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0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E9281-9162-4E7B-8421-AF1B41C8F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141A-3C15-477F-B5BE-70DF107AD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59A80-F912-48CB-8927-8DCC4C31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91DA-47F8-421A-9716-0AD2FD112D4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215C3-994B-4287-A1FF-73DA46D8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6A0C1-B955-445F-9B18-A98EF823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750-CED0-4297-BA9C-FD66C2F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8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25409-931A-47E4-93B9-1FC3DB7B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54BD3-CEF0-47AF-8FE2-601C07A6F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7B226-8C57-4AE6-892E-501B90F2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91DA-47F8-421A-9716-0AD2FD112D4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EB3FD-94DD-49E1-A502-1DD78789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3C2A-BB0F-4C1D-90A8-280AB3B3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750-CED0-4297-BA9C-FD66C2F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2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A02D97-FB88-44DD-94DF-D5A860F52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B0DF90-76A5-47EF-850B-CFBB2BC67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CB30B-D5D1-4FB7-A63D-11CDCB4D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91DA-47F8-421A-9716-0AD2FD112D4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3226D-5CD6-4D1A-A5D9-04C8903F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4030C-98CC-4962-A718-8D8DC8E6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750-CED0-4297-BA9C-FD66C2F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9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3F41E-F680-4BA2-A61C-A9E04F22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970F5-D5DC-4708-AF73-CCB67967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4E7B2-44C1-4A98-9954-7ABE1419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91DA-47F8-421A-9716-0AD2FD112D4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8416C-7D94-4B06-B9BF-703CA049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17D3B-27B0-44B0-A492-9D63BE02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750-CED0-4297-BA9C-FD66C2F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1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3A08-4EDD-4CF2-A593-44EA8B35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6F0577-8B91-4D8C-A79B-83EA9EA5D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96000-FA8A-46E6-B83A-CCFF478F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91DA-47F8-421A-9716-0AD2FD112D4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A2E42-9AC1-49F5-AF42-AF6C126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4585F-D906-472B-B209-EB0C2787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750-CED0-4297-BA9C-FD66C2F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8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35D71-722A-422F-8470-1E4421AE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5AB46-403D-4EF7-8F69-85333C088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C6896-A824-400A-A9BB-33CE36785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19CFD-C43B-45F5-BCD1-0B0E288F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91DA-47F8-421A-9716-0AD2FD112D4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5E7F35-663C-433B-AF86-0DD9DB85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6B87E-5B5B-4B35-88D6-0A8B4B4C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750-CED0-4297-BA9C-FD66C2F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4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3ABF1-CFF6-49CF-A548-2F04052A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52DDF-7CC0-46FD-AB6F-98F3B145A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53235-C92E-4F85-BD3A-A8573CC3C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6F3C63-EBF9-4990-BD75-02C062D5E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004B9-B50B-404F-BB48-2E113A11B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32B820-3098-4964-93E9-41641C03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91DA-47F8-421A-9716-0AD2FD112D4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2AB89B-45FF-4102-90F3-8468C32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5403F7-9012-4158-8F27-CB120519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750-CED0-4297-BA9C-FD66C2F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9BBB2-6CAD-41B8-B094-BFB452DE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FA251E-E420-4D00-88E0-22C436AE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91DA-47F8-421A-9716-0AD2FD112D4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4A6FF9-FCE1-42C4-952D-42CC9367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9AD70F-36AA-4D69-A63C-3E872978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750-CED0-4297-BA9C-FD66C2F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DDF2F3-82AD-4BCE-8453-6F057BC1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91DA-47F8-421A-9716-0AD2FD112D4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80FADA-3D34-4C3F-AE76-E0BC4E8A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E5BE17-8B89-448C-A061-9A600B68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750-CED0-4297-BA9C-FD66C2F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7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C2484-AB72-41B3-AAE5-990078FD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76AF1-1BD7-47D9-AE08-3B6B3406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5B87D-4ED2-4DB0-992E-3CB1B5474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C20C7-C513-40D7-8087-F6759CCD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91DA-47F8-421A-9716-0AD2FD112D4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98FA0-B5F1-4B4F-A174-A5E03DDE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9C59D-CB08-4B2A-A2B5-04FE7481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750-CED0-4297-BA9C-FD66C2F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8DB2F-CDA3-478D-B1EF-21ADF656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F25301-78C2-485E-8E0E-6E7DF753F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4F965C-D09C-4CC0-8032-F678A298E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C2E28-FA21-408D-9545-F9C2255B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91DA-47F8-421A-9716-0AD2FD112D4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73878-2DC3-43B9-866F-C9F200CF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911CA-72F8-4454-82CA-383B762B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E750-CED0-4297-BA9C-FD66C2F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5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E08515-F22B-4197-A9B2-5FBF5069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D5ABA-B2F1-4B0D-BE34-79372B138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CC182-BCEF-4B3F-BA76-C9AF5D89A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791DA-47F8-421A-9716-0AD2FD112D4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C393E-1A9E-49BB-98E1-080FE6448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EBDB8-6C8E-40C3-A349-270F1E24F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E750-CED0-4297-BA9C-FD66C2F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4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12C6C4C-7690-4658-9A02-5C521C3C0B59}"/>
              </a:ext>
            </a:extLst>
          </p:cNvPr>
          <p:cNvSpPr/>
          <p:nvPr/>
        </p:nvSpPr>
        <p:spPr>
          <a:xfrm>
            <a:off x="8717437" y="1443486"/>
            <a:ext cx="3025140" cy="487680"/>
          </a:xfrm>
          <a:prstGeom prst="roundRect">
            <a:avLst/>
          </a:prstGeom>
          <a:solidFill>
            <a:srgbClr val="41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ONE_MOVELL: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只有一条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指令，则相当于执行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9C19B07-8543-4188-95C6-7B245651604C}"/>
              </a:ext>
            </a:extLst>
          </p:cNvPr>
          <p:cNvSpPr/>
          <p:nvPr/>
        </p:nvSpPr>
        <p:spPr>
          <a:xfrm>
            <a:off x="8717437" y="2058976"/>
            <a:ext cx="3025140" cy="1554331"/>
          </a:xfrm>
          <a:prstGeom prst="roundRect">
            <a:avLst/>
          </a:prstGeom>
          <a:solidFill>
            <a:srgbClr val="41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UNENOUGH_EXECUTE:MoveLL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指令大于一条但小于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LOOK_AHEAD_SIZE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，此时会将所有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的位置在一条指令内执行完，才会推出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executeRT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，其他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指令会空跑，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executeRT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只进入一次即返回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6A7B2EB-554B-404E-AACD-885766A61AF7}"/>
              </a:ext>
            </a:extLst>
          </p:cNvPr>
          <p:cNvSpPr/>
          <p:nvPr/>
        </p:nvSpPr>
        <p:spPr>
          <a:xfrm>
            <a:off x="8717437" y="3759968"/>
            <a:ext cx="3350991" cy="1087460"/>
          </a:xfrm>
          <a:prstGeom prst="roundRect">
            <a:avLst/>
          </a:prstGeom>
          <a:solidFill>
            <a:srgbClr val="41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ENOUGH_EXECUTE: 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指令大于等于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LOOK_AHEAD_SIZE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。此时每条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指令都会在每个指令的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executeRT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内完成，每个指令会分别结束，返回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FC01D7F-AA1B-4B74-819A-F79623F7D3C9}"/>
              </a:ext>
            </a:extLst>
          </p:cNvPr>
          <p:cNvSpPr/>
          <p:nvPr/>
        </p:nvSpPr>
        <p:spPr>
          <a:xfrm>
            <a:off x="8811706" y="5161347"/>
            <a:ext cx="3025140" cy="561524"/>
          </a:xfrm>
          <a:prstGeom prst="roundRect">
            <a:avLst/>
          </a:prstGeom>
          <a:solidFill>
            <a:srgbClr val="41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WAIT_FOR: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指令的数目。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69EFC1D-AE9A-4450-89C5-7ADD4547EC53}"/>
              </a:ext>
            </a:extLst>
          </p:cNvPr>
          <p:cNvSpPr/>
          <p:nvPr/>
        </p:nvSpPr>
        <p:spPr>
          <a:xfrm>
            <a:off x="4612926" y="1443486"/>
            <a:ext cx="3811494" cy="1721096"/>
          </a:xfrm>
          <a:prstGeom prst="roundRect">
            <a:avLst/>
          </a:prstGeom>
          <a:solidFill>
            <a:srgbClr val="41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firstMoveLL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是否是第一条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这对求取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Bezier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控制点会有影响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firstWaitForPre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统计缓存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指令数时，为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时等待一定时间，保证指令数目足够，只在一个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指令块开始时要等待；为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时不做等待；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waitForPreloading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等待的起始计数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moveLLConsecutive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统计的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指令数目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644B01-AE79-4DDE-B096-B80C8469CBF9}"/>
              </a:ext>
            </a:extLst>
          </p:cNvPr>
          <p:cNvSpPr/>
          <p:nvPr/>
        </p:nvSpPr>
        <p:spPr>
          <a:xfrm>
            <a:off x="5231876" y="688157"/>
            <a:ext cx="2573518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参数说明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509A60-B401-47B0-A620-93048F0BFB9A}"/>
              </a:ext>
            </a:extLst>
          </p:cNvPr>
          <p:cNvSpPr/>
          <p:nvPr/>
        </p:nvSpPr>
        <p:spPr>
          <a:xfrm>
            <a:off x="8943248" y="688157"/>
            <a:ext cx="2573518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状态说明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8ACDE8-AF45-4E42-A101-2E74A88D68C8}"/>
              </a:ext>
            </a:extLst>
          </p:cNvPr>
          <p:cNvSpPr/>
          <p:nvPr/>
        </p:nvSpPr>
        <p:spPr>
          <a:xfrm>
            <a:off x="675235" y="688157"/>
            <a:ext cx="2573518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使用说明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8A1CA92-7578-4A52-9252-21A0A7675657}"/>
              </a:ext>
            </a:extLst>
          </p:cNvPr>
          <p:cNvSpPr/>
          <p:nvPr/>
        </p:nvSpPr>
        <p:spPr>
          <a:xfrm>
            <a:off x="202437" y="1443486"/>
            <a:ext cx="3811494" cy="1721096"/>
          </a:xfrm>
          <a:prstGeom prst="roundRect">
            <a:avLst/>
          </a:prstGeom>
          <a:solidFill>
            <a:srgbClr val="41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暂时只支持一个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，不支持对多模型进行同时操作。</a:t>
            </a:r>
          </a:p>
        </p:txBody>
      </p:sp>
    </p:spTree>
    <p:extLst>
      <p:ext uri="{BB962C8B-B14F-4D97-AF65-F5344CB8AC3E}">
        <p14:creationId xmlns:p14="http://schemas.microsoft.com/office/powerpoint/2010/main" val="60100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D987EA7-D227-40F7-9973-772E8261E6EF}"/>
              </a:ext>
            </a:extLst>
          </p:cNvPr>
          <p:cNvSpPr/>
          <p:nvPr/>
        </p:nvSpPr>
        <p:spPr>
          <a:xfrm>
            <a:off x="470821" y="989026"/>
            <a:ext cx="6802401" cy="19119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WAIT_FOR: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4103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cmd_now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moveLLConsecutive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cmd_end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moveLLConsecutive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&lt;LOOK_AHEAD_SIZE){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auto&amp; plan_ =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internal_data_queue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_[(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cmd_now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moveLLConsecutive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% CMD_POOL_SIZE]-&gt;plan_;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(plan_[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]-&gt;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== "MoveLL")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moveLLConsecutive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otherCmd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break;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66C725-15BF-408A-8968-7CF50DD6FAD2}"/>
              </a:ext>
            </a:extLst>
          </p:cNvPr>
          <p:cNvSpPr/>
          <p:nvPr/>
        </p:nvSpPr>
        <p:spPr>
          <a:xfrm>
            <a:off x="169684" y="176246"/>
            <a:ext cx="2292638" cy="407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出现第一条</a:t>
            </a:r>
            <a:r>
              <a:rPr lang="en-US" altLang="zh-CN" sz="1600" dirty="0"/>
              <a:t>MoveLL</a:t>
            </a:r>
            <a:r>
              <a:rPr lang="zh-CN" altLang="en-US" sz="1600" dirty="0"/>
              <a:t>指令</a:t>
            </a: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AEACF87B-A304-42CB-8FA6-8BAA73D2CCC1}"/>
              </a:ext>
            </a:extLst>
          </p:cNvPr>
          <p:cNvSpPr/>
          <p:nvPr/>
        </p:nvSpPr>
        <p:spPr>
          <a:xfrm>
            <a:off x="1052622" y="366584"/>
            <a:ext cx="2819400" cy="1262095"/>
          </a:xfrm>
          <a:prstGeom prst="arc">
            <a:avLst/>
          </a:pr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>
            <a:extLst>
              <a:ext uri="{FF2B5EF4-FFF2-40B4-BE49-F238E27FC236}">
                <a16:creationId xmlns:a16="http://schemas.microsoft.com/office/drawing/2014/main" id="{FD2AC745-68D6-4C66-8F54-902D1950E08A}"/>
              </a:ext>
            </a:extLst>
          </p:cNvPr>
          <p:cNvSpPr/>
          <p:nvPr/>
        </p:nvSpPr>
        <p:spPr>
          <a:xfrm rot="4397675">
            <a:off x="5920194" y="1013704"/>
            <a:ext cx="1836380" cy="1841084"/>
          </a:xfrm>
          <a:prstGeom prst="arc">
            <a:avLst>
              <a:gd name="adj1" fmla="val 13071794"/>
              <a:gd name="adj2" fmla="val 0"/>
            </a:avLst>
          </a:prstGeom>
          <a:noFill/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80DFB3F-71EE-4E29-8214-D1A4BAECD2A5}"/>
              </a:ext>
            </a:extLst>
          </p:cNvPr>
          <p:cNvSpPr/>
          <p:nvPr/>
        </p:nvSpPr>
        <p:spPr>
          <a:xfrm>
            <a:off x="317963" y="4246116"/>
            <a:ext cx="3358936" cy="178875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(1 &lt;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moveLLConsecutive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moveLLConsecutive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LOOK_AHEAD_SIZE &amp;&amp; !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otherCmd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moveLLState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MoveLLState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::WAIT_FOR;</a:t>
            </a: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waitForPreloading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		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waitForPreloading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preloading_count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&amp;&amp;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firstWaitForPre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	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plan.count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 0;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continue;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602A493-BC6C-4F65-B810-91ED8542BEA0}"/>
              </a:ext>
            </a:extLst>
          </p:cNvPr>
          <p:cNvSpPr/>
          <p:nvPr/>
        </p:nvSpPr>
        <p:spPr>
          <a:xfrm>
            <a:off x="7876029" y="801027"/>
            <a:ext cx="3725371" cy="21917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跳出上一个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循环有三种情形：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cmd_now+moveLLConsecutive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cmd_end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缓冲指令数目已到末尾，且中间没有出现其他指令，然而未达到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LOOK_AHEAD_SIZE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moveLLConsecutive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&gt;=LOOK_AHEAD_SIZE: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缓冲指令数目达到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LOOK_AHEAD_SIZE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，数目已到末尾或不在末尾都可，中间没有出现其他指令。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otherCmd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=true: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缓冲指令数时，未到末尾，且统计数目不足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LOOK_AHEAD_SIZE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，但出现了其他指令。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B129D65-BBEB-4723-A46E-D1B2F50C5B7F}"/>
              </a:ext>
            </a:extLst>
          </p:cNvPr>
          <p:cNvSpPr/>
          <p:nvPr/>
        </p:nvSpPr>
        <p:spPr>
          <a:xfrm>
            <a:off x="381380" y="3338003"/>
            <a:ext cx="3188655" cy="8839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若为情形①，继续处在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WAIT_FOR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状态，且实时线程会等待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preloading_count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个周期，等待后续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指令的到来；这种等待在每一次接收到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指令串后才执行，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E9A78B0-8F21-4C8C-9431-07673246DB71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975708" y="2900994"/>
            <a:ext cx="1896314" cy="437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弧形 39">
            <a:extLst>
              <a:ext uri="{FF2B5EF4-FFF2-40B4-BE49-F238E27FC236}">
                <a16:creationId xmlns:a16="http://schemas.microsoft.com/office/drawing/2014/main" id="{E8F47C88-1EBD-427E-A8FC-FC4188E04720}"/>
              </a:ext>
            </a:extLst>
          </p:cNvPr>
          <p:cNvSpPr/>
          <p:nvPr/>
        </p:nvSpPr>
        <p:spPr>
          <a:xfrm rot="15968062">
            <a:off x="-717542" y="2763722"/>
            <a:ext cx="2819400" cy="1157402"/>
          </a:xfrm>
          <a:prstGeom prst="arc">
            <a:avLst>
              <a:gd name="adj1" fmla="val 11872081"/>
              <a:gd name="adj2" fmla="val 0"/>
            </a:avLst>
          </a:pr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15E3831-C354-4E37-8127-A1175789081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337649" y="2788551"/>
            <a:ext cx="424109" cy="790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0751972-B036-4976-9227-60488A0344A2}"/>
              </a:ext>
            </a:extLst>
          </p:cNvPr>
          <p:cNvSpPr/>
          <p:nvPr/>
        </p:nvSpPr>
        <p:spPr>
          <a:xfrm>
            <a:off x="4058299" y="3578939"/>
            <a:ext cx="1406918" cy="6429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若为情形①，且不需再等待了，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firstWaitPre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0E0E259-7B88-416A-9065-0405233852B7}"/>
              </a:ext>
            </a:extLst>
          </p:cNvPr>
          <p:cNvSpPr/>
          <p:nvPr/>
        </p:nvSpPr>
        <p:spPr>
          <a:xfrm>
            <a:off x="5768233" y="4979695"/>
            <a:ext cx="2453640" cy="4876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UNENOUGH_EXECUTE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14F7FE8-1666-4E40-A26F-0714352C3F8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761758" y="4221921"/>
            <a:ext cx="405233" cy="302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B150A5A-35A1-462C-AAAD-45A02F04F0DE}"/>
              </a:ext>
            </a:extLst>
          </p:cNvPr>
          <p:cNvSpPr/>
          <p:nvPr/>
        </p:nvSpPr>
        <p:spPr>
          <a:xfrm>
            <a:off x="3819634" y="2271895"/>
            <a:ext cx="2737132" cy="4843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指令数目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3070AA6-06DB-46CF-A1E7-6484BB91D730}"/>
              </a:ext>
            </a:extLst>
          </p:cNvPr>
          <p:cNvSpPr/>
          <p:nvPr/>
        </p:nvSpPr>
        <p:spPr>
          <a:xfrm>
            <a:off x="7273222" y="3578939"/>
            <a:ext cx="1067684" cy="6429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若为情形②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11CCD19-BBC6-428F-9880-5A82210B84FF}"/>
              </a:ext>
            </a:extLst>
          </p:cNvPr>
          <p:cNvCxnSpPr>
            <a:cxnSpLocks/>
          </p:cNvCxnSpPr>
          <p:nvPr/>
        </p:nvCxnSpPr>
        <p:spPr>
          <a:xfrm flipH="1">
            <a:off x="5768233" y="4222035"/>
            <a:ext cx="204434" cy="263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E100E9A-A5CF-465D-8902-B8F5B6657B56}"/>
              </a:ext>
            </a:extLst>
          </p:cNvPr>
          <p:cNvCxnSpPr>
            <a:cxnSpLocks/>
          </p:cNvCxnSpPr>
          <p:nvPr/>
        </p:nvCxnSpPr>
        <p:spPr>
          <a:xfrm>
            <a:off x="6178075" y="2775592"/>
            <a:ext cx="1457737" cy="7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D4D3275-1E23-4A46-81B3-0F131BE770B8}"/>
              </a:ext>
            </a:extLst>
          </p:cNvPr>
          <p:cNvSpPr/>
          <p:nvPr/>
        </p:nvSpPr>
        <p:spPr>
          <a:xfrm>
            <a:off x="8457250" y="4958893"/>
            <a:ext cx="2247900" cy="4876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ENOUGH_EXECUTE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6451319-24CB-48CB-ADB1-EBE8CE8DA68C}"/>
              </a:ext>
            </a:extLst>
          </p:cNvPr>
          <p:cNvCxnSpPr>
            <a:cxnSpLocks/>
          </p:cNvCxnSpPr>
          <p:nvPr/>
        </p:nvCxnSpPr>
        <p:spPr>
          <a:xfrm>
            <a:off x="8308440" y="4160827"/>
            <a:ext cx="1361492" cy="796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DB06C77-4799-413E-B486-0AFE216A53CB}"/>
              </a:ext>
            </a:extLst>
          </p:cNvPr>
          <p:cNvSpPr/>
          <p:nvPr/>
        </p:nvSpPr>
        <p:spPr>
          <a:xfrm>
            <a:off x="3819633" y="5042592"/>
            <a:ext cx="1645583" cy="4876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ONE_MOVELL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流程图: 决策 72">
            <a:extLst>
              <a:ext uri="{FF2B5EF4-FFF2-40B4-BE49-F238E27FC236}">
                <a16:creationId xmlns:a16="http://schemas.microsoft.com/office/drawing/2014/main" id="{0DEDDC83-FEF2-4065-8EB8-F479DA93AF2A}"/>
              </a:ext>
            </a:extLst>
          </p:cNvPr>
          <p:cNvSpPr/>
          <p:nvPr/>
        </p:nvSpPr>
        <p:spPr>
          <a:xfrm>
            <a:off x="4563715" y="4436015"/>
            <a:ext cx="1894084" cy="573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只统计到了一条</a:t>
            </a:r>
            <a:r>
              <a:rPr lang="en-US" altLang="zh-CN" sz="1050" dirty="0"/>
              <a:t>MoveLL?</a:t>
            </a:r>
            <a:endParaRPr lang="zh-CN" altLang="en-US" sz="105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18CCE08-61CB-4E70-8DEB-3A911C0DCD09}"/>
              </a:ext>
            </a:extLst>
          </p:cNvPr>
          <p:cNvCxnSpPr>
            <a:cxnSpLocks/>
          </p:cNvCxnSpPr>
          <p:nvPr/>
        </p:nvCxnSpPr>
        <p:spPr>
          <a:xfrm flipH="1">
            <a:off x="4709227" y="4827822"/>
            <a:ext cx="202035" cy="214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354A67E-6BDF-4B94-A9FB-76EB594E5D75}"/>
              </a:ext>
            </a:extLst>
          </p:cNvPr>
          <p:cNvCxnSpPr>
            <a:cxnSpLocks/>
          </p:cNvCxnSpPr>
          <p:nvPr/>
        </p:nvCxnSpPr>
        <p:spPr>
          <a:xfrm>
            <a:off x="5881864" y="4850217"/>
            <a:ext cx="311064" cy="121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A279383A-868F-48A8-A060-C4ED82446185}"/>
              </a:ext>
            </a:extLst>
          </p:cNvPr>
          <p:cNvSpPr/>
          <p:nvPr/>
        </p:nvSpPr>
        <p:spPr>
          <a:xfrm>
            <a:off x="6118753" y="5695605"/>
            <a:ext cx="1752600" cy="4876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NOT_EXECUTE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931BCC0-F7BD-42E1-B603-DDBE7B14E92A}"/>
              </a:ext>
            </a:extLst>
          </p:cNvPr>
          <p:cNvCxnSpPr>
            <a:cxnSpLocks/>
            <a:stCxn id="48" idx="2"/>
            <a:endCxn id="84" idx="0"/>
          </p:cNvCxnSpPr>
          <p:nvPr/>
        </p:nvCxnSpPr>
        <p:spPr>
          <a:xfrm>
            <a:off x="6995053" y="5467375"/>
            <a:ext cx="0" cy="228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3AF6F7-64BC-43A6-BC51-F594F9E34146}"/>
              </a:ext>
            </a:extLst>
          </p:cNvPr>
          <p:cNvCxnSpPr>
            <a:cxnSpLocks/>
          </p:cNvCxnSpPr>
          <p:nvPr/>
        </p:nvCxnSpPr>
        <p:spPr>
          <a:xfrm>
            <a:off x="5768819" y="2765364"/>
            <a:ext cx="424109" cy="790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730E206-BB47-4F2C-8F1E-0555D875FCD8}"/>
              </a:ext>
            </a:extLst>
          </p:cNvPr>
          <p:cNvSpPr/>
          <p:nvPr/>
        </p:nvSpPr>
        <p:spPr>
          <a:xfrm>
            <a:off x="5681044" y="3578939"/>
            <a:ext cx="1023768" cy="6429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若为情形③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B3FF53E4-0F8D-4BC7-A631-C5EA1A840F15}"/>
              </a:ext>
            </a:extLst>
          </p:cNvPr>
          <p:cNvSpPr/>
          <p:nvPr/>
        </p:nvSpPr>
        <p:spPr>
          <a:xfrm>
            <a:off x="2734028" y="199128"/>
            <a:ext cx="1487452" cy="4079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firstMoveLL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3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弧形 25">
            <a:extLst>
              <a:ext uri="{FF2B5EF4-FFF2-40B4-BE49-F238E27FC236}">
                <a16:creationId xmlns:a16="http://schemas.microsoft.com/office/drawing/2014/main" id="{FD2AC745-68D6-4C66-8F54-902D1950E08A}"/>
              </a:ext>
            </a:extLst>
          </p:cNvPr>
          <p:cNvSpPr/>
          <p:nvPr/>
        </p:nvSpPr>
        <p:spPr>
          <a:xfrm rot="9202396">
            <a:off x="5884015" y="2150243"/>
            <a:ext cx="952098" cy="1663432"/>
          </a:xfrm>
          <a:prstGeom prst="arc">
            <a:avLst>
              <a:gd name="adj1" fmla="val 11512006"/>
              <a:gd name="adj2" fmla="val 20954149"/>
            </a:avLst>
          </a:prstGeom>
          <a:noFill/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0E0E259-7B88-416A-9065-0405233852B7}"/>
              </a:ext>
            </a:extLst>
          </p:cNvPr>
          <p:cNvSpPr/>
          <p:nvPr/>
        </p:nvSpPr>
        <p:spPr>
          <a:xfrm>
            <a:off x="4682628" y="1409236"/>
            <a:ext cx="2453640" cy="4876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UNENOUGH_EXECUTE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D4D3275-1E23-4A46-81B3-0F131BE770B8}"/>
              </a:ext>
            </a:extLst>
          </p:cNvPr>
          <p:cNvSpPr/>
          <p:nvPr/>
        </p:nvSpPr>
        <p:spPr>
          <a:xfrm>
            <a:off x="7371645" y="1388434"/>
            <a:ext cx="2247900" cy="4876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ENOUGH_EXECUTE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DB06C77-4799-413E-B486-0AFE216A53CB}"/>
              </a:ext>
            </a:extLst>
          </p:cNvPr>
          <p:cNvSpPr/>
          <p:nvPr/>
        </p:nvSpPr>
        <p:spPr>
          <a:xfrm>
            <a:off x="2572455" y="1371709"/>
            <a:ext cx="1645583" cy="4876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ONE_MOVELL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A279383A-868F-48A8-A060-C4ED82446185}"/>
              </a:ext>
            </a:extLst>
          </p:cNvPr>
          <p:cNvSpPr/>
          <p:nvPr/>
        </p:nvSpPr>
        <p:spPr>
          <a:xfrm>
            <a:off x="5062055" y="2763816"/>
            <a:ext cx="1752600" cy="4876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NOT_EXECUTE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931BCC0-F7BD-42E1-B603-DDBE7B14E92A}"/>
              </a:ext>
            </a:extLst>
          </p:cNvPr>
          <p:cNvCxnSpPr>
            <a:cxnSpLocks/>
            <a:stCxn id="48" idx="2"/>
            <a:endCxn id="84" idx="0"/>
          </p:cNvCxnSpPr>
          <p:nvPr/>
        </p:nvCxnSpPr>
        <p:spPr>
          <a:xfrm>
            <a:off x="5909448" y="1896916"/>
            <a:ext cx="28907" cy="866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A8A1753-ECDE-4788-BAB7-8468C57EABBE}"/>
              </a:ext>
            </a:extLst>
          </p:cNvPr>
          <p:cNvSpPr/>
          <p:nvPr/>
        </p:nvSpPr>
        <p:spPr>
          <a:xfrm>
            <a:off x="1050210" y="1980047"/>
            <a:ext cx="2690000" cy="10807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一条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会在一个指令内完成，运行结束后，状态变为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WAIT_FOR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firstMoveLL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firstWaitForPre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waitForPreloading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E339FEC-C8E5-4102-A9E5-492A57A98A19}"/>
              </a:ext>
            </a:extLst>
          </p:cNvPr>
          <p:cNvSpPr/>
          <p:nvPr/>
        </p:nvSpPr>
        <p:spPr>
          <a:xfrm>
            <a:off x="8347822" y="1896916"/>
            <a:ext cx="2912139" cy="6234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一条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会在一个指令内完成，运行结束后，状态变为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WAIT_FOR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，不重置状态量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9E70768-DB6E-484D-9342-6184CB403194}"/>
              </a:ext>
            </a:extLst>
          </p:cNvPr>
          <p:cNvSpPr/>
          <p:nvPr/>
        </p:nvSpPr>
        <p:spPr>
          <a:xfrm>
            <a:off x="5219700" y="5347088"/>
            <a:ext cx="1752600" cy="4876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WAIT_FOR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318F33-5FAD-4B85-A683-CF0D120E2A7A}"/>
              </a:ext>
            </a:extLst>
          </p:cNvPr>
          <p:cNvCxnSpPr>
            <a:cxnSpLocks/>
          </p:cNvCxnSpPr>
          <p:nvPr/>
        </p:nvCxnSpPr>
        <p:spPr>
          <a:xfrm>
            <a:off x="3900688" y="1876114"/>
            <a:ext cx="1319012" cy="3470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9FE880B-1C8F-4153-AD01-74A0445102D6}"/>
              </a:ext>
            </a:extLst>
          </p:cNvPr>
          <p:cNvCxnSpPr>
            <a:cxnSpLocks/>
          </p:cNvCxnSpPr>
          <p:nvPr/>
        </p:nvCxnSpPr>
        <p:spPr>
          <a:xfrm flipH="1">
            <a:off x="7011370" y="1876114"/>
            <a:ext cx="879932" cy="3470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6333DFF-E955-4FCC-943C-581E8672E24C}"/>
              </a:ext>
            </a:extLst>
          </p:cNvPr>
          <p:cNvSpPr/>
          <p:nvPr/>
        </p:nvSpPr>
        <p:spPr>
          <a:xfrm>
            <a:off x="5062054" y="2033857"/>
            <a:ext cx="2596020" cy="6234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一串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会在一个指令完成，完成后后续指令都只需要空跑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A501D6F-8586-4CC9-8395-45B4B739E834}"/>
              </a:ext>
            </a:extLst>
          </p:cNvPr>
          <p:cNvSpPr/>
          <p:nvPr/>
        </p:nvSpPr>
        <p:spPr>
          <a:xfrm>
            <a:off x="6537628" y="3182866"/>
            <a:ext cx="1827416" cy="2748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moveLLConsecutive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CCDEC80-C727-440E-B107-B2C99ACC0F0E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5938355" y="3251496"/>
            <a:ext cx="157645" cy="2095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D5B5FC5-8C20-4ADD-A819-51E9356022CE}"/>
              </a:ext>
            </a:extLst>
          </p:cNvPr>
          <p:cNvSpPr/>
          <p:nvPr/>
        </p:nvSpPr>
        <p:spPr>
          <a:xfrm>
            <a:off x="5561746" y="4026469"/>
            <a:ext cx="1752600" cy="10807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firstMoveLL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firstWaitForPre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waitForPreloading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FDDDC5E-3700-4691-A42D-C2FE3F98415E}"/>
              </a:ext>
            </a:extLst>
          </p:cNvPr>
          <p:cNvSpPr/>
          <p:nvPr/>
        </p:nvSpPr>
        <p:spPr>
          <a:xfrm>
            <a:off x="4862998" y="3717646"/>
            <a:ext cx="1827416" cy="2748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moveLLConsecutive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=0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8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936A024-BEC5-4A18-95A6-73184C244A20}"/>
              </a:ext>
            </a:extLst>
          </p:cNvPr>
          <p:cNvSpPr/>
          <p:nvPr/>
        </p:nvSpPr>
        <p:spPr>
          <a:xfrm>
            <a:off x="436606" y="1049311"/>
            <a:ext cx="11318788" cy="4137285"/>
          </a:xfrm>
          <a:prstGeom prst="roundRect">
            <a:avLst/>
          </a:prstGeom>
          <a:solidFill>
            <a:srgbClr val="41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server.cpp</a:t>
            </a:r>
            <a:r>
              <a:rPr lang="zh-CN" alt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r>
              <a:rPr lang="en-US" altLang="zh-C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函数内，有一个</a:t>
            </a:r>
            <a:r>
              <a:rPr lang="en-US" altLang="zh-C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zh-CN" alt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变量说明</a:t>
            </a:r>
            <a:endParaRPr lang="en-US" altLang="zh-C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(++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plan.imp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_-&gt;count_ == 1&amp;&amp;flag)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：如果这里加上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变量可以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让一串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指令存储的数据都在一个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文档内；然后可能会导致保存数据还在缓存中，没有保存到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(++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plan.imp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_-&gt;count_ == 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：如果没有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变量，则每条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指令存储的数据会在各自指令的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文档内；数据不会丢失。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780</Words>
  <Application>Microsoft Office PowerPoint</Application>
  <PresentationFormat>宽屏</PresentationFormat>
  <Paragraphs>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Gui Kai</dc:creator>
  <cp:lastModifiedBy>Gui Kai</cp:lastModifiedBy>
  <cp:revision>26</cp:revision>
  <dcterms:created xsi:type="dcterms:W3CDTF">2020-10-22T01:57:28Z</dcterms:created>
  <dcterms:modified xsi:type="dcterms:W3CDTF">2020-11-08T08:21:27Z</dcterms:modified>
</cp:coreProperties>
</file>