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66CB2-BC5C-CC7C-E1D2-9A84860791C9}" v="384" dt="2021-07-15T19:16:27.065"/>
    <p1510:client id="{130870DD-8600-98D9-44B7-04112A037FC2}" v="354" dt="2021-07-12T06:53:57.753"/>
    <p1510:client id="{5B0BD67C-18A9-081A-9D1C-F2DEFC9E3377}" v="48" dt="2021-07-12T06:37:59.274"/>
    <p1510:client id="{7C044B4B-7289-83DE-AB7D-13DB1DEC0715}" v="119" dt="2021-07-12T07:52:56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283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96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882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11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6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7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9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3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1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0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8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6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 b="1"/>
              <a:t>Omne </a:t>
            </a:r>
            <a:r>
              <a:rPr lang="en-US" b="1" noProof="1"/>
              <a:t>enim</a:t>
            </a:r>
            <a:r>
              <a:rPr lang="en-US" b="1"/>
              <a:t> blog</a:t>
            </a:r>
            <a:endParaRPr lang="en-US"/>
          </a:p>
          <a:p>
            <a:pPr algn="l"/>
            <a:endParaRPr lang="en-US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noProof="1">
                <a:cs typeface="Calibri"/>
              </a:rPr>
              <a:t>Petar</a:t>
            </a:r>
            <a:r>
              <a:rPr lang="en-US">
                <a:cs typeface="Calibri"/>
              </a:rPr>
              <a:t> </a:t>
            </a:r>
            <a:r>
              <a:rPr lang="en-US" noProof="1">
                <a:cs typeface="Calibri"/>
              </a:rPr>
              <a:t>Dyakov</a:t>
            </a:r>
            <a:r>
              <a:rPr lang="en-US">
                <a:cs typeface="Calibri"/>
              </a:rPr>
              <a:t> and Georgi Georgiev</a:t>
            </a:r>
            <a:endParaRPr lang="en-US"/>
          </a:p>
        </p:txBody>
      </p:sp>
      <p:sp>
        <p:nvSpPr>
          <p:cNvPr id="8" name="Isosceles Triangle 8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849D5B16-72E0-49FD-8483-672C086A2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-1"/>
          <a:stretch/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6F0B-DD7C-44DA-8337-965704E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cap="all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2F13-7420-4EFF-93E4-5458B912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linkClick r:id="rId2" action="ppaction://hlinksldjump"/>
              </a:rPr>
              <a:t>1. Members of the team</a:t>
            </a:r>
            <a:endParaRPr lang="en-US"/>
          </a:p>
          <a:p>
            <a:r>
              <a:rPr lang="en-US">
                <a:hlinkClick r:id="rId3" action="ppaction://hlinksldjump"/>
              </a:rPr>
              <a:t>2. Our goal</a:t>
            </a:r>
            <a:endParaRPr lang="en-US"/>
          </a:p>
          <a:p>
            <a:r>
              <a:rPr lang="en-US">
                <a:hlinkClick r:id="rId4" action="ppaction://hlinksldjump"/>
              </a:rPr>
              <a:t>3. Used technology</a:t>
            </a:r>
            <a:endParaRPr lang="en-US"/>
          </a:p>
          <a:p>
            <a:r>
              <a:rPr lang="en-US">
                <a:hlinkClick r:id="rId5" action="ppaction://hlinksldjump"/>
              </a:rPr>
              <a:t>4. Plans for the future</a:t>
            </a:r>
            <a:endParaRPr lang="en-US"/>
          </a:p>
        </p:txBody>
      </p:sp>
      <p:sp>
        <p:nvSpPr>
          <p:cNvPr id="4" name="Action Button: Home 3">
            <a:hlinkClick r:id="rId6" action="ppaction://hlinksldjump" highlightClick="1"/>
          </p:cNvPr>
          <p:cNvSpPr/>
          <p:nvPr/>
        </p:nvSpPr>
        <p:spPr>
          <a:xfrm>
            <a:off x="993530" y="5574322"/>
            <a:ext cx="713223" cy="7132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681AD72-61F9-4734-877E-7B605AD1B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824" y="1365349"/>
            <a:ext cx="5447370" cy="273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5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74B8-BE92-49D7-9A73-F79EA20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Members of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E427-D337-4532-BEA0-3E9E44736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Back-end developer – </a:t>
            </a:r>
            <a:r>
              <a:rPr lang="en-US" err="1"/>
              <a:t>Petar</a:t>
            </a:r>
            <a:r>
              <a:rPr lang="en-US"/>
              <a:t> </a:t>
            </a:r>
            <a:r>
              <a:rPr lang="en-US" err="1"/>
              <a:t>Dyakov</a:t>
            </a:r>
            <a:endParaRPr lang="en-US"/>
          </a:p>
          <a:p>
            <a:r>
              <a:rPr lang="en-US"/>
              <a:t>Front-end developer – </a:t>
            </a:r>
            <a:r>
              <a:rPr lang="en-US" err="1"/>
              <a:t>Georgi</a:t>
            </a:r>
            <a:r>
              <a:rPr lang="en-US"/>
              <a:t> </a:t>
            </a:r>
            <a:r>
              <a:rPr lang="en-US" err="1"/>
              <a:t>Georgiev</a:t>
            </a:r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98E427-D337-4532-BEA0-3E9E44736A01}"/>
              </a:ext>
            </a:extLst>
          </p:cNvPr>
          <p:cNvSpPr txBox="1">
            <a:spLocks/>
          </p:cNvSpPr>
          <p:nvPr/>
        </p:nvSpPr>
        <p:spPr>
          <a:xfrm>
            <a:off x="4343726" y="265295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Action Button: Home 4">
            <a:hlinkClick r:id="rId2" action="ppaction://hlinksldjump" highlightClick="1"/>
          </p:cNvPr>
          <p:cNvSpPr/>
          <p:nvPr/>
        </p:nvSpPr>
        <p:spPr>
          <a:xfrm>
            <a:off x="975945" y="5558328"/>
            <a:ext cx="713223" cy="7132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CF51CD34-28EB-4E05-B747-E5740C499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278" y="184366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8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32AD-29C1-4BEB-9D75-43D2ED2C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Our goal</a:t>
            </a:r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923192" y="5750045"/>
            <a:ext cx="713223" cy="7132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68A39FF9-2A83-4F8B-904C-6CB913D9A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9452" y="1463637"/>
            <a:ext cx="3880773" cy="388077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7F945A-BA26-41C1-A482-C94FAEAB2F49}"/>
              </a:ext>
            </a:extLst>
          </p:cNvPr>
          <p:cNvSpPr txBox="1"/>
          <p:nvPr/>
        </p:nvSpPr>
        <p:spPr>
          <a:xfrm>
            <a:off x="1373332" y="1711036"/>
            <a:ext cx="36610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Our goal was to create a website where people can register, login and create blogs.</a:t>
            </a:r>
          </a:p>
        </p:txBody>
      </p:sp>
    </p:spTree>
    <p:extLst>
      <p:ext uri="{BB962C8B-B14F-4D97-AF65-F5344CB8AC3E}">
        <p14:creationId xmlns:p14="http://schemas.microsoft.com/office/powerpoint/2010/main" val="5484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4D68F31-B717-405E-8FDA-18AB5EF2D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80E025-48FA-41BF-B643-0F8A44B90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B9DE0C2-FDAC-4F0A-87F8-E88ECD0E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511C30BC-C353-4E3B-B27A-79E55CA4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476261E9-EE37-4446-8A99-BF1624CA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ED67AA56-9A94-4774-8196-23D0C538D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51ABDD58-0B98-40D3-8540-6BD3C22D2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C1221CB9-937E-4D51-A315-FCDE0A77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84AE7C0B-B7D8-4F7A-A31B-6704BC4A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16AF0C9F-08B9-458B-B540-A8E3913D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6FD06311-3180-43A6-86B8-4D1F153FE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997054-8DD5-4BEE-A2B1-702A8C56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57" y="551549"/>
            <a:ext cx="3742675" cy="23284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/>
              <a:t>Used technologies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BF249F-2ED5-4EFF-9FC2-66D1BB0BD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939" y="3286899"/>
            <a:ext cx="2101348" cy="210134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21304CC-FB02-45F1-A3EC-B7C23B84E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100" y="926557"/>
            <a:ext cx="2101348" cy="2101348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F85A22D0-3026-484F-B2AC-306ED241C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39" y="3449724"/>
            <a:ext cx="2101348" cy="1765132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9C00D858-72AC-492A-B969-867E479BF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475" y="3639067"/>
            <a:ext cx="2816884" cy="1581593"/>
          </a:xfrm>
          <a:prstGeom prst="rect">
            <a:avLst/>
          </a:prstGeom>
        </p:spPr>
      </p:pic>
      <p:pic>
        <p:nvPicPr>
          <p:cNvPr id="27" name="Picture 27" descr="Icon&#10;&#10;Description automatically generated">
            <a:extLst>
              <a:ext uri="{FF2B5EF4-FFF2-40B4-BE49-F238E27FC236}">
                <a16:creationId xmlns:a16="http://schemas.microsoft.com/office/drawing/2014/main" id="{ED1EB13A-AD2F-4D9C-A0A3-AC50AE92A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2394" y="1061760"/>
            <a:ext cx="1284292" cy="1833612"/>
          </a:xfrm>
          <a:prstGeom prst="rect">
            <a:avLst/>
          </a:prstGeom>
        </p:spPr>
      </p:pic>
      <p:sp>
        <p:nvSpPr>
          <p:cNvPr id="19" name="Action Button: Home 18">
            <a:hlinkClick r:id="rId7" action="ppaction://hlinksldjump" highlightClick="1"/>
          </p:cNvPr>
          <p:cNvSpPr/>
          <p:nvPr/>
        </p:nvSpPr>
        <p:spPr>
          <a:xfrm>
            <a:off x="708928" y="5780004"/>
            <a:ext cx="713223" cy="7132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5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4D68F31-B717-405E-8FDA-18AB5EF2D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80E025-48FA-41BF-B643-0F8A44B90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9DE0C2-FDAC-4F0A-87F8-E88ECD0E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511C30BC-C353-4E3B-B27A-79E55CA4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476261E9-EE37-4446-8A99-BF1624CA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D67AA56-9A94-4774-8196-23D0C538D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1ABDD58-0B98-40D3-8540-6BD3C22D2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C1221CB9-937E-4D51-A315-FCDE0A77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84AE7C0B-B7D8-4F7A-A31B-6704BC4A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6AF0C9F-08B9-458B-B540-A8E3913D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FD06311-3180-43A6-86B8-4D1F153FE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3D1C2A-EFB5-4BD7-B21F-7D367DE1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008" y="913964"/>
            <a:ext cx="3742675" cy="23284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/>
              <a:t>Used technologies</a:t>
            </a: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7906A76-6F51-4AA3-BE59-2ED6A905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98" y="1005430"/>
            <a:ext cx="2101348" cy="214804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AF7412C-11DD-4B45-948E-6F5D9E2C3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759" y="1038879"/>
            <a:ext cx="2101348" cy="2081143"/>
          </a:xfrm>
          <a:prstGeom prst="rect">
            <a:avLst/>
          </a:prstGeom>
        </p:spPr>
      </p:pic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F001C5F4-4891-4341-9DB9-836642E8B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61698" y="3814036"/>
            <a:ext cx="2101348" cy="1965777"/>
          </a:xfrm>
          <a:prstGeom prst="rect">
            <a:avLst/>
          </a:prstGeom>
        </p:spPr>
      </p:pic>
      <p:pic>
        <p:nvPicPr>
          <p:cNvPr id="5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222085E-CA59-468F-BCA4-3CB3F2927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646" y="3918179"/>
            <a:ext cx="2101348" cy="1757490"/>
          </a:xfrm>
          <a:prstGeom prst="rect">
            <a:avLst/>
          </a:prstGeom>
        </p:spPr>
      </p:pic>
      <p:sp>
        <p:nvSpPr>
          <p:cNvPr id="23" name="Action Button: Home 22">
            <a:hlinkClick r:id="rId6" action="ppaction://hlinksldjump" highlightClick="1"/>
          </p:cNvPr>
          <p:cNvSpPr/>
          <p:nvPr/>
        </p:nvSpPr>
        <p:spPr>
          <a:xfrm>
            <a:off x="756138" y="5779813"/>
            <a:ext cx="713223" cy="7132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0837-06D7-4B2D-B118-EF1D6711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1"/>
              <a:t>Plans for the future</a:t>
            </a:r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677334" y="5723792"/>
            <a:ext cx="713223" cy="7132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C9C00-5A5B-4CCE-A5C5-2EF1947D49E4}"/>
              </a:ext>
            </a:extLst>
          </p:cNvPr>
          <p:cNvSpPr txBox="1"/>
          <p:nvPr/>
        </p:nvSpPr>
        <p:spPr>
          <a:xfrm>
            <a:off x="680604" y="1762990"/>
            <a:ext cx="655319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Some of our future </a:t>
            </a:r>
            <a:r>
              <a:rPr lang="en-US" noProof="1">
                <a:ea typeface="+mn-lt"/>
                <a:cs typeface="+mn-lt"/>
              </a:rPr>
              <a:t>plans</a:t>
            </a:r>
            <a:r>
              <a:rPr lang="en-US" dirty="0">
                <a:ea typeface="+mn-lt"/>
                <a:cs typeface="+mn-lt"/>
              </a:rPr>
              <a:t> include: Making an admin account which will be the only one that can view the users list page and implementing a way for users to be able to make blogs.</a:t>
            </a:r>
          </a:p>
        </p:txBody>
      </p:sp>
    </p:spTree>
    <p:extLst>
      <p:ext uri="{BB962C8B-B14F-4D97-AF65-F5344CB8AC3E}">
        <p14:creationId xmlns:p14="http://schemas.microsoft.com/office/powerpoint/2010/main" val="380174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rId2" action="ppaction://hlinksldjump" highlightClick="1"/>
          </p:cNvPr>
          <p:cNvSpPr/>
          <p:nvPr/>
        </p:nvSpPr>
        <p:spPr>
          <a:xfrm>
            <a:off x="800426" y="5785338"/>
            <a:ext cx="713223" cy="7132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7AEDD-6C47-4A34-9C34-687B4FA3F1B1}"/>
              </a:ext>
            </a:extLst>
          </p:cNvPr>
          <p:cNvSpPr txBox="1"/>
          <p:nvPr/>
        </p:nvSpPr>
        <p:spPr>
          <a:xfrm>
            <a:off x="472787" y="1927514"/>
            <a:ext cx="8648698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900" dirty="0">
                <a:solidFill>
                  <a:srgbClr val="92D050"/>
                </a:solidFill>
              </a:rPr>
              <a:t>Thank you for the attention!</a:t>
            </a:r>
          </a:p>
        </p:txBody>
      </p:sp>
    </p:spTree>
    <p:extLst>
      <p:ext uri="{BB962C8B-B14F-4D97-AF65-F5344CB8AC3E}">
        <p14:creationId xmlns:p14="http://schemas.microsoft.com/office/powerpoint/2010/main" val="24596264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Omne enim blog </vt:lpstr>
      <vt:lpstr> </vt:lpstr>
      <vt:lpstr>Members of the team</vt:lpstr>
      <vt:lpstr>Our goal</vt:lpstr>
      <vt:lpstr>Used technologies</vt:lpstr>
      <vt:lpstr>Used technologies</vt:lpstr>
      <vt:lpstr>Plans for the future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43</cp:revision>
  <dcterms:created xsi:type="dcterms:W3CDTF">2021-07-06T10:00:20Z</dcterms:created>
  <dcterms:modified xsi:type="dcterms:W3CDTF">2021-07-15T19:39:12Z</dcterms:modified>
</cp:coreProperties>
</file>