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1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4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2C928-E553-495C-8329-386F2293B06A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56CF6-6314-409A-B777-9E6A57D68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9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18887829e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7" name="Google Shape;487;ge18887829e_2_94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39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3024ded1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9" name="Google Shape;619;ge3024ded15_0_4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65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b828396af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8" name="Google Shape;648;gb828396af2_0_8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9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3024ded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5" name="Google Shape;655;ge3024ded15_0_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844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31d0c470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2" name="Google Shape;662;ge31d0c470c_1_15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회원정보 =  id/pw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97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3399b6e26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8" name="Google Shape;688;ge3399b6e26_5_4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7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e59997bf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5" name="Google Shape;695;ge59997bf86_0_1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 할 때 사용자들이 ID와 패스워드를 이용해서 로그인 할 수 있는 과정입니다.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2622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e59997bf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2" name="Google Shape;702;ge59997bf86_0_4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12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59997bf8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3" name="Google Shape;733;ge59997bf86_0_108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99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59997bf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0" name="Google Shape;740;ge59997bf86_0_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 할 때 사용자들이 ID와 패스워드를 이용해서 로그인 할 수 있는 과정입니다.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4660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e59997bf8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7" name="Google Shape;747;ge59997bf86_0_74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18887829e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ge18887829e_2_12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097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e59997bf8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8" name="Google Shape;778;ge59997bf86_0_114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146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9" name="Google Shape;829;p5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6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0" name="Google Shape;860;p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58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e35bf65abb_1_7:notes"/>
          <p:cNvSpPr txBox="1">
            <a:spLocks noGrp="1"/>
          </p:cNvSpPr>
          <p:nvPr>
            <p:ph type="body" idx="1"/>
          </p:nvPr>
        </p:nvSpPr>
        <p:spPr>
          <a:xfrm>
            <a:off x="679768" y="4777188"/>
            <a:ext cx="5438100" cy="39087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ge35bf65ab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39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e168ee2b6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4" name="Google Shape;524;ge168ee2b63_2_61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62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e18887829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1" name="Google Shape;531;ge18887829e_1_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5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3399b6e26_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9" name="Google Shape;559;ge3399b6e26_5_48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76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168ee2b63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6" name="Google Shape;566;ge168ee2b63_2_55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8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e3024ded1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3" name="Google Shape;573;ge3024ded15_0_1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58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828396af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5" name="Google Shape;605;gb828396af2_0_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92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3024de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2" name="Google Shape;612;ge3024ded15_0_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62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11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6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32349" y="1618042"/>
            <a:ext cx="11298462" cy="461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432349" y="714213"/>
            <a:ext cx="112984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3"/>
          </p:nvPr>
        </p:nvSpPr>
        <p:spPr>
          <a:xfrm>
            <a:off x="8311632" y="260326"/>
            <a:ext cx="3722108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40536" y="116632"/>
            <a:ext cx="337883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To-Be Process </a:t>
            </a: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설계서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908431" y="6553200"/>
            <a:ext cx="37513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147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">
  <p:cSld name="1_Conten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32349" y="1618042"/>
            <a:ext cx="11298462" cy="461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32350" y="0"/>
            <a:ext cx="7967906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432349" y="714213"/>
            <a:ext cx="112984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5329445" y="6453188"/>
            <a:ext cx="1506629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913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">
  <p:cSld name="2_Conten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32349" y="1618042"/>
            <a:ext cx="11298462" cy="461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32350" y="0"/>
            <a:ext cx="7967906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32349" y="714213"/>
            <a:ext cx="112984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5329445" y="6453188"/>
            <a:ext cx="1506629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884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_2">
  <p:cSld name="Contents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36064" y="720091"/>
            <a:ext cx="11520000" cy="57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0" y="612775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36061" y="0"/>
            <a:ext cx="7975754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7763330" y="260327"/>
            <a:ext cx="4076677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828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914401" y="2133600"/>
            <a:ext cx="10367108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914401" y="3886200"/>
            <a:ext cx="10367108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80791" y="4511675"/>
            <a:ext cx="10444101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2"/>
            <a:ext cx="12192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801493" y="2317752"/>
            <a:ext cx="8485833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4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6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3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5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5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9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0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2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4337D-5CEA-4A5F-8D48-D64DA8775D13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51DC-F469-4D84-9FB3-9031159FD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33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3"/>
          <p:cNvSpPr>
            <a:spLocks noGrp="1"/>
          </p:cNvSpPr>
          <p:nvPr>
            <p:ph type="subTitle" sz="quarter" idx="4294967295"/>
          </p:nvPr>
        </p:nvSpPr>
        <p:spPr>
          <a:xfrm>
            <a:off x="7772401" y="5919788"/>
            <a:ext cx="4248150" cy="79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1</a:t>
            </a:r>
            <a:r>
              <a:rPr lang="ko-KR" altLang="en-US" sz="2000" dirty="0"/>
              <a:t>팀</a:t>
            </a:r>
            <a:r>
              <a:rPr lang="en-US" altLang="ko-KR" sz="2000" dirty="0"/>
              <a:t>:</a:t>
            </a:r>
            <a:r>
              <a:rPr lang="ko-KR" altLang="en-US" sz="2000" dirty="0"/>
              <a:t>이상인</a:t>
            </a:r>
            <a:r>
              <a:rPr lang="en-US" altLang="ko-KR" sz="2000" dirty="0"/>
              <a:t>,</a:t>
            </a:r>
            <a:r>
              <a:rPr lang="ko-KR" altLang="en-US" sz="2000" dirty="0"/>
              <a:t>김지희</a:t>
            </a:r>
            <a:r>
              <a:rPr lang="en-US" altLang="ko-KR" sz="2000" dirty="0"/>
              <a:t>,</a:t>
            </a:r>
            <a:r>
              <a:rPr lang="ko-KR" altLang="en-US" sz="2000" dirty="0" err="1"/>
              <a:t>우정현</a:t>
            </a:r>
            <a:r>
              <a:rPr lang="en-US" altLang="ko-KR" sz="2000" dirty="0"/>
              <a:t>,</a:t>
            </a:r>
            <a:r>
              <a:rPr lang="ko-KR" altLang="en-US" sz="2000" dirty="0"/>
              <a:t>장동현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 sz="quarter" idx="4294967295"/>
          </p:nvPr>
        </p:nvSpPr>
        <p:spPr>
          <a:xfrm>
            <a:off x="2752725" y="1812925"/>
            <a:ext cx="7010400" cy="10969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ko-KR" altLang="en-US" sz="480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프로세서 설계</a:t>
            </a:r>
            <a:endParaRPr lang="ko-KR" altLang="en-US" sz="48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7160030" y="3039746"/>
            <a:ext cx="2453601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농어촌</a:t>
            </a:r>
            <a:r>
              <a:rPr lang="en-US" altLang="ko-KR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olleh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862350" y="2726575"/>
            <a:ext cx="6799811" cy="3325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0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211;p16"/>
          <p:cNvGraphicFramePr/>
          <p:nvPr>
            <p:extLst>
              <p:ext uri="{D42A27DB-BD31-4B8C-83A1-F6EECF244321}">
                <p14:modId xmlns:p14="http://schemas.microsoft.com/office/powerpoint/2010/main" val="2193828317"/>
              </p:ext>
            </p:extLst>
          </p:nvPr>
        </p:nvGraphicFramePr>
        <p:xfrm>
          <a:off x="128672" y="1085544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212;p16"/>
          <p:cNvGraphicFramePr/>
          <p:nvPr>
            <p:extLst>
              <p:ext uri="{D42A27DB-BD31-4B8C-83A1-F6EECF244321}">
                <p14:modId xmlns:p14="http://schemas.microsoft.com/office/powerpoint/2010/main" val="3175391374"/>
              </p:ext>
            </p:extLst>
          </p:nvPr>
        </p:nvGraphicFramePr>
        <p:xfrm>
          <a:off x="128672" y="2032028"/>
          <a:ext cx="11984985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사용자들이 원하는 체험 마을 선택하면 예약 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양식을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보여주고 날짜를 확인 하고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예약할 수 있다.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</a:t>
                      </a: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가고 싶은 체험 마을을 선택하면 예약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양식이 출력된다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정보 입력</a:t>
                      </a:r>
                      <a:endParaRPr lang="en-US" altLang="ko-KR" sz="110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원하는 체험 프로그램을 선택할 수 있고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예약자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연락처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인원수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수정해서 예약 할 수 있다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입력하면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 버튼으로 예약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</a:t>
                      </a:r>
                      <a:r>
                        <a:rPr lang="ko-KR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원하는 체험 마을을 선택하면 예약 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양식을 통해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할 수 있다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9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502" y="74814"/>
            <a:ext cx="3616036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To-Be Process </a:t>
            </a:r>
            <a:r>
              <a:rPr lang="ko-KR" altLang="en-US" dirty="0" smtClean="0">
                <a:solidFill>
                  <a:schemeClr val="tx1"/>
                </a:solidFill>
              </a:rPr>
              <a:t>설계서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42947" y="85896"/>
            <a:ext cx="3370711" cy="52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To-Be Process Flow Chart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Google Shape;218;p17"/>
          <p:cNvGraphicFramePr/>
          <p:nvPr>
            <p:extLst>
              <p:ext uri="{D42A27DB-BD31-4B8C-83A1-F6EECF244321}">
                <p14:modId xmlns:p14="http://schemas.microsoft.com/office/powerpoint/2010/main" val="3117499336"/>
              </p:ext>
            </p:extLst>
          </p:nvPr>
        </p:nvGraphicFramePr>
        <p:xfrm>
          <a:off x="144714" y="2009910"/>
          <a:ext cx="11968944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589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9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220;p17"/>
          <p:cNvSpPr/>
          <p:nvPr/>
        </p:nvSpPr>
        <p:spPr>
          <a:xfrm>
            <a:off x="2231025" y="2534506"/>
            <a:ext cx="910764" cy="296244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체험마을 선택</a:t>
            </a:r>
            <a:endParaRPr/>
          </a:p>
        </p:txBody>
      </p:sp>
      <p:sp>
        <p:nvSpPr>
          <p:cNvPr id="23" name="Google Shape;221;p17"/>
          <p:cNvSpPr/>
          <p:nvPr/>
        </p:nvSpPr>
        <p:spPr>
          <a:xfrm>
            <a:off x="9306722" y="4257413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/>
              <a:t>예약</a:t>
            </a: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100"/>
              <a:t>DB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222;p17"/>
          <p:cNvGraphicFramePr/>
          <p:nvPr>
            <p:extLst>
              <p:ext uri="{D42A27DB-BD31-4B8C-83A1-F6EECF244321}">
                <p14:modId xmlns:p14="http://schemas.microsoft.com/office/powerpoint/2010/main" val="1354159501"/>
              </p:ext>
            </p:extLst>
          </p:nvPr>
        </p:nvGraphicFramePr>
        <p:xfrm>
          <a:off x="144714" y="1069502"/>
          <a:ext cx="11968944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223;p17"/>
          <p:cNvSpPr/>
          <p:nvPr/>
        </p:nvSpPr>
        <p:spPr>
          <a:xfrm>
            <a:off x="3946517" y="4208901"/>
            <a:ext cx="1023700" cy="3438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원하는 일정 선택</a:t>
            </a:r>
            <a:endParaRPr sz="900"/>
          </a:p>
        </p:txBody>
      </p:sp>
      <p:sp>
        <p:nvSpPr>
          <p:cNvPr id="26" name="Google Shape;224;p17"/>
          <p:cNvSpPr/>
          <p:nvPr/>
        </p:nvSpPr>
        <p:spPr>
          <a:xfrm>
            <a:off x="3982181" y="5297748"/>
            <a:ext cx="967200" cy="3438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예약 정보 입력</a:t>
            </a:r>
            <a:endParaRPr sz="900"/>
          </a:p>
        </p:txBody>
      </p:sp>
      <p:sp>
        <p:nvSpPr>
          <p:cNvPr id="27" name="Google Shape;225;p17"/>
          <p:cNvSpPr/>
          <p:nvPr/>
        </p:nvSpPr>
        <p:spPr>
          <a:xfrm>
            <a:off x="3865211" y="6276061"/>
            <a:ext cx="1203012" cy="269676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예약 완료</a:t>
            </a:r>
            <a:endParaRPr sz="1000"/>
          </a:p>
        </p:txBody>
      </p:sp>
      <p:cxnSp>
        <p:nvCxnSpPr>
          <p:cNvPr id="28" name="Google Shape;226;p17"/>
          <p:cNvCxnSpPr>
            <a:stCxn id="25" idx="2"/>
            <a:endCxn id="26" idx="0"/>
          </p:cNvCxnSpPr>
          <p:nvPr/>
        </p:nvCxnSpPr>
        <p:spPr>
          <a:xfrm>
            <a:off x="4458367" y="4552701"/>
            <a:ext cx="7500" cy="74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" name="Google Shape;227;p17"/>
          <p:cNvSpPr/>
          <p:nvPr/>
        </p:nvSpPr>
        <p:spPr>
          <a:xfrm>
            <a:off x="3696198" y="3043715"/>
            <a:ext cx="1524325" cy="3936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예약 일정 확인</a:t>
            </a:r>
            <a:endParaRPr sz="1100"/>
          </a:p>
        </p:txBody>
      </p:sp>
      <p:cxnSp>
        <p:nvCxnSpPr>
          <p:cNvPr id="30" name="Google Shape;228;p17"/>
          <p:cNvCxnSpPr>
            <a:stCxn id="26" idx="3"/>
            <a:endCxn id="23" idx="3"/>
          </p:cNvCxnSpPr>
          <p:nvPr/>
        </p:nvCxnSpPr>
        <p:spPr>
          <a:xfrm rot="10800000" flipH="1">
            <a:off x="4949381" y="4650948"/>
            <a:ext cx="4869300" cy="818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229;p17"/>
          <p:cNvCxnSpPr>
            <a:stCxn id="26" idx="2"/>
            <a:endCxn id="27" idx="0"/>
          </p:cNvCxnSpPr>
          <p:nvPr/>
        </p:nvCxnSpPr>
        <p:spPr>
          <a:xfrm>
            <a:off x="4465781" y="5641548"/>
            <a:ext cx="9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" name="Google Shape;230;p17"/>
          <p:cNvSpPr/>
          <p:nvPr/>
        </p:nvSpPr>
        <p:spPr>
          <a:xfrm>
            <a:off x="6545817" y="2511673"/>
            <a:ext cx="967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smtClean="0"/>
              <a:t>예약 양식 출력</a:t>
            </a:r>
            <a:endParaRPr sz="900" dirty="0"/>
          </a:p>
        </p:txBody>
      </p:sp>
      <p:cxnSp>
        <p:nvCxnSpPr>
          <p:cNvPr id="33" name="Google Shape;231;p17"/>
          <p:cNvCxnSpPr>
            <a:stCxn id="22" idx="3"/>
            <a:endCxn id="32" idx="1"/>
          </p:cNvCxnSpPr>
          <p:nvPr/>
        </p:nvCxnSpPr>
        <p:spPr>
          <a:xfrm>
            <a:off x="3141789" y="2682628"/>
            <a:ext cx="3404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" name="Google Shape;232;p17"/>
          <p:cNvCxnSpPr>
            <a:stCxn id="32" idx="3"/>
            <a:endCxn id="23" idx="1"/>
          </p:cNvCxnSpPr>
          <p:nvPr/>
        </p:nvCxnSpPr>
        <p:spPr>
          <a:xfrm>
            <a:off x="7513017" y="2683573"/>
            <a:ext cx="2305500" cy="1573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233;p17"/>
          <p:cNvCxnSpPr>
            <a:stCxn id="29" idx="2"/>
          </p:cNvCxnSpPr>
          <p:nvPr/>
        </p:nvCxnSpPr>
        <p:spPr>
          <a:xfrm rot="-5400000" flipH="1">
            <a:off x="4458361" y="343731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234;p17"/>
          <p:cNvCxnSpPr>
            <a:stCxn id="32" idx="2"/>
            <a:endCxn id="29" idx="3"/>
          </p:cNvCxnSpPr>
          <p:nvPr/>
        </p:nvCxnSpPr>
        <p:spPr>
          <a:xfrm rot="5400000">
            <a:off x="5932467" y="2143423"/>
            <a:ext cx="384900" cy="180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" name="Google Shape;235;p17"/>
          <p:cNvCxnSpPr>
            <a:stCxn id="29" idx="2"/>
            <a:endCxn id="25" idx="0"/>
          </p:cNvCxnSpPr>
          <p:nvPr/>
        </p:nvCxnSpPr>
        <p:spPr>
          <a:xfrm>
            <a:off x="4458361" y="3437315"/>
            <a:ext cx="0" cy="7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64641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240;p18"/>
          <p:cNvGraphicFramePr/>
          <p:nvPr>
            <p:extLst>
              <p:ext uri="{D42A27DB-BD31-4B8C-83A1-F6EECF244321}">
                <p14:modId xmlns:p14="http://schemas.microsoft.com/office/powerpoint/2010/main" val="995313660"/>
              </p:ext>
            </p:extLst>
          </p:nvPr>
        </p:nvGraphicFramePr>
        <p:xfrm>
          <a:off x="144714" y="1069502"/>
          <a:ext cx="11968944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241;p18"/>
          <p:cNvGraphicFramePr/>
          <p:nvPr>
            <p:extLst>
              <p:ext uri="{D42A27DB-BD31-4B8C-83A1-F6EECF244321}">
                <p14:modId xmlns:p14="http://schemas.microsoft.com/office/powerpoint/2010/main" val="3561378580"/>
              </p:ext>
            </p:extLst>
          </p:nvPr>
        </p:nvGraphicFramePr>
        <p:xfrm>
          <a:off x="144145" y="2005606"/>
          <a:ext cx="11969512" cy="4680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6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altLang="ko-KR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양식을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캘린더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일정 확인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/>
                        <a:t> 캘린더를 통해 예약 가능 날짜를 확인한다.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캘린더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/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일정 선택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 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캘린더를 통해 원하는 날짜를 선택한다.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정보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정보 입력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체험프로그램, 시간을 선택하고 예약자 정보를 입력한다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예약정보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7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247;p19"/>
          <p:cNvGraphicFramePr/>
          <p:nvPr>
            <p:extLst>
              <p:ext uri="{D42A27DB-BD31-4B8C-83A1-F6EECF244321}">
                <p14:modId xmlns:p14="http://schemas.microsoft.com/office/powerpoint/2010/main" val="680428410"/>
              </p:ext>
            </p:extLst>
          </p:nvPr>
        </p:nvGraphicFramePr>
        <p:xfrm>
          <a:off x="160756" y="1037418"/>
          <a:ext cx="11952902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 sz="16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리뷰작성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248;p19"/>
          <p:cNvGraphicFramePr/>
          <p:nvPr>
            <p:extLst>
              <p:ext uri="{D42A27DB-BD31-4B8C-83A1-F6EECF244321}">
                <p14:modId xmlns:p14="http://schemas.microsoft.com/office/powerpoint/2010/main" val="1994061969"/>
              </p:ext>
            </p:extLst>
          </p:nvPr>
        </p:nvGraphicFramePr>
        <p:xfrm>
          <a:off x="160756" y="1967860"/>
          <a:ext cx="11952903" cy="46390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마을을 다녀온 여행객들이 리뷰를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체험 마을에 대한 리뷰 작성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홈페이지에서 예약을 통해 여행을 다녀온 사용자의 한해서  리뷰를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작성할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있고 리뷰에 사진을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있다.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      리뷰 작성 시에 반드시 평점을 줘야 한다.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</a:rPr>
                      </a:b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)리뷰 수정 및 조회 삭제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작성된 리뷰는 수정 삭제가 가능하다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조회는 회원이 아니더라도 가능하다.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체험 마을에 대한 평가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5점만점인 </a:t>
                      </a:r>
                      <a:r>
                        <a:rPr lang="ko-KR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별점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기능을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 만족도에 따라 1~5점 줄 수 있다.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리뷰를 작성하여 다른 여행자들에게 여행정보를 제공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작성시에 사진을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첨부할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기능을 넣는다.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SzPts val="1100"/>
                        <a:buFont typeface="Malgun Gothic"/>
                        <a:buChar char="•"/>
                      </a:pP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별점을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통해 점수를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줄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수있다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리뷰의 수정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가능하게 한다.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41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254;p20"/>
          <p:cNvGraphicFramePr/>
          <p:nvPr>
            <p:extLst>
              <p:ext uri="{D42A27DB-BD31-4B8C-83A1-F6EECF244321}">
                <p14:modId xmlns:p14="http://schemas.microsoft.com/office/powerpoint/2010/main" val="60926518"/>
              </p:ext>
            </p:extLst>
          </p:nvPr>
        </p:nvGraphicFramePr>
        <p:xfrm>
          <a:off x="160756" y="1945742"/>
          <a:ext cx="11952902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3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7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256;p20"/>
          <p:cNvSpPr/>
          <p:nvPr/>
        </p:nvSpPr>
        <p:spPr>
          <a:xfrm>
            <a:off x="2240190" y="2901691"/>
            <a:ext cx="910764" cy="296244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리뷰 작성 시작</a:t>
            </a:r>
            <a:endParaRPr/>
          </a:p>
        </p:txBody>
      </p:sp>
      <p:cxnSp>
        <p:nvCxnSpPr>
          <p:cNvPr id="7" name="Google Shape;257;p20"/>
          <p:cNvCxnSpPr>
            <a:stCxn id="6" idx="3"/>
            <a:endCxn id="11" idx="1"/>
          </p:cNvCxnSpPr>
          <p:nvPr/>
        </p:nvCxnSpPr>
        <p:spPr>
          <a:xfrm>
            <a:off x="3150954" y="3049813"/>
            <a:ext cx="199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259;p20"/>
          <p:cNvSpPr/>
          <p:nvPr/>
        </p:nvSpPr>
        <p:spPr>
          <a:xfrm>
            <a:off x="5142014" y="4340986"/>
            <a:ext cx="967200" cy="269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리뷰 등록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60;p20"/>
          <p:cNvSpPr/>
          <p:nvPr/>
        </p:nvSpPr>
        <p:spPr>
          <a:xfrm>
            <a:off x="8878332" y="4286004"/>
            <a:ext cx="1084100" cy="360300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900" dirty="0"/>
              <a:t>리뷰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 dirty="0"/>
              <a:t>DB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261;p20"/>
          <p:cNvGraphicFramePr/>
          <p:nvPr>
            <p:extLst>
              <p:ext uri="{D42A27DB-BD31-4B8C-83A1-F6EECF244321}">
                <p14:modId xmlns:p14="http://schemas.microsoft.com/office/powerpoint/2010/main" val="2111396339"/>
              </p:ext>
            </p:extLst>
          </p:nvPr>
        </p:nvGraphicFramePr>
        <p:xfrm>
          <a:off x="160756" y="1005334"/>
          <a:ext cx="11952902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리뷰작성 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Google Shape;258;p20"/>
          <p:cNvSpPr/>
          <p:nvPr/>
        </p:nvSpPr>
        <p:spPr>
          <a:xfrm>
            <a:off x="5142007" y="2877905"/>
            <a:ext cx="967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리뷰  작성</a:t>
            </a:r>
            <a:endParaRPr sz="900"/>
          </a:p>
        </p:txBody>
      </p:sp>
      <p:cxnSp>
        <p:nvCxnSpPr>
          <p:cNvPr id="12" name="Google Shape;262;p20"/>
          <p:cNvCxnSpPr>
            <a:stCxn id="11" idx="2"/>
            <a:endCxn id="8" idx="0"/>
          </p:cNvCxnSpPr>
          <p:nvPr/>
        </p:nvCxnSpPr>
        <p:spPr>
          <a:xfrm>
            <a:off x="5625607" y="3221705"/>
            <a:ext cx="0" cy="11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64;p20"/>
          <p:cNvSpPr/>
          <p:nvPr/>
        </p:nvSpPr>
        <p:spPr>
          <a:xfrm>
            <a:off x="5142008" y="5610880"/>
            <a:ext cx="967194" cy="29624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리뷰등록완료</a:t>
            </a:r>
            <a:endParaRPr sz="900"/>
          </a:p>
        </p:txBody>
      </p:sp>
      <p:cxnSp>
        <p:nvCxnSpPr>
          <p:cNvPr id="14" name="Google Shape;265;p20"/>
          <p:cNvCxnSpPr>
            <a:stCxn id="8" idx="2"/>
            <a:endCxn id="13" idx="0"/>
          </p:cNvCxnSpPr>
          <p:nvPr/>
        </p:nvCxnSpPr>
        <p:spPr>
          <a:xfrm>
            <a:off x="5625614" y="4610686"/>
            <a:ext cx="0" cy="10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직선 연결선 14"/>
          <p:cNvCxnSpPr>
            <a:stCxn id="8" idx="3"/>
            <a:endCxn id="9" idx="2"/>
          </p:cNvCxnSpPr>
          <p:nvPr/>
        </p:nvCxnSpPr>
        <p:spPr>
          <a:xfrm flipV="1">
            <a:off x="6109214" y="4466154"/>
            <a:ext cx="2769118" cy="9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86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272;p21"/>
          <p:cNvGraphicFramePr/>
          <p:nvPr>
            <p:extLst>
              <p:ext uri="{D42A27DB-BD31-4B8C-83A1-F6EECF244321}">
                <p14:modId xmlns:p14="http://schemas.microsoft.com/office/powerpoint/2010/main" val="3609955183"/>
              </p:ext>
            </p:extLst>
          </p:nvPr>
        </p:nvGraphicFramePr>
        <p:xfrm>
          <a:off x="128672" y="973250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리뷰작성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273;p21"/>
          <p:cNvGraphicFramePr/>
          <p:nvPr>
            <p:extLst>
              <p:ext uri="{D42A27DB-BD31-4B8C-83A1-F6EECF244321}">
                <p14:modId xmlns:p14="http://schemas.microsoft.com/office/powerpoint/2010/main" val="2955668548"/>
              </p:ext>
            </p:extLst>
          </p:nvPr>
        </p:nvGraphicFramePr>
        <p:xfrm>
          <a:off x="128103" y="1909354"/>
          <a:ext cx="11985555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작성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 통해 체험 마을을 다녀온 사용자가 리뷰를 작성한다.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리뷰 등록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작성된 리뷰를 등록한다.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리뷰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리뷰 출력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등록된 리뷰를 출력한다.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리뷰DB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41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279;p22"/>
          <p:cNvGraphicFramePr/>
          <p:nvPr>
            <p:extLst>
              <p:ext uri="{D42A27DB-BD31-4B8C-83A1-F6EECF244321}">
                <p14:modId xmlns:p14="http://schemas.microsoft.com/office/powerpoint/2010/main" val="3788355603"/>
              </p:ext>
            </p:extLst>
          </p:nvPr>
        </p:nvGraphicFramePr>
        <p:xfrm>
          <a:off x="144714" y="1085544"/>
          <a:ext cx="11968944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 sz="16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댓글, 답글 작성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280;p22"/>
          <p:cNvGraphicFramePr/>
          <p:nvPr>
            <p:extLst>
              <p:ext uri="{D42A27DB-BD31-4B8C-83A1-F6EECF244321}">
                <p14:modId xmlns:p14="http://schemas.microsoft.com/office/powerpoint/2010/main" val="3509179777"/>
              </p:ext>
            </p:extLst>
          </p:nvPr>
        </p:nvGraphicFramePr>
        <p:xfrm>
          <a:off x="144714" y="1999944"/>
          <a:ext cx="11968945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1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마을을 다녀온 여행객들이 리뷰에 다른 사용자들이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작성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수있다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체험 마을에 대한 리뷰에 대한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회원만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작성할 수 있다.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및 조회 삭제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리뷰에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것을 수정하고 삭제할 수 있다.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</a:rPr>
                        <a:t>조회는 회원이 아니더라도 가능하다.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SzPts val="1100"/>
                        <a:buFont typeface="Malgun Gothic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댓글은 수정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삭제가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가능하게 한다.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5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286;p23"/>
          <p:cNvGraphicFramePr/>
          <p:nvPr>
            <p:extLst>
              <p:ext uri="{D42A27DB-BD31-4B8C-83A1-F6EECF244321}">
                <p14:modId xmlns:p14="http://schemas.microsoft.com/office/powerpoint/2010/main" val="2938197804"/>
              </p:ext>
            </p:extLst>
          </p:nvPr>
        </p:nvGraphicFramePr>
        <p:xfrm>
          <a:off x="144714" y="1977826"/>
          <a:ext cx="11968944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4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288;p23"/>
          <p:cNvSpPr/>
          <p:nvPr/>
        </p:nvSpPr>
        <p:spPr>
          <a:xfrm>
            <a:off x="2142769" y="2880264"/>
            <a:ext cx="1125065" cy="399162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smtClean="0"/>
              <a:t>댓글 </a:t>
            </a:r>
            <a:r>
              <a:rPr lang="ko-KR" sz="900" dirty="0"/>
              <a:t>작성 시작</a:t>
            </a:r>
            <a:endParaRPr dirty="0"/>
          </a:p>
        </p:txBody>
      </p:sp>
      <p:cxnSp>
        <p:nvCxnSpPr>
          <p:cNvPr id="7" name="Google Shape;289;p23"/>
          <p:cNvCxnSpPr>
            <a:stCxn id="6" idx="3"/>
            <a:endCxn id="11" idx="1"/>
          </p:cNvCxnSpPr>
          <p:nvPr/>
        </p:nvCxnSpPr>
        <p:spPr>
          <a:xfrm>
            <a:off x="3267834" y="3079845"/>
            <a:ext cx="2098763" cy="20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291;p23"/>
          <p:cNvSpPr/>
          <p:nvPr/>
        </p:nvSpPr>
        <p:spPr>
          <a:xfrm>
            <a:off x="5366604" y="4373070"/>
            <a:ext cx="967200" cy="269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dirty="0" smtClean="0"/>
              <a:t>댓글</a:t>
            </a:r>
            <a:r>
              <a:rPr lang="en-US" altLang="ko-KR" sz="900" dirty="0"/>
              <a:t> </a:t>
            </a:r>
            <a:r>
              <a:rPr lang="ko-KR" sz="900" dirty="0" smtClean="0"/>
              <a:t>등록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2;p23"/>
          <p:cNvSpPr/>
          <p:nvPr/>
        </p:nvSpPr>
        <p:spPr>
          <a:xfrm>
            <a:off x="9186802" y="4306587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900"/>
              <a:t>리뷰</a:t>
            </a: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/>
              <a:t>DB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293;p23"/>
          <p:cNvGraphicFramePr/>
          <p:nvPr>
            <p:extLst>
              <p:ext uri="{D42A27DB-BD31-4B8C-83A1-F6EECF244321}">
                <p14:modId xmlns:p14="http://schemas.microsoft.com/office/powerpoint/2010/main" val="883702969"/>
              </p:ext>
            </p:extLst>
          </p:nvPr>
        </p:nvGraphicFramePr>
        <p:xfrm>
          <a:off x="144714" y="1037418"/>
          <a:ext cx="11968944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댓글, 답글 작성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Google Shape;290;p23"/>
          <p:cNvSpPr/>
          <p:nvPr/>
        </p:nvSpPr>
        <p:spPr>
          <a:xfrm>
            <a:off x="5366597" y="2909989"/>
            <a:ext cx="967200" cy="34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smtClean="0"/>
              <a:t>댓글</a:t>
            </a:r>
            <a:r>
              <a:rPr lang="en-US" altLang="ko-KR" sz="900" dirty="0"/>
              <a:t> </a:t>
            </a:r>
            <a:r>
              <a:rPr lang="ko-KR" sz="900" dirty="0" smtClean="0"/>
              <a:t>작성</a:t>
            </a:r>
            <a:endParaRPr sz="900" dirty="0"/>
          </a:p>
        </p:txBody>
      </p:sp>
      <p:cxnSp>
        <p:nvCxnSpPr>
          <p:cNvPr id="12" name="Google Shape;294;p23"/>
          <p:cNvCxnSpPr>
            <a:stCxn id="11" idx="2"/>
            <a:endCxn id="8" idx="0"/>
          </p:cNvCxnSpPr>
          <p:nvPr/>
        </p:nvCxnSpPr>
        <p:spPr>
          <a:xfrm>
            <a:off x="5850197" y="3253789"/>
            <a:ext cx="0" cy="11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95;p23"/>
          <p:cNvSpPr/>
          <p:nvPr/>
        </p:nvSpPr>
        <p:spPr>
          <a:xfrm>
            <a:off x="5323641" y="5607492"/>
            <a:ext cx="1053111" cy="442721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smtClean="0"/>
              <a:t>댓글 등록</a:t>
            </a:r>
            <a:r>
              <a:rPr lang="en-US" altLang="ko-KR" sz="900" dirty="0" smtClean="0"/>
              <a:t> </a:t>
            </a:r>
            <a:r>
              <a:rPr lang="ko-KR" sz="900" dirty="0" smtClean="0"/>
              <a:t>완료</a:t>
            </a:r>
            <a:endParaRPr sz="900" dirty="0"/>
          </a:p>
        </p:txBody>
      </p:sp>
      <p:cxnSp>
        <p:nvCxnSpPr>
          <p:cNvPr id="14" name="Google Shape;296;p23"/>
          <p:cNvCxnSpPr>
            <a:stCxn id="8" idx="2"/>
            <a:endCxn id="13" idx="0"/>
          </p:cNvCxnSpPr>
          <p:nvPr/>
        </p:nvCxnSpPr>
        <p:spPr>
          <a:xfrm flipH="1">
            <a:off x="5850197" y="4642770"/>
            <a:ext cx="7" cy="9647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297;p23"/>
          <p:cNvCxnSpPr>
            <a:stCxn id="8" idx="3"/>
            <a:endCxn id="9" idx="2"/>
          </p:cNvCxnSpPr>
          <p:nvPr/>
        </p:nvCxnSpPr>
        <p:spPr>
          <a:xfrm rot="10800000" flipH="1">
            <a:off x="6333804" y="4503420"/>
            <a:ext cx="28530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48291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2;p24"/>
          <p:cNvGraphicFramePr/>
          <p:nvPr>
            <p:extLst>
              <p:ext uri="{D42A27DB-BD31-4B8C-83A1-F6EECF244321}">
                <p14:modId xmlns:p14="http://schemas.microsoft.com/office/powerpoint/2010/main" val="593989991"/>
              </p:ext>
            </p:extLst>
          </p:nvPr>
        </p:nvGraphicFramePr>
        <p:xfrm>
          <a:off x="112630" y="1053460"/>
          <a:ext cx="1200102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댓글, 답글 작성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303;p24"/>
          <p:cNvGraphicFramePr/>
          <p:nvPr>
            <p:extLst>
              <p:ext uri="{D42A27DB-BD31-4B8C-83A1-F6EECF244321}">
                <p14:modId xmlns:p14="http://schemas.microsoft.com/office/powerpoint/2010/main" val="143046382"/>
              </p:ext>
            </p:extLst>
          </p:nvPr>
        </p:nvGraphicFramePr>
        <p:xfrm>
          <a:off x="112061" y="1989564"/>
          <a:ext cx="12001596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리뷰에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작성한다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등록한다.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r>
                        <a:rPr lang="en-US" altLang="ko-KR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댓글을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출력한다.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리뷰DB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8" name="직사각형 7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14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9" name="직사각형 8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Google Shape;309;p25"/>
          <p:cNvGraphicFramePr/>
          <p:nvPr>
            <p:extLst>
              <p:ext uri="{D42A27DB-BD31-4B8C-83A1-F6EECF244321}">
                <p14:modId xmlns:p14="http://schemas.microsoft.com/office/powerpoint/2010/main" val="347852429"/>
              </p:ext>
            </p:extLst>
          </p:nvPr>
        </p:nvGraphicFramePr>
        <p:xfrm>
          <a:off x="160756" y="1037418"/>
          <a:ext cx="11952902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oogle Shape;310;p25"/>
          <p:cNvGraphicFramePr/>
          <p:nvPr>
            <p:extLst>
              <p:ext uri="{D42A27DB-BD31-4B8C-83A1-F6EECF244321}">
                <p14:modId xmlns:p14="http://schemas.microsoft.com/office/powerpoint/2010/main" val="673230184"/>
              </p:ext>
            </p:extLst>
          </p:nvPr>
        </p:nvGraphicFramePr>
        <p:xfrm>
          <a:off x="160756" y="1967860"/>
          <a:ext cx="11952903" cy="4702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회원가입을 하면 홈페이지에 대한 이용 권한을 주는 기능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이용약관에 동의해야 진행 할 수 있다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아이디는 영어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20자리입력이 가능하며 중복된 아이디가 있는지 확인한다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패스워드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8~16자 영문과 대소문자 숫자로만 이루어지며 재확인을 통해 비밀번호가 정확히 입력되었는지 확인한다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입력</a:t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생년월일 이메일과 휴대전화를 기입</a:t>
                      </a:r>
                      <a:endParaRPr sz="11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번호는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인증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하기를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진행한다</a:t>
                      </a:r>
                      <a:endParaRPr sz="110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회원등록을 원하는 사용자에게 회원가입 기능을 제공한다</a:t>
                      </a:r>
                      <a:endParaRPr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09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502" y="74814"/>
            <a:ext cx="3616036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To-Be Process DCD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764771" y="994610"/>
            <a:ext cx="10431071" cy="5452923"/>
            <a:chOff x="38125" y="1844824"/>
            <a:chExt cx="9510400" cy="3998213"/>
          </a:xfrm>
        </p:grpSpPr>
        <p:sp>
          <p:nvSpPr>
            <p:cNvPr id="4" name="Google Shape;49;p8"/>
            <p:cNvSpPr/>
            <p:nvPr/>
          </p:nvSpPr>
          <p:spPr>
            <a:xfrm>
              <a:off x="4304506" y="1844824"/>
              <a:ext cx="1184275" cy="360363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27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latin typeface="Malgun Gothic"/>
                  <a:ea typeface="Malgun Gothic"/>
                  <a:cs typeface="Malgun Gothic"/>
                  <a:sym typeface="Malgun Gothic"/>
                </a:rPr>
                <a:t>1.농어촌 olleh</a:t>
              </a:r>
              <a:endParaRPr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" name="Google Shape;50;p8"/>
            <p:cNvCxnSpPr>
              <a:stCxn id="4" idx="2"/>
              <a:endCxn id="10" idx="0"/>
            </p:cNvCxnSpPr>
            <p:nvPr/>
          </p:nvCxnSpPr>
          <p:spPr>
            <a:xfrm rot="5400000">
              <a:off x="2248393" y="587137"/>
              <a:ext cx="1030200" cy="4266300"/>
            </a:xfrm>
            <a:prstGeom prst="bentConnector3">
              <a:avLst>
                <a:gd name="adj1" fmla="val 4999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" name="Google Shape;52;p8"/>
            <p:cNvSpPr txBox="1"/>
            <p:nvPr/>
          </p:nvSpPr>
          <p:spPr>
            <a:xfrm>
              <a:off x="239200" y="3703524"/>
              <a:ext cx="12960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1.1.1 마을 정보 검색</a:t>
              </a:r>
              <a:endParaRPr/>
            </a:p>
          </p:txBody>
        </p:sp>
        <p:cxnSp>
          <p:nvCxnSpPr>
            <p:cNvPr id="7" name="Google Shape;53;p8"/>
            <p:cNvCxnSpPr>
              <a:stCxn id="11" idx="2"/>
              <a:endCxn id="6" idx="1"/>
            </p:cNvCxnSpPr>
            <p:nvPr/>
          </p:nvCxnSpPr>
          <p:spPr>
            <a:xfrm rot="-5400000" flipH="1">
              <a:off x="50320" y="3622651"/>
              <a:ext cx="306300" cy="714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" name="Google Shape;55;p8"/>
            <p:cNvCxnSpPr>
              <a:stCxn id="11" idx="2"/>
              <a:endCxn id="47" idx="1"/>
            </p:cNvCxnSpPr>
            <p:nvPr/>
          </p:nvCxnSpPr>
          <p:spPr>
            <a:xfrm rot="-5400000" flipH="1">
              <a:off x="-134330" y="3807301"/>
              <a:ext cx="675600" cy="714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9" name="Google Shape;57;p8"/>
            <p:cNvGrpSpPr/>
            <p:nvPr/>
          </p:nvGrpSpPr>
          <p:grpSpPr>
            <a:xfrm>
              <a:off x="38125" y="3235325"/>
              <a:ext cx="1184400" cy="270000"/>
              <a:chOff x="416635" y="3275903"/>
              <a:chExt cx="1184400" cy="270000"/>
            </a:xfrm>
          </p:grpSpPr>
          <p:sp>
            <p:nvSpPr>
              <p:cNvPr id="10" name="Google Shape;51;p8"/>
              <p:cNvSpPr/>
              <p:nvPr/>
            </p:nvSpPr>
            <p:spPr>
              <a:xfrm>
                <a:off x="416635" y="3275903"/>
                <a:ext cx="1184400" cy="27000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1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1.1</a:t>
                </a:r>
                <a:r>
                  <a:rPr lang="ko-KR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체험 마을 </a:t>
                </a:r>
                <a:endParaRPr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" name="Google Shape;54;p8"/>
              <p:cNvSpPr/>
              <p:nvPr/>
            </p:nvSpPr>
            <p:spPr>
              <a:xfrm>
                <a:off x="438268" y="3330078"/>
                <a:ext cx="216024" cy="21570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177800" marR="0" lvl="0" indent="-1016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" name="Google Shape;58;p8"/>
            <p:cNvSpPr txBox="1"/>
            <p:nvPr/>
          </p:nvSpPr>
          <p:spPr>
            <a:xfrm>
              <a:off x="3432613" y="3778163"/>
              <a:ext cx="1296000" cy="28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3.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리뷰 작성 </a:t>
              </a:r>
              <a:endParaRPr/>
            </a:p>
          </p:txBody>
        </p:sp>
        <p:sp>
          <p:nvSpPr>
            <p:cNvPr id="13" name="Google Shape;59;p8"/>
            <p:cNvSpPr/>
            <p:nvPr/>
          </p:nvSpPr>
          <p:spPr>
            <a:xfrm>
              <a:off x="3018000" y="3235325"/>
              <a:ext cx="1184400" cy="270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 리뷰</a:t>
              </a:r>
              <a:endParaRPr/>
            </a:p>
          </p:txBody>
        </p:sp>
        <p:sp>
          <p:nvSpPr>
            <p:cNvPr id="14" name="Google Shape;60;p8"/>
            <p:cNvSpPr txBox="1"/>
            <p:nvPr/>
          </p:nvSpPr>
          <p:spPr>
            <a:xfrm>
              <a:off x="4960766" y="3666348"/>
              <a:ext cx="12960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4.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회원가입</a:t>
              </a:r>
              <a:endParaRPr/>
            </a:p>
          </p:txBody>
        </p:sp>
        <p:cxnSp>
          <p:nvCxnSpPr>
            <p:cNvPr id="15" name="Google Shape;61;p8"/>
            <p:cNvCxnSpPr>
              <a:endCxn id="14" idx="1"/>
            </p:cNvCxnSpPr>
            <p:nvPr/>
          </p:nvCxnSpPr>
          <p:spPr>
            <a:xfrm rot="-5400000" flipH="1">
              <a:off x="4754066" y="3567648"/>
              <a:ext cx="273600" cy="1398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6" name="Google Shape;62;p8"/>
            <p:cNvGrpSpPr/>
            <p:nvPr/>
          </p:nvGrpSpPr>
          <p:grpSpPr>
            <a:xfrm>
              <a:off x="4560846" y="3209388"/>
              <a:ext cx="1399800" cy="270000"/>
              <a:chOff x="5235917" y="3215640"/>
              <a:chExt cx="1399800" cy="270000"/>
            </a:xfrm>
          </p:grpSpPr>
          <p:sp>
            <p:nvSpPr>
              <p:cNvPr id="17" name="Google Shape;63;p8"/>
              <p:cNvSpPr/>
              <p:nvPr/>
            </p:nvSpPr>
            <p:spPr>
              <a:xfrm>
                <a:off x="5235917" y="3215640"/>
                <a:ext cx="1399800" cy="270000"/>
              </a:xfrm>
              <a:prstGeom prst="rect">
                <a:avLst/>
              </a:prstGeom>
              <a:solidFill>
                <a:srgbClr val="F2F2F2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1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900" b="1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1.</a:t>
                </a:r>
                <a:r>
                  <a:rPr lang="ko-KR" sz="9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</a:t>
                </a:r>
                <a:r>
                  <a:rPr lang="ko-KR" sz="900" b="1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회원</a:t>
                </a:r>
                <a:endParaRPr/>
              </a:p>
            </p:txBody>
          </p:sp>
          <p:sp>
            <p:nvSpPr>
              <p:cNvPr id="18" name="Google Shape;64;p8"/>
              <p:cNvSpPr/>
              <p:nvPr/>
            </p:nvSpPr>
            <p:spPr>
              <a:xfrm>
                <a:off x="5977716" y="3257206"/>
                <a:ext cx="216000" cy="2157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177800" marR="0" lvl="0" indent="-1016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" name="Google Shape;65;p8"/>
            <p:cNvCxnSpPr>
              <a:stCxn id="27" idx="1"/>
              <a:endCxn id="27" idx="1"/>
            </p:cNvCxnSpPr>
            <p:nvPr/>
          </p:nvCxnSpPr>
          <p:spPr>
            <a:xfrm>
              <a:off x="6858738" y="3769475"/>
              <a:ext cx="600" cy="600"/>
            </a:xfrm>
            <a:prstGeom prst="bentConnector3">
              <a:avLst>
                <a:gd name="adj1" fmla="val -42997928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0" name="Google Shape;67;p8"/>
            <p:cNvSpPr/>
            <p:nvPr/>
          </p:nvSpPr>
          <p:spPr>
            <a:xfrm>
              <a:off x="6256775" y="3210225"/>
              <a:ext cx="1296000" cy="270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마이페이지</a:t>
              </a:r>
              <a:endParaRPr/>
            </a:p>
          </p:txBody>
        </p:sp>
        <p:cxnSp>
          <p:nvCxnSpPr>
            <p:cNvPr id="21" name="Google Shape;68;p8"/>
            <p:cNvCxnSpPr>
              <a:endCxn id="12" idx="1"/>
            </p:cNvCxnSpPr>
            <p:nvPr/>
          </p:nvCxnSpPr>
          <p:spPr>
            <a:xfrm rot="-5400000" flipH="1">
              <a:off x="3097213" y="3582863"/>
              <a:ext cx="402600" cy="2682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" name="Google Shape;69;p8"/>
            <p:cNvSpPr txBox="1"/>
            <p:nvPr/>
          </p:nvSpPr>
          <p:spPr>
            <a:xfrm>
              <a:off x="4960778" y="4069268"/>
              <a:ext cx="12960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로그인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70;p8"/>
            <p:cNvCxnSpPr>
              <a:endCxn id="22" idx="1"/>
            </p:cNvCxnSpPr>
            <p:nvPr/>
          </p:nvCxnSpPr>
          <p:spPr>
            <a:xfrm rot="-5400000" flipH="1">
              <a:off x="4548878" y="3765368"/>
              <a:ext cx="683400" cy="1404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4" name="Google Shape;71;p8"/>
            <p:cNvSpPr txBox="1"/>
            <p:nvPr/>
          </p:nvSpPr>
          <p:spPr>
            <a:xfrm>
              <a:off x="6828369" y="4449650"/>
              <a:ext cx="12960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관심리스트 조회</a:t>
              </a:r>
              <a:endParaRPr/>
            </a:p>
          </p:txBody>
        </p:sp>
        <p:cxnSp>
          <p:nvCxnSpPr>
            <p:cNvPr id="25" name="Google Shape;72;p8"/>
            <p:cNvCxnSpPr>
              <a:endCxn id="24" idx="1"/>
            </p:cNvCxnSpPr>
            <p:nvPr/>
          </p:nvCxnSpPr>
          <p:spPr>
            <a:xfrm rot="-5400000" flipH="1">
              <a:off x="6168969" y="3898250"/>
              <a:ext cx="1077300" cy="2415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" name="Google Shape;74;p8"/>
            <p:cNvCxnSpPr>
              <a:endCxn id="28" idx="1"/>
            </p:cNvCxnSpPr>
            <p:nvPr/>
          </p:nvCxnSpPr>
          <p:spPr>
            <a:xfrm rot="-5400000" flipH="1">
              <a:off x="6373788" y="3693213"/>
              <a:ext cx="684000" cy="2580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" name="Google Shape;66;p8"/>
            <p:cNvSpPr txBox="1"/>
            <p:nvPr/>
          </p:nvSpPr>
          <p:spPr>
            <a:xfrm>
              <a:off x="6858738" y="3661475"/>
              <a:ext cx="11277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5.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 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75;p8"/>
            <p:cNvSpPr txBox="1"/>
            <p:nvPr/>
          </p:nvSpPr>
          <p:spPr>
            <a:xfrm>
              <a:off x="6844788" y="4056213"/>
              <a:ext cx="12960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예약 조회 및 취소</a:t>
              </a:r>
              <a:endParaRPr/>
            </a:p>
          </p:txBody>
        </p:sp>
        <p:sp>
          <p:nvSpPr>
            <p:cNvPr id="29" name="Google Shape;76;p8"/>
            <p:cNvSpPr txBox="1"/>
            <p:nvPr/>
          </p:nvSpPr>
          <p:spPr>
            <a:xfrm>
              <a:off x="4960763" y="4472199"/>
              <a:ext cx="1296000" cy="270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3 아이디/비밀번호     </a:t>
              </a:r>
              <a:b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             찾기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0" name="Google Shape;77;p8"/>
            <p:cNvCxnSpPr>
              <a:endCxn id="29" idx="1"/>
            </p:cNvCxnSpPr>
            <p:nvPr/>
          </p:nvCxnSpPr>
          <p:spPr>
            <a:xfrm rot="-5400000" flipH="1">
              <a:off x="4333763" y="3980199"/>
              <a:ext cx="11094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78;p8"/>
            <p:cNvCxnSpPr/>
            <p:nvPr/>
          </p:nvCxnSpPr>
          <p:spPr>
            <a:xfrm flipH="1">
              <a:off x="1821775" y="2728550"/>
              <a:ext cx="300" cy="50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79;p8"/>
            <p:cNvSpPr txBox="1"/>
            <p:nvPr/>
          </p:nvSpPr>
          <p:spPr>
            <a:xfrm>
              <a:off x="1854650" y="3646450"/>
              <a:ext cx="1011300" cy="27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r>
                <a:rPr lang="ko-KR" sz="8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.1 </a:t>
              </a:r>
              <a:r>
                <a:rPr lang="ko-KR" sz="8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예약하기</a:t>
              </a:r>
              <a:endParaRPr b="1">
                <a:solidFill>
                  <a:schemeClr val="dk1"/>
                </a:solidFill>
              </a:endParaRPr>
            </a:p>
          </p:txBody>
        </p:sp>
        <p:cxnSp>
          <p:nvCxnSpPr>
            <p:cNvPr id="33" name="Google Shape;80;p8"/>
            <p:cNvCxnSpPr/>
            <p:nvPr/>
          </p:nvCxnSpPr>
          <p:spPr>
            <a:xfrm>
              <a:off x="3371413" y="2719700"/>
              <a:ext cx="9300" cy="5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81;p8"/>
            <p:cNvSpPr txBox="1"/>
            <p:nvPr/>
          </p:nvSpPr>
          <p:spPr>
            <a:xfrm>
              <a:off x="6844794" y="4842425"/>
              <a:ext cx="12960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4 1:1문의</a:t>
              </a:r>
              <a:endParaRPr/>
            </a:p>
          </p:txBody>
        </p:sp>
        <p:cxnSp>
          <p:nvCxnSpPr>
            <p:cNvPr id="35" name="Google Shape;82;p8"/>
            <p:cNvCxnSpPr>
              <a:endCxn id="34" idx="1"/>
            </p:cNvCxnSpPr>
            <p:nvPr/>
          </p:nvCxnSpPr>
          <p:spPr>
            <a:xfrm rot="-5400000" flipH="1">
              <a:off x="5980644" y="4086275"/>
              <a:ext cx="1470300" cy="258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83;p8"/>
            <p:cNvSpPr txBox="1"/>
            <p:nvPr/>
          </p:nvSpPr>
          <p:spPr>
            <a:xfrm>
              <a:off x="3431638" y="4153776"/>
              <a:ext cx="1296000" cy="28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댓글 작성 </a:t>
              </a:r>
              <a:endParaRPr/>
            </a:p>
          </p:txBody>
        </p:sp>
        <p:cxnSp>
          <p:nvCxnSpPr>
            <p:cNvPr id="37" name="Google Shape;84;p8"/>
            <p:cNvCxnSpPr>
              <a:endCxn id="36" idx="1"/>
            </p:cNvCxnSpPr>
            <p:nvPr/>
          </p:nvCxnSpPr>
          <p:spPr>
            <a:xfrm rot="-5400000" flipH="1">
              <a:off x="2899888" y="3762126"/>
              <a:ext cx="786300" cy="2772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85;p8"/>
            <p:cNvSpPr txBox="1"/>
            <p:nvPr/>
          </p:nvSpPr>
          <p:spPr>
            <a:xfrm>
              <a:off x="6844800" y="5234863"/>
              <a:ext cx="1296000" cy="21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5 내 리뷰</a:t>
              </a:r>
              <a:endParaRPr/>
            </a:p>
          </p:txBody>
        </p:sp>
        <p:sp>
          <p:nvSpPr>
            <p:cNvPr id="39" name="Google Shape;86;p8"/>
            <p:cNvSpPr txBox="1"/>
            <p:nvPr/>
          </p:nvSpPr>
          <p:spPr>
            <a:xfrm>
              <a:off x="6844794" y="5627037"/>
              <a:ext cx="12960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6 회원 탈퇴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0" name="Google Shape;87;p8"/>
            <p:cNvCxnSpPr>
              <a:endCxn id="38" idx="1"/>
            </p:cNvCxnSpPr>
            <p:nvPr/>
          </p:nvCxnSpPr>
          <p:spPr>
            <a:xfrm rot="-5400000" flipH="1">
              <a:off x="5784600" y="4282513"/>
              <a:ext cx="1862400" cy="258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8;p8"/>
            <p:cNvCxnSpPr>
              <a:endCxn id="39" idx="1"/>
            </p:cNvCxnSpPr>
            <p:nvPr/>
          </p:nvCxnSpPr>
          <p:spPr>
            <a:xfrm rot="-5400000" flipH="1">
              <a:off x="5588394" y="4478637"/>
              <a:ext cx="2254800" cy="258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" name="Google Shape;89;p8"/>
            <p:cNvSpPr/>
            <p:nvPr/>
          </p:nvSpPr>
          <p:spPr>
            <a:xfrm>
              <a:off x="1338317" y="4752756"/>
              <a:ext cx="213257" cy="215700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7800" marR="0" lvl="0" indent="-1016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90;p8"/>
            <p:cNvSpPr txBox="1"/>
            <p:nvPr/>
          </p:nvSpPr>
          <p:spPr>
            <a:xfrm>
              <a:off x="8470925" y="4045775"/>
              <a:ext cx="10776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1.6.2 1:1문의사항</a:t>
              </a:r>
              <a:endParaRPr/>
            </a:p>
          </p:txBody>
        </p:sp>
        <p:sp>
          <p:nvSpPr>
            <p:cNvPr id="44" name="Google Shape;91;p8"/>
            <p:cNvSpPr txBox="1"/>
            <p:nvPr/>
          </p:nvSpPr>
          <p:spPr>
            <a:xfrm>
              <a:off x="8470925" y="3661475"/>
              <a:ext cx="1077600" cy="27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dirty="0">
                  <a:latin typeface="Malgun Gothic"/>
                  <a:ea typeface="Malgun Gothic"/>
                  <a:cs typeface="Malgun Gothic"/>
                  <a:sym typeface="Malgun Gothic"/>
                </a:rPr>
                <a:t>1.6.1 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예약 </a:t>
              </a:r>
              <a:r>
                <a:rPr lang="ko-KR" altLang="en-US" sz="800" b="1" smtClean="0">
                  <a:latin typeface="Malgun Gothic"/>
                  <a:ea typeface="Malgun Gothic"/>
                  <a:cs typeface="Malgun Gothic"/>
                  <a:sym typeface="Malgun Gothic"/>
                </a:rPr>
                <a:t>조회 및 취소</a:t>
              </a:r>
              <a:endParaRPr dirty="0"/>
            </a:p>
          </p:txBody>
        </p:sp>
        <p:cxnSp>
          <p:nvCxnSpPr>
            <p:cNvPr id="45" name="Google Shape;92;p8"/>
            <p:cNvCxnSpPr>
              <a:endCxn id="44" idx="1"/>
            </p:cNvCxnSpPr>
            <p:nvPr/>
          </p:nvCxnSpPr>
          <p:spPr>
            <a:xfrm rot="16200000" flipH="1">
              <a:off x="8235950" y="3564650"/>
              <a:ext cx="329550" cy="140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93;p8"/>
            <p:cNvCxnSpPr>
              <a:endCxn id="43" idx="1"/>
            </p:cNvCxnSpPr>
            <p:nvPr/>
          </p:nvCxnSpPr>
          <p:spPr>
            <a:xfrm rot="-5400000" flipH="1">
              <a:off x="8068175" y="3751025"/>
              <a:ext cx="674400" cy="131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56;p8"/>
            <p:cNvSpPr txBox="1"/>
            <p:nvPr/>
          </p:nvSpPr>
          <p:spPr>
            <a:xfrm>
              <a:off x="239200" y="4072900"/>
              <a:ext cx="1296000" cy="216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1.1.2 마을 정보 확인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" name="Google Shape;96;p8"/>
            <p:cNvCxnSpPr>
              <a:endCxn id="32" idx="1"/>
            </p:cNvCxnSpPr>
            <p:nvPr/>
          </p:nvCxnSpPr>
          <p:spPr>
            <a:xfrm rot="-5400000" flipH="1">
              <a:off x="1612850" y="3541600"/>
              <a:ext cx="333600" cy="150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97;p8"/>
            <p:cNvSpPr/>
            <p:nvPr/>
          </p:nvSpPr>
          <p:spPr>
            <a:xfrm>
              <a:off x="1475150" y="3223175"/>
              <a:ext cx="1184400" cy="270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 예약 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98;p8"/>
            <p:cNvSpPr/>
            <p:nvPr/>
          </p:nvSpPr>
          <p:spPr>
            <a:xfrm>
              <a:off x="8124375" y="3223175"/>
              <a:ext cx="1399800" cy="270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1.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 관리자</a:t>
              </a:r>
              <a:endParaRPr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Google Shape;99;p8"/>
            <p:cNvCxnSpPr/>
            <p:nvPr/>
          </p:nvCxnSpPr>
          <p:spPr>
            <a:xfrm>
              <a:off x="4784570" y="2714004"/>
              <a:ext cx="7200" cy="50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0;p8"/>
            <p:cNvCxnSpPr>
              <a:stCxn id="4" idx="2"/>
              <a:endCxn id="50" idx="0"/>
            </p:cNvCxnSpPr>
            <p:nvPr/>
          </p:nvCxnSpPr>
          <p:spPr>
            <a:xfrm rot="-5400000" flipH="1">
              <a:off x="6351493" y="750337"/>
              <a:ext cx="1017900" cy="3927600"/>
            </a:xfrm>
            <a:prstGeom prst="bentConnector3">
              <a:avLst>
                <a:gd name="adj1" fmla="val 5043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01;p8"/>
            <p:cNvCxnSpPr/>
            <p:nvPr/>
          </p:nvCxnSpPr>
          <p:spPr>
            <a:xfrm>
              <a:off x="6473625" y="2728300"/>
              <a:ext cx="9900" cy="49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9934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316;p26"/>
          <p:cNvGraphicFramePr/>
          <p:nvPr>
            <p:extLst>
              <p:ext uri="{D42A27DB-BD31-4B8C-83A1-F6EECF244321}">
                <p14:modId xmlns:p14="http://schemas.microsoft.com/office/powerpoint/2010/main" val="2940075003"/>
              </p:ext>
            </p:extLst>
          </p:nvPr>
        </p:nvGraphicFramePr>
        <p:xfrm>
          <a:off x="115560" y="1986127"/>
          <a:ext cx="12014140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6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r>
                        <a:rPr lang="ko-KR" sz="90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317;p26"/>
          <p:cNvSpPr/>
          <p:nvPr/>
        </p:nvSpPr>
        <p:spPr>
          <a:xfrm>
            <a:off x="2610256" y="4016776"/>
            <a:ext cx="1098792" cy="407641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latin typeface="Malgun Gothic"/>
                <a:ea typeface="Malgun Gothic"/>
                <a:cs typeface="Malgun Gothic"/>
                <a:sym typeface="Malgun Gothic"/>
              </a:rPr>
              <a:t>회원가입 시작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320;p26"/>
          <p:cNvGraphicFramePr/>
          <p:nvPr>
            <p:extLst>
              <p:ext uri="{D42A27DB-BD31-4B8C-83A1-F6EECF244321}">
                <p14:modId xmlns:p14="http://schemas.microsoft.com/office/powerpoint/2010/main" val="2974337683"/>
              </p:ext>
            </p:extLst>
          </p:nvPr>
        </p:nvGraphicFramePr>
        <p:xfrm>
          <a:off x="112630" y="925124"/>
          <a:ext cx="1200102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Google Shape;321;p26"/>
          <p:cNvSpPr/>
          <p:nvPr/>
        </p:nvSpPr>
        <p:spPr>
          <a:xfrm>
            <a:off x="6894459" y="3961078"/>
            <a:ext cx="1840500" cy="52025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데이터 유효성 체크</a:t>
            </a:r>
            <a:endParaRPr sz="1100"/>
          </a:p>
        </p:txBody>
      </p:sp>
      <p:sp>
        <p:nvSpPr>
          <p:cNvPr id="9" name="Google Shape;322;p26"/>
          <p:cNvSpPr/>
          <p:nvPr/>
        </p:nvSpPr>
        <p:spPr>
          <a:xfrm>
            <a:off x="9719319" y="3883997"/>
            <a:ext cx="1098775" cy="673200"/>
          </a:xfrm>
          <a:prstGeom prst="flowChartMagneticDisk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회원정보</a:t>
            </a:r>
            <a:br>
              <a:rPr lang="ko-KR" sz="1200"/>
            </a:br>
            <a:r>
              <a:rPr lang="ko-KR" sz="1200"/>
              <a:t>DB</a:t>
            </a:r>
            <a:endParaRPr sz="1200"/>
          </a:p>
        </p:txBody>
      </p:sp>
      <p:cxnSp>
        <p:nvCxnSpPr>
          <p:cNvPr id="10" name="Google Shape;323;p26"/>
          <p:cNvCxnSpPr>
            <a:stCxn id="9" idx="1"/>
            <a:endCxn id="9" idx="1"/>
          </p:cNvCxnSpPr>
          <p:nvPr/>
        </p:nvCxnSpPr>
        <p:spPr>
          <a:xfrm>
            <a:off x="10268706" y="3883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24;p26"/>
          <p:cNvCxnSpPr>
            <a:stCxn id="9" idx="1"/>
            <a:endCxn id="9" idx="1"/>
          </p:cNvCxnSpPr>
          <p:nvPr/>
        </p:nvCxnSpPr>
        <p:spPr>
          <a:xfrm>
            <a:off x="10268706" y="3883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25;p26"/>
          <p:cNvCxnSpPr>
            <a:stCxn id="9" idx="1"/>
            <a:endCxn id="9" idx="1"/>
          </p:cNvCxnSpPr>
          <p:nvPr/>
        </p:nvCxnSpPr>
        <p:spPr>
          <a:xfrm>
            <a:off x="10268706" y="388399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26;p26"/>
          <p:cNvCxnSpPr/>
          <p:nvPr/>
        </p:nvCxnSpPr>
        <p:spPr>
          <a:xfrm>
            <a:off x="2451651" y="250107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328;p26"/>
          <p:cNvSpPr/>
          <p:nvPr/>
        </p:nvSpPr>
        <p:spPr>
          <a:xfrm>
            <a:off x="5245619" y="4014549"/>
            <a:ext cx="1098900" cy="41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회원 정보 입력</a:t>
            </a:r>
            <a:endParaRPr sz="1000"/>
          </a:p>
        </p:txBody>
      </p:sp>
      <p:cxnSp>
        <p:nvCxnSpPr>
          <p:cNvPr id="15" name="Google Shape;329;p26"/>
          <p:cNvCxnSpPr>
            <a:stCxn id="6" idx="3"/>
            <a:endCxn id="14" idx="1"/>
          </p:cNvCxnSpPr>
          <p:nvPr/>
        </p:nvCxnSpPr>
        <p:spPr>
          <a:xfrm>
            <a:off x="3709048" y="4220597"/>
            <a:ext cx="1536571" cy="33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331;p26"/>
          <p:cNvSpPr/>
          <p:nvPr/>
        </p:nvSpPr>
        <p:spPr>
          <a:xfrm>
            <a:off x="7302920" y="2941362"/>
            <a:ext cx="1015200" cy="40019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종료</a:t>
            </a:r>
            <a:endParaRPr sz="800"/>
          </a:p>
        </p:txBody>
      </p:sp>
      <p:cxnSp>
        <p:nvCxnSpPr>
          <p:cNvPr id="17" name="Google Shape;332;p26"/>
          <p:cNvCxnSpPr>
            <a:stCxn id="14" idx="3"/>
            <a:endCxn id="8" idx="1"/>
          </p:cNvCxnSpPr>
          <p:nvPr/>
        </p:nvCxnSpPr>
        <p:spPr>
          <a:xfrm rot="10800000" flipH="1">
            <a:off x="6344519" y="4221249"/>
            <a:ext cx="5499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333;p26"/>
          <p:cNvSpPr/>
          <p:nvPr/>
        </p:nvSpPr>
        <p:spPr>
          <a:xfrm>
            <a:off x="7239138" y="4929224"/>
            <a:ext cx="1170882" cy="52018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회원가입성공</a:t>
            </a:r>
            <a:endParaRPr sz="800"/>
          </a:p>
        </p:txBody>
      </p:sp>
      <p:cxnSp>
        <p:nvCxnSpPr>
          <p:cNvPr id="19" name="Google Shape;335;p26"/>
          <p:cNvCxnSpPr>
            <a:stCxn id="8" idx="2"/>
            <a:endCxn id="18" idx="0"/>
          </p:cNvCxnSpPr>
          <p:nvPr/>
        </p:nvCxnSpPr>
        <p:spPr>
          <a:xfrm>
            <a:off x="7814709" y="4481328"/>
            <a:ext cx="9900" cy="44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336;p26"/>
          <p:cNvCxnSpPr>
            <a:stCxn id="18" idx="3"/>
            <a:endCxn id="9" idx="3"/>
          </p:cNvCxnSpPr>
          <p:nvPr/>
        </p:nvCxnSpPr>
        <p:spPr>
          <a:xfrm rot="10800000" flipH="1">
            <a:off x="8410020" y="4557215"/>
            <a:ext cx="1858800" cy="632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340;p26"/>
          <p:cNvSpPr txBox="1"/>
          <p:nvPr/>
        </p:nvSpPr>
        <p:spPr>
          <a:xfrm>
            <a:off x="7489962" y="4626295"/>
            <a:ext cx="48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성공</a:t>
            </a:r>
            <a:endParaRPr sz="800"/>
          </a:p>
        </p:txBody>
      </p:sp>
      <p:sp>
        <p:nvSpPr>
          <p:cNvPr id="22" name="Google Shape;341;p26"/>
          <p:cNvSpPr txBox="1"/>
          <p:nvPr/>
        </p:nvSpPr>
        <p:spPr>
          <a:xfrm>
            <a:off x="7751329" y="3311416"/>
            <a:ext cx="96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실패</a:t>
            </a:r>
            <a:endParaRPr sz="800"/>
          </a:p>
        </p:txBody>
      </p:sp>
      <p:cxnSp>
        <p:nvCxnSpPr>
          <p:cNvPr id="23" name="Google Shape;342;p26"/>
          <p:cNvCxnSpPr>
            <a:stCxn id="8" idx="3"/>
            <a:endCxn id="9" idx="2"/>
          </p:cNvCxnSpPr>
          <p:nvPr/>
        </p:nvCxnSpPr>
        <p:spPr>
          <a:xfrm rot="10800000" flipH="1">
            <a:off x="8734959" y="4220603"/>
            <a:ext cx="9843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343;p26"/>
          <p:cNvCxnSpPr>
            <a:stCxn id="8" idx="0"/>
            <a:endCxn id="16" idx="2"/>
          </p:cNvCxnSpPr>
          <p:nvPr/>
        </p:nvCxnSpPr>
        <p:spPr>
          <a:xfrm rot="10800000">
            <a:off x="7810509" y="3341578"/>
            <a:ext cx="4200" cy="6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17721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348;p27"/>
          <p:cNvGraphicFramePr/>
          <p:nvPr>
            <p:extLst>
              <p:ext uri="{D42A27DB-BD31-4B8C-83A1-F6EECF244321}">
                <p14:modId xmlns:p14="http://schemas.microsoft.com/office/powerpoint/2010/main" val="897258637"/>
              </p:ext>
            </p:extLst>
          </p:nvPr>
        </p:nvGraphicFramePr>
        <p:xfrm>
          <a:off x="160756" y="973250"/>
          <a:ext cx="11952902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349;p27"/>
          <p:cNvGraphicFramePr/>
          <p:nvPr>
            <p:extLst>
              <p:ext uri="{D42A27DB-BD31-4B8C-83A1-F6EECF244321}">
                <p14:modId xmlns:p14="http://schemas.microsoft.com/office/powerpoint/2010/main" val="1365694629"/>
              </p:ext>
            </p:extLst>
          </p:nvPr>
        </p:nvGraphicFramePr>
        <p:xfrm>
          <a:off x="160187" y="1909354"/>
          <a:ext cx="11953471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회원정보입력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회원가입에 필요한 개인정보를 입력 </a:t>
                      </a:r>
                      <a:endParaRPr lang="ko-KR" altLang="en-US"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smtClean="0"/>
                        <a:t> 데이터 유효성 체크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smtClean="0"/>
                        <a:t> 회원가입 정보 데이터의 검증을 요청</a:t>
                      </a:r>
                      <a:endParaRPr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smtClean="0"/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100" dirty="0" smtClean="0"/>
                        <a:t> 회원가입 완료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100" dirty="0" smtClean="0"/>
                        <a:t> 회원가입을 완료한 회원의 회원정보를 </a:t>
                      </a:r>
                      <a:r>
                        <a:rPr lang="ko-KR" altLang="ko-KR" sz="1100" dirty="0" err="1" smtClean="0"/>
                        <a:t>회원정보DB에</a:t>
                      </a:r>
                      <a:r>
                        <a:rPr lang="ko-KR" altLang="ko-KR" sz="1100" dirty="0" smtClean="0"/>
                        <a:t> 저장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시스템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5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355;p28"/>
          <p:cNvGraphicFramePr/>
          <p:nvPr>
            <p:extLst>
              <p:ext uri="{D42A27DB-BD31-4B8C-83A1-F6EECF244321}">
                <p14:modId xmlns:p14="http://schemas.microsoft.com/office/powerpoint/2010/main" val="3379121400"/>
              </p:ext>
            </p:extLst>
          </p:nvPr>
        </p:nvGraphicFramePr>
        <p:xfrm>
          <a:off x="112630" y="1085544"/>
          <a:ext cx="1200102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356;p28"/>
          <p:cNvGraphicFramePr/>
          <p:nvPr>
            <p:extLst>
              <p:ext uri="{D42A27DB-BD31-4B8C-83A1-F6EECF244321}">
                <p14:modId xmlns:p14="http://schemas.microsoft.com/office/powerpoint/2010/main" val="1907516780"/>
              </p:ext>
            </p:extLst>
          </p:nvPr>
        </p:nvGraphicFramePr>
        <p:xfrm>
          <a:off x="112630" y="2015986"/>
          <a:ext cx="12001027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사용자들이 </a:t>
                      </a: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ID와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패스워드를 이용하여 계정에 로그인 할 수 있도록 한다. 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로그인 방법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사용자에게서 </a:t>
                      </a: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ID와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패스워드를 입력하여 </a:t>
                      </a: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DB정보와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대조 해보고 대조한 정보가 존재하면 로그인하여 회원 권한을</a:t>
                      </a:r>
                      <a:b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부여한다.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35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사용자에게 로그인 시스템을 제공한다 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8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362;p29"/>
          <p:cNvGraphicFramePr/>
          <p:nvPr>
            <p:extLst>
              <p:ext uri="{D42A27DB-BD31-4B8C-83A1-F6EECF244321}">
                <p14:modId xmlns:p14="http://schemas.microsoft.com/office/powerpoint/2010/main" val="1120329428"/>
              </p:ext>
            </p:extLst>
          </p:nvPr>
        </p:nvGraphicFramePr>
        <p:xfrm>
          <a:off x="99518" y="1860885"/>
          <a:ext cx="12014140" cy="4773684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6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4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</a:rPr>
                        <a:t>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64;p29"/>
          <p:cNvGraphicFramePr/>
          <p:nvPr>
            <p:extLst>
              <p:ext uri="{D42A27DB-BD31-4B8C-83A1-F6EECF244321}">
                <p14:modId xmlns:p14="http://schemas.microsoft.com/office/powerpoint/2010/main" val="371605843"/>
              </p:ext>
            </p:extLst>
          </p:nvPr>
        </p:nvGraphicFramePr>
        <p:xfrm>
          <a:off x="112630" y="876998"/>
          <a:ext cx="1200102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2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1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1.4.2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365;p29"/>
          <p:cNvSpPr/>
          <p:nvPr/>
        </p:nvSpPr>
        <p:spPr>
          <a:xfrm>
            <a:off x="9858838" y="3895275"/>
            <a:ext cx="1098775" cy="673200"/>
          </a:xfrm>
          <a:prstGeom prst="flowChartMagneticDisk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회원정보</a:t>
            </a:r>
            <a:br>
              <a:rPr lang="ko-KR" sz="1200"/>
            </a:br>
            <a:r>
              <a:rPr lang="ko-KR" sz="1200"/>
              <a:t>DB</a:t>
            </a:r>
            <a:endParaRPr sz="1200"/>
          </a:p>
        </p:txBody>
      </p:sp>
      <p:sp>
        <p:nvSpPr>
          <p:cNvPr id="8" name="Google Shape;366;p29"/>
          <p:cNvSpPr/>
          <p:nvPr/>
        </p:nvSpPr>
        <p:spPr>
          <a:xfrm>
            <a:off x="2363948" y="4017719"/>
            <a:ext cx="881658" cy="471366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로그인 시작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367;p29"/>
          <p:cNvSpPr/>
          <p:nvPr/>
        </p:nvSpPr>
        <p:spPr>
          <a:xfrm>
            <a:off x="4703300" y="4036327"/>
            <a:ext cx="10989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ID/PW입력</a:t>
            </a:r>
            <a:endParaRPr sz="800"/>
          </a:p>
        </p:txBody>
      </p:sp>
      <p:cxnSp>
        <p:nvCxnSpPr>
          <p:cNvPr id="10" name="Google Shape;368;p29"/>
          <p:cNvCxnSpPr>
            <a:stCxn id="7" idx="1"/>
            <a:endCxn id="7" idx="1"/>
          </p:cNvCxnSpPr>
          <p:nvPr/>
        </p:nvCxnSpPr>
        <p:spPr>
          <a:xfrm>
            <a:off x="10408225" y="38952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369;p29"/>
          <p:cNvCxnSpPr>
            <a:stCxn id="7" idx="1"/>
            <a:endCxn id="7" idx="1"/>
          </p:cNvCxnSpPr>
          <p:nvPr/>
        </p:nvCxnSpPr>
        <p:spPr>
          <a:xfrm>
            <a:off x="10408225" y="38952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70;p29"/>
          <p:cNvCxnSpPr>
            <a:stCxn id="7" idx="1"/>
            <a:endCxn id="7" idx="1"/>
          </p:cNvCxnSpPr>
          <p:nvPr/>
        </p:nvCxnSpPr>
        <p:spPr>
          <a:xfrm>
            <a:off x="10408225" y="38952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1;p29"/>
          <p:cNvCxnSpPr>
            <a:stCxn id="9" idx="0"/>
            <a:endCxn id="9" idx="0"/>
          </p:cNvCxnSpPr>
          <p:nvPr/>
        </p:nvCxnSpPr>
        <p:spPr>
          <a:xfrm>
            <a:off x="5252750" y="403632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72;p29"/>
          <p:cNvCxnSpPr>
            <a:stCxn id="8" idx="3"/>
            <a:endCxn id="9" idx="1"/>
          </p:cNvCxnSpPr>
          <p:nvPr/>
        </p:nvCxnSpPr>
        <p:spPr>
          <a:xfrm rot="10800000" flipH="1">
            <a:off x="3245606" y="4236302"/>
            <a:ext cx="1457700" cy="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" name="Google Shape;373;p29"/>
          <p:cNvSpPr/>
          <p:nvPr/>
        </p:nvSpPr>
        <p:spPr>
          <a:xfrm>
            <a:off x="7363325" y="3934668"/>
            <a:ext cx="1666425" cy="570625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회원정보확인</a:t>
            </a:r>
            <a:endParaRPr sz="800"/>
          </a:p>
        </p:txBody>
      </p:sp>
      <p:cxnSp>
        <p:nvCxnSpPr>
          <p:cNvPr id="16" name="Google Shape;374;p29"/>
          <p:cNvCxnSpPr>
            <a:stCxn id="9" idx="3"/>
            <a:endCxn id="15" idx="1"/>
          </p:cNvCxnSpPr>
          <p:nvPr/>
        </p:nvCxnSpPr>
        <p:spPr>
          <a:xfrm rot="10800000" flipH="1">
            <a:off x="5802200" y="4219927"/>
            <a:ext cx="15612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" name="Google Shape;375;p29"/>
          <p:cNvSpPr/>
          <p:nvPr/>
        </p:nvSpPr>
        <p:spPr>
          <a:xfrm>
            <a:off x="7666901" y="5650144"/>
            <a:ext cx="1059264" cy="471366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로그인 완료</a:t>
            </a:r>
            <a:br>
              <a:rPr lang="ko-KR" sz="800"/>
            </a:br>
            <a:r>
              <a:rPr lang="ko-KR" sz="800"/>
              <a:t>메시지 출력</a:t>
            </a:r>
            <a:endParaRPr sz="800"/>
          </a:p>
        </p:txBody>
      </p:sp>
      <p:cxnSp>
        <p:nvCxnSpPr>
          <p:cNvPr id="18" name="Google Shape;376;p29"/>
          <p:cNvCxnSpPr>
            <a:stCxn id="15" idx="2"/>
            <a:endCxn id="17" idx="0"/>
          </p:cNvCxnSpPr>
          <p:nvPr/>
        </p:nvCxnSpPr>
        <p:spPr>
          <a:xfrm>
            <a:off x="8196538" y="4505293"/>
            <a:ext cx="0" cy="11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Google Shape;377;p29"/>
          <p:cNvSpPr txBox="1"/>
          <p:nvPr/>
        </p:nvSpPr>
        <p:spPr>
          <a:xfrm>
            <a:off x="7867321" y="4505294"/>
            <a:ext cx="36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성공</a:t>
            </a:r>
            <a:endParaRPr sz="700"/>
          </a:p>
        </p:txBody>
      </p:sp>
      <p:sp>
        <p:nvSpPr>
          <p:cNvPr id="20" name="Google Shape;378;p29"/>
          <p:cNvSpPr/>
          <p:nvPr/>
        </p:nvSpPr>
        <p:spPr>
          <a:xfrm>
            <a:off x="7714775" y="2548144"/>
            <a:ext cx="955800" cy="360288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로그인 실패</a:t>
            </a:r>
            <a:br>
              <a:rPr lang="ko-KR" sz="800"/>
            </a:br>
            <a:r>
              <a:rPr lang="ko-KR" sz="800"/>
              <a:t>메시지 출력</a:t>
            </a:r>
            <a:endParaRPr sz="800"/>
          </a:p>
        </p:txBody>
      </p:sp>
      <p:sp>
        <p:nvSpPr>
          <p:cNvPr id="21" name="Google Shape;379;p29"/>
          <p:cNvSpPr txBox="1"/>
          <p:nvPr/>
        </p:nvSpPr>
        <p:spPr>
          <a:xfrm>
            <a:off x="8130147" y="3661898"/>
            <a:ext cx="48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실패</a:t>
            </a:r>
            <a:endParaRPr sz="700"/>
          </a:p>
        </p:txBody>
      </p:sp>
      <p:cxnSp>
        <p:nvCxnSpPr>
          <p:cNvPr id="22" name="Google Shape;380;p29"/>
          <p:cNvCxnSpPr>
            <a:stCxn id="15" idx="0"/>
            <a:endCxn id="20" idx="2"/>
          </p:cNvCxnSpPr>
          <p:nvPr/>
        </p:nvCxnSpPr>
        <p:spPr>
          <a:xfrm rot="10800000">
            <a:off x="8192638" y="2908368"/>
            <a:ext cx="3900" cy="102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" name="Google Shape;381;p29"/>
          <p:cNvCxnSpPr>
            <a:stCxn id="15" idx="3"/>
            <a:endCxn id="7" idx="2"/>
          </p:cNvCxnSpPr>
          <p:nvPr/>
        </p:nvCxnSpPr>
        <p:spPr>
          <a:xfrm>
            <a:off x="9029750" y="4219981"/>
            <a:ext cx="8292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832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386;p30"/>
          <p:cNvGraphicFramePr/>
          <p:nvPr>
            <p:extLst>
              <p:ext uri="{D42A27DB-BD31-4B8C-83A1-F6EECF244321}">
                <p14:modId xmlns:p14="http://schemas.microsoft.com/office/powerpoint/2010/main" val="2025541198"/>
              </p:ext>
            </p:extLst>
          </p:nvPr>
        </p:nvGraphicFramePr>
        <p:xfrm>
          <a:off x="128672" y="989292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.4.2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387;p30"/>
          <p:cNvGraphicFramePr/>
          <p:nvPr>
            <p:extLst>
              <p:ext uri="{D42A27DB-BD31-4B8C-83A1-F6EECF244321}">
                <p14:modId xmlns:p14="http://schemas.microsoft.com/office/powerpoint/2010/main" val="1866190765"/>
              </p:ext>
            </p:extLst>
          </p:nvPr>
        </p:nvGraphicFramePr>
        <p:xfrm>
          <a:off x="128103" y="1925396"/>
          <a:ext cx="11985555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  ID/PW 입력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 로그인 하기위한 ID/PW를 입력한다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ID/PW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ID/PW 확인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 입력한 ID/PW를 확인한다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회원정보DB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ID/PW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로그인 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ID/PW 가 맞다면 로그인 성공 틀리면 실패 메시지 출력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시스템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276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393;p31"/>
          <p:cNvGraphicFramePr/>
          <p:nvPr>
            <p:extLst>
              <p:ext uri="{D42A27DB-BD31-4B8C-83A1-F6EECF244321}">
                <p14:modId xmlns:p14="http://schemas.microsoft.com/office/powerpoint/2010/main" val="3763485745"/>
              </p:ext>
            </p:extLst>
          </p:nvPr>
        </p:nvGraphicFramePr>
        <p:xfrm>
          <a:off x="128672" y="1101586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찾기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394;p31"/>
          <p:cNvGraphicFramePr/>
          <p:nvPr>
            <p:extLst>
              <p:ext uri="{D42A27DB-BD31-4B8C-83A1-F6EECF244321}">
                <p14:modId xmlns:p14="http://schemas.microsoft.com/office/powerpoint/2010/main" val="3872727536"/>
              </p:ext>
            </p:extLst>
          </p:nvPr>
        </p:nvGraphicFramePr>
        <p:xfrm>
          <a:off x="128672" y="2032028"/>
          <a:ext cx="11984985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아이디/비밀번호를 찾는 기능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아이디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</a:t>
                      </a:r>
                      <a:b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등록한 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전화번호를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입력하여 일치하는 정보가 있으면 해당 </a:t>
                      </a: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ID와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비밀번호를 출력한다.</a:t>
                      </a:r>
                      <a:b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만약 일치하는 회원 정보가 없다면 일치하는 정보가 없다는 메시지를 출력한다.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사용자에게 아이디와 비밀번호를 찾아준다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9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614" y="66793"/>
            <a:ext cx="12047156" cy="534784"/>
            <a:chOff x="66502" y="74814"/>
            <a:chExt cx="12047156" cy="534784"/>
          </a:xfrm>
        </p:grpSpPr>
        <p:sp>
          <p:nvSpPr>
            <p:cNvPr id="12" name="직사각형 11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Google Shape;400;p32"/>
          <p:cNvGraphicFramePr/>
          <p:nvPr>
            <p:extLst>
              <p:ext uri="{D42A27DB-BD31-4B8C-83A1-F6EECF244321}">
                <p14:modId xmlns:p14="http://schemas.microsoft.com/office/powerpoint/2010/main" val="2200111998"/>
              </p:ext>
            </p:extLst>
          </p:nvPr>
        </p:nvGraphicFramePr>
        <p:xfrm>
          <a:off x="128672" y="2017932"/>
          <a:ext cx="11975096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4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7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r>
                        <a:rPr lang="ko-KR" sz="900">
                          <a:solidFill>
                            <a:srgbClr val="000000"/>
                          </a:solidFill>
                        </a:rPr>
                        <a:t>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oogle Shape;402;p32"/>
          <p:cNvGraphicFramePr/>
          <p:nvPr>
            <p:extLst>
              <p:ext uri="{D42A27DB-BD31-4B8C-83A1-F6EECF244321}">
                <p14:modId xmlns:p14="http://schemas.microsoft.com/office/powerpoint/2010/main" val="2432442297"/>
              </p:ext>
            </p:extLst>
          </p:nvPr>
        </p:nvGraphicFramePr>
        <p:xfrm>
          <a:off x="128672" y="925124"/>
          <a:ext cx="1197509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7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찾기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403;p32"/>
          <p:cNvSpPr/>
          <p:nvPr/>
        </p:nvSpPr>
        <p:spPr>
          <a:xfrm>
            <a:off x="9962754" y="3827920"/>
            <a:ext cx="1098775" cy="673200"/>
          </a:xfrm>
          <a:prstGeom prst="flowChartMagneticDisk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회원정보</a:t>
            </a:r>
            <a:br>
              <a:rPr lang="ko-KR" sz="1200"/>
            </a:br>
            <a:r>
              <a:rPr lang="ko-KR" sz="1200"/>
              <a:t>DB</a:t>
            </a:r>
            <a:endParaRPr sz="1200"/>
          </a:p>
        </p:txBody>
      </p:sp>
      <p:sp>
        <p:nvSpPr>
          <p:cNvPr id="17" name="Google Shape;404;p32"/>
          <p:cNvSpPr/>
          <p:nvPr/>
        </p:nvSpPr>
        <p:spPr>
          <a:xfrm>
            <a:off x="2034554" y="3964422"/>
            <a:ext cx="1221318" cy="400194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아이디/비번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찾기 시작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405;p32"/>
          <p:cNvSpPr/>
          <p:nvPr/>
        </p:nvSpPr>
        <p:spPr>
          <a:xfrm>
            <a:off x="4701629" y="3964420"/>
            <a:ext cx="10989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회원정보입력</a:t>
            </a:r>
            <a:endParaRPr sz="1100"/>
          </a:p>
        </p:txBody>
      </p:sp>
      <p:cxnSp>
        <p:nvCxnSpPr>
          <p:cNvPr id="19" name="Google Shape;406;p32"/>
          <p:cNvCxnSpPr>
            <a:stCxn id="16" idx="1"/>
            <a:endCxn id="16" idx="1"/>
          </p:cNvCxnSpPr>
          <p:nvPr/>
        </p:nvCxnSpPr>
        <p:spPr>
          <a:xfrm>
            <a:off x="10512142" y="3827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07;p32"/>
          <p:cNvCxnSpPr>
            <a:stCxn id="16" idx="1"/>
            <a:endCxn id="16" idx="1"/>
          </p:cNvCxnSpPr>
          <p:nvPr/>
        </p:nvCxnSpPr>
        <p:spPr>
          <a:xfrm>
            <a:off x="10512142" y="3827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408;p32"/>
          <p:cNvCxnSpPr>
            <a:stCxn id="16" idx="1"/>
            <a:endCxn id="16" idx="1"/>
          </p:cNvCxnSpPr>
          <p:nvPr/>
        </p:nvCxnSpPr>
        <p:spPr>
          <a:xfrm>
            <a:off x="10512142" y="38279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409;p32"/>
          <p:cNvCxnSpPr>
            <a:stCxn id="18" idx="0"/>
            <a:endCxn id="18" idx="0"/>
          </p:cNvCxnSpPr>
          <p:nvPr/>
        </p:nvCxnSpPr>
        <p:spPr>
          <a:xfrm>
            <a:off x="5251079" y="396442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410;p32"/>
          <p:cNvCxnSpPr>
            <a:stCxn id="17" idx="3"/>
            <a:endCxn id="18" idx="1"/>
          </p:cNvCxnSpPr>
          <p:nvPr/>
        </p:nvCxnSpPr>
        <p:spPr>
          <a:xfrm>
            <a:off x="3255872" y="4164519"/>
            <a:ext cx="144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411;p32"/>
          <p:cNvSpPr/>
          <p:nvPr/>
        </p:nvSpPr>
        <p:spPr>
          <a:xfrm>
            <a:off x="7210479" y="3871158"/>
            <a:ext cx="1544700" cy="55890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회원정보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</a:t>
            </a:r>
            <a:endParaRPr sz="800"/>
          </a:p>
        </p:txBody>
      </p:sp>
      <p:cxnSp>
        <p:nvCxnSpPr>
          <p:cNvPr id="25" name="Google Shape;412;p32"/>
          <p:cNvCxnSpPr>
            <a:stCxn id="18" idx="3"/>
            <a:endCxn id="24" idx="1"/>
          </p:cNvCxnSpPr>
          <p:nvPr/>
        </p:nvCxnSpPr>
        <p:spPr>
          <a:xfrm rot="10800000" flipH="1">
            <a:off x="5800529" y="4150720"/>
            <a:ext cx="14100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413;p32"/>
          <p:cNvSpPr/>
          <p:nvPr/>
        </p:nvSpPr>
        <p:spPr>
          <a:xfrm>
            <a:off x="7345217" y="5291695"/>
            <a:ext cx="1300212" cy="55890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아이디 비밀번호 출력</a:t>
            </a:r>
            <a:endParaRPr sz="800"/>
          </a:p>
        </p:txBody>
      </p:sp>
      <p:cxnSp>
        <p:nvCxnSpPr>
          <p:cNvPr id="27" name="Google Shape;414;p32"/>
          <p:cNvCxnSpPr>
            <a:stCxn id="24" idx="2"/>
            <a:endCxn id="26" idx="0"/>
          </p:cNvCxnSpPr>
          <p:nvPr/>
        </p:nvCxnSpPr>
        <p:spPr>
          <a:xfrm>
            <a:off x="7982829" y="4430058"/>
            <a:ext cx="12600" cy="8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415;p32"/>
          <p:cNvCxnSpPr>
            <a:stCxn id="24" idx="0"/>
            <a:endCxn id="29" idx="2"/>
          </p:cNvCxnSpPr>
          <p:nvPr/>
        </p:nvCxnSpPr>
        <p:spPr>
          <a:xfrm rot="10800000">
            <a:off x="7982829" y="3343758"/>
            <a:ext cx="0" cy="5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416;p32"/>
          <p:cNvSpPr/>
          <p:nvPr/>
        </p:nvSpPr>
        <p:spPr>
          <a:xfrm>
            <a:off x="7475229" y="2983327"/>
            <a:ext cx="1015200" cy="360288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실패메시지출력</a:t>
            </a:r>
            <a:endParaRPr sz="800"/>
          </a:p>
        </p:txBody>
      </p:sp>
      <p:cxnSp>
        <p:nvCxnSpPr>
          <p:cNvPr id="30" name="Google Shape;417;p32"/>
          <p:cNvCxnSpPr>
            <a:stCxn id="24" idx="3"/>
            <a:endCxn id="16" idx="2"/>
          </p:cNvCxnSpPr>
          <p:nvPr/>
        </p:nvCxnSpPr>
        <p:spPr>
          <a:xfrm>
            <a:off x="8755179" y="4150608"/>
            <a:ext cx="12075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1" name="Google Shape;418;p32"/>
          <p:cNvSpPr txBox="1"/>
          <p:nvPr/>
        </p:nvSpPr>
        <p:spPr>
          <a:xfrm>
            <a:off x="7690704" y="4652806"/>
            <a:ext cx="36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성공</a:t>
            </a:r>
            <a:endParaRPr sz="700"/>
          </a:p>
        </p:txBody>
      </p:sp>
      <p:sp>
        <p:nvSpPr>
          <p:cNvPr id="32" name="Google Shape;419;p32"/>
          <p:cNvSpPr txBox="1"/>
          <p:nvPr/>
        </p:nvSpPr>
        <p:spPr>
          <a:xfrm>
            <a:off x="7924385" y="3346618"/>
            <a:ext cx="48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실패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186123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424;p33"/>
          <p:cNvGraphicFramePr/>
          <p:nvPr>
            <p:extLst>
              <p:ext uri="{D42A27DB-BD31-4B8C-83A1-F6EECF244321}">
                <p14:modId xmlns:p14="http://schemas.microsoft.com/office/powerpoint/2010/main" val="1250003529"/>
              </p:ext>
            </p:extLst>
          </p:nvPr>
        </p:nvGraphicFramePr>
        <p:xfrm>
          <a:off x="128672" y="1021376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찾기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425;p33"/>
          <p:cNvGraphicFramePr/>
          <p:nvPr>
            <p:extLst>
              <p:ext uri="{D42A27DB-BD31-4B8C-83A1-F6EECF244321}">
                <p14:modId xmlns:p14="http://schemas.microsoft.com/office/powerpoint/2010/main" val="3082264926"/>
              </p:ext>
            </p:extLst>
          </p:nvPr>
        </p:nvGraphicFramePr>
        <p:xfrm>
          <a:off x="128103" y="1957480"/>
          <a:ext cx="11985555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회원정보입력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정보를 입력한다.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회원정보 확인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회원정보가 있는지 확인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회원정보와일치하는 아이디,비밀번호 출력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회원정보와 일치하는 아이디와 비밀번호를 보여준다.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9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431;p34"/>
          <p:cNvGraphicFramePr/>
          <p:nvPr>
            <p:extLst>
              <p:ext uri="{D42A27DB-BD31-4B8C-83A1-F6EECF244321}">
                <p14:modId xmlns:p14="http://schemas.microsoft.com/office/powerpoint/2010/main" val="534442210"/>
              </p:ext>
            </p:extLst>
          </p:nvPr>
        </p:nvGraphicFramePr>
        <p:xfrm>
          <a:off x="128672" y="1037418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432;p34"/>
          <p:cNvGraphicFramePr/>
          <p:nvPr>
            <p:extLst>
              <p:ext uri="{D42A27DB-BD31-4B8C-83A1-F6EECF244321}">
                <p14:modId xmlns:p14="http://schemas.microsoft.com/office/powerpoint/2010/main" val="3839589223"/>
              </p:ext>
            </p:extLst>
          </p:nvPr>
        </p:nvGraphicFramePr>
        <p:xfrm>
          <a:off x="128672" y="1951818"/>
          <a:ext cx="11984985" cy="46530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사용자들이 회원 정보를 수정 할 수 있다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회원 정보 확인</a:t>
                      </a:r>
                      <a:b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로그인상태여도 회원정보수정을 진행하려면 다시 한번 아이디와 비밀번호를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회원정보를 확인한다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수정 수정할 비밀번호는 8~16자 영문 대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소문자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숫자로만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바꿀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이메일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이메일 수정 할 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경우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인증을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해야한다.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회원정보가 변경되면 수정 할 수 있게 한다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15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438;p35"/>
          <p:cNvGraphicFramePr/>
          <p:nvPr>
            <p:extLst>
              <p:ext uri="{D42A27DB-BD31-4B8C-83A1-F6EECF244321}">
                <p14:modId xmlns:p14="http://schemas.microsoft.com/office/powerpoint/2010/main" val="641690498"/>
              </p:ext>
            </p:extLst>
          </p:nvPr>
        </p:nvGraphicFramePr>
        <p:xfrm>
          <a:off x="128672" y="1945742"/>
          <a:ext cx="11984986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5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440;p35"/>
          <p:cNvSpPr/>
          <p:nvPr/>
        </p:nvSpPr>
        <p:spPr>
          <a:xfrm>
            <a:off x="2106765" y="2890108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1.5.2 회원정보 수정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441;p35"/>
          <p:cNvGraphicFramePr/>
          <p:nvPr>
            <p:extLst>
              <p:ext uri="{D42A27DB-BD31-4B8C-83A1-F6EECF244321}">
                <p14:modId xmlns:p14="http://schemas.microsoft.com/office/powerpoint/2010/main" val="1967927795"/>
              </p:ext>
            </p:extLst>
          </p:nvPr>
        </p:nvGraphicFramePr>
        <p:xfrm>
          <a:off x="128672" y="1005334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Google Shape;442;p35"/>
          <p:cNvSpPr/>
          <p:nvPr/>
        </p:nvSpPr>
        <p:spPr>
          <a:xfrm>
            <a:off x="9349465" y="2898543"/>
            <a:ext cx="1437525" cy="430325"/>
          </a:xfrm>
          <a:prstGeom prst="flowChartMagneticDisk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회원정보 DB</a:t>
            </a:r>
            <a:endParaRPr sz="1200"/>
          </a:p>
        </p:txBody>
      </p:sp>
      <p:cxnSp>
        <p:nvCxnSpPr>
          <p:cNvPr id="9" name="Google Shape;443;p35"/>
          <p:cNvCxnSpPr/>
          <p:nvPr/>
        </p:nvCxnSpPr>
        <p:spPr>
          <a:xfrm>
            <a:off x="8421240" y="504950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445;p35"/>
          <p:cNvCxnSpPr/>
          <p:nvPr/>
        </p:nvCxnSpPr>
        <p:spPr>
          <a:xfrm>
            <a:off x="3615010" y="418071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447;p35"/>
          <p:cNvSpPr/>
          <p:nvPr/>
        </p:nvSpPr>
        <p:spPr>
          <a:xfrm>
            <a:off x="5090315" y="2903005"/>
            <a:ext cx="961500" cy="43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회원정보 입력</a:t>
            </a:r>
            <a:endParaRPr sz="900"/>
          </a:p>
        </p:txBody>
      </p:sp>
      <p:cxnSp>
        <p:nvCxnSpPr>
          <p:cNvPr id="12" name="Google Shape;448;p35"/>
          <p:cNvCxnSpPr>
            <a:stCxn id="6" idx="3"/>
            <a:endCxn id="11" idx="1"/>
          </p:cNvCxnSpPr>
          <p:nvPr/>
        </p:nvCxnSpPr>
        <p:spPr>
          <a:xfrm>
            <a:off x="3333753" y="3118096"/>
            <a:ext cx="175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449;p35"/>
          <p:cNvSpPr/>
          <p:nvPr/>
        </p:nvSpPr>
        <p:spPr>
          <a:xfrm>
            <a:off x="7224915" y="2860824"/>
            <a:ext cx="1437600" cy="5310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회원정보 확인</a:t>
            </a:r>
            <a:endParaRPr sz="900"/>
          </a:p>
        </p:txBody>
      </p:sp>
      <p:cxnSp>
        <p:nvCxnSpPr>
          <p:cNvPr id="14" name="Google Shape;450;p35"/>
          <p:cNvCxnSpPr>
            <a:stCxn id="13" idx="3"/>
            <a:endCxn id="8" idx="2"/>
          </p:cNvCxnSpPr>
          <p:nvPr/>
        </p:nvCxnSpPr>
        <p:spPr>
          <a:xfrm rot="10800000" flipH="1">
            <a:off x="8662515" y="3113724"/>
            <a:ext cx="6870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451;p35"/>
          <p:cNvSpPr/>
          <p:nvPr/>
        </p:nvSpPr>
        <p:spPr>
          <a:xfrm>
            <a:off x="5090315" y="4350805"/>
            <a:ext cx="961500" cy="43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수정할 정보 입력</a:t>
            </a:r>
            <a:endParaRPr sz="900"/>
          </a:p>
        </p:txBody>
      </p:sp>
      <p:sp>
        <p:nvSpPr>
          <p:cNvPr id="16" name="Google Shape;452;p35"/>
          <p:cNvSpPr/>
          <p:nvPr/>
        </p:nvSpPr>
        <p:spPr>
          <a:xfrm>
            <a:off x="7252384" y="4994424"/>
            <a:ext cx="1437600" cy="5310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데이터 유효성 검증</a:t>
            </a:r>
            <a:endParaRPr sz="900"/>
          </a:p>
        </p:txBody>
      </p:sp>
      <p:sp>
        <p:nvSpPr>
          <p:cNvPr id="17" name="Google Shape;453;p35"/>
          <p:cNvSpPr txBox="1"/>
          <p:nvPr/>
        </p:nvSpPr>
        <p:spPr>
          <a:xfrm>
            <a:off x="7974965" y="3382055"/>
            <a:ext cx="28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8" name="Google Shape;455;p35"/>
          <p:cNvCxnSpPr>
            <a:stCxn id="16" idx="3"/>
            <a:endCxn id="8" idx="3"/>
          </p:cNvCxnSpPr>
          <p:nvPr/>
        </p:nvCxnSpPr>
        <p:spPr>
          <a:xfrm rot="10800000" flipH="1">
            <a:off x="8689984" y="3328824"/>
            <a:ext cx="1378200" cy="1931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56;p35"/>
          <p:cNvSpPr/>
          <p:nvPr/>
        </p:nvSpPr>
        <p:spPr>
          <a:xfrm>
            <a:off x="3514600" y="5795300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1.5.2 회원정보 수정</a:t>
            </a:r>
            <a:b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  완료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Google Shape;457;p35"/>
          <p:cNvCxnSpPr>
            <a:stCxn id="11" idx="3"/>
            <a:endCxn id="13" idx="1"/>
          </p:cNvCxnSpPr>
          <p:nvPr/>
        </p:nvCxnSpPr>
        <p:spPr>
          <a:xfrm>
            <a:off x="6051815" y="3118105"/>
            <a:ext cx="11730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458;p35"/>
          <p:cNvCxnSpPr>
            <a:stCxn id="13" idx="0"/>
          </p:cNvCxnSpPr>
          <p:nvPr/>
        </p:nvCxnSpPr>
        <p:spPr>
          <a:xfrm rot="5400000" flipH="1">
            <a:off x="6658065" y="1575174"/>
            <a:ext cx="222300" cy="2349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459;p35"/>
          <p:cNvCxnSpPr>
            <a:endCxn id="11" idx="0"/>
          </p:cNvCxnSpPr>
          <p:nvPr/>
        </p:nvCxnSpPr>
        <p:spPr>
          <a:xfrm flipH="1">
            <a:off x="5571065" y="2638705"/>
            <a:ext cx="13800" cy="26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460;p35"/>
          <p:cNvSpPr txBox="1"/>
          <p:nvPr/>
        </p:nvSpPr>
        <p:spPr>
          <a:xfrm>
            <a:off x="7968040" y="2545180"/>
            <a:ext cx="28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24" name="Google Shape;461;p35"/>
          <p:cNvCxnSpPr>
            <a:stCxn id="13" idx="2"/>
          </p:cNvCxnSpPr>
          <p:nvPr/>
        </p:nvCxnSpPr>
        <p:spPr>
          <a:xfrm>
            <a:off x="7943715" y="3391824"/>
            <a:ext cx="10500" cy="42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462;p35"/>
          <p:cNvCxnSpPr>
            <a:stCxn id="15" idx="2"/>
          </p:cNvCxnSpPr>
          <p:nvPr/>
        </p:nvCxnSpPr>
        <p:spPr>
          <a:xfrm>
            <a:off x="5571065" y="4781005"/>
            <a:ext cx="4500" cy="45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463;p35"/>
          <p:cNvCxnSpPr>
            <a:endCxn id="16" idx="1"/>
          </p:cNvCxnSpPr>
          <p:nvPr/>
        </p:nvCxnSpPr>
        <p:spPr>
          <a:xfrm>
            <a:off x="5576284" y="5243124"/>
            <a:ext cx="1676100" cy="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464;p35"/>
          <p:cNvCxnSpPr>
            <a:endCxn id="15" idx="0"/>
          </p:cNvCxnSpPr>
          <p:nvPr/>
        </p:nvCxnSpPr>
        <p:spPr>
          <a:xfrm flipH="1">
            <a:off x="5571065" y="3789505"/>
            <a:ext cx="4500" cy="5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465;p35"/>
          <p:cNvCxnSpPr/>
          <p:nvPr/>
        </p:nvCxnSpPr>
        <p:spPr>
          <a:xfrm>
            <a:off x="5575465" y="3787930"/>
            <a:ext cx="23787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466;p35"/>
          <p:cNvCxnSpPr>
            <a:endCxn id="15" idx="3"/>
          </p:cNvCxnSpPr>
          <p:nvPr/>
        </p:nvCxnSpPr>
        <p:spPr>
          <a:xfrm rot="10800000">
            <a:off x="6051815" y="4565905"/>
            <a:ext cx="1940700" cy="437400"/>
          </a:xfrm>
          <a:prstGeom prst="bentConnector3">
            <a:avLst>
              <a:gd name="adj1" fmla="val 4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467;p35"/>
          <p:cNvSpPr txBox="1"/>
          <p:nvPr/>
        </p:nvSpPr>
        <p:spPr>
          <a:xfrm>
            <a:off x="7968040" y="4602580"/>
            <a:ext cx="28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31" name="Google Shape;468;p35"/>
          <p:cNvCxnSpPr>
            <a:stCxn id="16" idx="2"/>
          </p:cNvCxnSpPr>
          <p:nvPr/>
        </p:nvCxnSpPr>
        <p:spPr>
          <a:xfrm>
            <a:off x="7971184" y="5525424"/>
            <a:ext cx="1050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469;p35"/>
          <p:cNvCxnSpPr>
            <a:endCxn id="19" idx="3"/>
          </p:cNvCxnSpPr>
          <p:nvPr/>
        </p:nvCxnSpPr>
        <p:spPr>
          <a:xfrm rot="10800000">
            <a:off x="4741588" y="6023288"/>
            <a:ext cx="32511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470;p35"/>
          <p:cNvSpPr txBox="1"/>
          <p:nvPr/>
        </p:nvSpPr>
        <p:spPr>
          <a:xfrm>
            <a:off x="7971190" y="5612805"/>
            <a:ext cx="228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</p:spTree>
    <p:extLst>
      <p:ext uri="{BB962C8B-B14F-4D97-AF65-F5344CB8AC3E}">
        <p14:creationId xmlns:p14="http://schemas.microsoft.com/office/powerpoint/2010/main" val="294314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502" y="74814"/>
            <a:ext cx="3616036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To-Be Process </a:t>
            </a:r>
            <a:r>
              <a:rPr lang="ko-KR" altLang="en-US" dirty="0" smtClean="0">
                <a:solidFill>
                  <a:schemeClr val="tx1"/>
                </a:solidFill>
              </a:rPr>
              <a:t>설계서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96877" y="85896"/>
            <a:ext cx="2716781" cy="52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To-Be Process </a:t>
            </a:r>
            <a:r>
              <a:rPr lang="ko-KR" altLang="en-US" dirty="0" err="1" smtClean="0">
                <a:solidFill>
                  <a:schemeClr val="tx1"/>
                </a:solidFill>
              </a:rPr>
              <a:t>개요서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Google Shape;106;p9"/>
          <p:cNvGraphicFramePr/>
          <p:nvPr>
            <p:extLst>
              <p:ext uri="{D42A27DB-BD31-4B8C-83A1-F6EECF244321}">
                <p14:modId xmlns:p14="http://schemas.microsoft.com/office/powerpoint/2010/main" val="3146050714"/>
              </p:ext>
            </p:extLst>
          </p:nvPr>
        </p:nvGraphicFramePr>
        <p:xfrm>
          <a:off x="160756" y="1085544"/>
          <a:ext cx="11872691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8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</a:t>
                      </a:r>
                      <a:r>
                        <a:rPr lang="ko-KR" sz="10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olleh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 정보 검색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107;p9"/>
          <p:cNvGraphicFramePr/>
          <p:nvPr>
            <p:extLst>
              <p:ext uri="{D42A27DB-BD31-4B8C-83A1-F6EECF244321}">
                <p14:modId xmlns:p14="http://schemas.microsoft.com/office/powerpoint/2010/main" val="1043659810"/>
              </p:ext>
            </p:extLst>
          </p:nvPr>
        </p:nvGraphicFramePr>
        <p:xfrm>
          <a:off x="160755" y="1999944"/>
          <a:ext cx="11872691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체험 마을의 정보를 검색 할 때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</a:t>
                      </a:r>
                      <a:r>
                        <a:rPr lang="ko-KR" altLang="en-US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검색창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</a:t>
                      </a:r>
                      <a:endParaRPr lang="en-US" altLang="ko-KR" sz="110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검색어을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입력하면 관련 된 마을이름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체험프로그램명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주소가 보여지고 밑에 지도에 </a:t>
                      </a:r>
                      <a:r>
                        <a:rPr lang="ko-KR" altLang="en-US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마커로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표시된다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화면의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지도에서 가고 싶은 체험 마을의 도별 선택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지역은 크게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경기도, 강원도,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충청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북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도,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충청남도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전라북도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전라남도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경상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북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도,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경상남도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제주도로 나뉜다.</a:t>
                      </a: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10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altLang="ko-KR" sz="110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</a:t>
                      </a:r>
                      <a:r>
                        <a:rPr lang="en-US" altLang="ko-KR" sz="110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en-US" altLang="ko-KR" sz="110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군별로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있다.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마커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사용자가 원하는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지역별 검색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지도에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마커로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표시한다.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햄버거 버튼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지도 오른쪽 하단에 햄버거 버튼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지도에 있는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 리스트를 우측</a:t>
                      </a:r>
                      <a:r>
                        <a:rPr lang="ko-KR" altLang="en-US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팝업창으로</a:t>
                      </a:r>
                      <a:r>
                        <a:rPr lang="ko-KR" altLang="en-US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보여준다</a:t>
                      </a:r>
                      <a:r>
                        <a:rPr lang="en-US" altLang="ko-KR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</a:t>
                      </a:r>
                      <a:r>
                        <a:rPr lang="ko-KR" sz="11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지도를 통해 사용자는 여행할 지역을 볼 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75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475;p36"/>
          <p:cNvGraphicFramePr/>
          <p:nvPr>
            <p:extLst>
              <p:ext uri="{D42A27DB-BD31-4B8C-83A1-F6EECF244321}">
                <p14:modId xmlns:p14="http://schemas.microsoft.com/office/powerpoint/2010/main" val="4229879149"/>
              </p:ext>
            </p:extLst>
          </p:nvPr>
        </p:nvGraphicFramePr>
        <p:xfrm>
          <a:off x="128672" y="1005334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476;p36"/>
          <p:cNvGraphicFramePr/>
          <p:nvPr>
            <p:extLst>
              <p:ext uri="{D42A27DB-BD31-4B8C-83A1-F6EECF244321}">
                <p14:modId xmlns:p14="http://schemas.microsoft.com/office/powerpoint/2010/main" val="72090564"/>
              </p:ext>
            </p:extLst>
          </p:nvPr>
        </p:nvGraphicFramePr>
        <p:xfrm>
          <a:off x="128103" y="1941438"/>
          <a:ext cx="11985555" cy="4680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회원정보 입력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정보를 수정하려면 회원정보를 입력 받는다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확인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 입력받은 회원정보를 확인해서 그에 따른 것을 확인한다.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회원정보 수정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사용자가 수정된 정보를 입력한다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사용자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회원정보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유효성 검증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사용자가 입력한 정보가 유효한지 확인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정보 저장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사용자가 입력한 정보를 수정해서 저장한다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724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482;p37"/>
          <p:cNvGraphicFramePr/>
          <p:nvPr>
            <p:extLst>
              <p:ext uri="{D42A27DB-BD31-4B8C-83A1-F6EECF244321}">
                <p14:modId xmlns:p14="http://schemas.microsoft.com/office/powerpoint/2010/main" val="3646698124"/>
              </p:ext>
            </p:extLst>
          </p:nvPr>
        </p:nvGraphicFramePr>
        <p:xfrm>
          <a:off x="160756" y="1085544"/>
          <a:ext cx="11952902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조회 및 취소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483;p37"/>
          <p:cNvGraphicFramePr/>
          <p:nvPr>
            <p:extLst>
              <p:ext uri="{D42A27DB-BD31-4B8C-83A1-F6EECF244321}">
                <p14:modId xmlns:p14="http://schemas.microsoft.com/office/powerpoint/2010/main" val="3149443701"/>
              </p:ext>
            </p:extLst>
          </p:nvPr>
        </p:nvGraphicFramePr>
        <p:xfrm>
          <a:off x="160756" y="1999944"/>
          <a:ext cx="11952903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예약한 정보를 조회할 수 있고 예약을 취소 할 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예약 조회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사용자들이 예약한 날짜와 정보를 조회할 수 있다.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 예약 취소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사용자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예약한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것을 취소할 수 있다.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작성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리뷰작성버튼</a:t>
                      </a:r>
                      <a:r>
                        <a:rPr lang="en-US" altLang="ko-KR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작성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사항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사용자들이 예약한 정보를 조회할 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예약한 것을 취소할 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730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9" name="Google Shape;489;p38"/>
          <p:cNvGraphicFramePr/>
          <p:nvPr>
            <p:extLst>
              <p:ext uri="{D42A27DB-BD31-4B8C-83A1-F6EECF244321}">
                <p14:modId xmlns:p14="http://schemas.microsoft.com/office/powerpoint/2010/main" val="662089408"/>
              </p:ext>
            </p:extLst>
          </p:nvPr>
        </p:nvGraphicFramePr>
        <p:xfrm>
          <a:off x="164768" y="1977827"/>
          <a:ext cx="11948890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3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" name="Google Shape;491;p38"/>
          <p:cNvSpPr/>
          <p:nvPr/>
        </p:nvSpPr>
        <p:spPr>
          <a:xfrm>
            <a:off x="1713730" y="2753750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</a:pP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92" name="Google Shape;492;p38"/>
          <p:cNvGraphicFramePr/>
          <p:nvPr>
            <p:extLst>
              <p:ext uri="{D42A27DB-BD31-4B8C-83A1-F6EECF244321}">
                <p14:modId xmlns:p14="http://schemas.microsoft.com/office/powerpoint/2010/main" val="423074317"/>
              </p:ext>
            </p:extLst>
          </p:nvPr>
        </p:nvGraphicFramePr>
        <p:xfrm>
          <a:off x="164768" y="1037418"/>
          <a:ext cx="1194889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4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 dirty="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1.5.2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조회 및 취소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3" name="Google Shape;493;p38"/>
          <p:cNvCxnSpPr/>
          <p:nvPr/>
        </p:nvCxnSpPr>
        <p:spPr>
          <a:xfrm>
            <a:off x="7799605" y="506554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38"/>
          <p:cNvSpPr/>
          <p:nvPr/>
        </p:nvSpPr>
        <p:spPr>
          <a:xfrm>
            <a:off x="4088811" y="2766291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900"/>
              <a:t> 예약 조회</a:t>
            </a:r>
            <a:endParaRPr sz="900"/>
          </a:p>
        </p:txBody>
      </p:sp>
      <p:cxnSp>
        <p:nvCxnSpPr>
          <p:cNvPr id="496" name="Google Shape;496;p38"/>
          <p:cNvCxnSpPr/>
          <p:nvPr/>
        </p:nvCxnSpPr>
        <p:spPr>
          <a:xfrm>
            <a:off x="2993375" y="419676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38"/>
          <p:cNvCxnSpPr>
            <a:stCxn id="491" idx="3"/>
            <a:endCxn id="495" idx="1"/>
          </p:cNvCxnSpPr>
          <p:nvPr/>
        </p:nvCxnSpPr>
        <p:spPr>
          <a:xfrm rot="10800000" flipH="1">
            <a:off x="2940718" y="2981438"/>
            <a:ext cx="11481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8"/>
          <p:cNvSpPr/>
          <p:nvPr/>
        </p:nvSpPr>
        <p:spPr>
          <a:xfrm>
            <a:off x="9011505" y="2720447"/>
            <a:ext cx="1033500" cy="5220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500"/>
              <a:t>예약</a:t>
            </a:r>
            <a:r>
              <a:rPr lang="en-US" altLang="ko-KR" sz="1500"/>
              <a:t>DB</a:t>
            </a:r>
            <a:endParaRPr sz="1500"/>
          </a:p>
        </p:txBody>
      </p:sp>
      <p:cxnSp>
        <p:nvCxnSpPr>
          <p:cNvPr id="500" name="Google Shape;500;p38"/>
          <p:cNvCxnSpPr>
            <a:stCxn id="499" idx="2"/>
            <a:endCxn id="501" idx="3"/>
          </p:cNvCxnSpPr>
          <p:nvPr/>
        </p:nvCxnSpPr>
        <p:spPr>
          <a:xfrm rot="10800000">
            <a:off x="7860705" y="2981447"/>
            <a:ext cx="11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721227" y="4419503"/>
            <a:ext cx="1899250" cy="59515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900"/>
              <a:t>예약 취소</a:t>
            </a:r>
            <a:endParaRPr sz="900"/>
          </a:p>
        </p:txBody>
      </p:sp>
      <p:cxnSp>
        <p:nvCxnSpPr>
          <p:cNvPr id="503" name="Google Shape;503;p38"/>
          <p:cNvCxnSpPr>
            <a:stCxn id="502" idx="2"/>
            <a:endCxn id="504" idx="0"/>
          </p:cNvCxnSpPr>
          <p:nvPr/>
        </p:nvCxnSpPr>
        <p:spPr>
          <a:xfrm>
            <a:off x="5670852" y="5014654"/>
            <a:ext cx="0" cy="6653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5154072" y="5679996"/>
            <a:ext cx="1033560" cy="430326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900"/>
              <a:t>예약 취소</a:t>
            </a:r>
            <a:endParaRPr sz="900"/>
          </a:p>
        </p:txBody>
      </p:sp>
      <p:sp>
        <p:nvSpPr>
          <p:cNvPr id="505" name="Google Shape;505;p38"/>
          <p:cNvSpPr txBox="1"/>
          <p:nvPr/>
        </p:nvSpPr>
        <p:spPr>
          <a:xfrm>
            <a:off x="5602898" y="5092235"/>
            <a:ext cx="40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800" dirty="0" err="1"/>
              <a:t>Y</a:t>
            </a:r>
            <a:endParaRPr sz="800" dirty="0"/>
          </a:p>
        </p:txBody>
      </p:sp>
      <p:sp>
        <p:nvSpPr>
          <p:cNvPr id="506" name="Google Shape;506;p38"/>
          <p:cNvSpPr txBox="1"/>
          <p:nvPr/>
        </p:nvSpPr>
        <p:spPr>
          <a:xfrm>
            <a:off x="4078192" y="4691553"/>
            <a:ext cx="63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900"/>
              <a:t>N</a:t>
            </a:r>
            <a:endParaRPr sz="900"/>
          </a:p>
        </p:txBody>
      </p:sp>
      <p:sp>
        <p:nvSpPr>
          <p:cNvPr id="507" name="Google Shape;507;p38"/>
          <p:cNvSpPr/>
          <p:nvPr/>
        </p:nvSpPr>
        <p:spPr>
          <a:xfrm>
            <a:off x="2628341" y="4489090"/>
            <a:ext cx="816426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</a:pP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 예약 확인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8" name="Google Shape;508;p38"/>
          <p:cNvCxnSpPr>
            <a:stCxn id="502" idx="1"/>
            <a:endCxn id="507" idx="3"/>
          </p:cNvCxnSpPr>
          <p:nvPr/>
        </p:nvCxnSpPr>
        <p:spPr>
          <a:xfrm flipH="1">
            <a:off x="3444767" y="4717078"/>
            <a:ext cx="12764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1" name="Google Shape;501;p38"/>
          <p:cNvSpPr/>
          <p:nvPr/>
        </p:nvSpPr>
        <p:spPr>
          <a:xfrm>
            <a:off x="6827024" y="2766278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900"/>
              <a:t>예약 정보 출력</a:t>
            </a:r>
            <a:endParaRPr sz="900"/>
          </a:p>
        </p:txBody>
      </p:sp>
      <p:cxnSp>
        <p:nvCxnSpPr>
          <p:cNvPr id="509" name="Google Shape;509;p38"/>
          <p:cNvCxnSpPr>
            <a:stCxn id="495" idx="3"/>
            <a:endCxn id="501" idx="1"/>
          </p:cNvCxnSpPr>
          <p:nvPr/>
        </p:nvCxnSpPr>
        <p:spPr>
          <a:xfrm>
            <a:off x="5122371" y="2981454"/>
            <a:ext cx="1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38"/>
          <p:cNvCxnSpPr>
            <a:stCxn id="502" idx="3"/>
            <a:endCxn id="499" idx="3"/>
          </p:cNvCxnSpPr>
          <p:nvPr/>
        </p:nvCxnSpPr>
        <p:spPr>
          <a:xfrm flipV="1">
            <a:off x="6620477" y="3242448"/>
            <a:ext cx="2907778" cy="147463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38"/>
          <p:cNvCxnSpPr>
            <a:stCxn id="504" idx="3"/>
            <a:endCxn id="499" idx="3"/>
          </p:cNvCxnSpPr>
          <p:nvPr/>
        </p:nvCxnSpPr>
        <p:spPr>
          <a:xfrm flipV="1">
            <a:off x="6187633" y="3242447"/>
            <a:ext cx="3340623" cy="265271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꺾인 연결선 12"/>
          <p:cNvCxnSpPr>
            <a:stCxn id="501" idx="2"/>
            <a:endCxn id="502" idx="0"/>
          </p:cNvCxnSpPr>
          <p:nvPr/>
        </p:nvCxnSpPr>
        <p:spPr>
          <a:xfrm rot="5400000">
            <a:off x="5895880" y="2971577"/>
            <a:ext cx="1222899" cy="1672952"/>
          </a:xfrm>
          <a:prstGeom prst="bentConnector3">
            <a:avLst>
              <a:gd name="adj1" fmla="val 76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5400000">
            <a:off x="5905059" y="2285709"/>
            <a:ext cx="463039" cy="24144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507;p38"/>
          <p:cNvSpPr/>
          <p:nvPr/>
        </p:nvSpPr>
        <p:spPr>
          <a:xfrm>
            <a:off x="3443979" y="3520953"/>
            <a:ext cx="1484583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</a:pP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리뷰 작성 페이지 이동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27" name="직사각형 26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38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39"/>
          <p:cNvGraphicFramePr/>
          <p:nvPr>
            <p:extLst>
              <p:ext uri="{D42A27DB-BD31-4B8C-83A1-F6EECF244321}">
                <p14:modId xmlns:p14="http://schemas.microsoft.com/office/powerpoint/2010/main" val="1017023519"/>
              </p:ext>
            </p:extLst>
          </p:nvPr>
        </p:nvGraphicFramePr>
        <p:xfrm>
          <a:off x="83274" y="1005336"/>
          <a:ext cx="1202966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2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51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조회 및 취소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0" name="Google Shape;520;p39"/>
          <p:cNvGraphicFramePr/>
          <p:nvPr>
            <p:extLst>
              <p:ext uri="{D42A27DB-BD31-4B8C-83A1-F6EECF244321}">
                <p14:modId xmlns:p14="http://schemas.microsoft.com/office/powerpoint/2010/main" val="2660723583"/>
              </p:ext>
            </p:extLst>
          </p:nvPr>
        </p:nvGraphicFramePr>
        <p:xfrm>
          <a:off x="82544" y="1941440"/>
          <a:ext cx="12031114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4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3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 예약 확인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 마이페이지에서 예약을 확인할 수 있다.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 예약 정보 출력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 사용자가 예약한 정보를 출력한다.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DB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 예약 조회 및 취소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사용자는 예약한 것을 조회할 수 있고 예약을 취소할 수 있다.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사용자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예약DB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4</a:t>
                      </a:r>
                      <a:endParaRPr sz="1100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리뷰 작성 페이지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예약한</a:t>
                      </a:r>
                      <a:r>
                        <a:rPr lang="ko-KR" altLang="en-US" sz="1100" baseline="0" dirty="0" smtClean="0"/>
                        <a:t> 마을의 리뷰를 작성 페이지로 이동한다</a:t>
                      </a:r>
                      <a:r>
                        <a:rPr lang="en-US" altLang="ko-KR" sz="1100" baseline="0" dirty="0" smtClean="0"/>
                        <a:t>.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561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6" name="Google Shape;526;p40"/>
          <p:cNvGraphicFramePr/>
          <p:nvPr>
            <p:extLst>
              <p:ext uri="{D42A27DB-BD31-4B8C-83A1-F6EECF244321}">
                <p14:modId xmlns:p14="http://schemas.microsoft.com/office/powerpoint/2010/main" val="3885535091"/>
              </p:ext>
            </p:extLst>
          </p:nvPr>
        </p:nvGraphicFramePr>
        <p:xfrm>
          <a:off x="144379" y="1021376"/>
          <a:ext cx="11921153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5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 조회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7" name="Google Shape;527;p40"/>
          <p:cNvGraphicFramePr/>
          <p:nvPr>
            <p:extLst>
              <p:ext uri="{D42A27DB-BD31-4B8C-83A1-F6EECF244321}">
                <p14:modId xmlns:p14="http://schemas.microsoft.com/office/powerpoint/2010/main" val="4077946627"/>
              </p:ext>
            </p:extLst>
          </p:nvPr>
        </p:nvGraphicFramePr>
        <p:xfrm>
          <a:off x="144379" y="1935776"/>
          <a:ext cx="11921152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0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관심 있는 체험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관심리스트로 지정해서 모아 볼 수 있는 기능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사용자들이 관심리스트를 지정하면 관심리스트를 모아 볼 수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AutoNum type="arabicParenR" startAt="2"/>
                      </a:pPr>
                      <a:r>
                        <a:rPr lang="ko-KR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110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목록에서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삭제할 수 있다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</a:t>
                      </a:r>
                      <a:r>
                        <a:rPr lang="en-US" altLang="ko-KR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체험마을상세페이지로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목록에서 해당 체험마을상세페이지로 이동할 수 있다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사용자들이 관심 있는 체험 마을을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했었던 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마을들을 한번에 볼 수 있게 한다.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관심리스트로 이동할 수 있어야 한다.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55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3" name="Google Shape;533;p41"/>
          <p:cNvGraphicFramePr/>
          <p:nvPr>
            <p:extLst>
              <p:ext uri="{D42A27DB-BD31-4B8C-83A1-F6EECF244321}">
                <p14:modId xmlns:p14="http://schemas.microsoft.com/office/powerpoint/2010/main" val="2988528419"/>
              </p:ext>
            </p:extLst>
          </p:nvPr>
        </p:nvGraphicFramePr>
        <p:xfrm>
          <a:off x="212893" y="1976180"/>
          <a:ext cx="11900764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0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3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5" name="Google Shape;535;p41"/>
          <p:cNvSpPr/>
          <p:nvPr/>
        </p:nvSpPr>
        <p:spPr>
          <a:xfrm>
            <a:off x="1882174" y="2781824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en-US" altLang="ko-KR" sz="900">
                <a:latin typeface="Malgun Gothic"/>
                <a:ea typeface="Malgun Gothic"/>
                <a:cs typeface="Malgun Gothic"/>
                <a:sym typeface="Malgun Gothic"/>
              </a:rPr>
              <a:t>1.5 </a:t>
            </a: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관심리스트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6" name="Google Shape;536;p41"/>
          <p:cNvGraphicFramePr/>
          <p:nvPr>
            <p:extLst>
              <p:ext uri="{D42A27DB-BD31-4B8C-83A1-F6EECF244321}">
                <p14:modId xmlns:p14="http://schemas.microsoft.com/office/powerpoint/2010/main" val="565402195"/>
              </p:ext>
            </p:extLst>
          </p:nvPr>
        </p:nvGraphicFramePr>
        <p:xfrm>
          <a:off x="212893" y="973250"/>
          <a:ext cx="11900764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9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8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 dirty="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1.5.3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 조회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7" name="Google Shape;537;p41"/>
          <p:cNvCxnSpPr/>
          <p:nvPr/>
        </p:nvCxnSpPr>
        <p:spPr>
          <a:xfrm>
            <a:off x="8120449" y="501742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41"/>
          <p:cNvSpPr/>
          <p:nvPr/>
        </p:nvSpPr>
        <p:spPr>
          <a:xfrm>
            <a:off x="4257255" y="2794365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관심리스트</a:t>
            </a:r>
            <a:br>
              <a:rPr lang="ko-KR" altLang="en-US" sz="900"/>
            </a:br>
            <a:r>
              <a:rPr lang="ko-KR" altLang="en-US" sz="900"/>
              <a:t>요청</a:t>
            </a:r>
            <a:endParaRPr sz="900"/>
          </a:p>
        </p:txBody>
      </p:sp>
      <p:cxnSp>
        <p:nvCxnSpPr>
          <p:cNvPr id="540" name="Google Shape;540;p41"/>
          <p:cNvCxnSpPr/>
          <p:nvPr/>
        </p:nvCxnSpPr>
        <p:spPr>
          <a:xfrm>
            <a:off x="3314219" y="414863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1"/>
          <p:cNvCxnSpPr>
            <a:stCxn id="535" idx="3"/>
            <a:endCxn id="539" idx="1"/>
          </p:cNvCxnSpPr>
          <p:nvPr/>
        </p:nvCxnSpPr>
        <p:spPr>
          <a:xfrm rot="10800000" flipH="1">
            <a:off x="3109162" y="3009512"/>
            <a:ext cx="11481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3" name="Google Shape;543;p41"/>
          <p:cNvSpPr/>
          <p:nvPr/>
        </p:nvSpPr>
        <p:spPr>
          <a:xfrm>
            <a:off x="9179949" y="2748521"/>
            <a:ext cx="1033500" cy="5220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관심리스트</a:t>
            </a:r>
            <a:r>
              <a:rPr lang="en-US" altLang="ko-KR" sz="900"/>
              <a:t>DB</a:t>
            </a:r>
            <a:endParaRPr sz="900"/>
          </a:p>
        </p:txBody>
      </p:sp>
      <p:cxnSp>
        <p:nvCxnSpPr>
          <p:cNvPr id="544" name="Google Shape;544;p41"/>
          <p:cNvCxnSpPr>
            <a:stCxn id="543" idx="2"/>
            <a:endCxn id="545" idx="3"/>
          </p:cNvCxnSpPr>
          <p:nvPr/>
        </p:nvCxnSpPr>
        <p:spPr>
          <a:xfrm rot="10800000">
            <a:off x="8029149" y="3009521"/>
            <a:ext cx="11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41"/>
          <p:cNvSpPr/>
          <p:nvPr/>
        </p:nvSpPr>
        <p:spPr>
          <a:xfrm>
            <a:off x="4889675" y="3708721"/>
            <a:ext cx="1748375" cy="59515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900" dirty="0" err="1">
                <a:solidFill>
                  <a:sysClr val="windowText" lastClr="000000"/>
                </a:solidFill>
              </a:rPr>
              <a:t>관심리스트</a:t>
            </a:r>
            <a:r>
              <a:rPr lang="ko-KR" altLang="en-US" sz="9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삭제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, </a:t>
            </a: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</a:rPr>
              <a:t>해당 마을 상세페이지 이동</a:t>
            </a:r>
            <a:endParaRPr sz="900" dirty="0">
              <a:solidFill>
                <a:sysClr val="windowText" lastClr="000000"/>
              </a:solidFill>
            </a:endParaRPr>
          </a:p>
        </p:txBody>
      </p:sp>
      <p:sp>
        <p:nvSpPr>
          <p:cNvPr id="548" name="Google Shape;548;p41"/>
          <p:cNvSpPr/>
          <p:nvPr/>
        </p:nvSpPr>
        <p:spPr>
          <a:xfrm>
            <a:off x="3054733" y="5220804"/>
            <a:ext cx="1454349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	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해당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체험마을 상세페이지로 이동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9" name="Google Shape;549;p41"/>
          <p:cNvCxnSpPr>
            <a:stCxn id="546" idx="2"/>
            <a:endCxn id="33" idx="0"/>
          </p:cNvCxnSpPr>
          <p:nvPr/>
        </p:nvCxnSpPr>
        <p:spPr>
          <a:xfrm flipH="1">
            <a:off x="5763862" y="4303872"/>
            <a:ext cx="1" cy="396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p41"/>
          <p:cNvSpPr/>
          <p:nvPr/>
        </p:nvSpPr>
        <p:spPr>
          <a:xfrm>
            <a:off x="6995468" y="2794352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관심리스트 목록 출력</a:t>
            </a:r>
            <a:endParaRPr sz="900"/>
          </a:p>
        </p:txBody>
      </p:sp>
      <p:cxnSp>
        <p:nvCxnSpPr>
          <p:cNvPr id="550" name="Google Shape;550;p41"/>
          <p:cNvCxnSpPr>
            <a:stCxn id="539" idx="3"/>
            <a:endCxn id="545" idx="1"/>
          </p:cNvCxnSpPr>
          <p:nvPr/>
        </p:nvCxnSpPr>
        <p:spPr>
          <a:xfrm>
            <a:off x="5290815" y="3009528"/>
            <a:ext cx="1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41"/>
          <p:cNvCxnSpPr>
            <a:stCxn id="546" idx="3"/>
            <a:endCxn id="543" idx="3"/>
          </p:cNvCxnSpPr>
          <p:nvPr/>
        </p:nvCxnSpPr>
        <p:spPr>
          <a:xfrm flipV="1">
            <a:off x="6638049" y="3270522"/>
            <a:ext cx="3058650" cy="7357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41"/>
          <p:cNvCxnSpPr/>
          <p:nvPr/>
        </p:nvCxnSpPr>
        <p:spPr>
          <a:xfrm>
            <a:off x="7528174" y="3222971"/>
            <a:ext cx="0" cy="2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41"/>
          <p:cNvCxnSpPr/>
          <p:nvPr/>
        </p:nvCxnSpPr>
        <p:spPr>
          <a:xfrm rot="10800000">
            <a:off x="5768082" y="3429449"/>
            <a:ext cx="176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41"/>
          <p:cNvCxnSpPr>
            <a:endCxn id="546" idx="0"/>
          </p:cNvCxnSpPr>
          <p:nvPr/>
        </p:nvCxnSpPr>
        <p:spPr>
          <a:xfrm flipH="1">
            <a:off x="5763862" y="3430621"/>
            <a:ext cx="420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p41"/>
          <p:cNvSpPr/>
          <p:nvPr/>
        </p:nvSpPr>
        <p:spPr>
          <a:xfrm>
            <a:off x="9179949" y="5448792"/>
            <a:ext cx="1148100" cy="59515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1000"/>
              <a:t>체험마을</a:t>
            </a:r>
            <a:r>
              <a:rPr lang="en-US" altLang="ko-KR" sz="1000"/>
              <a:t>DB</a:t>
            </a:r>
            <a:endParaRPr sz="1000"/>
          </a:p>
        </p:txBody>
      </p:sp>
      <p:cxnSp>
        <p:nvCxnSpPr>
          <p:cNvPr id="556" name="Google Shape;556;p41"/>
          <p:cNvCxnSpPr>
            <a:stCxn id="548" idx="2"/>
            <a:endCxn id="555" idx="2"/>
          </p:cNvCxnSpPr>
          <p:nvPr/>
        </p:nvCxnSpPr>
        <p:spPr>
          <a:xfrm rot="16200000" flipH="1">
            <a:off x="6446136" y="3012552"/>
            <a:ext cx="69587" cy="539804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539;p41"/>
          <p:cNvSpPr/>
          <p:nvPr/>
        </p:nvSpPr>
        <p:spPr>
          <a:xfrm>
            <a:off x="5247081" y="4700766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 dirty="0" err="1"/>
              <a:t>관심리스트</a:t>
            </a:r>
            <a:r>
              <a:rPr lang="ko-KR" altLang="en-US" sz="900" dirty="0"/>
              <a:t> 삭제</a:t>
            </a:r>
            <a:endParaRPr lang="en-US" altLang="ko-KR" sz="900" dirty="0"/>
          </a:p>
        </p:txBody>
      </p:sp>
      <p:cxnSp>
        <p:nvCxnSpPr>
          <p:cNvPr id="20" name="꺾인 연결선 19"/>
          <p:cNvCxnSpPr>
            <a:stCxn id="546" idx="1"/>
            <a:endCxn id="548" idx="0"/>
          </p:cNvCxnSpPr>
          <p:nvPr/>
        </p:nvCxnSpPr>
        <p:spPr>
          <a:xfrm rot="10800000" flipV="1">
            <a:off x="3781909" y="4006296"/>
            <a:ext cx="1107767" cy="12145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33" idx="3"/>
            <a:endCxn id="543" idx="3"/>
          </p:cNvCxnSpPr>
          <p:nvPr/>
        </p:nvCxnSpPr>
        <p:spPr>
          <a:xfrm flipV="1">
            <a:off x="6280641" y="3270521"/>
            <a:ext cx="3416058" cy="16454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0" name="직사각형 29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335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" name="Google Shape;561;p42"/>
          <p:cNvGraphicFramePr/>
          <p:nvPr>
            <p:extLst>
              <p:ext uri="{D42A27DB-BD31-4B8C-83A1-F6EECF244321}">
                <p14:modId xmlns:p14="http://schemas.microsoft.com/office/powerpoint/2010/main" val="2372743389"/>
              </p:ext>
            </p:extLst>
          </p:nvPr>
        </p:nvGraphicFramePr>
        <p:xfrm>
          <a:off x="180810" y="909082"/>
          <a:ext cx="11931981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1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 조회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2" name="Google Shape;562;p42"/>
          <p:cNvGraphicFramePr/>
          <p:nvPr>
            <p:extLst>
              <p:ext uri="{D42A27DB-BD31-4B8C-83A1-F6EECF244321}">
                <p14:modId xmlns:p14="http://schemas.microsoft.com/office/powerpoint/2010/main" val="3428625698"/>
              </p:ext>
            </p:extLst>
          </p:nvPr>
        </p:nvGraphicFramePr>
        <p:xfrm>
          <a:off x="180243" y="1845186"/>
          <a:ext cx="11933416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6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5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3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관심리스트로 이동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마이페이지에서 관심리스트로 이동한다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저장한 관심리스트         </a:t>
                      </a:r>
                      <a:b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저장한 관심리스트를 불러오는걸 요청한다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관심리스트 출력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사용자가 저장한 관심리스트 출력한다.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시스템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관심리스트로 이동</a:t>
                      </a:r>
                      <a:b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저장한 관심리스트로 이동 요청한다.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 상세페이지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마을의 상세페이지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14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8" name="Google Shape;568;p43"/>
          <p:cNvGraphicFramePr/>
          <p:nvPr>
            <p:extLst>
              <p:ext uri="{D42A27DB-BD31-4B8C-83A1-F6EECF244321}">
                <p14:modId xmlns:p14="http://schemas.microsoft.com/office/powerpoint/2010/main" val="2419292994"/>
              </p:ext>
            </p:extLst>
          </p:nvPr>
        </p:nvGraphicFramePr>
        <p:xfrm>
          <a:off x="66503" y="1101586"/>
          <a:ext cx="12047155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7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7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6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1:1문의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9" name="Google Shape;569;p43"/>
          <p:cNvGraphicFramePr/>
          <p:nvPr>
            <p:extLst>
              <p:ext uri="{D42A27DB-BD31-4B8C-83A1-F6EECF244321}">
                <p14:modId xmlns:p14="http://schemas.microsoft.com/office/powerpoint/2010/main" val="553458941"/>
              </p:ext>
            </p:extLst>
          </p:nvPr>
        </p:nvGraphicFramePr>
        <p:xfrm>
          <a:off x="66501" y="2015986"/>
          <a:ext cx="12047156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사용자들이 문의사항이 있으면 1:1문의에서 문의 할 수 있다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작성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문의 사항이 있으면 제목과 내용을 입력해서 문의 할 수 있다.</a:t>
                      </a:r>
                      <a:b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사용자의 문의 사항을 입력 받고 문의 등록버튼을 누르면 문의가 등록된다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확인</a:t>
                      </a:r>
                      <a:endParaRPr lang="en-US" altLang="ko-KR" sz="110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문의에 대한 답변을 확인 할 수 있다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문의사항이 있으면 문의 할 수 있다.</a:t>
                      </a:r>
                      <a:endParaRPr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05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5" name="Google Shape;575;p44"/>
          <p:cNvGraphicFramePr/>
          <p:nvPr>
            <p:extLst>
              <p:ext uri="{D42A27DB-BD31-4B8C-83A1-F6EECF244321}">
                <p14:modId xmlns:p14="http://schemas.microsoft.com/office/powerpoint/2010/main" val="1046255196"/>
              </p:ext>
            </p:extLst>
          </p:nvPr>
        </p:nvGraphicFramePr>
        <p:xfrm>
          <a:off x="127577" y="1971121"/>
          <a:ext cx="11986080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5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7" name="Google Shape;577;p44"/>
          <p:cNvSpPr/>
          <p:nvPr/>
        </p:nvSpPr>
        <p:spPr>
          <a:xfrm>
            <a:off x="1758502" y="2839286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마이 페이지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8" name="Google Shape;578;p44"/>
          <p:cNvGraphicFramePr/>
          <p:nvPr>
            <p:extLst>
              <p:ext uri="{D42A27DB-BD31-4B8C-83A1-F6EECF244321}">
                <p14:modId xmlns:p14="http://schemas.microsoft.com/office/powerpoint/2010/main" val="2327911029"/>
              </p:ext>
            </p:extLst>
          </p:nvPr>
        </p:nvGraphicFramePr>
        <p:xfrm>
          <a:off x="127575" y="1030712"/>
          <a:ext cx="11986082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5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9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1.5.4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1:1문의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79" name="Google Shape;579;p44"/>
          <p:cNvCxnSpPr/>
          <p:nvPr/>
        </p:nvCxnSpPr>
        <p:spPr>
          <a:xfrm>
            <a:off x="7996777" y="507488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1" name="Google Shape;581;p44"/>
          <p:cNvSpPr/>
          <p:nvPr/>
        </p:nvSpPr>
        <p:spPr>
          <a:xfrm>
            <a:off x="4133583" y="2851827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문의 정보 요청</a:t>
            </a:r>
            <a:endParaRPr sz="900"/>
          </a:p>
        </p:txBody>
      </p:sp>
      <p:cxnSp>
        <p:nvCxnSpPr>
          <p:cNvPr id="582" name="Google Shape;582;p44"/>
          <p:cNvCxnSpPr/>
          <p:nvPr/>
        </p:nvCxnSpPr>
        <p:spPr>
          <a:xfrm>
            <a:off x="3190547" y="420609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44"/>
          <p:cNvCxnSpPr>
            <a:stCxn id="577" idx="3"/>
            <a:endCxn id="581" idx="1"/>
          </p:cNvCxnSpPr>
          <p:nvPr/>
        </p:nvCxnSpPr>
        <p:spPr>
          <a:xfrm rot="10800000" flipH="1">
            <a:off x="2985490" y="3066974"/>
            <a:ext cx="11481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" name="Google Shape;585;p44"/>
          <p:cNvSpPr/>
          <p:nvPr/>
        </p:nvSpPr>
        <p:spPr>
          <a:xfrm>
            <a:off x="9056277" y="2805983"/>
            <a:ext cx="1033500" cy="5220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 dirty="0"/>
              <a:t>문의 </a:t>
            </a:r>
            <a:r>
              <a:rPr lang="en-US" altLang="ko-KR" sz="900" dirty="0"/>
              <a:t>DB</a:t>
            </a:r>
            <a:endParaRPr sz="900" dirty="0"/>
          </a:p>
        </p:txBody>
      </p:sp>
      <p:cxnSp>
        <p:nvCxnSpPr>
          <p:cNvPr id="586" name="Google Shape;586;p44"/>
          <p:cNvCxnSpPr>
            <a:stCxn id="585" idx="2"/>
            <a:endCxn id="587" idx="3"/>
          </p:cNvCxnSpPr>
          <p:nvPr/>
        </p:nvCxnSpPr>
        <p:spPr>
          <a:xfrm rot="10800000">
            <a:off x="7905477" y="3066983"/>
            <a:ext cx="11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44"/>
          <p:cNvSpPr/>
          <p:nvPr/>
        </p:nvSpPr>
        <p:spPr>
          <a:xfrm>
            <a:off x="4766003" y="3755608"/>
            <a:ext cx="1748375" cy="59515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900"/>
              <a:t>1:1</a:t>
            </a:r>
            <a:r>
              <a:rPr lang="ko-KR" altLang="en-US" sz="900"/>
              <a:t>문의 사항 작성</a:t>
            </a:r>
            <a:endParaRPr sz="900"/>
          </a:p>
        </p:txBody>
      </p:sp>
      <p:cxnSp>
        <p:nvCxnSpPr>
          <p:cNvPr id="589" name="Google Shape;589;p44"/>
          <p:cNvCxnSpPr>
            <a:stCxn id="588" idx="2"/>
            <a:endCxn id="590" idx="0"/>
          </p:cNvCxnSpPr>
          <p:nvPr/>
        </p:nvCxnSpPr>
        <p:spPr>
          <a:xfrm flipH="1">
            <a:off x="5635390" y="4350758"/>
            <a:ext cx="4800" cy="4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0" name="Google Shape;590;p44"/>
          <p:cNvSpPr/>
          <p:nvPr/>
        </p:nvSpPr>
        <p:spPr>
          <a:xfrm>
            <a:off x="5118591" y="4824227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900" dirty="0"/>
              <a:t>1:1</a:t>
            </a:r>
            <a:r>
              <a:rPr lang="ko-KR" altLang="en-US" sz="900" dirty="0"/>
              <a:t>문의 작성 </a:t>
            </a:r>
            <a:r>
              <a:rPr lang="en-US" altLang="ko-KR" sz="900" dirty="0"/>
              <a:t>   </a:t>
            </a:r>
            <a:r>
              <a:rPr lang="ko-KR" altLang="en-US" sz="900" dirty="0"/>
              <a:t>등록</a:t>
            </a:r>
            <a:endParaRPr sz="900" dirty="0"/>
          </a:p>
        </p:txBody>
      </p:sp>
      <p:cxnSp>
        <p:nvCxnSpPr>
          <p:cNvPr id="591" name="Google Shape;591;p44"/>
          <p:cNvCxnSpPr>
            <a:stCxn id="590" idx="3"/>
            <a:endCxn id="592" idx="1"/>
          </p:cNvCxnSpPr>
          <p:nvPr/>
        </p:nvCxnSpPr>
        <p:spPr>
          <a:xfrm>
            <a:off x="6152151" y="5039390"/>
            <a:ext cx="9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2" name="Google Shape;592;p44"/>
          <p:cNvSpPr/>
          <p:nvPr/>
        </p:nvSpPr>
        <p:spPr>
          <a:xfrm>
            <a:off x="7089343" y="4811417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en-US" altLang="ko-KR" sz="900">
                <a:latin typeface="Malgun Gothic"/>
                <a:ea typeface="Malgun Gothic"/>
                <a:cs typeface="Malgun Gothic"/>
                <a:sym typeface="Malgun Gothic"/>
              </a:rPr>
              <a:t>1:1 </a:t>
            </a: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문의 등록 완료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44"/>
          <p:cNvSpPr txBox="1"/>
          <p:nvPr/>
        </p:nvSpPr>
        <p:spPr>
          <a:xfrm>
            <a:off x="4554519" y="3825183"/>
            <a:ext cx="191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700"/>
              <a:t>N</a:t>
            </a:r>
            <a:endParaRPr sz="700"/>
          </a:p>
        </p:txBody>
      </p:sp>
      <p:sp>
        <p:nvSpPr>
          <p:cNvPr id="594" name="Google Shape;594;p44"/>
          <p:cNvSpPr/>
          <p:nvPr/>
        </p:nvSpPr>
        <p:spPr>
          <a:xfrm>
            <a:off x="2231977" y="3825183"/>
            <a:ext cx="127342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나의 문의와 </a:t>
            </a:r>
            <a:endParaRPr lang="en-US" altLang="ko-KR" sz="9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indent="-177800">
              <a:lnSpc>
                <a:spcPct val="90000"/>
              </a:lnSpc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	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답변 확인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5" name="Google Shape;595;p44"/>
          <p:cNvCxnSpPr>
            <a:stCxn id="588" idx="1"/>
            <a:endCxn id="594" idx="3"/>
          </p:cNvCxnSpPr>
          <p:nvPr/>
        </p:nvCxnSpPr>
        <p:spPr>
          <a:xfrm rot="10800000">
            <a:off x="3505402" y="4053183"/>
            <a:ext cx="12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7" name="Google Shape;587;p44"/>
          <p:cNvSpPr/>
          <p:nvPr/>
        </p:nvSpPr>
        <p:spPr>
          <a:xfrm>
            <a:off x="6871796" y="2851814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문의 정보 출력</a:t>
            </a:r>
            <a:endParaRPr sz="900"/>
          </a:p>
        </p:txBody>
      </p:sp>
      <p:cxnSp>
        <p:nvCxnSpPr>
          <p:cNvPr id="596" name="Google Shape;596;p44"/>
          <p:cNvCxnSpPr>
            <a:stCxn id="581" idx="3"/>
            <a:endCxn id="587" idx="1"/>
          </p:cNvCxnSpPr>
          <p:nvPr/>
        </p:nvCxnSpPr>
        <p:spPr>
          <a:xfrm>
            <a:off x="5167143" y="3066990"/>
            <a:ext cx="1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44"/>
          <p:cNvCxnSpPr>
            <a:stCxn id="588" idx="3"/>
            <a:endCxn id="585" idx="3"/>
          </p:cNvCxnSpPr>
          <p:nvPr/>
        </p:nvCxnSpPr>
        <p:spPr>
          <a:xfrm rot="10800000" flipH="1">
            <a:off x="6514377" y="3328083"/>
            <a:ext cx="3058500" cy="725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44"/>
          <p:cNvCxnSpPr>
            <a:stCxn id="592" idx="3"/>
          </p:cNvCxnSpPr>
          <p:nvPr/>
        </p:nvCxnSpPr>
        <p:spPr>
          <a:xfrm flipV="1">
            <a:off x="8316331" y="3327983"/>
            <a:ext cx="1256546" cy="171142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4"/>
          <p:cNvCxnSpPr/>
          <p:nvPr/>
        </p:nvCxnSpPr>
        <p:spPr>
          <a:xfrm>
            <a:off x="7404502" y="3280433"/>
            <a:ext cx="0" cy="2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44"/>
          <p:cNvCxnSpPr/>
          <p:nvPr/>
        </p:nvCxnSpPr>
        <p:spPr>
          <a:xfrm rot="10800000">
            <a:off x="5644410" y="3486911"/>
            <a:ext cx="176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44"/>
          <p:cNvCxnSpPr>
            <a:endCxn id="588" idx="0"/>
          </p:cNvCxnSpPr>
          <p:nvPr/>
        </p:nvCxnSpPr>
        <p:spPr>
          <a:xfrm flipH="1">
            <a:off x="5640190" y="3477508"/>
            <a:ext cx="420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2" name="Google Shape;602;p44"/>
          <p:cNvSpPr txBox="1"/>
          <p:nvPr/>
        </p:nvSpPr>
        <p:spPr>
          <a:xfrm>
            <a:off x="5580927" y="4350757"/>
            <a:ext cx="191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700"/>
              <a:t>Y</a:t>
            </a:r>
            <a:endParaRPr sz="700"/>
          </a:p>
        </p:txBody>
      </p:sp>
      <p:sp>
        <p:nvSpPr>
          <p:cNvPr id="28" name="Google Shape;585;p44"/>
          <p:cNvSpPr/>
          <p:nvPr/>
        </p:nvSpPr>
        <p:spPr>
          <a:xfrm>
            <a:off x="9154249" y="5561405"/>
            <a:ext cx="1033500" cy="5220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 dirty="0"/>
              <a:t>문의 답변 </a:t>
            </a:r>
            <a:r>
              <a:rPr lang="en-US" altLang="ko-KR" sz="900" dirty="0"/>
              <a:t>DB</a:t>
            </a:r>
            <a:endParaRPr sz="900" dirty="0"/>
          </a:p>
        </p:txBody>
      </p:sp>
      <p:cxnSp>
        <p:nvCxnSpPr>
          <p:cNvPr id="7" name="꺾인 연결선 6"/>
          <p:cNvCxnSpPr>
            <a:stCxn id="594" idx="2"/>
            <a:endCxn id="28" idx="2"/>
          </p:cNvCxnSpPr>
          <p:nvPr/>
        </p:nvCxnSpPr>
        <p:spPr>
          <a:xfrm rot="16200000" flipH="1">
            <a:off x="5240847" y="1909003"/>
            <a:ext cx="1541246" cy="62855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1" name="직사각형 30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376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7" name="Google Shape;607;p45"/>
          <p:cNvGraphicFramePr/>
          <p:nvPr>
            <p:extLst>
              <p:ext uri="{D42A27DB-BD31-4B8C-83A1-F6EECF244321}">
                <p14:modId xmlns:p14="http://schemas.microsoft.com/office/powerpoint/2010/main" val="912662460"/>
              </p:ext>
            </p:extLst>
          </p:nvPr>
        </p:nvGraphicFramePr>
        <p:xfrm>
          <a:off x="139699" y="917104"/>
          <a:ext cx="11973087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1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7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1:1문의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8" name="Google Shape;608;p45"/>
          <p:cNvGraphicFramePr/>
          <p:nvPr>
            <p:extLst>
              <p:ext uri="{D42A27DB-BD31-4B8C-83A1-F6EECF244321}">
                <p14:modId xmlns:p14="http://schemas.microsoft.com/office/powerpoint/2010/main" val="1401707325"/>
              </p:ext>
            </p:extLst>
          </p:nvPr>
        </p:nvGraphicFramePr>
        <p:xfrm>
          <a:off x="139132" y="1853208"/>
          <a:ext cx="11974526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4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7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정보 요청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내 문의사항과 문의 등록 할 수 있는 페이지 요청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dirty="0"/>
                        <a:t>문의 정보 출력</a:t>
                      </a:r>
                      <a:endParaRPr sz="9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/>
                        <a:t>사용자 문의 </a:t>
                      </a:r>
                      <a:r>
                        <a:rPr lang="ko-KR" sz="1100" dirty="0" smtClean="0"/>
                        <a:t>내역과</a:t>
                      </a:r>
                      <a:r>
                        <a:rPr lang="en-US" altLang="ko-KR" sz="1100" dirty="0" smtClean="0"/>
                        <a:t> </a:t>
                      </a:r>
                      <a:r>
                        <a:rPr lang="ko-KR" altLang="en-US" sz="1100" dirty="0" smtClean="0"/>
                        <a:t>답변</a:t>
                      </a:r>
                      <a:r>
                        <a:rPr lang="ko-KR" sz="1100" dirty="0" smtClean="0"/>
                        <a:t> </a:t>
                      </a:r>
                      <a:r>
                        <a:rPr lang="ko-KR" sz="1100" dirty="0"/>
                        <a:t>등록할 수 있는 페이지 출력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문의 사항 작성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사용자가 문의사항을 제목과 내용을 작성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사용자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문의사항DB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1:!문의 사항 등록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작성한 문의사항을 등록 한다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문의사항DB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02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502" y="74814"/>
            <a:ext cx="3616036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To-Be Process </a:t>
            </a:r>
            <a:r>
              <a:rPr lang="ko-KR" altLang="en-US" dirty="0" smtClean="0">
                <a:solidFill>
                  <a:schemeClr val="tx1"/>
                </a:solidFill>
              </a:rPr>
              <a:t>설계서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742947" y="85896"/>
            <a:ext cx="3370711" cy="523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To-Be Process Flow Chart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Google Shape;113;p10"/>
          <p:cNvGraphicFramePr/>
          <p:nvPr>
            <p:extLst>
              <p:ext uri="{D42A27DB-BD31-4B8C-83A1-F6EECF244321}">
                <p14:modId xmlns:p14="http://schemas.microsoft.com/office/powerpoint/2010/main" val="1586529885"/>
              </p:ext>
            </p:extLst>
          </p:nvPr>
        </p:nvGraphicFramePr>
        <p:xfrm>
          <a:off x="66502" y="2025952"/>
          <a:ext cx="12047156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86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0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115;p10"/>
          <p:cNvSpPr/>
          <p:nvPr/>
        </p:nvSpPr>
        <p:spPr>
          <a:xfrm>
            <a:off x="1712123" y="2791013"/>
            <a:ext cx="1366524" cy="393606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마을 검색 </a:t>
            </a:r>
            <a:r>
              <a:rPr lang="ko-KR" sz="900"/>
              <a:t>시작</a:t>
            </a:r>
            <a:endParaRPr sz="900"/>
          </a:p>
        </p:txBody>
      </p:sp>
      <p:sp>
        <p:nvSpPr>
          <p:cNvPr id="8" name="Google Shape;116;p10"/>
          <p:cNvSpPr/>
          <p:nvPr/>
        </p:nvSpPr>
        <p:spPr>
          <a:xfrm>
            <a:off x="3969703" y="2791019"/>
            <a:ext cx="1206900" cy="393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dirty="0" smtClean="0"/>
              <a:t>지역 </a:t>
            </a:r>
            <a:r>
              <a:rPr lang="ko-KR" sz="900" dirty="0" smtClean="0"/>
              <a:t>카테고리 </a:t>
            </a:r>
            <a:r>
              <a:rPr lang="ko-KR" sz="900" dirty="0"/>
              <a:t>목록 선택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17;p10"/>
          <p:cNvSpPr/>
          <p:nvPr/>
        </p:nvSpPr>
        <p:spPr>
          <a:xfrm>
            <a:off x="6844540" y="3333275"/>
            <a:ext cx="1266000" cy="435900"/>
          </a:xfrm>
          <a:prstGeom prst="flowChart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체험마을 지도출력 위치 마커 표시</a:t>
            </a:r>
            <a:endParaRPr/>
          </a:p>
        </p:txBody>
      </p:sp>
      <p:sp>
        <p:nvSpPr>
          <p:cNvPr id="10" name="Google Shape;118;p10"/>
          <p:cNvSpPr/>
          <p:nvPr/>
        </p:nvSpPr>
        <p:spPr>
          <a:xfrm>
            <a:off x="5180888" y="3836816"/>
            <a:ext cx="1165200" cy="3069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dirty="0"/>
              <a:t>햄버거 버튼 선택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9;p10"/>
          <p:cNvSpPr/>
          <p:nvPr/>
        </p:nvSpPr>
        <p:spPr>
          <a:xfrm>
            <a:off x="9317540" y="4195551"/>
            <a:ext cx="1049425" cy="522850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000" dirty="0"/>
              <a:t>체험 마을 정보</a:t>
            </a:r>
            <a:r>
              <a:rPr lang="ko-KR" sz="10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/>
              <a:t>DB</a:t>
            </a:r>
            <a:endParaRPr sz="1000" i="0" u="none" strike="noStrike" cap="none" dirty="0">
              <a:solidFill>
                <a:srgbClr val="000000"/>
              </a:solidFill>
            </a:endParaRPr>
          </a:p>
        </p:txBody>
      </p:sp>
      <p:cxnSp>
        <p:nvCxnSpPr>
          <p:cNvPr id="12" name="Google Shape;120;p10"/>
          <p:cNvCxnSpPr>
            <a:stCxn id="11" idx="2"/>
            <a:endCxn id="9" idx="3"/>
          </p:cNvCxnSpPr>
          <p:nvPr/>
        </p:nvCxnSpPr>
        <p:spPr>
          <a:xfrm rot="10800000">
            <a:off x="8110640" y="3551276"/>
            <a:ext cx="1206900" cy="905700"/>
          </a:xfrm>
          <a:prstGeom prst="bentConnector3">
            <a:avLst>
              <a:gd name="adj1" fmla="val 523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21;p10"/>
          <p:cNvSpPr/>
          <p:nvPr/>
        </p:nvSpPr>
        <p:spPr>
          <a:xfrm>
            <a:off x="6844540" y="4279800"/>
            <a:ext cx="1206900" cy="357804"/>
          </a:xfrm>
          <a:prstGeom prst="flowChart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lvl="0" algn="ctr">
              <a:buSzPts val="900"/>
            </a:pPr>
            <a:r>
              <a:rPr lang="ko-KR" sz="900" dirty="0"/>
              <a:t>   </a:t>
            </a:r>
            <a:r>
              <a:rPr lang="ko-KR" altLang="en-US" sz="900" dirty="0">
                <a:solidFill>
                  <a:schemeClr val="dk1"/>
                </a:solidFill>
              </a:rPr>
              <a:t>지도에 표시된 마을 리스트 출력</a:t>
            </a:r>
            <a:endParaRPr lang="ko-KR" altLang="en-US" sz="900" dirty="0"/>
          </a:p>
        </p:txBody>
      </p:sp>
      <p:sp>
        <p:nvSpPr>
          <p:cNvPr id="14" name="Google Shape;122;p10"/>
          <p:cNvSpPr/>
          <p:nvPr/>
        </p:nvSpPr>
        <p:spPr>
          <a:xfrm>
            <a:off x="5125965" y="4784594"/>
            <a:ext cx="1107000" cy="43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dirty="0"/>
              <a:t>체험마을 </a:t>
            </a:r>
            <a:r>
              <a:rPr lang="ko-KR" altLang="ko-KR" sz="900" dirty="0" err="1"/>
              <a:t>마커</a:t>
            </a:r>
            <a:r>
              <a:rPr lang="ko-KR" altLang="ko-KR" sz="900" dirty="0"/>
              <a:t> 선택</a:t>
            </a:r>
            <a:endParaRPr dirty="0"/>
          </a:p>
        </p:txBody>
      </p:sp>
      <p:sp>
        <p:nvSpPr>
          <p:cNvPr id="15" name="Google Shape;123;p10"/>
          <p:cNvSpPr/>
          <p:nvPr/>
        </p:nvSpPr>
        <p:spPr>
          <a:xfrm>
            <a:off x="3260714" y="5268398"/>
            <a:ext cx="1366524" cy="393606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7.체험 마을 정보 확인</a:t>
            </a:r>
            <a:endParaRPr/>
          </a:p>
        </p:txBody>
      </p:sp>
      <p:sp>
        <p:nvSpPr>
          <p:cNvPr id="16" name="Google Shape;124;p10"/>
          <p:cNvSpPr/>
          <p:nvPr/>
        </p:nvSpPr>
        <p:spPr>
          <a:xfrm>
            <a:off x="6899640" y="5268400"/>
            <a:ext cx="1156800" cy="393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lvl="0" algn="ctr">
              <a:buSzPts val="900"/>
            </a:pPr>
            <a:r>
              <a:rPr lang="ko-KR" altLang="en-US" sz="900" dirty="0" smtClean="0"/>
              <a:t>해당 </a:t>
            </a:r>
            <a:r>
              <a:rPr lang="ko-KR" altLang="en-US" sz="900" dirty="0"/>
              <a:t>마을 상세 페이지 이동</a:t>
            </a:r>
          </a:p>
        </p:txBody>
      </p:sp>
      <p:cxnSp>
        <p:nvCxnSpPr>
          <p:cNvPr id="17" name="Google Shape;125;p10"/>
          <p:cNvCxnSpPr>
            <a:stCxn id="11" idx="2"/>
            <a:endCxn id="16" idx="3"/>
          </p:cNvCxnSpPr>
          <p:nvPr/>
        </p:nvCxnSpPr>
        <p:spPr>
          <a:xfrm flipH="1">
            <a:off x="8056340" y="4456976"/>
            <a:ext cx="1261200" cy="10083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8" name="Google Shape;126;p10"/>
          <p:cNvGraphicFramePr/>
          <p:nvPr>
            <p:extLst>
              <p:ext uri="{D42A27DB-BD31-4B8C-83A1-F6EECF244321}">
                <p14:modId xmlns:p14="http://schemas.microsoft.com/office/powerpoint/2010/main" val="2334198094"/>
              </p:ext>
            </p:extLst>
          </p:nvPr>
        </p:nvGraphicFramePr>
        <p:xfrm>
          <a:off x="66503" y="1085544"/>
          <a:ext cx="12047155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7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 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 검색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Google Shape;127;p10"/>
          <p:cNvCxnSpPr>
            <a:stCxn id="9" idx="1"/>
            <a:endCxn id="10" idx="0"/>
          </p:cNvCxnSpPr>
          <p:nvPr/>
        </p:nvCxnSpPr>
        <p:spPr>
          <a:xfrm rot="10800000" flipV="1">
            <a:off x="5763488" y="3551224"/>
            <a:ext cx="1081052" cy="285591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28;p10"/>
          <p:cNvCxnSpPr>
            <a:stCxn id="10" idx="3"/>
            <a:endCxn id="13" idx="0"/>
          </p:cNvCxnSpPr>
          <p:nvPr/>
        </p:nvCxnSpPr>
        <p:spPr>
          <a:xfrm>
            <a:off x="6346088" y="3990266"/>
            <a:ext cx="1101902" cy="28953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129;p10"/>
          <p:cNvCxnSpPr>
            <a:stCxn id="13" idx="1"/>
            <a:endCxn id="14" idx="0"/>
          </p:cNvCxnSpPr>
          <p:nvPr/>
        </p:nvCxnSpPr>
        <p:spPr>
          <a:xfrm flipH="1">
            <a:off x="5679340" y="4458702"/>
            <a:ext cx="1165200" cy="325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" name="Google Shape;130;p10"/>
          <p:cNvCxnSpPr>
            <a:stCxn id="14" idx="3"/>
            <a:endCxn id="16" idx="0"/>
          </p:cNvCxnSpPr>
          <p:nvPr/>
        </p:nvCxnSpPr>
        <p:spPr>
          <a:xfrm>
            <a:off x="6232965" y="5002544"/>
            <a:ext cx="1245000" cy="265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Google Shape;131;p10"/>
          <p:cNvSpPr/>
          <p:nvPr/>
        </p:nvSpPr>
        <p:spPr>
          <a:xfrm>
            <a:off x="9259653" y="2947025"/>
            <a:ext cx="1165200" cy="414600"/>
          </a:xfrm>
          <a:prstGeom prst="flowChartPreparat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체험마을 지도API</a:t>
            </a:r>
            <a:endParaRPr sz="1000"/>
          </a:p>
        </p:txBody>
      </p:sp>
      <p:cxnSp>
        <p:nvCxnSpPr>
          <p:cNvPr id="24" name="Google Shape;132;p10"/>
          <p:cNvCxnSpPr>
            <a:stCxn id="11" idx="1"/>
            <a:endCxn id="23" idx="2"/>
          </p:cNvCxnSpPr>
          <p:nvPr/>
        </p:nvCxnSpPr>
        <p:spPr>
          <a:xfrm rot="-5400000">
            <a:off x="9425553" y="3778251"/>
            <a:ext cx="8340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" name="Google Shape;133;p10"/>
          <p:cNvCxnSpPr>
            <a:stCxn id="13" idx="3"/>
            <a:endCxn id="11" idx="2"/>
          </p:cNvCxnSpPr>
          <p:nvPr/>
        </p:nvCxnSpPr>
        <p:spPr>
          <a:xfrm rot="10800000" flipH="1">
            <a:off x="8051440" y="4456902"/>
            <a:ext cx="1266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4;p10"/>
          <p:cNvCxnSpPr>
            <a:stCxn id="15" idx="3"/>
            <a:endCxn id="16" idx="1"/>
          </p:cNvCxnSpPr>
          <p:nvPr/>
        </p:nvCxnSpPr>
        <p:spPr>
          <a:xfrm>
            <a:off x="4627238" y="5465201"/>
            <a:ext cx="227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" name="Google Shape;140;p10"/>
          <p:cNvCxnSpPr>
            <a:stCxn id="8" idx="3"/>
            <a:endCxn id="9" idx="0"/>
          </p:cNvCxnSpPr>
          <p:nvPr/>
        </p:nvCxnSpPr>
        <p:spPr>
          <a:xfrm>
            <a:off x="5176603" y="2987819"/>
            <a:ext cx="2300937" cy="34545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32;p10"/>
          <p:cNvCxnSpPr>
            <a:stCxn id="8" idx="1"/>
            <a:endCxn id="7" idx="3"/>
          </p:cNvCxnSpPr>
          <p:nvPr/>
        </p:nvCxnSpPr>
        <p:spPr>
          <a:xfrm rot="10800000">
            <a:off x="3078647" y="2987817"/>
            <a:ext cx="891056" cy="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" name="Google Shape;120;p10"/>
          <p:cNvCxnSpPr>
            <a:stCxn id="11" idx="3"/>
          </p:cNvCxnSpPr>
          <p:nvPr/>
        </p:nvCxnSpPr>
        <p:spPr>
          <a:xfrm rot="5400000">
            <a:off x="8578398" y="4201344"/>
            <a:ext cx="746799" cy="178091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116;p10"/>
          <p:cNvSpPr/>
          <p:nvPr/>
        </p:nvSpPr>
        <p:spPr>
          <a:xfrm>
            <a:off x="4023788" y="3354424"/>
            <a:ext cx="1206900" cy="393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검색창</a:t>
            </a: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9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검색어</a:t>
            </a: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입력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140;p10"/>
          <p:cNvCxnSpPr>
            <a:endCxn id="30" idx="1"/>
          </p:cNvCxnSpPr>
          <p:nvPr/>
        </p:nvCxnSpPr>
        <p:spPr>
          <a:xfrm>
            <a:off x="3078647" y="2987821"/>
            <a:ext cx="945141" cy="5634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40;p10"/>
          <p:cNvCxnSpPr>
            <a:stCxn id="30" idx="2"/>
            <a:endCxn id="14" idx="1"/>
          </p:cNvCxnSpPr>
          <p:nvPr/>
        </p:nvCxnSpPr>
        <p:spPr>
          <a:xfrm rot="16200000" flipH="1">
            <a:off x="4249341" y="4125920"/>
            <a:ext cx="1254520" cy="49872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8844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" name="Google Shape;614;p46"/>
          <p:cNvGraphicFramePr/>
          <p:nvPr>
            <p:extLst>
              <p:ext uri="{D42A27DB-BD31-4B8C-83A1-F6EECF244321}">
                <p14:modId xmlns:p14="http://schemas.microsoft.com/office/powerpoint/2010/main" val="978226228"/>
              </p:ext>
            </p:extLst>
          </p:nvPr>
        </p:nvGraphicFramePr>
        <p:xfrm>
          <a:off x="161925" y="983779"/>
          <a:ext cx="1194220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7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6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리뷰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5" name="Google Shape;615;p46"/>
          <p:cNvGraphicFramePr/>
          <p:nvPr>
            <p:extLst>
              <p:ext uri="{D42A27DB-BD31-4B8C-83A1-F6EECF244321}">
                <p14:modId xmlns:p14="http://schemas.microsoft.com/office/powerpoint/2010/main" val="4239036662"/>
              </p:ext>
            </p:extLst>
          </p:nvPr>
        </p:nvGraphicFramePr>
        <p:xfrm>
          <a:off x="161926" y="1898179"/>
          <a:ext cx="11942206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2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리뷰를 볼 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작성한 리뷰들을 볼 수 있다.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리뷰리스트에는</a:t>
                      </a:r>
                      <a:r>
                        <a:rPr lang="ko-KR" altLang="en-US" sz="1100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리뷰 번호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제목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,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체험마을 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체험마을 위치</a:t>
                      </a:r>
                      <a:r>
                        <a:rPr lang="en-US" alt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체험프로그램이 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보여지고 </a:t>
                      </a:r>
                      <a:r>
                        <a:rPr lang="ko-KR" altLang="en-US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제목 클릭 시 리뷰 상세페이지로 이동한다</a:t>
                      </a:r>
                      <a:r>
                        <a:rPr lang="ko-KR" sz="110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ko-KR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작상한</a:t>
                      </a: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리뷰들을 한번에 볼 수 있게 한다.</a:t>
                      </a:r>
                      <a:endParaRPr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135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1" name="Google Shape;621;p47"/>
          <p:cNvGraphicFramePr/>
          <p:nvPr>
            <p:extLst>
              <p:ext uri="{D42A27DB-BD31-4B8C-83A1-F6EECF244321}">
                <p14:modId xmlns:p14="http://schemas.microsoft.com/office/powerpoint/2010/main" val="1969979708"/>
              </p:ext>
            </p:extLst>
          </p:nvPr>
        </p:nvGraphicFramePr>
        <p:xfrm>
          <a:off x="177800" y="1924188"/>
          <a:ext cx="11935858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2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9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3" name="Google Shape;623;p47"/>
          <p:cNvSpPr/>
          <p:nvPr/>
        </p:nvSpPr>
        <p:spPr>
          <a:xfrm>
            <a:off x="1749325" y="2792353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마이 페이지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24" name="Google Shape;624;p47"/>
          <p:cNvGraphicFramePr/>
          <p:nvPr>
            <p:extLst>
              <p:ext uri="{D42A27DB-BD31-4B8C-83A1-F6EECF244321}">
                <p14:modId xmlns:p14="http://schemas.microsoft.com/office/powerpoint/2010/main" val="2247551110"/>
              </p:ext>
            </p:extLst>
          </p:nvPr>
        </p:nvGraphicFramePr>
        <p:xfrm>
          <a:off x="177800" y="983779"/>
          <a:ext cx="1193585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6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0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1.5.5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리뷰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25" name="Google Shape;625;p47"/>
          <p:cNvCxnSpPr/>
          <p:nvPr/>
        </p:nvCxnSpPr>
        <p:spPr>
          <a:xfrm>
            <a:off x="7987600" y="50279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47"/>
          <p:cNvSpPr/>
          <p:nvPr/>
        </p:nvSpPr>
        <p:spPr>
          <a:xfrm>
            <a:off x="4124406" y="2804894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내 리뷰 요청</a:t>
            </a:r>
            <a:endParaRPr sz="900"/>
          </a:p>
        </p:txBody>
      </p:sp>
      <p:cxnSp>
        <p:nvCxnSpPr>
          <p:cNvPr id="628" name="Google Shape;628;p47"/>
          <p:cNvCxnSpPr/>
          <p:nvPr/>
        </p:nvCxnSpPr>
        <p:spPr>
          <a:xfrm>
            <a:off x="3181370" y="41591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47"/>
          <p:cNvCxnSpPr>
            <a:stCxn id="623" idx="3"/>
            <a:endCxn id="627" idx="1"/>
          </p:cNvCxnSpPr>
          <p:nvPr/>
        </p:nvCxnSpPr>
        <p:spPr>
          <a:xfrm rot="10800000" flipH="1">
            <a:off x="2976313" y="3020041"/>
            <a:ext cx="11481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1" name="Google Shape;631;p47"/>
          <p:cNvSpPr/>
          <p:nvPr/>
        </p:nvSpPr>
        <p:spPr>
          <a:xfrm>
            <a:off x="9047100" y="2759050"/>
            <a:ext cx="1033500" cy="5220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회원관리</a:t>
            </a:r>
            <a:r>
              <a:rPr lang="en-US" altLang="ko-KR" sz="900"/>
              <a:t>DB</a:t>
            </a:r>
            <a:endParaRPr sz="900"/>
          </a:p>
        </p:txBody>
      </p:sp>
      <p:cxnSp>
        <p:nvCxnSpPr>
          <p:cNvPr id="632" name="Google Shape;632;p47"/>
          <p:cNvCxnSpPr>
            <a:stCxn id="631" idx="2"/>
            <a:endCxn id="633" idx="3"/>
          </p:cNvCxnSpPr>
          <p:nvPr/>
        </p:nvCxnSpPr>
        <p:spPr>
          <a:xfrm rot="10800000">
            <a:off x="7896300" y="3020050"/>
            <a:ext cx="11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47"/>
          <p:cNvSpPr/>
          <p:nvPr/>
        </p:nvSpPr>
        <p:spPr>
          <a:xfrm>
            <a:off x="4756826" y="3708675"/>
            <a:ext cx="1748375" cy="59515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900"/>
              <a:t>내 리뷰 상세 페이지</a:t>
            </a:r>
            <a:endParaRPr sz="900"/>
          </a:p>
        </p:txBody>
      </p:sp>
      <p:cxnSp>
        <p:nvCxnSpPr>
          <p:cNvPr id="635" name="Google Shape;635;p47"/>
          <p:cNvCxnSpPr>
            <a:stCxn id="634" idx="2"/>
            <a:endCxn id="636" idx="0"/>
          </p:cNvCxnSpPr>
          <p:nvPr/>
        </p:nvCxnSpPr>
        <p:spPr>
          <a:xfrm flipH="1">
            <a:off x="5626213" y="4303825"/>
            <a:ext cx="4800" cy="4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47"/>
          <p:cNvSpPr/>
          <p:nvPr/>
        </p:nvSpPr>
        <p:spPr>
          <a:xfrm>
            <a:off x="5109414" y="4777294"/>
            <a:ext cx="1033560" cy="430326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내 리뷰 확인</a:t>
            </a:r>
            <a:endParaRPr sz="900"/>
          </a:p>
        </p:txBody>
      </p:sp>
      <p:sp>
        <p:nvSpPr>
          <p:cNvPr id="637" name="Google Shape;637;p47"/>
          <p:cNvSpPr txBox="1"/>
          <p:nvPr/>
        </p:nvSpPr>
        <p:spPr>
          <a:xfrm>
            <a:off x="4521350" y="3771075"/>
            <a:ext cx="239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700"/>
              <a:t>Y</a:t>
            </a:r>
            <a:endParaRPr sz="700"/>
          </a:p>
        </p:txBody>
      </p:sp>
      <p:sp>
        <p:nvSpPr>
          <p:cNvPr id="638" name="Google Shape;638;p47"/>
          <p:cNvSpPr/>
          <p:nvPr/>
        </p:nvSpPr>
        <p:spPr>
          <a:xfrm>
            <a:off x="2222800" y="3778250"/>
            <a:ext cx="127342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내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리뷰 상세페이지로 </a:t>
            </a: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9" name="Google Shape;639;p47"/>
          <p:cNvCxnSpPr>
            <a:stCxn id="634" idx="1"/>
            <a:endCxn id="638" idx="3"/>
          </p:cNvCxnSpPr>
          <p:nvPr/>
        </p:nvCxnSpPr>
        <p:spPr>
          <a:xfrm rot="10800000">
            <a:off x="3496225" y="4006250"/>
            <a:ext cx="12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3" name="Google Shape;633;p47"/>
          <p:cNvSpPr/>
          <p:nvPr/>
        </p:nvSpPr>
        <p:spPr>
          <a:xfrm>
            <a:off x="6862619" y="2804881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내 리뷰 출력</a:t>
            </a:r>
            <a:endParaRPr sz="900"/>
          </a:p>
        </p:txBody>
      </p:sp>
      <p:cxnSp>
        <p:nvCxnSpPr>
          <p:cNvPr id="640" name="Google Shape;640;p47"/>
          <p:cNvCxnSpPr>
            <a:stCxn id="627" idx="3"/>
            <a:endCxn id="633" idx="1"/>
          </p:cNvCxnSpPr>
          <p:nvPr/>
        </p:nvCxnSpPr>
        <p:spPr>
          <a:xfrm>
            <a:off x="5157966" y="3020057"/>
            <a:ext cx="1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p47"/>
          <p:cNvCxnSpPr>
            <a:stCxn id="634" idx="3"/>
            <a:endCxn id="631" idx="3"/>
          </p:cNvCxnSpPr>
          <p:nvPr/>
        </p:nvCxnSpPr>
        <p:spPr>
          <a:xfrm rot="10800000" flipH="1">
            <a:off x="6505200" y="3281150"/>
            <a:ext cx="3058500" cy="725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47"/>
          <p:cNvCxnSpPr/>
          <p:nvPr/>
        </p:nvCxnSpPr>
        <p:spPr>
          <a:xfrm>
            <a:off x="7395325" y="3233500"/>
            <a:ext cx="0" cy="2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47"/>
          <p:cNvCxnSpPr/>
          <p:nvPr/>
        </p:nvCxnSpPr>
        <p:spPr>
          <a:xfrm rot="10800000">
            <a:off x="5635233" y="3439978"/>
            <a:ext cx="176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47"/>
          <p:cNvCxnSpPr>
            <a:endCxn id="634" idx="0"/>
          </p:cNvCxnSpPr>
          <p:nvPr/>
        </p:nvCxnSpPr>
        <p:spPr>
          <a:xfrm flipH="1">
            <a:off x="5631013" y="3430575"/>
            <a:ext cx="4200" cy="27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5" name="Google Shape;645;p47"/>
          <p:cNvSpPr txBox="1"/>
          <p:nvPr/>
        </p:nvSpPr>
        <p:spPr>
          <a:xfrm>
            <a:off x="5626225" y="4234213"/>
            <a:ext cx="239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700"/>
              <a:t>N</a:t>
            </a:r>
            <a:endParaRPr sz="700"/>
          </a:p>
        </p:txBody>
      </p:sp>
      <p:grpSp>
        <p:nvGrpSpPr>
          <p:cNvPr id="25" name="그룹 2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26" name="직사각형 2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916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0" name="Google Shape;650;p48"/>
          <p:cNvGraphicFramePr/>
          <p:nvPr>
            <p:extLst>
              <p:ext uri="{D42A27DB-BD31-4B8C-83A1-F6EECF244321}">
                <p14:modId xmlns:p14="http://schemas.microsoft.com/office/powerpoint/2010/main" val="2501254424"/>
              </p:ext>
            </p:extLst>
          </p:nvPr>
        </p:nvGraphicFramePr>
        <p:xfrm>
          <a:off x="67232" y="869479"/>
          <a:ext cx="1204570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7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7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리뷰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1" name="Google Shape;651;p48"/>
          <p:cNvGraphicFramePr/>
          <p:nvPr>
            <p:extLst>
              <p:ext uri="{D42A27DB-BD31-4B8C-83A1-F6EECF244321}">
                <p14:modId xmlns:p14="http://schemas.microsoft.com/office/powerpoint/2010/main" val="2420406026"/>
              </p:ext>
            </p:extLst>
          </p:nvPr>
        </p:nvGraphicFramePr>
        <p:xfrm>
          <a:off x="66500" y="1805583"/>
          <a:ext cx="12047157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8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리뷰 요청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사용자가 작성한 리뷰들을 요청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2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/>
                        <a:t>내 리뷰 출력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사용자가 작성한 리뷰들을 출력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리뷰DB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3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내 리뷰 상세페이지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사용자가 작성한 리뷰를 자세히 볼 수 있는 페이지로 이동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시스템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055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7" name="Google Shape;657;p49"/>
          <p:cNvGraphicFramePr/>
          <p:nvPr>
            <p:extLst>
              <p:ext uri="{D42A27DB-BD31-4B8C-83A1-F6EECF244321}">
                <p14:modId xmlns:p14="http://schemas.microsoft.com/office/powerpoint/2010/main" val="1056793659"/>
              </p:ext>
            </p:extLst>
          </p:nvPr>
        </p:nvGraphicFramePr>
        <p:xfrm>
          <a:off x="114300" y="955204"/>
          <a:ext cx="11951733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16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8" name="Google Shape;658;p49"/>
          <p:cNvGraphicFramePr/>
          <p:nvPr>
            <p:extLst>
              <p:ext uri="{D42A27DB-BD31-4B8C-83A1-F6EECF244321}">
                <p14:modId xmlns:p14="http://schemas.microsoft.com/office/powerpoint/2010/main" val="3476542438"/>
              </p:ext>
            </p:extLst>
          </p:nvPr>
        </p:nvGraphicFramePr>
        <p:xfrm>
          <a:off x="114299" y="1869604"/>
          <a:ext cx="11951733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사용자들이 더 이상 홈페이지에 대한 정보를 원하지 않을 때 회원 탈퇴하는 기능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확인</a:t>
                      </a:r>
                      <a:r>
                        <a:rPr lang="ko-KR" sz="110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10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로그인에 성공했더라도 회원탈퇴를 진행 할 경우 다시 한번 아이디와 비밀번호를 입력 받아 회원정보를 확인한다</a:t>
                      </a:r>
                      <a:b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맞다면 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계속 진행 할 수 있다 만약 입력한 정보가 틀렸다면 회원정보가 틀렸다는 경고창을 출력한다.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34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AutoNum type="arabicParenR"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사용자가 클릭을 잘 못 했을 수 있으니 다시 한번 탈퇴할지를 물어 본다.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•"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회원을 탈퇴하면 개인정보는 1개월 유지 후 회원DB에서 삭제 되고 아이디 정보는 유지된다.</a:t>
                      </a:r>
                      <a:endParaRPr sz="1100" i="0" u="sng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166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4" name="Google Shape;664;p50"/>
          <p:cNvGraphicFramePr/>
          <p:nvPr>
            <p:extLst>
              <p:ext uri="{D42A27DB-BD31-4B8C-83A1-F6EECF244321}">
                <p14:modId xmlns:p14="http://schemas.microsoft.com/office/powerpoint/2010/main" val="817262999"/>
              </p:ext>
            </p:extLst>
          </p:nvPr>
        </p:nvGraphicFramePr>
        <p:xfrm>
          <a:off x="149225" y="1905138"/>
          <a:ext cx="11964432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4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" name="Google Shape;665;p50"/>
          <p:cNvSpPr/>
          <p:nvPr/>
        </p:nvSpPr>
        <p:spPr>
          <a:xfrm>
            <a:off x="1734250" y="3778078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en-US" altLang="ko-KR" sz="900">
                <a:latin typeface="Malgun Gothic"/>
                <a:ea typeface="Malgun Gothic"/>
                <a:cs typeface="Malgun Gothic"/>
                <a:sym typeface="Malgun Gothic"/>
              </a:rPr>
              <a:t>1.5 </a:t>
            </a: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마이페이지 이동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50"/>
          <p:cNvSpPr/>
          <p:nvPr/>
        </p:nvSpPr>
        <p:spPr>
          <a:xfrm>
            <a:off x="3464600" y="3790914"/>
            <a:ext cx="1245300" cy="430325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 dirty="0"/>
              <a:t>회원탈퇴 페이지 이동 </a:t>
            </a:r>
            <a:endParaRPr sz="800" dirty="0"/>
          </a:p>
        </p:txBody>
      </p:sp>
      <p:sp>
        <p:nvSpPr>
          <p:cNvPr id="667" name="Google Shape;667;p50"/>
          <p:cNvSpPr/>
          <p:nvPr/>
        </p:nvSpPr>
        <p:spPr>
          <a:xfrm>
            <a:off x="5041095" y="3825913"/>
            <a:ext cx="1302450" cy="3603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/>
              <a:t>회원정보 입력</a:t>
            </a:r>
            <a:endParaRPr sz="800"/>
          </a:p>
        </p:txBody>
      </p:sp>
      <p:graphicFrame>
        <p:nvGraphicFramePr>
          <p:cNvPr id="669" name="Google Shape;669;p50"/>
          <p:cNvGraphicFramePr/>
          <p:nvPr>
            <p:extLst>
              <p:ext uri="{D42A27DB-BD31-4B8C-83A1-F6EECF244321}">
                <p14:modId xmlns:p14="http://schemas.microsoft.com/office/powerpoint/2010/main" val="2777593990"/>
              </p:ext>
            </p:extLst>
          </p:nvPr>
        </p:nvGraphicFramePr>
        <p:xfrm>
          <a:off x="149225" y="964729"/>
          <a:ext cx="11964432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9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70" name="Google Shape;670;p50"/>
          <p:cNvCxnSpPr/>
          <p:nvPr/>
        </p:nvCxnSpPr>
        <p:spPr>
          <a:xfrm>
            <a:off x="7911400" y="50089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50"/>
          <p:cNvSpPr/>
          <p:nvPr/>
        </p:nvSpPr>
        <p:spPr>
          <a:xfrm>
            <a:off x="7062817" y="5873063"/>
            <a:ext cx="786600" cy="36030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 dirty="0"/>
              <a:t>탈퇴 성공</a:t>
            </a:r>
            <a:endParaRPr sz="800" dirty="0"/>
          </a:p>
        </p:txBody>
      </p:sp>
      <p:sp>
        <p:nvSpPr>
          <p:cNvPr id="673" name="Google Shape;673;p50"/>
          <p:cNvSpPr/>
          <p:nvPr/>
        </p:nvSpPr>
        <p:spPr>
          <a:xfrm>
            <a:off x="7036115" y="2513059"/>
            <a:ext cx="786600" cy="36030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/>
              <a:t>탈퇴 실패</a:t>
            </a:r>
            <a:endParaRPr sz="800"/>
          </a:p>
        </p:txBody>
      </p:sp>
      <p:sp>
        <p:nvSpPr>
          <p:cNvPr id="674" name="Google Shape;674;p50"/>
          <p:cNvSpPr txBox="1"/>
          <p:nvPr/>
        </p:nvSpPr>
        <p:spPr>
          <a:xfrm>
            <a:off x="7399125" y="3482775"/>
            <a:ext cx="22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700" b="1"/>
              <a:t>N</a:t>
            </a:r>
            <a:endParaRPr sz="700" b="1"/>
          </a:p>
        </p:txBody>
      </p:sp>
      <p:sp>
        <p:nvSpPr>
          <p:cNvPr id="675" name="Google Shape;675;p50"/>
          <p:cNvSpPr/>
          <p:nvPr/>
        </p:nvSpPr>
        <p:spPr>
          <a:xfrm>
            <a:off x="9264314" y="3781932"/>
            <a:ext cx="1437525" cy="430325"/>
          </a:xfrm>
          <a:prstGeom prst="flowChartMagneticDisk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1200"/>
              <a:t>회원정보 </a:t>
            </a:r>
            <a:r>
              <a:rPr lang="en-US" altLang="ko-KR" sz="1200"/>
              <a:t>DB</a:t>
            </a:r>
            <a:endParaRPr sz="1200"/>
          </a:p>
        </p:txBody>
      </p:sp>
      <p:cxnSp>
        <p:nvCxnSpPr>
          <p:cNvPr id="676" name="Google Shape;676;p50"/>
          <p:cNvCxnSpPr>
            <a:stCxn id="667" idx="1"/>
            <a:endCxn id="667" idx="1"/>
          </p:cNvCxnSpPr>
          <p:nvPr/>
        </p:nvCxnSpPr>
        <p:spPr>
          <a:xfrm>
            <a:off x="5041095" y="40060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0"/>
          <p:cNvCxnSpPr>
            <a:stCxn id="665" idx="3"/>
            <a:endCxn id="666" idx="1"/>
          </p:cNvCxnSpPr>
          <p:nvPr/>
        </p:nvCxnSpPr>
        <p:spPr>
          <a:xfrm>
            <a:off x="2961238" y="4006066"/>
            <a:ext cx="50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50"/>
          <p:cNvCxnSpPr>
            <a:stCxn id="667" idx="3"/>
            <a:endCxn id="679" idx="1"/>
          </p:cNvCxnSpPr>
          <p:nvPr/>
        </p:nvCxnSpPr>
        <p:spPr>
          <a:xfrm>
            <a:off x="6343545" y="4006063"/>
            <a:ext cx="472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Google Shape;680;p50"/>
          <p:cNvCxnSpPr>
            <a:stCxn id="666" idx="3"/>
            <a:endCxn id="667" idx="1"/>
          </p:cNvCxnSpPr>
          <p:nvPr/>
        </p:nvCxnSpPr>
        <p:spPr>
          <a:xfrm>
            <a:off x="4709900" y="4006075"/>
            <a:ext cx="33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1" name="Google Shape;681;p50"/>
          <p:cNvCxnSpPr>
            <a:endCxn id="672" idx="0"/>
          </p:cNvCxnSpPr>
          <p:nvPr/>
        </p:nvCxnSpPr>
        <p:spPr>
          <a:xfrm>
            <a:off x="7456117" y="5105663"/>
            <a:ext cx="0" cy="7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2" name="Google Shape;682;p50"/>
          <p:cNvSpPr txBox="1"/>
          <p:nvPr/>
        </p:nvSpPr>
        <p:spPr>
          <a:xfrm>
            <a:off x="7451493" y="5343072"/>
            <a:ext cx="165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700" dirty="0" err="1"/>
              <a:t>Y</a:t>
            </a:r>
            <a:endParaRPr sz="200" dirty="0"/>
          </a:p>
        </p:txBody>
      </p:sp>
      <p:sp>
        <p:nvSpPr>
          <p:cNvPr id="679" name="Google Shape;679;p50"/>
          <p:cNvSpPr/>
          <p:nvPr/>
        </p:nvSpPr>
        <p:spPr>
          <a:xfrm>
            <a:off x="6815925" y="3726826"/>
            <a:ext cx="1227000" cy="5585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/>
              <a:t>유효성 데이터 검증</a:t>
            </a:r>
            <a:endParaRPr sz="800"/>
          </a:p>
        </p:txBody>
      </p:sp>
      <p:cxnSp>
        <p:nvCxnSpPr>
          <p:cNvPr id="683" name="Google Shape;683;p50"/>
          <p:cNvCxnSpPr/>
          <p:nvPr/>
        </p:nvCxnSpPr>
        <p:spPr>
          <a:xfrm rot="10800000">
            <a:off x="7429425" y="2873338"/>
            <a:ext cx="0" cy="8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84" name="Google Shape;684;p50"/>
          <p:cNvCxnSpPr>
            <a:stCxn id="679" idx="3"/>
            <a:endCxn id="675" idx="2"/>
          </p:cNvCxnSpPr>
          <p:nvPr/>
        </p:nvCxnSpPr>
        <p:spPr>
          <a:xfrm rot="10800000" flipH="1">
            <a:off x="8042925" y="3997088"/>
            <a:ext cx="12213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50"/>
          <p:cNvCxnSpPr>
            <a:endCxn id="675" idx="3"/>
          </p:cNvCxnSpPr>
          <p:nvPr/>
        </p:nvCxnSpPr>
        <p:spPr>
          <a:xfrm flipV="1">
            <a:off x="7849418" y="4212257"/>
            <a:ext cx="2133659" cy="184095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67;p50"/>
          <p:cNvSpPr/>
          <p:nvPr/>
        </p:nvSpPr>
        <p:spPr>
          <a:xfrm>
            <a:off x="6778190" y="4745281"/>
            <a:ext cx="1302450" cy="3603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 dirty="0"/>
              <a:t>탈퇴 여부 확인</a:t>
            </a:r>
            <a:endParaRPr sz="800" dirty="0"/>
          </a:p>
        </p:txBody>
      </p:sp>
      <p:cxnSp>
        <p:nvCxnSpPr>
          <p:cNvPr id="4" name="직선 화살표 연결선 3"/>
          <p:cNvCxnSpPr>
            <a:stCxn id="679" idx="2"/>
            <a:endCxn id="24" idx="0"/>
          </p:cNvCxnSpPr>
          <p:nvPr/>
        </p:nvCxnSpPr>
        <p:spPr>
          <a:xfrm flipH="1">
            <a:off x="7429415" y="4285351"/>
            <a:ext cx="10" cy="459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endCxn id="666" idx="2"/>
          </p:cNvCxnSpPr>
          <p:nvPr/>
        </p:nvCxnSpPr>
        <p:spPr>
          <a:xfrm rot="10800000">
            <a:off x="4087250" y="4221240"/>
            <a:ext cx="2690940" cy="7041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682;p50"/>
          <p:cNvSpPr txBox="1"/>
          <p:nvPr/>
        </p:nvSpPr>
        <p:spPr>
          <a:xfrm>
            <a:off x="7429425" y="4280835"/>
            <a:ext cx="165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700" dirty="0" err="1"/>
              <a:t>Y</a:t>
            </a:r>
            <a:endParaRPr sz="200" dirty="0"/>
          </a:p>
        </p:txBody>
      </p:sp>
      <p:sp>
        <p:nvSpPr>
          <p:cNvPr id="35" name="Google Shape;674;p50"/>
          <p:cNvSpPr txBox="1"/>
          <p:nvPr/>
        </p:nvSpPr>
        <p:spPr>
          <a:xfrm>
            <a:off x="6117945" y="4943636"/>
            <a:ext cx="225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700" b="1"/>
              <a:t>N</a:t>
            </a:r>
            <a:endParaRPr sz="700" b="1"/>
          </a:p>
        </p:txBody>
      </p:sp>
      <p:grpSp>
        <p:nvGrpSpPr>
          <p:cNvPr id="28" name="그룹 27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29" name="직사각형 28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684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0" name="Google Shape;690;p51"/>
          <p:cNvGraphicFramePr/>
          <p:nvPr>
            <p:extLst>
              <p:ext uri="{D42A27DB-BD31-4B8C-83A1-F6EECF244321}">
                <p14:modId xmlns:p14="http://schemas.microsoft.com/office/powerpoint/2010/main" val="2271757442"/>
              </p:ext>
            </p:extLst>
          </p:nvPr>
        </p:nvGraphicFramePr>
        <p:xfrm>
          <a:off x="168275" y="936154"/>
          <a:ext cx="1191680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9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1" name="Google Shape;691;p51"/>
          <p:cNvGraphicFramePr/>
          <p:nvPr>
            <p:extLst>
              <p:ext uri="{D42A27DB-BD31-4B8C-83A1-F6EECF244321}">
                <p14:modId xmlns:p14="http://schemas.microsoft.com/office/powerpoint/2010/main" val="3028110669"/>
              </p:ext>
            </p:extLst>
          </p:nvPr>
        </p:nvGraphicFramePr>
        <p:xfrm>
          <a:off x="167707" y="1872258"/>
          <a:ext cx="11917376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ko-KR" altLang="en-US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이동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altLang="ko-KR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페이지로 이동한다</a:t>
                      </a:r>
                      <a:r>
                        <a:rPr lang="en-US" altLang="ko-KR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입력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탈퇴하려면 회원정보를 입력 받는다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확인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 입력받은 회원정보를 확인해서 그에 따른 것을 확인한다.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확인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탈퇴 확인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탈퇴할지 선택한다.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회원정보 삭제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탈퇴하였음을 알린다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903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7" name="Google Shape;697;p52"/>
          <p:cNvGraphicFramePr/>
          <p:nvPr>
            <p:extLst>
              <p:ext uri="{D42A27DB-BD31-4B8C-83A1-F6EECF244321}">
                <p14:modId xmlns:p14="http://schemas.microsoft.com/office/powerpoint/2010/main" val="891187752"/>
              </p:ext>
            </p:extLst>
          </p:nvPr>
        </p:nvGraphicFramePr>
        <p:xfrm>
          <a:off x="129658" y="1088554"/>
          <a:ext cx="11932683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1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8" name="Google Shape;698;p52"/>
          <p:cNvGraphicFramePr/>
          <p:nvPr>
            <p:extLst>
              <p:ext uri="{D42A27DB-BD31-4B8C-83A1-F6EECF244321}">
                <p14:modId xmlns:p14="http://schemas.microsoft.com/office/powerpoint/2010/main" val="775484024"/>
              </p:ext>
            </p:extLst>
          </p:nvPr>
        </p:nvGraphicFramePr>
        <p:xfrm>
          <a:off x="129659" y="2002954"/>
          <a:ext cx="11932681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사용자들의 예약현황을 관리자페이지에서 확인할수있다.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관리자 아이디로 로그인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관리자 아이디로 로그인해야 관리자 페이지 확인가능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카테고리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카테고리를 통해서 원하는 체험마을의 예약현황을 확인할수있다.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예약취소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관리자가 예약취소가 가능하다.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35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예약 현황을 관리하고 예약취소를 가능하게한다.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692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4" name="Google Shape;704;p53"/>
          <p:cNvGraphicFramePr/>
          <p:nvPr>
            <p:extLst>
              <p:ext uri="{D42A27DB-BD31-4B8C-83A1-F6EECF244321}">
                <p14:modId xmlns:p14="http://schemas.microsoft.com/office/powerpoint/2010/main" val="346999897"/>
              </p:ext>
            </p:extLst>
          </p:nvPr>
        </p:nvGraphicFramePr>
        <p:xfrm>
          <a:off x="158751" y="1895613"/>
          <a:ext cx="11954907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842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6" name="Google Shape;706;p53"/>
          <p:cNvSpPr/>
          <p:nvPr/>
        </p:nvSpPr>
        <p:spPr>
          <a:xfrm>
            <a:off x="253900" y="2687578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관리자 아이디 접속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07" name="Google Shape;707;p53"/>
          <p:cNvGraphicFramePr/>
          <p:nvPr>
            <p:extLst>
              <p:ext uri="{D42A27DB-BD31-4B8C-83A1-F6EECF244321}">
                <p14:modId xmlns:p14="http://schemas.microsoft.com/office/powerpoint/2010/main" val="2104017587"/>
              </p:ext>
            </p:extLst>
          </p:nvPr>
        </p:nvGraphicFramePr>
        <p:xfrm>
          <a:off x="158750" y="955204"/>
          <a:ext cx="1195490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08" name="Google Shape;708;p53"/>
          <p:cNvCxnSpPr/>
          <p:nvPr/>
        </p:nvCxnSpPr>
        <p:spPr>
          <a:xfrm>
            <a:off x="6492175" y="49231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53"/>
          <p:cNvSpPr/>
          <p:nvPr/>
        </p:nvSpPr>
        <p:spPr>
          <a:xfrm>
            <a:off x="1787694" y="2700094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관리자페이지 이동</a:t>
            </a:r>
            <a:endParaRPr sz="900"/>
          </a:p>
        </p:txBody>
      </p:sp>
      <p:cxnSp>
        <p:nvCxnSpPr>
          <p:cNvPr id="711" name="Google Shape;711;p53"/>
          <p:cNvCxnSpPr/>
          <p:nvPr/>
        </p:nvCxnSpPr>
        <p:spPr>
          <a:xfrm>
            <a:off x="1685945" y="40543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53"/>
          <p:cNvCxnSpPr>
            <a:stCxn id="706" idx="3"/>
            <a:endCxn id="710" idx="1"/>
          </p:cNvCxnSpPr>
          <p:nvPr/>
        </p:nvCxnSpPr>
        <p:spPr>
          <a:xfrm rot="10800000" flipH="1">
            <a:off x="1480888" y="2915266"/>
            <a:ext cx="306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53"/>
          <p:cNvSpPr/>
          <p:nvPr/>
        </p:nvSpPr>
        <p:spPr>
          <a:xfrm>
            <a:off x="7551675" y="2654275"/>
            <a:ext cx="1033500" cy="5220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예약</a:t>
            </a:r>
            <a:r>
              <a:rPr lang="en-US" altLang="ko-KR" sz="900"/>
              <a:t>DB</a:t>
            </a:r>
            <a:endParaRPr sz="900"/>
          </a:p>
        </p:txBody>
      </p:sp>
      <p:sp>
        <p:nvSpPr>
          <p:cNvPr id="715" name="Google Shape;715;p53"/>
          <p:cNvSpPr/>
          <p:nvPr/>
        </p:nvSpPr>
        <p:spPr>
          <a:xfrm>
            <a:off x="5179514" y="4121050"/>
            <a:ext cx="1748375" cy="595150"/>
          </a:xfrm>
          <a:prstGeom prst="flowChartDecis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900"/>
              <a:t>예약 취소</a:t>
            </a:r>
            <a:endParaRPr sz="900"/>
          </a:p>
        </p:txBody>
      </p:sp>
      <p:sp>
        <p:nvSpPr>
          <p:cNvPr id="716" name="Google Shape;716;p53"/>
          <p:cNvSpPr/>
          <p:nvPr/>
        </p:nvSpPr>
        <p:spPr>
          <a:xfrm>
            <a:off x="5536914" y="5260756"/>
            <a:ext cx="1033560" cy="430326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예약정보확인</a:t>
            </a:r>
            <a:endParaRPr sz="900"/>
          </a:p>
        </p:txBody>
      </p:sp>
      <p:sp>
        <p:nvSpPr>
          <p:cNvPr id="717" name="Google Shape;717;p53"/>
          <p:cNvSpPr/>
          <p:nvPr/>
        </p:nvSpPr>
        <p:spPr>
          <a:xfrm>
            <a:off x="7508638" y="4190638"/>
            <a:ext cx="127342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</a:pP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 예약취소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p53"/>
          <p:cNvSpPr/>
          <p:nvPr/>
        </p:nvSpPr>
        <p:spPr>
          <a:xfrm>
            <a:off x="3321819" y="2700106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예약현황페이지</a:t>
            </a:r>
            <a:endParaRPr sz="900"/>
          </a:p>
          <a:p>
            <a:r>
              <a:rPr lang="ko-KR" altLang="en-US" sz="900"/>
              <a:t>이동</a:t>
            </a:r>
            <a:endParaRPr sz="900"/>
          </a:p>
        </p:txBody>
      </p:sp>
      <p:cxnSp>
        <p:nvCxnSpPr>
          <p:cNvPr id="719" name="Google Shape;719;p53"/>
          <p:cNvCxnSpPr>
            <a:stCxn id="710" idx="3"/>
            <a:endCxn id="718" idx="1"/>
          </p:cNvCxnSpPr>
          <p:nvPr/>
        </p:nvCxnSpPr>
        <p:spPr>
          <a:xfrm>
            <a:off x="2821254" y="2915257"/>
            <a:ext cx="50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0" name="Google Shape;720;p53"/>
          <p:cNvSpPr/>
          <p:nvPr/>
        </p:nvSpPr>
        <p:spPr>
          <a:xfrm>
            <a:off x="3325350" y="3381325"/>
            <a:ext cx="1033500" cy="36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카테고리 선택</a:t>
            </a:r>
            <a:endParaRPr sz="900"/>
          </a:p>
        </p:txBody>
      </p:sp>
      <p:cxnSp>
        <p:nvCxnSpPr>
          <p:cNvPr id="721" name="Google Shape;721;p53"/>
          <p:cNvCxnSpPr>
            <a:stCxn id="718" idx="2"/>
            <a:endCxn id="720" idx="0"/>
          </p:cNvCxnSpPr>
          <p:nvPr/>
        </p:nvCxnSpPr>
        <p:spPr>
          <a:xfrm>
            <a:off x="3838599" y="3130432"/>
            <a:ext cx="3600" cy="2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2" name="Google Shape;722;p53"/>
          <p:cNvSpPr/>
          <p:nvPr/>
        </p:nvSpPr>
        <p:spPr>
          <a:xfrm>
            <a:off x="5416950" y="3381325"/>
            <a:ext cx="1273500" cy="36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해당 카테고리의 예약정보 출력</a:t>
            </a:r>
            <a:endParaRPr sz="900"/>
          </a:p>
        </p:txBody>
      </p:sp>
      <p:cxnSp>
        <p:nvCxnSpPr>
          <p:cNvPr id="723" name="Google Shape;723;p53"/>
          <p:cNvCxnSpPr>
            <a:stCxn id="720" idx="3"/>
            <a:endCxn id="722" idx="1"/>
          </p:cNvCxnSpPr>
          <p:nvPr/>
        </p:nvCxnSpPr>
        <p:spPr>
          <a:xfrm>
            <a:off x="4358850" y="3561475"/>
            <a:ext cx="105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4" name="Google Shape;724;p53"/>
          <p:cNvCxnSpPr>
            <a:stCxn id="722" idx="0"/>
            <a:endCxn id="714" idx="2"/>
          </p:cNvCxnSpPr>
          <p:nvPr/>
        </p:nvCxnSpPr>
        <p:spPr>
          <a:xfrm rot="-5400000">
            <a:off x="6569550" y="2399275"/>
            <a:ext cx="4662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53"/>
          <p:cNvCxnSpPr>
            <a:stCxn id="722" idx="2"/>
            <a:endCxn id="715" idx="0"/>
          </p:cNvCxnSpPr>
          <p:nvPr/>
        </p:nvCxnSpPr>
        <p:spPr>
          <a:xfrm>
            <a:off x="6053700" y="3741625"/>
            <a:ext cx="0" cy="37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53"/>
          <p:cNvCxnSpPr>
            <a:endCxn id="716" idx="0"/>
          </p:cNvCxnSpPr>
          <p:nvPr/>
        </p:nvCxnSpPr>
        <p:spPr>
          <a:xfrm>
            <a:off x="6053694" y="4716256"/>
            <a:ext cx="0" cy="5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53"/>
          <p:cNvCxnSpPr>
            <a:stCxn id="715" idx="3"/>
            <a:endCxn id="717" idx="1"/>
          </p:cNvCxnSpPr>
          <p:nvPr/>
        </p:nvCxnSpPr>
        <p:spPr>
          <a:xfrm>
            <a:off x="6927888" y="4418625"/>
            <a:ext cx="58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53"/>
          <p:cNvSpPr txBox="1"/>
          <p:nvPr/>
        </p:nvSpPr>
        <p:spPr>
          <a:xfrm>
            <a:off x="7064375" y="4121125"/>
            <a:ext cx="399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900"/>
              <a:t>Y</a:t>
            </a:r>
            <a:endParaRPr sz="900"/>
          </a:p>
        </p:txBody>
      </p:sp>
      <p:sp>
        <p:nvSpPr>
          <p:cNvPr id="729" name="Google Shape;729;p53"/>
          <p:cNvSpPr txBox="1"/>
          <p:nvPr/>
        </p:nvSpPr>
        <p:spPr>
          <a:xfrm>
            <a:off x="5746788" y="4826925"/>
            <a:ext cx="306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900"/>
              <a:t>N</a:t>
            </a:r>
            <a:endParaRPr sz="900"/>
          </a:p>
        </p:txBody>
      </p:sp>
      <p:cxnSp>
        <p:nvCxnSpPr>
          <p:cNvPr id="730" name="Google Shape;730;p53"/>
          <p:cNvCxnSpPr>
            <a:stCxn id="717" idx="3"/>
            <a:endCxn id="714" idx="3"/>
          </p:cNvCxnSpPr>
          <p:nvPr/>
        </p:nvCxnSpPr>
        <p:spPr>
          <a:xfrm rot="10800000">
            <a:off x="8068366" y="3176325"/>
            <a:ext cx="713700" cy="1242300"/>
          </a:xfrm>
          <a:prstGeom prst="bentConnector4">
            <a:avLst>
              <a:gd name="adj1" fmla="val -33365"/>
              <a:gd name="adj2" fmla="val 591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그룹 29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1" name="직사각형 30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884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" name="Google Shape;735;p54"/>
          <p:cNvGraphicFramePr/>
          <p:nvPr>
            <p:extLst>
              <p:ext uri="{D42A27DB-BD31-4B8C-83A1-F6EECF244321}">
                <p14:modId xmlns:p14="http://schemas.microsoft.com/office/powerpoint/2010/main" val="1763074107"/>
              </p:ext>
            </p:extLst>
          </p:nvPr>
        </p:nvGraphicFramePr>
        <p:xfrm>
          <a:off x="86282" y="1021879"/>
          <a:ext cx="1194308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5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2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6" name="Google Shape;736;p54"/>
          <p:cNvGraphicFramePr/>
          <p:nvPr>
            <p:extLst>
              <p:ext uri="{D42A27DB-BD31-4B8C-83A1-F6EECF244321}">
                <p14:modId xmlns:p14="http://schemas.microsoft.com/office/powerpoint/2010/main" val="2836260186"/>
              </p:ext>
            </p:extLst>
          </p:nvPr>
        </p:nvGraphicFramePr>
        <p:xfrm>
          <a:off x="85552" y="1957983"/>
          <a:ext cx="11944524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6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4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예약현황페이지 이동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예약현황페이지로 이동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관리자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선택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 카테고리를 선택하면 해당 정보의 예약현황을 출력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예약취소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예약취소버튼을 클릭하면 예약이 취소된다.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450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2" name="Google Shape;742;p55"/>
          <p:cNvGraphicFramePr/>
          <p:nvPr>
            <p:extLst>
              <p:ext uri="{D42A27DB-BD31-4B8C-83A1-F6EECF244321}">
                <p14:modId xmlns:p14="http://schemas.microsoft.com/office/powerpoint/2010/main" val="812011181"/>
              </p:ext>
            </p:extLst>
          </p:nvPr>
        </p:nvGraphicFramePr>
        <p:xfrm>
          <a:off x="190500" y="1050454"/>
          <a:ext cx="11885058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9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1:1문의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3" name="Google Shape;743;p55"/>
          <p:cNvGraphicFramePr/>
          <p:nvPr>
            <p:extLst>
              <p:ext uri="{D42A27DB-BD31-4B8C-83A1-F6EECF244321}">
                <p14:modId xmlns:p14="http://schemas.microsoft.com/office/powerpoint/2010/main" val="2132294112"/>
              </p:ext>
            </p:extLst>
          </p:nvPr>
        </p:nvGraphicFramePr>
        <p:xfrm>
          <a:off x="190501" y="1964854"/>
          <a:ext cx="11885056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사용자들이 등록한 1:1문의를 모아서 보고 답글을 달수있다.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 1:1문의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사용자들이 등록한 문의를 모아서 볼수있다.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2)문의에 대한 답글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사용자들이 등록한 문의에 답글을 달수있다.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35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사용자에게 작성한 문의에 대한 답변을 줄 수 있다.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83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2" name="직사각형 1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3" name="Google Shape;145;p11"/>
          <p:cNvGraphicFramePr/>
          <p:nvPr>
            <p:extLst>
              <p:ext uri="{D42A27DB-BD31-4B8C-83A1-F6EECF244321}">
                <p14:modId xmlns:p14="http://schemas.microsoft.com/office/powerpoint/2010/main" val="2629166785"/>
              </p:ext>
            </p:extLst>
          </p:nvPr>
        </p:nvGraphicFramePr>
        <p:xfrm>
          <a:off x="128672" y="1005334"/>
          <a:ext cx="11984986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 검색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Google Shape;146;p11"/>
          <p:cNvGraphicFramePr/>
          <p:nvPr>
            <p:extLst>
              <p:ext uri="{D42A27DB-BD31-4B8C-83A1-F6EECF244321}">
                <p14:modId xmlns:p14="http://schemas.microsoft.com/office/powerpoint/2010/main" val="3165295380"/>
              </p:ext>
            </p:extLst>
          </p:nvPr>
        </p:nvGraphicFramePr>
        <p:xfrm>
          <a:off x="128110" y="1941438"/>
          <a:ext cx="11985549" cy="47088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6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검색창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dirty="0" smtClean="0"/>
                        <a:t>관련 </a:t>
                      </a:r>
                      <a:r>
                        <a:rPr lang="ko-KR" altLang="en-US" sz="1100" dirty="0" err="1" smtClean="0"/>
                        <a:t>검색어에</a:t>
                      </a:r>
                      <a:r>
                        <a:rPr lang="ko-KR" altLang="en-US" sz="1100" dirty="0" smtClean="0"/>
                        <a:t> 대한 정보를 요청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5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검색어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대한 정보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0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dirty="0" err="1" smtClean="0"/>
                        <a:t>검색어</a:t>
                      </a:r>
                      <a:r>
                        <a:rPr lang="ko-KR" altLang="en-US" sz="1100" dirty="0" smtClean="0"/>
                        <a:t> 대한 정보를 출력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지역 카테고리 목록 선택</a:t>
                      </a:r>
                      <a:endParaRPr lang="ko-KR" altLang="en-US" sz="1100" b="0" i="0" u="none" strike="noStrike" cap="none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선택한 카테고리 지역을 선택에서 검색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햄버거 버튼 클릭</a:t>
                      </a:r>
                      <a:endParaRPr lang="ko-KR" altLang="en-US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지도에 표시에 된 마을 리스트 요청</a:t>
                      </a:r>
                      <a:endParaRPr lang="ko-KR" altLang="en-US"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시스템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세부정보</a:t>
                      </a:r>
                      <a:endParaRPr lang="ko-KR" altLang="en-US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지도에 표시된 마을 리스트 출력</a:t>
                      </a:r>
                      <a:endParaRPr lang="ko-KR" altLang="en-US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smtClean="0"/>
                        <a:t>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지도에 표시되어 있는 마을 리스트 출력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시스템</a:t>
                      </a:r>
                      <a:endParaRPr lang="ko-KR" altLang="en-US"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세부정보</a:t>
                      </a:r>
                      <a:endParaRPr lang="ko-KR" altLang="en-US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SzPts val="900"/>
                      </a:pPr>
                      <a:r>
                        <a:rPr lang="ko-KR" altLang="en-US" sz="1100" dirty="0" smtClean="0"/>
                        <a:t>체험마을 </a:t>
                      </a:r>
                      <a:r>
                        <a:rPr lang="ko-KR" altLang="en-US" sz="1100" dirty="0" err="1" smtClean="0"/>
                        <a:t>마커</a:t>
                      </a:r>
                      <a:r>
                        <a:rPr lang="ko-KR" altLang="en-US" sz="1100" dirty="0" smtClean="0"/>
                        <a:t> 선택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지도에 표시되어 있는 마을 리스트 출력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ko-KR" sz="1100" dirty="0" err="1" smtClean="0"/>
                        <a:t>마커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endParaRPr lang="ko-KR" altLang="en-US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마을 상세 페이지 이동</a:t>
                      </a:r>
                    </a:p>
                    <a:p>
                      <a:pPr lvl="0" algn="ctr">
                        <a:buSzPts val="900"/>
                      </a:pPr>
                      <a:endParaRPr lang="ko-KR" altLang="en-US"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지도에 표시에 된 마을 리스트 요청</a:t>
                      </a:r>
                      <a:endParaRPr lang="ko-KR" altLang="en-US" sz="11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100" dirty="0" smtClean="0"/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</a:t>
                      </a:r>
                      <a:endParaRPr lang="ko-KR" altLang="en-US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499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9" name="Google Shape;749;p56"/>
          <p:cNvGraphicFramePr/>
          <p:nvPr>
            <p:extLst>
              <p:ext uri="{D42A27DB-BD31-4B8C-83A1-F6EECF244321}">
                <p14:modId xmlns:p14="http://schemas.microsoft.com/office/powerpoint/2010/main" val="1411940292"/>
              </p:ext>
            </p:extLst>
          </p:nvPr>
        </p:nvGraphicFramePr>
        <p:xfrm>
          <a:off x="168275" y="1924188"/>
          <a:ext cx="11945382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3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1" name="Google Shape;751;p56"/>
          <p:cNvGraphicFramePr/>
          <p:nvPr>
            <p:extLst>
              <p:ext uri="{D42A27DB-BD31-4B8C-83A1-F6EECF244321}">
                <p14:modId xmlns:p14="http://schemas.microsoft.com/office/powerpoint/2010/main" val="3470863108"/>
              </p:ext>
            </p:extLst>
          </p:nvPr>
        </p:nvGraphicFramePr>
        <p:xfrm>
          <a:off x="168274" y="983779"/>
          <a:ext cx="11945383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3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 dirty="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1.6.2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1:1문의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52" name="Google Shape;752;p56"/>
          <p:cNvCxnSpPr/>
          <p:nvPr/>
        </p:nvCxnSpPr>
        <p:spPr>
          <a:xfrm>
            <a:off x="8340025" y="50279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56"/>
          <p:cNvCxnSpPr/>
          <p:nvPr/>
        </p:nvCxnSpPr>
        <p:spPr>
          <a:xfrm>
            <a:off x="3533795" y="415916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6" name="Google Shape;756;p56"/>
          <p:cNvSpPr/>
          <p:nvPr/>
        </p:nvSpPr>
        <p:spPr>
          <a:xfrm>
            <a:off x="9399525" y="2759050"/>
            <a:ext cx="1033500" cy="5220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회원관리</a:t>
            </a:r>
            <a:r>
              <a:rPr lang="en-US" altLang="ko-KR" sz="900"/>
              <a:t>DB</a:t>
            </a:r>
            <a:endParaRPr sz="900"/>
          </a:p>
        </p:txBody>
      </p:sp>
      <p:sp>
        <p:nvSpPr>
          <p:cNvPr id="757" name="Google Shape;757;p56"/>
          <p:cNvSpPr/>
          <p:nvPr/>
        </p:nvSpPr>
        <p:spPr>
          <a:xfrm>
            <a:off x="2101750" y="2792353"/>
            <a:ext cx="1226988" cy="45597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>
              <a:lnSpc>
                <a:spcPct val="90000"/>
              </a:lnSpc>
            </a:pPr>
            <a:r>
              <a:rPr lang="ko-KR" altLang="en-US" sz="900">
                <a:latin typeface="Malgun Gothic"/>
                <a:ea typeface="Malgun Gothic"/>
                <a:cs typeface="Malgun Gothic"/>
                <a:sym typeface="Malgun Gothic"/>
              </a:rPr>
              <a:t>관리자 아이디 접속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p56"/>
          <p:cNvSpPr/>
          <p:nvPr/>
        </p:nvSpPr>
        <p:spPr>
          <a:xfrm>
            <a:off x="3635544" y="2804869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관리자페이지 이동</a:t>
            </a:r>
            <a:endParaRPr sz="900"/>
          </a:p>
        </p:txBody>
      </p:sp>
      <p:cxnSp>
        <p:nvCxnSpPr>
          <p:cNvPr id="759" name="Google Shape;759;p56"/>
          <p:cNvCxnSpPr>
            <a:stCxn id="757" idx="3"/>
            <a:endCxn id="758" idx="1"/>
          </p:cNvCxnSpPr>
          <p:nvPr/>
        </p:nvCxnSpPr>
        <p:spPr>
          <a:xfrm rot="10800000" flipH="1">
            <a:off x="3328738" y="3020041"/>
            <a:ext cx="306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0" name="Google Shape;760;p56"/>
          <p:cNvSpPr/>
          <p:nvPr/>
        </p:nvSpPr>
        <p:spPr>
          <a:xfrm>
            <a:off x="5169669" y="2804881"/>
            <a:ext cx="1033560" cy="430326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900"/>
              <a:t>1:1</a:t>
            </a:r>
            <a:r>
              <a:rPr lang="ko-KR" altLang="en-US" sz="900"/>
              <a:t>문의페이지 이동</a:t>
            </a:r>
            <a:endParaRPr sz="900"/>
          </a:p>
        </p:txBody>
      </p:sp>
      <p:cxnSp>
        <p:nvCxnSpPr>
          <p:cNvPr id="761" name="Google Shape;761;p56"/>
          <p:cNvCxnSpPr>
            <a:stCxn id="758" idx="3"/>
            <a:endCxn id="760" idx="1"/>
          </p:cNvCxnSpPr>
          <p:nvPr/>
        </p:nvCxnSpPr>
        <p:spPr>
          <a:xfrm>
            <a:off x="4669104" y="3020032"/>
            <a:ext cx="50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2" name="Google Shape;762;p56"/>
          <p:cNvSpPr/>
          <p:nvPr/>
        </p:nvSpPr>
        <p:spPr>
          <a:xfrm>
            <a:off x="7209325" y="2839875"/>
            <a:ext cx="1033500" cy="36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900"/>
              <a:t>1:1</a:t>
            </a:r>
            <a:r>
              <a:rPr lang="ko-KR" altLang="en-US" sz="900"/>
              <a:t>문의목록 출력</a:t>
            </a:r>
            <a:endParaRPr sz="900"/>
          </a:p>
        </p:txBody>
      </p:sp>
      <p:cxnSp>
        <p:nvCxnSpPr>
          <p:cNvPr id="763" name="Google Shape;763;p56"/>
          <p:cNvCxnSpPr>
            <a:stCxn id="760" idx="3"/>
            <a:endCxn id="762" idx="1"/>
          </p:cNvCxnSpPr>
          <p:nvPr/>
        </p:nvCxnSpPr>
        <p:spPr>
          <a:xfrm>
            <a:off x="6203229" y="3020044"/>
            <a:ext cx="10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4" name="Google Shape;764;p56"/>
          <p:cNvSpPr/>
          <p:nvPr/>
        </p:nvSpPr>
        <p:spPr>
          <a:xfrm>
            <a:off x="6907000" y="3715725"/>
            <a:ext cx="1638150" cy="61655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답변 여부</a:t>
            </a:r>
            <a:endParaRPr sz="900"/>
          </a:p>
        </p:txBody>
      </p:sp>
      <p:cxnSp>
        <p:nvCxnSpPr>
          <p:cNvPr id="765" name="Google Shape;765;p56"/>
          <p:cNvCxnSpPr>
            <a:stCxn id="762" idx="2"/>
            <a:endCxn id="764" idx="0"/>
          </p:cNvCxnSpPr>
          <p:nvPr/>
        </p:nvCxnSpPr>
        <p:spPr>
          <a:xfrm>
            <a:off x="7726075" y="3200175"/>
            <a:ext cx="0" cy="51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6" name="Google Shape;766;p56"/>
          <p:cNvSpPr/>
          <p:nvPr/>
        </p:nvSpPr>
        <p:spPr>
          <a:xfrm>
            <a:off x="8995450" y="3808850"/>
            <a:ext cx="1132056" cy="430326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>
                <a:solidFill>
                  <a:schemeClr val="dk1"/>
                </a:solidFill>
              </a:rPr>
              <a:t>문의정보확인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767" name="Google Shape;767;p56"/>
          <p:cNvCxnSpPr>
            <a:stCxn id="764" idx="3"/>
            <a:endCxn id="766" idx="1"/>
          </p:cNvCxnSpPr>
          <p:nvPr/>
        </p:nvCxnSpPr>
        <p:spPr>
          <a:xfrm>
            <a:off x="8545150" y="4024000"/>
            <a:ext cx="45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56"/>
          <p:cNvCxnSpPr>
            <a:stCxn id="762" idx="3"/>
            <a:endCxn id="756" idx="2"/>
          </p:cNvCxnSpPr>
          <p:nvPr/>
        </p:nvCxnSpPr>
        <p:spPr>
          <a:xfrm>
            <a:off x="8242825" y="3020025"/>
            <a:ext cx="115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56"/>
          <p:cNvSpPr/>
          <p:nvPr/>
        </p:nvSpPr>
        <p:spPr>
          <a:xfrm>
            <a:off x="5193100" y="3796013"/>
            <a:ext cx="986700" cy="45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900"/>
              <a:t>문의에 답변 입력</a:t>
            </a:r>
            <a:endParaRPr sz="900"/>
          </a:p>
        </p:txBody>
      </p:sp>
      <p:cxnSp>
        <p:nvCxnSpPr>
          <p:cNvPr id="770" name="Google Shape;770;p56"/>
          <p:cNvCxnSpPr>
            <a:stCxn id="764" idx="1"/>
            <a:endCxn id="769" idx="3"/>
          </p:cNvCxnSpPr>
          <p:nvPr/>
        </p:nvCxnSpPr>
        <p:spPr>
          <a:xfrm rot="10800000">
            <a:off x="6179800" y="4024000"/>
            <a:ext cx="72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1" name="Google Shape;771;p56"/>
          <p:cNvSpPr/>
          <p:nvPr/>
        </p:nvSpPr>
        <p:spPr>
          <a:xfrm>
            <a:off x="7045848" y="5027950"/>
            <a:ext cx="1132056" cy="4303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900"/>
              <a:t>답변 등록</a:t>
            </a:r>
            <a:endParaRPr sz="900"/>
          </a:p>
        </p:txBody>
      </p:sp>
      <p:cxnSp>
        <p:nvCxnSpPr>
          <p:cNvPr id="772" name="Google Shape;772;p56"/>
          <p:cNvCxnSpPr>
            <a:stCxn id="771" idx="3"/>
            <a:endCxn id="756" idx="4"/>
          </p:cNvCxnSpPr>
          <p:nvPr/>
        </p:nvCxnSpPr>
        <p:spPr>
          <a:xfrm rot="10800000" flipH="1">
            <a:off x="8177904" y="3020113"/>
            <a:ext cx="2255100" cy="2223000"/>
          </a:xfrm>
          <a:prstGeom prst="bentConnector3">
            <a:avLst>
              <a:gd name="adj1" fmla="val 1105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56"/>
          <p:cNvSpPr txBox="1"/>
          <p:nvPr/>
        </p:nvSpPr>
        <p:spPr>
          <a:xfrm>
            <a:off x="8622175" y="3763775"/>
            <a:ext cx="39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900"/>
              <a:t>N</a:t>
            </a:r>
            <a:endParaRPr sz="900"/>
          </a:p>
        </p:txBody>
      </p:sp>
      <p:sp>
        <p:nvSpPr>
          <p:cNvPr id="774" name="Google Shape;774;p56"/>
          <p:cNvSpPr txBox="1"/>
          <p:nvPr/>
        </p:nvSpPr>
        <p:spPr>
          <a:xfrm>
            <a:off x="6385600" y="4059925"/>
            <a:ext cx="175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900"/>
              <a:t>Y</a:t>
            </a:r>
            <a:endParaRPr sz="900"/>
          </a:p>
        </p:txBody>
      </p:sp>
      <p:cxnSp>
        <p:nvCxnSpPr>
          <p:cNvPr id="775" name="Google Shape;775;p56"/>
          <p:cNvCxnSpPr>
            <a:stCxn id="769" idx="2"/>
            <a:endCxn id="771" idx="1"/>
          </p:cNvCxnSpPr>
          <p:nvPr/>
        </p:nvCxnSpPr>
        <p:spPr>
          <a:xfrm rot="-5400000" flipH="1">
            <a:off x="5870500" y="4067963"/>
            <a:ext cx="991200" cy="1359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그룹 26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28" name="직사각형 27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265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0" name="Google Shape;780;p57"/>
          <p:cNvGraphicFramePr/>
          <p:nvPr>
            <p:extLst>
              <p:ext uri="{D42A27DB-BD31-4B8C-83A1-F6EECF244321}">
                <p14:modId xmlns:p14="http://schemas.microsoft.com/office/powerpoint/2010/main" val="683781399"/>
              </p:ext>
            </p:extLst>
          </p:nvPr>
        </p:nvGraphicFramePr>
        <p:xfrm>
          <a:off x="177800" y="1644638"/>
          <a:ext cx="11906421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2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0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8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(L.2)</a:t>
                      </a:r>
                      <a:endParaRPr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1:1문의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1" name="Google Shape;781;p57"/>
          <p:cNvGraphicFramePr/>
          <p:nvPr>
            <p:extLst>
              <p:ext uri="{D42A27DB-BD31-4B8C-83A1-F6EECF244321}">
                <p14:modId xmlns:p14="http://schemas.microsoft.com/office/powerpoint/2010/main" val="3360541557"/>
              </p:ext>
            </p:extLst>
          </p:nvPr>
        </p:nvGraphicFramePr>
        <p:xfrm>
          <a:off x="177232" y="2580742"/>
          <a:ext cx="11907851" cy="2949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7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1대1문의페이지 이동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1대1문의 페이지로 이동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문의사항 목록 출력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문의사항 목록을 출력한다.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문의사항목록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답변등록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문의사항에 답변을 등록한다.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748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" name="Google Shape;832;p61"/>
          <p:cNvGraphicFramePr/>
          <p:nvPr>
            <p:extLst>
              <p:ext uri="{D42A27DB-BD31-4B8C-83A1-F6EECF244321}">
                <p14:modId xmlns:p14="http://schemas.microsoft.com/office/powerpoint/2010/main" val="2823114597"/>
              </p:ext>
            </p:extLst>
          </p:nvPr>
        </p:nvGraphicFramePr>
        <p:xfrm>
          <a:off x="1741612" y="859955"/>
          <a:ext cx="8712950" cy="5616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범례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예시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프로세스시작 및 종료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Event(시간,주기)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수작업 Step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전산 Step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판단 Step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 Task(연관프로세스)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출력되는 장표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정보저장소(장부 또는 시스템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외부기관</a:t>
                      </a: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33" name="Google Shape;833;p61"/>
          <p:cNvSpPr/>
          <p:nvPr/>
        </p:nvSpPr>
        <p:spPr>
          <a:xfrm>
            <a:off x="2258244" y="5414670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장부명 또는</a:t>
            </a:r>
            <a:b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전산시스템 명</a:t>
            </a:r>
            <a:endParaRPr/>
          </a:p>
        </p:txBody>
      </p:sp>
      <p:sp>
        <p:nvSpPr>
          <p:cNvPr id="834" name="Google Shape;834;p61"/>
          <p:cNvSpPr/>
          <p:nvPr/>
        </p:nvSpPr>
        <p:spPr>
          <a:xfrm>
            <a:off x="2258244" y="3668267"/>
            <a:ext cx="1143000" cy="379929"/>
          </a:xfrm>
          <a:prstGeom prst="flowChartDecis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/>
          </a:p>
        </p:txBody>
      </p:sp>
      <p:sp>
        <p:nvSpPr>
          <p:cNvPr id="835" name="Google Shape;835;p61"/>
          <p:cNvSpPr/>
          <p:nvPr/>
        </p:nvSpPr>
        <p:spPr>
          <a:xfrm>
            <a:off x="2258244" y="3085013"/>
            <a:ext cx="10080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1"/>
          <p:cNvSpPr/>
          <p:nvPr/>
        </p:nvSpPr>
        <p:spPr>
          <a:xfrm>
            <a:off x="2258244" y="4820394"/>
            <a:ext cx="1066824" cy="379944"/>
          </a:xfrm>
          <a:prstGeom prst="flowChartDocumen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 장표명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1"/>
          <p:cNvSpPr/>
          <p:nvPr/>
        </p:nvSpPr>
        <p:spPr>
          <a:xfrm>
            <a:off x="2258244" y="4258350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</a:t>
            </a: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TaskID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</a:t>
            </a: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/>
          </a:p>
        </p:txBody>
      </p:sp>
      <p:sp>
        <p:nvSpPr>
          <p:cNvPr id="838" name="Google Shape;838;p61"/>
          <p:cNvSpPr/>
          <p:nvPr/>
        </p:nvSpPr>
        <p:spPr>
          <a:xfrm>
            <a:off x="2258244" y="5985470"/>
            <a:ext cx="11430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엔터티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1"/>
          <p:cNvSpPr/>
          <p:nvPr/>
        </p:nvSpPr>
        <p:spPr>
          <a:xfrm>
            <a:off x="6415569" y="60089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관세청</a:t>
            </a:r>
            <a:endParaRPr/>
          </a:p>
        </p:txBody>
      </p:sp>
      <p:sp>
        <p:nvSpPr>
          <p:cNvPr id="840" name="Google Shape;840;p61"/>
          <p:cNvSpPr/>
          <p:nvPr/>
        </p:nvSpPr>
        <p:spPr>
          <a:xfrm>
            <a:off x="6525444" y="5414670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통합고객</a:t>
            </a: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sp>
        <p:nvSpPr>
          <p:cNvPr id="841" name="Google Shape;841;p61"/>
          <p:cNvSpPr/>
          <p:nvPr/>
        </p:nvSpPr>
        <p:spPr>
          <a:xfrm>
            <a:off x="7897044" y="5414670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MMI</a:t>
            </a:r>
            <a:endParaRPr/>
          </a:p>
        </p:txBody>
      </p:sp>
      <p:sp>
        <p:nvSpPr>
          <p:cNvPr id="842" name="Google Shape;842;p61"/>
          <p:cNvSpPr/>
          <p:nvPr/>
        </p:nvSpPr>
        <p:spPr>
          <a:xfrm>
            <a:off x="9268644" y="5414670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증빙보관철</a:t>
            </a:r>
            <a:endParaRPr/>
          </a:p>
        </p:txBody>
      </p:sp>
      <p:sp>
        <p:nvSpPr>
          <p:cNvPr id="843" name="Google Shape;843;p61"/>
          <p:cNvSpPr/>
          <p:nvPr/>
        </p:nvSpPr>
        <p:spPr>
          <a:xfrm>
            <a:off x="9268644" y="4820394"/>
            <a:ext cx="1066824" cy="379944"/>
          </a:xfrm>
          <a:prstGeom prst="flowChartDocumen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납품서</a:t>
            </a:r>
            <a:endParaRPr/>
          </a:p>
        </p:txBody>
      </p:sp>
      <p:sp>
        <p:nvSpPr>
          <p:cNvPr id="844" name="Google Shape;844;p61"/>
          <p:cNvSpPr/>
          <p:nvPr/>
        </p:nvSpPr>
        <p:spPr>
          <a:xfrm>
            <a:off x="6525444" y="4820394"/>
            <a:ext cx="1066824" cy="379944"/>
          </a:xfrm>
          <a:prstGeom prst="flowChartDocumen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거래명세서</a:t>
            </a:r>
            <a:endParaRPr/>
          </a:p>
        </p:txBody>
      </p:sp>
      <p:sp>
        <p:nvSpPr>
          <p:cNvPr id="845" name="Google Shape;845;p61"/>
          <p:cNvSpPr/>
          <p:nvPr/>
        </p:nvSpPr>
        <p:spPr>
          <a:xfrm>
            <a:off x="7897044" y="4820394"/>
            <a:ext cx="1066824" cy="379944"/>
          </a:xfrm>
          <a:prstGeom prst="flowChartDocumen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세금계산서</a:t>
            </a:r>
            <a:endParaRPr/>
          </a:p>
        </p:txBody>
      </p:sp>
      <p:sp>
        <p:nvSpPr>
          <p:cNvPr id="846" name="Google Shape;846;p61"/>
          <p:cNvSpPr/>
          <p:nvPr/>
        </p:nvSpPr>
        <p:spPr>
          <a:xfrm>
            <a:off x="6525444" y="3590995"/>
            <a:ext cx="1143000" cy="457200"/>
          </a:xfrm>
          <a:prstGeom prst="flowChartDecis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주문유형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/>
          </a:p>
        </p:txBody>
      </p:sp>
      <p:sp>
        <p:nvSpPr>
          <p:cNvPr id="847" name="Google Shape;847;p61"/>
          <p:cNvSpPr/>
          <p:nvPr/>
        </p:nvSpPr>
        <p:spPr>
          <a:xfrm>
            <a:off x="7897044" y="3590995"/>
            <a:ext cx="1143000" cy="457200"/>
          </a:xfrm>
          <a:prstGeom prst="flowChartDecis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담보가액초과</a:t>
            </a:r>
            <a:endParaRPr/>
          </a:p>
        </p:txBody>
      </p:sp>
      <p:sp>
        <p:nvSpPr>
          <p:cNvPr id="848" name="Google Shape;848;p61"/>
          <p:cNvSpPr/>
          <p:nvPr/>
        </p:nvSpPr>
        <p:spPr>
          <a:xfrm>
            <a:off x="6542398" y="3085013"/>
            <a:ext cx="10080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정상주문등록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1"/>
          <p:cNvSpPr/>
          <p:nvPr/>
        </p:nvSpPr>
        <p:spPr>
          <a:xfrm>
            <a:off x="7910662" y="3085013"/>
            <a:ext cx="10080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출하의뢰지시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1"/>
          <p:cNvSpPr/>
          <p:nvPr/>
        </p:nvSpPr>
        <p:spPr>
          <a:xfrm>
            <a:off x="2255826" y="251613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/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/>
          </a:p>
        </p:txBody>
      </p:sp>
      <p:sp>
        <p:nvSpPr>
          <p:cNvPr id="851" name="Google Shape;851;p61"/>
          <p:cNvSpPr/>
          <p:nvPr/>
        </p:nvSpPr>
        <p:spPr>
          <a:xfrm>
            <a:off x="6509110" y="427827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/>
          </a:p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여신한도확인</a:t>
            </a:r>
            <a:endParaRPr/>
          </a:p>
        </p:txBody>
      </p:sp>
      <p:sp>
        <p:nvSpPr>
          <p:cNvPr id="852" name="Google Shape;852;p61"/>
          <p:cNvSpPr/>
          <p:nvPr/>
        </p:nvSpPr>
        <p:spPr>
          <a:xfrm>
            <a:off x="7897850" y="427827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/>
          </a:p>
          <a:p>
            <a:pPr algn="ctr">
              <a:buClr>
                <a:srgbClr val="000000"/>
              </a:buClr>
              <a:buSzPts val="1100"/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1"/>
          <p:cNvSpPr/>
          <p:nvPr/>
        </p:nvSpPr>
        <p:spPr>
          <a:xfrm>
            <a:off x="6542398" y="251613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/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고객주문접수</a:t>
            </a:r>
            <a:endParaRPr/>
          </a:p>
        </p:txBody>
      </p:sp>
      <p:sp>
        <p:nvSpPr>
          <p:cNvPr id="854" name="Google Shape;854;p61"/>
          <p:cNvSpPr/>
          <p:nvPr/>
        </p:nvSpPr>
        <p:spPr>
          <a:xfrm>
            <a:off x="2533700" y="1868066"/>
            <a:ext cx="457200" cy="423900"/>
          </a:xfrm>
          <a:prstGeom prst="flowChartSummingJunct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altLang="ko-KR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/>
          </a:p>
        </p:txBody>
      </p:sp>
      <p:sp>
        <p:nvSpPr>
          <p:cNvPr id="855" name="Google Shape;855;p61"/>
          <p:cNvSpPr/>
          <p:nvPr/>
        </p:nvSpPr>
        <p:spPr>
          <a:xfrm>
            <a:off x="2317676" y="1330102"/>
            <a:ext cx="1043982" cy="360018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 및 종료 </a:t>
            </a: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/>
          </a:p>
        </p:txBody>
      </p:sp>
      <p:sp>
        <p:nvSpPr>
          <p:cNvPr id="856" name="Google Shape;856;p61"/>
          <p:cNvSpPr/>
          <p:nvPr/>
        </p:nvSpPr>
        <p:spPr>
          <a:xfrm>
            <a:off x="6566148" y="1330102"/>
            <a:ext cx="1043982" cy="360018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고객주문의뢰</a:t>
            </a:r>
            <a:endParaRPr/>
          </a:p>
        </p:txBody>
      </p:sp>
      <p:sp>
        <p:nvSpPr>
          <p:cNvPr id="857" name="Google Shape;857;p61"/>
          <p:cNvSpPr/>
          <p:nvPr/>
        </p:nvSpPr>
        <p:spPr>
          <a:xfrm>
            <a:off x="6782172" y="1868066"/>
            <a:ext cx="457200" cy="423900"/>
          </a:xfrm>
          <a:prstGeom prst="flowChartSummingJunct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매주 금</a:t>
            </a: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,18</a:t>
            </a:r>
            <a:r>
              <a:rPr lang="ko-KR" alt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</a:t>
            </a:r>
            <a:endParaRPr/>
          </a:p>
        </p:txBody>
      </p:sp>
      <p:sp>
        <p:nvSpPr>
          <p:cNvPr id="34" name="직사각형 33"/>
          <p:cNvSpPr/>
          <p:nvPr/>
        </p:nvSpPr>
        <p:spPr>
          <a:xfrm>
            <a:off x="66502" y="74814"/>
            <a:ext cx="3616036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>
                <a:solidFill>
                  <a:schemeClr val="tx1"/>
                </a:solidFill>
              </a:rPr>
              <a:t>(산출물) </a:t>
            </a:r>
            <a:r>
              <a:rPr lang="ko-KR" altLang="ko-KR" dirty="0" err="1">
                <a:solidFill>
                  <a:schemeClr val="tx1"/>
                </a:solidFill>
              </a:rPr>
              <a:t>Flow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Chart</a:t>
            </a:r>
            <a:r>
              <a:rPr lang="ko-KR" altLang="ko-KR" dirty="0">
                <a:solidFill>
                  <a:schemeClr val="tx1"/>
                </a:solidFill>
              </a:rPr>
              <a:t> 작성 범례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516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" name="Google Shape;863;p62"/>
          <p:cNvGraphicFramePr/>
          <p:nvPr>
            <p:extLst>
              <p:ext uri="{D42A27DB-BD31-4B8C-83A1-F6EECF244321}">
                <p14:modId xmlns:p14="http://schemas.microsoft.com/office/powerpoint/2010/main" val="107134178"/>
              </p:ext>
            </p:extLst>
          </p:nvPr>
        </p:nvGraphicFramePr>
        <p:xfrm>
          <a:off x="1722562" y="1650529"/>
          <a:ext cx="8712950" cy="142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범례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solidFill>
                            <a:schemeClr val="dk1"/>
                          </a:solidFill>
                        </a:rPr>
                        <a:t>예시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 </a:t>
                      </a:r>
                      <a:r>
                        <a:rPr lang="ko-KR" sz="12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연결자</a:t>
                      </a: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Flow</a:t>
                      </a:r>
                      <a:endParaRPr sz="12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4" name="Google Shape;864;p62"/>
          <p:cNvSpPr/>
          <p:nvPr/>
        </p:nvSpPr>
        <p:spPr>
          <a:xfrm>
            <a:off x="2586658" y="2103825"/>
            <a:ext cx="360000" cy="360000"/>
          </a:xfrm>
          <a:prstGeom prst="flowChartConnec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07950" algn="ctr">
              <a:lnSpc>
                <a:spcPct val="90000"/>
              </a:lnSpc>
              <a:buClr>
                <a:schemeClr val="dk1"/>
              </a:buClr>
              <a:buSzPts val="1100"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2"/>
          <p:cNvSpPr/>
          <p:nvPr/>
        </p:nvSpPr>
        <p:spPr>
          <a:xfrm>
            <a:off x="6763122" y="2103825"/>
            <a:ext cx="360000" cy="360000"/>
          </a:xfrm>
          <a:prstGeom prst="flowChartConnec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</a:pPr>
            <a:r>
              <a:rPr lang="en-US" altLang="ko-K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62"/>
          <p:cNvCxnSpPr/>
          <p:nvPr/>
        </p:nvCxnSpPr>
        <p:spPr>
          <a:xfrm>
            <a:off x="2239194" y="2823741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7" name="Google Shape;867;p62"/>
          <p:cNvCxnSpPr/>
          <p:nvPr/>
        </p:nvCxnSpPr>
        <p:spPr>
          <a:xfrm>
            <a:off x="6561162" y="2823741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8" name="Google Shape;868;p62"/>
          <p:cNvSpPr/>
          <p:nvPr/>
        </p:nvSpPr>
        <p:spPr>
          <a:xfrm>
            <a:off x="7932762" y="2595141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624" h="96" extrusionOk="0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502" y="74814"/>
            <a:ext cx="3616036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dirty="0">
                <a:solidFill>
                  <a:schemeClr val="tx1"/>
                </a:solidFill>
              </a:rPr>
              <a:t>(산출물) </a:t>
            </a:r>
            <a:r>
              <a:rPr lang="ko-KR" altLang="ko-KR" dirty="0" err="1">
                <a:solidFill>
                  <a:schemeClr val="tx1"/>
                </a:solidFill>
              </a:rPr>
              <a:t>Flow</a:t>
            </a:r>
            <a:r>
              <a:rPr lang="ko-KR" altLang="ko-KR" dirty="0">
                <a:solidFill>
                  <a:schemeClr val="tx1"/>
                </a:solidFill>
              </a:rPr>
              <a:t> </a:t>
            </a:r>
            <a:r>
              <a:rPr lang="ko-KR" altLang="ko-KR" dirty="0" err="1">
                <a:solidFill>
                  <a:schemeClr val="tx1"/>
                </a:solidFill>
              </a:rPr>
              <a:t>Chart</a:t>
            </a:r>
            <a:r>
              <a:rPr lang="ko-KR" altLang="ko-KR" dirty="0">
                <a:solidFill>
                  <a:schemeClr val="tx1"/>
                </a:solidFill>
              </a:rPr>
              <a:t> 작성 범례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32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3"/>
          <p:cNvSpPr/>
          <p:nvPr/>
        </p:nvSpPr>
        <p:spPr>
          <a:xfrm>
            <a:off x="3435202" y="2852738"/>
            <a:ext cx="5491500" cy="1293900"/>
          </a:xfrm>
          <a:prstGeom prst="foldedCorner">
            <a:avLst>
              <a:gd name="adj" fmla="val 125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175" rIns="72000" bIns="4175" anchor="ctr" anchorCtr="1">
            <a:noAutofit/>
          </a:bodyPr>
          <a:lstStyle/>
          <a:p>
            <a:pPr>
              <a:buClr>
                <a:schemeClr val="dk1"/>
              </a:buClr>
              <a:buSzPts val="8800"/>
            </a:pPr>
            <a:r>
              <a:rPr lang="en-US" altLang="ko-KR" sz="8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644" y="84339"/>
            <a:ext cx="12047156" cy="534784"/>
            <a:chOff x="66502" y="74814"/>
            <a:chExt cx="12047156" cy="534784"/>
          </a:xfrm>
        </p:grpSpPr>
        <p:sp>
          <p:nvSpPr>
            <p:cNvPr id="6" name="직사각형 5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질의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응답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질의응답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78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2" name="직사각형 1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396877" y="85896"/>
              <a:ext cx="271678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개요서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" name="Google Shape;152;p12"/>
          <p:cNvGraphicFramePr/>
          <p:nvPr>
            <p:extLst>
              <p:ext uri="{D42A27DB-BD31-4B8C-83A1-F6EECF244321}">
                <p14:modId xmlns:p14="http://schemas.microsoft.com/office/powerpoint/2010/main" val="123366991"/>
              </p:ext>
            </p:extLst>
          </p:nvPr>
        </p:nvGraphicFramePr>
        <p:xfrm>
          <a:off x="144714" y="1021376"/>
          <a:ext cx="11936860" cy="10013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0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2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</a:t>
                      </a:r>
                      <a:endParaRPr sz="1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 정보 확인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53;p12"/>
          <p:cNvGraphicFramePr/>
          <p:nvPr>
            <p:extLst>
              <p:ext uri="{D42A27DB-BD31-4B8C-83A1-F6EECF244321}">
                <p14:modId xmlns:p14="http://schemas.microsoft.com/office/powerpoint/2010/main" val="3811004340"/>
              </p:ext>
            </p:extLst>
          </p:nvPr>
        </p:nvGraphicFramePr>
        <p:xfrm>
          <a:off x="144714" y="2096196"/>
          <a:ext cx="11936860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검색한 체험 마을의 정보를 확인할 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체험 마을 소개</a:t>
                      </a: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10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가고 싶은 체험 마을을  선택하면 마을 상세 페이지로 이동해 마을 사진과 보여주고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연락처,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소개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정보, 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별점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체험프로그램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볼 수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AutoNum type="arabicParenR" startAt="2"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endParaRPr lang="en-US" altLang="ko-KR" sz="110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 버튼 클릭 시 해당 마을 예약 페이지로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 리뷰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사용자가 리뷰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리뷰를 보여주고 원하는 리뷰를 클릭하면 리뷰 상세하게 볼 수 있다.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 주변 관광지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마을의 주변 관광지를 지도로 볼 수 있다.   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 </a:t>
                      </a:r>
                      <a:r>
                        <a:rPr lang="ko-KR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사용자가 해당 마을이 관심이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있을</a:t>
                      </a: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관심리스트에 등록할 수 있다.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</a:t>
                      </a:r>
                      <a:r>
                        <a:rPr lang="ko-KR" sz="11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</a:t>
                      </a:r>
                      <a:endParaRPr dirty="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1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마을의 세부 정보를 확인할 수 있다.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3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2" name="직사각형 1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742947" y="85896"/>
              <a:ext cx="3370711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Flow Chart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Google Shape;159;p13"/>
          <p:cNvGraphicFramePr/>
          <p:nvPr>
            <p:extLst>
              <p:ext uri="{D42A27DB-BD31-4B8C-83A1-F6EECF244321}">
                <p14:modId xmlns:p14="http://schemas.microsoft.com/office/powerpoint/2010/main" val="938926850"/>
              </p:ext>
            </p:extLst>
          </p:nvPr>
        </p:nvGraphicFramePr>
        <p:xfrm>
          <a:off x="144714" y="1977826"/>
          <a:ext cx="11968944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444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Google Shape;161;p13"/>
          <p:cNvSpPr/>
          <p:nvPr/>
        </p:nvSpPr>
        <p:spPr>
          <a:xfrm>
            <a:off x="1720216" y="2519763"/>
            <a:ext cx="1366524" cy="393606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원하는 마을 선택</a:t>
            </a:r>
            <a:endParaRPr sz="900"/>
          </a:p>
        </p:txBody>
      </p:sp>
      <p:sp>
        <p:nvSpPr>
          <p:cNvPr id="42" name="Google Shape;162;p13"/>
          <p:cNvSpPr/>
          <p:nvPr/>
        </p:nvSpPr>
        <p:spPr>
          <a:xfrm>
            <a:off x="3831341" y="2519764"/>
            <a:ext cx="1206900" cy="3936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해당 마을 정보 요청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3;p13"/>
          <p:cNvSpPr/>
          <p:nvPr/>
        </p:nvSpPr>
        <p:spPr>
          <a:xfrm>
            <a:off x="6783191" y="2894464"/>
            <a:ext cx="1266000" cy="435900"/>
          </a:xfrm>
          <a:prstGeom prst="flowChart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/>
              <a:t>해당 마을 정보 출력</a:t>
            </a:r>
            <a:endParaRPr/>
          </a:p>
        </p:txBody>
      </p:sp>
      <p:sp>
        <p:nvSpPr>
          <p:cNvPr id="44" name="Google Shape;164;p13"/>
          <p:cNvSpPr/>
          <p:nvPr/>
        </p:nvSpPr>
        <p:spPr>
          <a:xfrm>
            <a:off x="5149416" y="3385889"/>
            <a:ext cx="1165200" cy="3069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lvl="0" algn="ctr">
              <a:buSzPts val="900"/>
            </a:pPr>
            <a:r>
              <a:rPr lang="ko-KR" altLang="en-US" sz="900" dirty="0"/>
              <a:t>리뷰 버튼 선택</a:t>
            </a:r>
          </a:p>
        </p:txBody>
      </p:sp>
      <p:sp>
        <p:nvSpPr>
          <p:cNvPr id="45" name="Google Shape;165;p13"/>
          <p:cNvSpPr/>
          <p:nvPr/>
        </p:nvSpPr>
        <p:spPr>
          <a:xfrm>
            <a:off x="9269416" y="4067215"/>
            <a:ext cx="1049425" cy="522850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900" dirty="0"/>
              <a:t>체험 마을 정보</a:t>
            </a:r>
            <a:r>
              <a:rPr lang="ko-KR" sz="900" i="0" u="none" strike="noStrike" cap="none" dirty="0">
                <a:solidFill>
                  <a:srgbClr val="000000"/>
                </a:solidFill>
              </a:rPr>
              <a:t> </a:t>
            </a:r>
            <a:r>
              <a:rPr lang="en-US" altLang="ko-KR" sz="900" i="0" u="none" strike="noStrike" cap="none" dirty="0" smtClean="0">
                <a:solidFill>
                  <a:srgbClr val="000000"/>
                </a:solidFill>
              </a:rPr>
              <a:t>DB</a:t>
            </a:r>
            <a:endParaRPr sz="900" i="0" u="none" strike="noStrike" cap="none" dirty="0">
              <a:solidFill>
                <a:srgbClr val="000000"/>
              </a:solidFill>
            </a:endParaRPr>
          </a:p>
        </p:txBody>
      </p:sp>
      <p:cxnSp>
        <p:nvCxnSpPr>
          <p:cNvPr id="46" name="Google Shape;166;p13"/>
          <p:cNvCxnSpPr>
            <a:stCxn id="45" idx="2"/>
            <a:endCxn id="43" idx="3"/>
          </p:cNvCxnSpPr>
          <p:nvPr/>
        </p:nvCxnSpPr>
        <p:spPr>
          <a:xfrm rot="10800000">
            <a:off x="8049316" y="3112440"/>
            <a:ext cx="1220100" cy="1216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167;p13"/>
          <p:cNvSpPr/>
          <p:nvPr/>
        </p:nvSpPr>
        <p:spPr>
          <a:xfrm>
            <a:off x="6826466" y="3705439"/>
            <a:ext cx="1206900" cy="357804"/>
          </a:xfrm>
          <a:prstGeom prst="flowChart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lvl="0" algn="ctr">
              <a:buSzPts val="900"/>
            </a:pPr>
            <a:r>
              <a:rPr lang="ko-KR" altLang="en-US" sz="900" dirty="0"/>
              <a:t>리뷰로 정보로 이동</a:t>
            </a:r>
          </a:p>
        </p:txBody>
      </p:sp>
      <p:sp>
        <p:nvSpPr>
          <p:cNvPr id="48" name="Google Shape;168;p13"/>
          <p:cNvSpPr/>
          <p:nvPr/>
        </p:nvSpPr>
        <p:spPr>
          <a:xfrm>
            <a:off x="5077854" y="4065546"/>
            <a:ext cx="1107000" cy="435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lvl="0" algn="ctr"/>
            <a:r>
              <a:rPr lang="ko-KR" altLang="en-US" sz="900" dirty="0" smtClean="0">
                <a:solidFill>
                  <a:schemeClr val="dk1"/>
                </a:solidFill>
              </a:rPr>
              <a:t>체험 </a:t>
            </a:r>
            <a:r>
              <a:rPr lang="ko-KR" altLang="en-US" sz="900" dirty="0">
                <a:solidFill>
                  <a:schemeClr val="dk1"/>
                </a:solidFill>
              </a:rPr>
              <a:t>마을 주변 관광지 </a:t>
            </a:r>
            <a:r>
              <a:rPr lang="ko-KR" altLang="en-US" sz="900" dirty="0" err="1" smtClean="0">
                <a:solidFill>
                  <a:schemeClr val="dk1"/>
                </a:solidFill>
              </a:rPr>
              <a:t>마커</a:t>
            </a:r>
            <a:r>
              <a:rPr lang="ko-KR" altLang="en-US" sz="900" dirty="0" smtClean="0">
                <a:solidFill>
                  <a:schemeClr val="dk1"/>
                </a:solidFill>
              </a:rPr>
              <a:t> </a:t>
            </a:r>
            <a:r>
              <a:rPr lang="ko-KR" altLang="en-US" sz="900" dirty="0" err="1" smtClean="0">
                <a:solidFill>
                  <a:schemeClr val="dk1"/>
                </a:solidFill>
              </a:rPr>
              <a:t>호버</a:t>
            </a:r>
            <a:endParaRPr lang="ko-KR" altLang="en-US" sz="900" dirty="0">
              <a:solidFill>
                <a:schemeClr val="dk1"/>
              </a:solidFill>
            </a:endParaRPr>
          </a:p>
        </p:txBody>
      </p:sp>
      <p:sp>
        <p:nvSpPr>
          <p:cNvPr id="49" name="Google Shape;169;p13"/>
          <p:cNvSpPr/>
          <p:nvPr/>
        </p:nvSpPr>
        <p:spPr>
          <a:xfrm>
            <a:off x="6746654" y="6133995"/>
            <a:ext cx="1366524" cy="393606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smtClean="0"/>
              <a:t>예약 페이지 이동</a:t>
            </a:r>
            <a:endParaRPr dirty="0"/>
          </a:p>
        </p:txBody>
      </p:sp>
      <p:sp>
        <p:nvSpPr>
          <p:cNvPr id="50" name="Google Shape;170;p13"/>
          <p:cNvSpPr/>
          <p:nvPr/>
        </p:nvSpPr>
        <p:spPr>
          <a:xfrm>
            <a:off x="6956355" y="4765890"/>
            <a:ext cx="1156800" cy="393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lvl="0" algn="ctr">
              <a:buSzPts val="900"/>
            </a:pPr>
            <a:r>
              <a:rPr lang="en-US" altLang="ko-KR" sz="900" dirty="0"/>
              <a:t>6.</a:t>
            </a:r>
            <a:r>
              <a:rPr lang="ko-KR" altLang="en-US" sz="900" dirty="0"/>
              <a:t>체험 마을 주변 </a:t>
            </a:r>
            <a:br>
              <a:rPr lang="ko-KR" altLang="en-US" sz="900" dirty="0"/>
            </a:br>
            <a:r>
              <a:rPr lang="ko-KR" altLang="en-US" sz="900" dirty="0"/>
              <a:t>관광지 </a:t>
            </a:r>
            <a:r>
              <a:rPr lang="ko-KR" altLang="en-US" sz="900" dirty="0" smtClean="0"/>
              <a:t>정보 출력</a:t>
            </a:r>
            <a:endParaRPr lang="ko-KR" altLang="en-US" sz="900" dirty="0"/>
          </a:p>
        </p:txBody>
      </p:sp>
      <p:cxnSp>
        <p:nvCxnSpPr>
          <p:cNvPr id="51" name="Google Shape;171;p13"/>
          <p:cNvCxnSpPr>
            <a:stCxn id="45" idx="2"/>
            <a:endCxn id="49" idx="3"/>
          </p:cNvCxnSpPr>
          <p:nvPr/>
        </p:nvCxnSpPr>
        <p:spPr>
          <a:xfrm rot="10800000" flipV="1">
            <a:off x="8113178" y="4328640"/>
            <a:ext cx="1156238" cy="20021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72;p13"/>
          <p:cNvSpPr/>
          <p:nvPr/>
        </p:nvSpPr>
        <p:spPr>
          <a:xfrm>
            <a:off x="5048754" y="4783790"/>
            <a:ext cx="1366525" cy="357800"/>
          </a:xfrm>
          <a:prstGeom prst="flowChartProcess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lvl="0"/>
            <a:r>
              <a:rPr lang="ko-KR" altLang="en-US" sz="900" dirty="0" smtClean="0"/>
              <a:t>  </a:t>
            </a:r>
            <a:r>
              <a:rPr lang="ko-KR" altLang="en-US" sz="900" dirty="0" err="1" smtClean="0"/>
              <a:t>관심리스트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등록 요청</a:t>
            </a:r>
          </a:p>
        </p:txBody>
      </p:sp>
      <p:sp>
        <p:nvSpPr>
          <p:cNvPr id="53" name="Google Shape;173;p13"/>
          <p:cNvSpPr/>
          <p:nvPr/>
        </p:nvSpPr>
        <p:spPr>
          <a:xfrm>
            <a:off x="6828194" y="5343843"/>
            <a:ext cx="1250100" cy="343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altLang="ko-KR" sz="900" dirty="0" smtClean="0"/>
              <a:t>     </a:t>
            </a:r>
            <a:r>
              <a:rPr lang="ko-KR" altLang="en-US" sz="900" dirty="0" err="1" smtClean="0"/>
              <a:t>관심리스트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등록</a:t>
            </a:r>
          </a:p>
        </p:txBody>
      </p:sp>
      <p:graphicFrame>
        <p:nvGraphicFramePr>
          <p:cNvPr id="54" name="Google Shape;174;p13"/>
          <p:cNvGraphicFramePr/>
          <p:nvPr>
            <p:extLst>
              <p:ext uri="{D42A27DB-BD31-4B8C-83A1-F6EECF244321}">
                <p14:modId xmlns:p14="http://schemas.microsoft.com/office/powerpoint/2010/main" val="4013560624"/>
              </p:ext>
            </p:extLst>
          </p:nvPr>
        </p:nvGraphicFramePr>
        <p:xfrm>
          <a:off x="144714" y="1037418"/>
          <a:ext cx="11968944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 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 정보 확인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5" name="Google Shape;175;p13"/>
          <p:cNvCxnSpPr>
            <a:stCxn id="42" idx="3"/>
            <a:endCxn id="43" idx="0"/>
          </p:cNvCxnSpPr>
          <p:nvPr/>
        </p:nvCxnSpPr>
        <p:spPr>
          <a:xfrm>
            <a:off x="5038241" y="2716564"/>
            <a:ext cx="2378100" cy="177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" name="Google Shape;176;p13"/>
          <p:cNvCxnSpPr>
            <a:stCxn id="43" idx="1"/>
            <a:endCxn id="44" idx="0"/>
          </p:cNvCxnSpPr>
          <p:nvPr/>
        </p:nvCxnSpPr>
        <p:spPr>
          <a:xfrm flipH="1">
            <a:off x="5731991" y="3112414"/>
            <a:ext cx="1051200" cy="273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177;p13"/>
          <p:cNvCxnSpPr>
            <a:stCxn id="44" idx="3"/>
            <a:endCxn id="47" idx="0"/>
          </p:cNvCxnSpPr>
          <p:nvPr/>
        </p:nvCxnSpPr>
        <p:spPr>
          <a:xfrm>
            <a:off x="6314616" y="3539339"/>
            <a:ext cx="1115400" cy="166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" name="Google Shape;178;p13"/>
          <p:cNvCxnSpPr>
            <a:stCxn id="47" idx="1"/>
            <a:endCxn id="48" idx="0"/>
          </p:cNvCxnSpPr>
          <p:nvPr/>
        </p:nvCxnSpPr>
        <p:spPr>
          <a:xfrm flipH="1">
            <a:off x="5631266" y="3884341"/>
            <a:ext cx="1195200" cy="181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9" name="Google Shape;179;p13"/>
          <p:cNvCxnSpPr>
            <a:stCxn id="48" idx="3"/>
            <a:endCxn id="50" idx="0"/>
          </p:cNvCxnSpPr>
          <p:nvPr/>
        </p:nvCxnSpPr>
        <p:spPr>
          <a:xfrm>
            <a:off x="6184854" y="4283496"/>
            <a:ext cx="1349901" cy="48239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180;p13"/>
          <p:cNvSpPr/>
          <p:nvPr/>
        </p:nvSpPr>
        <p:spPr>
          <a:xfrm>
            <a:off x="9211529" y="2818689"/>
            <a:ext cx="1165200" cy="414600"/>
          </a:xfrm>
          <a:prstGeom prst="flowChartPreparation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체험마을 지도API</a:t>
            </a:r>
            <a:endParaRPr sz="1000"/>
          </a:p>
        </p:txBody>
      </p:sp>
      <p:cxnSp>
        <p:nvCxnSpPr>
          <p:cNvPr id="61" name="Google Shape;181;p13"/>
          <p:cNvCxnSpPr>
            <a:stCxn id="45" idx="1"/>
            <a:endCxn id="60" idx="2"/>
          </p:cNvCxnSpPr>
          <p:nvPr/>
        </p:nvCxnSpPr>
        <p:spPr>
          <a:xfrm rot="-5400000">
            <a:off x="9377429" y="3649915"/>
            <a:ext cx="8340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2" name="Google Shape;182;p13"/>
          <p:cNvCxnSpPr>
            <a:stCxn id="52" idx="3"/>
            <a:endCxn id="50" idx="1"/>
          </p:cNvCxnSpPr>
          <p:nvPr/>
        </p:nvCxnSpPr>
        <p:spPr>
          <a:xfrm>
            <a:off x="6415279" y="4962690"/>
            <a:ext cx="54107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3" name="Google Shape;183;p13"/>
          <p:cNvCxnSpPr>
            <a:stCxn id="49" idx="1"/>
            <a:endCxn id="66" idx="3"/>
          </p:cNvCxnSpPr>
          <p:nvPr/>
        </p:nvCxnSpPr>
        <p:spPr>
          <a:xfrm flipH="1">
            <a:off x="6280116" y="6330798"/>
            <a:ext cx="466538" cy="5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4" name="Google Shape;185;p13"/>
          <p:cNvCxnSpPr>
            <a:stCxn id="52" idx="2"/>
            <a:endCxn id="53" idx="1"/>
          </p:cNvCxnSpPr>
          <p:nvPr/>
        </p:nvCxnSpPr>
        <p:spPr>
          <a:xfrm rot="-5400000" flipH="1">
            <a:off x="6093066" y="4780540"/>
            <a:ext cx="374100" cy="1096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86;p13"/>
          <p:cNvCxnSpPr>
            <a:stCxn id="41" idx="3"/>
            <a:endCxn id="42" idx="1"/>
          </p:cNvCxnSpPr>
          <p:nvPr/>
        </p:nvCxnSpPr>
        <p:spPr>
          <a:xfrm>
            <a:off x="3086740" y="2716566"/>
            <a:ext cx="744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184;p13"/>
          <p:cNvSpPr/>
          <p:nvPr/>
        </p:nvSpPr>
        <p:spPr>
          <a:xfrm>
            <a:off x="4913591" y="6030932"/>
            <a:ext cx="1366525" cy="60085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smtClean="0"/>
              <a:t>예약하기 버튼</a:t>
            </a:r>
            <a:endParaRPr sz="900" dirty="0"/>
          </a:p>
        </p:txBody>
      </p:sp>
      <p:cxnSp>
        <p:nvCxnSpPr>
          <p:cNvPr id="67" name="Google Shape;187;p13"/>
          <p:cNvCxnSpPr>
            <a:stCxn id="53" idx="2"/>
            <a:endCxn id="66" idx="0"/>
          </p:cNvCxnSpPr>
          <p:nvPr/>
        </p:nvCxnSpPr>
        <p:spPr>
          <a:xfrm rot="5400000">
            <a:off x="6353405" y="4931092"/>
            <a:ext cx="343289" cy="18563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189;p13"/>
          <p:cNvSpPr/>
          <p:nvPr/>
        </p:nvSpPr>
        <p:spPr>
          <a:xfrm>
            <a:off x="3088868" y="6134554"/>
            <a:ext cx="1195182" cy="39360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마을 세부정보 확인</a:t>
            </a:r>
            <a:endParaRPr sz="900"/>
          </a:p>
        </p:txBody>
      </p:sp>
      <p:cxnSp>
        <p:nvCxnSpPr>
          <p:cNvPr id="69" name="Google Shape;190;p13"/>
          <p:cNvCxnSpPr>
            <a:stCxn id="66" idx="1"/>
            <a:endCxn id="68" idx="3"/>
          </p:cNvCxnSpPr>
          <p:nvPr/>
        </p:nvCxnSpPr>
        <p:spPr>
          <a:xfrm flipH="1">
            <a:off x="4284050" y="6331357"/>
            <a:ext cx="62954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191;p13"/>
          <p:cNvSpPr txBox="1"/>
          <p:nvPr/>
        </p:nvSpPr>
        <p:spPr>
          <a:xfrm>
            <a:off x="4559188" y="6077289"/>
            <a:ext cx="382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71" name="Google Shape;192;p13"/>
          <p:cNvSpPr txBox="1"/>
          <p:nvPr/>
        </p:nvSpPr>
        <p:spPr>
          <a:xfrm>
            <a:off x="6381991" y="6077289"/>
            <a:ext cx="354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72" name="직선 연결선 71"/>
          <p:cNvCxnSpPr/>
          <p:nvPr/>
        </p:nvCxnSpPr>
        <p:spPr>
          <a:xfrm>
            <a:off x="8113155" y="5515690"/>
            <a:ext cx="11562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Google Shape;165;p13"/>
          <p:cNvSpPr/>
          <p:nvPr/>
        </p:nvSpPr>
        <p:spPr>
          <a:xfrm>
            <a:off x="9269416" y="5191500"/>
            <a:ext cx="1049425" cy="522850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900" dirty="0" err="1" smtClean="0"/>
              <a:t>관심리스트</a:t>
            </a:r>
            <a:r>
              <a:rPr lang="ko-KR" sz="900" i="0" u="none" strike="noStrike" cap="none" dirty="0" smtClean="0">
                <a:solidFill>
                  <a:srgbClr val="000000"/>
                </a:solidFill>
              </a:rPr>
              <a:t> </a:t>
            </a:r>
            <a:r>
              <a:rPr lang="en-US" altLang="ko-KR" sz="900" i="0" u="none" strike="noStrike" cap="none" dirty="0" smtClean="0">
                <a:solidFill>
                  <a:srgbClr val="000000"/>
                </a:solidFill>
              </a:rPr>
              <a:t>DB</a:t>
            </a:r>
            <a:endParaRPr sz="900" i="0" u="none" strike="noStrike" cap="non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7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" name="Google Shape;197;p14"/>
          <p:cNvGraphicFramePr/>
          <p:nvPr>
            <p:extLst>
              <p:ext uri="{D42A27DB-BD31-4B8C-83A1-F6EECF244321}">
                <p14:modId xmlns:p14="http://schemas.microsoft.com/office/powerpoint/2010/main" val="878038613"/>
              </p:ext>
            </p:extLst>
          </p:nvPr>
        </p:nvGraphicFramePr>
        <p:xfrm>
          <a:off x="160756" y="1005334"/>
          <a:ext cx="11952902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4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 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 정보 확인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Google Shape;198;p14"/>
          <p:cNvGraphicFramePr/>
          <p:nvPr>
            <p:extLst>
              <p:ext uri="{D42A27DB-BD31-4B8C-83A1-F6EECF244321}">
                <p14:modId xmlns:p14="http://schemas.microsoft.com/office/powerpoint/2010/main" val="3702676411"/>
              </p:ext>
            </p:extLst>
          </p:nvPr>
        </p:nvGraphicFramePr>
        <p:xfrm>
          <a:off x="160194" y="1941438"/>
          <a:ext cx="11953464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5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마을 정보 요청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원하는 체험 마을 정보 요청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마을 정보 출력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선택한 체험 마을 정보 출력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체험마을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dirty="0" smtClean="0"/>
                        <a:t>예약하기 버튼 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해당 마을 예약 요청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4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1100" dirty="0"/>
                        <a:t> </a:t>
                      </a:r>
                      <a:r>
                        <a:rPr lang="ko-KR" altLang="en-US" sz="1100" dirty="0" smtClean="0"/>
                        <a:t>해당 마을 예약 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  </a:t>
                      </a: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마을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예약 페이지 이동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10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선택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해당 마을의 리뷰 정보 요청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 정보로 이동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/>
                        <a:t>리뷰 정보이 있는 곳으로 이동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리뷰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7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체험 마을 주변 관광지 정보 요청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사용자가 체험 마을 정보를 확인 후 마을 주변 관광지의 정보를 요청            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6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6502" y="74814"/>
            <a:ext cx="12047156" cy="534784"/>
            <a:chOff x="66502" y="74814"/>
            <a:chExt cx="12047156" cy="534784"/>
          </a:xfrm>
        </p:grpSpPr>
        <p:sp>
          <p:nvSpPr>
            <p:cNvPr id="3" name="직사각형 2"/>
            <p:cNvSpPr/>
            <p:nvPr/>
          </p:nvSpPr>
          <p:spPr>
            <a:xfrm>
              <a:off x="66502" y="74814"/>
              <a:ext cx="3616036" cy="523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To-Be Process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설계서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0684042" y="85896"/>
              <a:ext cx="1429616" cy="523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Step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설명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" name="Google Shape;204;p15"/>
          <p:cNvGraphicFramePr/>
          <p:nvPr>
            <p:extLst>
              <p:ext uri="{D42A27DB-BD31-4B8C-83A1-F6EECF244321}">
                <p14:modId xmlns:p14="http://schemas.microsoft.com/office/powerpoint/2010/main" val="3767174380"/>
              </p:ext>
            </p:extLst>
          </p:nvPr>
        </p:nvGraphicFramePr>
        <p:xfrm>
          <a:off x="112630" y="1037418"/>
          <a:ext cx="11968944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8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농어촌 olleh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1조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 마을 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마을 정보 확인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205;p15"/>
          <p:cNvGraphicFramePr/>
          <p:nvPr>
            <p:extLst>
              <p:ext uri="{D42A27DB-BD31-4B8C-83A1-F6EECF244321}">
                <p14:modId xmlns:p14="http://schemas.microsoft.com/office/powerpoint/2010/main" val="1922911468"/>
              </p:ext>
            </p:extLst>
          </p:nvPr>
        </p:nvGraphicFramePr>
        <p:xfrm>
          <a:off x="112068" y="1973522"/>
          <a:ext cx="11969505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5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주변 관광지 정보 출력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마을의 주변 관광지를 지도에 마커로 출력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마커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 등록 요청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마을을 관심리스트에 등록 요청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</a:t>
                      </a:r>
                      <a:r>
                        <a:rPr 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</a:t>
                      </a:r>
                      <a:endParaRPr sz="1100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관심리스트에 등록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시스템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관심리스트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DB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17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4634</Words>
  <Application>Microsoft Office PowerPoint</Application>
  <PresentationFormat>와이드스크린</PresentationFormat>
  <Paragraphs>1791</Paragraphs>
  <Slides>54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2" baseType="lpstr">
      <vt:lpstr>Belleza</vt:lpstr>
      <vt:lpstr>Monotype Sorts</vt:lpstr>
      <vt:lpstr>Noto Sans Symbols</vt:lpstr>
      <vt:lpstr>굴림</vt:lpstr>
      <vt:lpstr>Malgun Gothic</vt:lpstr>
      <vt:lpstr>Malgun Gothic</vt:lpstr>
      <vt:lpstr>Arial</vt:lpstr>
      <vt:lpstr>Office 테마</vt:lpstr>
      <vt:lpstr>프로세서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20</cp:revision>
  <dcterms:created xsi:type="dcterms:W3CDTF">2021-09-30T05:25:01Z</dcterms:created>
  <dcterms:modified xsi:type="dcterms:W3CDTF">2021-09-30T06:17:47Z</dcterms:modified>
</cp:coreProperties>
</file>