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ypc" initials="m [2]" lastIdx="3" clrIdx="0">
    <p:extLst>
      <p:ext uri="{19B8F6BF-5375-455C-9EA6-DF929625EA0E}">
        <p15:presenceInfo xmlns:p15="http://schemas.microsoft.com/office/powerpoint/2012/main" userId="e74b33e1ad9ef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06T10:30:30.088" idx="2">
    <p:pos x="5386" y="523"/>
    <p:text>thmeleaf : 동적인서버에서 만들어서 행해지는것임</p:text>
    <p:extLst>
      <p:ext uri="{C676402C-5697-4E1C-873F-D02D1690AC5C}">
        <p15:threadingInfo xmlns:p15="http://schemas.microsoft.com/office/powerpoint/2012/main" timeZoneBias="-540"/>
      </p:ext>
    </p:extLst>
  </p:cm>
  <p:cm authorId="2" dt="2021-10-06T10:32:24.113" idx="3">
    <p:pos x="10" y="10"/>
    <p:text>오픈소스 활용 언급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0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914401" y="2133600"/>
            <a:ext cx="10367108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914401" y="3886200"/>
            <a:ext cx="10367108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80791" y="4511675"/>
            <a:ext cx="10444101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2"/>
            <a:ext cx="12192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801493" y="2317752"/>
            <a:ext cx="8485833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707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36064" y="720092"/>
            <a:ext cx="11519877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1219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336061" y="0"/>
            <a:ext cx="797557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63332" y="260327"/>
            <a:ext cx="407676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8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7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8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A529-8CA2-4425-A2C6-FE13AAFC6EA1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43D0-115C-4350-A08C-049E9BEC5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1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3"/>
          <p:cNvSpPr>
            <a:spLocks noGrp="1"/>
          </p:cNvSpPr>
          <p:nvPr>
            <p:ph type="subTitle" sz="quarter" idx="4294967295"/>
          </p:nvPr>
        </p:nvSpPr>
        <p:spPr>
          <a:xfrm>
            <a:off x="6475615" y="5576888"/>
            <a:ext cx="5716385" cy="79533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:</a:t>
            </a:r>
            <a:r>
              <a:rPr lang="ko-KR" altLang="en-US" dirty="0"/>
              <a:t>이상인</a:t>
            </a:r>
            <a:r>
              <a:rPr lang="en-US" altLang="ko-KR" dirty="0"/>
              <a:t>,</a:t>
            </a:r>
            <a:r>
              <a:rPr lang="ko-KR" altLang="en-US" dirty="0"/>
              <a:t>김지희</a:t>
            </a:r>
            <a:r>
              <a:rPr lang="en-US" altLang="ko-KR" dirty="0"/>
              <a:t>,</a:t>
            </a:r>
            <a:r>
              <a:rPr lang="ko-KR" altLang="en-US" dirty="0" err="1"/>
              <a:t>우정현</a:t>
            </a:r>
            <a:r>
              <a:rPr lang="en-US" altLang="ko-KR" dirty="0"/>
              <a:t>,</a:t>
            </a:r>
            <a:r>
              <a:rPr lang="ko-KR" altLang="en-US" dirty="0"/>
              <a:t>장동현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 sz="quarter" idx="4294967295"/>
          </p:nvPr>
        </p:nvSpPr>
        <p:spPr>
          <a:xfrm>
            <a:off x="2092037" y="1662862"/>
            <a:ext cx="7010400" cy="10969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en-US" altLang="ko-KR" sz="48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 </a:t>
            </a:r>
            <a:r>
              <a:rPr lang="ko-KR" altLang="en-US" sz="48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아키텍처 설계서</a:t>
            </a:r>
            <a:endParaRPr lang="ko-KR" altLang="en-US" sz="48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7160030" y="3039746"/>
            <a:ext cx="2453601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농어촌</a:t>
            </a:r>
            <a:r>
              <a:rPr lang="en-US" altLang="ko-KR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olleh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862350" y="2726575"/>
            <a:ext cx="6799811" cy="3325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65715"/>
              </p:ext>
            </p:extLst>
          </p:nvPr>
        </p:nvGraphicFramePr>
        <p:xfrm>
          <a:off x="914400" y="1271155"/>
          <a:ext cx="10607040" cy="52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워크시트" r:id="rId3" imgW="6086475" imgH="5667375" progId="Excel.Sheet.12">
                  <p:embed/>
                </p:oleObj>
              </mc:Choice>
              <mc:Fallback>
                <p:oleObj name="워크시트" r:id="rId3" imgW="6086475" imgH="5667375" progId="Excel.Sheet.12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1155"/>
                        <a:ext cx="10607040" cy="528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67544" y="226353"/>
            <a:ext cx="11294965" cy="620688"/>
            <a:chOff x="183081" y="651443"/>
            <a:chExt cx="8628023" cy="620688"/>
          </a:xfrm>
        </p:grpSpPr>
        <p:sp>
          <p:nvSpPr>
            <p:cNvPr id="7" name="제목 2">
              <a:extLst>
                <a:ext uri="{FF2B5EF4-FFF2-40B4-BE49-F238E27FC236}">
                  <a16:creationId xmlns:a16="http://schemas.microsoft.com/office/drawing/2014/main" id="{1C37B53D-3B4C-4523-B545-E53ED2CDFD58}"/>
                </a:ext>
              </a:extLst>
            </p:cNvPr>
            <p:cNvSpPr txBox="1">
              <a:spLocks/>
            </p:cNvSpPr>
            <p:nvPr/>
          </p:nvSpPr>
          <p:spPr>
            <a:xfrm>
              <a:off x="183081" y="651443"/>
              <a:ext cx="2255468" cy="620688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1800" b="1" kern="1200" baseline="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j-cs"/>
                </a:defRPr>
              </a:lvl1pPr>
            </a:lstStyle>
            <a:p>
              <a:pPr marL="0" lvl="1" algn="just" latinLnBrk="0">
                <a:lnSpc>
                  <a:spcPct val="120000"/>
                </a:lnSpc>
                <a:spcBef>
                  <a:spcPct val="6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None/>
              </a:pPr>
              <a:r>
                <a:rPr lang="en-US" altLang="ko-KR" b="1" kern="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SW Architecture</a:t>
              </a:r>
            </a:p>
          </p:txBody>
        </p:sp>
        <p:sp>
          <p:nvSpPr>
            <p:cNvPr id="8" name="텍스트 개체 틀 3">
              <a:extLst>
                <a:ext uri="{FF2B5EF4-FFF2-40B4-BE49-F238E27FC236}">
                  <a16:creationId xmlns:a16="http://schemas.microsoft.com/office/drawing/2014/main" id="{59D425E3-A4E2-471E-BDAC-14792C788748}"/>
                </a:ext>
              </a:extLst>
            </p:cNvPr>
            <p:cNvSpPr txBox="1">
              <a:spLocks/>
            </p:cNvSpPr>
            <p:nvPr/>
          </p:nvSpPr>
          <p:spPr>
            <a:xfrm>
              <a:off x="7370060" y="911771"/>
              <a:ext cx="1441044" cy="2825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vert="horz" lIns="0" tIns="45720" rIns="0" bIns="45720" rtlCol="0">
              <a:normAutofit lnSpcReduction="10000"/>
            </a:bodyPr>
            <a:lstStyle>
              <a:lvl1pPr marL="0" indent="0" algn="r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dirty="0" smtClean="0">
                  <a:latin typeface="+mj-ea"/>
                  <a:ea typeface="+mj-ea"/>
                </a:rPr>
                <a:t>1.</a:t>
              </a:r>
              <a:r>
                <a:rPr kumimoji="1" lang="ko-KR" altLang="en-US" dirty="0" err="1" smtClean="0">
                  <a:latin typeface="+mj-ea"/>
                  <a:ea typeface="+mj-ea"/>
                </a:rPr>
                <a:t>소요기술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0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그룹 437"/>
          <p:cNvGrpSpPr/>
          <p:nvPr/>
        </p:nvGrpSpPr>
        <p:grpSpPr>
          <a:xfrm>
            <a:off x="124691" y="664715"/>
            <a:ext cx="11986953" cy="6192110"/>
            <a:chOff x="0" y="657577"/>
            <a:chExt cx="9144000" cy="6192110"/>
          </a:xfrm>
        </p:grpSpPr>
        <p:sp>
          <p:nvSpPr>
            <p:cNvPr id="436" name="직사각형 435"/>
            <p:cNvSpPr/>
            <p:nvPr/>
          </p:nvSpPr>
          <p:spPr>
            <a:xfrm>
              <a:off x="7312" y="3475063"/>
              <a:ext cx="9127374" cy="124770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7312" y="1994415"/>
              <a:ext cx="9127374" cy="1449472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312" y="4753941"/>
              <a:ext cx="9127374" cy="99473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312" y="5779851"/>
              <a:ext cx="9127374" cy="106436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7312" y="665890"/>
              <a:ext cx="9127374" cy="129734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EEFBE3-82D0-4579-A3BB-F4C6CB42904C}"/>
                </a:ext>
              </a:extLst>
            </p:cNvPr>
            <p:cNvSpPr txBox="1"/>
            <p:nvPr/>
          </p:nvSpPr>
          <p:spPr>
            <a:xfrm>
              <a:off x="78226" y="5816870"/>
              <a:ext cx="894797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Database Layer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3844E-D4C4-4BC2-BE10-EEDBC18B5847}"/>
                </a:ext>
              </a:extLst>
            </p:cNvPr>
            <p:cNvSpPr txBox="1"/>
            <p:nvPr/>
          </p:nvSpPr>
          <p:spPr>
            <a:xfrm>
              <a:off x="108660" y="4799446"/>
              <a:ext cx="918445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ko-KR" sz="800" dirty="0"/>
                <a:t>Persistence Layer</a:t>
              </a:r>
              <a:endParaRPr lang="ko-KR" altLang="en-US" sz="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B8B97-A1D3-4A0D-AA9A-0CD37B4E746B}"/>
                </a:ext>
              </a:extLst>
            </p:cNvPr>
            <p:cNvSpPr txBox="1"/>
            <p:nvPr/>
          </p:nvSpPr>
          <p:spPr>
            <a:xfrm>
              <a:off x="110607" y="3518718"/>
              <a:ext cx="747568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800" dirty="0"/>
                <a:t>Business Layer</a:t>
              </a:r>
              <a:endParaRPr lang="ko-KR" altLang="en-US" sz="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7ACFA-01E3-4215-AB57-241B10EB94DC}"/>
                </a:ext>
              </a:extLst>
            </p:cNvPr>
            <p:cNvSpPr txBox="1"/>
            <p:nvPr/>
          </p:nvSpPr>
          <p:spPr>
            <a:xfrm>
              <a:off x="80746" y="2040778"/>
              <a:ext cx="816496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/>
            <a:p>
              <a:r>
                <a:rPr lang="en-US" altLang="ko-KR" sz="800" dirty="0"/>
                <a:t>Controller Layer</a:t>
              </a:r>
              <a:endParaRPr lang="ko-KR" alt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BD582-B976-482A-97EE-1EBA2937D94D}"/>
                </a:ext>
              </a:extLst>
            </p:cNvPr>
            <p:cNvSpPr txBox="1"/>
            <p:nvPr/>
          </p:nvSpPr>
          <p:spPr>
            <a:xfrm>
              <a:off x="87971" y="718931"/>
              <a:ext cx="989012" cy="21544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 err="1"/>
                <a:t>Presention</a:t>
              </a:r>
              <a:r>
                <a:rPr lang="en-US" altLang="ko-KR" sz="800" dirty="0"/>
                <a:t> Layer</a:t>
              </a:r>
              <a:endParaRPr lang="ko-KR" altLang="en-US" sz="800" dirty="0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08644B6B-6B43-4900-961B-75ED9C443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129" y="2694790"/>
              <a:ext cx="544236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Home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C8C0BE7B-7A5A-437E-B388-3418A9919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079" y="2694790"/>
              <a:ext cx="546370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Login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8DD596AC-EE1D-4E64-B177-169261D3E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215" y="2077668"/>
              <a:ext cx="906940" cy="2000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r>
                <a:rPr lang="en-US" altLang="ko-KR" sz="700" b="1" dirty="0"/>
                <a:t>Dispatcher Servlet</a:t>
              </a:r>
              <a:endParaRPr lang="ko-KR" altLang="en-US" sz="700" b="1" dirty="0"/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E15F5536-A3E0-4C3B-A3C7-ED71C5765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776" y="1007702"/>
              <a:ext cx="1328932" cy="4154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700" dirty="0"/>
                <a:t> </a:t>
              </a:r>
              <a:r>
                <a:rPr lang="en-US" altLang="ko-KR" sz="700" dirty="0"/>
                <a:t>Reviewdetail.html:</a:t>
              </a:r>
              <a:r>
                <a:rPr lang="ko-KR" altLang="en-US" sz="700" dirty="0"/>
                <a:t>마을 </a:t>
              </a:r>
              <a:r>
                <a:rPr lang="ko-KR" altLang="en-US" sz="700" dirty="0"/>
                <a:t>리뷰</a:t>
              </a:r>
              <a:r>
                <a:rPr lang="en-US" altLang="ko-KR" sz="700" dirty="0"/>
                <a:t/>
              </a:r>
              <a:br>
                <a:rPr lang="en-US" altLang="ko-KR" sz="700" dirty="0"/>
              </a:br>
              <a:r>
                <a:rPr lang="en-US" altLang="ko-KR" sz="700" dirty="0"/>
                <a:t>.</a:t>
              </a:r>
              <a:r>
                <a:rPr lang="en-US" altLang="ko-KR" sz="700" dirty="0"/>
                <a:t>searchVill.html</a:t>
              </a:r>
              <a:r>
                <a:rPr lang="en-US" altLang="ko-KR" sz="700" dirty="0"/>
                <a:t>: </a:t>
              </a:r>
              <a:r>
                <a:rPr lang="ko-KR" altLang="en-US" sz="700" dirty="0"/>
                <a:t>마을 검색</a:t>
              </a:r>
              <a:endParaRPr lang="en-US" altLang="ko-KR" sz="700" dirty="0"/>
            </a:p>
            <a:p>
              <a:pPr algn="dist"/>
              <a:r>
                <a:rPr lang="en-US" altLang="ko-KR" sz="700" dirty="0"/>
                <a:t> </a:t>
              </a:r>
              <a:r>
                <a:rPr lang="en-US" altLang="ko-KR" sz="700" dirty="0"/>
                <a:t>villageDetail.html:</a:t>
              </a:r>
              <a:r>
                <a:rPr lang="ko-KR" altLang="en-US" sz="700" dirty="0"/>
                <a:t>상세 </a:t>
              </a:r>
              <a:r>
                <a:rPr lang="ko-KR" altLang="en-US" sz="700" dirty="0"/>
                <a:t>마을</a:t>
              </a:r>
              <a:endParaRPr lang="en-US" altLang="ko-KR" sz="700" dirty="0"/>
            </a:p>
          </p:txBody>
        </p:sp>
        <p:sp>
          <p:nvSpPr>
            <p:cNvPr id="31" name="Text Box 20">
              <a:extLst>
                <a:ext uri="{FF2B5EF4-FFF2-40B4-BE49-F238E27FC236}">
                  <a16:creationId xmlns:a16="http://schemas.microsoft.com/office/drawing/2014/main" id="{E87D0211-A734-4D60-A2D3-2D129FD4B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514" y="1007702"/>
              <a:ext cx="1591112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Bookmark.html</a:t>
              </a:r>
              <a:r>
                <a:rPr lang="en-US" altLang="ko-KR" sz="700" b="1" dirty="0"/>
                <a:t>:</a:t>
              </a:r>
              <a:r>
                <a:rPr lang="en-US" altLang="ko-KR" sz="700" dirty="0"/>
                <a:t> </a:t>
              </a:r>
              <a:r>
                <a:rPr lang="ko-KR" altLang="en-US" sz="700" dirty="0"/>
                <a:t>관심리스트</a:t>
              </a:r>
              <a:endParaRPr lang="en-US" altLang="ko-KR" sz="700" dirty="0"/>
            </a:p>
            <a:p>
              <a:r>
                <a:rPr lang="en-US" altLang="ko-KR" sz="700" dirty="0"/>
                <a:t>modifyMember.html</a:t>
              </a:r>
              <a:r>
                <a:rPr lang="en-US" altLang="ko-KR" sz="700" b="1" dirty="0"/>
                <a:t>:</a:t>
              </a:r>
              <a:r>
                <a:rPr lang="ko-KR" altLang="en-US" sz="700" dirty="0"/>
                <a:t>회원정보수정</a:t>
              </a:r>
              <a:endParaRPr lang="en-US" altLang="ko-KR" sz="700" dirty="0"/>
            </a:p>
            <a:p>
              <a:r>
                <a:rPr lang="en-US" altLang="ko-KR" sz="700" dirty="0"/>
                <a:t>Reservaion.html</a:t>
              </a:r>
              <a:r>
                <a:rPr lang="en-US" altLang="ko-KR" sz="700" b="1" dirty="0"/>
                <a:t>:</a:t>
              </a:r>
              <a:r>
                <a:rPr lang="ko-KR" altLang="en-US" sz="700" dirty="0"/>
                <a:t>예약조회 및 취소</a:t>
              </a:r>
              <a:endParaRPr lang="en-US" altLang="ko-KR" sz="700" dirty="0"/>
            </a:p>
            <a:p>
              <a:r>
                <a:rPr lang="en-US" altLang="ko-KR" sz="700" dirty="0"/>
                <a:t>inquiry.html</a:t>
              </a:r>
              <a:r>
                <a:rPr lang="en-US" altLang="ko-KR" sz="700" dirty="0"/>
                <a:t>: 1:1</a:t>
              </a:r>
              <a:r>
                <a:rPr lang="ko-KR" altLang="en-US" sz="700" dirty="0"/>
                <a:t>문의</a:t>
              </a:r>
              <a:endParaRPr lang="en-US" altLang="ko-KR" sz="700" dirty="0"/>
            </a:p>
            <a:p>
              <a:r>
                <a:rPr lang="en-US" altLang="ko-KR" sz="700" dirty="0"/>
                <a:t>reviewList.html </a:t>
              </a:r>
              <a:r>
                <a:rPr lang="en-US" altLang="ko-KR" sz="700" dirty="0"/>
                <a:t>: </a:t>
              </a:r>
              <a:r>
                <a:rPr lang="ko-KR" altLang="en-US" sz="700" dirty="0"/>
                <a:t>내 리뷰</a:t>
              </a:r>
              <a:endParaRPr lang="en-US" altLang="ko-KR" sz="700" dirty="0"/>
            </a:p>
            <a:p>
              <a:r>
                <a:rPr lang="en-US" altLang="ko-KR" sz="700" dirty="0"/>
                <a:t>deleteMember.html </a:t>
              </a:r>
              <a:r>
                <a:rPr lang="en-US" altLang="ko-KR" sz="700" dirty="0"/>
                <a:t>: </a:t>
              </a:r>
              <a:r>
                <a:rPr lang="ko-KR" altLang="en-US" sz="700" dirty="0"/>
                <a:t>회원탈퇴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60E77967-DA79-462C-91D7-ACB4C87D5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118" y="2077668"/>
              <a:ext cx="615136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Interceptor</a:t>
              </a:r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65FBF93E-9D9E-44A8-8FA2-638E938B3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139" y="3166282"/>
              <a:ext cx="886518" cy="18078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UpLoadFileDTO</a:t>
              </a:r>
              <a:endParaRPr lang="en-US" altLang="ko-KR" sz="700" dirty="0"/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5E13D2EB-3118-402D-BB44-87CB140E5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5547966"/>
              <a:ext cx="1025935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b="1" dirty="0" err="1"/>
                <a:t>DateSource</a:t>
              </a:r>
              <a:endParaRPr lang="en-US" altLang="ko-KR" sz="600" b="1" dirty="0"/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208045" y="6135767"/>
              <a:ext cx="8607149" cy="668269"/>
              <a:chOff x="412967" y="5924046"/>
              <a:chExt cx="7829810" cy="748131"/>
            </a:xfrm>
          </p:grpSpPr>
          <p:sp>
            <p:nvSpPr>
              <p:cNvPr id="15" name="순서도: 자기 디스크 14">
                <a:extLst>
                  <a:ext uri="{FF2B5EF4-FFF2-40B4-BE49-F238E27FC236}">
                    <a16:creationId xmlns:a16="http://schemas.microsoft.com/office/drawing/2014/main" id="{C6A8E299-590A-47E4-8D34-A07DF3EC1527}"/>
                  </a:ext>
                </a:extLst>
              </p:cNvPr>
              <p:cNvSpPr/>
              <p:nvPr/>
            </p:nvSpPr>
            <p:spPr>
              <a:xfrm>
                <a:off x="412967" y="5924046"/>
                <a:ext cx="7829810" cy="748131"/>
              </a:xfrm>
              <a:prstGeom prst="flowChartMagneticDisk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0EC831B-A93B-4ECD-8F16-EC40FE42701E}"/>
                  </a:ext>
                </a:extLst>
              </p:cNvPr>
              <p:cNvSpPr/>
              <p:nvPr/>
            </p:nvSpPr>
            <p:spPr>
              <a:xfrm>
                <a:off x="550573" y="6213237"/>
                <a:ext cx="719625" cy="33005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member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5CC61A8-D32F-4585-8B90-46267BC8EF03}"/>
                  </a:ext>
                </a:extLst>
              </p:cNvPr>
              <p:cNvSpPr/>
              <p:nvPr/>
            </p:nvSpPr>
            <p:spPr>
              <a:xfrm>
                <a:off x="1331853" y="6213236"/>
                <a:ext cx="544285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village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FD8140E-6012-4515-B1FC-6A44C2567437}"/>
                  </a:ext>
                </a:extLst>
              </p:cNvPr>
              <p:cNvSpPr/>
              <p:nvPr/>
            </p:nvSpPr>
            <p:spPr>
              <a:xfrm>
                <a:off x="1963193" y="6230946"/>
                <a:ext cx="756262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attraction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7995208-9C4B-4BF6-8254-371F0B5234E0}"/>
                  </a:ext>
                </a:extLst>
              </p:cNvPr>
              <p:cNvSpPr/>
              <p:nvPr/>
            </p:nvSpPr>
            <p:spPr>
              <a:xfrm>
                <a:off x="4208263" y="6216903"/>
                <a:ext cx="544285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review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55516AA-5FBF-4487-81D8-B59F9BF0B151}"/>
                  </a:ext>
                </a:extLst>
              </p:cNvPr>
              <p:cNvSpPr/>
              <p:nvPr/>
            </p:nvSpPr>
            <p:spPr>
              <a:xfrm>
                <a:off x="3409006" y="6220445"/>
                <a:ext cx="701954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reservation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4F00B55-A3EA-4CB4-8B57-7531ECB8C8D0}"/>
                  </a:ext>
                </a:extLst>
              </p:cNvPr>
              <p:cNvSpPr/>
              <p:nvPr/>
            </p:nvSpPr>
            <p:spPr>
              <a:xfrm>
                <a:off x="2773443" y="6220445"/>
                <a:ext cx="544285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bookmark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B380041-C5D8-489B-A910-A176E6F9759F}"/>
                  </a:ext>
                </a:extLst>
              </p:cNvPr>
              <p:cNvSpPr/>
              <p:nvPr/>
            </p:nvSpPr>
            <p:spPr>
              <a:xfrm>
                <a:off x="4937245" y="6216903"/>
                <a:ext cx="761111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Review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Comment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88A5679-16B2-4047-95A6-DC1D1A91E1B8}"/>
                  </a:ext>
                </a:extLst>
              </p:cNvPr>
              <p:cNvSpPr/>
              <p:nvPr/>
            </p:nvSpPr>
            <p:spPr>
              <a:xfrm>
                <a:off x="7379767" y="6213236"/>
                <a:ext cx="761111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Upload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File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F081C98-58D2-4916-820E-314AE76A449B}"/>
                  </a:ext>
                </a:extLst>
              </p:cNvPr>
              <p:cNvSpPr/>
              <p:nvPr/>
            </p:nvSpPr>
            <p:spPr>
              <a:xfrm>
                <a:off x="5797598" y="6209104"/>
                <a:ext cx="635834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inquiry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763075-D182-4422-8648-C8FD111C3581}"/>
                  </a:ext>
                </a:extLst>
              </p:cNvPr>
              <p:cNvSpPr/>
              <p:nvPr/>
            </p:nvSpPr>
            <p:spPr>
              <a:xfrm>
                <a:off x="6508437" y="6220445"/>
                <a:ext cx="761111" cy="33831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inquiry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Comment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 Box 20">
              <a:extLst>
                <a:ext uri="{FF2B5EF4-FFF2-40B4-BE49-F238E27FC236}">
                  <a16:creationId xmlns:a16="http://schemas.microsoft.com/office/drawing/2014/main" id="{058DD6AF-A3FD-400B-9250-FFAE704D0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8" y="1007702"/>
              <a:ext cx="1003343" cy="2000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t">
              <a:spAutoFit/>
            </a:bodyPr>
            <a:lstStyle/>
            <a:p>
              <a:r>
                <a:rPr lang="en-US" altLang="ko-KR" sz="700" dirty="0"/>
                <a:t>home.html:</a:t>
              </a:r>
              <a:r>
                <a:rPr lang="ko-KR" altLang="en-US" sz="700" dirty="0"/>
                <a:t>메인 </a:t>
              </a:r>
              <a:r>
                <a:rPr lang="ko-KR" altLang="en-US" sz="700" dirty="0"/>
                <a:t>페이지</a:t>
              </a: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D169C97E-62B5-4B65-8427-91879F60B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8571" y="1007702"/>
              <a:ext cx="1337450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inquies.html </a:t>
              </a:r>
              <a:r>
                <a:rPr lang="en-US" altLang="ko-KR" sz="700" dirty="0"/>
                <a:t>: 1:1</a:t>
              </a:r>
              <a:r>
                <a:rPr lang="ko-KR" altLang="en-US" sz="700" dirty="0"/>
                <a:t>문의</a:t>
              </a:r>
              <a:endParaRPr lang="en-US" altLang="ko-KR" sz="700" dirty="0"/>
            </a:p>
            <a:p>
              <a:r>
                <a:rPr lang="en-US" altLang="ko-KR" sz="700" dirty="0"/>
                <a:t>inquies.html</a:t>
              </a:r>
              <a:r>
                <a:rPr lang="en-US" altLang="ko-KR" sz="700" dirty="0"/>
                <a:t>: 1:1 </a:t>
              </a:r>
              <a:r>
                <a:rPr lang="ko-KR" altLang="en-US" sz="700" dirty="0"/>
                <a:t>답변</a:t>
              </a:r>
              <a:endParaRPr lang="en-US" altLang="ko-KR" sz="700" dirty="0"/>
            </a:p>
            <a:p>
              <a:r>
                <a:rPr lang="en-US" altLang="ko-KR" sz="700" dirty="0"/>
                <a:t>reservionList.html </a:t>
              </a:r>
              <a:r>
                <a:rPr lang="en-US" altLang="ko-KR" sz="700" dirty="0"/>
                <a:t>: </a:t>
              </a:r>
              <a:r>
                <a:rPr lang="ko-KR" altLang="en-US" sz="700" dirty="0"/>
                <a:t>예약  관리</a:t>
              </a:r>
              <a:r>
                <a:rPr lang="en-US" altLang="ko-KR" sz="700" dirty="0"/>
                <a:t> </a:t>
              </a:r>
              <a:endParaRPr lang="ko-KR" altLang="en-US" sz="700" dirty="0"/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016FE8BB-2A78-47CD-8C06-7E5B590EF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653" y="1007702"/>
              <a:ext cx="1619358" cy="4154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login.html: </a:t>
              </a:r>
              <a:r>
                <a:rPr lang="ko-KR" altLang="en-US" sz="700" dirty="0"/>
                <a:t>로그인</a:t>
              </a:r>
              <a:endParaRPr lang="en-US" altLang="ko-KR" sz="700" dirty="0"/>
            </a:p>
            <a:p>
              <a:r>
                <a:rPr lang="en-US" altLang="ko-KR" sz="700" dirty="0"/>
                <a:t>findForm.html:</a:t>
              </a:r>
              <a:r>
                <a:rPr lang="ko-KR" altLang="en-US" sz="700" dirty="0"/>
                <a:t>아이디비밀번호 </a:t>
              </a:r>
              <a:r>
                <a:rPr lang="ko-KR" altLang="en-US" sz="700" dirty="0"/>
                <a:t>찾기</a:t>
              </a:r>
              <a:endParaRPr lang="en-US" altLang="ko-KR" sz="700" dirty="0"/>
            </a:p>
            <a:p>
              <a:r>
                <a:rPr lang="en-US" altLang="ko-KR" sz="700" dirty="0"/>
                <a:t>joinForm.html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회원가입</a:t>
              </a:r>
              <a:endParaRPr lang="en-US" altLang="ko-KR" sz="700" dirty="0"/>
            </a:p>
          </p:txBody>
        </p:sp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D60FEE02-1398-4998-8D1F-6EF7F7D3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56" y="1007702"/>
              <a:ext cx="1248613" cy="2000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UserReservation.html:</a:t>
              </a:r>
              <a:r>
                <a:rPr lang="ko-KR" altLang="en-US" sz="700" dirty="0"/>
                <a:t>예약</a:t>
              </a:r>
              <a:endParaRPr lang="ko-KR" altLang="en-US" sz="700" dirty="0"/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E1E288D8-9B2B-4CBB-B559-126B1FBA4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0968" y="1007702"/>
              <a:ext cx="784845" cy="2000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700" dirty="0"/>
                <a:t>map.html:</a:t>
              </a:r>
              <a:r>
                <a:rPr lang="ko-KR" altLang="en-US" sz="700" dirty="0"/>
                <a:t>지도</a:t>
              </a:r>
              <a:endParaRPr lang="ko-KR" altLang="en-US" sz="700" dirty="0"/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9780B4FA-F617-450B-91EF-43E84AABB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7100" y="2694790"/>
              <a:ext cx="600315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DownLoad</a:t>
              </a:r>
              <a:r>
                <a:rPr lang="en-US" altLang="ko-KR" sz="700" dirty="0"/>
                <a:t/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57" name="Text Box 20">
              <a:extLst>
                <a:ext uri="{FF2B5EF4-FFF2-40B4-BE49-F238E27FC236}">
                  <a16:creationId xmlns:a16="http://schemas.microsoft.com/office/drawing/2014/main" id="{691CB53D-2C09-4980-B0E1-D6974807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125" y="2694790"/>
              <a:ext cx="646261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APIReivew</a:t>
              </a:r>
              <a:r>
                <a:rPr lang="en-US" altLang="ko-KR" sz="700" dirty="0"/>
                <a:t/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58" name="Text Box 20">
              <a:extLst>
                <a:ext uri="{FF2B5EF4-FFF2-40B4-BE49-F238E27FC236}">
                  <a16:creationId xmlns:a16="http://schemas.microsoft.com/office/drawing/2014/main" id="{DBAB2839-EEF4-450F-B229-D8C626C69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54" y="2694790"/>
              <a:ext cx="799366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APIMember</a:t>
              </a:r>
              <a:r>
                <a:rPr lang="en-US" altLang="ko-KR" sz="700" dirty="0"/>
                <a:t/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59" name="Text Box 20">
              <a:extLst>
                <a:ext uri="{FF2B5EF4-FFF2-40B4-BE49-F238E27FC236}">
                  <a16:creationId xmlns:a16="http://schemas.microsoft.com/office/drawing/2014/main" id="{8C720486-65B1-4EA9-86FF-1449C413C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163" y="2694790"/>
              <a:ext cx="636599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Manager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60" name="Text Box 20">
              <a:extLst>
                <a:ext uri="{FF2B5EF4-FFF2-40B4-BE49-F238E27FC236}">
                  <a16:creationId xmlns:a16="http://schemas.microsoft.com/office/drawing/2014/main" id="{7D4EFDA7-2D49-42A0-AF17-2FB6AF3B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76" y="2694790"/>
              <a:ext cx="799366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Map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1D055D1-CE4F-42FE-AE21-2A49B9A0B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014" y="2077668"/>
              <a:ext cx="647463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Member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id="{71C0CA50-D215-4A05-8BF9-E5FA8EA3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7556" y="2694790"/>
              <a:ext cx="701722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Reservation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id="{021764FD-4573-4E41-BBDF-3210E517A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7254" y="2077668"/>
              <a:ext cx="666386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Review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64" name="Text Box 20">
              <a:extLst>
                <a:ext uri="{FF2B5EF4-FFF2-40B4-BE49-F238E27FC236}">
                  <a16:creationId xmlns:a16="http://schemas.microsoft.com/office/drawing/2014/main" id="{78536A40-91F6-44D9-95FD-9D69C5098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992" y="2694790"/>
              <a:ext cx="711351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/>
                <a:t>village</a:t>
              </a:r>
              <a:br>
                <a:rPr lang="en-US" altLang="ko-KR" sz="700" dirty="0"/>
              </a:br>
              <a:r>
                <a:rPr lang="en-US" altLang="ko-KR" sz="700" dirty="0"/>
                <a:t>Controller</a:t>
              </a:r>
            </a:p>
          </p:txBody>
        </p:sp>
        <p:sp>
          <p:nvSpPr>
            <p:cNvPr id="74" name="Text Box 20">
              <a:extLst>
                <a:ext uri="{FF2B5EF4-FFF2-40B4-BE49-F238E27FC236}">
                  <a16:creationId xmlns:a16="http://schemas.microsoft.com/office/drawing/2014/main" id="{16358C2A-785C-4413-BB00-4486492FF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317" y="3166282"/>
              <a:ext cx="820588" cy="2646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reservationDTO</a:t>
              </a:r>
              <a:endParaRPr lang="en-US" altLang="ko-KR" sz="700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memberDTO</a:t>
              </a:r>
              <a:endParaRPr lang="en-US" altLang="ko-KR" sz="700" dirty="0"/>
            </a:p>
          </p:txBody>
        </p:sp>
        <p:sp>
          <p:nvSpPr>
            <p:cNvPr id="75" name="Text Box 20">
              <a:extLst>
                <a:ext uri="{FF2B5EF4-FFF2-40B4-BE49-F238E27FC236}">
                  <a16:creationId xmlns:a16="http://schemas.microsoft.com/office/drawing/2014/main" id="{B25E6343-6EB6-437F-BA32-2AE7FA3BB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057" y="3166282"/>
              <a:ext cx="712947" cy="2646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mapDTO</a:t>
              </a:r>
              <a:endParaRPr lang="en-US" altLang="ko-KR" sz="700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CodeDTO</a:t>
              </a:r>
              <a:endParaRPr lang="en-US" altLang="ko-KR" sz="700" dirty="0"/>
            </a:p>
          </p:txBody>
        </p:sp>
        <p:sp>
          <p:nvSpPr>
            <p:cNvPr id="76" name="Text Box 20">
              <a:extLst>
                <a:ext uri="{FF2B5EF4-FFF2-40B4-BE49-F238E27FC236}">
                  <a16:creationId xmlns:a16="http://schemas.microsoft.com/office/drawing/2014/main" id="{4BACA63E-C0DC-4E18-B6B8-069623C5A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90" y="3166282"/>
              <a:ext cx="864456" cy="178510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memberDTO</a:t>
              </a:r>
              <a:endParaRPr lang="en-US" altLang="ko-KR" sz="700" dirty="0"/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8B2ABCE4-A265-4A5F-9396-BDB4AEB51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247" y="3166282"/>
              <a:ext cx="874969" cy="2646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reviewDTO</a:t>
              </a:r>
              <a:endParaRPr lang="en-US" altLang="ko-KR" sz="700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UpLoadFileDTO</a:t>
              </a:r>
              <a:endParaRPr lang="en-US" altLang="ko-KR" sz="700" dirty="0"/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747B4198-A377-495C-B5EA-27AF1623C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647" y="3166282"/>
              <a:ext cx="886518" cy="178510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memberDTO</a:t>
              </a:r>
              <a:endParaRPr lang="en-US" altLang="ko-KR" sz="700" dirty="0"/>
            </a:p>
          </p:txBody>
        </p:sp>
        <p:sp>
          <p:nvSpPr>
            <p:cNvPr id="79" name="Text Box 20">
              <a:extLst>
                <a:ext uri="{FF2B5EF4-FFF2-40B4-BE49-F238E27FC236}">
                  <a16:creationId xmlns:a16="http://schemas.microsoft.com/office/drawing/2014/main" id="{E52DCC05-793E-4F5A-B678-8EFCD5D63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994" y="3166282"/>
              <a:ext cx="893665" cy="178510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memberDTO</a:t>
              </a:r>
              <a:endParaRPr lang="en-US" altLang="ko-KR" sz="700" dirty="0"/>
            </a:p>
          </p:txBody>
        </p:sp>
        <p:sp>
          <p:nvSpPr>
            <p:cNvPr id="80" name="Text Box 20">
              <a:extLst>
                <a:ext uri="{FF2B5EF4-FFF2-40B4-BE49-F238E27FC236}">
                  <a16:creationId xmlns:a16="http://schemas.microsoft.com/office/drawing/2014/main" id="{9F3A8890-B60F-4D0B-9B3B-3A6E7382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337" y="3166282"/>
              <a:ext cx="740542" cy="2646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villageDTO</a:t>
              </a:r>
              <a:endParaRPr lang="en-US" altLang="ko-KR" sz="700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reviewDTO</a:t>
              </a:r>
              <a:endParaRPr lang="en-US" altLang="ko-KR" sz="700" dirty="0"/>
            </a:p>
          </p:txBody>
        </p:sp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id="{398CE38C-1097-45FE-AA47-45DE3B548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6965" y="3166282"/>
              <a:ext cx="869682" cy="2646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reservationDTO</a:t>
              </a:r>
              <a:endParaRPr lang="en-US" altLang="ko-KR" sz="700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memberDTO</a:t>
              </a:r>
              <a:endParaRPr lang="en-US" altLang="ko-KR" sz="700" dirty="0"/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A93407A1-BC0D-4609-8BBC-ECD20FF89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470" y="3689283"/>
              <a:ext cx="881620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b="1" dirty="0" err="1"/>
                <a:t>membeSVC</a:t>
              </a:r>
              <a:endParaRPr lang="en-US" altLang="ko-KR" sz="700" b="1" dirty="0"/>
            </a:p>
          </p:txBody>
        </p:sp>
        <p:sp>
          <p:nvSpPr>
            <p:cNvPr id="85" name="Text Box 20">
              <a:extLst>
                <a:ext uri="{FF2B5EF4-FFF2-40B4-BE49-F238E27FC236}">
                  <a16:creationId xmlns:a16="http://schemas.microsoft.com/office/drawing/2014/main" id="{AB6A2233-315D-4213-8473-0BA43306A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443" y="3689283"/>
              <a:ext cx="881620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reviewSVC</a:t>
              </a:r>
              <a:endParaRPr lang="en-US" altLang="ko-KR" sz="700" dirty="0"/>
            </a:p>
          </p:txBody>
        </p:sp>
        <p:sp>
          <p:nvSpPr>
            <p:cNvPr id="88" name="Text Box 20">
              <a:extLst>
                <a:ext uri="{FF2B5EF4-FFF2-40B4-BE49-F238E27FC236}">
                  <a16:creationId xmlns:a16="http://schemas.microsoft.com/office/drawing/2014/main" id="{0B3BB697-853F-48EB-BF64-C7FF3A7DA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169" y="3689283"/>
              <a:ext cx="770608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b="1" dirty="0" err="1"/>
                <a:t>reservationSVC</a:t>
              </a:r>
              <a:endParaRPr lang="en-US" altLang="ko-KR" sz="700" b="1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b="1" dirty="0" err="1"/>
                <a:t>memberSVC</a:t>
              </a:r>
              <a:endParaRPr lang="en-US" altLang="ko-KR" sz="700" b="1" dirty="0"/>
            </a:p>
          </p:txBody>
        </p:sp>
        <p:sp>
          <p:nvSpPr>
            <p:cNvPr id="91" name="Text Box 20">
              <a:extLst>
                <a:ext uri="{FF2B5EF4-FFF2-40B4-BE49-F238E27FC236}">
                  <a16:creationId xmlns:a16="http://schemas.microsoft.com/office/drawing/2014/main" id="{A42D9CE7-B17B-45DE-807D-8DC8E3973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137" y="3531343"/>
              <a:ext cx="551866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mapSVC</a:t>
              </a:r>
              <a:endParaRPr lang="en-US" altLang="ko-KR" sz="700" dirty="0"/>
            </a:p>
          </p:txBody>
        </p:sp>
        <p:sp>
          <p:nvSpPr>
            <p:cNvPr id="94" name="Text Box 20">
              <a:extLst>
                <a:ext uri="{FF2B5EF4-FFF2-40B4-BE49-F238E27FC236}">
                  <a16:creationId xmlns:a16="http://schemas.microsoft.com/office/drawing/2014/main" id="{3CA419E6-2741-42DD-ACE3-620BCC882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9646" y="3689283"/>
              <a:ext cx="853624" cy="264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villageSVC</a:t>
              </a:r>
              <a:endParaRPr lang="en-US" altLang="ko-KR" sz="700" dirty="0"/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reviewSVC</a:t>
              </a:r>
              <a:endParaRPr lang="en-US" altLang="ko-KR" sz="700" dirty="0"/>
            </a:p>
          </p:txBody>
        </p:sp>
        <p:sp>
          <p:nvSpPr>
            <p:cNvPr id="97" name="Text Box 20">
              <a:extLst>
                <a:ext uri="{FF2B5EF4-FFF2-40B4-BE49-F238E27FC236}">
                  <a16:creationId xmlns:a16="http://schemas.microsoft.com/office/drawing/2014/main" id="{EAB0AC8E-E6A4-4675-BF02-50A34CCFE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020" y="5234125"/>
              <a:ext cx="1231315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b="1" dirty="0" err="1"/>
                <a:t>JdbcTemplate</a:t>
              </a:r>
              <a:endParaRPr lang="en-US" altLang="ko-KR" sz="700" b="1" dirty="0"/>
            </a:p>
          </p:txBody>
        </p:sp>
        <p:sp>
          <p:nvSpPr>
            <p:cNvPr id="98" name="Text Box 20">
              <a:extLst>
                <a:ext uri="{FF2B5EF4-FFF2-40B4-BE49-F238E27FC236}">
                  <a16:creationId xmlns:a16="http://schemas.microsoft.com/office/drawing/2014/main" id="{EC81C60A-6FE8-48DD-919E-35F681172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896" y="4276224"/>
              <a:ext cx="1084403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membeSVCImpl</a:t>
              </a:r>
              <a:endParaRPr lang="en-US" altLang="ko-KR" sz="700" dirty="0"/>
            </a:p>
          </p:txBody>
        </p:sp>
        <p:sp>
          <p:nvSpPr>
            <p:cNvPr id="99" name="Text Box 20">
              <a:extLst>
                <a:ext uri="{FF2B5EF4-FFF2-40B4-BE49-F238E27FC236}">
                  <a16:creationId xmlns:a16="http://schemas.microsoft.com/office/drawing/2014/main" id="{32052871-B252-40DC-A345-68DE0CA1C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400" y="4276224"/>
              <a:ext cx="792652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b="1" dirty="0" err="1"/>
                <a:t>reviewSVCImpl</a:t>
              </a:r>
              <a:endParaRPr lang="en-US" altLang="ko-KR" sz="700" b="1" dirty="0"/>
            </a:p>
          </p:txBody>
        </p:sp>
        <p:sp>
          <p:nvSpPr>
            <p:cNvPr id="100" name="Text Box 20">
              <a:extLst>
                <a:ext uri="{FF2B5EF4-FFF2-40B4-BE49-F238E27FC236}">
                  <a16:creationId xmlns:a16="http://schemas.microsoft.com/office/drawing/2014/main" id="{68E536DB-2C50-424E-BBA8-343D16DBF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9743" y="4151485"/>
              <a:ext cx="735211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reservationSVC</a:t>
              </a:r>
              <a:endParaRPr lang="en-US" altLang="ko-KR" sz="700" dirty="0"/>
            </a:p>
          </p:txBody>
        </p:sp>
        <p:sp>
          <p:nvSpPr>
            <p:cNvPr id="101" name="Text Box 20">
              <a:extLst>
                <a:ext uri="{FF2B5EF4-FFF2-40B4-BE49-F238E27FC236}">
                  <a16:creationId xmlns:a16="http://schemas.microsoft.com/office/drawing/2014/main" id="{AA3CBA40-16C5-4748-AD36-CC990835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780" y="3813978"/>
              <a:ext cx="899439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mapSVCImpl</a:t>
              </a:r>
              <a:endParaRPr lang="en-US" altLang="ko-KR" sz="700" dirty="0"/>
            </a:p>
          </p:txBody>
        </p:sp>
        <p:sp>
          <p:nvSpPr>
            <p:cNvPr id="102" name="Text Box 20">
              <a:extLst>
                <a:ext uri="{FF2B5EF4-FFF2-40B4-BE49-F238E27FC236}">
                  <a16:creationId xmlns:a16="http://schemas.microsoft.com/office/drawing/2014/main" id="{489DDF01-AC57-49D5-84A2-041185AA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7303" y="4284338"/>
              <a:ext cx="769923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villageSVCImpl</a:t>
              </a:r>
              <a:endParaRPr lang="en-US" altLang="ko-KR" sz="700" dirty="0"/>
            </a:p>
          </p:txBody>
        </p:sp>
        <p:sp>
          <p:nvSpPr>
            <p:cNvPr id="113" name="Text Box 20">
              <a:extLst>
                <a:ext uri="{FF2B5EF4-FFF2-40B4-BE49-F238E27FC236}">
                  <a16:creationId xmlns:a16="http://schemas.microsoft.com/office/drawing/2014/main" id="{ECFC2A7F-427C-4D78-8712-5701CFF32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149" y="4483212"/>
              <a:ext cx="858398" cy="1785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 err="1"/>
                <a:t>reservationSVCImpl</a:t>
              </a:r>
              <a:endParaRPr lang="en-US" altLang="ko-KR" sz="700" dirty="0"/>
            </a:p>
          </p:txBody>
        </p:sp>
        <p:grpSp>
          <p:nvGrpSpPr>
            <p:cNvPr id="203" name="그룹 202"/>
            <p:cNvGrpSpPr/>
            <p:nvPr/>
          </p:nvGrpSpPr>
          <p:grpSpPr>
            <a:xfrm>
              <a:off x="1407990" y="4792460"/>
              <a:ext cx="7154119" cy="197888"/>
              <a:chOff x="1407990" y="4792460"/>
              <a:chExt cx="7154119" cy="197888"/>
            </a:xfrm>
          </p:grpSpPr>
          <p:sp>
            <p:nvSpPr>
              <p:cNvPr id="20" name="Text Box 20">
                <a:extLst>
                  <a:ext uri="{FF2B5EF4-FFF2-40B4-BE49-F238E27FC236}">
                    <a16:creationId xmlns:a16="http://schemas.microsoft.com/office/drawing/2014/main" id="{1FE3B726-2240-4E49-BD52-02333AEB1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7990" y="4792463"/>
                <a:ext cx="832114" cy="1785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700" dirty="0"/>
                  <a:t>Member DAO</a:t>
                </a:r>
              </a:p>
            </p:txBody>
          </p:sp>
          <p:sp>
            <p:nvSpPr>
              <p:cNvPr id="107" name="Text Box 20">
                <a:extLst>
                  <a:ext uri="{FF2B5EF4-FFF2-40B4-BE49-F238E27FC236}">
                    <a16:creationId xmlns:a16="http://schemas.microsoft.com/office/drawing/2014/main" id="{A88E697C-7727-412A-BE0B-3AEEE9E02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3399" y="4792460"/>
                <a:ext cx="1037888" cy="1785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700" dirty="0" err="1"/>
                  <a:t>upLoadFile</a:t>
                </a:r>
                <a:r>
                  <a:rPr lang="en-US" altLang="ko-KR" sz="700" dirty="0"/>
                  <a:t> DAO</a:t>
                </a:r>
              </a:p>
            </p:txBody>
          </p:sp>
          <p:sp>
            <p:nvSpPr>
              <p:cNvPr id="108" name="Text Box 20">
                <a:extLst>
                  <a:ext uri="{FF2B5EF4-FFF2-40B4-BE49-F238E27FC236}">
                    <a16:creationId xmlns:a16="http://schemas.microsoft.com/office/drawing/2014/main" id="{55FF06C2-DF19-4D04-B9AC-91C3F741E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9460" y="4811838"/>
                <a:ext cx="1084761" cy="1785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700" dirty="0"/>
                  <a:t>Reservation DAO</a:t>
                </a:r>
              </a:p>
            </p:txBody>
          </p:sp>
          <p:sp>
            <p:nvSpPr>
              <p:cNvPr id="109" name="Text Box 20">
                <a:extLst>
                  <a:ext uri="{FF2B5EF4-FFF2-40B4-BE49-F238E27FC236}">
                    <a16:creationId xmlns:a16="http://schemas.microsoft.com/office/drawing/2014/main" id="{5FD4C41E-C74F-4C15-B3D4-4FD5C95EA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9995" y="4797284"/>
                <a:ext cx="832114" cy="1785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700" dirty="0"/>
                  <a:t>Village DAO</a:t>
                </a:r>
              </a:p>
            </p:txBody>
          </p:sp>
          <p:sp>
            <p:nvSpPr>
              <p:cNvPr id="110" name="Text Box 20">
                <a:extLst>
                  <a:ext uri="{FF2B5EF4-FFF2-40B4-BE49-F238E27FC236}">
                    <a16:creationId xmlns:a16="http://schemas.microsoft.com/office/drawing/2014/main" id="{04623A24-79C8-45BF-86D2-E50D1202F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694" y="4792462"/>
                <a:ext cx="832114" cy="1785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700" dirty="0"/>
                  <a:t>Review DAO</a:t>
                </a:r>
              </a:p>
            </p:txBody>
          </p:sp>
          <p:sp>
            <p:nvSpPr>
              <p:cNvPr id="116" name="Text Box 20">
                <a:extLst>
                  <a:ext uri="{FF2B5EF4-FFF2-40B4-BE49-F238E27FC236}">
                    <a16:creationId xmlns:a16="http://schemas.microsoft.com/office/drawing/2014/main" id="{F586F331-A73E-4B89-930B-7B68A91E3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7291" y="4805067"/>
                <a:ext cx="832114" cy="1785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ko-KR" sz="700" dirty="0"/>
                  <a:t>Map DAO</a:t>
                </a:r>
              </a:p>
            </p:txBody>
          </p:sp>
        </p:grpSp>
        <p:cxnSp>
          <p:nvCxnSpPr>
            <p:cNvPr id="159" name="직선 화살표 연결선 158"/>
            <p:cNvCxnSpPr>
              <a:stCxn id="36" idx="2"/>
            </p:cNvCxnSpPr>
            <p:nvPr/>
          </p:nvCxnSpPr>
          <p:spPr>
            <a:xfrm>
              <a:off x="4691268" y="5726476"/>
              <a:ext cx="0" cy="4009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/>
            <p:cNvCxnSpPr/>
            <p:nvPr/>
          </p:nvCxnSpPr>
          <p:spPr>
            <a:xfrm>
              <a:off x="4700677" y="5100527"/>
              <a:ext cx="1" cy="133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그룹 201"/>
            <p:cNvGrpSpPr/>
            <p:nvPr/>
          </p:nvGrpSpPr>
          <p:grpSpPr>
            <a:xfrm>
              <a:off x="1824047" y="4967480"/>
              <a:ext cx="6322005" cy="135089"/>
              <a:chOff x="1824047" y="4967480"/>
              <a:chExt cx="6322005" cy="135089"/>
            </a:xfrm>
          </p:grpSpPr>
          <p:cxnSp>
            <p:nvCxnSpPr>
              <p:cNvPr id="162" name="꺾인 연결선 161"/>
              <p:cNvCxnSpPr>
                <a:stCxn id="20" idx="2"/>
                <a:endCxn id="109" idx="2"/>
              </p:cNvCxnSpPr>
              <p:nvPr/>
            </p:nvCxnSpPr>
            <p:spPr>
              <a:xfrm rot="16200000" flipH="1">
                <a:off x="4982639" y="1812380"/>
                <a:ext cx="4821" cy="6322005"/>
              </a:xfrm>
              <a:prstGeom prst="bentConnector3">
                <a:avLst>
                  <a:gd name="adj1" fmla="val 260020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2992853" y="4967480"/>
                <a:ext cx="0" cy="132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4342285" y="4970249"/>
                <a:ext cx="0" cy="1323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5681841" y="4990348"/>
                <a:ext cx="0" cy="1094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>
                <a:stCxn id="116" idx="2"/>
              </p:cNvCxnSpPr>
              <p:nvPr/>
            </p:nvCxnSpPr>
            <p:spPr>
              <a:xfrm>
                <a:off x="6963348" y="4983577"/>
                <a:ext cx="0" cy="1162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꺾인 연결선 204"/>
            <p:cNvCxnSpPr>
              <a:stCxn id="46" idx="2"/>
              <a:endCxn id="53" idx="2"/>
            </p:cNvCxnSpPr>
            <p:nvPr/>
          </p:nvCxnSpPr>
          <p:spPr>
            <a:xfrm rot="16200000" flipH="1">
              <a:off x="4608775" y="-2876859"/>
              <a:ext cx="12700" cy="8169231"/>
            </a:xfrm>
            <a:prstGeom prst="bentConnector3">
              <a:avLst>
                <a:gd name="adj1" fmla="val 51381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1812752" y="1436189"/>
              <a:ext cx="0" cy="406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3228686" y="1418641"/>
              <a:ext cx="0" cy="4470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4536557" y="1209610"/>
              <a:ext cx="0" cy="654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6151997" y="1743837"/>
              <a:ext cx="0" cy="1070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7684306" y="1418657"/>
              <a:ext cx="0" cy="447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34" idx="0"/>
              <a:endCxn id="34" idx="0"/>
            </p:cNvCxnSpPr>
            <p:nvPr/>
          </p:nvCxnSpPr>
          <p:spPr>
            <a:xfrm>
              <a:off x="2532686" y="207766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/>
            <p:cNvCxnSpPr/>
            <p:nvPr/>
          </p:nvCxnSpPr>
          <p:spPr>
            <a:xfrm>
              <a:off x="4462377" y="1853814"/>
              <a:ext cx="1" cy="215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/>
            <p:cNvCxnSpPr/>
            <p:nvPr/>
          </p:nvCxnSpPr>
          <p:spPr>
            <a:xfrm>
              <a:off x="4703443" y="5412500"/>
              <a:ext cx="1" cy="146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꺾인 연결선 271"/>
            <p:cNvCxnSpPr>
              <a:stCxn id="58" idx="0"/>
              <a:endCxn id="64" idx="0"/>
            </p:cNvCxnSpPr>
            <p:nvPr/>
          </p:nvCxnSpPr>
          <p:spPr>
            <a:xfrm rot="5400000" flipH="1" flipV="1">
              <a:off x="4584505" y="-1336275"/>
              <a:ext cx="4895" cy="806213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1704694" y="2617011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2677281" y="2617007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>
              <a:off x="3586138" y="2619773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>
              <a:off x="4461745" y="2630852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5403850" y="2616992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>
              <a:off x="6462337" y="2619758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7570700" y="2622524"/>
              <a:ext cx="0" cy="73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/>
            <p:cNvCxnSpPr/>
            <p:nvPr/>
          </p:nvCxnSpPr>
          <p:spPr>
            <a:xfrm>
              <a:off x="4465146" y="2472581"/>
              <a:ext cx="1" cy="146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꺾인 연결선 286"/>
            <p:cNvCxnSpPr>
              <a:stCxn id="61" idx="2"/>
              <a:endCxn id="63" idx="2"/>
            </p:cNvCxnSpPr>
            <p:nvPr/>
          </p:nvCxnSpPr>
          <p:spPr>
            <a:xfrm rot="16200000" flipH="1">
              <a:off x="4803188" y="-927995"/>
              <a:ext cx="6516" cy="654070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>
              <a:off x="2558123" y="2256723"/>
              <a:ext cx="0" cy="18959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>
              <a:off x="4464506" y="2276420"/>
              <a:ext cx="0" cy="172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/>
            <p:cNvCxnSpPr/>
            <p:nvPr/>
          </p:nvCxnSpPr>
          <p:spPr>
            <a:xfrm>
              <a:off x="8127092" y="2345783"/>
              <a:ext cx="3327" cy="1358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꺾인 연결선 297"/>
            <p:cNvCxnSpPr>
              <a:stCxn id="64" idx="2"/>
            </p:cNvCxnSpPr>
            <p:nvPr/>
          </p:nvCxnSpPr>
          <p:spPr>
            <a:xfrm rot="5400000">
              <a:off x="8307108" y="2779462"/>
              <a:ext cx="124544" cy="48457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꺾인 연결선 300"/>
            <p:cNvCxnSpPr/>
            <p:nvPr/>
          </p:nvCxnSpPr>
          <p:spPr>
            <a:xfrm rot="10800000" flipV="1">
              <a:off x="1027496" y="2168447"/>
              <a:ext cx="174307" cy="15241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stCxn id="58" idx="3"/>
            </p:cNvCxnSpPr>
            <p:nvPr/>
          </p:nvCxnSpPr>
          <p:spPr>
            <a:xfrm>
              <a:off x="949220" y="2827134"/>
              <a:ext cx="766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그룹 342"/>
            <p:cNvGrpSpPr/>
            <p:nvPr/>
          </p:nvGrpSpPr>
          <p:grpSpPr>
            <a:xfrm>
              <a:off x="1349281" y="2822129"/>
              <a:ext cx="2828253" cy="876026"/>
              <a:chOff x="1349281" y="2822129"/>
              <a:chExt cx="2828253" cy="876026"/>
            </a:xfrm>
          </p:grpSpPr>
          <p:cxnSp>
            <p:nvCxnSpPr>
              <p:cNvPr id="340" name="꺾인 연결선 339"/>
              <p:cNvCxnSpPr/>
              <p:nvPr/>
            </p:nvCxnSpPr>
            <p:spPr>
              <a:xfrm rot="10800000" flipV="1">
                <a:off x="4109192" y="2822129"/>
                <a:ext cx="68342" cy="728258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꺾인 연결선 341"/>
              <p:cNvCxnSpPr/>
              <p:nvPr/>
            </p:nvCxnSpPr>
            <p:spPr>
              <a:xfrm rot="10800000" flipV="1">
                <a:off x="1349281" y="3543096"/>
                <a:ext cx="2759911" cy="15505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7" name="직선 화살표 연결선 346"/>
            <p:cNvCxnSpPr/>
            <p:nvPr/>
          </p:nvCxnSpPr>
          <p:spPr>
            <a:xfrm>
              <a:off x="8154799" y="3962576"/>
              <a:ext cx="3327" cy="325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꺾인 연결선 352"/>
            <p:cNvCxnSpPr>
              <a:endCxn id="88" idx="0"/>
            </p:cNvCxnSpPr>
            <p:nvPr/>
          </p:nvCxnSpPr>
          <p:spPr>
            <a:xfrm>
              <a:off x="4109191" y="3543096"/>
              <a:ext cx="612282" cy="1461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꺾인 연결선 356"/>
            <p:cNvCxnSpPr>
              <a:stCxn id="57" idx="3"/>
              <a:endCxn id="85" idx="1"/>
            </p:cNvCxnSpPr>
            <p:nvPr/>
          </p:nvCxnSpPr>
          <p:spPr>
            <a:xfrm>
              <a:off x="2000386" y="2827134"/>
              <a:ext cx="399057" cy="951404"/>
            </a:xfrm>
            <a:prstGeom prst="bentConnector3">
              <a:avLst>
                <a:gd name="adj1" fmla="val 354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화살표 연결선 359"/>
            <p:cNvCxnSpPr>
              <a:stCxn id="85" idx="2"/>
              <a:endCxn id="99" idx="0"/>
            </p:cNvCxnSpPr>
            <p:nvPr/>
          </p:nvCxnSpPr>
          <p:spPr>
            <a:xfrm>
              <a:off x="2840253" y="3867793"/>
              <a:ext cx="2473" cy="40843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/>
            <p:cNvCxnSpPr/>
            <p:nvPr/>
          </p:nvCxnSpPr>
          <p:spPr>
            <a:xfrm>
              <a:off x="2841992" y="4033104"/>
              <a:ext cx="53137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꺾인 연결선 389"/>
            <p:cNvCxnSpPr>
              <a:stCxn id="88" idx="1"/>
              <a:endCxn id="98" idx="2"/>
            </p:cNvCxnSpPr>
            <p:nvPr/>
          </p:nvCxnSpPr>
          <p:spPr>
            <a:xfrm rot="10800000" flipV="1">
              <a:off x="1111099" y="3821626"/>
              <a:ext cx="3225071" cy="633107"/>
            </a:xfrm>
            <a:prstGeom prst="bentConnector4">
              <a:avLst>
                <a:gd name="adj1" fmla="val 10921"/>
                <a:gd name="adj2" fmla="val 1216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그룹 413"/>
            <p:cNvGrpSpPr/>
            <p:nvPr/>
          </p:nvGrpSpPr>
          <p:grpSpPr>
            <a:xfrm>
              <a:off x="4926036" y="2818444"/>
              <a:ext cx="2269655" cy="873191"/>
              <a:chOff x="4926036" y="2818444"/>
              <a:chExt cx="2269655" cy="873191"/>
            </a:xfrm>
          </p:grpSpPr>
          <p:cxnSp>
            <p:nvCxnSpPr>
              <p:cNvPr id="411" name="꺾인 연결선 410"/>
              <p:cNvCxnSpPr/>
              <p:nvPr/>
            </p:nvCxnSpPr>
            <p:spPr>
              <a:xfrm rot="10800000" flipV="1">
                <a:off x="7020655" y="2818444"/>
                <a:ext cx="175036" cy="65750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꺾인 연결선 412"/>
              <p:cNvCxnSpPr/>
              <p:nvPr/>
            </p:nvCxnSpPr>
            <p:spPr>
              <a:xfrm rot="10800000" flipV="1">
                <a:off x="4926036" y="3476524"/>
                <a:ext cx="2096133" cy="2151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6" name="꺾인 연결선 415"/>
            <p:cNvCxnSpPr>
              <a:stCxn id="60" idx="1"/>
              <a:endCxn id="91" idx="1"/>
            </p:cNvCxnSpPr>
            <p:nvPr/>
          </p:nvCxnSpPr>
          <p:spPr>
            <a:xfrm rot="10800000" flipH="1" flipV="1">
              <a:off x="6061475" y="2827134"/>
              <a:ext cx="171661" cy="793464"/>
            </a:xfrm>
            <a:prstGeom prst="bentConnector3">
              <a:avLst>
                <a:gd name="adj1" fmla="val -411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화살표 연결선 417"/>
            <p:cNvCxnSpPr/>
            <p:nvPr/>
          </p:nvCxnSpPr>
          <p:spPr>
            <a:xfrm>
              <a:off x="6522733" y="3716299"/>
              <a:ext cx="3327" cy="11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꺾인 연결선 425"/>
            <p:cNvCxnSpPr>
              <a:stCxn id="101" idx="3"/>
            </p:cNvCxnSpPr>
            <p:nvPr/>
          </p:nvCxnSpPr>
          <p:spPr>
            <a:xfrm>
              <a:off x="7027219" y="3903233"/>
              <a:ext cx="168472" cy="8892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꺾인 연결선 427"/>
            <p:cNvCxnSpPr>
              <a:stCxn id="88" idx="3"/>
              <a:endCxn id="100" idx="0"/>
            </p:cNvCxnSpPr>
            <p:nvPr/>
          </p:nvCxnSpPr>
          <p:spPr>
            <a:xfrm>
              <a:off x="5106777" y="3821627"/>
              <a:ext cx="560572" cy="3298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/>
            <p:nvPr/>
          </p:nvCxnSpPr>
          <p:spPr>
            <a:xfrm>
              <a:off x="5663755" y="4351376"/>
              <a:ext cx="3327" cy="151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화살표 연결선 429"/>
            <p:cNvCxnSpPr/>
            <p:nvPr/>
          </p:nvCxnSpPr>
          <p:spPr>
            <a:xfrm>
              <a:off x="5674839" y="4670029"/>
              <a:ext cx="3327" cy="151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꺾인 연결선 431"/>
            <p:cNvCxnSpPr>
              <a:stCxn id="99" idx="3"/>
              <a:endCxn id="107" idx="0"/>
            </p:cNvCxnSpPr>
            <p:nvPr/>
          </p:nvCxnSpPr>
          <p:spPr>
            <a:xfrm>
              <a:off x="3239052" y="4365479"/>
              <a:ext cx="1053291" cy="42698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화살표 연결선 432"/>
            <p:cNvCxnSpPr/>
            <p:nvPr/>
          </p:nvCxnSpPr>
          <p:spPr>
            <a:xfrm>
              <a:off x="3028630" y="4464113"/>
              <a:ext cx="3327" cy="325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화살표 연결선 433"/>
            <p:cNvCxnSpPr/>
            <p:nvPr/>
          </p:nvCxnSpPr>
          <p:spPr>
            <a:xfrm>
              <a:off x="8165884" y="4439538"/>
              <a:ext cx="3327" cy="357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/>
            <p:cNvSpPr/>
            <p:nvPr/>
          </p:nvSpPr>
          <p:spPr>
            <a:xfrm>
              <a:off x="0" y="657577"/>
              <a:ext cx="9144000" cy="619211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622634" y="2111054"/>
            <a:ext cx="561542" cy="2093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paging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 rot="5400000" flipH="1" flipV="1">
            <a:off x="8624732" y="1153519"/>
            <a:ext cx="11545" cy="314856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03405" y="2324298"/>
            <a:ext cx="0" cy="206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267134" y="76578"/>
            <a:ext cx="2952638" cy="6206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SW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787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/>
          <p:cNvGrpSpPr/>
          <p:nvPr/>
        </p:nvGrpSpPr>
        <p:grpSpPr>
          <a:xfrm>
            <a:off x="116378" y="578927"/>
            <a:ext cx="12003578" cy="6273527"/>
            <a:chOff x="0" y="578926"/>
            <a:chExt cx="9135687" cy="6273527"/>
          </a:xfrm>
        </p:grpSpPr>
        <p:sp>
          <p:nvSpPr>
            <p:cNvPr id="147" name="직사각형 146"/>
            <p:cNvSpPr/>
            <p:nvPr/>
          </p:nvSpPr>
          <p:spPr>
            <a:xfrm>
              <a:off x="6477650" y="578926"/>
              <a:ext cx="2658037" cy="626798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130147" y="584471"/>
              <a:ext cx="2316710" cy="626798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0" y="581705"/>
              <a:ext cx="4104192" cy="626798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45C143-B617-4EE3-9DFF-4C8434D8FD39}"/>
                </a:ext>
              </a:extLst>
            </p:cNvPr>
            <p:cNvSpPr/>
            <p:nvPr/>
          </p:nvSpPr>
          <p:spPr>
            <a:xfrm>
              <a:off x="486652" y="943442"/>
              <a:ext cx="3308575" cy="53793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Presentation</a:t>
              </a:r>
              <a:b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Layer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FDE262-53CB-41BA-B327-E5B332B48A30}"/>
                </a:ext>
              </a:extLst>
            </p:cNvPr>
            <p:cNvSpPr/>
            <p:nvPr/>
          </p:nvSpPr>
          <p:spPr>
            <a:xfrm>
              <a:off x="4695632" y="922326"/>
              <a:ext cx="1530656" cy="53793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Business</a:t>
              </a:r>
              <a:b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Layer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696083-9C45-4D90-864A-AD3EEA34D771}"/>
                </a:ext>
              </a:extLst>
            </p:cNvPr>
            <p:cNvSpPr/>
            <p:nvPr/>
          </p:nvSpPr>
          <p:spPr>
            <a:xfrm>
              <a:off x="7168620" y="938512"/>
              <a:ext cx="1530656" cy="53793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Access</a:t>
              </a:r>
              <a:b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Layer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336AB7-000F-4CF7-BB17-D0B227309069}"/>
                </a:ext>
              </a:extLst>
            </p:cNvPr>
            <p:cNvSpPr txBox="1"/>
            <p:nvPr/>
          </p:nvSpPr>
          <p:spPr>
            <a:xfrm>
              <a:off x="130974" y="1614761"/>
              <a:ext cx="1914133" cy="13388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just"/>
              <a:r>
                <a:rPr lang="en-US" altLang="ko-KR" sz="900" dirty="0"/>
                <a:t>login.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 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로그인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findForm.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아이디 </a:t>
              </a:r>
              <a:r>
                <a:rPr lang="ko-KR" altLang="en-US" sz="900" dirty="0"/>
                <a:t>비밀번호 찾기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joinForm.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회원가입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bookmark.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관심리스트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modifyMember.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회원정보 수정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reservaion.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예약조회 및 취소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inquiry.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 </a:t>
              </a:r>
              <a:r>
                <a:rPr lang="en-US" altLang="ko-KR" sz="900" dirty="0"/>
                <a:t>1:1</a:t>
              </a:r>
              <a:r>
                <a:rPr lang="ko-KR" altLang="en-US" sz="900" dirty="0"/>
                <a:t>문의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reviewList.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내 리뷰</a:t>
              </a:r>
              <a:endParaRPr lang="en-US" altLang="ko-KR" sz="900" dirty="0"/>
            </a:p>
            <a:p>
              <a:pPr algn="just"/>
              <a:r>
                <a:rPr lang="en-US" altLang="ko-KR" sz="900" dirty="0"/>
                <a:t>deleteMember.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회원탈퇴</a:t>
              </a:r>
            </a:p>
          </p:txBody>
        </p:sp>
        <p:sp>
          <p:nvSpPr>
            <p:cNvPr id="10" name="TextBox 152">
              <a:extLst>
                <a:ext uri="{FF2B5EF4-FFF2-40B4-BE49-F238E27FC236}">
                  <a16:creationId xmlns:a16="http://schemas.microsoft.com/office/drawing/2014/main" id="{4007D6EF-13E8-497E-915D-5E9130F97437}"/>
                </a:ext>
              </a:extLst>
            </p:cNvPr>
            <p:cNvSpPr txBox="1"/>
            <p:nvPr/>
          </p:nvSpPr>
          <p:spPr>
            <a:xfrm>
              <a:off x="727882" y="3342987"/>
              <a:ext cx="720316" cy="415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/>
                <a:t>Dispatcher</a:t>
              </a:r>
              <a:br>
                <a:rPr lang="en-US" altLang="ko-KR" sz="1050" dirty="0"/>
              </a:br>
              <a:r>
                <a:rPr lang="en-US" altLang="ko-KR" sz="1050" dirty="0"/>
                <a:t>Servlet</a:t>
              </a:r>
              <a:endParaRPr lang="ko-KR" altLang="en-US" sz="1050" dirty="0"/>
            </a:p>
          </p:txBody>
        </p:sp>
        <p:sp>
          <p:nvSpPr>
            <p:cNvPr id="11" name="TextBox 152">
              <a:extLst>
                <a:ext uri="{FF2B5EF4-FFF2-40B4-BE49-F238E27FC236}">
                  <a16:creationId xmlns:a16="http://schemas.microsoft.com/office/drawing/2014/main" id="{61FDD920-F767-4DB2-8FA9-77A482E163F8}"/>
                </a:ext>
              </a:extLst>
            </p:cNvPr>
            <p:cNvSpPr txBox="1"/>
            <p:nvPr/>
          </p:nvSpPr>
          <p:spPr>
            <a:xfrm>
              <a:off x="1620985" y="3423778"/>
              <a:ext cx="74596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/>
                <a:t>Interceptor</a:t>
              </a:r>
              <a:endParaRPr lang="ko-KR" altLang="en-US" sz="1050" dirty="0"/>
            </a:p>
          </p:txBody>
        </p:sp>
        <p:sp>
          <p:nvSpPr>
            <p:cNvPr id="12" name="TextBox 152">
              <a:extLst>
                <a:ext uri="{FF2B5EF4-FFF2-40B4-BE49-F238E27FC236}">
                  <a16:creationId xmlns:a16="http://schemas.microsoft.com/office/drawing/2014/main" id="{E137FE8C-76D8-4F98-9236-AF0E6EEBC4BF}"/>
                </a:ext>
              </a:extLst>
            </p:cNvPr>
            <p:cNvSpPr txBox="1"/>
            <p:nvPr/>
          </p:nvSpPr>
          <p:spPr>
            <a:xfrm>
              <a:off x="4877245" y="2229954"/>
              <a:ext cx="83092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MemberSVC</a:t>
              </a:r>
              <a:endParaRPr lang="ko-KR" altLang="en-US" sz="1050" dirty="0"/>
            </a:p>
          </p:txBody>
        </p:sp>
        <p:sp>
          <p:nvSpPr>
            <p:cNvPr id="13" name="TextBox 152">
              <a:extLst>
                <a:ext uri="{FF2B5EF4-FFF2-40B4-BE49-F238E27FC236}">
                  <a16:creationId xmlns:a16="http://schemas.microsoft.com/office/drawing/2014/main" id="{FAF579B2-677B-4BC2-A36F-EBAE2739D334}"/>
                </a:ext>
              </a:extLst>
            </p:cNvPr>
            <p:cNvSpPr txBox="1"/>
            <p:nvPr/>
          </p:nvSpPr>
          <p:spPr>
            <a:xfrm>
              <a:off x="4877245" y="2552015"/>
              <a:ext cx="1136580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MemberSVCImpl</a:t>
              </a:r>
              <a:endParaRPr lang="ko-KR" altLang="en-US" sz="1050" dirty="0"/>
            </a:p>
          </p:txBody>
        </p:sp>
        <p:sp>
          <p:nvSpPr>
            <p:cNvPr id="14" name="TextBox 152">
              <a:extLst>
                <a:ext uri="{FF2B5EF4-FFF2-40B4-BE49-F238E27FC236}">
                  <a16:creationId xmlns:a16="http://schemas.microsoft.com/office/drawing/2014/main" id="{565FCC65-D48E-40EC-B981-365B50FF1AA6}"/>
                </a:ext>
              </a:extLst>
            </p:cNvPr>
            <p:cNvSpPr txBox="1"/>
            <p:nvPr/>
          </p:nvSpPr>
          <p:spPr>
            <a:xfrm>
              <a:off x="4893871" y="3305103"/>
              <a:ext cx="741156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ReviewSVC</a:t>
              </a:r>
              <a:endParaRPr lang="ko-KR" altLang="en-US" sz="1050" dirty="0"/>
            </a:p>
          </p:txBody>
        </p:sp>
        <p:sp>
          <p:nvSpPr>
            <p:cNvPr id="15" name="TextBox 152">
              <a:extLst>
                <a:ext uri="{FF2B5EF4-FFF2-40B4-BE49-F238E27FC236}">
                  <a16:creationId xmlns:a16="http://schemas.microsoft.com/office/drawing/2014/main" id="{A0E655F6-807D-4091-AB2B-D18D17E8AA2A}"/>
                </a:ext>
              </a:extLst>
            </p:cNvPr>
            <p:cNvSpPr txBox="1"/>
            <p:nvPr/>
          </p:nvSpPr>
          <p:spPr>
            <a:xfrm>
              <a:off x="4893871" y="3625517"/>
              <a:ext cx="1046812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ReviewSVCImpl</a:t>
              </a:r>
              <a:endParaRPr lang="ko-KR" altLang="en-US" sz="105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C98E3CD-E814-4FB9-8C4C-65AD2218F51F}"/>
                </a:ext>
              </a:extLst>
            </p:cNvPr>
            <p:cNvGrpSpPr/>
            <p:nvPr/>
          </p:nvGrpSpPr>
          <p:grpSpPr>
            <a:xfrm>
              <a:off x="6852834" y="5840035"/>
              <a:ext cx="2072470" cy="894804"/>
              <a:chOff x="7044554" y="4053211"/>
              <a:chExt cx="1927682" cy="894804"/>
            </a:xfrm>
          </p:grpSpPr>
          <p:sp>
            <p:nvSpPr>
              <p:cNvPr id="17" name="원통 35">
                <a:extLst>
                  <a:ext uri="{FF2B5EF4-FFF2-40B4-BE49-F238E27FC236}">
                    <a16:creationId xmlns:a16="http://schemas.microsoft.com/office/drawing/2014/main" id="{CCDDEA83-041D-47EE-AA7D-CEDB970D21A0}"/>
                  </a:ext>
                </a:extLst>
              </p:cNvPr>
              <p:cNvSpPr/>
              <p:nvPr/>
            </p:nvSpPr>
            <p:spPr>
              <a:xfrm>
                <a:off x="7044554" y="4053211"/>
                <a:ext cx="1927682" cy="894804"/>
              </a:xfrm>
              <a:prstGeom prst="can">
                <a:avLst>
                  <a:gd name="adj" fmla="val 1818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8" name="TextBox 46">
                <a:extLst>
                  <a:ext uri="{FF2B5EF4-FFF2-40B4-BE49-F238E27FC236}">
                    <a16:creationId xmlns:a16="http://schemas.microsoft.com/office/drawing/2014/main" id="{C3BE223A-F442-44CA-82E1-83E325523899}"/>
                  </a:ext>
                </a:extLst>
              </p:cNvPr>
              <p:cNvSpPr txBox="1"/>
              <p:nvPr/>
            </p:nvSpPr>
            <p:spPr>
              <a:xfrm>
                <a:off x="7101452" y="4317318"/>
                <a:ext cx="431431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/>
                  <a:t>Member</a:t>
                </a:r>
                <a:endParaRPr lang="ko-KR" altLang="en-US" sz="800" dirty="0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E5DDDA3-5BC1-419D-BB3C-05B71EDDF93C}"/>
                  </a:ext>
                </a:extLst>
              </p:cNvPr>
              <p:cNvGrpSpPr/>
              <p:nvPr/>
            </p:nvGrpSpPr>
            <p:grpSpPr>
              <a:xfrm>
                <a:off x="7101452" y="4552927"/>
                <a:ext cx="1794494" cy="338554"/>
                <a:chOff x="5779934" y="3657592"/>
                <a:chExt cx="1794494" cy="338554"/>
              </a:xfrm>
            </p:grpSpPr>
            <p:sp>
              <p:nvSpPr>
                <p:cNvPr id="22" name="TextBox 81">
                  <a:extLst>
                    <a:ext uri="{FF2B5EF4-FFF2-40B4-BE49-F238E27FC236}">
                      <a16:creationId xmlns:a16="http://schemas.microsoft.com/office/drawing/2014/main" id="{77099FC9-0CB5-450C-BC77-932A9E0A8D88}"/>
                    </a:ext>
                  </a:extLst>
                </p:cNvPr>
                <p:cNvSpPr txBox="1"/>
                <p:nvPr/>
              </p:nvSpPr>
              <p:spPr>
                <a:xfrm>
                  <a:off x="5779934" y="3703672"/>
                  <a:ext cx="365827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/>
                    <a:t>inquiry</a:t>
                  </a:r>
                  <a:endParaRPr lang="ko-KR" altLang="en-US" sz="800" dirty="0"/>
                </a:p>
              </p:txBody>
            </p:sp>
            <p:sp>
              <p:nvSpPr>
                <p:cNvPr id="23" name="TextBox 81">
                  <a:extLst>
                    <a:ext uri="{FF2B5EF4-FFF2-40B4-BE49-F238E27FC236}">
                      <a16:creationId xmlns:a16="http://schemas.microsoft.com/office/drawing/2014/main" id="{2AC3BC65-8692-419D-BE79-88B5C0626D6C}"/>
                    </a:ext>
                  </a:extLst>
                </p:cNvPr>
                <p:cNvSpPr txBox="1"/>
                <p:nvPr/>
              </p:nvSpPr>
              <p:spPr>
                <a:xfrm>
                  <a:off x="6403195" y="3657592"/>
                  <a:ext cx="491072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800" dirty="0"/>
                    <a:t>inquiry</a:t>
                  </a:r>
                </a:p>
                <a:p>
                  <a:pPr algn="ctr"/>
                  <a:r>
                    <a:rPr lang="en-US" altLang="ko-KR" sz="800" dirty="0"/>
                    <a:t>Comment</a:t>
                  </a:r>
                  <a:endParaRPr lang="ko-KR" altLang="en-US" sz="800" dirty="0"/>
                </a:p>
              </p:txBody>
            </p:sp>
            <p:sp>
              <p:nvSpPr>
                <p:cNvPr id="24" name="TextBox 81">
                  <a:extLst>
                    <a:ext uri="{FF2B5EF4-FFF2-40B4-BE49-F238E27FC236}">
                      <a16:creationId xmlns:a16="http://schemas.microsoft.com/office/drawing/2014/main" id="{0E73A815-A065-47F2-A9E9-6E777E2EF63B}"/>
                    </a:ext>
                  </a:extLst>
                </p:cNvPr>
                <p:cNvSpPr txBox="1"/>
                <p:nvPr/>
              </p:nvSpPr>
              <p:spPr>
                <a:xfrm>
                  <a:off x="7003807" y="3703672"/>
                  <a:ext cx="570621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/>
                    <a:t>bookmark</a:t>
                  </a:r>
                  <a:endParaRPr lang="ko-KR" altLang="en-US" sz="800" dirty="0"/>
                </a:p>
              </p:txBody>
            </p:sp>
          </p:grpSp>
          <p:sp>
            <p:nvSpPr>
              <p:cNvPr id="20" name="TextBox 46">
                <a:extLst>
                  <a:ext uri="{FF2B5EF4-FFF2-40B4-BE49-F238E27FC236}">
                    <a16:creationId xmlns:a16="http://schemas.microsoft.com/office/drawing/2014/main" id="{8B482D19-568A-408C-AC89-01BFDF607DD6}"/>
                  </a:ext>
                </a:extLst>
              </p:cNvPr>
              <p:cNvSpPr txBox="1"/>
              <p:nvPr/>
            </p:nvSpPr>
            <p:spPr>
              <a:xfrm>
                <a:off x="7810931" y="4292379"/>
                <a:ext cx="343462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/>
                  <a:t>village</a:t>
                </a:r>
                <a:endParaRPr lang="ko-KR" altLang="en-US" sz="800" dirty="0"/>
              </a:p>
            </p:txBody>
          </p:sp>
          <p:sp>
            <p:nvSpPr>
              <p:cNvPr id="21" name="TextBox 46">
                <a:extLst>
                  <a:ext uri="{FF2B5EF4-FFF2-40B4-BE49-F238E27FC236}">
                    <a16:creationId xmlns:a16="http://schemas.microsoft.com/office/drawing/2014/main" id="{8208A5CB-1E11-4E40-B2FB-483A47DD146F}"/>
                  </a:ext>
                </a:extLst>
              </p:cNvPr>
              <p:cNvSpPr txBox="1"/>
              <p:nvPr/>
            </p:nvSpPr>
            <p:spPr>
              <a:xfrm>
                <a:off x="8430687" y="4317318"/>
                <a:ext cx="343462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/>
                  <a:t>review</a:t>
                </a:r>
                <a:endParaRPr lang="ko-KR" altLang="en-US" sz="800" dirty="0"/>
              </a:p>
            </p:txBody>
          </p:sp>
        </p:grpSp>
        <p:sp>
          <p:nvSpPr>
            <p:cNvPr id="25" name="TextBox 169">
              <a:extLst>
                <a:ext uri="{FF2B5EF4-FFF2-40B4-BE49-F238E27FC236}">
                  <a16:creationId xmlns:a16="http://schemas.microsoft.com/office/drawing/2014/main" id="{22758F5C-F63A-4EEC-B332-BA0EE8811BA5}"/>
                </a:ext>
              </a:extLst>
            </p:cNvPr>
            <p:cNvSpPr txBox="1"/>
            <p:nvPr/>
          </p:nvSpPr>
          <p:spPr>
            <a:xfrm>
              <a:off x="7503801" y="5422680"/>
              <a:ext cx="773216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DataSource</a:t>
              </a:r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017CCE-870E-4320-AD80-C16C28F8EB1A}"/>
                </a:ext>
              </a:extLst>
            </p:cNvPr>
            <p:cNvSpPr txBox="1"/>
            <p:nvPr/>
          </p:nvSpPr>
          <p:spPr>
            <a:xfrm>
              <a:off x="313520" y="6063511"/>
              <a:ext cx="1549041" cy="507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ko-KR" sz="900" dirty="0"/>
                <a:t>inquies.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 </a:t>
              </a:r>
              <a:r>
                <a:rPr lang="en-US" altLang="ko-KR" sz="900" dirty="0"/>
                <a:t>1:1</a:t>
              </a:r>
              <a:r>
                <a:rPr lang="ko-KR" altLang="en-US" sz="900" dirty="0"/>
                <a:t>문의</a:t>
              </a:r>
              <a:endParaRPr lang="en-US" altLang="ko-KR" sz="900" dirty="0"/>
            </a:p>
            <a:p>
              <a:r>
                <a:rPr lang="en-US" altLang="ko-KR" sz="900" dirty="0"/>
                <a:t>inquies.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 </a:t>
              </a:r>
              <a:r>
                <a:rPr lang="en-US" altLang="ko-KR" sz="900" dirty="0"/>
                <a:t>1:1 </a:t>
              </a:r>
              <a:r>
                <a:rPr lang="ko-KR" altLang="en-US" sz="900" dirty="0"/>
                <a:t>답변</a:t>
              </a:r>
              <a:endParaRPr lang="en-US" altLang="ko-KR" sz="900" dirty="0"/>
            </a:p>
            <a:p>
              <a:r>
                <a:rPr lang="en-US" altLang="ko-KR" sz="900" dirty="0"/>
                <a:t>reservionList.</a:t>
              </a:r>
              <a:r>
                <a:rPr lang="en-US" altLang="ko-KR" sz="800" dirty="0"/>
                <a:t>html</a:t>
              </a:r>
              <a:r>
                <a:rPr lang="en-US" altLang="ko-KR" sz="900" dirty="0"/>
                <a:t>:</a:t>
              </a:r>
              <a:r>
                <a:rPr lang="ko-KR" altLang="en-US" sz="900" dirty="0"/>
                <a:t>예약  </a:t>
              </a:r>
              <a:r>
                <a:rPr lang="ko-KR" altLang="en-US" sz="900" dirty="0"/>
                <a:t>관리</a:t>
              </a:r>
              <a:r>
                <a:rPr lang="en-US" altLang="ko-KR" sz="900" dirty="0"/>
                <a:t> </a:t>
              </a:r>
              <a:endParaRPr lang="ko-KR" altLang="en-US" sz="900" dirty="0"/>
            </a:p>
          </p:txBody>
        </p:sp>
        <p:cxnSp>
          <p:nvCxnSpPr>
            <p:cNvPr id="28" name="꺾인 연결선 21">
              <a:extLst>
                <a:ext uri="{FF2B5EF4-FFF2-40B4-BE49-F238E27FC236}">
                  <a16:creationId xmlns:a16="http://schemas.microsoft.com/office/drawing/2014/main" id="{2F0EA6BE-8089-473F-8960-3848A2884103}"/>
                </a:ext>
              </a:extLst>
            </p:cNvPr>
            <p:cNvCxnSpPr>
              <a:stCxn id="11" idx="3"/>
              <a:endCxn id="48" idx="1"/>
            </p:cNvCxnSpPr>
            <p:nvPr/>
          </p:nvCxnSpPr>
          <p:spPr>
            <a:xfrm flipV="1">
              <a:off x="2366949" y="2507805"/>
              <a:ext cx="354143" cy="104293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47">
              <a:extLst>
                <a:ext uri="{FF2B5EF4-FFF2-40B4-BE49-F238E27FC236}">
                  <a16:creationId xmlns:a16="http://schemas.microsoft.com/office/drawing/2014/main" id="{783E19D4-EA56-4C9A-BAC2-21368F1BC01B}"/>
                </a:ext>
              </a:extLst>
            </p:cNvPr>
            <p:cNvCxnSpPr>
              <a:stCxn id="11" idx="3"/>
              <a:endCxn id="49" idx="1"/>
            </p:cNvCxnSpPr>
            <p:nvPr/>
          </p:nvCxnSpPr>
          <p:spPr>
            <a:xfrm>
              <a:off x="2366949" y="3550736"/>
              <a:ext cx="328392" cy="499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49">
              <a:extLst>
                <a:ext uri="{FF2B5EF4-FFF2-40B4-BE49-F238E27FC236}">
                  <a16:creationId xmlns:a16="http://schemas.microsoft.com/office/drawing/2014/main" id="{8020E855-6A2D-45C3-94C0-A728EF985A2E}"/>
                </a:ext>
              </a:extLst>
            </p:cNvPr>
            <p:cNvCxnSpPr/>
            <p:nvPr/>
          </p:nvCxnSpPr>
          <p:spPr>
            <a:xfrm>
              <a:off x="2388023" y="3559316"/>
              <a:ext cx="270716" cy="910927"/>
            </a:xfrm>
            <a:prstGeom prst="bentConnector3">
              <a:avLst>
                <a:gd name="adj1" fmla="val 592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52">
              <a:extLst>
                <a:ext uri="{FF2B5EF4-FFF2-40B4-BE49-F238E27FC236}">
                  <a16:creationId xmlns:a16="http://schemas.microsoft.com/office/drawing/2014/main" id="{29505B73-E0B1-455D-9D4F-EFBFD74F57FA}"/>
                </a:ext>
              </a:extLst>
            </p:cNvPr>
            <p:cNvSpPr txBox="1"/>
            <p:nvPr/>
          </p:nvSpPr>
          <p:spPr>
            <a:xfrm>
              <a:off x="4893871" y="4198209"/>
              <a:ext cx="83092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MemberSVC</a:t>
              </a:r>
              <a:endParaRPr lang="ko-KR" altLang="en-US" sz="1050" dirty="0"/>
            </a:p>
          </p:txBody>
        </p:sp>
        <p:sp>
          <p:nvSpPr>
            <p:cNvPr id="32" name="TextBox 152">
              <a:extLst>
                <a:ext uri="{FF2B5EF4-FFF2-40B4-BE49-F238E27FC236}">
                  <a16:creationId xmlns:a16="http://schemas.microsoft.com/office/drawing/2014/main" id="{DFEE482F-DD19-4968-B235-C5E870AA013A}"/>
                </a:ext>
              </a:extLst>
            </p:cNvPr>
            <p:cNvSpPr txBox="1"/>
            <p:nvPr/>
          </p:nvSpPr>
          <p:spPr>
            <a:xfrm>
              <a:off x="4893871" y="4536581"/>
              <a:ext cx="1136580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MemberSVCImpl</a:t>
              </a:r>
              <a:endParaRPr lang="ko-KR" altLang="en-US" sz="1050" dirty="0"/>
            </a:p>
          </p:txBody>
        </p:sp>
        <p:sp>
          <p:nvSpPr>
            <p:cNvPr id="33" name="TextBox 168">
              <a:extLst>
                <a:ext uri="{FF2B5EF4-FFF2-40B4-BE49-F238E27FC236}">
                  <a16:creationId xmlns:a16="http://schemas.microsoft.com/office/drawing/2014/main" id="{6A55A6AC-4901-4E95-A93C-3793E708729B}"/>
                </a:ext>
              </a:extLst>
            </p:cNvPr>
            <p:cNvSpPr txBox="1"/>
            <p:nvPr/>
          </p:nvSpPr>
          <p:spPr>
            <a:xfrm>
              <a:off x="8119101" y="3583470"/>
              <a:ext cx="949028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JdbcTemplate</a:t>
              </a:r>
              <a:endParaRPr lang="ko-KR" altLang="en-US" sz="1050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1750C66-0840-4670-B046-B246C83E7618}"/>
                </a:ext>
              </a:extLst>
            </p:cNvPr>
            <p:cNvCxnSpPr>
              <a:stCxn id="48" idx="3"/>
              <a:endCxn id="40" idx="2"/>
            </p:cNvCxnSpPr>
            <p:nvPr/>
          </p:nvCxnSpPr>
          <p:spPr>
            <a:xfrm>
              <a:off x="3956471" y="2507805"/>
              <a:ext cx="431527" cy="3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DBAC761D-FEE5-4857-BE04-C0AFE703BD5F}"/>
                </a:ext>
              </a:extLst>
            </p:cNvPr>
            <p:cNvSpPr/>
            <p:nvPr/>
          </p:nvSpPr>
          <p:spPr>
            <a:xfrm>
              <a:off x="4387998" y="2457802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74D3303-4343-4D2C-98F7-294F333E448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1448198" y="3550736"/>
              <a:ext cx="172787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연결자 45">
              <a:extLst>
                <a:ext uri="{FF2B5EF4-FFF2-40B4-BE49-F238E27FC236}">
                  <a16:creationId xmlns:a16="http://schemas.microsoft.com/office/drawing/2014/main" id="{66FB4BEB-0321-4B88-80D2-55408C2B0F7C}"/>
                </a:ext>
              </a:extLst>
            </p:cNvPr>
            <p:cNvSpPr/>
            <p:nvPr/>
          </p:nvSpPr>
          <p:spPr>
            <a:xfrm>
              <a:off x="4382708" y="4417078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>
              <a:extLst>
                <a:ext uri="{FF2B5EF4-FFF2-40B4-BE49-F238E27FC236}">
                  <a16:creationId xmlns:a16="http://schemas.microsoft.com/office/drawing/2014/main" id="{C7F64A7D-9E0D-442E-A99D-998444FBDAA4}"/>
                </a:ext>
              </a:extLst>
            </p:cNvPr>
            <p:cNvSpPr/>
            <p:nvPr/>
          </p:nvSpPr>
          <p:spPr>
            <a:xfrm>
              <a:off x="4389275" y="3513106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B7B44B4-F289-42E4-A3FC-E0EFB285DF14}"/>
                </a:ext>
              </a:extLst>
            </p:cNvPr>
            <p:cNvSpPr/>
            <p:nvPr/>
          </p:nvSpPr>
          <p:spPr>
            <a:xfrm>
              <a:off x="2721092" y="2373554"/>
              <a:ext cx="1235379" cy="26850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MemberController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5442E8E-EF8E-4250-8C49-13BF117C3286}"/>
                </a:ext>
              </a:extLst>
            </p:cNvPr>
            <p:cNvSpPr/>
            <p:nvPr/>
          </p:nvSpPr>
          <p:spPr>
            <a:xfrm>
              <a:off x="2695341" y="3421482"/>
              <a:ext cx="1286880" cy="26850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ReviewController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2292075-C32E-4D79-B3C1-594544D2F9BA}"/>
                </a:ext>
              </a:extLst>
            </p:cNvPr>
            <p:cNvSpPr/>
            <p:nvPr/>
          </p:nvSpPr>
          <p:spPr>
            <a:xfrm>
              <a:off x="2688071" y="4327413"/>
              <a:ext cx="1301420" cy="26850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managerController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972BE6-6B4F-4CA9-8E54-95EF1FB6DD80}"/>
                </a:ext>
              </a:extLst>
            </p:cNvPr>
            <p:cNvSpPr/>
            <p:nvPr/>
          </p:nvSpPr>
          <p:spPr>
            <a:xfrm>
              <a:off x="2799493" y="4738522"/>
              <a:ext cx="1111828" cy="4347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ReservationDTO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MemberDTO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C3B6C19-E045-47BE-94C3-0B550E92EE88}"/>
                </a:ext>
              </a:extLst>
            </p:cNvPr>
            <p:cNvSpPr/>
            <p:nvPr/>
          </p:nvSpPr>
          <p:spPr>
            <a:xfrm>
              <a:off x="2921115" y="3818306"/>
              <a:ext cx="835333" cy="35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ReviewDTO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VillageDTO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E35543D-0E93-4DEB-8419-A8FC39B59F7E}"/>
                </a:ext>
              </a:extLst>
            </p:cNvPr>
            <p:cNvSpPr/>
            <p:nvPr/>
          </p:nvSpPr>
          <p:spPr>
            <a:xfrm>
              <a:off x="2873524" y="2766073"/>
              <a:ext cx="930514" cy="217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MemberDTO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6385153" y="2230384"/>
              <a:ext cx="1366052" cy="518000"/>
              <a:chOff x="6361891" y="2230384"/>
              <a:chExt cx="1366052" cy="518000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10B495-2666-43DC-A79C-5000B5BE3FE3}"/>
                  </a:ext>
                </a:extLst>
              </p:cNvPr>
              <p:cNvGrpSpPr/>
              <p:nvPr/>
            </p:nvGrpSpPr>
            <p:grpSpPr>
              <a:xfrm>
                <a:off x="6700367" y="2230384"/>
                <a:ext cx="1027576" cy="518000"/>
                <a:chOff x="7504326" y="2622246"/>
                <a:chExt cx="1027576" cy="518000"/>
              </a:xfrm>
            </p:grpSpPr>
            <p:sp>
              <p:nvSpPr>
                <p:cNvPr id="35" name="TextBox 167">
                  <a:extLst>
                    <a:ext uri="{FF2B5EF4-FFF2-40B4-BE49-F238E27FC236}">
                      <a16:creationId xmlns:a16="http://schemas.microsoft.com/office/drawing/2014/main" id="{22029AEA-86CC-4DF7-97C8-D59F0C718957}"/>
                    </a:ext>
                  </a:extLst>
                </p:cNvPr>
                <p:cNvSpPr txBox="1"/>
                <p:nvPr/>
              </p:nvSpPr>
              <p:spPr>
                <a:xfrm>
                  <a:off x="7504326" y="2622246"/>
                  <a:ext cx="761994" cy="2308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 err="1"/>
                    <a:t>MemberDAO</a:t>
                  </a:r>
                  <a:endParaRPr lang="ko-KR" altLang="en-US" sz="900" dirty="0"/>
                </a:p>
              </p:txBody>
            </p:sp>
            <p:sp>
              <p:nvSpPr>
                <p:cNvPr id="36" name="TextBox 167">
                  <a:extLst>
                    <a:ext uri="{FF2B5EF4-FFF2-40B4-BE49-F238E27FC236}">
                      <a16:creationId xmlns:a16="http://schemas.microsoft.com/office/drawing/2014/main" id="{F4EBD7E1-4C6B-4DAC-9B5E-5D7D9F08A02C}"/>
                    </a:ext>
                  </a:extLst>
                </p:cNvPr>
                <p:cNvSpPr txBox="1"/>
                <p:nvPr/>
              </p:nvSpPr>
              <p:spPr>
                <a:xfrm>
                  <a:off x="7504326" y="2909414"/>
                  <a:ext cx="1027576" cy="2308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 err="1"/>
                    <a:t>MemberDAOImpl</a:t>
                  </a:r>
                  <a:endParaRPr lang="ko-KR" altLang="en-US" sz="900" dirty="0"/>
                </a:p>
              </p:txBody>
            </p:sp>
          </p:grpSp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E470251B-AF9D-406A-907B-EBBC3E4B4BC0}"/>
                  </a:ext>
                </a:extLst>
              </p:cNvPr>
              <p:cNvSpPr/>
              <p:nvPr/>
            </p:nvSpPr>
            <p:spPr>
              <a:xfrm>
                <a:off x="6361891" y="2302912"/>
                <a:ext cx="132923" cy="108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8963" rIns="36000" bIns="38963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AFA6D67-C6D9-4092-B75F-4390E9618F5B}"/>
                  </a:ext>
                </a:extLst>
              </p:cNvPr>
              <p:cNvCxnSpPr>
                <a:endCxn id="35" idx="1"/>
              </p:cNvCxnSpPr>
              <p:nvPr/>
            </p:nvCxnSpPr>
            <p:spPr>
              <a:xfrm>
                <a:off x="6494814" y="2345800"/>
                <a:ext cx="205553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6385153" y="4159562"/>
              <a:ext cx="1391835" cy="509687"/>
              <a:chOff x="6100846" y="4866143"/>
              <a:chExt cx="1391835" cy="509687"/>
            </a:xfrm>
          </p:grpSpPr>
          <p:sp>
            <p:nvSpPr>
              <p:cNvPr id="64" name="순서도: 연결자 63">
                <a:extLst>
                  <a:ext uri="{FF2B5EF4-FFF2-40B4-BE49-F238E27FC236}">
                    <a16:creationId xmlns:a16="http://schemas.microsoft.com/office/drawing/2014/main" id="{AB690896-4ED4-41E4-8D1E-B8BC28D28C05}"/>
                  </a:ext>
                </a:extLst>
              </p:cNvPr>
              <p:cNvSpPr/>
              <p:nvPr/>
            </p:nvSpPr>
            <p:spPr>
              <a:xfrm>
                <a:off x="6100846" y="4928561"/>
                <a:ext cx="132923" cy="108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8963" rIns="36000" bIns="38963"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9500769-5287-43B5-B167-427080CE9B08}"/>
                  </a:ext>
                </a:extLst>
              </p:cNvPr>
              <p:cNvGrpSpPr/>
              <p:nvPr/>
            </p:nvGrpSpPr>
            <p:grpSpPr>
              <a:xfrm>
                <a:off x="6465105" y="4866143"/>
                <a:ext cx="1027576" cy="509687"/>
                <a:chOff x="7504326" y="2622246"/>
                <a:chExt cx="1027576" cy="509687"/>
              </a:xfrm>
            </p:grpSpPr>
            <p:sp>
              <p:nvSpPr>
                <p:cNvPr id="67" name="TextBox 167">
                  <a:extLst>
                    <a:ext uri="{FF2B5EF4-FFF2-40B4-BE49-F238E27FC236}">
                      <a16:creationId xmlns:a16="http://schemas.microsoft.com/office/drawing/2014/main" id="{354BE534-5D61-4B54-AFE1-D0AFB7DD14D2}"/>
                    </a:ext>
                  </a:extLst>
                </p:cNvPr>
                <p:cNvSpPr txBox="1"/>
                <p:nvPr/>
              </p:nvSpPr>
              <p:spPr>
                <a:xfrm>
                  <a:off x="7504326" y="2622246"/>
                  <a:ext cx="761994" cy="2308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 err="1"/>
                    <a:t>MemberDAO</a:t>
                  </a:r>
                  <a:endParaRPr lang="ko-KR" altLang="en-US" sz="900" dirty="0"/>
                </a:p>
              </p:txBody>
            </p:sp>
            <p:sp>
              <p:nvSpPr>
                <p:cNvPr id="68" name="TextBox 167">
                  <a:extLst>
                    <a:ext uri="{FF2B5EF4-FFF2-40B4-BE49-F238E27FC236}">
                      <a16:creationId xmlns:a16="http://schemas.microsoft.com/office/drawing/2014/main" id="{9E0B7A31-536A-4A0D-8C77-77652CCC087A}"/>
                    </a:ext>
                  </a:extLst>
                </p:cNvPr>
                <p:cNvSpPr txBox="1"/>
                <p:nvPr/>
              </p:nvSpPr>
              <p:spPr>
                <a:xfrm>
                  <a:off x="7504326" y="2901101"/>
                  <a:ext cx="1027576" cy="2308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 err="1"/>
                    <a:t>MemberDAOImpl</a:t>
                  </a:r>
                  <a:endParaRPr lang="ko-KR" altLang="en-US" sz="900" dirty="0"/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E6959C8A-44E5-416F-83F6-1441DB14F4F9}"/>
                  </a:ext>
                </a:extLst>
              </p:cNvPr>
              <p:cNvCxnSpPr>
                <a:stCxn id="64" idx="6"/>
                <a:endCxn id="67" idx="1"/>
              </p:cNvCxnSpPr>
              <p:nvPr/>
            </p:nvCxnSpPr>
            <p:spPr>
              <a:xfrm flipV="1">
                <a:off x="6233769" y="4981559"/>
                <a:ext cx="231336" cy="100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직선 화살표 연결선 87"/>
            <p:cNvCxnSpPr/>
            <p:nvPr/>
          </p:nvCxnSpPr>
          <p:spPr>
            <a:xfrm flipV="1">
              <a:off x="1076406" y="3783724"/>
              <a:ext cx="1505" cy="2261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42414BDA-F2A1-4C1A-8709-AD451063DC3D}"/>
                </a:ext>
              </a:extLst>
            </p:cNvPr>
            <p:cNvCxnSpPr/>
            <p:nvPr/>
          </p:nvCxnSpPr>
          <p:spPr>
            <a:xfrm>
              <a:off x="3981178" y="4461664"/>
              <a:ext cx="406820" cy="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2414BDA-F2A1-4C1A-8709-AD451063DC3D}"/>
                </a:ext>
              </a:extLst>
            </p:cNvPr>
            <p:cNvCxnSpPr/>
            <p:nvPr/>
          </p:nvCxnSpPr>
          <p:spPr>
            <a:xfrm>
              <a:off x="3975640" y="3558349"/>
              <a:ext cx="406820" cy="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4519034" y="2381849"/>
              <a:ext cx="370911" cy="322061"/>
              <a:chOff x="4519034" y="3312875"/>
              <a:chExt cx="370911" cy="322061"/>
            </a:xfrm>
          </p:grpSpPr>
          <p:cxnSp>
            <p:nvCxnSpPr>
              <p:cNvPr id="105" name="꺾인 연결선 104"/>
              <p:cNvCxnSpPr>
                <a:stCxn id="12" idx="1"/>
                <a:endCxn id="13" idx="1"/>
              </p:cNvCxnSpPr>
              <p:nvPr/>
            </p:nvCxnSpPr>
            <p:spPr>
              <a:xfrm rot="10800000" flipV="1">
                <a:off x="4877245" y="3312875"/>
                <a:ext cx="12700" cy="322061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E13A0B0A-6D4A-4256-96CC-96960DE3EF43}"/>
                  </a:ext>
                </a:extLst>
              </p:cNvPr>
              <p:cNvCxnSpPr/>
              <p:nvPr/>
            </p:nvCxnSpPr>
            <p:spPr>
              <a:xfrm flipV="1">
                <a:off x="4519034" y="3429010"/>
                <a:ext cx="146741" cy="2234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/>
            <p:cNvGrpSpPr/>
            <p:nvPr/>
          </p:nvGrpSpPr>
          <p:grpSpPr>
            <a:xfrm>
              <a:off x="4521804" y="3415398"/>
              <a:ext cx="379227" cy="322061"/>
              <a:chOff x="4505178" y="4346424"/>
              <a:chExt cx="379227" cy="322061"/>
            </a:xfrm>
          </p:grpSpPr>
          <p:cxnSp>
            <p:nvCxnSpPr>
              <p:cNvPr id="111" name="꺾인 연결선 110"/>
              <p:cNvCxnSpPr/>
              <p:nvPr/>
            </p:nvCxnSpPr>
            <p:spPr>
              <a:xfrm rot="10800000" flipV="1">
                <a:off x="4871705" y="4346424"/>
                <a:ext cx="12700" cy="322061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13A0B0A-6D4A-4256-96CC-96960DE3EF43}"/>
                  </a:ext>
                </a:extLst>
              </p:cNvPr>
              <p:cNvCxnSpPr/>
              <p:nvPr/>
            </p:nvCxnSpPr>
            <p:spPr>
              <a:xfrm flipV="1">
                <a:off x="4505178" y="4487599"/>
                <a:ext cx="146741" cy="203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/>
            <p:cNvGrpSpPr/>
            <p:nvPr/>
          </p:nvGrpSpPr>
          <p:grpSpPr>
            <a:xfrm>
              <a:off x="4516260" y="4324256"/>
              <a:ext cx="379230" cy="322061"/>
              <a:chOff x="4516260" y="5255282"/>
              <a:chExt cx="379230" cy="322061"/>
            </a:xfrm>
          </p:grpSpPr>
          <p:cxnSp>
            <p:nvCxnSpPr>
              <p:cNvPr id="113" name="꺾인 연결선 112"/>
              <p:cNvCxnSpPr/>
              <p:nvPr/>
            </p:nvCxnSpPr>
            <p:spPr>
              <a:xfrm rot="10800000" flipV="1">
                <a:off x="4882790" y="5255282"/>
                <a:ext cx="12700" cy="322061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E13A0B0A-6D4A-4256-96CC-96960DE3EF43}"/>
                  </a:ext>
                </a:extLst>
              </p:cNvPr>
              <p:cNvCxnSpPr/>
              <p:nvPr/>
            </p:nvCxnSpPr>
            <p:spPr>
              <a:xfrm flipV="1">
                <a:off x="4516260" y="5396456"/>
                <a:ext cx="146741" cy="203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직선 화살표 연결선 119"/>
            <p:cNvCxnSpPr/>
            <p:nvPr/>
          </p:nvCxnSpPr>
          <p:spPr>
            <a:xfrm>
              <a:off x="1072340" y="2944500"/>
              <a:ext cx="0" cy="381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6385153" y="3318767"/>
              <a:ext cx="1298742" cy="509687"/>
              <a:chOff x="6397909" y="3318767"/>
              <a:chExt cx="1298742" cy="509687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17112066-CF37-4008-B2B1-0934BCC9A33B}"/>
                  </a:ext>
                </a:extLst>
              </p:cNvPr>
              <p:cNvGrpSpPr/>
              <p:nvPr/>
            </p:nvGrpSpPr>
            <p:grpSpPr>
              <a:xfrm>
                <a:off x="6744417" y="3318767"/>
                <a:ext cx="952234" cy="509687"/>
                <a:chOff x="7504326" y="2622246"/>
                <a:chExt cx="952234" cy="509687"/>
              </a:xfrm>
            </p:grpSpPr>
            <p:sp>
              <p:nvSpPr>
                <p:cNvPr id="60" name="TextBox 167">
                  <a:extLst>
                    <a:ext uri="{FF2B5EF4-FFF2-40B4-BE49-F238E27FC236}">
                      <a16:creationId xmlns:a16="http://schemas.microsoft.com/office/drawing/2014/main" id="{CC7CEB71-DEC3-467F-BB0F-570AB15F4252}"/>
                    </a:ext>
                  </a:extLst>
                </p:cNvPr>
                <p:cNvSpPr txBox="1"/>
                <p:nvPr/>
              </p:nvSpPr>
              <p:spPr>
                <a:xfrm>
                  <a:off x="7504326" y="2622246"/>
                  <a:ext cx="686654" cy="2308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 err="1"/>
                    <a:t>ReviewDAO</a:t>
                  </a:r>
                  <a:endParaRPr lang="ko-KR" altLang="en-US" sz="900" dirty="0"/>
                </a:p>
              </p:txBody>
            </p:sp>
            <p:sp>
              <p:nvSpPr>
                <p:cNvPr id="61" name="TextBox 167">
                  <a:extLst>
                    <a:ext uri="{FF2B5EF4-FFF2-40B4-BE49-F238E27FC236}">
                      <a16:creationId xmlns:a16="http://schemas.microsoft.com/office/drawing/2014/main" id="{F87D4DC1-A0AF-40A5-AD92-7E6744F79C4D}"/>
                    </a:ext>
                  </a:extLst>
                </p:cNvPr>
                <p:cNvSpPr txBox="1"/>
                <p:nvPr/>
              </p:nvSpPr>
              <p:spPr>
                <a:xfrm>
                  <a:off x="7504326" y="2901101"/>
                  <a:ext cx="952234" cy="2308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dirty="0" err="1"/>
                    <a:t>ReviewDAOImpl</a:t>
                  </a:r>
                  <a:endParaRPr lang="ko-KR" altLang="en-US" sz="900" dirty="0"/>
                </a:p>
              </p:txBody>
            </p:sp>
          </p:grpSp>
          <p:sp>
            <p:nvSpPr>
              <p:cNvPr id="124" name="순서도: 연결자 123">
                <a:extLst>
                  <a:ext uri="{FF2B5EF4-FFF2-40B4-BE49-F238E27FC236}">
                    <a16:creationId xmlns:a16="http://schemas.microsoft.com/office/drawing/2014/main" id="{E470251B-AF9D-406A-907B-EBBC3E4B4BC0}"/>
                  </a:ext>
                </a:extLst>
              </p:cNvPr>
              <p:cNvSpPr/>
              <p:nvPr/>
            </p:nvSpPr>
            <p:spPr>
              <a:xfrm>
                <a:off x="6397909" y="3369711"/>
                <a:ext cx="132923" cy="108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8963" rIns="36000" bIns="38963"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AFA6D67-C6D9-4092-B75F-4390E9618F5B}"/>
                  </a:ext>
                </a:extLst>
              </p:cNvPr>
              <p:cNvCxnSpPr/>
              <p:nvPr/>
            </p:nvCxnSpPr>
            <p:spPr>
              <a:xfrm>
                <a:off x="6530832" y="3412599"/>
                <a:ext cx="205553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꺾인 연결선 129"/>
            <p:cNvCxnSpPr>
              <a:stCxn id="13" idx="3"/>
              <a:endCxn id="45" idx="2"/>
            </p:cNvCxnSpPr>
            <p:nvPr/>
          </p:nvCxnSpPr>
          <p:spPr>
            <a:xfrm flipV="1">
              <a:off x="6013825" y="2356912"/>
              <a:ext cx="371328" cy="32206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꺾인 연결선 131"/>
            <p:cNvCxnSpPr>
              <a:stCxn id="15" idx="3"/>
            </p:cNvCxnSpPr>
            <p:nvPr/>
          </p:nvCxnSpPr>
          <p:spPr>
            <a:xfrm flipV="1">
              <a:off x="5940683" y="3432061"/>
              <a:ext cx="444470" cy="32041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꺾인 연결선 133"/>
            <p:cNvCxnSpPr>
              <a:stCxn id="32" idx="3"/>
              <a:endCxn id="64" idx="2"/>
            </p:cNvCxnSpPr>
            <p:nvPr/>
          </p:nvCxnSpPr>
          <p:spPr>
            <a:xfrm flipV="1">
              <a:off x="6030451" y="4275980"/>
              <a:ext cx="354702" cy="38755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 135"/>
            <p:cNvCxnSpPr>
              <a:stCxn id="36" idx="3"/>
              <a:endCxn id="68" idx="3"/>
            </p:cNvCxnSpPr>
            <p:nvPr/>
          </p:nvCxnSpPr>
          <p:spPr>
            <a:xfrm>
              <a:off x="7751205" y="2632968"/>
              <a:ext cx="25783" cy="1920865"/>
            </a:xfrm>
            <a:prstGeom prst="bentConnector3">
              <a:avLst>
                <a:gd name="adj1" fmla="val 9866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7676405" y="3710428"/>
              <a:ext cx="3184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endCxn id="33" idx="1"/>
            </p:cNvCxnSpPr>
            <p:nvPr/>
          </p:nvCxnSpPr>
          <p:spPr>
            <a:xfrm>
              <a:off x="7994844" y="3710428"/>
              <a:ext cx="1242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>
              <a:stCxn id="33" idx="2"/>
              <a:endCxn id="25" idx="3"/>
            </p:cNvCxnSpPr>
            <p:nvPr/>
          </p:nvCxnSpPr>
          <p:spPr>
            <a:xfrm rot="5400000">
              <a:off x="7579190" y="4535213"/>
              <a:ext cx="1712252" cy="316598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25" idx="2"/>
              <a:endCxn id="17" idx="1"/>
            </p:cNvCxnSpPr>
            <p:nvPr/>
          </p:nvCxnSpPr>
          <p:spPr>
            <a:xfrm flipH="1">
              <a:off x="7889069" y="5676596"/>
              <a:ext cx="1340" cy="163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0" y="578926"/>
              <a:ext cx="9135687" cy="626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288468" y="35952"/>
            <a:ext cx="2952638" cy="6206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SW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35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/>
          <p:cNvGrpSpPr/>
          <p:nvPr/>
        </p:nvGrpSpPr>
        <p:grpSpPr>
          <a:xfrm>
            <a:off x="99753" y="776947"/>
            <a:ext cx="11986952" cy="6072740"/>
            <a:chOff x="16625" y="776947"/>
            <a:chExt cx="9119062" cy="6072740"/>
          </a:xfrm>
        </p:grpSpPr>
        <p:sp>
          <p:nvSpPr>
            <p:cNvPr id="152" name="직사각형 151"/>
            <p:cNvSpPr/>
            <p:nvPr/>
          </p:nvSpPr>
          <p:spPr>
            <a:xfrm>
              <a:off x="5638504" y="785260"/>
              <a:ext cx="3497183" cy="604780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997144" y="785260"/>
              <a:ext cx="1603911" cy="604780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27400" y="785260"/>
              <a:ext cx="3949104" cy="604780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29808B-A08B-4B39-8F5B-150A2DD55079}"/>
                </a:ext>
              </a:extLst>
            </p:cNvPr>
            <p:cNvSpPr/>
            <p:nvPr/>
          </p:nvSpPr>
          <p:spPr>
            <a:xfrm>
              <a:off x="806679" y="830155"/>
              <a:ext cx="1867605" cy="404160"/>
            </a:xfrm>
            <a:prstGeom prst="rect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Presentation Layer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25E70B-F4F5-40E1-92DF-92996F9A309B}"/>
                </a:ext>
              </a:extLst>
            </p:cNvPr>
            <p:cNvSpPr/>
            <p:nvPr/>
          </p:nvSpPr>
          <p:spPr>
            <a:xfrm>
              <a:off x="4123895" y="846114"/>
              <a:ext cx="981381" cy="493790"/>
            </a:xfrm>
            <a:prstGeom prst="rect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Business </a:t>
              </a:r>
            </a:p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Layer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9FCD5A-DCB8-470E-942D-F4E92D02E5CB}"/>
                </a:ext>
              </a:extLst>
            </p:cNvPr>
            <p:cNvSpPr/>
            <p:nvPr/>
          </p:nvSpPr>
          <p:spPr>
            <a:xfrm>
              <a:off x="6870944" y="830155"/>
              <a:ext cx="1763843" cy="290818"/>
            </a:xfrm>
            <a:prstGeom prst="rect">
              <a:avLst/>
            </a:prstGeom>
            <a:solidFill>
              <a:srgbClr val="FFFF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Access Layer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6A7780-0BC9-416D-93DD-952B9D416B83}"/>
                </a:ext>
              </a:extLst>
            </p:cNvPr>
            <p:cNvSpPr txBox="1"/>
            <p:nvPr/>
          </p:nvSpPr>
          <p:spPr>
            <a:xfrm>
              <a:off x="220077" y="2161909"/>
              <a:ext cx="1904344" cy="9002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r>
                <a:rPr lang="en-US" altLang="ko-KR" sz="1050" dirty="0"/>
                <a:t>Reviewdetail.</a:t>
              </a:r>
              <a:r>
                <a:rPr lang="en-US" altLang="ko-KR" sz="800" dirty="0"/>
                <a:t>html</a:t>
              </a:r>
              <a:r>
                <a:rPr lang="en-US" altLang="ko-KR" sz="1050" dirty="0"/>
                <a:t>: </a:t>
              </a:r>
              <a:r>
                <a:rPr lang="ko-KR" altLang="en-US" sz="1050" dirty="0"/>
                <a:t>마을 리뷰</a:t>
              </a:r>
              <a:r>
                <a:rPr lang="en-US" altLang="ko-KR" sz="1050" dirty="0"/>
                <a:t/>
              </a:r>
              <a:br>
                <a:rPr lang="en-US" altLang="ko-KR" sz="1050" dirty="0"/>
              </a:br>
              <a:r>
                <a:rPr lang="en-US" altLang="ko-KR" sz="1050" dirty="0"/>
                <a:t>.</a:t>
              </a:r>
              <a:r>
                <a:rPr lang="en-US" altLang="ko-KR" sz="1050" dirty="0" err="1"/>
                <a:t>searchVill</a:t>
              </a:r>
              <a:r>
                <a:rPr lang="en-US" altLang="ko-KR" sz="1050" dirty="0"/>
                <a:t>.</a:t>
              </a:r>
              <a:r>
                <a:rPr lang="en-US" altLang="ko-KR" sz="800" dirty="0"/>
                <a:t> html</a:t>
              </a:r>
              <a:r>
                <a:rPr lang="en-US" altLang="ko-KR" sz="1050" dirty="0"/>
                <a:t>: </a:t>
              </a:r>
              <a:r>
                <a:rPr lang="ko-KR" altLang="en-US" sz="1050" dirty="0"/>
                <a:t>마을 검색</a:t>
              </a:r>
              <a:endParaRPr lang="en-US" altLang="ko-KR" sz="1050" dirty="0"/>
            </a:p>
            <a:p>
              <a:r>
                <a:rPr lang="en-US" altLang="ko-KR" sz="1050" dirty="0"/>
                <a:t> </a:t>
              </a:r>
              <a:r>
                <a:rPr lang="en-US" altLang="ko-KR" sz="1050" dirty="0"/>
                <a:t>villageDetail.</a:t>
              </a:r>
              <a:r>
                <a:rPr lang="en-US" altLang="ko-KR" sz="800" dirty="0"/>
                <a:t>html</a:t>
              </a:r>
              <a:r>
                <a:rPr lang="en-US" altLang="ko-KR" sz="1050" dirty="0"/>
                <a:t>: </a:t>
              </a:r>
              <a:r>
                <a:rPr lang="ko-KR" altLang="en-US" sz="1050" dirty="0"/>
                <a:t>상세 마을</a:t>
              </a:r>
              <a:endParaRPr lang="en-US" altLang="ko-KR" sz="1050" dirty="0"/>
            </a:p>
            <a:p>
              <a:r>
                <a:rPr lang="en-US" altLang="ko-KR" sz="1050" dirty="0"/>
                <a:t> </a:t>
              </a:r>
              <a:r>
                <a:rPr lang="en-US" altLang="ko-KR" sz="1050" dirty="0"/>
                <a:t>map.</a:t>
              </a:r>
              <a:r>
                <a:rPr lang="en-US" altLang="ko-KR" sz="800" dirty="0"/>
                <a:t>html</a:t>
              </a:r>
              <a:r>
                <a:rPr lang="en-US" altLang="ko-KR" sz="1050" dirty="0"/>
                <a:t>: </a:t>
              </a:r>
              <a:r>
                <a:rPr lang="ko-KR" altLang="en-US" sz="1050" dirty="0"/>
                <a:t>지도</a:t>
              </a:r>
              <a:endParaRPr lang="en-US" altLang="ko-KR" sz="1050" dirty="0"/>
            </a:p>
            <a:p>
              <a:r>
                <a:rPr lang="en-US" altLang="ko-KR" sz="1050" dirty="0"/>
                <a:t>UserReservation.</a:t>
              </a:r>
              <a:r>
                <a:rPr lang="en-US" altLang="ko-KR" sz="800" dirty="0"/>
                <a:t>html</a:t>
              </a:r>
              <a:r>
                <a:rPr lang="en-US" altLang="ko-KR" sz="1050" dirty="0"/>
                <a:t> </a:t>
              </a:r>
              <a:r>
                <a:rPr lang="en-US" altLang="ko-KR" sz="1050" dirty="0"/>
                <a:t>: </a:t>
              </a:r>
              <a:r>
                <a:rPr lang="ko-KR" altLang="en-US" sz="1050" dirty="0"/>
                <a:t>예약</a:t>
              </a:r>
            </a:p>
          </p:txBody>
        </p:sp>
        <p:sp>
          <p:nvSpPr>
            <p:cNvPr id="10" name="TextBox 152">
              <a:extLst>
                <a:ext uri="{FF2B5EF4-FFF2-40B4-BE49-F238E27FC236}">
                  <a16:creationId xmlns:a16="http://schemas.microsoft.com/office/drawing/2014/main" id="{E0BB3A91-2C79-4FE0-90D4-6C2391D8973B}"/>
                </a:ext>
              </a:extLst>
            </p:cNvPr>
            <p:cNvSpPr txBox="1"/>
            <p:nvPr/>
          </p:nvSpPr>
          <p:spPr>
            <a:xfrm>
              <a:off x="451933" y="3877598"/>
              <a:ext cx="720316" cy="415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/>
                <a:t>Dispatcher</a:t>
              </a:r>
              <a:br>
                <a:rPr lang="en-US" altLang="ko-KR" sz="1050" dirty="0"/>
              </a:br>
              <a:r>
                <a:rPr lang="en-US" altLang="ko-KR" sz="1050" dirty="0"/>
                <a:t>Servlet</a:t>
              </a:r>
              <a:endParaRPr lang="ko-KR" altLang="en-US" sz="1050" dirty="0"/>
            </a:p>
          </p:txBody>
        </p:sp>
        <p:sp>
          <p:nvSpPr>
            <p:cNvPr id="11" name="TextBox 152">
              <a:extLst>
                <a:ext uri="{FF2B5EF4-FFF2-40B4-BE49-F238E27FC236}">
                  <a16:creationId xmlns:a16="http://schemas.microsoft.com/office/drawing/2014/main" id="{25D2EA30-2A7F-47FC-87CD-ACE951459547}"/>
                </a:ext>
              </a:extLst>
            </p:cNvPr>
            <p:cNvSpPr txBox="1"/>
            <p:nvPr/>
          </p:nvSpPr>
          <p:spPr>
            <a:xfrm>
              <a:off x="1420466" y="3958755"/>
              <a:ext cx="74596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/>
                <a:t>Interceptor</a:t>
              </a:r>
              <a:endParaRPr lang="ko-KR" altLang="en-US" sz="1050" dirty="0"/>
            </a:p>
          </p:txBody>
        </p:sp>
        <p:sp>
          <p:nvSpPr>
            <p:cNvPr id="12" name="TextBox 152">
              <a:extLst>
                <a:ext uri="{FF2B5EF4-FFF2-40B4-BE49-F238E27FC236}">
                  <a16:creationId xmlns:a16="http://schemas.microsoft.com/office/drawing/2014/main" id="{0AFBC336-87D2-4F29-BF76-B9C916FD60A0}"/>
                </a:ext>
              </a:extLst>
            </p:cNvPr>
            <p:cNvSpPr txBox="1"/>
            <p:nvPr/>
          </p:nvSpPr>
          <p:spPr>
            <a:xfrm>
              <a:off x="2526300" y="2155120"/>
              <a:ext cx="1153128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VillageController</a:t>
              </a:r>
              <a:endParaRPr lang="en-US" altLang="ko-KR" sz="1050" dirty="0"/>
            </a:p>
          </p:txBody>
        </p:sp>
        <p:sp>
          <p:nvSpPr>
            <p:cNvPr id="13" name="TextBox 152">
              <a:extLst>
                <a:ext uri="{FF2B5EF4-FFF2-40B4-BE49-F238E27FC236}">
                  <a16:creationId xmlns:a16="http://schemas.microsoft.com/office/drawing/2014/main" id="{AD51D181-D8B5-4D37-B8D5-07E019D5EFBE}"/>
                </a:ext>
              </a:extLst>
            </p:cNvPr>
            <p:cNvSpPr txBox="1"/>
            <p:nvPr/>
          </p:nvSpPr>
          <p:spPr>
            <a:xfrm>
              <a:off x="4251654" y="1660925"/>
              <a:ext cx="726728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VillageSVC</a:t>
              </a:r>
              <a:endParaRPr lang="ko-KR" altLang="en-US" sz="1050" dirty="0"/>
            </a:p>
          </p:txBody>
        </p:sp>
        <p:sp>
          <p:nvSpPr>
            <p:cNvPr id="14" name="TextBox 152">
              <a:extLst>
                <a:ext uri="{FF2B5EF4-FFF2-40B4-BE49-F238E27FC236}">
                  <a16:creationId xmlns:a16="http://schemas.microsoft.com/office/drawing/2014/main" id="{920E96A3-570D-4D5D-96BC-CB0BA3A0151F}"/>
                </a:ext>
              </a:extLst>
            </p:cNvPr>
            <p:cNvSpPr txBox="1"/>
            <p:nvPr/>
          </p:nvSpPr>
          <p:spPr>
            <a:xfrm>
              <a:off x="4251654" y="1998810"/>
              <a:ext cx="103238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VillageSVCImpl</a:t>
              </a:r>
              <a:endParaRPr lang="ko-KR" altLang="en-US" sz="1050" dirty="0"/>
            </a:p>
          </p:txBody>
        </p:sp>
        <p:sp>
          <p:nvSpPr>
            <p:cNvPr id="15" name="TextBox 169">
              <a:extLst>
                <a:ext uri="{FF2B5EF4-FFF2-40B4-BE49-F238E27FC236}">
                  <a16:creationId xmlns:a16="http://schemas.microsoft.com/office/drawing/2014/main" id="{15768DC5-299F-4CFC-810D-291C57962CA8}"/>
                </a:ext>
              </a:extLst>
            </p:cNvPr>
            <p:cNvSpPr txBox="1"/>
            <p:nvPr/>
          </p:nvSpPr>
          <p:spPr>
            <a:xfrm>
              <a:off x="7702161" y="5449490"/>
              <a:ext cx="773216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DataSource</a:t>
              </a:r>
              <a:endParaRPr lang="ko-KR" altLang="en-US" sz="1050" dirty="0"/>
            </a:p>
          </p:txBody>
        </p:sp>
        <p:sp>
          <p:nvSpPr>
            <p:cNvPr id="16" name="TextBox 152">
              <a:extLst>
                <a:ext uri="{FF2B5EF4-FFF2-40B4-BE49-F238E27FC236}">
                  <a16:creationId xmlns:a16="http://schemas.microsoft.com/office/drawing/2014/main" id="{BBB5D07F-591D-41F0-94B5-A7CB38612F62}"/>
                </a:ext>
              </a:extLst>
            </p:cNvPr>
            <p:cNvSpPr txBox="1"/>
            <p:nvPr/>
          </p:nvSpPr>
          <p:spPr>
            <a:xfrm>
              <a:off x="2526300" y="3785510"/>
              <a:ext cx="953628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MapController</a:t>
              </a:r>
              <a:endParaRPr lang="ko-KR" altLang="en-US" sz="1050" dirty="0"/>
            </a:p>
          </p:txBody>
        </p:sp>
        <p:sp>
          <p:nvSpPr>
            <p:cNvPr id="17" name="TextBox 152">
              <a:extLst>
                <a:ext uri="{FF2B5EF4-FFF2-40B4-BE49-F238E27FC236}">
                  <a16:creationId xmlns:a16="http://schemas.microsoft.com/office/drawing/2014/main" id="{C17E2525-91EA-4FC0-AE03-BAC8174CE9D3}"/>
                </a:ext>
              </a:extLst>
            </p:cNvPr>
            <p:cNvSpPr txBox="1"/>
            <p:nvPr/>
          </p:nvSpPr>
          <p:spPr>
            <a:xfrm>
              <a:off x="4259910" y="3783748"/>
              <a:ext cx="585664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mapSVC</a:t>
              </a:r>
              <a:endParaRPr lang="ko-KR" altLang="en-US" sz="1050" dirty="0"/>
            </a:p>
          </p:txBody>
        </p:sp>
        <p:sp>
          <p:nvSpPr>
            <p:cNvPr id="18" name="TextBox 152">
              <a:extLst>
                <a:ext uri="{FF2B5EF4-FFF2-40B4-BE49-F238E27FC236}">
                  <a16:creationId xmlns:a16="http://schemas.microsoft.com/office/drawing/2014/main" id="{A858DDBB-63CF-45CA-8A53-7AFB9CBA3989}"/>
                </a:ext>
              </a:extLst>
            </p:cNvPr>
            <p:cNvSpPr txBox="1"/>
            <p:nvPr/>
          </p:nvSpPr>
          <p:spPr>
            <a:xfrm>
              <a:off x="4256041" y="4120330"/>
              <a:ext cx="854969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mapSVCImpl</a:t>
              </a:r>
              <a:endParaRPr lang="ko-KR" altLang="en-US" sz="1050" dirty="0"/>
            </a:p>
          </p:txBody>
        </p:sp>
        <p:sp>
          <p:nvSpPr>
            <p:cNvPr id="19" name="TextBox 168">
              <a:extLst>
                <a:ext uri="{FF2B5EF4-FFF2-40B4-BE49-F238E27FC236}">
                  <a16:creationId xmlns:a16="http://schemas.microsoft.com/office/drawing/2014/main" id="{AE200710-3DAE-4968-9A40-969FEC1B5958}"/>
                </a:ext>
              </a:extLst>
            </p:cNvPr>
            <p:cNvSpPr txBox="1"/>
            <p:nvPr/>
          </p:nvSpPr>
          <p:spPr>
            <a:xfrm>
              <a:off x="7614255" y="2980943"/>
              <a:ext cx="949028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JdbcTemplate</a:t>
              </a:r>
              <a:endParaRPr lang="ko-KR" altLang="en-US" sz="105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E041545-0A21-4CB2-9CED-05088C9CC7F6}"/>
                </a:ext>
              </a:extLst>
            </p:cNvPr>
            <p:cNvGrpSpPr/>
            <p:nvPr/>
          </p:nvGrpSpPr>
          <p:grpSpPr>
            <a:xfrm>
              <a:off x="5780166" y="1637924"/>
              <a:ext cx="1077268" cy="607584"/>
              <a:chOff x="7504326" y="2622246"/>
              <a:chExt cx="1077268" cy="607584"/>
            </a:xfrm>
          </p:grpSpPr>
          <p:sp>
            <p:nvSpPr>
              <p:cNvPr id="21" name="TextBox 167">
                <a:extLst>
                  <a:ext uri="{FF2B5EF4-FFF2-40B4-BE49-F238E27FC236}">
                    <a16:creationId xmlns:a16="http://schemas.microsoft.com/office/drawing/2014/main" id="{DE0583B2-8E24-4339-AEDF-904DACBB6103}"/>
                  </a:ext>
                </a:extLst>
              </p:cNvPr>
              <p:cNvSpPr txBox="1"/>
              <p:nvPr/>
            </p:nvSpPr>
            <p:spPr>
              <a:xfrm>
                <a:off x="7504326" y="2622246"/>
                <a:ext cx="771612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VillageDAO</a:t>
                </a:r>
                <a:endParaRPr lang="ko-KR" altLang="en-US" sz="1050" dirty="0"/>
              </a:p>
            </p:txBody>
          </p:sp>
          <p:sp>
            <p:nvSpPr>
              <p:cNvPr id="22" name="TextBox 167">
                <a:extLst>
                  <a:ext uri="{FF2B5EF4-FFF2-40B4-BE49-F238E27FC236}">
                    <a16:creationId xmlns:a16="http://schemas.microsoft.com/office/drawing/2014/main" id="{A4F7F604-7D3E-4AC5-AF8D-52402D2E2A0E}"/>
                  </a:ext>
                </a:extLst>
              </p:cNvPr>
              <p:cNvSpPr txBox="1"/>
              <p:nvPr/>
            </p:nvSpPr>
            <p:spPr>
              <a:xfrm>
                <a:off x="7504326" y="2975914"/>
                <a:ext cx="1077268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VillageDAOImpl</a:t>
                </a:r>
                <a:endParaRPr lang="ko-KR" altLang="en-US" sz="1050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7112855" y="5927560"/>
              <a:ext cx="1951829" cy="785406"/>
              <a:chOff x="6631621" y="4869160"/>
              <a:chExt cx="2302895" cy="1008112"/>
            </a:xfrm>
          </p:grpSpPr>
          <p:sp>
            <p:nvSpPr>
              <p:cNvPr id="23" name="원통 35">
                <a:extLst>
                  <a:ext uri="{FF2B5EF4-FFF2-40B4-BE49-F238E27FC236}">
                    <a16:creationId xmlns:a16="http://schemas.microsoft.com/office/drawing/2014/main" id="{60713A7A-C18F-4454-A82E-08BF8F489013}"/>
                  </a:ext>
                </a:extLst>
              </p:cNvPr>
              <p:cNvSpPr/>
              <p:nvPr/>
            </p:nvSpPr>
            <p:spPr>
              <a:xfrm>
                <a:off x="6631621" y="4869160"/>
                <a:ext cx="2302895" cy="1008112"/>
              </a:xfrm>
              <a:prstGeom prst="can">
                <a:avLst>
                  <a:gd name="adj" fmla="val 1421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3F90D91-3BFC-4FC3-852F-22E5348215A8}"/>
                  </a:ext>
                </a:extLst>
              </p:cNvPr>
              <p:cNvGrpSpPr/>
              <p:nvPr/>
            </p:nvGrpSpPr>
            <p:grpSpPr>
              <a:xfrm>
                <a:off x="6824173" y="5146307"/>
                <a:ext cx="2007488" cy="720111"/>
                <a:chOff x="7123626" y="4227086"/>
                <a:chExt cx="2007488" cy="720111"/>
              </a:xfrm>
            </p:grpSpPr>
            <p:sp>
              <p:nvSpPr>
                <p:cNvPr id="26" name="TextBox 46">
                  <a:extLst>
                    <a:ext uri="{FF2B5EF4-FFF2-40B4-BE49-F238E27FC236}">
                      <a16:creationId xmlns:a16="http://schemas.microsoft.com/office/drawing/2014/main" id="{A96FAF10-DCF6-43AE-950A-A9F44F2C0DF3}"/>
                    </a:ext>
                  </a:extLst>
                </p:cNvPr>
                <p:cNvSpPr txBox="1"/>
                <p:nvPr/>
              </p:nvSpPr>
              <p:spPr>
                <a:xfrm>
                  <a:off x="7354032" y="4536144"/>
                  <a:ext cx="547264" cy="2765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/>
                    <a:t>Member</a:t>
                  </a:r>
                  <a:endParaRPr lang="ko-KR" altLang="en-US" sz="800" dirty="0"/>
                </a:p>
              </p:txBody>
            </p: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B558533-94E6-4BC9-98AD-034F69A88646}"/>
                    </a:ext>
                  </a:extLst>
                </p:cNvPr>
                <p:cNvGrpSpPr/>
                <p:nvPr/>
              </p:nvGrpSpPr>
              <p:grpSpPr>
                <a:xfrm>
                  <a:off x="7123626" y="4239850"/>
                  <a:ext cx="2007488" cy="707347"/>
                  <a:chOff x="5876555" y="3200500"/>
                  <a:chExt cx="2007488" cy="707347"/>
                </a:xfrm>
              </p:grpSpPr>
              <p:sp>
                <p:nvSpPr>
                  <p:cNvPr id="30" name="TextBox 81">
                    <a:extLst>
                      <a:ext uri="{FF2B5EF4-FFF2-40B4-BE49-F238E27FC236}">
                        <a16:creationId xmlns:a16="http://schemas.microsoft.com/office/drawing/2014/main" id="{A5CDADDA-A7FA-4EDD-AA27-03485BBDB5B7}"/>
                      </a:ext>
                    </a:extLst>
                  </p:cNvPr>
                  <p:cNvSpPr txBox="1"/>
                  <p:nvPr/>
                </p:nvSpPr>
                <p:spPr>
                  <a:xfrm>
                    <a:off x="7402976" y="3473295"/>
                    <a:ext cx="481067" cy="4345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36000" rIns="36000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800" dirty="0"/>
                      <a:t>Upload</a:t>
                    </a:r>
                  </a:p>
                  <a:p>
                    <a:pPr algn="ctr"/>
                    <a:r>
                      <a:rPr lang="en-US" altLang="ko-KR" sz="800" dirty="0"/>
                      <a:t>File</a:t>
                    </a:r>
                  </a:p>
                </p:txBody>
              </p:sp>
              <p:sp>
                <p:nvSpPr>
                  <p:cNvPr id="31" name="TextBox 81">
                    <a:extLst>
                      <a:ext uri="{FF2B5EF4-FFF2-40B4-BE49-F238E27FC236}">
                        <a16:creationId xmlns:a16="http://schemas.microsoft.com/office/drawing/2014/main" id="{2661A08E-A698-47F8-9788-703E12A645B4}"/>
                      </a:ext>
                    </a:extLst>
                  </p:cNvPr>
                  <p:cNvSpPr txBox="1"/>
                  <p:nvPr/>
                </p:nvSpPr>
                <p:spPr>
                  <a:xfrm>
                    <a:off x="5876555" y="3212589"/>
                    <a:ext cx="435676" cy="27653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36000" rIns="36000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800" dirty="0"/>
                      <a:t>village</a:t>
                    </a:r>
                    <a:endParaRPr lang="ko-KR" altLang="en-US" sz="800" dirty="0"/>
                  </a:p>
                </p:txBody>
              </p:sp>
              <p:sp>
                <p:nvSpPr>
                  <p:cNvPr id="32" name="TextBox 81">
                    <a:extLst>
                      <a:ext uri="{FF2B5EF4-FFF2-40B4-BE49-F238E27FC236}">
                        <a16:creationId xmlns:a16="http://schemas.microsoft.com/office/drawing/2014/main" id="{CE06F3D7-D7F2-43D6-89CE-4DF58B849E50}"/>
                      </a:ext>
                    </a:extLst>
                  </p:cNvPr>
                  <p:cNvSpPr txBox="1"/>
                  <p:nvPr/>
                </p:nvSpPr>
                <p:spPr>
                  <a:xfrm>
                    <a:off x="6389673" y="3200500"/>
                    <a:ext cx="607786" cy="27653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lIns="36000" rIns="36000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800" dirty="0"/>
                      <a:t>attraction</a:t>
                    </a:r>
                    <a:endParaRPr lang="ko-KR" altLang="en-US" sz="800" dirty="0"/>
                  </a:p>
                </p:txBody>
              </p:sp>
            </p:grpSp>
            <p:sp>
              <p:nvSpPr>
                <p:cNvPr id="28" name="TextBox 46">
                  <a:extLst>
                    <a:ext uri="{FF2B5EF4-FFF2-40B4-BE49-F238E27FC236}">
                      <a16:creationId xmlns:a16="http://schemas.microsoft.com/office/drawing/2014/main" id="{B7065B30-614C-41E0-94F4-6C8B4D63DF70}"/>
                    </a:ext>
                  </a:extLst>
                </p:cNvPr>
                <p:cNvSpPr txBox="1"/>
                <p:nvPr/>
              </p:nvSpPr>
              <p:spPr>
                <a:xfrm>
                  <a:off x="7969869" y="4536145"/>
                  <a:ext cx="689115" cy="2765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/>
                    <a:t>reservation</a:t>
                  </a:r>
                  <a:endParaRPr lang="ko-KR" altLang="en-US" sz="800" dirty="0"/>
                </a:p>
              </p:txBody>
            </p:sp>
            <p:sp>
              <p:nvSpPr>
                <p:cNvPr id="29" name="TextBox 46">
                  <a:extLst>
                    <a:ext uri="{FF2B5EF4-FFF2-40B4-BE49-F238E27FC236}">
                      <a16:creationId xmlns:a16="http://schemas.microsoft.com/office/drawing/2014/main" id="{1FE8E20F-6B0D-48FA-B771-4C2B1005A345}"/>
                    </a:ext>
                  </a:extLst>
                </p:cNvPr>
                <p:cNvSpPr txBox="1"/>
                <p:nvPr/>
              </p:nvSpPr>
              <p:spPr>
                <a:xfrm>
                  <a:off x="8386110" y="4227086"/>
                  <a:ext cx="435676" cy="2765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6000" rIns="36000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/>
                    <a:t>review</a:t>
                  </a:r>
                  <a:endParaRPr lang="ko-KR" altLang="en-US" sz="800" dirty="0"/>
                </a:p>
              </p:txBody>
            </p:sp>
          </p:grp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0A6720-52E5-4999-ABA1-52866DC15D69}"/>
                </a:ext>
              </a:extLst>
            </p:cNvPr>
            <p:cNvSpPr/>
            <p:nvPr/>
          </p:nvSpPr>
          <p:spPr>
            <a:xfrm>
              <a:off x="2535354" y="4163893"/>
              <a:ext cx="710471" cy="4866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mapDTO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CodeDTO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연결자 35">
              <a:extLst>
                <a:ext uri="{FF2B5EF4-FFF2-40B4-BE49-F238E27FC236}">
                  <a16:creationId xmlns:a16="http://schemas.microsoft.com/office/drawing/2014/main" id="{2B7B3626-8557-4C10-B074-D0506E67FC5C}"/>
                </a:ext>
              </a:extLst>
            </p:cNvPr>
            <p:cNvSpPr/>
            <p:nvPr/>
          </p:nvSpPr>
          <p:spPr>
            <a:xfrm>
              <a:off x="5530244" y="1710882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B876FC-EEC8-4B7A-BF62-64B89B037AE4}"/>
                </a:ext>
              </a:extLst>
            </p:cNvPr>
            <p:cNvSpPr/>
            <p:nvPr/>
          </p:nvSpPr>
          <p:spPr>
            <a:xfrm>
              <a:off x="2535617" y="2515162"/>
              <a:ext cx="809737" cy="5357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VillageDTO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ReviewDTO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45641D2-10D3-437B-A95A-DFA7BAC0A270}"/>
                </a:ext>
              </a:extLst>
            </p:cNvPr>
            <p:cNvCxnSpPr/>
            <p:nvPr/>
          </p:nvCxnSpPr>
          <p:spPr>
            <a:xfrm>
              <a:off x="1169254" y="4077192"/>
              <a:ext cx="229268" cy="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40">
              <a:extLst>
                <a:ext uri="{FF2B5EF4-FFF2-40B4-BE49-F238E27FC236}">
                  <a16:creationId xmlns:a16="http://schemas.microsoft.com/office/drawing/2014/main" id="{925C5581-538F-4BF5-B8B9-18F63698A9AB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2166430" y="2282078"/>
              <a:ext cx="359870" cy="180363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5E27487B-C34C-4CF5-BF1F-7242C8E56761}"/>
                </a:ext>
              </a:extLst>
            </p:cNvPr>
            <p:cNvSpPr/>
            <p:nvPr/>
          </p:nvSpPr>
          <p:spPr>
            <a:xfrm>
              <a:off x="3831835" y="2229404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3491575" y="3898614"/>
              <a:ext cx="442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493480D-3258-4A5E-BB7C-4B85E8CF4CBA}"/>
                </a:ext>
              </a:extLst>
            </p:cNvPr>
            <p:cNvGrpSpPr/>
            <p:nvPr/>
          </p:nvGrpSpPr>
          <p:grpSpPr>
            <a:xfrm>
              <a:off x="5780166" y="3742562"/>
              <a:ext cx="899853" cy="601401"/>
              <a:chOff x="7504326" y="2603494"/>
              <a:chExt cx="899853" cy="601401"/>
            </a:xfrm>
          </p:grpSpPr>
          <p:sp>
            <p:nvSpPr>
              <p:cNvPr id="52" name="TextBox 167">
                <a:extLst>
                  <a:ext uri="{FF2B5EF4-FFF2-40B4-BE49-F238E27FC236}">
                    <a16:creationId xmlns:a16="http://schemas.microsoft.com/office/drawing/2014/main" id="{72B89382-8723-4262-96D5-37E7A1E2686C}"/>
                  </a:ext>
                </a:extLst>
              </p:cNvPr>
              <p:cNvSpPr txBox="1"/>
              <p:nvPr/>
            </p:nvSpPr>
            <p:spPr>
              <a:xfrm>
                <a:off x="7504326" y="2603494"/>
                <a:ext cx="630548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mapDAO</a:t>
                </a:r>
                <a:endParaRPr lang="ko-KR" altLang="en-US" sz="1050" dirty="0"/>
              </a:p>
            </p:txBody>
          </p:sp>
          <p:sp>
            <p:nvSpPr>
              <p:cNvPr id="53" name="TextBox 167">
                <a:extLst>
                  <a:ext uri="{FF2B5EF4-FFF2-40B4-BE49-F238E27FC236}">
                    <a16:creationId xmlns:a16="http://schemas.microsoft.com/office/drawing/2014/main" id="{A220CF25-40E5-4698-B73F-3ECB048CE204}"/>
                  </a:ext>
                </a:extLst>
              </p:cNvPr>
              <p:cNvSpPr txBox="1"/>
              <p:nvPr/>
            </p:nvSpPr>
            <p:spPr>
              <a:xfrm>
                <a:off x="7504326" y="2950979"/>
                <a:ext cx="899853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mapDAOImpl</a:t>
                </a:r>
                <a:endParaRPr lang="ko-KR" altLang="en-US" sz="1050" dirty="0"/>
              </a:p>
            </p:txBody>
          </p:sp>
        </p:grpSp>
        <p:sp>
          <p:nvSpPr>
            <p:cNvPr id="60" name="TextBox 152">
              <a:extLst>
                <a:ext uri="{FF2B5EF4-FFF2-40B4-BE49-F238E27FC236}">
                  <a16:creationId xmlns:a16="http://schemas.microsoft.com/office/drawing/2014/main" id="{13177812-BD58-4DE2-8960-1375C1D5A15A}"/>
                </a:ext>
              </a:extLst>
            </p:cNvPr>
            <p:cNvSpPr txBox="1"/>
            <p:nvPr/>
          </p:nvSpPr>
          <p:spPr>
            <a:xfrm>
              <a:off x="2526300" y="5036674"/>
              <a:ext cx="1388351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ReservationController</a:t>
              </a:r>
              <a:endParaRPr lang="ko-KR" altLang="en-US" sz="1050" dirty="0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259410" y="5940648"/>
              <a:ext cx="1328940" cy="633531"/>
              <a:chOff x="4237756" y="4771864"/>
              <a:chExt cx="1328940" cy="633531"/>
            </a:xfrm>
          </p:grpSpPr>
          <p:sp>
            <p:nvSpPr>
              <p:cNvPr id="61" name="TextBox 152">
                <a:extLst>
                  <a:ext uri="{FF2B5EF4-FFF2-40B4-BE49-F238E27FC236}">
                    <a16:creationId xmlns:a16="http://schemas.microsoft.com/office/drawing/2014/main" id="{F68D9D90-A9B3-4E29-957B-B8EF7D407E00}"/>
                  </a:ext>
                </a:extLst>
              </p:cNvPr>
              <p:cNvSpPr txBox="1"/>
              <p:nvPr/>
            </p:nvSpPr>
            <p:spPr>
              <a:xfrm>
                <a:off x="4237756" y="4771864"/>
                <a:ext cx="1059636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ReservationSVC</a:t>
                </a:r>
                <a:endParaRPr lang="ko-KR" altLang="en-US" sz="1050" dirty="0"/>
              </a:p>
            </p:txBody>
          </p:sp>
          <p:sp>
            <p:nvSpPr>
              <p:cNvPr id="62" name="TextBox 152">
                <a:extLst>
                  <a:ext uri="{FF2B5EF4-FFF2-40B4-BE49-F238E27FC236}">
                    <a16:creationId xmlns:a16="http://schemas.microsoft.com/office/drawing/2014/main" id="{4AE34F2D-1902-4261-B496-7948CF045683}"/>
                  </a:ext>
                </a:extLst>
              </p:cNvPr>
              <p:cNvSpPr txBox="1"/>
              <p:nvPr/>
            </p:nvSpPr>
            <p:spPr>
              <a:xfrm>
                <a:off x="4237756" y="5151479"/>
                <a:ext cx="1328940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ReservationSVCImpl</a:t>
                </a:r>
                <a:endParaRPr lang="ko-KR" altLang="en-US" sz="1050" dirty="0"/>
              </a:p>
            </p:txBody>
          </p:sp>
        </p:grpSp>
        <p:cxnSp>
          <p:nvCxnSpPr>
            <p:cNvPr id="65" name="꺾인 연결선 97">
              <a:extLst>
                <a:ext uri="{FF2B5EF4-FFF2-40B4-BE49-F238E27FC236}">
                  <a16:creationId xmlns:a16="http://schemas.microsoft.com/office/drawing/2014/main" id="{338B53F6-BFD4-44F6-97C0-2A73B760294E}"/>
                </a:ext>
              </a:extLst>
            </p:cNvPr>
            <p:cNvCxnSpPr/>
            <p:nvPr/>
          </p:nvCxnSpPr>
          <p:spPr>
            <a:xfrm>
              <a:off x="2176346" y="4085713"/>
              <a:ext cx="331958" cy="10779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FB09DD3-FDAA-48F6-951A-B89116451FC5}"/>
                </a:ext>
              </a:extLst>
            </p:cNvPr>
            <p:cNvSpPr/>
            <p:nvPr/>
          </p:nvSpPr>
          <p:spPr>
            <a:xfrm>
              <a:off x="2526300" y="5414644"/>
              <a:ext cx="1144221" cy="4866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mapDTO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en-US" altLang="ko-KR" sz="1050" dirty="0" err="1">
                  <a:solidFill>
                    <a:schemeClr val="tx1"/>
                  </a:solidFill>
                </a:rPr>
                <a:t>ReservationDTO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152">
              <a:extLst>
                <a:ext uri="{FF2B5EF4-FFF2-40B4-BE49-F238E27FC236}">
                  <a16:creationId xmlns:a16="http://schemas.microsoft.com/office/drawing/2014/main" id="{1F035FA0-46E8-4A2A-BDFD-020DD38649D8}"/>
                </a:ext>
              </a:extLst>
            </p:cNvPr>
            <p:cNvSpPr txBox="1"/>
            <p:nvPr/>
          </p:nvSpPr>
          <p:spPr>
            <a:xfrm>
              <a:off x="4251654" y="2635963"/>
              <a:ext cx="741156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ReviewSVC</a:t>
              </a:r>
              <a:endParaRPr lang="ko-KR" altLang="en-US" sz="1050" dirty="0"/>
            </a:p>
          </p:txBody>
        </p:sp>
        <p:sp>
          <p:nvSpPr>
            <p:cNvPr id="68" name="TextBox 152">
              <a:extLst>
                <a:ext uri="{FF2B5EF4-FFF2-40B4-BE49-F238E27FC236}">
                  <a16:creationId xmlns:a16="http://schemas.microsoft.com/office/drawing/2014/main" id="{39848729-F785-487D-8606-3BD361308CA2}"/>
                </a:ext>
              </a:extLst>
            </p:cNvPr>
            <p:cNvSpPr txBox="1"/>
            <p:nvPr/>
          </p:nvSpPr>
          <p:spPr>
            <a:xfrm>
              <a:off x="4251654" y="2982161"/>
              <a:ext cx="1046812" cy="2539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lIns="36000" rIns="3600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dirty="0" err="1"/>
                <a:t>ReviewSVCImpl</a:t>
              </a:r>
              <a:endParaRPr lang="ko-KR" altLang="en-US" sz="1050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F713278-94DB-4EEB-BF44-187AFB74C011}"/>
                </a:ext>
              </a:extLst>
            </p:cNvPr>
            <p:cNvGrpSpPr/>
            <p:nvPr/>
          </p:nvGrpSpPr>
          <p:grpSpPr>
            <a:xfrm>
              <a:off x="5776812" y="4755550"/>
              <a:ext cx="985898" cy="590962"/>
              <a:chOff x="7504326" y="2597307"/>
              <a:chExt cx="1176242" cy="590962"/>
            </a:xfrm>
          </p:grpSpPr>
          <p:sp>
            <p:nvSpPr>
              <p:cNvPr id="70" name="TextBox 167">
                <a:extLst>
                  <a:ext uri="{FF2B5EF4-FFF2-40B4-BE49-F238E27FC236}">
                    <a16:creationId xmlns:a16="http://schemas.microsoft.com/office/drawing/2014/main" id="{CAB82226-790A-4C33-9132-B396D470A77B}"/>
                  </a:ext>
                </a:extLst>
              </p:cNvPr>
              <p:cNvSpPr txBox="1"/>
              <p:nvPr/>
            </p:nvSpPr>
            <p:spPr>
              <a:xfrm>
                <a:off x="7504326" y="2597307"/>
                <a:ext cx="811574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CodeDAO</a:t>
                </a:r>
                <a:endParaRPr lang="ko-KR" altLang="en-US" sz="1050" dirty="0"/>
              </a:p>
            </p:txBody>
          </p:sp>
          <p:sp>
            <p:nvSpPr>
              <p:cNvPr id="71" name="TextBox 167">
                <a:extLst>
                  <a:ext uri="{FF2B5EF4-FFF2-40B4-BE49-F238E27FC236}">
                    <a16:creationId xmlns:a16="http://schemas.microsoft.com/office/drawing/2014/main" id="{37A15632-C698-4FB3-8084-A87288352147}"/>
                  </a:ext>
                </a:extLst>
              </p:cNvPr>
              <p:cNvSpPr txBox="1"/>
              <p:nvPr/>
            </p:nvSpPr>
            <p:spPr>
              <a:xfrm>
                <a:off x="7504326" y="2934353"/>
                <a:ext cx="1176242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CodeDAOImpl</a:t>
                </a:r>
                <a:endParaRPr lang="ko-KR" altLang="en-US" sz="1050" dirty="0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4240904" y="5039733"/>
              <a:ext cx="1136581" cy="601121"/>
              <a:chOff x="5842039" y="4733661"/>
              <a:chExt cx="1136581" cy="601121"/>
            </a:xfrm>
          </p:grpSpPr>
          <p:sp>
            <p:nvSpPr>
              <p:cNvPr id="72" name="TextBox 152">
                <a:extLst>
                  <a:ext uri="{FF2B5EF4-FFF2-40B4-BE49-F238E27FC236}">
                    <a16:creationId xmlns:a16="http://schemas.microsoft.com/office/drawing/2014/main" id="{5378F68C-6747-4A80-8FB0-3720D99DE669}"/>
                  </a:ext>
                </a:extLst>
              </p:cNvPr>
              <p:cNvSpPr txBox="1"/>
              <p:nvPr/>
            </p:nvSpPr>
            <p:spPr>
              <a:xfrm>
                <a:off x="5842039" y="4733661"/>
                <a:ext cx="830924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MemberSVC</a:t>
                </a:r>
                <a:endParaRPr lang="ko-KR" altLang="en-US" sz="1050" dirty="0"/>
              </a:p>
            </p:txBody>
          </p:sp>
          <p:sp>
            <p:nvSpPr>
              <p:cNvPr id="73" name="TextBox 152">
                <a:extLst>
                  <a:ext uri="{FF2B5EF4-FFF2-40B4-BE49-F238E27FC236}">
                    <a16:creationId xmlns:a16="http://schemas.microsoft.com/office/drawing/2014/main" id="{765611CC-D88D-487F-A27C-8DF7CDEA9ABF}"/>
                  </a:ext>
                </a:extLst>
              </p:cNvPr>
              <p:cNvSpPr txBox="1"/>
              <p:nvPr/>
            </p:nvSpPr>
            <p:spPr>
              <a:xfrm>
                <a:off x="5842040" y="5080866"/>
                <a:ext cx="1136580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MemberSVCImpl</a:t>
                </a:r>
                <a:endParaRPr lang="ko-KR" altLang="en-US" sz="105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D80B96A-522C-4EFD-8733-804B250ABFDC}"/>
                </a:ext>
              </a:extLst>
            </p:cNvPr>
            <p:cNvGrpSpPr/>
            <p:nvPr/>
          </p:nvGrpSpPr>
          <p:grpSpPr>
            <a:xfrm>
              <a:off x="5780166" y="2628267"/>
              <a:ext cx="1272835" cy="601401"/>
              <a:chOff x="7504326" y="2603494"/>
              <a:chExt cx="1272835" cy="601401"/>
            </a:xfrm>
          </p:grpSpPr>
          <p:sp>
            <p:nvSpPr>
              <p:cNvPr id="79" name="TextBox 167">
                <a:extLst>
                  <a:ext uri="{FF2B5EF4-FFF2-40B4-BE49-F238E27FC236}">
                    <a16:creationId xmlns:a16="http://schemas.microsoft.com/office/drawing/2014/main" id="{56A83C7F-9D3F-4174-A20F-B26435A23591}"/>
                  </a:ext>
                </a:extLst>
              </p:cNvPr>
              <p:cNvSpPr txBox="1"/>
              <p:nvPr/>
            </p:nvSpPr>
            <p:spPr>
              <a:xfrm>
                <a:off x="7524027" y="2603494"/>
                <a:ext cx="1075666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UpLoadFileDAO</a:t>
                </a:r>
                <a:endParaRPr lang="ko-KR" altLang="en-US" sz="1050" dirty="0"/>
              </a:p>
            </p:txBody>
          </p:sp>
          <p:sp>
            <p:nvSpPr>
              <p:cNvPr id="80" name="TextBox 167">
                <a:extLst>
                  <a:ext uri="{FF2B5EF4-FFF2-40B4-BE49-F238E27FC236}">
                    <a16:creationId xmlns:a16="http://schemas.microsoft.com/office/drawing/2014/main" id="{197ADA83-6499-42DC-925F-95F5EA229B92}"/>
                  </a:ext>
                </a:extLst>
              </p:cNvPr>
              <p:cNvSpPr txBox="1"/>
              <p:nvPr/>
            </p:nvSpPr>
            <p:spPr>
              <a:xfrm>
                <a:off x="7504326" y="2950979"/>
                <a:ext cx="1272835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36000" rIns="3600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 err="1"/>
                  <a:t>UpLoadFilDAOImpl</a:t>
                </a:r>
                <a:endParaRPr lang="ko-KR" altLang="en-US" sz="1050" dirty="0"/>
              </a:p>
            </p:txBody>
          </p:sp>
        </p:grpSp>
        <p:cxnSp>
          <p:nvCxnSpPr>
            <p:cNvPr id="3" name="직선 화살표 연결선 2"/>
            <p:cNvCxnSpPr/>
            <p:nvPr/>
          </p:nvCxnSpPr>
          <p:spPr>
            <a:xfrm>
              <a:off x="847899" y="3060218"/>
              <a:ext cx="0" cy="82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3693520" y="2269321"/>
              <a:ext cx="1409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/>
            <p:nvPr/>
          </p:nvCxnSpPr>
          <p:spPr>
            <a:xfrm rot="10800000" flipV="1">
              <a:off x="4243341" y="1779570"/>
              <a:ext cx="12700" cy="97503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3962913" y="2273826"/>
              <a:ext cx="61604" cy="1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endCxn id="17" idx="1"/>
            </p:cNvCxnSpPr>
            <p:nvPr/>
          </p:nvCxnSpPr>
          <p:spPr>
            <a:xfrm rot="16200000" flipH="1">
              <a:off x="3567424" y="3218220"/>
              <a:ext cx="1149578" cy="23539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2348690" y="3898614"/>
              <a:ext cx="1704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EEC01874-1BB6-49D1-9E66-361240BEA5FD}"/>
                </a:ext>
              </a:extLst>
            </p:cNvPr>
            <p:cNvSpPr/>
            <p:nvPr/>
          </p:nvSpPr>
          <p:spPr>
            <a:xfrm>
              <a:off x="3952493" y="3848393"/>
              <a:ext cx="109854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연결자 112">
              <a:extLst>
                <a:ext uri="{FF2B5EF4-FFF2-40B4-BE49-F238E27FC236}">
                  <a16:creationId xmlns:a16="http://schemas.microsoft.com/office/drawing/2014/main" id="{2B7B3626-8557-4C10-B074-D0506E67FC5C}"/>
                </a:ext>
              </a:extLst>
            </p:cNvPr>
            <p:cNvSpPr/>
            <p:nvPr/>
          </p:nvSpPr>
          <p:spPr>
            <a:xfrm>
              <a:off x="5542488" y="2700609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4979630" y="1759285"/>
              <a:ext cx="5350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4990712" y="2751269"/>
              <a:ext cx="5350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4862486" y="3892883"/>
              <a:ext cx="6474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36" idx="6"/>
              <a:endCxn id="21" idx="1"/>
            </p:cNvCxnSpPr>
            <p:nvPr/>
          </p:nvCxnSpPr>
          <p:spPr>
            <a:xfrm>
              <a:off x="5663167" y="1764882"/>
              <a:ext cx="1169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5665940" y="2740241"/>
              <a:ext cx="1169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>
              <a:off x="4032829" y="5166691"/>
              <a:ext cx="230968" cy="1280529"/>
              <a:chOff x="4032829" y="5166691"/>
              <a:chExt cx="230968" cy="1280529"/>
            </a:xfrm>
          </p:grpSpPr>
          <p:cxnSp>
            <p:nvCxnSpPr>
              <p:cNvPr id="123" name="꺾인 연결선 122"/>
              <p:cNvCxnSpPr/>
              <p:nvPr/>
            </p:nvCxnSpPr>
            <p:spPr>
              <a:xfrm rot="10800000" flipV="1">
                <a:off x="4251097" y="6067605"/>
                <a:ext cx="12700" cy="37961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꺾인 연결선 124"/>
              <p:cNvCxnSpPr/>
              <p:nvPr/>
            </p:nvCxnSpPr>
            <p:spPr>
              <a:xfrm rot="10800000" flipV="1">
                <a:off x="4032829" y="5166691"/>
                <a:ext cx="216388" cy="900914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순서도: 연결자 125">
              <a:extLst>
                <a:ext uri="{FF2B5EF4-FFF2-40B4-BE49-F238E27FC236}">
                  <a16:creationId xmlns:a16="http://schemas.microsoft.com/office/drawing/2014/main" id="{EEC01874-1BB6-49D1-9E66-361240BEA5FD}"/>
                </a:ext>
              </a:extLst>
            </p:cNvPr>
            <p:cNvSpPr/>
            <p:nvPr/>
          </p:nvSpPr>
          <p:spPr>
            <a:xfrm>
              <a:off x="4021768" y="5123014"/>
              <a:ext cx="109854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3906612" y="5173235"/>
              <a:ext cx="1164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꺾인 연결선 129"/>
            <p:cNvCxnSpPr/>
            <p:nvPr/>
          </p:nvCxnSpPr>
          <p:spPr>
            <a:xfrm rot="10800000" flipV="1">
              <a:off x="5758564" y="3881505"/>
              <a:ext cx="3354" cy="1012988"/>
            </a:xfrm>
            <a:prstGeom prst="bentConnector3">
              <a:avLst>
                <a:gd name="adj1" fmla="val 493297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순서도: 연결자 113">
              <a:extLst>
                <a:ext uri="{FF2B5EF4-FFF2-40B4-BE49-F238E27FC236}">
                  <a16:creationId xmlns:a16="http://schemas.microsoft.com/office/drawing/2014/main" id="{2B7B3626-8557-4C10-B074-D0506E67FC5C}"/>
                </a:ext>
              </a:extLst>
            </p:cNvPr>
            <p:cNvSpPr/>
            <p:nvPr/>
          </p:nvSpPr>
          <p:spPr>
            <a:xfrm>
              <a:off x="5535173" y="3832725"/>
              <a:ext cx="132923" cy="1080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8963" rIns="36000" bIns="38963"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6771023" y="2118550"/>
              <a:ext cx="514894" cy="3101004"/>
              <a:chOff x="6712832" y="2118550"/>
              <a:chExt cx="514894" cy="3101004"/>
            </a:xfrm>
          </p:grpSpPr>
          <p:cxnSp>
            <p:nvCxnSpPr>
              <p:cNvPr id="133" name="꺾인 연결선 132"/>
              <p:cNvCxnSpPr/>
              <p:nvPr/>
            </p:nvCxnSpPr>
            <p:spPr>
              <a:xfrm flipH="1">
                <a:off x="6712832" y="2118550"/>
                <a:ext cx="94724" cy="3101004"/>
              </a:xfrm>
              <a:prstGeom prst="bentConnector3">
                <a:avLst>
                  <a:gd name="adj1" fmla="val -44317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6997984" y="3102710"/>
                <a:ext cx="2297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A1BD8947-FD77-4B59-BEC8-A043A7353249}"/>
                </a:ext>
              </a:extLst>
            </p:cNvPr>
            <p:cNvCxnSpPr/>
            <p:nvPr/>
          </p:nvCxnSpPr>
          <p:spPr>
            <a:xfrm>
              <a:off x="7241492" y="3100806"/>
              <a:ext cx="332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8096596" y="5703070"/>
              <a:ext cx="8313" cy="225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53" idx="3"/>
            </p:cNvCxnSpPr>
            <p:nvPr/>
          </p:nvCxnSpPr>
          <p:spPr>
            <a:xfrm flipV="1">
              <a:off x="6680019" y="4212671"/>
              <a:ext cx="605898" cy="4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19" idx="2"/>
              <a:endCxn id="15" idx="0"/>
            </p:cNvCxnSpPr>
            <p:nvPr/>
          </p:nvCxnSpPr>
          <p:spPr>
            <a:xfrm>
              <a:off x="8088769" y="3234859"/>
              <a:ext cx="0" cy="2214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16625" y="776947"/>
              <a:ext cx="9102436" cy="6072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 (본문)"/>
              </a:endParaRPr>
            </a:p>
          </p:txBody>
        </p:sp>
      </p:grpSp>
      <p:sp>
        <p:nvSpPr>
          <p:cNvPr id="91" name="TextBox 152">
            <a:extLst>
              <a:ext uri="{FF2B5EF4-FFF2-40B4-BE49-F238E27FC236}">
                <a16:creationId xmlns:a16="http://schemas.microsoft.com/office/drawing/2014/main" id="{AD51D181-D8B5-4D37-B8D5-07E019D5EFBE}"/>
              </a:ext>
            </a:extLst>
          </p:cNvPr>
          <p:cNvSpPr txBox="1"/>
          <p:nvPr/>
        </p:nvSpPr>
        <p:spPr>
          <a:xfrm>
            <a:off x="4057692" y="1813325"/>
            <a:ext cx="495896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Paging</a:t>
            </a:r>
            <a:endParaRPr lang="ko-KR" altLang="en-US" sz="1050" dirty="0"/>
          </a:p>
        </p:txBody>
      </p:sp>
      <p:cxnSp>
        <p:nvCxnSpPr>
          <p:cNvPr id="4" name="꺾인 연결선 3"/>
          <p:cNvCxnSpPr/>
          <p:nvPr/>
        </p:nvCxnSpPr>
        <p:spPr>
          <a:xfrm rot="10800000" flipV="1">
            <a:off x="4050300" y="1936691"/>
            <a:ext cx="7392" cy="282475"/>
          </a:xfrm>
          <a:prstGeom prst="bentConnector3">
            <a:avLst>
              <a:gd name="adj1" fmla="val 25177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제목 2">
            <a:extLst>
              <a:ext uri="{FF2B5EF4-FFF2-40B4-BE49-F238E27FC236}">
                <a16:creationId xmlns:a16="http://schemas.microsoft.com/office/drawing/2014/main" id="{1C37B53D-3B4C-4523-B545-E53ED2CDFD58}"/>
              </a:ext>
            </a:extLst>
          </p:cNvPr>
          <p:cNvSpPr txBox="1">
            <a:spLocks/>
          </p:cNvSpPr>
          <p:nvPr/>
        </p:nvSpPr>
        <p:spPr>
          <a:xfrm>
            <a:off x="467544" y="226353"/>
            <a:ext cx="2952638" cy="62068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pPr marL="0" lvl="1" algn="just" latinLnBrk="0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SW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80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297</Words>
  <Application>Microsoft Office PowerPoint</Application>
  <PresentationFormat>와이드스크린</PresentationFormat>
  <Paragraphs>185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Monotype Sorts</vt:lpstr>
      <vt:lpstr>굴림</vt:lpstr>
      <vt:lpstr>맑은 고딕</vt:lpstr>
      <vt:lpstr>맑은 고딕 (본문)</vt:lpstr>
      <vt:lpstr>Arial</vt:lpstr>
      <vt:lpstr>Office 테마</vt:lpstr>
      <vt:lpstr>워크시트</vt:lpstr>
      <vt:lpstr>SW 아키텍처 설계서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아키텍처 설계서</dc:title>
  <dc:creator>mypc</dc:creator>
  <cp:lastModifiedBy>mypc</cp:lastModifiedBy>
  <cp:revision>4</cp:revision>
  <dcterms:created xsi:type="dcterms:W3CDTF">2021-09-30T08:18:18Z</dcterms:created>
  <dcterms:modified xsi:type="dcterms:W3CDTF">2021-10-08T03:32:23Z</dcterms:modified>
</cp:coreProperties>
</file>