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2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6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9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929A-73BC-4C1D-891E-2AFAC7E5F829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F0EB2-D909-4EAA-8ADC-A3CDF24BA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Daniel Picard</a:t>
            </a:r>
          </a:p>
          <a:p>
            <a:r>
              <a:rPr lang="en-US" smtClean="0"/>
              <a:t>Language used: Clojure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Person card game</a:t>
            </a:r>
          </a:p>
          <a:p>
            <a:r>
              <a:rPr lang="en-US" dirty="0" smtClean="0"/>
              <a:t>Each person has 13 cards</a:t>
            </a:r>
          </a:p>
          <a:p>
            <a:r>
              <a:rPr lang="en-US" dirty="0" smtClean="0"/>
              <a:t>There are 13 Tricks in which there is a winner each trick</a:t>
            </a:r>
          </a:p>
          <a:p>
            <a:r>
              <a:rPr lang="en-US" dirty="0" smtClean="0"/>
              <a:t>The first card to be played is the 2 of clubs</a:t>
            </a:r>
          </a:p>
          <a:p>
            <a:r>
              <a:rPr lang="en-US" dirty="0" smtClean="0"/>
              <a:t>After the first card of the trick is played the other players try to beat the first by having the highest card of that suit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win as many tricks as possible without getting any hearts or the queen of spades</a:t>
            </a:r>
          </a:p>
          <a:p>
            <a:r>
              <a:rPr lang="en-US" dirty="0" smtClean="0"/>
              <a:t>Each heart is worth 1 point</a:t>
            </a:r>
          </a:p>
          <a:p>
            <a:r>
              <a:rPr lang="en-US" dirty="0" smtClean="0"/>
              <a:t>If you get all hearts and the queen of spades then everyone else gets points</a:t>
            </a:r>
          </a:p>
          <a:p>
            <a:r>
              <a:rPr lang="en-US" dirty="0" smtClean="0"/>
              <a:t>The person with the least points 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Clojure</a:t>
            </a:r>
          </a:p>
          <a:p>
            <a:r>
              <a:rPr lang="en-US" dirty="0" smtClean="0"/>
              <a:t>This was chosen because it works with the </a:t>
            </a:r>
            <a:r>
              <a:rPr lang="en-US" dirty="0" err="1" smtClean="0"/>
              <a:t>jvm</a:t>
            </a:r>
            <a:r>
              <a:rPr lang="en-US" dirty="0" smtClean="0"/>
              <a:t> and would be easy to transition to other systems as well as other media platforms (web, android, </a:t>
            </a:r>
            <a:r>
              <a:rPr lang="en-US" dirty="0" err="1" smtClean="0"/>
              <a:t>ect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Functional language but has some definite differences from lisp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Clojure’s</a:t>
            </a:r>
            <a:r>
              <a:rPr lang="en-US" dirty="0" smtClean="0"/>
              <a:t> syntax and various vectors, sequences, maps, and lists</a:t>
            </a:r>
          </a:p>
          <a:p>
            <a:pPr lvl="1"/>
            <a:r>
              <a:rPr lang="en-US" dirty="0" smtClean="0"/>
              <a:t>Each has their own syntax on creation, modification, and removal</a:t>
            </a:r>
          </a:p>
          <a:p>
            <a:r>
              <a:rPr lang="en-US" dirty="0" err="1" smtClean="0"/>
              <a:t>Clojures</a:t>
            </a:r>
            <a:r>
              <a:rPr lang="en-US" dirty="0" smtClean="0"/>
              <a:t> ideas of state</a:t>
            </a:r>
          </a:p>
          <a:p>
            <a:pPr lvl="1"/>
            <a:r>
              <a:rPr lang="en-US" dirty="0" smtClean="0"/>
              <a:t>Used atoms which provide synchronous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(create-game) in your favorite editor and follow the on screen prompts</a:t>
            </a:r>
          </a:p>
          <a:p>
            <a:r>
              <a:rPr lang="en-US" dirty="0" smtClean="0"/>
              <a:t>To look at your hand type (show-cards)\n</a:t>
            </a:r>
          </a:p>
          <a:p>
            <a:r>
              <a:rPr lang="en-US" dirty="0" smtClean="0"/>
              <a:t>To start the game type (start-game)\n</a:t>
            </a:r>
          </a:p>
          <a:p>
            <a:r>
              <a:rPr lang="en-US" dirty="0" smtClean="0"/>
              <a:t>To place a card type (play-card n)\n</a:t>
            </a:r>
          </a:p>
          <a:p>
            <a:pPr lvl="1"/>
            <a:r>
              <a:rPr lang="en-US" dirty="0" smtClean="0"/>
              <a:t> n is the number from 0 of your card\n</a:t>
            </a:r>
          </a:p>
          <a:p>
            <a:r>
              <a:rPr lang="en-US" dirty="0" smtClean="0"/>
              <a:t>To see this list again type (show-options)\n</a:t>
            </a:r>
          </a:p>
          <a:p>
            <a:r>
              <a:rPr lang="en-US" dirty="0" smtClean="0"/>
              <a:t>To exit type (exit)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Hearts</vt:lpstr>
      <vt:lpstr>How to play</vt:lpstr>
      <vt:lpstr>How to play cont…</vt:lpstr>
      <vt:lpstr>Language</vt:lpstr>
      <vt:lpstr>Challenges</vt:lpstr>
      <vt:lpstr>How to use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Hearts</dc:title>
  <dc:creator>DJ</dc:creator>
  <cp:lastModifiedBy>DJ</cp:lastModifiedBy>
  <cp:revision>2</cp:revision>
  <dcterms:created xsi:type="dcterms:W3CDTF">2014-03-19T23:08:18Z</dcterms:created>
  <dcterms:modified xsi:type="dcterms:W3CDTF">2014-03-19T23:20:09Z</dcterms:modified>
</cp:coreProperties>
</file>