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85E4-D494-43A8-A854-E3F8D0E6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9607-8B27-4B97-9933-B9DD6DF8F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04FE-DB54-4528-88AF-A8D3C5A5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07C91-1804-405E-8CF2-915B19F2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E04D-24E5-4C54-8734-C383A265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6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8F0-7751-4ED7-BE1A-52A837FB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73BC-0670-4205-96A1-B3ED33BF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565E-8176-4C6C-B226-E0D7350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E1A4-6522-44A8-8AAF-91829D0C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5780-E8F8-4B35-8A22-07D24D9E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F381-2285-488F-8403-889FF077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D0CF8-FE53-44EE-A697-913C9BDC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AAAC-E6D7-453C-905D-BD6CF7C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915A-585E-4AFB-A4CD-B53DE209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C356-3DDA-40E6-8F02-3CFFA0D2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3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7A75-0A43-4AF9-9340-1D7CAF8D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B00-49A8-442D-8EC1-18A3414B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1A79-F893-47E9-B623-1911036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1EC-5575-49D7-9FD8-4D9F067B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4E08-69C4-4B82-AA8C-01515EA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9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68A9-F4CE-4E72-AD6D-86CD1B44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968A-2879-45D8-A1C8-B902D850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FCFB-475D-4CE6-9E86-BCAFED33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00DB-C11B-4D3A-A9F6-92BDA710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C977-7400-4F14-8B24-29A81E48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7838-4429-46D8-AD87-C37CC4D9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8E34-1968-464B-9AC4-B3696DB0C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72D2-45CC-40FA-BC18-493DC358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56D8-28F8-4467-83A6-79F22ECF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D4784-C736-481D-8124-38BABE39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451A-A5B6-4525-9C94-01EA017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5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23C-8C49-44BB-B410-B2A5A53F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CC98-1DFA-4EBF-99D7-36EAAB97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ED08-2FCE-43BB-96D0-19BD9C13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AEF9-95A7-4E4D-B1AE-9168D8C6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7541D-3B80-4FA7-A5F6-EF980786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83B2-8003-487D-BFE0-8222E9E6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06D5C-C463-4F14-A5E4-FB4BAB45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21843-9BE2-4122-B144-5E581868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7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34E1-23B8-4A53-8BB7-9872F0CB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B9046-3E56-4E5F-ACC7-95E26060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DE4A2-83D6-4E17-9460-7A707826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A894-7B1A-4DF9-B1FA-419C61C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8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437D7-2351-4DD4-A44D-AF024CC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5749-27BB-4745-A6BE-C5BF730A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4D13B-7103-4FBA-940F-535F3EA2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70CE-67CE-4E46-9F45-EE83B76B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738E-61B6-4A5C-B15F-E71F7B61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9147D-90E5-4026-A840-42AF5207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5507-BBB2-4A42-A267-AE2FDB7A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DCA3-40A0-4576-9E41-32C23E9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6134-5621-4323-92E9-4FD1DE3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2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5576-A2BA-46F3-92B0-BC01A2E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392C-1137-4BFD-B4D9-3AACDF7A7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BDD7-9EF3-4143-99BE-65B6BDD5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73F4-B61E-4D7E-8724-00266D5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8313C-3263-478D-84D6-B2A17D6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1A18-C1D7-460B-AA95-160363D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0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E7F17-C68F-4CDF-9DC2-936544A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84BA-61B4-4715-B8E1-81B0AC4F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9CF1-0F2C-48C7-BF69-040DB9A7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F835-2C04-4991-9F8A-19C3116E4613}" type="datetimeFigureOut">
              <a:rPr lang="tr-TR" smtClean="0"/>
              <a:t>25.2.2021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DB1C-AABD-4253-B3E1-9F17DC8F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300C-A7AB-4DDB-9A56-413B6883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2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EF8C-CD49-4696-927D-23F99056F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TAKEAWAY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3D547-17C9-47F6-BD67-4C37E747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326"/>
            <a:ext cx="9144000" cy="1655762"/>
          </a:xfrm>
        </p:spPr>
        <p:txBody>
          <a:bodyPr/>
          <a:lstStyle/>
          <a:p>
            <a:pPr algn="r"/>
            <a:r>
              <a:rPr lang="tr-TR" dirty="0"/>
              <a:t>Gokhan Yavuzkendirci</a:t>
            </a:r>
          </a:p>
        </p:txBody>
      </p:sp>
      <p:pic>
        <p:nvPicPr>
          <p:cNvPr id="1028" name="Picture 4" descr="Takeaway.com | LinkedIn">
            <a:extLst>
              <a:ext uri="{FF2B5EF4-FFF2-40B4-BE49-F238E27FC236}">
                <a16:creationId xmlns:a16="http://schemas.microsoft.com/office/drawing/2014/main" id="{4230ABAB-1EF9-4682-A9F0-E41278E1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93" y="47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59AB-97E0-49E1-B6DC-2A3C289F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Agenda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CAF5-3E8B-41D8-A8E2-015FC965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High Level Design </a:t>
            </a:r>
          </a:p>
          <a:p>
            <a:r>
              <a:rPr lang="tr-TR" dirty="0" err="1"/>
              <a:t>Draft</a:t>
            </a:r>
            <a:r>
              <a:rPr lang="tr-TR" dirty="0"/>
              <a:t> </a:t>
            </a:r>
            <a:r>
              <a:rPr lang="tr-TR" dirty="0" err="1"/>
              <a:t>Input</a:t>
            </a:r>
            <a:endParaRPr lang="tr-TR" dirty="0"/>
          </a:p>
          <a:p>
            <a:r>
              <a:rPr lang="tr-TR" dirty="0"/>
              <a:t>Database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  <a:p>
            <a:r>
              <a:rPr lang="tr-TR" dirty="0" err="1"/>
              <a:t>Visualisation</a:t>
            </a:r>
            <a:r>
              <a:rPr lang="tr-TR" dirty="0"/>
              <a:t> </a:t>
            </a:r>
          </a:p>
          <a:p>
            <a:r>
              <a:rPr lang="tr-TR" dirty="0"/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72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2D3-C8D1-45D9-8421-58370335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HIGH LEVEL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1EF1B28-D52E-431E-9AD6-D92C97D50E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r="4075"/>
          <a:stretch>
            <a:fillRect/>
          </a:stretch>
        </p:blipFill>
        <p:spPr>
          <a:xfrm>
            <a:off x="4488110" y="572380"/>
            <a:ext cx="6707887" cy="52966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1A6F-AB80-4663-B419-399C6C3C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Process</a:t>
            </a:r>
            <a:r>
              <a:rPr lang="tr-TR" dirty="0"/>
              <a:t> on </a:t>
            </a:r>
            <a:r>
              <a:rPr lang="tr-TR" dirty="0" err="1"/>
              <a:t>python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Write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parquet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S3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Tables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Import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Redshift</a:t>
            </a:r>
          </a:p>
          <a:p>
            <a:pPr marL="285750" indent="-285750">
              <a:buFontTx/>
              <a:buChar char="-"/>
            </a:pPr>
            <a:r>
              <a:rPr lang="tr-TR" dirty="0"/>
              <a:t>Design DWH </a:t>
            </a:r>
            <a:r>
              <a:rPr lang="tr-TR" dirty="0" err="1"/>
              <a:t>and</a:t>
            </a:r>
            <a:r>
              <a:rPr lang="tr-TR" dirty="0"/>
              <a:t> ETL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Visualise</a:t>
            </a:r>
            <a:r>
              <a:rPr lang="tr-TR" dirty="0"/>
              <a:t> on Redshift</a:t>
            </a:r>
          </a:p>
          <a:p>
            <a:pPr marL="285750" indent="-285750">
              <a:buFontTx/>
              <a:buChar char="-"/>
            </a:pPr>
            <a:r>
              <a:rPr lang="tr-TR" dirty="0"/>
              <a:t>Schedule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Redshift </a:t>
            </a:r>
            <a:r>
              <a:rPr lang="tr-TR" dirty="0" err="1"/>
              <a:t>jobs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74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16" y="1019262"/>
            <a:ext cx="3932237" cy="1600200"/>
          </a:xfrm>
        </p:spPr>
        <p:txBody>
          <a:bodyPr/>
          <a:lstStyle/>
          <a:p>
            <a:r>
              <a:rPr lang="tr-TR" b="1" dirty="0"/>
              <a:t>DRAFT INPUT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E754AE-DDA5-4E3E-B18D-38B3516A94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79" r="579"/>
          <a:stretch/>
        </p:blipFill>
        <p:spPr>
          <a:xfrm>
            <a:off x="4754563" y="10890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6775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117B-4A96-4CC8-8398-7B35B207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923" y="264253"/>
            <a:ext cx="4579501" cy="89342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Database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482025-8CF9-4DB1-AE70-873FE6FA42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r="4258"/>
          <a:stretch>
            <a:fillRect/>
          </a:stretch>
        </p:blipFill>
        <p:spPr>
          <a:xfrm>
            <a:off x="2114026" y="1279525"/>
            <a:ext cx="6543413" cy="5024167"/>
          </a:xfrm>
        </p:spPr>
      </p:pic>
    </p:spTree>
    <p:extLst>
      <p:ext uri="{BB962C8B-B14F-4D97-AF65-F5344CB8AC3E}">
        <p14:creationId xmlns:p14="http://schemas.microsoft.com/office/powerpoint/2010/main" val="172133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BE6D-8F09-4D06-8C59-1283B098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651" y="679507"/>
            <a:ext cx="3932237" cy="866323"/>
          </a:xfrm>
        </p:spPr>
        <p:txBody>
          <a:bodyPr/>
          <a:lstStyle/>
          <a:p>
            <a:pPr algn="ctr"/>
            <a:r>
              <a:rPr lang="tr-TR" dirty="0" err="1"/>
              <a:t>Visualisation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19783-6C11-4DD7-8BFA-896F3246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88" y="1998677"/>
            <a:ext cx="7075895" cy="39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08AE-1E4F-4856-9CED-779647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TECHNOLOGIES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C0982-CE12-4394-8ED1-FD5C54E19B20}"/>
              </a:ext>
            </a:extLst>
          </p:cNvPr>
          <p:cNvSpPr txBox="1"/>
          <p:nvPr/>
        </p:nvSpPr>
        <p:spPr>
          <a:xfrm>
            <a:off x="838200" y="1878480"/>
            <a:ext cx="8657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AWS EC2 Unix VM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Python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Amazon Redshift</a:t>
            </a:r>
          </a:p>
          <a:p>
            <a:pPr marL="285750" indent="-285750">
              <a:buFontTx/>
              <a:buChar char="-"/>
            </a:pPr>
            <a:r>
              <a:rPr lang="tr-TR" dirty="0"/>
              <a:t>AWS S3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Cronjobs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Unix Shell </a:t>
            </a:r>
            <a:r>
              <a:rPr lang="tr-TR" dirty="0" err="1"/>
              <a:t>Script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Jupyter</a:t>
            </a:r>
            <a:r>
              <a:rPr lang="tr-TR" dirty="0"/>
              <a:t> Notebook</a:t>
            </a:r>
          </a:p>
          <a:p>
            <a:pPr marL="285750" indent="-285750">
              <a:buFontTx/>
              <a:buChar char="-"/>
            </a:pPr>
            <a:r>
              <a:rPr lang="tr-TR" dirty="0"/>
              <a:t>Google </a:t>
            </a:r>
            <a:r>
              <a:rPr lang="tr-TR" dirty="0" err="1"/>
              <a:t>Sheets</a:t>
            </a:r>
            <a:r>
              <a:rPr lang="tr-TR" dirty="0"/>
              <a:t> &amp; </a:t>
            </a:r>
            <a:r>
              <a:rPr lang="tr-TR" dirty="0" err="1"/>
              <a:t>Diagramdb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GITHUB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49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TAKEAWAY CASE STUDY</vt:lpstr>
      <vt:lpstr>Agenda</vt:lpstr>
      <vt:lpstr>HIGH LEVEL</vt:lpstr>
      <vt:lpstr>DRAFT INPUT</vt:lpstr>
      <vt:lpstr>Database Relationship Diagram</vt:lpstr>
      <vt:lpstr>Visualisation</vt:lpstr>
      <vt:lpstr>TECHNOLOGIES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 CASE STUDY</dc:title>
  <dc:creator>Gökhan Yavuzkendirci</dc:creator>
  <cp:lastModifiedBy>Gökhan Yavuzkendirci</cp:lastModifiedBy>
  <cp:revision>3</cp:revision>
  <dcterms:created xsi:type="dcterms:W3CDTF">2021-02-25T08:58:43Z</dcterms:created>
  <dcterms:modified xsi:type="dcterms:W3CDTF">2021-02-25T09:25:10Z</dcterms:modified>
</cp:coreProperties>
</file>