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1" r:id="rId7"/>
    <p:sldId id="284" r:id="rId8"/>
    <p:sldId id="352" r:id="rId9"/>
    <p:sldId id="354" r:id="rId10"/>
    <p:sldId id="355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24" autoAdjust="0"/>
    <p:restoredTop sz="94634" autoAdjust="0"/>
  </p:normalViewPr>
  <p:slideViewPr>
    <p:cSldViewPr snapToGrid="0">
      <p:cViewPr>
        <p:scale>
          <a:sx n="50" d="100"/>
          <a:sy n="50" d="100"/>
        </p:scale>
        <p:origin x="408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11/1/2022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Jingle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personal Mailer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About Jingle</a:t>
            </a:r>
          </a:p>
          <a:p>
            <a:r>
              <a:rPr lang="en-US" sz="2400" dirty="0" smtClean="0"/>
              <a:t>Language and Tools used</a:t>
            </a:r>
            <a:endParaRPr lang="en-US" sz="2400" dirty="0"/>
          </a:p>
          <a:p>
            <a:r>
              <a:rPr lang="en-US" sz="2400" dirty="0" smtClean="0"/>
              <a:t>Libraries Used</a:t>
            </a:r>
            <a:endParaRPr lang="en-US" sz="2400" dirty="0"/>
          </a:p>
          <a:p>
            <a:r>
              <a:rPr lang="en-US" sz="2400" dirty="0" smtClean="0"/>
              <a:t>Modules Used</a:t>
            </a:r>
            <a:endParaRPr lang="en-US" sz="2400" dirty="0"/>
          </a:p>
          <a:p>
            <a:r>
              <a:rPr lang="en-US" sz="2400" dirty="0" smtClean="0"/>
              <a:t>Working</a:t>
            </a:r>
            <a:endParaRPr lang="en-US" sz="2400" dirty="0"/>
          </a:p>
          <a:p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/>
              <a:t>LANGUAGE AND </a:t>
            </a:r>
            <a:r>
              <a:rPr lang="en-IN" sz="4400" b="1" dirty="0" smtClean="0"/>
              <a:t>TOOLS used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935041"/>
            <a:ext cx="2782173" cy="1624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94" y="3964332"/>
            <a:ext cx="2888779" cy="16447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7280" y="1972758"/>
            <a:ext cx="7132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Python </a:t>
            </a:r>
            <a:r>
              <a:rPr lang="en-IN" sz="2400" dirty="0"/>
              <a:t>version 3.10 as a coding </a:t>
            </a:r>
            <a:r>
              <a:rPr lang="en-IN" sz="2400" dirty="0" smtClean="0"/>
              <a:t>language is used .</a:t>
            </a:r>
            <a:endParaRPr lang="en-IN" sz="2400" dirty="0"/>
          </a:p>
          <a:p>
            <a:pPr algn="ctr"/>
            <a:r>
              <a:rPr lang="en-US" sz="2400" dirty="0"/>
              <a:t>It’s an interpreted high-level general-purpose </a:t>
            </a:r>
          </a:p>
          <a:p>
            <a:pPr algn="ctr"/>
            <a:r>
              <a:rPr lang="en-US" sz="2400" dirty="0"/>
              <a:t>programming language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1615440" y="3950743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/>
              <a:t> Visual </a:t>
            </a:r>
            <a:r>
              <a:rPr lang="en-IN" sz="2400" dirty="0"/>
              <a:t>Studio </a:t>
            </a:r>
            <a:r>
              <a:rPr lang="en-IN" sz="2400" dirty="0" smtClean="0"/>
              <a:t>Code is , its an </a:t>
            </a:r>
            <a:r>
              <a:rPr lang="en-IN" sz="2400" dirty="0"/>
              <a:t>application used for code creation and </a:t>
            </a:r>
          </a:p>
          <a:p>
            <a:pPr algn="ctr"/>
            <a:r>
              <a:rPr lang="en-IN" sz="2400" dirty="0"/>
              <a:t>manipulation, simultaneously in a same window</a:t>
            </a:r>
            <a:r>
              <a:rPr lang="en-IN" sz="2400" dirty="0" smtClean="0"/>
              <a:t>. Python </a:t>
            </a:r>
            <a:r>
              <a:rPr lang="en-IN" sz="2400" dirty="0"/>
              <a:t>IDLE shell</a:t>
            </a:r>
          </a:p>
          <a:p>
            <a:pPr algn="ctr"/>
            <a:r>
              <a:rPr lang="en-IN" sz="2400" dirty="0"/>
              <a:t>For code </a:t>
            </a:r>
            <a:r>
              <a:rPr lang="en-IN" sz="2400" dirty="0" smtClean="0"/>
              <a:t>manipulation is also used.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565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4" y="942870"/>
            <a:ext cx="4157296" cy="802803"/>
          </a:xfrm>
        </p:spPr>
        <p:txBody>
          <a:bodyPr/>
          <a:lstStyle/>
          <a:p>
            <a:pPr algn="ctr"/>
            <a:r>
              <a:rPr lang="en-US" b="1" dirty="0" smtClean="0"/>
              <a:t>About Jingle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1907584"/>
            <a:ext cx="4157296" cy="3633471"/>
          </a:xfrm>
        </p:spPr>
        <p:txBody>
          <a:bodyPr>
            <a:noAutofit/>
          </a:bodyPr>
          <a:lstStyle/>
          <a:p>
            <a:pPr algn="ctr"/>
            <a:r>
              <a:rPr lang="en-US" sz="2000" spc="200" dirty="0"/>
              <a:t>Jingle is a user-friendly email bot. </a:t>
            </a:r>
          </a:p>
          <a:p>
            <a:pPr algn="ctr"/>
            <a:r>
              <a:rPr lang="en-US" sz="2000" spc="200" dirty="0"/>
              <a:t>Jingle activates as we run the code and talks to you.</a:t>
            </a:r>
          </a:p>
          <a:p>
            <a:pPr algn="ctr"/>
            <a:r>
              <a:rPr lang="en-US" sz="2000" spc="200" dirty="0"/>
              <a:t>Jingle asks you to who you want to send the mail, the subject and the body of mail.</a:t>
            </a:r>
          </a:p>
          <a:p>
            <a:pPr algn="ctr"/>
            <a:r>
              <a:rPr lang="en-US" sz="2000" spc="200" dirty="0"/>
              <a:t>On your command jingle send the desired mail from the provided email address.</a:t>
            </a:r>
          </a:p>
          <a:p>
            <a:endParaRPr lang="en-US" sz="20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" b="2055"/>
          <a:stretch>
            <a:fillRect/>
          </a:stretch>
        </p:blipFill>
        <p:spPr>
          <a:xfrm>
            <a:off x="6151418" y="633875"/>
            <a:ext cx="5405582" cy="559117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27" y="824198"/>
            <a:ext cx="5798128" cy="14125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0819" y="1236663"/>
            <a:ext cx="10058400" cy="587584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Libraries used</a:t>
            </a:r>
            <a:endParaRPr lang="en-IN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05345" y="2597727"/>
            <a:ext cx="9933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  <a:r>
              <a:rPr lang="en-IN" sz="2400" b="1" dirty="0" smtClean="0"/>
              <a:t>mtplib</a:t>
            </a:r>
            <a:r>
              <a:rPr lang="en-IN" sz="2400" dirty="0" smtClean="0"/>
              <a:t>: Used to import functions for creating a server.</a:t>
            </a:r>
          </a:p>
          <a:p>
            <a:r>
              <a:rPr lang="en-IN" sz="2400" b="1" dirty="0"/>
              <a:t>s</a:t>
            </a:r>
            <a:r>
              <a:rPr lang="en-IN" sz="2400" b="1" dirty="0" smtClean="0"/>
              <a:t>peech_recognition: </a:t>
            </a:r>
            <a:r>
              <a:rPr lang="en-IN" sz="2400" dirty="0" smtClean="0"/>
              <a:t>Used to import functions for recognising 				     user’s speech.</a:t>
            </a:r>
          </a:p>
          <a:p>
            <a:r>
              <a:rPr lang="en-IN" sz="2400" b="1" dirty="0" smtClean="0"/>
              <a:t>pyttsx3: </a:t>
            </a:r>
            <a:r>
              <a:rPr lang="en-IN" sz="2400" dirty="0" smtClean="0"/>
              <a:t>Used to import functions for converting text to speech.</a:t>
            </a:r>
          </a:p>
          <a:p>
            <a:r>
              <a:rPr lang="en-IN" sz="2400" b="1" dirty="0" smtClean="0"/>
              <a:t>Email Message</a:t>
            </a:r>
            <a:r>
              <a:rPr lang="en-IN" sz="2400" dirty="0" smtClean="0"/>
              <a:t>: Used to import functions that stores various 			      mailing details and send the mail to the desired 		      recipient.</a:t>
            </a:r>
          </a:p>
          <a:p>
            <a:r>
              <a:rPr lang="en-IN" sz="2400" b="1" dirty="0" smtClean="0"/>
              <a:t>tkinter: </a:t>
            </a:r>
            <a:r>
              <a:rPr lang="en-IN" sz="2400" dirty="0" smtClean="0"/>
              <a:t>Used to import functions to add GUI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1184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71201" y="990390"/>
            <a:ext cx="5324300" cy="1343129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 smtClean="0"/>
              <a:t>Modules used </a:t>
            </a:r>
            <a:endParaRPr lang="en-IN" sz="4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11" y="2811043"/>
            <a:ext cx="4796891" cy="1413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99800" y="4464254"/>
            <a:ext cx="486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Module for text to Speech conversion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93030" y="5057021"/>
            <a:ext cx="4983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Module for Speech to Text </a:t>
            </a:r>
            <a:r>
              <a:rPr lang="en-IN" sz="2400" b="1" dirty="0"/>
              <a:t>Conversion</a:t>
            </a:r>
            <a:endParaRPr lang="en-IN" sz="2400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33" y="942870"/>
            <a:ext cx="4209469" cy="4114151"/>
          </a:xfrm>
        </p:spPr>
      </p:pic>
    </p:spTree>
    <p:extLst>
      <p:ext uri="{BB962C8B-B14F-4D97-AF65-F5344CB8AC3E}">
        <p14:creationId xmlns:p14="http://schemas.microsoft.com/office/powerpoint/2010/main" val="388271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9"/>
          <a:stretch/>
        </p:blipFill>
        <p:spPr>
          <a:xfrm>
            <a:off x="6421582" y="942871"/>
            <a:ext cx="4734098" cy="433387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34900" y="2522223"/>
            <a:ext cx="45719" cy="5875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62"/>
          <a:stretch/>
        </p:blipFill>
        <p:spPr>
          <a:xfrm>
            <a:off x="977738" y="1201725"/>
            <a:ext cx="5148742" cy="38161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5112864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Module to Send Mail</a:t>
            </a:r>
            <a:endParaRPr lang="en-IN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31231" y="537447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Final Module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6689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7280" y="1817256"/>
            <a:ext cx="10058400" cy="376089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smtClean="0"/>
              <a:t>Working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98357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Helvetica Neue Medium</vt:lpstr>
      <vt:lpstr>RetrospectVTI</vt:lpstr>
      <vt:lpstr>Jingle</vt:lpstr>
      <vt:lpstr>OUTLINE</vt:lpstr>
      <vt:lpstr>LANGUAGE AND TOOLS used</vt:lpstr>
      <vt:lpstr>About Jingle</vt:lpstr>
      <vt:lpstr>Libraries used</vt:lpstr>
      <vt:lpstr>Modules used </vt:lpstr>
      <vt:lpstr>PowerPoint Presentation</vt:lpstr>
      <vt:lpstr>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2022-11-01T16:23:35Z</dcterms:created>
  <dcterms:modified xsi:type="dcterms:W3CDTF">2022-11-01T18:10:03Z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