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2" r:id="rId2"/>
    <p:sldId id="266" r:id="rId3"/>
    <p:sldId id="329" r:id="rId4"/>
    <p:sldId id="304" r:id="rId5"/>
    <p:sldId id="258" r:id="rId6"/>
    <p:sldId id="305" r:id="rId7"/>
    <p:sldId id="307" r:id="rId8"/>
    <p:sldId id="308" r:id="rId9"/>
    <p:sldId id="268" r:id="rId10"/>
    <p:sldId id="297" r:id="rId11"/>
    <p:sldId id="269" r:id="rId12"/>
    <p:sldId id="295" r:id="rId13"/>
    <p:sldId id="263" r:id="rId14"/>
    <p:sldId id="271" r:id="rId15"/>
    <p:sldId id="273" r:id="rId16"/>
    <p:sldId id="335" r:id="rId17"/>
    <p:sldId id="336" r:id="rId18"/>
    <p:sldId id="337" r:id="rId19"/>
    <p:sldId id="338" r:id="rId20"/>
    <p:sldId id="325" r:id="rId21"/>
    <p:sldId id="322" r:id="rId22"/>
    <p:sldId id="339" r:id="rId23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72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71675" y="384175"/>
            <a:ext cx="3051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3" tIns="45762" rIns="91523" bIns="45762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r>
              <a:rPr lang="en-US"/>
              <a:t>The Motor System: Lecture 1</a:t>
            </a:r>
          </a:p>
          <a:p>
            <a:r>
              <a:rPr lang="en-US" b="0"/>
              <a:t>Spinal Motor System, R. Shadmehr</a:t>
            </a:r>
          </a:p>
          <a:p>
            <a:endParaRPr lang="en-US" b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951288" y="8839200"/>
            <a:ext cx="30527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3" tIns="45762" rIns="91523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14FA50-595F-4B60-AB2F-C3706EE20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5" rIns="93068" bIns="46535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5" rIns="93068" bIns="4653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3250"/>
            <a:ext cx="5140325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5" rIns="93068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5" rIns="93068" bIns="46535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8088"/>
            <a:ext cx="303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5" rIns="93068" bIns="4653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EE70E40-209F-4F1E-B950-74C36934C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1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4F421-B55A-408F-9EDF-02E786EEF3BF}" type="slidenum">
              <a:rPr lang="en-US"/>
              <a:pPr/>
              <a:t>1</a:t>
            </a:fld>
            <a:endParaRPr 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E1C90-EB80-4B2B-A156-FFE07638F222}" type="slidenum">
              <a:rPr lang="en-US"/>
              <a:pPr/>
              <a:t>10</a:t>
            </a:fld>
            <a:endParaRPr lang="en-US"/>
          </a:p>
        </p:txBody>
      </p:sp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35D3F-C01A-4E3C-8533-E924F3252E0F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6CFE4-EC6D-4954-9E7C-4413EEDEF4F4}" type="slidenum">
              <a:rPr lang="en-US"/>
              <a:pPr/>
              <a:t>12</a:t>
            </a:fld>
            <a:endParaRPr lang="en-US"/>
          </a:p>
        </p:txBody>
      </p:sp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74830-945E-4949-A21C-D6B5951C526E}" type="slidenum">
              <a:rPr lang="en-US"/>
              <a:pPr/>
              <a:t>13</a:t>
            </a:fld>
            <a:endParaRPr lang="en-US"/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43441-CE1A-4852-AE5E-E5695FFD8939}" type="slidenum">
              <a:rPr lang="en-US"/>
              <a:pPr/>
              <a:t>14</a:t>
            </a:fld>
            <a:endParaRPr lang="en-US"/>
          </a:p>
        </p:txBody>
      </p:sp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446E1-7639-4823-AF43-92FDBF0F3E12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A38E-95DD-4DD7-9AC2-D05E46E9D3B2}" type="slidenum">
              <a:rPr lang="en-US"/>
              <a:pPr/>
              <a:t>16</a:t>
            </a:fld>
            <a:endParaRPr lang="en-US"/>
          </a:p>
        </p:txBody>
      </p:sp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08202-713C-441C-B959-24CFADC349ED}" type="slidenum">
              <a:rPr lang="en-US"/>
              <a:pPr/>
              <a:t>17</a:t>
            </a:fld>
            <a:endParaRPr lang="en-US"/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DAEF2-A62E-4436-835B-60BD082E14D4}" type="slidenum">
              <a:rPr lang="en-US"/>
              <a:pPr/>
              <a:t>18</a:t>
            </a:fld>
            <a:endParaRPr lang="en-US"/>
          </a:p>
        </p:txBody>
      </p:sp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D3F73-2D2D-4CA6-B44F-71580172BCB8}" type="slidenum">
              <a:rPr lang="en-US"/>
              <a:pPr/>
              <a:t>19</a:t>
            </a:fld>
            <a:endParaRPr lang="en-US"/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7BA90-874F-4882-957D-C97B44EAAF9C}" type="slidenum">
              <a:rPr lang="en-US"/>
              <a:pPr/>
              <a:t>2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685D2-6F4A-49AB-BEB2-B53D806DE063}" type="slidenum">
              <a:rPr lang="en-US"/>
              <a:pPr/>
              <a:t>20</a:t>
            </a:fld>
            <a:endParaRPr lang="en-US"/>
          </a:p>
        </p:txBody>
      </p:sp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3270B-776C-4454-BFB6-D1ECFFBC14DA}" type="slidenum">
              <a:rPr lang="en-US"/>
              <a:pPr/>
              <a:t>21</a:t>
            </a:fld>
            <a:endParaRPr lang="en-US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ADD12-40B8-4DB0-8A1B-4B61F87ACDB7}" type="slidenum">
              <a:rPr lang="en-US"/>
              <a:pPr/>
              <a:t>22</a:t>
            </a:fld>
            <a:endParaRPr lang="en-US"/>
          </a:p>
        </p:txBody>
      </p:sp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329FD-2054-4AF2-855E-73EDF10204F6}" type="slidenum">
              <a:rPr lang="en-US"/>
              <a:pPr/>
              <a:t>3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0E419-DBCE-4126-B7EB-A2FFD08B46A0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8FC7C-5770-4D6C-BFAA-98E2A9EDCECD}" type="slidenum">
              <a:rPr lang="en-US"/>
              <a:pPr/>
              <a:t>5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09CD4-F499-4317-9192-03951BDA3BAD}" type="slidenum">
              <a:rPr lang="en-US"/>
              <a:pPr/>
              <a:t>6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7DC2F-212F-4372-B67F-3D58FC379338}" type="slidenum">
              <a:rPr lang="en-US"/>
              <a:pPr/>
              <a:t>7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82738-3C5F-429D-9C1C-BE86CC4B569F}" type="slidenum">
              <a:rPr lang="en-US"/>
              <a:pPr/>
              <a:t>8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111DA-4A7A-4AA9-AF2D-A0EC48E1BB59}" type="slidenum">
              <a:rPr lang="en-US"/>
              <a:pPr/>
              <a:t>9</a:t>
            </a:fld>
            <a:endParaRPr lang="en-US"/>
          </a:p>
        </p:txBody>
      </p:sp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12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2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1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0" y="64611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D99EB399-7691-43F7-BF88-7F3E212AE45F}" type="slidenum">
              <a:rPr lang="en-US" sz="2000"/>
              <a:pPr>
                <a:spcBef>
                  <a:spcPct val="50000"/>
                </a:spcBef>
              </a:pPr>
              <a:t>‹#›</a:t>
            </a:fld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eza\Documents\Teaching\PhysFound\Motor%20System\hand_grasp_function.wmv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7162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JHU BME 580.422 Systems Bioengineering II</a:t>
            </a:r>
          </a:p>
          <a:p>
            <a:pPr algn="ctr">
              <a:spcBef>
                <a:spcPct val="50000"/>
              </a:spcBef>
            </a:pPr>
            <a:endParaRPr lang="en-US" sz="2400" b="1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 i="1">
                <a:latin typeface="Arial" charset="0"/>
              </a:rPr>
              <a:t>Spinal motor system and force generation </a:t>
            </a:r>
          </a:p>
          <a:p>
            <a:pPr algn="ctr">
              <a:spcBef>
                <a:spcPct val="50000"/>
              </a:spcBef>
            </a:pPr>
            <a:endParaRPr lang="en-US" sz="2400" b="1"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Reza Shadmehr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050" descr="spinal_orgmotorpools_somatot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motor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248400" cy="61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505200" y="3810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/>
              <a:t>A motor unit: a motor neuron and all muscle fibers that it innervates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324600" y="220980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Motor unit size depends on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42672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Polio</a:t>
            </a: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Poliovirus invades the motor neurons, killing them.</a:t>
            </a:r>
          </a:p>
          <a:p>
            <a:pPr>
              <a:spcBef>
                <a:spcPct val="50000"/>
              </a:spcBef>
            </a:pPr>
            <a:r>
              <a:rPr lang="en-US" sz="2000"/>
              <a:t>Muscle fibers in the motor unit are paralyzed.</a:t>
            </a:r>
          </a:p>
          <a:p>
            <a:pPr>
              <a:spcBef>
                <a:spcPct val="50000"/>
              </a:spcBef>
            </a:pPr>
            <a:r>
              <a:rPr lang="en-US" sz="2000"/>
              <a:t>Neighboring motor neurons grow sprouts to take over orphaned fibers, </a:t>
            </a:r>
            <a:r>
              <a:rPr lang="en-US" sz="2000" u="sng"/>
              <a:t>creating a giant motor unit</a:t>
            </a:r>
            <a:r>
              <a:rPr lang="en-US" sz="2000"/>
              <a:t>.</a:t>
            </a:r>
          </a:p>
        </p:txBody>
      </p:sp>
      <p:pic>
        <p:nvPicPr>
          <p:cNvPr id="45062" name="Picture 6" descr="ju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44958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553200" y="6583363"/>
            <a:ext cx="2590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Halstead LS (1998) Sci Am 4:42-47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junk"/>
          <p:cNvPicPr>
            <a:picLocks noChangeAspect="1" noChangeArrowheads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4648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546725" y="1841500"/>
            <a:ext cx="287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Extrafusal muscle fibers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371600" y="1600200"/>
            <a:ext cx="266541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Intrafusal muscle fiber</a:t>
            </a:r>
          </a:p>
          <a:p>
            <a:pPr algn="ctr"/>
            <a:r>
              <a:rPr lang="en-US" sz="1800"/>
              <a:t>(contractile component)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486400" y="2819400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g</a:t>
            </a:r>
            <a:r>
              <a:rPr lang="en-US" sz="2000"/>
              <a:t> motor neuron axon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791200" y="3352800"/>
            <a:ext cx="270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Spindle afferent axons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019800" y="4800600"/>
            <a:ext cx="254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/>
              <a:t> motor neuron axon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066800" y="5486400"/>
            <a:ext cx="266541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Intrafusal muscle fiber</a:t>
            </a:r>
          </a:p>
          <a:p>
            <a:pPr algn="ctr"/>
            <a:r>
              <a:rPr lang="en-US" sz="1800"/>
              <a:t>(sensory component)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394325" y="1079500"/>
            <a:ext cx="1046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Tendon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533400" y="1981200"/>
            <a:ext cx="304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Force produced by a muscle depends on the </a:t>
            </a:r>
            <a:r>
              <a:rPr lang="en-US" sz="2000" b="1">
                <a:solidFill>
                  <a:schemeClr val="accent2"/>
                </a:solidFill>
              </a:rPr>
              <a:t>rate</a:t>
            </a:r>
            <a:r>
              <a:rPr lang="en-US" sz="2000"/>
              <a:t> of action potentials from the motor nerve.</a:t>
            </a:r>
          </a:p>
        </p:txBody>
      </p:sp>
      <p:pic>
        <p:nvPicPr>
          <p:cNvPr id="17415" name="Picture 1031" descr="muscle_stim5-100H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"/>
            <a:ext cx="296862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6" name="Text Box 1032"/>
          <p:cNvSpPr txBox="1">
            <a:spLocks noChangeArrowheads="1"/>
          </p:cNvSpPr>
          <p:nvPr/>
        </p:nvSpPr>
        <p:spPr bwMode="auto">
          <a:xfrm>
            <a:off x="7380288" y="6583363"/>
            <a:ext cx="1763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Kandel ER et al. (1991)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uscle-force-length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248400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9200" y="60198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Force produced through direct electrical stimulation of the soleus muscle of a cat.  This muscle’s function is to extend the ankle.</a:t>
            </a:r>
          </a:p>
        </p:txBody>
      </p:sp>
      <p:pic>
        <p:nvPicPr>
          <p:cNvPr id="19460" name="Picture 4" descr="muscle_sole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9271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Force produced by a muscle depends on its length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762000" y="1828800"/>
          <a:ext cx="2082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0" r:id="rId4" imgW="1104900" imgH="203200" progId="Equation.DSMT4">
                  <p:embed/>
                </p:oleObj>
              </mc:Choice>
              <mc:Fallback>
                <p:oleObj r:id="rId4" imgW="11049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20828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762000" y="2403475"/>
          <a:ext cx="13827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1" r:id="rId6" imgW="736280" imgH="393529" progId="Equation.DSMT4">
                  <p:embed/>
                </p:oleObj>
              </mc:Choice>
              <mc:Fallback>
                <p:oleObj r:id="rId6" imgW="736280" imgH="39352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03475"/>
                        <a:ext cx="1382713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762000" y="3408363"/>
          <a:ext cx="1346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2" name="Equation" r:id="rId8" imgW="710891" imgH="393529" progId="Equation.DSMT4">
                  <p:embed/>
                </p:oleObj>
              </mc:Choice>
              <mc:Fallback>
                <p:oleObj name="Equation" r:id="rId8" imgW="710891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08363"/>
                        <a:ext cx="1346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/>
          <p:cNvGraphicFramePr>
            <a:graphicFrameLocks noChangeAspect="1"/>
          </p:cNvGraphicFramePr>
          <p:nvPr/>
        </p:nvGraphicFramePr>
        <p:xfrm>
          <a:off x="762000" y="4270375"/>
          <a:ext cx="3087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3" r:id="rId10" imgW="1638300" imgH="279400" progId="Equation.DSMT4">
                  <p:embed/>
                </p:oleObj>
              </mc:Choice>
              <mc:Fallback>
                <p:oleObj r:id="rId10" imgW="1638300" imgH="279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70375"/>
                        <a:ext cx="30876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762000" y="4987925"/>
          <a:ext cx="33750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4" r:id="rId12" imgW="1790700" imgH="469900" progId="Equation.DSMT4">
                  <p:embed/>
                </p:oleObj>
              </mc:Choice>
              <mc:Fallback>
                <p:oleObj r:id="rId12" imgW="1790700" imgH="4699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87925"/>
                        <a:ext cx="33750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Line 4"/>
          <p:cNvSpPr>
            <a:spLocks noChangeShapeType="1"/>
          </p:cNvSpPr>
          <p:nvPr/>
        </p:nvSpPr>
        <p:spPr bwMode="auto">
          <a:xfrm flipH="1" flipV="1">
            <a:off x="8001000" y="2800350"/>
            <a:ext cx="4603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8077200" y="2876550"/>
          <a:ext cx="18573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5" name="Equation" r:id="rId14" imgW="215640" imgH="304560" progId="Equation.3">
                  <p:embed/>
                </p:oleObj>
              </mc:Choice>
              <mc:Fallback>
                <p:oleObj name="Equation" r:id="rId14" imgW="21564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876550"/>
                        <a:ext cx="185738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334000" y="2895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Times New Roman" pitchFamily="18" charset="0"/>
              </a:rPr>
              <a:t>extension</a:t>
            </a:r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257800" y="28194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486400" y="2571750"/>
            <a:ext cx="2514600" cy="7334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V="1">
            <a:off x="7416800" y="1447800"/>
            <a:ext cx="458788" cy="16732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7" name="Freeform 11"/>
          <p:cNvSpPr>
            <a:spLocks/>
          </p:cNvSpPr>
          <p:nvPr/>
        </p:nvSpPr>
        <p:spPr bwMode="auto">
          <a:xfrm>
            <a:off x="7342188" y="3046413"/>
            <a:ext cx="149225" cy="147637"/>
          </a:xfrm>
          <a:custGeom>
            <a:avLst/>
            <a:gdLst>
              <a:gd name="T0" fmla="*/ 0 w 188"/>
              <a:gd name="T1" fmla="*/ 98 h 184"/>
              <a:gd name="T2" fmla="*/ 4 w 188"/>
              <a:gd name="T3" fmla="*/ 115 h 184"/>
              <a:gd name="T4" fmla="*/ 7 w 188"/>
              <a:gd name="T5" fmla="*/ 128 h 184"/>
              <a:gd name="T6" fmla="*/ 13 w 188"/>
              <a:gd name="T7" fmla="*/ 138 h 184"/>
              <a:gd name="T8" fmla="*/ 19 w 188"/>
              <a:gd name="T9" fmla="*/ 146 h 184"/>
              <a:gd name="T10" fmla="*/ 25 w 188"/>
              <a:gd name="T11" fmla="*/ 153 h 184"/>
              <a:gd name="T12" fmla="*/ 32 w 188"/>
              <a:gd name="T13" fmla="*/ 159 h 184"/>
              <a:gd name="T14" fmla="*/ 38 w 188"/>
              <a:gd name="T15" fmla="*/ 165 h 184"/>
              <a:gd name="T16" fmla="*/ 44 w 188"/>
              <a:gd name="T17" fmla="*/ 167 h 184"/>
              <a:gd name="T18" fmla="*/ 50 w 188"/>
              <a:gd name="T19" fmla="*/ 171 h 184"/>
              <a:gd name="T20" fmla="*/ 57 w 188"/>
              <a:gd name="T21" fmla="*/ 175 h 184"/>
              <a:gd name="T22" fmla="*/ 65 w 188"/>
              <a:gd name="T23" fmla="*/ 178 h 184"/>
              <a:gd name="T24" fmla="*/ 71 w 188"/>
              <a:gd name="T25" fmla="*/ 180 h 184"/>
              <a:gd name="T26" fmla="*/ 78 w 188"/>
              <a:gd name="T27" fmla="*/ 182 h 184"/>
              <a:gd name="T28" fmla="*/ 86 w 188"/>
              <a:gd name="T29" fmla="*/ 184 h 184"/>
              <a:gd name="T30" fmla="*/ 94 w 188"/>
              <a:gd name="T31" fmla="*/ 184 h 184"/>
              <a:gd name="T32" fmla="*/ 102 w 188"/>
              <a:gd name="T33" fmla="*/ 182 h 184"/>
              <a:gd name="T34" fmla="*/ 109 w 188"/>
              <a:gd name="T35" fmla="*/ 182 h 184"/>
              <a:gd name="T36" fmla="*/ 117 w 188"/>
              <a:gd name="T37" fmla="*/ 180 h 184"/>
              <a:gd name="T38" fmla="*/ 127 w 188"/>
              <a:gd name="T39" fmla="*/ 176 h 184"/>
              <a:gd name="T40" fmla="*/ 136 w 188"/>
              <a:gd name="T41" fmla="*/ 173 h 184"/>
              <a:gd name="T42" fmla="*/ 144 w 188"/>
              <a:gd name="T43" fmla="*/ 167 h 184"/>
              <a:gd name="T44" fmla="*/ 155 w 188"/>
              <a:gd name="T45" fmla="*/ 161 h 184"/>
              <a:gd name="T46" fmla="*/ 167 w 188"/>
              <a:gd name="T47" fmla="*/ 148 h 184"/>
              <a:gd name="T48" fmla="*/ 182 w 188"/>
              <a:gd name="T49" fmla="*/ 117 h 184"/>
              <a:gd name="T50" fmla="*/ 188 w 188"/>
              <a:gd name="T51" fmla="*/ 86 h 184"/>
              <a:gd name="T52" fmla="*/ 184 w 188"/>
              <a:gd name="T53" fmla="*/ 69 h 184"/>
              <a:gd name="T54" fmla="*/ 180 w 188"/>
              <a:gd name="T55" fmla="*/ 56 h 184"/>
              <a:gd name="T56" fmla="*/ 175 w 188"/>
              <a:gd name="T57" fmla="*/ 46 h 184"/>
              <a:gd name="T58" fmla="*/ 169 w 188"/>
              <a:gd name="T59" fmla="*/ 38 h 184"/>
              <a:gd name="T60" fmla="*/ 163 w 188"/>
              <a:gd name="T61" fmla="*/ 31 h 184"/>
              <a:gd name="T62" fmla="*/ 155 w 188"/>
              <a:gd name="T63" fmla="*/ 25 h 184"/>
              <a:gd name="T64" fmla="*/ 150 w 188"/>
              <a:gd name="T65" fmla="*/ 19 h 184"/>
              <a:gd name="T66" fmla="*/ 144 w 188"/>
              <a:gd name="T67" fmla="*/ 17 h 184"/>
              <a:gd name="T68" fmla="*/ 138 w 188"/>
              <a:gd name="T69" fmla="*/ 13 h 184"/>
              <a:gd name="T70" fmla="*/ 130 w 188"/>
              <a:gd name="T71" fmla="*/ 9 h 184"/>
              <a:gd name="T72" fmla="*/ 123 w 188"/>
              <a:gd name="T73" fmla="*/ 6 h 184"/>
              <a:gd name="T74" fmla="*/ 117 w 188"/>
              <a:gd name="T75" fmla="*/ 4 h 184"/>
              <a:gd name="T76" fmla="*/ 109 w 188"/>
              <a:gd name="T77" fmla="*/ 2 h 184"/>
              <a:gd name="T78" fmla="*/ 102 w 188"/>
              <a:gd name="T79" fmla="*/ 0 h 184"/>
              <a:gd name="T80" fmla="*/ 94 w 188"/>
              <a:gd name="T81" fmla="*/ 0 h 184"/>
              <a:gd name="T82" fmla="*/ 86 w 188"/>
              <a:gd name="T83" fmla="*/ 2 h 184"/>
              <a:gd name="T84" fmla="*/ 78 w 188"/>
              <a:gd name="T85" fmla="*/ 2 h 184"/>
              <a:gd name="T86" fmla="*/ 71 w 188"/>
              <a:gd name="T87" fmla="*/ 4 h 184"/>
              <a:gd name="T88" fmla="*/ 61 w 188"/>
              <a:gd name="T89" fmla="*/ 8 h 184"/>
              <a:gd name="T90" fmla="*/ 52 w 188"/>
              <a:gd name="T91" fmla="*/ 11 h 184"/>
              <a:gd name="T92" fmla="*/ 44 w 188"/>
              <a:gd name="T93" fmla="*/ 17 h 184"/>
              <a:gd name="T94" fmla="*/ 32 w 188"/>
              <a:gd name="T95" fmla="*/ 23 h 184"/>
              <a:gd name="T96" fmla="*/ 21 w 188"/>
              <a:gd name="T97" fmla="*/ 36 h 184"/>
              <a:gd name="T98" fmla="*/ 6 w 188"/>
              <a:gd name="T99" fmla="*/ 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8" h="184">
                <a:moveTo>
                  <a:pt x="6" y="67"/>
                </a:moveTo>
                <a:lnTo>
                  <a:pt x="0" y="84"/>
                </a:lnTo>
                <a:lnTo>
                  <a:pt x="0" y="92"/>
                </a:lnTo>
                <a:lnTo>
                  <a:pt x="0" y="98"/>
                </a:lnTo>
                <a:lnTo>
                  <a:pt x="2" y="102"/>
                </a:lnTo>
                <a:lnTo>
                  <a:pt x="2" y="109"/>
                </a:lnTo>
                <a:lnTo>
                  <a:pt x="4" y="111"/>
                </a:lnTo>
                <a:lnTo>
                  <a:pt x="4" y="115"/>
                </a:lnTo>
                <a:lnTo>
                  <a:pt x="6" y="119"/>
                </a:lnTo>
                <a:lnTo>
                  <a:pt x="6" y="121"/>
                </a:lnTo>
                <a:lnTo>
                  <a:pt x="7" y="125"/>
                </a:lnTo>
                <a:lnTo>
                  <a:pt x="7" y="128"/>
                </a:lnTo>
                <a:lnTo>
                  <a:pt x="9" y="130"/>
                </a:lnTo>
                <a:lnTo>
                  <a:pt x="11" y="132"/>
                </a:lnTo>
                <a:lnTo>
                  <a:pt x="11" y="136"/>
                </a:lnTo>
                <a:lnTo>
                  <a:pt x="13" y="138"/>
                </a:lnTo>
                <a:lnTo>
                  <a:pt x="15" y="140"/>
                </a:lnTo>
                <a:lnTo>
                  <a:pt x="17" y="142"/>
                </a:lnTo>
                <a:lnTo>
                  <a:pt x="17" y="144"/>
                </a:lnTo>
                <a:lnTo>
                  <a:pt x="19" y="146"/>
                </a:lnTo>
                <a:lnTo>
                  <a:pt x="21" y="148"/>
                </a:lnTo>
                <a:lnTo>
                  <a:pt x="23" y="150"/>
                </a:lnTo>
                <a:lnTo>
                  <a:pt x="25" y="150"/>
                </a:lnTo>
                <a:lnTo>
                  <a:pt x="25" y="153"/>
                </a:lnTo>
                <a:lnTo>
                  <a:pt x="27" y="155"/>
                </a:lnTo>
                <a:lnTo>
                  <a:pt x="29" y="155"/>
                </a:lnTo>
                <a:lnTo>
                  <a:pt x="30" y="157"/>
                </a:lnTo>
                <a:lnTo>
                  <a:pt x="32" y="159"/>
                </a:lnTo>
                <a:lnTo>
                  <a:pt x="32" y="161"/>
                </a:lnTo>
                <a:lnTo>
                  <a:pt x="34" y="161"/>
                </a:lnTo>
                <a:lnTo>
                  <a:pt x="36" y="163"/>
                </a:lnTo>
                <a:lnTo>
                  <a:pt x="38" y="165"/>
                </a:lnTo>
                <a:lnTo>
                  <a:pt x="40" y="165"/>
                </a:lnTo>
                <a:lnTo>
                  <a:pt x="42" y="167"/>
                </a:lnTo>
                <a:lnTo>
                  <a:pt x="42" y="167"/>
                </a:lnTo>
                <a:lnTo>
                  <a:pt x="44" y="167"/>
                </a:lnTo>
                <a:lnTo>
                  <a:pt x="44" y="171"/>
                </a:lnTo>
                <a:lnTo>
                  <a:pt x="46" y="171"/>
                </a:lnTo>
                <a:lnTo>
                  <a:pt x="48" y="171"/>
                </a:lnTo>
                <a:lnTo>
                  <a:pt x="50" y="171"/>
                </a:lnTo>
                <a:lnTo>
                  <a:pt x="52" y="175"/>
                </a:lnTo>
                <a:lnTo>
                  <a:pt x="54" y="175"/>
                </a:lnTo>
                <a:lnTo>
                  <a:pt x="55" y="175"/>
                </a:lnTo>
                <a:lnTo>
                  <a:pt x="57" y="175"/>
                </a:lnTo>
                <a:lnTo>
                  <a:pt x="59" y="176"/>
                </a:lnTo>
                <a:lnTo>
                  <a:pt x="61" y="176"/>
                </a:lnTo>
                <a:lnTo>
                  <a:pt x="63" y="176"/>
                </a:lnTo>
                <a:lnTo>
                  <a:pt x="65" y="178"/>
                </a:lnTo>
                <a:lnTo>
                  <a:pt x="67" y="178"/>
                </a:lnTo>
                <a:lnTo>
                  <a:pt x="69" y="178"/>
                </a:lnTo>
                <a:lnTo>
                  <a:pt x="71" y="178"/>
                </a:lnTo>
                <a:lnTo>
                  <a:pt x="71" y="180"/>
                </a:lnTo>
                <a:lnTo>
                  <a:pt x="73" y="180"/>
                </a:lnTo>
                <a:lnTo>
                  <a:pt x="75" y="180"/>
                </a:lnTo>
                <a:lnTo>
                  <a:pt x="77" y="180"/>
                </a:lnTo>
                <a:lnTo>
                  <a:pt x="78" y="182"/>
                </a:lnTo>
                <a:lnTo>
                  <a:pt x="80" y="182"/>
                </a:lnTo>
                <a:lnTo>
                  <a:pt x="82" y="182"/>
                </a:lnTo>
                <a:lnTo>
                  <a:pt x="84" y="182"/>
                </a:lnTo>
                <a:lnTo>
                  <a:pt x="86" y="184"/>
                </a:lnTo>
                <a:lnTo>
                  <a:pt x="88" y="182"/>
                </a:lnTo>
                <a:lnTo>
                  <a:pt x="90" y="182"/>
                </a:lnTo>
                <a:lnTo>
                  <a:pt x="92" y="184"/>
                </a:lnTo>
                <a:lnTo>
                  <a:pt x="94" y="184"/>
                </a:lnTo>
                <a:lnTo>
                  <a:pt x="98" y="182"/>
                </a:lnTo>
                <a:lnTo>
                  <a:pt x="100" y="182"/>
                </a:lnTo>
                <a:lnTo>
                  <a:pt x="100" y="184"/>
                </a:lnTo>
                <a:lnTo>
                  <a:pt x="102" y="182"/>
                </a:lnTo>
                <a:lnTo>
                  <a:pt x="103" y="182"/>
                </a:lnTo>
                <a:lnTo>
                  <a:pt x="105" y="182"/>
                </a:lnTo>
                <a:lnTo>
                  <a:pt x="107" y="182"/>
                </a:lnTo>
                <a:lnTo>
                  <a:pt x="109" y="182"/>
                </a:lnTo>
                <a:lnTo>
                  <a:pt x="111" y="180"/>
                </a:lnTo>
                <a:lnTo>
                  <a:pt x="113" y="180"/>
                </a:lnTo>
                <a:lnTo>
                  <a:pt x="115" y="180"/>
                </a:lnTo>
                <a:lnTo>
                  <a:pt x="117" y="180"/>
                </a:lnTo>
                <a:lnTo>
                  <a:pt x="119" y="178"/>
                </a:lnTo>
                <a:lnTo>
                  <a:pt x="123" y="178"/>
                </a:lnTo>
                <a:lnTo>
                  <a:pt x="125" y="178"/>
                </a:lnTo>
                <a:lnTo>
                  <a:pt x="127" y="176"/>
                </a:lnTo>
                <a:lnTo>
                  <a:pt x="128" y="175"/>
                </a:lnTo>
                <a:lnTo>
                  <a:pt x="130" y="176"/>
                </a:lnTo>
                <a:lnTo>
                  <a:pt x="132" y="175"/>
                </a:lnTo>
                <a:lnTo>
                  <a:pt x="136" y="173"/>
                </a:lnTo>
                <a:lnTo>
                  <a:pt x="138" y="173"/>
                </a:lnTo>
                <a:lnTo>
                  <a:pt x="140" y="171"/>
                </a:lnTo>
                <a:lnTo>
                  <a:pt x="142" y="169"/>
                </a:lnTo>
                <a:lnTo>
                  <a:pt x="144" y="167"/>
                </a:lnTo>
                <a:lnTo>
                  <a:pt x="148" y="167"/>
                </a:lnTo>
                <a:lnTo>
                  <a:pt x="150" y="163"/>
                </a:lnTo>
                <a:lnTo>
                  <a:pt x="151" y="161"/>
                </a:lnTo>
                <a:lnTo>
                  <a:pt x="155" y="161"/>
                </a:lnTo>
                <a:lnTo>
                  <a:pt x="157" y="157"/>
                </a:lnTo>
                <a:lnTo>
                  <a:pt x="161" y="153"/>
                </a:lnTo>
                <a:lnTo>
                  <a:pt x="163" y="153"/>
                </a:lnTo>
                <a:lnTo>
                  <a:pt x="167" y="148"/>
                </a:lnTo>
                <a:lnTo>
                  <a:pt x="169" y="144"/>
                </a:lnTo>
                <a:lnTo>
                  <a:pt x="173" y="140"/>
                </a:lnTo>
                <a:lnTo>
                  <a:pt x="176" y="132"/>
                </a:lnTo>
                <a:lnTo>
                  <a:pt x="182" y="117"/>
                </a:lnTo>
                <a:lnTo>
                  <a:pt x="182" y="117"/>
                </a:lnTo>
                <a:lnTo>
                  <a:pt x="188" y="100"/>
                </a:lnTo>
                <a:lnTo>
                  <a:pt x="188" y="92"/>
                </a:lnTo>
                <a:lnTo>
                  <a:pt x="188" y="86"/>
                </a:lnTo>
                <a:lnTo>
                  <a:pt x="186" y="82"/>
                </a:lnTo>
                <a:lnTo>
                  <a:pt x="186" y="75"/>
                </a:lnTo>
                <a:lnTo>
                  <a:pt x="184" y="73"/>
                </a:lnTo>
                <a:lnTo>
                  <a:pt x="184" y="69"/>
                </a:lnTo>
                <a:lnTo>
                  <a:pt x="182" y="65"/>
                </a:lnTo>
                <a:lnTo>
                  <a:pt x="182" y="63"/>
                </a:lnTo>
                <a:lnTo>
                  <a:pt x="180" y="59"/>
                </a:lnTo>
                <a:lnTo>
                  <a:pt x="180" y="56"/>
                </a:lnTo>
                <a:lnTo>
                  <a:pt x="178" y="54"/>
                </a:lnTo>
                <a:lnTo>
                  <a:pt x="176" y="52"/>
                </a:lnTo>
                <a:lnTo>
                  <a:pt x="176" y="48"/>
                </a:lnTo>
                <a:lnTo>
                  <a:pt x="175" y="46"/>
                </a:lnTo>
                <a:lnTo>
                  <a:pt x="173" y="44"/>
                </a:lnTo>
                <a:lnTo>
                  <a:pt x="171" y="42"/>
                </a:lnTo>
                <a:lnTo>
                  <a:pt x="171" y="40"/>
                </a:lnTo>
                <a:lnTo>
                  <a:pt x="169" y="38"/>
                </a:lnTo>
                <a:lnTo>
                  <a:pt x="167" y="36"/>
                </a:lnTo>
                <a:lnTo>
                  <a:pt x="165" y="34"/>
                </a:lnTo>
                <a:lnTo>
                  <a:pt x="163" y="34"/>
                </a:lnTo>
                <a:lnTo>
                  <a:pt x="163" y="31"/>
                </a:lnTo>
                <a:lnTo>
                  <a:pt x="161" y="29"/>
                </a:lnTo>
                <a:lnTo>
                  <a:pt x="159" y="29"/>
                </a:lnTo>
                <a:lnTo>
                  <a:pt x="157" y="27"/>
                </a:lnTo>
                <a:lnTo>
                  <a:pt x="155" y="25"/>
                </a:lnTo>
                <a:lnTo>
                  <a:pt x="155" y="23"/>
                </a:lnTo>
                <a:lnTo>
                  <a:pt x="153" y="23"/>
                </a:lnTo>
                <a:lnTo>
                  <a:pt x="151" y="21"/>
                </a:lnTo>
                <a:lnTo>
                  <a:pt x="150" y="19"/>
                </a:lnTo>
                <a:lnTo>
                  <a:pt x="148" y="19"/>
                </a:lnTo>
                <a:lnTo>
                  <a:pt x="146" y="17"/>
                </a:lnTo>
                <a:lnTo>
                  <a:pt x="146" y="17"/>
                </a:lnTo>
                <a:lnTo>
                  <a:pt x="144" y="17"/>
                </a:lnTo>
                <a:lnTo>
                  <a:pt x="144" y="13"/>
                </a:lnTo>
                <a:lnTo>
                  <a:pt x="142" y="13"/>
                </a:lnTo>
                <a:lnTo>
                  <a:pt x="140" y="13"/>
                </a:lnTo>
                <a:lnTo>
                  <a:pt x="138" y="13"/>
                </a:lnTo>
                <a:lnTo>
                  <a:pt x="136" y="9"/>
                </a:lnTo>
                <a:lnTo>
                  <a:pt x="134" y="9"/>
                </a:lnTo>
                <a:lnTo>
                  <a:pt x="132" y="9"/>
                </a:lnTo>
                <a:lnTo>
                  <a:pt x="130" y="9"/>
                </a:lnTo>
                <a:lnTo>
                  <a:pt x="128" y="8"/>
                </a:lnTo>
                <a:lnTo>
                  <a:pt x="127" y="8"/>
                </a:lnTo>
                <a:lnTo>
                  <a:pt x="125" y="8"/>
                </a:lnTo>
                <a:lnTo>
                  <a:pt x="123" y="6"/>
                </a:lnTo>
                <a:lnTo>
                  <a:pt x="121" y="6"/>
                </a:lnTo>
                <a:lnTo>
                  <a:pt x="119" y="6"/>
                </a:lnTo>
                <a:lnTo>
                  <a:pt x="117" y="6"/>
                </a:lnTo>
                <a:lnTo>
                  <a:pt x="117" y="4"/>
                </a:lnTo>
                <a:lnTo>
                  <a:pt x="115" y="4"/>
                </a:lnTo>
                <a:lnTo>
                  <a:pt x="113" y="4"/>
                </a:lnTo>
                <a:lnTo>
                  <a:pt x="111" y="4"/>
                </a:lnTo>
                <a:lnTo>
                  <a:pt x="109" y="2"/>
                </a:lnTo>
                <a:lnTo>
                  <a:pt x="107" y="2"/>
                </a:lnTo>
                <a:lnTo>
                  <a:pt x="105" y="2"/>
                </a:lnTo>
                <a:lnTo>
                  <a:pt x="103" y="2"/>
                </a:lnTo>
                <a:lnTo>
                  <a:pt x="102" y="0"/>
                </a:lnTo>
                <a:lnTo>
                  <a:pt x="100" y="2"/>
                </a:lnTo>
                <a:lnTo>
                  <a:pt x="98" y="2"/>
                </a:lnTo>
                <a:lnTo>
                  <a:pt x="96" y="0"/>
                </a:lnTo>
                <a:lnTo>
                  <a:pt x="94" y="0"/>
                </a:lnTo>
                <a:lnTo>
                  <a:pt x="90" y="2"/>
                </a:lnTo>
                <a:lnTo>
                  <a:pt x="88" y="2"/>
                </a:lnTo>
                <a:lnTo>
                  <a:pt x="88" y="0"/>
                </a:lnTo>
                <a:lnTo>
                  <a:pt x="86" y="2"/>
                </a:lnTo>
                <a:lnTo>
                  <a:pt x="84" y="2"/>
                </a:lnTo>
                <a:lnTo>
                  <a:pt x="82" y="2"/>
                </a:lnTo>
                <a:lnTo>
                  <a:pt x="80" y="2"/>
                </a:lnTo>
                <a:lnTo>
                  <a:pt x="78" y="2"/>
                </a:lnTo>
                <a:lnTo>
                  <a:pt x="77" y="4"/>
                </a:lnTo>
                <a:lnTo>
                  <a:pt x="75" y="4"/>
                </a:lnTo>
                <a:lnTo>
                  <a:pt x="73" y="4"/>
                </a:lnTo>
                <a:lnTo>
                  <a:pt x="71" y="4"/>
                </a:lnTo>
                <a:lnTo>
                  <a:pt x="69" y="6"/>
                </a:lnTo>
                <a:lnTo>
                  <a:pt x="65" y="6"/>
                </a:lnTo>
                <a:lnTo>
                  <a:pt x="63" y="6"/>
                </a:lnTo>
                <a:lnTo>
                  <a:pt x="61" y="8"/>
                </a:lnTo>
                <a:lnTo>
                  <a:pt x="59" y="9"/>
                </a:lnTo>
                <a:lnTo>
                  <a:pt x="57" y="8"/>
                </a:lnTo>
                <a:lnTo>
                  <a:pt x="55" y="9"/>
                </a:lnTo>
                <a:lnTo>
                  <a:pt x="52" y="11"/>
                </a:lnTo>
                <a:lnTo>
                  <a:pt x="50" y="11"/>
                </a:lnTo>
                <a:lnTo>
                  <a:pt x="48" y="13"/>
                </a:lnTo>
                <a:lnTo>
                  <a:pt x="46" y="15"/>
                </a:lnTo>
                <a:lnTo>
                  <a:pt x="44" y="17"/>
                </a:lnTo>
                <a:lnTo>
                  <a:pt x="40" y="17"/>
                </a:lnTo>
                <a:lnTo>
                  <a:pt x="38" y="21"/>
                </a:lnTo>
                <a:lnTo>
                  <a:pt x="36" y="23"/>
                </a:lnTo>
                <a:lnTo>
                  <a:pt x="32" y="23"/>
                </a:lnTo>
                <a:lnTo>
                  <a:pt x="30" y="27"/>
                </a:lnTo>
                <a:lnTo>
                  <a:pt x="27" y="31"/>
                </a:lnTo>
                <a:lnTo>
                  <a:pt x="25" y="31"/>
                </a:lnTo>
                <a:lnTo>
                  <a:pt x="21" y="36"/>
                </a:lnTo>
                <a:lnTo>
                  <a:pt x="19" y="40"/>
                </a:lnTo>
                <a:lnTo>
                  <a:pt x="15" y="44"/>
                </a:lnTo>
                <a:lnTo>
                  <a:pt x="11" y="52"/>
                </a:lnTo>
                <a:lnTo>
                  <a:pt x="6" y="6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228" name="Freeform 12"/>
          <p:cNvSpPr>
            <a:spLocks/>
          </p:cNvSpPr>
          <p:nvPr/>
        </p:nvSpPr>
        <p:spPr bwMode="auto">
          <a:xfrm>
            <a:off x="7713663" y="2222500"/>
            <a:ext cx="320675" cy="569913"/>
          </a:xfrm>
          <a:custGeom>
            <a:avLst/>
            <a:gdLst>
              <a:gd name="T0" fmla="*/ 0 w 404"/>
              <a:gd name="T1" fmla="*/ 49 h 717"/>
              <a:gd name="T2" fmla="*/ 285 w 404"/>
              <a:gd name="T3" fmla="*/ 0 h 717"/>
              <a:gd name="T4" fmla="*/ 404 w 404"/>
              <a:gd name="T5" fmla="*/ 667 h 717"/>
              <a:gd name="T6" fmla="*/ 119 w 404"/>
              <a:gd name="T7" fmla="*/ 717 h 717"/>
              <a:gd name="T8" fmla="*/ 0 w 404"/>
              <a:gd name="T9" fmla="*/ 4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717">
                <a:moveTo>
                  <a:pt x="0" y="49"/>
                </a:moveTo>
                <a:lnTo>
                  <a:pt x="285" y="0"/>
                </a:lnTo>
                <a:lnTo>
                  <a:pt x="404" y="667"/>
                </a:lnTo>
                <a:lnTo>
                  <a:pt x="119" y="717"/>
                </a:lnTo>
                <a:lnTo>
                  <a:pt x="0" y="4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7785100" y="1752600"/>
            <a:ext cx="36513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7862888" y="2782888"/>
            <a:ext cx="49212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7626350" y="3065463"/>
            <a:ext cx="1857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7635875" y="33194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/>
          </a:p>
        </p:txBody>
      </p: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7407275" y="2252663"/>
            <a:ext cx="90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/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8039100" y="2362200"/>
            <a:ext cx="1746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8016875" y="232886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l</a:t>
            </a:r>
            <a:endParaRPr lang="en-US">
              <a:latin typeface="Symbol" pitchFamily="18" charset="2"/>
            </a:endParaRPr>
          </a:p>
        </p:txBody>
      </p:sp>
      <p:sp>
        <p:nvSpPr>
          <p:cNvPr id="137236" name="Arc 20"/>
          <p:cNvSpPr>
            <a:spLocks/>
          </p:cNvSpPr>
          <p:nvPr/>
        </p:nvSpPr>
        <p:spPr bwMode="auto">
          <a:xfrm>
            <a:off x="7461250" y="2903538"/>
            <a:ext cx="177800" cy="269875"/>
          </a:xfrm>
          <a:custGeom>
            <a:avLst/>
            <a:gdLst>
              <a:gd name="G0" fmla="+- 0 0 0"/>
              <a:gd name="G1" fmla="+- 21522 0 0"/>
              <a:gd name="G2" fmla="+- 21600 0 0"/>
              <a:gd name="T0" fmla="*/ 1839 w 21600"/>
              <a:gd name="T1" fmla="*/ 0 h 32715"/>
              <a:gd name="T2" fmla="*/ 18473 w 21600"/>
              <a:gd name="T3" fmla="*/ 32715 h 32715"/>
              <a:gd name="T4" fmla="*/ 0 w 21600"/>
              <a:gd name="T5" fmla="*/ 21522 h 3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715" fill="none" extrusionOk="0">
                <a:moveTo>
                  <a:pt x="1838" y="0"/>
                </a:moveTo>
                <a:cubicBezTo>
                  <a:pt x="13014" y="955"/>
                  <a:pt x="21600" y="10305"/>
                  <a:pt x="21600" y="21522"/>
                </a:cubicBezTo>
                <a:cubicBezTo>
                  <a:pt x="21600" y="25468"/>
                  <a:pt x="20518" y="29339"/>
                  <a:pt x="18473" y="32715"/>
                </a:cubicBezTo>
              </a:path>
              <a:path w="21600" h="32715" stroke="0" extrusionOk="0">
                <a:moveTo>
                  <a:pt x="1838" y="0"/>
                </a:moveTo>
                <a:cubicBezTo>
                  <a:pt x="13014" y="955"/>
                  <a:pt x="21600" y="10305"/>
                  <a:pt x="21600" y="21522"/>
                </a:cubicBezTo>
                <a:cubicBezTo>
                  <a:pt x="21600" y="25468"/>
                  <a:pt x="20518" y="29339"/>
                  <a:pt x="18473" y="32715"/>
                </a:cubicBezTo>
                <a:lnTo>
                  <a:pt x="0" y="2152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7596188" y="2817813"/>
            <a:ext cx="2460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7646988" y="2741613"/>
            <a:ext cx="106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>
              <a:latin typeface="Symbol" pitchFamily="18" charset="2"/>
            </a:endParaRPr>
          </a:p>
        </p:txBody>
      </p:sp>
      <p:sp>
        <p:nvSpPr>
          <p:cNvPr id="137239" name="Oval 23"/>
          <p:cNvSpPr>
            <a:spLocks noChangeArrowheads="1"/>
          </p:cNvSpPr>
          <p:nvPr/>
        </p:nvSpPr>
        <p:spPr bwMode="auto">
          <a:xfrm rot="-247147">
            <a:off x="7773988" y="2178050"/>
            <a:ext cx="1524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7937500" y="17526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triceps</a:t>
            </a:r>
          </a:p>
        </p:txBody>
      </p:sp>
      <p:grpSp>
        <p:nvGrpSpPr>
          <p:cNvPr id="137248" name="Group 32"/>
          <p:cNvGrpSpPr>
            <a:grpSpLocks/>
          </p:cNvGrpSpPr>
          <p:nvPr/>
        </p:nvGrpSpPr>
        <p:grpSpPr bwMode="auto">
          <a:xfrm>
            <a:off x="4572000" y="3657600"/>
            <a:ext cx="4343400" cy="2735263"/>
            <a:chOff x="1249" y="800"/>
            <a:chExt cx="2688" cy="1693"/>
          </a:xfrm>
        </p:grpSpPr>
        <p:sp>
          <p:nvSpPr>
            <p:cNvPr id="137249" name="Rectangle 33"/>
            <p:cNvSpPr>
              <a:spLocks noChangeArrowheads="1"/>
            </p:cNvSpPr>
            <p:nvPr/>
          </p:nvSpPr>
          <p:spPr bwMode="auto">
            <a:xfrm>
              <a:off x="1488" y="816"/>
              <a:ext cx="2449" cy="1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 flipV="1">
              <a:off x="1990" y="2107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1" name="Rectangle 35"/>
            <p:cNvSpPr>
              <a:spLocks noChangeArrowheads="1"/>
            </p:cNvSpPr>
            <p:nvPr/>
          </p:nvSpPr>
          <p:spPr bwMode="auto">
            <a:xfrm>
              <a:off x="1939" y="2147"/>
              <a:ext cx="114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52" name="Line 36"/>
            <p:cNvSpPr>
              <a:spLocks noChangeShapeType="1"/>
            </p:cNvSpPr>
            <p:nvPr/>
          </p:nvSpPr>
          <p:spPr bwMode="auto">
            <a:xfrm flipV="1">
              <a:off x="2313" y="2107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3" name="Rectangle 37"/>
            <p:cNvSpPr>
              <a:spLocks noChangeArrowheads="1"/>
            </p:cNvSpPr>
            <p:nvPr/>
          </p:nvSpPr>
          <p:spPr bwMode="auto">
            <a:xfrm>
              <a:off x="2262" y="2147"/>
              <a:ext cx="114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54" name="Line 38"/>
            <p:cNvSpPr>
              <a:spLocks noChangeShapeType="1"/>
            </p:cNvSpPr>
            <p:nvPr/>
          </p:nvSpPr>
          <p:spPr bwMode="auto">
            <a:xfrm flipV="1">
              <a:off x="2636" y="2107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5" name="Rectangle 39"/>
            <p:cNvSpPr>
              <a:spLocks noChangeArrowheads="1"/>
            </p:cNvSpPr>
            <p:nvPr/>
          </p:nvSpPr>
          <p:spPr bwMode="auto">
            <a:xfrm>
              <a:off x="2585" y="2147"/>
              <a:ext cx="114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75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56" name="Line 40"/>
            <p:cNvSpPr>
              <a:spLocks noChangeShapeType="1"/>
            </p:cNvSpPr>
            <p:nvPr/>
          </p:nvSpPr>
          <p:spPr bwMode="auto">
            <a:xfrm flipV="1">
              <a:off x="2959" y="2107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7" name="Rectangle 41"/>
            <p:cNvSpPr>
              <a:spLocks noChangeArrowheads="1"/>
            </p:cNvSpPr>
            <p:nvPr/>
          </p:nvSpPr>
          <p:spPr bwMode="auto">
            <a:xfrm>
              <a:off x="2883" y="2147"/>
              <a:ext cx="17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100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V="1">
              <a:off x="3282" y="2107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9" name="Rectangle 43"/>
            <p:cNvSpPr>
              <a:spLocks noChangeArrowheads="1"/>
            </p:cNvSpPr>
            <p:nvPr/>
          </p:nvSpPr>
          <p:spPr bwMode="auto">
            <a:xfrm>
              <a:off x="3206" y="2147"/>
              <a:ext cx="17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125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60" name="Line 44"/>
            <p:cNvSpPr>
              <a:spLocks noChangeShapeType="1"/>
            </p:cNvSpPr>
            <p:nvPr/>
          </p:nvSpPr>
          <p:spPr bwMode="auto">
            <a:xfrm flipV="1">
              <a:off x="3605" y="2107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1" name="Rectangle 45"/>
            <p:cNvSpPr>
              <a:spLocks noChangeArrowheads="1"/>
            </p:cNvSpPr>
            <p:nvPr/>
          </p:nvSpPr>
          <p:spPr bwMode="auto">
            <a:xfrm>
              <a:off x="3529" y="2147"/>
              <a:ext cx="17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150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 flipV="1">
              <a:off x="1735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3" name="Line 47"/>
            <p:cNvSpPr>
              <a:spLocks noChangeShapeType="1"/>
            </p:cNvSpPr>
            <p:nvPr/>
          </p:nvSpPr>
          <p:spPr bwMode="auto">
            <a:xfrm flipV="1">
              <a:off x="1794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4" name="Line 48"/>
            <p:cNvSpPr>
              <a:spLocks noChangeShapeType="1"/>
            </p:cNvSpPr>
            <p:nvPr/>
          </p:nvSpPr>
          <p:spPr bwMode="auto">
            <a:xfrm flipV="1">
              <a:off x="1862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V="1">
              <a:off x="1922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 flipV="1">
              <a:off x="2058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7" name="Line 51"/>
            <p:cNvSpPr>
              <a:spLocks noChangeShapeType="1"/>
            </p:cNvSpPr>
            <p:nvPr/>
          </p:nvSpPr>
          <p:spPr bwMode="auto">
            <a:xfrm flipV="1">
              <a:off x="2117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8" name="Line 52"/>
            <p:cNvSpPr>
              <a:spLocks noChangeShapeType="1"/>
            </p:cNvSpPr>
            <p:nvPr/>
          </p:nvSpPr>
          <p:spPr bwMode="auto">
            <a:xfrm flipV="1">
              <a:off x="2185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9" name="Line 53"/>
            <p:cNvSpPr>
              <a:spLocks noChangeShapeType="1"/>
            </p:cNvSpPr>
            <p:nvPr/>
          </p:nvSpPr>
          <p:spPr bwMode="auto">
            <a:xfrm flipV="1">
              <a:off x="2253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0" name="Line 54"/>
            <p:cNvSpPr>
              <a:spLocks noChangeShapeType="1"/>
            </p:cNvSpPr>
            <p:nvPr/>
          </p:nvSpPr>
          <p:spPr bwMode="auto">
            <a:xfrm flipV="1">
              <a:off x="2381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1" name="Line 55"/>
            <p:cNvSpPr>
              <a:spLocks noChangeShapeType="1"/>
            </p:cNvSpPr>
            <p:nvPr/>
          </p:nvSpPr>
          <p:spPr bwMode="auto">
            <a:xfrm flipV="1">
              <a:off x="2440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2" name="Line 56"/>
            <p:cNvSpPr>
              <a:spLocks noChangeShapeType="1"/>
            </p:cNvSpPr>
            <p:nvPr/>
          </p:nvSpPr>
          <p:spPr bwMode="auto">
            <a:xfrm flipV="1">
              <a:off x="2508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3" name="Line 57"/>
            <p:cNvSpPr>
              <a:spLocks noChangeShapeType="1"/>
            </p:cNvSpPr>
            <p:nvPr/>
          </p:nvSpPr>
          <p:spPr bwMode="auto">
            <a:xfrm flipV="1">
              <a:off x="2576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4" name="Line 58"/>
            <p:cNvSpPr>
              <a:spLocks noChangeShapeType="1"/>
            </p:cNvSpPr>
            <p:nvPr/>
          </p:nvSpPr>
          <p:spPr bwMode="auto">
            <a:xfrm flipV="1">
              <a:off x="2704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5" name="Line 59"/>
            <p:cNvSpPr>
              <a:spLocks noChangeShapeType="1"/>
            </p:cNvSpPr>
            <p:nvPr/>
          </p:nvSpPr>
          <p:spPr bwMode="auto">
            <a:xfrm flipV="1">
              <a:off x="2764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6" name="Line 60"/>
            <p:cNvSpPr>
              <a:spLocks noChangeShapeType="1"/>
            </p:cNvSpPr>
            <p:nvPr/>
          </p:nvSpPr>
          <p:spPr bwMode="auto">
            <a:xfrm flipV="1">
              <a:off x="2832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7" name="Line 61"/>
            <p:cNvSpPr>
              <a:spLocks noChangeShapeType="1"/>
            </p:cNvSpPr>
            <p:nvPr/>
          </p:nvSpPr>
          <p:spPr bwMode="auto">
            <a:xfrm flipV="1">
              <a:off x="2900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8" name="Line 62"/>
            <p:cNvSpPr>
              <a:spLocks noChangeShapeType="1"/>
            </p:cNvSpPr>
            <p:nvPr/>
          </p:nvSpPr>
          <p:spPr bwMode="auto">
            <a:xfrm flipV="1">
              <a:off x="3027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9" name="Line 63"/>
            <p:cNvSpPr>
              <a:spLocks noChangeShapeType="1"/>
            </p:cNvSpPr>
            <p:nvPr/>
          </p:nvSpPr>
          <p:spPr bwMode="auto">
            <a:xfrm flipV="1">
              <a:off x="3095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0" name="Line 64"/>
            <p:cNvSpPr>
              <a:spLocks noChangeShapeType="1"/>
            </p:cNvSpPr>
            <p:nvPr/>
          </p:nvSpPr>
          <p:spPr bwMode="auto">
            <a:xfrm flipV="1">
              <a:off x="3155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1" name="Line 65"/>
            <p:cNvSpPr>
              <a:spLocks noChangeShapeType="1"/>
            </p:cNvSpPr>
            <p:nvPr/>
          </p:nvSpPr>
          <p:spPr bwMode="auto">
            <a:xfrm flipV="1">
              <a:off x="3223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2" name="Line 66"/>
            <p:cNvSpPr>
              <a:spLocks noChangeShapeType="1"/>
            </p:cNvSpPr>
            <p:nvPr/>
          </p:nvSpPr>
          <p:spPr bwMode="auto">
            <a:xfrm flipV="1">
              <a:off x="3350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3" name="Line 67"/>
            <p:cNvSpPr>
              <a:spLocks noChangeShapeType="1"/>
            </p:cNvSpPr>
            <p:nvPr/>
          </p:nvSpPr>
          <p:spPr bwMode="auto">
            <a:xfrm flipV="1">
              <a:off x="3418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4" name="Line 68"/>
            <p:cNvSpPr>
              <a:spLocks noChangeShapeType="1"/>
            </p:cNvSpPr>
            <p:nvPr/>
          </p:nvSpPr>
          <p:spPr bwMode="auto">
            <a:xfrm flipV="1">
              <a:off x="3478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5" name="Line 69"/>
            <p:cNvSpPr>
              <a:spLocks noChangeShapeType="1"/>
            </p:cNvSpPr>
            <p:nvPr/>
          </p:nvSpPr>
          <p:spPr bwMode="auto">
            <a:xfrm flipV="1">
              <a:off x="3546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6" name="Line 70"/>
            <p:cNvSpPr>
              <a:spLocks noChangeShapeType="1"/>
            </p:cNvSpPr>
            <p:nvPr/>
          </p:nvSpPr>
          <p:spPr bwMode="auto">
            <a:xfrm flipV="1">
              <a:off x="3673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7" name="Line 71"/>
            <p:cNvSpPr>
              <a:spLocks noChangeShapeType="1"/>
            </p:cNvSpPr>
            <p:nvPr/>
          </p:nvSpPr>
          <p:spPr bwMode="auto">
            <a:xfrm flipV="1">
              <a:off x="3741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8" name="Line 72"/>
            <p:cNvSpPr>
              <a:spLocks noChangeShapeType="1"/>
            </p:cNvSpPr>
            <p:nvPr/>
          </p:nvSpPr>
          <p:spPr bwMode="auto">
            <a:xfrm flipV="1">
              <a:off x="3801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9" name="Line 73"/>
            <p:cNvSpPr>
              <a:spLocks noChangeShapeType="1"/>
            </p:cNvSpPr>
            <p:nvPr/>
          </p:nvSpPr>
          <p:spPr bwMode="auto">
            <a:xfrm flipV="1">
              <a:off x="3869" y="2115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0" name="Line 74"/>
            <p:cNvSpPr>
              <a:spLocks noChangeShapeType="1"/>
            </p:cNvSpPr>
            <p:nvPr/>
          </p:nvSpPr>
          <p:spPr bwMode="auto">
            <a:xfrm>
              <a:off x="1616" y="2123"/>
              <a:ext cx="23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1" name="Line 75"/>
            <p:cNvSpPr>
              <a:spLocks noChangeShapeType="1"/>
            </p:cNvSpPr>
            <p:nvPr/>
          </p:nvSpPr>
          <p:spPr bwMode="auto">
            <a:xfrm>
              <a:off x="1667" y="1804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2" name="Rectangle 76"/>
            <p:cNvSpPr>
              <a:spLocks noChangeArrowheads="1"/>
            </p:cNvSpPr>
            <p:nvPr/>
          </p:nvSpPr>
          <p:spPr bwMode="auto">
            <a:xfrm>
              <a:off x="1488" y="1756"/>
              <a:ext cx="17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0.5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>
              <a:off x="1667" y="148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4" name="Rectangle 78"/>
            <p:cNvSpPr>
              <a:spLocks noChangeArrowheads="1"/>
            </p:cNvSpPr>
            <p:nvPr/>
          </p:nvSpPr>
          <p:spPr bwMode="auto">
            <a:xfrm>
              <a:off x="1590" y="1438"/>
              <a:ext cx="5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95" name="Line 79"/>
            <p:cNvSpPr>
              <a:spLocks noChangeShapeType="1"/>
            </p:cNvSpPr>
            <p:nvPr/>
          </p:nvSpPr>
          <p:spPr bwMode="auto">
            <a:xfrm>
              <a:off x="1667" y="116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6" name="Rectangle 80"/>
            <p:cNvSpPr>
              <a:spLocks noChangeArrowheads="1"/>
            </p:cNvSpPr>
            <p:nvPr/>
          </p:nvSpPr>
          <p:spPr bwMode="auto">
            <a:xfrm>
              <a:off x="1488" y="1119"/>
              <a:ext cx="17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1.5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>
              <a:off x="1667" y="848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8" name="Rectangle 82"/>
            <p:cNvSpPr>
              <a:spLocks noChangeArrowheads="1"/>
            </p:cNvSpPr>
            <p:nvPr/>
          </p:nvSpPr>
          <p:spPr bwMode="auto">
            <a:xfrm>
              <a:off x="1590" y="800"/>
              <a:ext cx="5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299" name="Line 83"/>
            <p:cNvSpPr>
              <a:spLocks noChangeShapeType="1"/>
            </p:cNvSpPr>
            <p:nvPr/>
          </p:nvSpPr>
          <p:spPr bwMode="auto">
            <a:xfrm>
              <a:off x="1667" y="206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>
              <a:off x="1667" y="199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1" name="Line 85"/>
            <p:cNvSpPr>
              <a:spLocks noChangeShapeType="1"/>
            </p:cNvSpPr>
            <p:nvPr/>
          </p:nvSpPr>
          <p:spPr bwMode="auto">
            <a:xfrm>
              <a:off x="1667" y="1932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2" name="Line 86"/>
            <p:cNvSpPr>
              <a:spLocks noChangeShapeType="1"/>
            </p:cNvSpPr>
            <p:nvPr/>
          </p:nvSpPr>
          <p:spPr bwMode="auto">
            <a:xfrm>
              <a:off x="1667" y="186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>
              <a:off x="1667" y="1741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667" y="1677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5" name="Line 89"/>
            <p:cNvSpPr>
              <a:spLocks noChangeShapeType="1"/>
            </p:cNvSpPr>
            <p:nvPr/>
          </p:nvSpPr>
          <p:spPr bwMode="auto">
            <a:xfrm>
              <a:off x="1667" y="161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6" name="Line 90"/>
            <p:cNvSpPr>
              <a:spLocks noChangeShapeType="1"/>
            </p:cNvSpPr>
            <p:nvPr/>
          </p:nvSpPr>
          <p:spPr bwMode="auto">
            <a:xfrm>
              <a:off x="1667" y="154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>
              <a:off x="1667" y="1422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8" name="Line 92"/>
            <p:cNvSpPr>
              <a:spLocks noChangeShapeType="1"/>
            </p:cNvSpPr>
            <p:nvPr/>
          </p:nvSpPr>
          <p:spPr bwMode="auto">
            <a:xfrm>
              <a:off x="1667" y="135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09" name="Line 93"/>
            <p:cNvSpPr>
              <a:spLocks noChangeShapeType="1"/>
            </p:cNvSpPr>
            <p:nvPr/>
          </p:nvSpPr>
          <p:spPr bwMode="auto">
            <a:xfrm>
              <a:off x="1667" y="129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>
              <a:off x="1667" y="1231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1667" y="110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2" name="Line 96"/>
            <p:cNvSpPr>
              <a:spLocks noChangeShapeType="1"/>
            </p:cNvSpPr>
            <p:nvPr/>
          </p:nvSpPr>
          <p:spPr bwMode="auto">
            <a:xfrm>
              <a:off x="1667" y="103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3" name="Line 97"/>
            <p:cNvSpPr>
              <a:spLocks noChangeShapeType="1"/>
            </p:cNvSpPr>
            <p:nvPr/>
          </p:nvSpPr>
          <p:spPr bwMode="auto">
            <a:xfrm>
              <a:off x="1667" y="975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4" name="Line 98"/>
            <p:cNvSpPr>
              <a:spLocks noChangeShapeType="1"/>
            </p:cNvSpPr>
            <p:nvPr/>
          </p:nvSpPr>
          <p:spPr bwMode="auto">
            <a:xfrm>
              <a:off x="1667" y="912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5" name="Line 99"/>
            <p:cNvSpPr>
              <a:spLocks noChangeShapeType="1"/>
            </p:cNvSpPr>
            <p:nvPr/>
          </p:nvSpPr>
          <p:spPr bwMode="auto">
            <a:xfrm flipV="1">
              <a:off x="1667" y="816"/>
              <a:ext cx="1" cy="13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6" name="Freeform 100"/>
            <p:cNvSpPr>
              <a:spLocks/>
            </p:cNvSpPr>
            <p:nvPr/>
          </p:nvSpPr>
          <p:spPr bwMode="auto">
            <a:xfrm>
              <a:off x="1794" y="848"/>
              <a:ext cx="1811" cy="1028"/>
            </a:xfrm>
            <a:custGeom>
              <a:avLst/>
              <a:gdLst>
                <a:gd name="T0" fmla="*/ 0 w 1811"/>
                <a:gd name="T1" fmla="*/ 1028 h 1028"/>
                <a:gd name="T2" fmla="*/ 85 w 1811"/>
                <a:gd name="T3" fmla="*/ 877 h 1028"/>
                <a:gd name="T4" fmla="*/ 179 w 1811"/>
                <a:gd name="T5" fmla="*/ 717 h 1028"/>
                <a:gd name="T6" fmla="*/ 264 w 1811"/>
                <a:gd name="T7" fmla="*/ 574 h 1028"/>
                <a:gd name="T8" fmla="*/ 349 w 1811"/>
                <a:gd name="T9" fmla="*/ 446 h 1028"/>
                <a:gd name="T10" fmla="*/ 434 w 1811"/>
                <a:gd name="T11" fmla="*/ 335 h 1028"/>
                <a:gd name="T12" fmla="*/ 519 w 1811"/>
                <a:gd name="T13" fmla="*/ 239 h 1028"/>
                <a:gd name="T14" fmla="*/ 612 w 1811"/>
                <a:gd name="T15" fmla="*/ 151 h 1028"/>
                <a:gd name="T16" fmla="*/ 697 w 1811"/>
                <a:gd name="T17" fmla="*/ 88 h 1028"/>
                <a:gd name="T18" fmla="*/ 782 w 1811"/>
                <a:gd name="T19" fmla="*/ 40 h 1028"/>
                <a:gd name="T20" fmla="*/ 825 w 1811"/>
                <a:gd name="T21" fmla="*/ 24 h 1028"/>
                <a:gd name="T22" fmla="*/ 842 w 1811"/>
                <a:gd name="T23" fmla="*/ 16 h 1028"/>
                <a:gd name="T24" fmla="*/ 867 w 1811"/>
                <a:gd name="T25" fmla="*/ 8 h 1028"/>
                <a:gd name="T26" fmla="*/ 893 w 1811"/>
                <a:gd name="T27" fmla="*/ 8 h 1028"/>
                <a:gd name="T28" fmla="*/ 910 w 1811"/>
                <a:gd name="T29" fmla="*/ 0 h 1028"/>
                <a:gd name="T30" fmla="*/ 919 w 1811"/>
                <a:gd name="T31" fmla="*/ 0 h 1028"/>
                <a:gd name="T32" fmla="*/ 936 w 1811"/>
                <a:gd name="T33" fmla="*/ 0 h 1028"/>
                <a:gd name="T34" fmla="*/ 936 w 1811"/>
                <a:gd name="T35" fmla="*/ 0 h 1028"/>
                <a:gd name="T36" fmla="*/ 944 w 1811"/>
                <a:gd name="T37" fmla="*/ 0 h 1028"/>
                <a:gd name="T38" fmla="*/ 944 w 1811"/>
                <a:gd name="T39" fmla="*/ 0 h 1028"/>
                <a:gd name="T40" fmla="*/ 953 w 1811"/>
                <a:gd name="T41" fmla="*/ 0 h 1028"/>
                <a:gd name="T42" fmla="*/ 953 w 1811"/>
                <a:gd name="T43" fmla="*/ 0 h 1028"/>
                <a:gd name="T44" fmla="*/ 953 w 1811"/>
                <a:gd name="T45" fmla="*/ 0 h 1028"/>
                <a:gd name="T46" fmla="*/ 961 w 1811"/>
                <a:gd name="T47" fmla="*/ 0 h 1028"/>
                <a:gd name="T48" fmla="*/ 961 w 1811"/>
                <a:gd name="T49" fmla="*/ 0 h 1028"/>
                <a:gd name="T50" fmla="*/ 961 w 1811"/>
                <a:gd name="T51" fmla="*/ 0 h 1028"/>
                <a:gd name="T52" fmla="*/ 961 w 1811"/>
                <a:gd name="T53" fmla="*/ 0 h 1028"/>
                <a:gd name="T54" fmla="*/ 970 w 1811"/>
                <a:gd name="T55" fmla="*/ 0 h 1028"/>
                <a:gd name="T56" fmla="*/ 970 w 1811"/>
                <a:gd name="T57" fmla="*/ 0 h 1028"/>
                <a:gd name="T58" fmla="*/ 970 w 1811"/>
                <a:gd name="T59" fmla="*/ 0 h 1028"/>
                <a:gd name="T60" fmla="*/ 978 w 1811"/>
                <a:gd name="T61" fmla="*/ 0 h 1028"/>
                <a:gd name="T62" fmla="*/ 978 w 1811"/>
                <a:gd name="T63" fmla="*/ 0 h 1028"/>
                <a:gd name="T64" fmla="*/ 987 w 1811"/>
                <a:gd name="T65" fmla="*/ 0 h 1028"/>
                <a:gd name="T66" fmla="*/ 987 w 1811"/>
                <a:gd name="T67" fmla="*/ 0 h 1028"/>
                <a:gd name="T68" fmla="*/ 995 w 1811"/>
                <a:gd name="T69" fmla="*/ 0 h 1028"/>
                <a:gd name="T70" fmla="*/ 1004 w 1811"/>
                <a:gd name="T71" fmla="*/ 0 h 1028"/>
                <a:gd name="T72" fmla="*/ 1021 w 1811"/>
                <a:gd name="T73" fmla="*/ 0 h 1028"/>
                <a:gd name="T74" fmla="*/ 1038 w 1811"/>
                <a:gd name="T75" fmla="*/ 8 h 1028"/>
                <a:gd name="T76" fmla="*/ 1063 w 1811"/>
                <a:gd name="T77" fmla="*/ 8 h 1028"/>
                <a:gd name="T78" fmla="*/ 1080 w 1811"/>
                <a:gd name="T79" fmla="*/ 16 h 1028"/>
                <a:gd name="T80" fmla="*/ 1123 w 1811"/>
                <a:gd name="T81" fmla="*/ 32 h 1028"/>
                <a:gd name="T82" fmla="*/ 1165 w 1811"/>
                <a:gd name="T83" fmla="*/ 48 h 1028"/>
                <a:gd name="T84" fmla="*/ 1216 w 1811"/>
                <a:gd name="T85" fmla="*/ 72 h 1028"/>
                <a:gd name="T86" fmla="*/ 1293 w 1811"/>
                <a:gd name="T87" fmla="*/ 119 h 1028"/>
                <a:gd name="T88" fmla="*/ 1386 w 1811"/>
                <a:gd name="T89" fmla="*/ 191 h 1028"/>
                <a:gd name="T90" fmla="*/ 1471 w 1811"/>
                <a:gd name="T91" fmla="*/ 271 h 1028"/>
                <a:gd name="T92" fmla="*/ 1556 w 1811"/>
                <a:gd name="T93" fmla="*/ 359 h 1028"/>
                <a:gd name="T94" fmla="*/ 1641 w 1811"/>
                <a:gd name="T95" fmla="*/ 462 h 1028"/>
                <a:gd name="T96" fmla="*/ 1726 w 1811"/>
                <a:gd name="T97" fmla="*/ 566 h 1028"/>
                <a:gd name="T98" fmla="*/ 1811 w 1811"/>
                <a:gd name="T99" fmla="*/ 685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1" h="1028">
                  <a:moveTo>
                    <a:pt x="0" y="1028"/>
                  </a:moveTo>
                  <a:lnTo>
                    <a:pt x="85" y="877"/>
                  </a:lnTo>
                  <a:lnTo>
                    <a:pt x="179" y="717"/>
                  </a:lnTo>
                  <a:lnTo>
                    <a:pt x="264" y="574"/>
                  </a:lnTo>
                  <a:lnTo>
                    <a:pt x="349" y="446"/>
                  </a:lnTo>
                  <a:lnTo>
                    <a:pt x="434" y="335"/>
                  </a:lnTo>
                  <a:lnTo>
                    <a:pt x="519" y="239"/>
                  </a:lnTo>
                  <a:lnTo>
                    <a:pt x="612" y="151"/>
                  </a:lnTo>
                  <a:lnTo>
                    <a:pt x="697" y="88"/>
                  </a:lnTo>
                  <a:lnTo>
                    <a:pt x="782" y="40"/>
                  </a:lnTo>
                  <a:lnTo>
                    <a:pt x="825" y="24"/>
                  </a:lnTo>
                  <a:lnTo>
                    <a:pt x="842" y="16"/>
                  </a:lnTo>
                  <a:lnTo>
                    <a:pt x="867" y="8"/>
                  </a:lnTo>
                  <a:lnTo>
                    <a:pt x="893" y="8"/>
                  </a:lnTo>
                  <a:lnTo>
                    <a:pt x="910" y="0"/>
                  </a:lnTo>
                  <a:lnTo>
                    <a:pt x="919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4" y="0"/>
                  </a:lnTo>
                  <a:lnTo>
                    <a:pt x="944" y="0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970" y="0"/>
                  </a:lnTo>
                  <a:lnTo>
                    <a:pt x="970" y="0"/>
                  </a:lnTo>
                  <a:lnTo>
                    <a:pt x="970" y="0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87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4" y="0"/>
                  </a:lnTo>
                  <a:lnTo>
                    <a:pt x="1021" y="0"/>
                  </a:lnTo>
                  <a:lnTo>
                    <a:pt x="1038" y="8"/>
                  </a:lnTo>
                  <a:lnTo>
                    <a:pt x="1063" y="8"/>
                  </a:lnTo>
                  <a:lnTo>
                    <a:pt x="1080" y="16"/>
                  </a:lnTo>
                  <a:lnTo>
                    <a:pt x="1123" y="32"/>
                  </a:lnTo>
                  <a:lnTo>
                    <a:pt x="1165" y="48"/>
                  </a:lnTo>
                  <a:lnTo>
                    <a:pt x="1216" y="72"/>
                  </a:lnTo>
                  <a:lnTo>
                    <a:pt x="1293" y="119"/>
                  </a:lnTo>
                  <a:lnTo>
                    <a:pt x="1386" y="191"/>
                  </a:lnTo>
                  <a:lnTo>
                    <a:pt x="1471" y="271"/>
                  </a:lnTo>
                  <a:lnTo>
                    <a:pt x="1556" y="359"/>
                  </a:lnTo>
                  <a:lnTo>
                    <a:pt x="1641" y="462"/>
                  </a:lnTo>
                  <a:lnTo>
                    <a:pt x="1726" y="566"/>
                  </a:lnTo>
                  <a:lnTo>
                    <a:pt x="1811" y="68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7" name="Freeform 101"/>
            <p:cNvSpPr>
              <a:spLocks/>
            </p:cNvSpPr>
            <p:nvPr/>
          </p:nvSpPr>
          <p:spPr bwMode="auto">
            <a:xfrm>
              <a:off x="3605" y="1533"/>
              <a:ext cx="264" cy="391"/>
            </a:xfrm>
            <a:custGeom>
              <a:avLst/>
              <a:gdLst>
                <a:gd name="T0" fmla="*/ 0 w 264"/>
                <a:gd name="T1" fmla="*/ 0 h 391"/>
                <a:gd name="T2" fmla="*/ 94 w 264"/>
                <a:gd name="T3" fmla="*/ 128 h 391"/>
                <a:gd name="T4" fmla="*/ 170 w 264"/>
                <a:gd name="T5" fmla="*/ 256 h 391"/>
                <a:gd name="T6" fmla="*/ 264 w 264"/>
                <a:gd name="T7" fmla="*/ 391 h 391"/>
                <a:gd name="T8" fmla="*/ 264 w 264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91">
                  <a:moveTo>
                    <a:pt x="0" y="0"/>
                  </a:moveTo>
                  <a:lnTo>
                    <a:pt x="94" y="128"/>
                  </a:lnTo>
                  <a:lnTo>
                    <a:pt x="170" y="256"/>
                  </a:lnTo>
                  <a:lnTo>
                    <a:pt x="264" y="391"/>
                  </a:lnTo>
                  <a:lnTo>
                    <a:pt x="264" y="39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2400" y="2304"/>
              <a:ext cx="8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itchFamily="18" charset="0"/>
                </a:rPr>
                <a:t>Joint angle (deg)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 rot="-5400000">
              <a:off x="883" y="1341"/>
              <a:ext cx="92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itchFamily="18" charset="0"/>
                </a:rPr>
                <a:t>Moment arm (cm)</a:t>
              </a:r>
            </a:p>
          </p:txBody>
        </p:sp>
      </p:grpSp>
      <p:sp>
        <p:nvSpPr>
          <p:cNvPr id="137320" name="Text Box 104"/>
          <p:cNvSpPr txBox="1">
            <a:spLocks noChangeArrowheads="1"/>
          </p:cNvSpPr>
          <p:nvPr/>
        </p:nvSpPr>
        <p:spPr bwMode="auto"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Control of a limb with antagonist muscles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1. Relating muscle force to joint torques using Principle of Virtual Work</a:t>
            </a:r>
          </a:p>
        </p:txBody>
      </p:sp>
      <p:sp>
        <p:nvSpPr>
          <p:cNvPr id="137323" name="Freeform 107"/>
          <p:cNvSpPr>
            <a:spLocks/>
          </p:cNvSpPr>
          <p:nvPr/>
        </p:nvSpPr>
        <p:spPr bwMode="auto">
          <a:xfrm>
            <a:off x="4953000" y="2209800"/>
            <a:ext cx="835025" cy="590550"/>
          </a:xfrm>
          <a:custGeom>
            <a:avLst/>
            <a:gdLst>
              <a:gd name="T0" fmla="*/ 606 w 616"/>
              <a:gd name="T1" fmla="*/ 209 h 435"/>
              <a:gd name="T2" fmla="*/ 561 w 616"/>
              <a:gd name="T3" fmla="*/ 179 h 435"/>
              <a:gd name="T4" fmla="*/ 539 w 616"/>
              <a:gd name="T5" fmla="*/ 164 h 435"/>
              <a:gd name="T6" fmla="*/ 486 w 616"/>
              <a:gd name="T7" fmla="*/ 104 h 435"/>
              <a:gd name="T8" fmla="*/ 464 w 616"/>
              <a:gd name="T9" fmla="*/ 60 h 435"/>
              <a:gd name="T10" fmla="*/ 426 w 616"/>
              <a:gd name="T11" fmla="*/ 0 h 435"/>
              <a:gd name="T12" fmla="*/ 382 w 616"/>
              <a:gd name="T13" fmla="*/ 7 h 435"/>
              <a:gd name="T14" fmla="*/ 382 w 616"/>
              <a:gd name="T15" fmla="*/ 67 h 435"/>
              <a:gd name="T16" fmla="*/ 404 w 616"/>
              <a:gd name="T17" fmla="*/ 82 h 435"/>
              <a:gd name="T18" fmla="*/ 389 w 616"/>
              <a:gd name="T19" fmla="*/ 157 h 435"/>
              <a:gd name="T20" fmla="*/ 337 w 616"/>
              <a:gd name="T21" fmla="*/ 112 h 435"/>
              <a:gd name="T22" fmla="*/ 322 w 616"/>
              <a:gd name="T23" fmla="*/ 89 h 435"/>
              <a:gd name="T24" fmla="*/ 277 w 616"/>
              <a:gd name="T25" fmla="*/ 60 h 435"/>
              <a:gd name="T26" fmla="*/ 217 w 616"/>
              <a:gd name="T27" fmla="*/ 22 h 435"/>
              <a:gd name="T28" fmla="*/ 157 w 616"/>
              <a:gd name="T29" fmla="*/ 30 h 435"/>
              <a:gd name="T30" fmla="*/ 172 w 616"/>
              <a:gd name="T31" fmla="*/ 52 h 435"/>
              <a:gd name="T32" fmla="*/ 239 w 616"/>
              <a:gd name="T33" fmla="*/ 89 h 435"/>
              <a:gd name="T34" fmla="*/ 292 w 616"/>
              <a:gd name="T35" fmla="*/ 149 h 435"/>
              <a:gd name="T36" fmla="*/ 195 w 616"/>
              <a:gd name="T37" fmla="*/ 119 h 435"/>
              <a:gd name="T38" fmla="*/ 105 w 616"/>
              <a:gd name="T39" fmla="*/ 97 h 435"/>
              <a:gd name="T40" fmla="*/ 135 w 616"/>
              <a:gd name="T41" fmla="*/ 157 h 435"/>
              <a:gd name="T42" fmla="*/ 225 w 616"/>
              <a:gd name="T43" fmla="*/ 194 h 435"/>
              <a:gd name="T44" fmla="*/ 247 w 616"/>
              <a:gd name="T45" fmla="*/ 232 h 435"/>
              <a:gd name="T46" fmla="*/ 90 w 616"/>
              <a:gd name="T47" fmla="*/ 202 h 435"/>
              <a:gd name="T48" fmla="*/ 52 w 616"/>
              <a:gd name="T49" fmla="*/ 254 h 435"/>
              <a:gd name="T50" fmla="*/ 254 w 616"/>
              <a:gd name="T51" fmla="*/ 299 h 435"/>
              <a:gd name="T52" fmla="*/ 127 w 616"/>
              <a:gd name="T53" fmla="*/ 336 h 435"/>
              <a:gd name="T54" fmla="*/ 60 w 616"/>
              <a:gd name="T55" fmla="*/ 374 h 435"/>
              <a:gd name="T56" fmla="*/ 127 w 616"/>
              <a:gd name="T57" fmla="*/ 396 h 435"/>
              <a:gd name="T58" fmla="*/ 322 w 616"/>
              <a:gd name="T59" fmla="*/ 389 h 435"/>
              <a:gd name="T60" fmla="*/ 471 w 616"/>
              <a:gd name="T61" fmla="*/ 434 h 435"/>
              <a:gd name="T62" fmla="*/ 546 w 616"/>
              <a:gd name="T63" fmla="*/ 426 h 435"/>
              <a:gd name="T64" fmla="*/ 554 w 616"/>
              <a:gd name="T65" fmla="*/ 404 h 435"/>
              <a:gd name="T66" fmla="*/ 569 w 616"/>
              <a:gd name="T67" fmla="*/ 314 h 435"/>
              <a:gd name="T68" fmla="*/ 606 w 616"/>
              <a:gd name="T69" fmla="*/ 247 h 435"/>
              <a:gd name="T70" fmla="*/ 606 w 616"/>
              <a:gd name="T71" fmla="*/ 20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6" h="435">
                <a:moveTo>
                  <a:pt x="606" y="209"/>
                </a:moveTo>
                <a:cubicBezTo>
                  <a:pt x="591" y="199"/>
                  <a:pt x="576" y="189"/>
                  <a:pt x="561" y="179"/>
                </a:cubicBezTo>
                <a:cubicBezTo>
                  <a:pt x="554" y="174"/>
                  <a:pt x="539" y="164"/>
                  <a:pt x="539" y="164"/>
                </a:cubicBezTo>
                <a:cubicBezTo>
                  <a:pt x="504" y="111"/>
                  <a:pt x="524" y="129"/>
                  <a:pt x="486" y="104"/>
                </a:cubicBezTo>
                <a:cubicBezTo>
                  <a:pt x="462" y="29"/>
                  <a:pt x="500" y="140"/>
                  <a:pt x="464" y="60"/>
                </a:cubicBezTo>
                <a:cubicBezTo>
                  <a:pt x="437" y="1"/>
                  <a:pt x="467" y="27"/>
                  <a:pt x="426" y="0"/>
                </a:cubicBezTo>
                <a:cubicBezTo>
                  <a:pt x="411" y="2"/>
                  <a:pt x="395" y="0"/>
                  <a:pt x="382" y="7"/>
                </a:cubicBezTo>
                <a:cubicBezTo>
                  <a:pt x="366" y="16"/>
                  <a:pt x="379" y="62"/>
                  <a:pt x="382" y="67"/>
                </a:cubicBezTo>
                <a:cubicBezTo>
                  <a:pt x="386" y="75"/>
                  <a:pt x="397" y="77"/>
                  <a:pt x="404" y="82"/>
                </a:cubicBezTo>
                <a:cubicBezTo>
                  <a:pt x="430" y="119"/>
                  <a:pt x="441" y="139"/>
                  <a:pt x="389" y="157"/>
                </a:cubicBezTo>
                <a:cubicBezTo>
                  <a:pt x="355" y="145"/>
                  <a:pt x="368" y="133"/>
                  <a:pt x="337" y="112"/>
                </a:cubicBezTo>
                <a:cubicBezTo>
                  <a:pt x="332" y="104"/>
                  <a:pt x="329" y="95"/>
                  <a:pt x="322" y="89"/>
                </a:cubicBezTo>
                <a:cubicBezTo>
                  <a:pt x="309" y="77"/>
                  <a:pt x="277" y="60"/>
                  <a:pt x="277" y="60"/>
                </a:cubicBezTo>
                <a:cubicBezTo>
                  <a:pt x="259" y="32"/>
                  <a:pt x="247" y="33"/>
                  <a:pt x="217" y="22"/>
                </a:cubicBezTo>
                <a:cubicBezTo>
                  <a:pt x="197" y="25"/>
                  <a:pt x="174" y="19"/>
                  <a:pt x="157" y="30"/>
                </a:cubicBezTo>
                <a:cubicBezTo>
                  <a:pt x="150" y="35"/>
                  <a:pt x="165" y="46"/>
                  <a:pt x="172" y="52"/>
                </a:cubicBezTo>
                <a:cubicBezTo>
                  <a:pt x="205" y="80"/>
                  <a:pt x="208" y="79"/>
                  <a:pt x="239" y="89"/>
                </a:cubicBezTo>
                <a:cubicBezTo>
                  <a:pt x="255" y="114"/>
                  <a:pt x="275" y="124"/>
                  <a:pt x="292" y="149"/>
                </a:cubicBezTo>
                <a:cubicBezTo>
                  <a:pt x="223" y="168"/>
                  <a:pt x="259" y="138"/>
                  <a:pt x="195" y="119"/>
                </a:cubicBezTo>
                <a:cubicBezTo>
                  <a:pt x="163" y="109"/>
                  <a:pt x="138" y="102"/>
                  <a:pt x="105" y="97"/>
                </a:cubicBezTo>
                <a:cubicBezTo>
                  <a:pt x="46" y="115"/>
                  <a:pt x="111" y="141"/>
                  <a:pt x="135" y="157"/>
                </a:cubicBezTo>
                <a:cubicBezTo>
                  <a:pt x="163" y="176"/>
                  <a:pt x="192" y="184"/>
                  <a:pt x="225" y="194"/>
                </a:cubicBezTo>
                <a:cubicBezTo>
                  <a:pt x="257" y="216"/>
                  <a:pt x="287" y="204"/>
                  <a:pt x="247" y="232"/>
                </a:cubicBezTo>
                <a:cubicBezTo>
                  <a:pt x="190" y="226"/>
                  <a:pt x="145" y="215"/>
                  <a:pt x="90" y="202"/>
                </a:cubicBezTo>
                <a:cubicBezTo>
                  <a:pt x="68" y="205"/>
                  <a:pt x="0" y="215"/>
                  <a:pt x="52" y="254"/>
                </a:cubicBezTo>
                <a:cubicBezTo>
                  <a:pt x="88" y="281"/>
                  <a:pt x="216" y="295"/>
                  <a:pt x="254" y="299"/>
                </a:cubicBezTo>
                <a:cubicBezTo>
                  <a:pt x="211" y="313"/>
                  <a:pt x="170" y="325"/>
                  <a:pt x="127" y="336"/>
                </a:cubicBezTo>
                <a:cubicBezTo>
                  <a:pt x="102" y="342"/>
                  <a:pt x="60" y="374"/>
                  <a:pt x="60" y="374"/>
                </a:cubicBezTo>
                <a:cubicBezTo>
                  <a:pt x="24" y="427"/>
                  <a:pt x="95" y="400"/>
                  <a:pt x="127" y="396"/>
                </a:cubicBezTo>
                <a:cubicBezTo>
                  <a:pt x="203" y="373"/>
                  <a:pt x="216" y="383"/>
                  <a:pt x="322" y="389"/>
                </a:cubicBezTo>
                <a:cubicBezTo>
                  <a:pt x="373" y="401"/>
                  <a:pt x="422" y="416"/>
                  <a:pt x="471" y="434"/>
                </a:cubicBezTo>
                <a:cubicBezTo>
                  <a:pt x="496" y="431"/>
                  <a:pt x="522" y="435"/>
                  <a:pt x="546" y="426"/>
                </a:cubicBezTo>
                <a:cubicBezTo>
                  <a:pt x="553" y="423"/>
                  <a:pt x="553" y="412"/>
                  <a:pt x="554" y="404"/>
                </a:cubicBezTo>
                <a:cubicBezTo>
                  <a:pt x="572" y="303"/>
                  <a:pt x="551" y="379"/>
                  <a:pt x="569" y="314"/>
                </a:cubicBezTo>
                <a:cubicBezTo>
                  <a:pt x="576" y="289"/>
                  <a:pt x="606" y="247"/>
                  <a:pt x="606" y="247"/>
                </a:cubicBezTo>
                <a:cubicBezTo>
                  <a:pt x="615" y="219"/>
                  <a:pt x="616" y="231"/>
                  <a:pt x="606" y="20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6003925" y="5148263"/>
            <a:ext cx="2127250" cy="6175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V="1">
            <a:off x="7086600" y="1905000"/>
            <a:ext cx="973138" cy="3557588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7" name="Freeform 7"/>
          <p:cNvSpPr>
            <a:spLocks/>
          </p:cNvSpPr>
          <p:nvPr/>
        </p:nvSpPr>
        <p:spPr bwMode="auto">
          <a:xfrm>
            <a:off x="7718425" y="3538538"/>
            <a:ext cx="676275" cy="1201737"/>
          </a:xfrm>
          <a:custGeom>
            <a:avLst/>
            <a:gdLst>
              <a:gd name="T0" fmla="*/ 0 w 404"/>
              <a:gd name="T1" fmla="*/ 49 h 717"/>
              <a:gd name="T2" fmla="*/ 285 w 404"/>
              <a:gd name="T3" fmla="*/ 0 h 717"/>
              <a:gd name="T4" fmla="*/ 404 w 404"/>
              <a:gd name="T5" fmla="*/ 667 h 717"/>
              <a:gd name="T6" fmla="*/ 119 w 404"/>
              <a:gd name="T7" fmla="*/ 717 h 717"/>
              <a:gd name="T8" fmla="*/ 0 w 404"/>
              <a:gd name="T9" fmla="*/ 4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717">
                <a:moveTo>
                  <a:pt x="0" y="49"/>
                </a:moveTo>
                <a:lnTo>
                  <a:pt x="285" y="0"/>
                </a:lnTo>
                <a:lnTo>
                  <a:pt x="404" y="667"/>
                </a:lnTo>
                <a:lnTo>
                  <a:pt x="119" y="717"/>
                </a:lnTo>
                <a:lnTo>
                  <a:pt x="0" y="4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878763" y="2544763"/>
            <a:ext cx="107950" cy="1427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8024813" y="4616450"/>
            <a:ext cx="106362" cy="1171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7534275" y="5316538"/>
            <a:ext cx="390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7527925" y="5638800"/>
            <a:ext cx="100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7258050" y="3897313"/>
            <a:ext cx="90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8289925" y="3962400"/>
            <a:ext cx="109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l</a:t>
            </a:r>
            <a:endParaRPr lang="en-US">
              <a:latin typeface="Symbol" pitchFamily="18" charset="2"/>
            </a:endParaRPr>
          </a:p>
        </p:txBody>
      </p:sp>
      <p:sp>
        <p:nvSpPr>
          <p:cNvPr id="138254" name="Arc 14"/>
          <p:cNvSpPr>
            <a:spLocks/>
          </p:cNvSpPr>
          <p:nvPr/>
        </p:nvSpPr>
        <p:spPr bwMode="auto">
          <a:xfrm>
            <a:off x="7185025" y="4976813"/>
            <a:ext cx="376238" cy="601662"/>
          </a:xfrm>
          <a:custGeom>
            <a:avLst/>
            <a:gdLst>
              <a:gd name="G0" fmla="+- 0 0 0"/>
              <a:gd name="G1" fmla="+- 21522 0 0"/>
              <a:gd name="G2" fmla="+- 21600 0 0"/>
              <a:gd name="T0" fmla="*/ 1839 w 21600"/>
              <a:gd name="T1" fmla="*/ 0 h 34649"/>
              <a:gd name="T2" fmla="*/ 17154 w 21600"/>
              <a:gd name="T3" fmla="*/ 34649 h 34649"/>
              <a:gd name="T4" fmla="*/ 0 w 21600"/>
              <a:gd name="T5" fmla="*/ 21522 h 34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649" fill="none" extrusionOk="0">
                <a:moveTo>
                  <a:pt x="1838" y="0"/>
                </a:moveTo>
                <a:cubicBezTo>
                  <a:pt x="13014" y="955"/>
                  <a:pt x="21600" y="10305"/>
                  <a:pt x="21600" y="21522"/>
                </a:cubicBezTo>
                <a:cubicBezTo>
                  <a:pt x="21600" y="26267"/>
                  <a:pt x="20037" y="30880"/>
                  <a:pt x="17153" y="34648"/>
                </a:cubicBezTo>
              </a:path>
              <a:path w="21600" h="34649" stroke="0" extrusionOk="0">
                <a:moveTo>
                  <a:pt x="1838" y="0"/>
                </a:moveTo>
                <a:cubicBezTo>
                  <a:pt x="13014" y="955"/>
                  <a:pt x="21600" y="10305"/>
                  <a:pt x="21600" y="21522"/>
                </a:cubicBezTo>
                <a:cubicBezTo>
                  <a:pt x="21600" y="26267"/>
                  <a:pt x="20037" y="30880"/>
                  <a:pt x="17153" y="34648"/>
                </a:cubicBezTo>
                <a:lnTo>
                  <a:pt x="0" y="2152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7470775" y="4794250"/>
            <a:ext cx="51911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7516813" y="4873625"/>
            <a:ext cx="106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>
              <a:latin typeface="Symbol" pitchFamily="18" charset="2"/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7088188" y="5294313"/>
            <a:ext cx="990600" cy="146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7616825" y="5051425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38259" name="Arc 19"/>
          <p:cNvSpPr>
            <a:spLocks/>
          </p:cNvSpPr>
          <p:nvPr/>
        </p:nvSpPr>
        <p:spPr bwMode="auto">
          <a:xfrm>
            <a:off x="7835900" y="5503863"/>
            <a:ext cx="293688" cy="268287"/>
          </a:xfrm>
          <a:custGeom>
            <a:avLst/>
            <a:gdLst>
              <a:gd name="G0" fmla="+- 19749 0 0"/>
              <a:gd name="G1" fmla="+- 21597 0 0"/>
              <a:gd name="G2" fmla="+- 21600 0 0"/>
              <a:gd name="T0" fmla="*/ 0 w 19749"/>
              <a:gd name="T1" fmla="*/ 12849 h 21597"/>
              <a:gd name="T2" fmla="*/ 19417 w 19749"/>
              <a:gd name="T3" fmla="*/ 0 h 21597"/>
              <a:gd name="T4" fmla="*/ 19749 w 19749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49" h="21597" fill="none" extrusionOk="0">
                <a:moveTo>
                  <a:pt x="-1" y="12848"/>
                </a:moveTo>
                <a:cubicBezTo>
                  <a:pt x="3412" y="5145"/>
                  <a:pt x="10992" y="129"/>
                  <a:pt x="19416" y="-1"/>
                </a:cubicBezTo>
              </a:path>
              <a:path w="19749" h="21597" stroke="0" extrusionOk="0">
                <a:moveTo>
                  <a:pt x="-1" y="12848"/>
                </a:moveTo>
                <a:cubicBezTo>
                  <a:pt x="3412" y="5145"/>
                  <a:pt x="10992" y="129"/>
                  <a:pt x="19416" y="-1"/>
                </a:cubicBezTo>
                <a:lnTo>
                  <a:pt x="19749" y="2159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7726363" y="5267325"/>
            <a:ext cx="31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ymbol" pitchFamily="18" charset="2"/>
              </a:rPr>
              <a:t>a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 rot="-247147">
            <a:off x="7885113" y="3632200"/>
            <a:ext cx="228600" cy="1066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38262" name="Freeform 22"/>
          <p:cNvSpPr>
            <a:spLocks/>
          </p:cNvSpPr>
          <p:nvPr/>
        </p:nvSpPr>
        <p:spPr bwMode="auto">
          <a:xfrm>
            <a:off x="7032625" y="5357813"/>
            <a:ext cx="149225" cy="147637"/>
          </a:xfrm>
          <a:custGeom>
            <a:avLst/>
            <a:gdLst>
              <a:gd name="T0" fmla="*/ 0 w 188"/>
              <a:gd name="T1" fmla="*/ 98 h 184"/>
              <a:gd name="T2" fmla="*/ 4 w 188"/>
              <a:gd name="T3" fmla="*/ 115 h 184"/>
              <a:gd name="T4" fmla="*/ 7 w 188"/>
              <a:gd name="T5" fmla="*/ 128 h 184"/>
              <a:gd name="T6" fmla="*/ 13 w 188"/>
              <a:gd name="T7" fmla="*/ 138 h 184"/>
              <a:gd name="T8" fmla="*/ 19 w 188"/>
              <a:gd name="T9" fmla="*/ 146 h 184"/>
              <a:gd name="T10" fmla="*/ 25 w 188"/>
              <a:gd name="T11" fmla="*/ 153 h 184"/>
              <a:gd name="T12" fmla="*/ 32 w 188"/>
              <a:gd name="T13" fmla="*/ 159 h 184"/>
              <a:gd name="T14" fmla="*/ 38 w 188"/>
              <a:gd name="T15" fmla="*/ 165 h 184"/>
              <a:gd name="T16" fmla="*/ 44 w 188"/>
              <a:gd name="T17" fmla="*/ 167 h 184"/>
              <a:gd name="T18" fmla="*/ 50 w 188"/>
              <a:gd name="T19" fmla="*/ 171 h 184"/>
              <a:gd name="T20" fmla="*/ 57 w 188"/>
              <a:gd name="T21" fmla="*/ 175 h 184"/>
              <a:gd name="T22" fmla="*/ 65 w 188"/>
              <a:gd name="T23" fmla="*/ 178 h 184"/>
              <a:gd name="T24" fmla="*/ 71 w 188"/>
              <a:gd name="T25" fmla="*/ 180 h 184"/>
              <a:gd name="T26" fmla="*/ 78 w 188"/>
              <a:gd name="T27" fmla="*/ 182 h 184"/>
              <a:gd name="T28" fmla="*/ 86 w 188"/>
              <a:gd name="T29" fmla="*/ 184 h 184"/>
              <a:gd name="T30" fmla="*/ 94 w 188"/>
              <a:gd name="T31" fmla="*/ 184 h 184"/>
              <a:gd name="T32" fmla="*/ 102 w 188"/>
              <a:gd name="T33" fmla="*/ 182 h 184"/>
              <a:gd name="T34" fmla="*/ 109 w 188"/>
              <a:gd name="T35" fmla="*/ 182 h 184"/>
              <a:gd name="T36" fmla="*/ 117 w 188"/>
              <a:gd name="T37" fmla="*/ 180 h 184"/>
              <a:gd name="T38" fmla="*/ 127 w 188"/>
              <a:gd name="T39" fmla="*/ 176 h 184"/>
              <a:gd name="T40" fmla="*/ 136 w 188"/>
              <a:gd name="T41" fmla="*/ 173 h 184"/>
              <a:gd name="T42" fmla="*/ 144 w 188"/>
              <a:gd name="T43" fmla="*/ 167 h 184"/>
              <a:gd name="T44" fmla="*/ 155 w 188"/>
              <a:gd name="T45" fmla="*/ 161 h 184"/>
              <a:gd name="T46" fmla="*/ 167 w 188"/>
              <a:gd name="T47" fmla="*/ 148 h 184"/>
              <a:gd name="T48" fmla="*/ 182 w 188"/>
              <a:gd name="T49" fmla="*/ 117 h 184"/>
              <a:gd name="T50" fmla="*/ 188 w 188"/>
              <a:gd name="T51" fmla="*/ 86 h 184"/>
              <a:gd name="T52" fmla="*/ 184 w 188"/>
              <a:gd name="T53" fmla="*/ 69 h 184"/>
              <a:gd name="T54" fmla="*/ 180 w 188"/>
              <a:gd name="T55" fmla="*/ 56 h 184"/>
              <a:gd name="T56" fmla="*/ 175 w 188"/>
              <a:gd name="T57" fmla="*/ 46 h 184"/>
              <a:gd name="T58" fmla="*/ 169 w 188"/>
              <a:gd name="T59" fmla="*/ 38 h 184"/>
              <a:gd name="T60" fmla="*/ 163 w 188"/>
              <a:gd name="T61" fmla="*/ 31 h 184"/>
              <a:gd name="T62" fmla="*/ 155 w 188"/>
              <a:gd name="T63" fmla="*/ 25 h 184"/>
              <a:gd name="T64" fmla="*/ 150 w 188"/>
              <a:gd name="T65" fmla="*/ 19 h 184"/>
              <a:gd name="T66" fmla="*/ 144 w 188"/>
              <a:gd name="T67" fmla="*/ 17 h 184"/>
              <a:gd name="T68" fmla="*/ 138 w 188"/>
              <a:gd name="T69" fmla="*/ 13 h 184"/>
              <a:gd name="T70" fmla="*/ 130 w 188"/>
              <a:gd name="T71" fmla="*/ 9 h 184"/>
              <a:gd name="T72" fmla="*/ 123 w 188"/>
              <a:gd name="T73" fmla="*/ 6 h 184"/>
              <a:gd name="T74" fmla="*/ 117 w 188"/>
              <a:gd name="T75" fmla="*/ 4 h 184"/>
              <a:gd name="T76" fmla="*/ 109 w 188"/>
              <a:gd name="T77" fmla="*/ 2 h 184"/>
              <a:gd name="T78" fmla="*/ 102 w 188"/>
              <a:gd name="T79" fmla="*/ 0 h 184"/>
              <a:gd name="T80" fmla="*/ 94 w 188"/>
              <a:gd name="T81" fmla="*/ 0 h 184"/>
              <a:gd name="T82" fmla="*/ 86 w 188"/>
              <a:gd name="T83" fmla="*/ 2 h 184"/>
              <a:gd name="T84" fmla="*/ 78 w 188"/>
              <a:gd name="T85" fmla="*/ 2 h 184"/>
              <a:gd name="T86" fmla="*/ 71 w 188"/>
              <a:gd name="T87" fmla="*/ 4 h 184"/>
              <a:gd name="T88" fmla="*/ 61 w 188"/>
              <a:gd name="T89" fmla="*/ 8 h 184"/>
              <a:gd name="T90" fmla="*/ 52 w 188"/>
              <a:gd name="T91" fmla="*/ 11 h 184"/>
              <a:gd name="T92" fmla="*/ 44 w 188"/>
              <a:gd name="T93" fmla="*/ 17 h 184"/>
              <a:gd name="T94" fmla="*/ 32 w 188"/>
              <a:gd name="T95" fmla="*/ 23 h 184"/>
              <a:gd name="T96" fmla="*/ 21 w 188"/>
              <a:gd name="T97" fmla="*/ 36 h 184"/>
              <a:gd name="T98" fmla="*/ 6 w 188"/>
              <a:gd name="T99" fmla="*/ 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8" h="184">
                <a:moveTo>
                  <a:pt x="6" y="67"/>
                </a:moveTo>
                <a:lnTo>
                  <a:pt x="0" y="84"/>
                </a:lnTo>
                <a:lnTo>
                  <a:pt x="0" y="92"/>
                </a:lnTo>
                <a:lnTo>
                  <a:pt x="0" y="98"/>
                </a:lnTo>
                <a:lnTo>
                  <a:pt x="2" y="102"/>
                </a:lnTo>
                <a:lnTo>
                  <a:pt x="2" y="109"/>
                </a:lnTo>
                <a:lnTo>
                  <a:pt x="4" y="111"/>
                </a:lnTo>
                <a:lnTo>
                  <a:pt x="4" y="115"/>
                </a:lnTo>
                <a:lnTo>
                  <a:pt x="6" y="119"/>
                </a:lnTo>
                <a:lnTo>
                  <a:pt x="6" y="121"/>
                </a:lnTo>
                <a:lnTo>
                  <a:pt x="7" y="125"/>
                </a:lnTo>
                <a:lnTo>
                  <a:pt x="7" y="128"/>
                </a:lnTo>
                <a:lnTo>
                  <a:pt x="9" y="130"/>
                </a:lnTo>
                <a:lnTo>
                  <a:pt x="11" y="132"/>
                </a:lnTo>
                <a:lnTo>
                  <a:pt x="11" y="136"/>
                </a:lnTo>
                <a:lnTo>
                  <a:pt x="13" y="138"/>
                </a:lnTo>
                <a:lnTo>
                  <a:pt x="15" y="140"/>
                </a:lnTo>
                <a:lnTo>
                  <a:pt x="17" y="142"/>
                </a:lnTo>
                <a:lnTo>
                  <a:pt x="17" y="144"/>
                </a:lnTo>
                <a:lnTo>
                  <a:pt x="19" y="146"/>
                </a:lnTo>
                <a:lnTo>
                  <a:pt x="21" y="148"/>
                </a:lnTo>
                <a:lnTo>
                  <a:pt x="23" y="150"/>
                </a:lnTo>
                <a:lnTo>
                  <a:pt x="25" y="150"/>
                </a:lnTo>
                <a:lnTo>
                  <a:pt x="25" y="153"/>
                </a:lnTo>
                <a:lnTo>
                  <a:pt x="27" y="155"/>
                </a:lnTo>
                <a:lnTo>
                  <a:pt x="29" y="155"/>
                </a:lnTo>
                <a:lnTo>
                  <a:pt x="30" y="157"/>
                </a:lnTo>
                <a:lnTo>
                  <a:pt x="32" y="159"/>
                </a:lnTo>
                <a:lnTo>
                  <a:pt x="32" y="161"/>
                </a:lnTo>
                <a:lnTo>
                  <a:pt x="34" y="161"/>
                </a:lnTo>
                <a:lnTo>
                  <a:pt x="36" y="163"/>
                </a:lnTo>
                <a:lnTo>
                  <a:pt x="38" y="165"/>
                </a:lnTo>
                <a:lnTo>
                  <a:pt x="40" y="165"/>
                </a:lnTo>
                <a:lnTo>
                  <a:pt x="42" y="167"/>
                </a:lnTo>
                <a:lnTo>
                  <a:pt x="42" y="167"/>
                </a:lnTo>
                <a:lnTo>
                  <a:pt x="44" y="167"/>
                </a:lnTo>
                <a:lnTo>
                  <a:pt x="44" y="171"/>
                </a:lnTo>
                <a:lnTo>
                  <a:pt x="46" y="171"/>
                </a:lnTo>
                <a:lnTo>
                  <a:pt x="48" y="171"/>
                </a:lnTo>
                <a:lnTo>
                  <a:pt x="50" y="171"/>
                </a:lnTo>
                <a:lnTo>
                  <a:pt x="52" y="175"/>
                </a:lnTo>
                <a:lnTo>
                  <a:pt x="54" y="175"/>
                </a:lnTo>
                <a:lnTo>
                  <a:pt x="55" y="175"/>
                </a:lnTo>
                <a:lnTo>
                  <a:pt x="57" y="175"/>
                </a:lnTo>
                <a:lnTo>
                  <a:pt x="59" y="176"/>
                </a:lnTo>
                <a:lnTo>
                  <a:pt x="61" y="176"/>
                </a:lnTo>
                <a:lnTo>
                  <a:pt x="63" y="176"/>
                </a:lnTo>
                <a:lnTo>
                  <a:pt x="65" y="178"/>
                </a:lnTo>
                <a:lnTo>
                  <a:pt x="67" y="178"/>
                </a:lnTo>
                <a:lnTo>
                  <a:pt x="69" y="178"/>
                </a:lnTo>
                <a:lnTo>
                  <a:pt x="71" y="178"/>
                </a:lnTo>
                <a:lnTo>
                  <a:pt x="71" y="180"/>
                </a:lnTo>
                <a:lnTo>
                  <a:pt x="73" y="180"/>
                </a:lnTo>
                <a:lnTo>
                  <a:pt x="75" y="180"/>
                </a:lnTo>
                <a:lnTo>
                  <a:pt x="77" y="180"/>
                </a:lnTo>
                <a:lnTo>
                  <a:pt x="78" y="182"/>
                </a:lnTo>
                <a:lnTo>
                  <a:pt x="80" y="182"/>
                </a:lnTo>
                <a:lnTo>
                  <a:pt x="82" y="182"/>
                </a:lnTo>
                <a:lnTo>
                  <a:pt x="84" y="182"/>
                </a:lnTo>
                <a:lnTo>
                  <a:pt x="86" y="184"/>
                </a:lnTo>
                <a:lnTo>
                  <a:pt x="88" y="182"/>
                </a:lnTo>
                <a:lnTo>
                  <a:pt x="90" y="182"/>
                </a:lnTo>
                <a:lnTo>
                  <a:pt x="92" y="184"/>
                </a:lnTo>
                <a:lnTo>
                  <a:pt x="94" y="184"/>
                </a:lnTo>
                <a:lnTo>
                  <a:pt x="98" y="182"/>
                </a:lnTo>
                <a:lnTo>
                  <a:pt x="100" y="182"/>
                </a:lnTo>
                <a:lnTo>
                  <a:pt x="100" y="184"/>
                </a:lnTo>
                <a:lnTo>
                  <a:pt x="102" y="182"/>
                </a:lnTo>
                <a:lnTo>
                  <a:pt x="103" y="182"/>
                </a:lnTo>
                <a:lnTo>
                  <a:pt x="105" y="182"/>
                </a:lnTo>
                <a:lnTo>
                  <a:pt x="107" y="182"/>
                </a:lnTo>
                <a:lnTo>
                  <a:pt x="109" y="182"/>
                </a:lnTo>
                <a:lnTo>
                  <a:pt x="111" y="180"/>
                </a:lnTo>
                <a:lnTo>
                  <a:pt x="113" y="180"/>
                </a:lnTo>
                <a:lnTo>
                  <a:pt x="115" y="180"/>
                </a:lnTo>
                <a:lnTo>
                  <a:pt x="117" y="180"/>
                </a:lnTo>
                <a:lnTo>
                  <a:pt x="119" y="178"/>
                </a:lnTo>
                <a:lnTo>
                  <a:pt x="123" y="178"/>
                </a:lnTo>
                <a:lnTo>
                  <a:pt x="125" y="178"/>
                </a:lnTo>
                <a:lnTo>
                  <a:pt x="127" y="176"/>
                </a:lnTo>
                <a:lnTo>
                  <a:pt x="128" y="175"/>
                </a:lnTo>
                <a:lnTo>
                  <a:pt x="130" y="176"/>
                </a:lnTo>
                <a:lnTo>
                  <a:pt x="132" y="175"/>
                </a:lnTo>
                <a:lnTo>
                  <a:pt x="136" y="173"/>
                </a:lnTo>
                <a:lnTo>
                  <a:pt x="138" y="173"/>
                </a:lnTo>
                <a:lnTo>
                  <a:pt x="140" y="171"/>
                </a:lnTo>
                <a:lnTo>
                  <a:pt x="142" y="169"/>
                </a:lnTo>
                <a:lnTo>
                  <a:pt x="144" y="167"/>
                </a:lnTo>
                <a:lnTo>
                  <a:pt x="148" y="167"/>
                </a:lnTo>
                <a:lnTo>
                  <a:pt x="150" y="163"/>
                </a:lnTo>
                <a:lnTo>
                  <a:pt x="151" y="161"/>
                </a:lnTo>
                <a:lnTo>
                  <a:pt x="155" y="161"/>
                </a:lnTo>
                <a:lnTo>
                  <a:pt x="157" y="157"/>
                </a:lnTo>
                <a:lnTo>
                  <a:pt x="161" y="153"/>
                </a:lnTo>
                <a:lnTo>
                  <a:pt x="163" y="153"/>
                </a:lnTo>
                <a:lnTo>
                  <a:pt x="167" y="148"/>
                </a:lnTo>
                <a:lnTo>
                  <a:pt x="169" y="144"/>
                </a:lnTo>
                <a:lnTo>
                  <a:pt x="173" y="140"/>
                </a:lnTo>
                <a:lnTo>
                  <a:pt x="176" y="132"/>
                </a:lnTo>
                <a:lnTo>
                  <a:pt x="182" y="117"/>
                </a:lnTo>
                <a:lnTo>
                  <a:pt x="182" y="117"/>
                </a:lnTo>
                <a:lnTo>
                  <a:pt x="188" y="100"/>
                </a:lnTo>
                <a:lnTo>
                  <a:pt x="188" y="92"/>
                </a:lnTo>
                <a:lnTo>
                  <a:pt x="188" y="86"/>
                </a:lnTo>
                <a:lnTo>
                  <a:pt x="186" y="82"/>
                </a:lnTo>
                <a:lnTo>
                  <a:pt x="186" y="75"/>
                </a:lnTo>
                <a:lnTo>
                  <a:pt x="184" y="73"/>
                </a:lnTo>
                <a:lnTo>
                  <a:pt x="184" y="69"/>
                </a:lnTo>
                <a:lnTo>
                  <a:pt x="182" y="65"/>
                </a:lnTo>
                <a:lnTo>
                  <a:pt x="182" y="63"/>
                </a:lnTo>
                <a:lnTo>
                  <a:pt x="180" y="59"/>
                </a:lnTo>
                <a:lnTo>
                  <a:pt x="180" y="56"/>
                </a:lnTo>
                <a:lnTo>
                  <a:pt x="178" y="54"/>
                </a:lnTo>
                <a:lnTo>
                  <a:pt x="176" y="52"/>
                </a:lnTo>
                <a:lnTo>
                  <a:pt x="176" y="48"/>
                </a:lnTo>
                <a:lnTo>
                  <a:pt x="175" y="46"/>
                </a:lnTo>
                <a:lnTo>
                  <a:pt x="173" y="44"/>
                </a:lnTo>
                <a:lnTo>
                  <a:pt x="171" y="42"/>
                </a:lnTo>
                <a:lnTo>
                  <a:pt x="171" y="40"/>
                </a:lnTo>
                <a:lnTo>
                  <a:pt x="169" y="38"/>
                </a:lnTo>
                <a:lnTo>
                  <a:pt x="167" y="36"/>
                </a:lnTo>
                <a:lnTo>
                  <a:pt x="165" y="34"/>
                </a:lnTo>
                <a:lnTo>
                  <a:pt x="163" y="34"/>
                </a:lnTo>
                <a:lnTo>
                  <a:pt x="163" y="31"/>
                </a:lnTo>
                <a:lnTo>
                  <a:pt x="161" y="29"/>
                </a:lnTo>
                <a:lnTo>
                  <a:pt x="159" y="29"/>
                </a:lnTo>
                <a:lnTo>
                  <a:pt x="157" y="27"/>
                </a:lnTo>
                <a:lnTo>
                  <a:pt x="155" y="25"/>
                </a:lnTo>
                <a:lnTo>
                  <a:pt x="155" y="23"/>
                </a:lnTo>
                <a:lnTo>
                  <a:pt x="153" y="23"/>
                </a:lnTo>
                <a:lnTo>
                  <a:pt x="151" y="21"/>
                </a:lnTo>
                <a:lnTo>
                  <a:pt x="150" y="19"/>
                </a:lnTo>
                <a:lnTo>
                  <a:pt x="148" y="19"/>
                </a:lnTo>
                <a:lnTo>
                  <a:pt x="146" y="17"/>
                </a:lnTo>
                <a:lnTo>
                  <a:pt x="146" y="17"/>
                </a:lnTo>
                <a:lnTo>
                  <a:pt x="144" y="17"/>
                </a:lnTo>
                <a:lnTo>
                  <a:pt x="144" y="13"/>
                </a:lnTo>
                <a:lnTo>
                  <a:pt x="142" y="13"/>
                </a:lnTo>
                <a:lnTo>
                  <a:pt x="140" y="13"/>
                </a:lnTo>
                <a:lnTo>
                  <a:pt x="138" y="13"/>
                </a:lnTo>
                <a:lnTo>
                  <a:pt x="136" y="9"/>
                </a:lnTo>
                <a:lnTo>
                  <a:pt x="134" y="9"/>
                </a:lnTo>
                <a:lnTo>
                  <a:pt x="132" y="9"/>
                </a:lnTo>
                <a:lnTo>
                  <a:pt x="130" y="9"/>
                </a:lnTo>
                <a:lnTo>
                  <a:pt x="128" y="8"/>
                </a:lnTo>
                <a:lnTo>
                  <a:pt x="127" y="8"/>
                </a:lnTo>
                <a:lnTo>
                  <a:pt x="125" y="8"/>
                </a:lnTo>
                <a:lnTo>
                  <a:pt x="123" y="6"/>
                </a:lnTo>
                <a:lnTo>
                  <a:pt x="121" y="6"/>
                </a:lnTo>
                <a:lnTo>
                  <a:pt x="119" y="6"/>
                </a:lnTo>
                <a:lnTo>
                  <a:pt x="117" y="6"/>
                </a:lnTo>
                <a:lnTo>
                  <a:pt x="117" y="4"/>
                </a:lnTo>
                <a:lnTo>
                  <a:pt x="115" y="4"/>
                </a:lnTo>
                <a:lnTo>
                  <a:pt x="113" y="4"/>
                </a:lnTo>
                <a:lnTo>
                  <a:pt x="111" y="4"/>
                </a:lnTo>
                <a:lnTo>
                  <a:pt x="109" y="2"/>
                </a:lnTo>
                <a:lnTo>
                  <a:pt x="107" y="2"/>
                </a:lnTo>
                <a:lnTo>
                  <a:pt x="105" y="2"/>
                </a:lnTo>
                <a:lnTo>
                  <a:pt x="103" y="2"/>
                </a:lnTo>
                <a:lnTo>
                  <a:pt x="102" y="0"/>
                </a:lnTo>
                <a:lnTo>
                  <a:pt x="100" y="2"/>
                </a:lnTo>
                <a:lnTo>
                  <a:pt x="98" y="2"/>
                </a:lnTo>
                <a:lnTo>
                  <a:pt x="96" y="0"/>
                </a:lnTo>
                <a:lnTo>
                  <a:pt x="94" y="0"/>
                </a:lnTo>
                <a:lnTo>
                  <a:pt x="90" y="2"/>
                </a:lnTo>
                <a:lnTo>
                  <a:pt x="88" y="2"/>
                </a:lnTo>
                <a:lnTo>
                  <a:pt x="88" y="0"/>
                </a:lnTo>
                <a:lnTo>
                  <a:pt x="86" y="2"/>
                </a:lnTo>
                <a:lnTo>
                  <a:pt x="84" y="2"/>
                </a:lnTo>
                <a:lnTo>
                  <a:pt x="82" y="2"/>
                </a:lnTo>
                <a:lnTo>
                  <a:pt x="80" y="2"/>
                </a:lnTo>
                <a:lnTo>
                  <a:pt x="78" y="2"/>
                </a:lnTo>
                <a:lnTo>
                  <a:pt x="77" y="4"/>
                </a:lnTo>
                <a:lnTo>
                  <a:pt x="75" y="4"/>
                </a:lnTo>
                <a:lnTo>
                  <a:pt x="73" y="4"/>
                </a:lnTo>
                <a:lnTo>
                  <a:pt x="71" y="4"/>
                </a:lnTo>
                <a:lnTo>
                  <a:pt x="69" y="6"/>
                </a:lnTo>
                <a:lnTo>
                  <a:pt x="65" y="6"/>
                </a:lnTo>
                <a:lnTo>
                  <a:pt x="63" y="6"/>
                </a:lnTo>
                <a:lnTo>
                  <a:pt x="61" y="8"/>
                </a:lnTo>
                <a:lnTo>
                  <a:pt x="59" y="9"/>
                </a:lnTo>
                <a:lnTo>
                  <a:pt x="57" y="8"/>
                </a:lnTo>
                <a:lnTo>
                  <a:pt x="55" y="9"/>
                </a:lnTo>
                <a:lnTo>
                  <a:pt x="52" y="11"/>
                </a:lnTo>
                <a:lnTo>
                  <a:pt x="50" y="11"/>
                </a:lnTo>
                <a:lnTo>
                  <a:pt x="48" y="13"/>
                </a:lnTo>
                <a:lnTo>
                  <a:pt x="46" y="15"/>
                </a:lnTo>
                <a:lnTo>
                  <a:pt x="44" y="17"/>
                </a:lnTo>
                <a:lnTo>
                  <a:pt x="40" y="17"/>
                </a:lnTo>
                <a:lnTo>
                  <a:pt x="38" y="21"/>
                </a:lnTo>
                <a:lnTo>
                  <a:pt x="36" y="23"/>
                </a:lnTo>
                <a:lnTo>
                  <a:pt x="32" y="23"/>
                </a:lnTo>
                <a:lnTo>
                  <a:pt x="30" y="27"/>
                </a:lnTo>
                <a:lnTo>
                  <a:pt x="27" y="31"/>
                </a:lnTo>
                <a:lnTo>
                  <a:pt x="25" y="31"/>
                </a:lnTo>
                <a:lnTo>
                  <a:pt x="21" y="36"/>
                </a:lnTo>
                <a:lnTo>
                  <a:pt x="19" y="40"/>
                </a:lnTo>
                <a:lnTo>
                  <a:pt x="15" y="44"/>
                </a:lnTo>
                <a:lnTo>
                  <a:pt x="11" y="52"/>
                </a:lnTo>
                <a:lnTo>
                  <a:pt x="6" y="6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8263" name="Group 23"/>
          <p:cNvGrpSpPr>
            <a:grpSpLocks/>
          </p:cNvGrpSpPr>
          <p:nvPr/>
        </p:nvGrpSpPr>
        <p:grpSpPr bwMode="auto">
          <a:xfrm>
            <a:off x="1066800" y="2362200"/>
            <a:ext cx="3962400" cy="3071813"/>
            <a:chOff x="624" y="816"/>
            <a:chExt cx="1494" cy="1158"/>
          </a:xfrm>
        </p:grpSpPr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624" y="816"/>
            <a:ext cx="45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4" r:id="rId4" imgW="711200" imgH="228600" progId="Equation.DSMT4">
                    <p:embed/>
                  </p:oleObj>
                </mc:Choice>
                <mc:Fallback>
                  <p:oleObj r:id="rId4" imgW="7112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816"/>
                          <a:ext cx="45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5" name="Object 25"/>
            <p:cNvGraphicFramePr>
              <a:graphicFrameLocks noChangeAspect="1"/>
            </p:cNvGraphicFramePr>
            <p:nvPr/>
          </p:nvGraphicFramePr>
          <p:xfrm>
            <a:off x="624" y="1008"/>
            <a:ext cx="6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5" r:id="rId6" imgW="1066800" imgH="419100" progId="Equation.DSMT4">
                    <p:embed/>
                  </p:oleObj>
                </mc:Choice>
                <mc:Fallback>
                  <p:oleObj r:id="rId6" imgW="1066800" imgH="4191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67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6" name="Object 26"/>
            <p:cNvGraphicFramePr>
              <a:graphicFrameLocks noChangeAspect="1"/>
            </p:cNvGraphicFramePr>
            <p:nvPr/>
          </p:nvGraphicFramePr>
          <p:xfrm>
            <a:off x="624" y="1392"/>
            <a:ext cx="149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6" r:id="rId8" imgW="2374900" imgH="469900" progId="Equation.DSMT4">
                    <p:embed/>
                  </p:oleObj>
                </mc:Choice>
                <mc:Fallback>
                  <p:oleObj r:id="rId8" imgW="2374900" imgH="4699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149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7" name="Object 27"/>
            <p:cNvGraphicFramePr>
              <a:graphicFrameLocks noChangeAspect="1"/>
            </p:cNvGraphicFramePr>
            <p:nvPr/>
          </p:nvGraphicFramePr>
          <p:xfrm>
            <a:off x="624" y="1728"/>
            <a:ext cx="3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7" name="Equation" r:id="rId10" imgW="482391" imgH="393529" progId="Equation.DSMT4">
                    <p:embed/>
                  </p:oleObj>
                </mc:Choice>
                <mc:Fallback>
                  <p:oleObj name="Equation" r:id="rId10" imgW="482391" imgH="393529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28"/>
                          <a:ext cx="3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Control of a limb with antagonist muscles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2. Relating muscle force to joint torques using a moment arm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Control of a limb with antagonist muscles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3. Torques produced by antagonist muscles sum at the joint</a:t>
            </a:r>
          </a:p>
        </p:txBody>
      </p:sp>
      <p:grpSp>
        <p:nvGrpSpPr>
          <p:cNvPr id="139270" name="Group 6"/>
          <p:cNvGrpSpPr>
            <a:grpSpLocks/>
          </p:cNvGrpSpPr>
          <p:nvPr/>
        </p:nvGrpSpPr>
        <p:grpSpPr bwMode="auto">
          <a:xfrm>
            <a:off x="6019800" y="2362200"/>
            <a:ext cx="2243138" cy="2286000"/>
            <a:chOff x="163" y="96"/>
            <a:chExt cx="1951" cy="1989"/>
          </a:xfrm>
        </p:grpSpPr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163" y="1467"/>
              <a:ext cx="1806" cy="52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 flipV="1">
              <a:off x="1392" y="96"/>
              <a:ext cx="473" cy="172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3" name="Freeform 9"/>
            <p:cNvSpPr>
              <a:spLocks/>
            </p:cNvSpPr>
            <p:nvPr/>
          </p:nvSpPr>
          <p:spPr bwMode="auto">
            <a:xfrm>
              <a:off x="1741" y="761"/>
              <a:ext cx="373" cy="664"/>
            </a:xfrm>
            <a:custGeom>
              <a:avLst/>
              <a:gdLst>
                <a:gd name="T0" fmla="*/ 0 w 404"/>
                <a:gd name="T1" fmla="*/ 49 h 717"/>
                <a:gd name="T2" fmla="*/ 285 w 404"/>
                <a:gd name="T3" fmla="*/ 0 h 717"/>
                <a:gd name="T4" fmla="*/ 404 w 404"/>
                <a:gd name="T5" fmla="*/ 667 h 717"/>
                <a:gd name="T6" fmla="*/ 119 w 404"/>
                <a:gd name="T7" fmla="*/ 717 h 717"/>
                <a:gd name="T8" fmla="*/ 0 w 404"/>
                <a:gd name="T9" fmla="*/ 4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7">
                  <a:moveTo>
                    <a:pt x="0" y="49"/>
                  </a:moveTo>
                  <a:lnTo>
                    <a:pt x="285" y="0"/>
                  </a:lnTo>
                  <a:lnTo>
                    <a:pt x="404" y="667"/>
                  </a:lnTo>
                  <a:lnTo>
                    <a:pt x="119" y="717"/>
                  </a:lnTo>
                  <a:lnTo>
                    <a:pt x="0" y="4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1639" y="1743"/>
              <a:ext cx="21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5" name="Arc 11"/>
            <p:cNvSpPr>
              <a:spLocks/>
            </p:cNvSpPr>
            <p:nvPr/>
          </p:nvSpPr>
          <p:spPr bwMode="auto">
            <a:xfrm>
              <a:off x="1446" y="1556"/>
              <a:ext cx="208" cy="332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9 w 21600"/>
                <a:gd name="T1" fmla="*/ 0 h 34649"/>
                <a:gd name="T2" fmla="*/ 17154 w 21600"/>
                <a:gd name="T3" fmla="*/ 34649 h 34649"/>
                <a:gd name="T4" fmla="*/ 0 w 21600"/>
                <a:gd name="T5" fmla="*/ 21522 h 34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649" fill="none" extrusionOk="0">
                  <a:moveTo>
                    <a:pt x="1838" y="0"/>
                  </a:moveTo>
                  <a:cubicBezTo>
                    <a:pt x="13014" y="955"/>
                    <a:pt x="21600" y="10305"/>
                    <a:pt x="21600" y="21522"/>
                  </a:cubicBezTo>
                  <a:cubicBezTo>
                    <a:pt x="21600" y="26267"/>
                    <a:pt x="20037" y="30880"/>
                    <a:pt x="17153" y="34648"/>
                  </a:cubicBezTo>
                </a:path>
                <a:path w="21600" h="34649" stroke="0" extrusionOk="0">
                  <a:moveTo>
                    <a:pt x="1838" y="0"/>
                  </a:moveTo>
                  <a:cubicBezTo>
                    <a:pt x="13014" y="955"/>
                    <a:pt x="21600" y="10305"/>
                    <a:pt x="21600" y="21522"/>
                  </a:cubicBezTo>
                  <a:cubicBezTo>
                    <a:pt x="21600" y="26267"/>
                    <a:pt x="20037" y="30880"/>
                    <a:pt x="17153" y="34648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1604" y="1455"/>
              <a:ext cx="2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9277" name="Group 13"/>
            <p:cNvGrpSpPr>
              <a:grpSpLocks/>
            </p:cNvGrpSpPr>
            <p:nvPr/>
          </p:nvGrpSpPr>
          <p:grpSpPr bwMode="auto">
            <a:xfrm>
              <a:off x="1803" y="332"/>
              <a:ext cx="166" cy="1672"/>
              <a:chOff x="3149" y="1027"/>
              <a:chExt cx="159" cy="2043"/>
            </a:xfrm>
          </p:grpSpPr>
          <p:sp>
            <p:nvSpPr>
              <p:cNvPr id="139278" name="Line 14"/>
              <p:cNvSpPr>
                <a:spLocks noChangeShapeType="1"/>
              </p:cNvSpPr>
              <p:nvPr/>
            </p:nvSpPr>
            <p:spPr bwMode="auto">
              <a:xfrm>
                <a:off x="3149" y="1027"/>
                <a:ext cx="68" cy="8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79" name="Line 15"/>
              <p:cNvSpPr>
                <a:spLocks noChangeShapeType="1"/>
              </p:cNvSpPr>
              <p:nvPr/>
            </p:nvSpPr>
            <p:spPr bwMode="auto">
              <a:xfrm>
                <a:off x="3241" y="2332"/>
                <a:ext cx="67" cy="7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80" name="Oval 16"/>
              <p:cNvSpPr>
                <a:spLocks noChangeArrowheads="1"/>
              </p:cNvSpPr>
              <p:nvPr/>
            </p:nvSpPr>
            <p:spPr bwMode="auto">
              <a:xfrm rot="-247147">
                <a:off x="3153" y="1712"/>
                <a:ext cx="144" cy="6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 rot="1822227" flipH="1">
              <a:off x="1550" y="235"/>
              <a:ext cx="59" cy="7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 rot="1822227" flipH="1">
              <a:off x="1011" y="1086"/>
              <a:ext cx="58" cy="6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3" name="Oval 19"/>
            <p:cNvSpPr>
              <a:spLocks noChangeArrowheads="1"/>
            </p:cNvSpPr>
            <p:nvPr/>
          </p:nvSpPr>
          <p:spPr bwMode="auto">
            <a:xfrm rot="2069374" flipH="1">
              <a:off x="1232" y="748"/>
              <a:ext cx="126" cy="58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39284" name="Freeform 20"/>
            <p:cNvSpPr>
              <a:spLocks/>
            </p:cNvSpPr>
            <p:nvPr/>
          </p:nvSpPr>
          <p:spPr bwMode="auto">
            <a:xfrm>
              <a:off x="1350" y="1772"/>
              <a:ext cx="82" cy="82"/>
            </a:xfrm>
            <a:custGeom>
              <a:avLst/>
              <a:gdLst>
                <a:gd name="T0" fmla="*/ 0 w 188"/>
                <a:gd name="T1" fmla="*/ 98 h 184"/>
                <a:gd name="T2" fmla="*/ 4 w 188"/>
                <a:gd name="T3" fmla="*/ 115 h 184"/>
                <a:gd name="T4" fmla="*/ 7 w 188"/>
                <a:gd name="T5" fmla="*/ 128 h 184"/>
                <a:gd name="T6" fmla="*/ 13 w 188"/>
                <a:gd name="T7" fmla="*/ 138 h 184"/>
                <a:gd name="T8" fmla="*/ 19 w 188"/>
                <a:gd name="T9" fmla="*/ 146 h 184"/>
                <a:gd name="T10" fmla="*/ 25 w 188"/>
                <a:gd name="T11" fmla="*/ 153 h 184"/>
                <a:gd name="T12" fmla="*/ 32 w 188"/>
                <a:gd name="T13" fmla="*/ 159 h 184"/>
                <a:gd name="T14" fmla="*/ 38 w 188"/>
                <a:gd name="T15" fmla="*/ 165 h 184"/>
                <a:gd name="T16" fmla="*/ 44 w 188"/>
                <a:gd name="T17" fmla="*/ 167 h 184"/>
                <a:gd name="T18" fmla="*/ 50 w 188"/>
                <a:gd name="T19" fmla="*/ 171 h 184"/>
                <a:gd name="T20" fmla="*/ 57 w 188"/>
                <a:gd name="T21" fmla="*/ 175 h 184"/>
                <a:gd name="T22" fmla="*/ 65 w 188"/>
                <a:gd name="T23" fmla="*/ 178 h 184"/>
                <a:gd name="T24" fmla="*/ 71 w 188"/>
                <a:gd name="T25" fmla="*/ 180 h 184"/>
                <a:gd name="T26" fmla="*/ 78 w 188"/>
                <a:gd name="T27" fmla="*/ 182 h 184"/>
                <a:gd name="T28" fmla="*/ 86 w 188"/>
                <a:gd name="T29" fmla="*/ 184 h 184"/>
                <a:gd name="T30" fmla="*/ 94 w 188"/>
                <a:gd name="T31" fmla="*/ 184 h 184"/>
                <a:gd name="T32" fmla="*/ 102 w 188"/>
                <a:gd name="T33" fmla="*/ 182 h 184"/>
                <a:gd name="T34" fmla="*/ 109 w 188"/>
                <a:gd name="T35" fmla="*/ 182 h 184"/>
                <a:gd name="T36" fmla="*/ 117 w 188"/>
                <a:gd name="T37" fmla="*/ 180 h 184"/>
                <a:gd name="T38" fmla="*/ 127 w 188"/>
                <a:gd name="T39" fmla="*/ 176 h 184"/>
                <a:gd name="T40" fmla="*/ 136 w 188"/>
                <a:gd name="T41" fmla="*/ 173 h 184"/>
                <a:gd name="T42" fmla="*/ 144 w 188"/>
                <a:gd name="T43" fmla="*/ 167 h 184"/>
                <a:gd name="T44" fmla="*/ 155 w 188"/>
                <a:gd name="T45" fmla="*/ 161 h 184"/>
                <a:gd name="T46" fmla="*/ 167 w 188"/>
                <a:gd name="T47" fmla="*/ 148 h 184"/>
                <a:gd name="T48" fmla="*/ 182 w 188"/>
                <a:gd name="T49" fmla="*/ 117 h 184"/>
                <a:gd name="T50" fmla="*/ 188 w 188"/>
                <a:gd name="T51" fmla="*/ 86 h 184"/>
                <a:gd name="T52" fmla="*/ 184 w 188"/>
                <a:gd name="T53" fmla="*/ 69 h 184"/>
                <a:gd name="T54" fmla="*/ 180 w 188"/>
                <a:gd name="T55" fmla="*/ 56 h 184"/>
                <a:gd name="T56" fmla="*/ 175 w 188"/>
                <a:gd name="T57" fmla="*/ 46 h 184"/>
                <a:gd name="T58" fmla="*/ 169 w 188"/>
                <a:gd name="T59" fmla="*/ 38 h 184"/>
                <a:gd name="T60" fmla="*/ 163 w 188"/>
                <a:gd name="T61" fmla="*/ 31 h 184"/>
                <a:gd name="T62" fmla="*/ 155 w 188"/>
                <a:gd name="T63" fmla="*/ 25 h 184"/>
                <a:gd name="T64" fmla="*/ 150 w 188"/>
                <a:gd name="T65" fmla="*/ 19 h 184"/>
                <a:gd name="T66" fmla="*/ 144 w 188"/>
                <a:gd name="T67" fmla="*/ 17 h 184"/>
                <a:gd name="T68" fmla="*/ 138 w 188"/>
                <a:gd name="T69" fmla="*/ 13 h 184"/>
                <a:gd name="T70" fmla="*/ 130 w 188"/>
                <a:gd name="T71" fmla="*/ 9 h 184"/>
                <a:gd name="T72" fmla="*/ 123 w 188"/>
                <a:gd name="T73" fmla="*/ 6 h 184"/>
                <a:gd name="T74" fmla="*/ 117 w 188"/>
                <a:gd name="T75" fmla="*/ 4 h 184"/>
                <a:gd name="T76" fmla="*/ 109 w 188"/>
                <a:gd name="T77" fmla="*/ 2 h 184"/>
                <a:gd name="T78" fmla="*/ 102 w 188"/>
                <a:gd name="T79" fmla="*/ 0 h 184"/>
                <a:gd name="T80" fmla="*/ 94 w 188"/>
                <a:gd name="T81" fmla="*/ 0 h 184"/>
                <a:gd name="T82" fmla="*/ 86 w 188"/>
                <a:gd name="T83" fmla="*/ 2 h 184"/>
                <a:gd name="T84" fmla="*/ 78 w 188"/>
                <a:gd name="T85" fmla="*/ 2 h 184"/>
                <a:gd name="T86" fmla="*/ 71 w 188"/>
                <a:gd name="T87" fmla="*/ 4 h 184"/>
                <a:gd name="T88" fmla="*/ 61 w 188"/>
                <a:gd name="T89" fmla="*/ 8 h 184"/>
                <a:gd name="T90" fmla="*/ 52 w 188"/>
                <a:gd name="T91" fmla="*/ 11 h 184"/>
                <a:gd name="T92" fmla="*/ 44 w 188"/>
                <a:gd name="T93" fmla="*/ 17 h 184"/>
                <a:gd name="T94" fmla="*/ 32 w 188"/>
                <a:gd name="T95" fmla="*/ 23 h 184"/>
                <a:gd name="T96" fmla="*/ 21 w 188"/>
                <a:gd name="T97" fmla="*/ 36 h 184"/>
                <a:gd name="T98" fmla="*/ 6 w 188"/>
                <a:gd name="T99" fmla="*/ 6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84">
                  <a:moveTo>
                    <a:pt x="6" y="67"/>
                  </a:moveTo>
                  <a:lnTo>
                    <a:pt x="0" y="84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2" y="102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4" y="115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7" y="125"/>
                  </a:lnTo>
                  <a:lnTo>
                    <a:pt x="7" y="128"/>
                  </a:lnTo>
                  <a:lnTo>
                    <a:pt x="9" y="130"/>
                  </a:lnTo>
                  <a:lnTo>
                    <a:pt x="11" y="132"/>
                  </a:lnTo>
                  <a:lnTo>
                    <a:pt x="11" y="136"/>
                  </a:lnTo>
                  <a:lnTo>
                    <a:pt x="13" y="138"/>
                  </a:lnTo>
                  <a:lnTo>
                    <a:pt x="15" y="140"/>
                  </a:lnTo>
                  <a:lnTo>
                    <a:pt x="17" y="142"/>
                  </a:lnTo>
                  <a:lnTo>
                    <a:pt x="17" y="144"/>
                  </a:lnTo>
                  <a:lnTo>
                    <a:pt x="19" y="146"/>
                  </a:lnTo>
                  <a:lnTo>
                    <a:pt x="21" y="148"/>
                  </a:lnTo>
                  <a:lnTo>
                    <a:pt x="23" y="150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5"/>
                  </a:lnTo>
                  <a:lnTo>
                    <a:pt x="29" y="155"/>
                  </a:lnTo>
                  <a:lnTo>
                    <a:pt x="30" y="157"/>
                  </a:lnTo>
                  <a:lnTo>
                    <a:pt x="32" y="159"/>
                  </a:lnTo>
                  <a:lnTo>
                    <a:pt x="32" y="161"/>
                  </a:lnTo>
                  <a:lnTo>
                    <a:pt x="34" y="161"/>
                  </a:lnTo>
                  <a:lnTo>
                    <a:pt x="36" y="163"/>
                  </a:lnTo>
                  <a:lnTo>
                    <a:pt x="38" y="165"/>
                  </a:lnTo>
                  <a:lnTo>
                    <a:pt x="40" y="16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50" y="171"/>
                  </a:lnTo>
                  <a:lnTo>
                    <a:pt x="52" y="175"/>
                  </a:lnTo>
                  <a:lnTo>
                    <a:pt x="54" y="175"/>
                  </a:lnTo>
                  <a:lnTo>
                    <a:pt x="55" y="175"/>
                  </a:lnTo>
                  <a:lnTo>
                    <a:pt x="57" y="175"/>
                  </a:lnTo>
                  <a:lnTo>
                    <a:pt x="59" y="176"/>
                  </a:lnTo>
                  <a:lnTo>
                    <a:pt x="61" y="176"/>
                  </a:lnTo>
                  <a:lnTo>
                    <a:pt x="63" y="176"/>
                  </a:lnTo>
                  <a:lnTo>
                    <a:pt x="65" y="178"/>
                  </a:lnTo>
                  <a:lnTo>
                    <a:pt x="67" y="178"/>
                  </a:lnTo>
                  <a:lnTo>
                    <a:pt x="69" y="178"/>
                  </a:lnTo>
                  <a:lnTo>
                    <a:pt x="71" y="178"/>
                  </a:lnTo>
                  <a:lnTo>
                    <a:pt x="71" y="180"/>
                  </a:lnTo>
                  <a:lnTo>
                    <a:pt x="73" y="180"/>
                  </a:lnTo>
                  <a:lnTo>
                    <a:pt x="75" y="180"/>
                  </a:lnTo>
                  <a:lnTo>
                    <a:pt x="77" y="180"/>
                  </a:lnTo>
                  <a:lnTo>
                    <a:pt x="78" y="182"/>
                  </a:lnTo>
                  <a:lnTo>
                    <a:pt x="80" y="182"/>
                  </a:lnTo>
                  <a:lnTo>
                    <a:pt x="82" y="182"/>
                  </a:lnTo>
                  <a:lnTo>
                    <a:pt x="84" y="182"/>
                  </a:lnTo>
                  <a:lnTo>
                    <a:pt x="86" y="184"/>
                  </a:lnTo>
                  <a:lnTo>
                    <a:pt x="88" y="182"/>
                  </a:lnTo>
                  <a:lnTo>
                    <a:pt x="90" y="182"/>
                  </a:lnTo>
                  <a:lnTo>
                    <a:pt x="92" y="184"/>
                  </a:lnTo>
                  <a:lnTo>
                    <a:pt x="94" y="184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2"/>
                  </a:lnTo>
                  <a:lnTo>
                    <a:pt x="103" y="182"/>
                  </a:lnTo>
                  <a:lnTo>
                    <a:pt x="105" y="182"/>
                  </a:lnTo>
                  <a:lnTo>
                    <a:pt x="107" y="182"/>
                  </a:lnTo>
                  <a:lnTo>
                    <a:pt x="109" y="182"/>
                  </a:lnTo>
                  <a:lnTo>
                    <a:pt x="111" y="180"/>
                  </a:lnTo>
                  <a:lnTo>
                    <a:pt x="113" y="180"/>
                  </a:lnTo>
                  <a:lnTo>
                    <a:pt x="115" y="180"/>
                  </a:lnTo>
                  <a:lnTo>
                    <a:pt x="117" y="180"/>
                  </a:lnTo>
                  <a:lnTo>
                    <a:pt x="119" y="178"/>
                  </a:lnTo>
                  <a:lnTo>
                    <a:pt x="123" y="178"/>
                  </a:lnTo>
                  <a:lnTo>
                    <a:pt x="125" y="178"/>
                  </a:lnTo>
                  <a:lnTo>
                    <a:pt x="127" y="176"/>
                  </a:lnTo>
                  <a:lnTo>
                    <a:pt x="128" y="175"/>
                  </a:lnTo>
                  <a:lnTo>
                    <a:pt x="130" y="176"/>
                  </a:lnTo>
                  <a:lnTo>
                    <a:pt x="132" y="175"/>
                  </a:lnTo>
                  <a:lnTo>
                    <a:pt x="136" y="173"/>
                  </a:lnTo>
                  <a:lnTo>
                    <a:pt x="138" y="173"/>
                  </a:lnTo>
                  <a:lnTo>
                    <a:pt x="140" y="171"/>
                  </a:lnTo>
                  <a:lnTo>
                    <a:pt x="142" y="169"/>
                  </a:lnTo>
                  <a:lnTo>
                    <a:pt x="144" y="167"/>
                  </a:lnTo>
                  <a:lnTo>
                    <a:pt x="148" y="167"/>
                  </a:lnTo>
                  <a:lnTo>
                    <a:pt x="150" y="163"/>
                  </a:lnTo>
                  <a:lnTo>
                    <a:pt x="151" y="161"/>
                  </a:lnTo>
                  <a:lnTo>
                    <a:pt x="155" y="161"/>
                  </a:lnTo>
                  <a:lnTo>
                    <a:pt x="157" y="157"/>
                  </a:lnTo>
                  <a:lnTo>
                    <a:pt x="161" y="153"/>
                  </a:lnTo>
                  <a:lnTo>
                    <a:pt x="163" y="153"/>
                  </a:lnTo>
                  <a:lnTo>
                    <a:pt x="167" y="148"/>
                  </a:lnTo>
                  <a:lnTo>
                    <a:pt x="169" y="144"/>
                  </a:lnTo>
                  <a:lnTo>
                    <a:pt x="173" y="140"/>
                  </a:lnTo>
                  <a:lnTo>
                    <a:pt x="176" y="132"/>
                  </a:lnTo>
                  <a:lnTo>
                    <a:pt x="182" y="117"/>
                  </a:lnTo>
                  <a:lnTo>
                    <a:pt x="182" y="117"/>
                  </a:lnTo>
                  <a:lnTo>
                    <a:pt x="188" y="100"/>
                  </a:lnTo>
                  <a:lnTo>
                    <a:pt x="188" y="92"/>
                  </a:lnTo>
                  <a:lnTo>
                    <a:pt x="188" y="86"/>
                  </a:lnTo>
                  <a:lnTo>
                    <a:pt x="186" y="82"/>
                  </a:lnTo>
                  <a:lnTo>
                    <a:pt x="186" y="75"/>
                  </a:lnTo>
                  <a:lnTo>
                    <a:pt x="184" y="73"/>
                  </a:lnTo>
                  <a:lnTo>
                    <a:pt x="184" y="69"/>
                  </a:lnTo>
                  <a:lnTo>
                    <a:pt x="182" y="65"/>
                  </a:lnTo>
                  <a:lnTo>
                    <a:pt x="182" y="63"/>
                  </a:lnTo>
                  <a:lnTo>
                    <a:pt x="180" y="59"/>
                  </a:lnTo>
                  <a:lnTo>
                    <a:pt x="180" y="56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48"/>
                  </a:lnTo>
                  <a:lnTo>
                    <a:pt x="175" y="46"/>
                  </a:lnTo>
                  <a:lnTo>
                    <a:pt x="173" y="44"/>
                  </a:lnTo>
                  <a:lnTo>
                    <a:pt x="171" y="42"/>
                  </a:lnTo>
                  <a:lnTo>
                    <a:pt x="171" y="40"/>
                  </a:lnTo>
                  <a:lnTo>
                    <a:pt x="169" y="38"/>
                  </a:lnTo>
                  <a:lnTo>
                    <a:pt x="167" y="36"/>
                  </a:lnTo>
                  <a:lnTo>
                    <a:pt x="165" y="34"/>
                  </a:lnTo>
                  <a:lnTo>
                    <a:pt x="163" y="34"/>
                  </a:lnTo>
                  <a:lnTo>
                    <a:pt x="163" y="31"/>
                  </a:lnTo>
                  <a:lnTo>
                    <a:pt x="161" y="29"/>
                  </a:lnTo>
                  <a:lnTo>
                    <a:pt x="159" y="29"/>
                  </a:lnTo>
                  <a:lnTo>
                    <a:pt x="157" y="27"/>
                  </a:lnTo>
                  <a:lnTo>
                    <a:pt x="155" y="25"/>
                  </a:lnTo>
                  <a:lnTo>
                    <a:pt x="155" y="23"/>
                  </a:lnTo>
                  <a:lnTo>
                    <a:pt x="153" y="23"/>
                  </a:lnTo>
                  <a:lnTo>
                    <a:pt x="151" y="21"/>
                  </a:lnTo>
                  <a:lnTo>
                    <a:pt x="150" y="19"/>
                  </a:lnTo>
                  <a:lnTo>
                    <a:pt x="148" y="19"/>
                  </a:lnTo>
                  <a:lnTo>
                    <a:pt x="146" y="17"/>
                  </a:lnTo>
                  <a:lnTo>
                    <a:pt x="146" y="17"/>
                  </a:lnTo>
                  <a:lnTo>
                    <a:pt x="144" y="17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0" y="13"/>
                  </a:lnTo>
                  <a:lnTo>
                    <a:pt x="138" y="13"/>
                  </a:lnTo>
                  <a:lnTo>
                    <a:pt x="136" y="9"/>
                  </a:lnTo>
                  <a:lnTo>
                    <a:pt x="134" y="9"/>
                  </a:lnTo>
                  <a:lnTo>
                    <a:pt x="132" y="9"/>
                  </a:lnTo>
                  <a:lnTo>
                    <a:pt x="130" y="9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2" y="0"/>
                  </a:lnTo>
                  <a:lnTo>
                    <a:pt x="100" y="2"/>
                  </a:lnTo>
                  <a:lnTo>
                    <a:pt x="98" y="2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0" y="2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2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59" y="9"/>
                  </a:lnTo>
                  <a:lnTo>
                    <a:pt x="57" y="8"/>
                  </a:lnTo>
                  <a:lnTo>
                    <a:pt x="55" y="9"/>
                  </a:lnTo>
                  <a:lnTo>
                    <a:pt x="52" y="11"/>
                  </a:lnTo>
                  <a:lnTo>
                    <a:pt x="50" y="11"/>
                  </a:lnTo>
                  <a:lnTo>
                    <a:pt x="48" y="13"/>
                  </a:lnTo>
                  <a:lnTo>
                    <a:pt x="46" y="15"/>
                  </a:lnTo>
                  <a:lnTo>
                    <a:pt x="44" y="17"/>
                  </a:lnTo>
                  <a:lnTo>
                    <a:pt x="40" y="17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2" y="23"/>
                  </a:lnTo>
                  <a:lnTo>
                    <a:pt x="30" y="27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1" y="36"/>
                  </a:lnTo>
                  <a:lnTo>
                    <a:pt x="19" y="40"/>
                  </a:lnTo>
                  <a:lnTo>
                    <a:pt x="15" y="44"/>
                  </a:lnTo>
                  <a:lnTo>
                    <a:pt x="11" y="52"/>
                  </a:lnTo>
                  <a:lnTo>
                    <a:pt x="6" y="6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9290" name="Object 26"/>
          <p:cNvGraphicFramePr>
            <a:graphicFrameLocks noChangeAspect="1"/>
          </p:cNvGraphicFramePr>
          <p:nvPr/>
        </p:nvGraphicFramePr>
        <p:xfrm>
          <a:off x="1447800" y="2819400"/>
          <a:ext cx="1585913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7" name="Equation" r:id="rId4" imgW="838080" imgH="1041120" progId="Equation.DSMT4">
                  <p:embed/>
                </p:oleObj>
              </mc:Choice>
              <mc:Fallback>
                <p:oleObj name="Equation" r:id="rId4" imgW="838080" imgH="10411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585913" cy="194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5" name="Object 31"/>
          <p:cNvGraphicFramePr>
            <a:graphicFrameLocks noChangeAspect="1"/>
          </p:cNvGraphicFramePr>
          <p:nvPr/>
        </p:nvGraphicFramePr>
        <p:xfrm>
          <a:off x="8153400" y="32004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8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2004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6" name="Object 32"/>
          <p:cNvGraphicFramePr>
            <a:graphicFrameLocks noChangeAspect="1"/>
          </p:cNvGraphicFramePr>
          <p:nvPr/>
        </p:nvGraphicFramePr>
        <p:xfrm>
          <a:off x="6858000" y="2667000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9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667000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7" name="Object 33"/>
          <p:cNvGraphicFramePr>
            <a:graphicFrameLocks noChangeAspect="1"/>
          </p:cNvGraphicFramePr>
          <p:nvPr/>
        </p:nvGraphicFramePr>
        <p:xfrm>
          <a:off x="6477000" y="3276600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0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76600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8" name="Object 34"/>
          <p:cNvGraphicFramePr>
            <a:graphicFrameLocks noChangeAspect="1"/>
          </p:cNvGraphicFramePr>
          <p:nvPr/>
        </p:nvGraphicFramePr>
        <p:xfrm>
          <a:off x="8342313" y="3886200"/>
          <a:ext cx="354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1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3" y="3886200"/>
                        <a:ext cx="354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9" name="Line 35"/>
          <p:cNvSpPr>
            <a:spLocks noChangeShapeType="1"/>
          </p:cNvSpPr>
          <p:nvPr/>
        </p:nvSpPr>
        <p:spPr bwMode="auto">
          <a:xfrm flipH="1" flipV="1">
            <a:off x="8229600" y="3886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0" name="Line 36"/>
          <p:cNvSpPr>
            <a:spLocks noChangeShapeType="1"/>
          </p:cNvSpPr>
          <p:nvPr/>
        </p:nvSpPr>
        <p:spPr bwMode="auto">
          <a:xfrm flipV="1">
            <a:off x="6781800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1" name="Rectangle 37"/>
          <p:cNvSpPr>
            <a:spLocks noChangeArrowheads="1"/>
          </p:cNvSpPr>
          <p:nvPr/>
        </p:nvSpPr>
        <p:spPr bwMode="auto">
          <a:xfrm>
            <a:off x="7696200" y="3886200"/>
            <a:ext cx="255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sz="2400" i="1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Control of a limb with antagonist muscles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4. Simulation of muscles produces an equilibrium position</a:t>
            </a:r>
          </a:p>
        </p:txBody>
      </p:sp>
      <p:grpSp>
        <p:nvGrpSpPr>
          <p:cNvPr id="140293" name="Group 5"/>
          <p:cNvGrpSpPr>
            <a:grpSpLocks/>
          </p:cNvGrpSpPr>
          <p:nvPr/>
        </p:nvGrpSpPr>
        <p:grpSpPr bwMode="auto">
          <a:xfrm>
            <a:off x="6019800" y="2362200"/>
            <a:ext cx="2243138" cy="2286000"/>
            <a:chOff x="163" y="96"/>
            <a:chExt cx="1951" cy="1989"/>
          </a:xfrm>
        </p:grpSpPr>
        <p:sp>
          <p:nvSpPr>
            <p:cNvPr id="140294" name="Line 6"/>
            <p:cNvSpPr>
              <a:spLocks noChangeShapeType="1"/>
            </p:cNvSpPr>
            <p:nvPr/>
          </p:nvSpPr>
          <p:spPr bwMode="auto">
            <a:xfrm>
              <a:off x="163" y="1467"/>
              <a:ext cx="1806" cy="52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 flipV="1">
              <a:off x="1392" y="96"/>
              <a:ext cx="473" cy="172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6" name="Freeform 8"/>
            <p:cNvSpPr>
              <a:spLocks/>
            </p:cNvSpPr>
            <p:nvPr/>
          </p:nvSpPr>
          <p:spPr bwMode="auto">
            <a:xfrm>
              <a:off x="1741" y="761"/>
              <a:ext cx="373" cy="664"/>
            </a:xfrm>
            <a:custGeom>
              <a:avLst/>
              <a:gdLst>
                <a:gd name="T0" fmla="*/ 0 w 404"/>
                <a:gd name="T1" fmla="*/ 49 h 717"/>
                <a:gd name="T2" fmla="*/ 285 w 404"/>
                <a:gd name="T3" fmla="*/ 0 h 717"/>
                <a:gd name="T4" fmla="*/ 404 w 404"/>
                <a:gd name="T5" fmla="*/ 667 h 717"/>
                <a:gd name="T6" fmla="*/ 119 w 404"/>
                <a:gd name="T7" fmla="*/ 717 h 717"/>
                <a:gd name="T8" fmla="*/ 0 w 404"/>
                <a:gd name="T9" fmla="*/ 4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7">
                  <a:moveTo>
                    <a:pt x="0" y="49"/>
                  </a:moveTo>
                  <a:lnTo>
                    <a:pt x="285" y="0"/>
                  </a:lnTo>
                  <a:lnTo>
                    <a:pt x="404" y="667"/>
                  </a:lnTo>
                  <a:lnTo>
                    <a:pt x="119" y="717"/>
                  </a:lnTo>
                  <a:lnTo>
                    <a:pt x="0" y="4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1639" y="1743"/>
              <a:ext cx="21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8" name="Arc 10"/>
            <p:cNvSpPr>
              <a:spLocks/>
            </p:cNvSpPr>
            <p:nvPr/>
          </p:nvSpPr>
          <p:spPr bwMode="auto">
            <a:xfrm>
              <a:off x="1446" y="1556"/>
              <a:ext cx="208" cy="332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9 w 21600"/>
                <a:gd name="T1" fmla="*/ 0 h 34649"/>
                <a:gd name="T2" fmla="*/ 17154 w 21600"/>
                <a:gd name="T3" fmla="*/ 34649 h 34649"/>
                <a:gd name="T4" fmla="*/ 0 w 21600"/>
                <a:gd name="T5" fmla="*/ 21522 h 34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649" fill="none" extrusionOk="0">
                  <a:moveTo>
                    <a:pt x="1838" y="0"/>
                  </a:moveTo>
                  <a:cubicBezTo>
                    <a:pt x="13014" y="955"/>
                    <a:pt x="21600" y="10305"/>
                    <a:pt x="21600" y="21522"/>
                  </a:cubicBezTo>
                  <a:cubicBezTo>
                    <a:pt x="21600" y="26267"/>
                    <a:pt x="20037" y="30880"/>
                    <a:pt x="17153" y="34648"/>
                  </a:cubicBezTo>
                </a:path>
                <a:path w="21600" h="34649" stroke="0" extrusionOk="0">
                  <a:moveTo>
                    <a:pt x="1838" y="0"/>
                  </a:moveTo>
                  <a:cubicBezTo>
                    <a:pt x="13014" y="955"/>
                    <a:pt x="21600" y="10305"/>
                    <a:pt x="21600" y="21522"/>
                  </a:cubicBezTo>
                  <a:cubicBezTo>
                    <a:pt x="21600" y="26267"/>
                    <a:pt x="20037" y="30880"/>
                    <a:pt x="17153" y="34648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1604" y="1455"/>
              <a:ext cx="2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00" name="Group 12"/>
            <p:cNvGrpSpPr>
              <a:grpSpLocks/>
            </p:cNvGrpSpPr>
            <p:nvPr/>
          </p:nvGrpSpPr>
          <p:grpSpPr bwMode="auto">
            <a:xfrm>
              <a:off x="1803" y="332"/>
              <a:ext cx="166" cy="1672"/>
              <a:chOff x="3149" y="1027"/>
              <a:chExt cx="159" cy="2043"/>
            </a:xfrm>
          </p:grpSpPr>
          <p:sp>
            <p:nvSpPr>
              <p:cNvPr id="140301" name="Line 13"/>
              <p:cNvSpPr>
                <a:spLocks noChangeShapeType="1"/>
              </p:cNvSpPr>
              <p:nvPr/>
            </p:nvSpPr>
            <p:spPr bwMode="auto">
              <a:xfrm>
                <a:off x="3149" y="1027"/>
                <a:ext cx="68" cy="8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2" name="Line 14"/>
              <p:cNvSpPr>
                <a:spLocks noChangeShapeType="1"/>
              </p:cNvSpPr>
              <p:nvPr/>
            </p:nvSpPr>
            <p:spPr bwMode="auto">
              <a:xfrm>
                <a:off x="3241" y="2332"/>
                <a:ext cx="67" cy="7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3" name="Oval 15"/>
              <p:cNvSpPr>
                <a:spLocks noChangeArrowheads="1"/>
              </p:cNvSpPr>
              <p:nvPr/>
            </p:nvSpPr>
            <p:spPr bwMode="auto">
              <a:xfrm rot="-247147">
                <a:off x="3153" y="1712"/>
                <a:ext cx="144" cy="6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140304" name="Line 16"/>
            <p:cNvSpPr>
              <a:spLocks noChangeShapeType="1"/>
            </p:cNvSpPr>
            <p:nvPr/>
          </p:nvSpPr>
          <p:spPr bwMode="auto">
            <a:xfrm rot="1822227" flipH="1">
              <a:off x="1550" y="235"/>
              <a:ext cx="59" cy="7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5" name="Line 17"/>
            <p:cNvSpPr>
              <a:spLocks noChangeShapeType="1"/>
            </p:cNvSpPr>
            <p:nvPr/>
          </p:nvSpPr>
          <p:spPr bwMode="auto">
            <a:xfrm rot="1822227" flipH="1">
              <a:off x="1011" y="1086"/>
              <a:ext cx="58" cy="6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Oval 18"/>
            <p:cNvSpPr>
              <a:spLocks noChangeArrowheads="1"/>
            </p:cNvSpPr>
            <p:nvPr/>
          </p:nvSpPr>
          <p:spPr bwMode="auto">
            <a:xfrm rot="2069374" flipH="1">
              <a:off x="1232" y="748"/>
              <a:ext cx="126" cy="58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0307" name="Freeform 19"/>
            <p:cNvSpPr>
              <a:spLocks/>
            </p:cNvSpPr>
            <p:nvPr/>
          </p:nvSpPr>
          <p:spPr bwMode="auto">
            <a:xfrm>
              <a:off x="1350" y="1772"/>
              <a:ext cx="82" cy="82"/>
            </a:xfrm>
            <a:custGeom>
              <a:avLst/>
              <a:gdLst>
                <a:gd name="T0" fmla="*/ 0 w 188"/>
                <a:gd name="T1" fmla="*/ 98 h 184"/>
                <a:gd name="T2" fmla="*/ 4 w 188"/>
                <a:gd name="T3" fmla="*/ 115 h 184"/>
                <a:gd name="T4" fmla="*/ 7 w 188"/>
                <a:gd name="T5" fmla="*/ 128 h 184"/>
                <a:gd name="T6" fmla="*/ 13 w 188"/>
                <a:gd name="T7" fmla="*/ 138 h 184"/>
                <a:gd name="T8" fmla="*/ 19 w 188"/>
                <a:gd name="T9" fmla="*/ 146 h 184"/>
                <a:gd name="T10" fmla="*/ 25 w 188"/>
                <a:gd name="T11" fmla="*/ 153 h 184"/>
                <a:gd name="T12" fmla="*/ 32 w 188"/>
                <a:gd name="T13" fmla="*/ 159 h 184"/>
                <a:gd name="T14" fmla="*/ 38 w 188"/>
                <a:gd name="T15" fmla="*/ 165 h 184"/>
                <a:gd name="T16" fmla="*/ 44 w 188"/>
                <a:gd name="T17" fmla="*/ 167 h 184"/>
                <a:gd name="T18" fmla="*/ 50 w 188"/>
                <a:gd name="T19" fmla="*/ 171 h 184"/>
                <a:gd name="T20" fmla="*/ 57 w 188"/>
                <a:gd name="T21" fmla="*/ 175 h 184"/>
                <a:gd name="T22" fmla="*/ 65 w 188"/>
                <a:gd name="T23" fmla="*/ 178 h 184"/>
                <a:gd name="T24" fmla="*/ 71 w 188"/>
                <a:gd name="T25" fmla="*/ 180 h 184"/>
                <a:gd name="T26" fmla="*/ 78 w 188"/>
                <a:gd name="T27" fmla="*/ 182 h 184"/>
                <a:gd name="T28" fmla="*/ 86 w 188"/>
                <a:gd name="T29" fmla="*/ 184 h 184"/>
                <a:gd name="T30" fmla="*/ 94 w 188"/>
                <a:gd name="T31" fmla="*/ 184 h 184"/>
                <a:gd name="T32" fmla="*/ 102 w 188"/>
                <a:gd name="T33" fmla="*/ 182 h 184"/>
                <a:gd name="T34" fmla="*/ 109 w 188"/>
                <a:gd name="T35" fmla="*/ 182 h 184"/>
                <a:gd name="T36" fmla="*/ 117 w 188"/>
                <a:gd name="T37" fmla="*/ 180 h 184"/>
                <a:gd name="T38" fmla="*/ 127 w 188"/>
                <a:gd name="T39" fmla="*/ 176 h 184"/>
                <a:gd name="T40" fmla="*/ 136 w 188"/>
                <a:gd name="T41" fmla="*/ 173 h 184"/>
                <a:gd name="T42" fmla="*/ 144 w 188"/>
                <a:gd name="T43" fmla="*/ 167 h 184"/>
                <a:gd name="T44" fmla="*/ 155 w 188"/>
                <a:gd name="T45" fmla="*/ 161 h 184"/>
                <a:gd name="T46" fmla="*/ 167 w 188"/>
                <a:gd name="T47" fmla="*/ 148 h 184"/>
                <a:gd name="T48" fmla="*/ 182 w 188"/>
                <a:gd name="T49" fmla="*/ 117 h 184"/>
                <a:gd name="T50" fmla="*/ 188 w 188"/>
                <a:gd name="T51" fmla="*/ 86 h 184"/>
                <a:gd name="T52" fmla="*/ 184 w 188"/>
                <a:gd name="T53" fmla="*/ 69 h 184"/>
                <a:gd name="T54" fmla="*/ 180 w 188"/>
                <a:gd name="T55" fmla="*/ 56 h 184"/>
                <a:gd name="T56" fmla="*/ 175 w 188"/>
                <a:gd name="T57" fmla="*/ 46 h 184"/>
                <a:gd name="T58" fmla="*/ 169 w 188"/>
                <a:gd name="T59" fmla="*/ 38 h 184"/>
                <a:gd name="T60" fmla="*/ 163 w 188"/>
                <a:gd name="T61" fmla="*/ 31 h 184"/>
                <a:gd name="T62" fmla="*/ 155 w 188"/>
                <a:gd name="T63" fmla="*/ 25 h 184"/>
                <a:gd name="T64" fmla="*/ 150 w 188"/>
                <a:gd name="T65" fmla="*/ 19 h 184"/>
                <a:gd name="T66" fmla="*/ 144 w 188"/>
                <a:gd name="T67" fmla="*/ 17 h 184"/>
                <a:gd name="T68" fmla="*/ 138 w 188"/>
                <a:gd name="T69" fmla="*/ 13 h 184"/>
                <a:gd name="T70" fmla="*/ 130 w 188"/>
                <a:gd name="T71" fmla="*/ 9 h 184"/>
                <a:gd name="T72" fmla="*/ 123 w 188"/>
                <a:gd name="T73" fmla="*/ 6 h 184"/>
                <a:gd name="T74" fmla="*/ 117 w 188"/>
                <a:gd name="T75" fmla="*/ 4 h 184"/>
                <a:gd name="T76" fmla="*/ 109 w 188"/>
                <a:gd name="T77" fmla="*/ 2 h 184"/>
                <a:gd name="T78" fmla="*/ 102 w 188"/>
                <a:gd name="T79" fmla="*/ 0 h 184"/>
                <a:gd name="T80" fmla="*/ 94 w 188"/>
                <a:gd name="T81" fmla="*/ 0 h 184"/>
                <a:gd name="T82" fmla="*/ 86 w 188"/>
                <a:gd name="T83" fmla="*/ 2 h 184"/>
                <a:gd name="T84" fmla="*/ 78 w 188"/>
                <a:gd name="T85" fmla="*/ 2 h 184"/>
                <a:gd name="T86" fmla="*/ 71 w 188"/>
                <a:gd name="T87" fmla="*/ 4 h 184"/>
                <a:gd name="T88" fmla="*/ 61 w 188"/>
                <a:gd name="T89" fmla="*/ 8 h 184"/>
                <a:gd name="T90" fmla="*/ 52 w 188"/>
                <a:gd name="T91" fmla="*/ 11 h 184"/>
                <a:gd name="T92" fmla="*/ 44 w 188"/>
                <a:gd name="T93" fmla="*/ 17 h 184"/>
                <a:gd name="T94" fmla="*/ 32 w 188"/>
                <a:gd name="T95" fmla="*/ 23 h 184"/>
                <a:gd name="T96" fmla="*/ 21 w 188"/>
                <a:gd name="T97" fmla="*/ 36 h 184"/>
                <a:gd name="T98" fmla="*/ 6 w 188"/>
                <a:gd name="T99" fmla="*/ 6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84">
                  <a:moveTo>
                    <a:pt x="6" y="67"/>
                  </a:moveTo>
                  <a:lnTo>
                    <a:pt x="0" y="84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2" y="102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4" y="115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7" y="125"/>
                  </a:lnTo>
                  <a:lnTo>
                    <a:pt x="7" y="128"/>
                  </a:lnTo>
                  <a:lnTo>
                    <a:pt x="9" y="130"/>
                  </a:lnTo>
                  <a:lnTo>
                    <a:pt x="11" y="132"/>
                  </a:lnTo>
                  <a:lnTo>
                    <a:pt x="11" y="136"/>
                  </a:lnTo>
                  <a:lnTo>
                    <a:pt x="13" y="138"/>
                  </a:lnTo>
                  <a:lnTo>
                    <a:pt x="15" y="140"/>
                  </a:lnTo>
                  <a:lnTo>
                    <a:pt x="17" y="142"/>
                  </a:lnTo>
                  <a:lnTo>
                    <a:pt x="17" y="144"/>
                  </a:lnTo>
                  <a:lnTo>
                    <a:pt x="19" y="146"/>
                  </a:lnTo>
                  <a:lnTo>
                    <a:pt x="21" y="148"/>
                  </a:lnTo>
                  <a:lnTo>
                    <a:pt x="23" y="150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5"/>
                  </a:lnTo>
                  <a:lnTo>
                    <a:pt x="29" y="155"/>
                  </a:lnTo>
                  <a:lnTo>
                    <a:pt x="30" y="157"/>
                  </a:lnTo>
                  <a:lnTo>
                    <a:pt x="32" y="159"/>
                  </a:lnTo>
                  <a:lnTo>
                    <a:pt x="32" y="161"/>
                  </a:lnTo>
                  <a:lnTo>
                    <a:pt x="34" y="161"/>
                  </a:lnTo>
                  <a:lnTo>
                    <a:pt x="36" y="163"/>
                  </a:lnTo>
                  <a:lnTo>
                    <a:pt x="38" y="165"/>
                  </a:lnTo>
                  <a:lnTo>
                    <a:pt x="40" y="16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50" y="171"/>
                  </a:lnTo>
                  <a:lnTo>
                    <a:pt x="52" y="175"/>
                  </a:lnTo>
                  <a:lnTo>
                    <a:pt x="54" y="175"/>
                  </a:lnTo>
                  <a:lnTo>
                    <a:pt x="55" y="175"/>
                  </a:lnTo>
                  <a:lnTo>
                    <a:pt x="57" y="175"/>
                  </a:lnTo>
                  <a:lnTo>
                    <a:pt x="59" y="176"/>
                  </a:lnTo>
                  <a:lnTo>
                    <a:pt x="61" y="176"/>
                  </a:lnTo>
                  <a:lnTo>
                    <a:pt x="63" y="176"/>
                  </a:lnTo>
                  <a:lnTo>
                    <a:pt x="65" y="178"/>
                  </a:lnTo>
                  <a:lnTo>
                    <a:pt x="67" y="178"/>
                  </a:lnTo>
                  <a:lnTo>
                    <a:pt x="69" y="178"/>
                  </a:lnTo>
                  <a:lnTo>
                    <a:pt x="71" y="178"/>
                  </a:lnTo>
                  <a:lnTo>
                    <a:pt x="71" y="180"/>
                  </a:lnTo>
                  <a:lnTo>
                    <a:pt x="73" y="180"/>
                  </a:lnTo>
                  <a:lnTo>
                    <a:pt x="75" y="180"/>
                  </a:lnTo>
                  <a:lnTo>
                    <a:pt x="77" y="180"/>
                  </a:lnTo>
                  <a:lnTo>
                    <a:pt x="78" y="182"/>
                  </a:lnTo>
                  <a:lnTo>
                    <a:pt x="80" y="182"/>
                  </a:lnTo>
                  <a:lnTo>
                    <a:pt x="82" y="182"/>
                  </a:lnTo>
                  <a:lnTo>
                    <a:pt x="84" y="182"/>
                  </a:lnTo>
                  <a:lnTo>
                    <a:pt x="86" y="184"/>
                  </a:lnTo>
                  <a:lnTo>
                    <a:pt x="88" y="182"/>
                  </a:lnTo>
                  <a:lnTo>
                    <a:pt x="90" y="182"/>
                  </a:lnTo>
                  <a:lnTo>
                    <a:pt x="92" y="184"/>
                  </a:lnTo>
                  <a:lnTo>
                    <a:pt x="94" y="184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2"/>
                  </a:lnTo>
                  <a:lnTo>
                    <a:pt x="103" y="182"/>
                  </a:lnTo>
                  <a:lnTo>
                    <a:pt x="105" y="182"/>
                  </a:lnTo>
                  <a:lnTo>
                    <a:pt x="107" y="182"/>
                  </a:lnTo>
                  <a:lnTo>
                    <a:pt x="109" y="182"/>
                  </a:lnTo>
                  <a:lnTo>
                    <a:pt x="111" y="180"/>
                  </a:lnTo>
                  <a:lnTo>
                    <a:pt x="113" y="180"/>
                  </a:lnTo>
                  <a:lnTo>
                    <a:pt x="115" y="180"/>
                  </a:lnTo>
                  <a:lnTo>
                    <a:pt x="117" y="180"/>
                  </a:lnTo>
                  <a:lnTo>
                    <a:pt x="119" y="178"/>
                  </a:lnTo>
                  <a:lnTo>
                    <a:pt x="123" y="178"/>
                  </a:lnTo>
                  <a:lnTo>
                    <a:pt x="125" y="178"/>
                  </a:lnTo>
                  <a:lnTo>
                    <a:pt x="127" y="176"/>
                  </a:lnTo>
                  <a:lnTo>
                    <a:pt x="128" y="175"/>
                  </a:lnTo>
                  <a:lnTo>
                    <a:pt x="130" y="176"/>
                  </a:lnTo>
                  <a:lnTo>
                    <a:pt x="132" y="175"/>
                  </a:lnTo>
                  <a:lnTo>
                    <a:pt x="136" y="173"/>
                  </a:lnTo>
                  <a:lnTo>
                    <a:pt x="138" y="173"/>
                  </a:lnTo>
                  <a:lnTo>
                    <a:pt x="140" y="171"/>
                  </a:lnTo>
                  <a:lnTo>
                    <a:pt x="142" y="169"/>
                  </a:lnTo>
                  <a:lnTo>
                    <a:pt x="144" y="167"/>
                  </a:lnTo>
                  <a:lnTo>
                    <a:pt x="148" y="167"/>
                  </a:lnTo>
                  <a:lnTo>
                    <a:pt x="150" y="163"/>
                  </a:lnTo>
                  <a:lnTo>
                    <a:pt x="151" y="161"/>
                  </a:lnTo>
                  <a:lnTo>
                    <a:pt x="155" y="161"/>
                  </a:lnTo>
                  <a:lnTo>
                    <a:pt x="157" y="157"/>
                  </a:lnTo>
                  <a:lnTo>
                    <a:pt x="161" y="153"/>
                  </a:lnTo>
                  <a:lnTo>
                    <a:pt x="163" y="153"/>
                  </a:lnTo>
                  <a:lnTo>
                    <a:pt x="167" y="148"/>
                  </a:lnTo>
                  <a:lnTo>
                    <a:pt x="169" y="144"/>
                  </a:lnTo>
                  <a:lnTo>
                    <a:pt x="173" y="140"/>
                  </a:lnTo>
                  <a:lnTo>
                    <a:pt x="176" y="132"/>
                  </a:lnTo>
                  <a:lnTo>
                    <a:pt x="182" y="117"/>
                  </a:lnTo>
                  <a:lnTo>
                    <a:pt x="182" y="117"/>
                  </a:lnTo>
                  <a:lnTo>
                    <a:pt x="188" y="100"/>
                  </a:lnTo>
                  <a:lnTo>
                    <a:pt x="188" y="92"/>
                  </a:lnTo>
                  <a:lnTo>
                    <a:pt x="188" y="86"/>
                  </a:lnTo>
                  <a:lnTo>
                    <a:pt x="186" y="82"/>
                  </a:lnTo>
                  <a:lnTo>
                    <a:pt x="186" y="75"/>
                  </a:lnTo>
                  <a:lnTo>
                    <a:pt x="184" y="73"/>
                  </a:lnTo>
                  <a:lnTo>
                    <a:pt x="184" y="69"/>
                  </a:lnTo>
                  <a:lnTo>
                    <a:pt x="182" y="65"/>
                  </a:lnTo>
                  <a:lnTo>
                    <a:pt x="182" y="63"/>
                  </a:lnTo>
                  <a:lnTo>
                    <a:pt x="180" y="59"/>
                  </a:lnTo>
                  <a:lnTo>
                    <a:pt x="180" y="56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48"/>
                  </a:lnTo>
                  <a:lnTo>
                    <a:pt x="175" y="46"/>
                  </a:lnTo>
                  <a:lnTo>
                    <a:pt x="173" y="44"/>
                  </a:lnTo>
                  <a:lnTo>
                    <a:pt x="171" y="42"/>
                  </a:lnTo>
                  <a:lnTo>
                    <a:pt x="171" y="40"/>
                  </a:lnTo>
                  <a:lnTo>
                    <a:pt x="169" y="38"/>
                  </a:lnTo>
                  <a:lnTo>
                    <a:pt x="167" y="36"/>
                  </a:lnTo>
                  <a:lnTo>
                    <a:pt x="165" y="34"/>
                  </a:lnTo>
                  <a:lnTo>
                    <a:pt x="163" y="34"/>
                  </a:lnTo>
                  <a:lnTo>
                    <a:pt x="163" y="31"/>
                  </a:lnTo>
                  <a:lnTo>
                    <a:pt x="161" y="29"/>
                  </a:lnTo>
                  <a:lnTo>
                    <a:pt x="159" y="29"/>
                  </a:lnTo>
                  <a:lnTo>
                    <a:pt x="157" y="27"/>
                  </a:lnTo>
                  <a:lnTo>
                    <a:pt x="155" y="25"/>
                  </a:lnTo>
                  <a:lnTo>
                    <a:pt x="155" y="23"/>
                  </a:lnTo>
                  <a:lnTo>
                    <a:pt x="153" y="23"/>
                  </a:lnTo>
                  <a:lnTo>
                    <a:pt x="151" y="21"/>
                  </a:lnTo>
                  <a:lnTo>
                    <a:pt x="150" y="19"/>
                  </a:lnTo>
                  <a:lnTo>
                    <a:pt x="148" y="19"/>
                  </a:lnTo>
                  <a:lnTo>
                    <a:pt x="146" y="17"/>
                  </a:lnTo>
                  <a:lnTo>
                    <a:pt x="146" y="17"/>
                  </a:lnTo>
                  <a:lnTo>
                    <a:pt x="144" y="17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0" y="13"/>
                  </a:lnTo>
                  <a:lnTo>
                    <a:pt x="138" y="13"/>
                  </a:lnTo>
                  <a:lnTo>
                    <a:pt x="136" y="9"/>
                  </a:lnTo>
                  <a:lnTo>
                    <a:pt x="134" y="9"/>
                  </a:lnTo>
                  <a:lnTo>
                    <a:pt x="132" y="9"/>
                  </a:lnTo>
                  <a:lnTo>
                    <a:pt x="130" y="9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2" y="0"/>
                  </a:lnTo>
                  <a:lnTo>
                    <a:pt x="100" y="2"/>
                  </a:lnTo>
                  <a:lnTo>
                    <a:pt x="98" y="2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0" y="2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2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59" y="9"/>
                  </a:lnTo>
                  <a:lnTo>
                    <a:pt x="57" y="8"/>
                  </a:lnTo>
                  <a:lnTo>
                    <a:pt x="55" y="9"/>
                  </a:lnTo>
                  <a:lnTo>
                    <a:pt x="52" y="11"/>
                  </a:lnTo>
                  <a:lnTo>
                    <a:pt x="50" y="11"/>
                  </a:lnTo>
                  <a:lnTo>
                    <a:pt x="48" y="13"/>
                  </a:lnTo>
                  <a:lnTo>
                    <a:pt x="46" y="15"/>
                  </a:lnTo>
                  <a:lnTo>
                    <a:pt x="44" y="17"/>
                  </a:lnTo>
                  <a:lnTo>
                    <a:pt x="40" y="17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2" y="23"/>
                  </a:lnTo>
                  <a:lnTo>
                    <a:pt x="30" y="27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1" y="36"/>
                  </a:lnTo>
                  <a:lnTo>
                    <a:pt x="19" y="40"/>
                  </a:lnTo>
                  <a:lnTo>
                    <a:pt x="15" y="44"/>
                  </a:lnTo>
                  <a:lnTo>
                    <a:pt x="11" y="52"/>
                  </a:lnTo>
                  <a:lnTo>
                    <a:pt x="6" y="6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0308" name="Object 20"/>
          <p:cNvGraphicFramePr>
            <a:graphicFrameLocks noChangeAspect="1"/>
          </p:cNvGraphicFramePr>
          <p:nvPr/>
        </p:nvGraphicFramePr>
        <p:xfrm>
          <a:off x="8610600" y="30480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1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0480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9" name="Object 21"/>
          <p:cNvGraphicFramePr>
            <a:graphicFrameLocks noChangeAspect="1"/>
          </p:cNvGraphicFramePr>
          <p:nvPr/>
        </p:nvGraphicFramePr>
        <p:xfrm>
          <a:off x="2209800" y="2209800"/>
          <a:ext cx="2244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2" name="Equation" r:id="rId6" imgW="965160" imgH="228600" progId="Equation.DSMT4">
                  <p:embed/>
                </p:oleObj>
              </mc:Choice>
              <mc:Fallback>
                <p:oleObj name="Equation" r:id="rId6" imgW="9651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2244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7696200" y="3886200"/>
            <a:ext cx="255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sz="2400" i="1">
              <a:latin typeface="Symbol" pitchFamily="18" charset="2"/>
            </a:endParaRPr>
          </a:p>
        </p:txBody>
      </p:sp>
      <p:cxnSp>
        <p:nvCxnSpPr>
          <p:cNvPr id="140315" name="AutoShape 27"/>
          <p:cNvCxnSpPr>
            <a:cxnSpLocks noChangeShapeType="1"/>
          </p:cNvCxnSpPr>
          <p:nvPr/>
        </p:nvCxnSpPr>
        <p:spPr bwMode="auto">
          <a:xfrm>
            <a:off x="6781800" y="3352800"/>
            <a:ext cx="3810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16" name="AutoShape 28"/>
          <p:cNvCxnSpPr>
            <a:cxnSpLocks noChangeShapeType="1"/>
          </p:cNvCxnSpPr>
          <p:nvPr/>
        </p:nvCxnSpPr>
        <p:spPr bwMode="auto">
          <a:xfrm rot="10800000" flipV="1">
            <a:off x="8077200" y="3352800"/>
            <a:ext cx="4572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2323" name="Group 2035"/>
          <p:cNvGrpSpPr>
            <a:grpSpLocks/>
          </p:cNvGrpSpPr>
          <p:nvPr/>
        </p:nvGrpSpPr>
        <p:grpSpPr bwMode="auto">
          <a:xfrm>
            <a:off x="1219200" y="2743200"/>
            <a:ext cx="4114800" cy="2436813"/>
            <a:chOff x="480" y="1728"/>
            <a:chExt cx="2592" cy="1535"/>
          </a:xfrm>
        </p:grpSpPr>
        <p:sp>
          <p:nvSpPr>
            <p:cNvPr id="140318" name="AutoShape 30"/>
            <p:cNvSpPr>
              <a:spLocks noChangeAspect="1" noChangeArrowheads="1" noTextEdit="1"/>
            </p:cNvSpPr>
            <p:nvPr/>
          </p:nvSpPr>
          <p:spPr bwMode="auto">
            <a:xfrm>
              <a:off x="480" y="1728"/>
              <a:ext cx="2592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520" name="Group 232"/>
            <p:cNvGrpSpPr>
              <a:grpSpLocks/>
            </p:cNvGrpSpPr>
            <p:nvPr/>
          </p:nvGrpSpPr>
          <p:grpSpPr bwMode="auto">
            <a:xfrm>
              <a:off x="480" y="1728"/>
              <a:ext cx="2592" cy="1535"/>
              <a:chOff x="480" y="1728"/>
              <a:chExt cx="2592" cy="1535"/>
            </a:xfrm>
          </p:grpSpPr>
          <p:sp>
            <p:nvSpPr>
              <p:cNvPr id="140320" name="Rectangle 32"/>
              <p:cNvSpPr>
                <a:spLocks noChangeArrowheads="1"/>
              </p:cNvSpPr>
              <p:nvPr/>
            </p:nvSpPr>
            <p:spPr bwMode="auto">
              <a:xfrm>
                <a:off x="480" y="1728"/>
                <a:ext cx="2592" cy="14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1" name="Line 33"/>
              <p:cNvSpPr>
                <a:spLocks noChangeShapeType="1"/>
              </p:cNvSpPr>
              <p:nvPr/>
            </p:nvSpPr>
            <p:spPr bwMode="auto">
              <a:xfrm flipV="1">
                <a:off x="723" y="3095"/>
                <a:ext cx="1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2" name="Rectangle 34"/>
              <p:cNvSpPr>
                <a:spLocks noChangeArrowheads="1"/>
              </p:cNvSpPr>
              <p:nvPr/>
            </p:nvSpPr>
            <p:spPr bwMode="auto">
              <a:xfrm>
                <a:off x="696" y="3138"/>
                <a:ext cx="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0</a:t>
                </a:r>
                <a:endParaRPr lang="en-US"/>
              </a:p>
            </p:txBody>
          </p:sp>
          <p:sp>
            <p:nvSpPr>
              <p:cNvPr id="140323" name="Line 35"/>
              <p:cNvSpPr>
                <a:spLocks noChangeShapeType="1"/>
              </p:cNvSpPr>
              <p:nvPr/>
            </p:nvSpPr>
            <p:spPr bwMode="auto">
              <a:xfrm flipV="1">
                <a:off x="1299" y="3095"/>
                <a:ext cx="1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4" name="Rectangle 36"/>
              <p:cNvSpPr>
                <a:spLocks noChangeArrowheads="1"/>
              </p:cNvSpPr>
              <p:nvPr/>
            </p:nvSpPr>
            <p:spPr bwMode="auto">
              <a:xfrm>
                <a:off x="1272" y="3138"/>
                <a:ext cx="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1</a:t>
                </a:r>
                <a:endParaRPr lang="en-US"/>
              </a:p>
            </p:txBody>
          </p:sp>
          <p:sp>
            <p:nvSpPr>
              <p:cNvPr id="140325" name="Line 37"/>
              <p:cNvSpPr>
                <a:spLocks noChangeShapeType="1"/>
              </p:cNvSpPr>
              <p:nvPr/>
            </p:nvSpPr>
            <p:spPr bwMode="auto">
              <a:xfrm flipV="1">
                <a:off x="1866" y="3095"/>
                <a:ext cx="1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6" name="Rectangle 38"/>
              <p:cNvSpPr>
                <a:spLocks noChangeArrowheads="1"/>
              </p:cNvSpPr>
              <p:nvPr/>
            </p:nvSpPr>
            <p:spPr bwMode="auto">
              <a:xfrm>
                <a:off x="1839" y="3138"/>
                <a:ext cx="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2</a:t>
                </a:r>
                <a:endParaRPr lang="en-US"/>
              </a:p>
            </p:txBody>
          </p:sp>
          <p:sp>
            <p:nvSpPr>
              <p:cNvPr id="140327" name="Line 39"/>
              <p:cNvSpPr>
                <a:spLocks noChangeShapeType="1"/>
              </p:cNvSpPr>
              <p:nvPr/>
            </p:nvSpPr>
            <p:spPr bwMode="auto">
              <a:xfrm flipV="1">
                <a:off x="2433" y="3095"/>
                <a:ext cx="1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8" name="Rectangle 40"/>
              <p:cNvSpPr>
                <a:spLocks noChangeArrowheads="1"/>
              </p:cNvSpPr>
              <p:nvPr/>
            </p:nvSpPr>
            <p:spPr bwMode="auto">
              <a:xfrm>
                <a:off x="2406" y="3138"/>
                <a:ext cx="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3</a:t>
                </a:r>
                <a:endParaRPr lang="en-US"/>
              </a:p>
            </p:txBody>
          </p:sp>
          <p:sp>
            <p:nvSpPr>
              <p:cNvPr id="140329" name="Line 41"/>
              <p:cNvSpPr>
                <a:spLocks noChangeShapeType="1"/>
              </p:cNvSpPr>
              <p:nvPr/>
            </p:nvSpPr>
            <p:spPr bwMode="auto">
              <a:xfrm flipV="1">
                <a:off x="3009" y="3095"/>
                <a:ext cx="1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0" name="Rectangle 42"/>
              <p:cNvSpPr>
                <a:spLocks noChangeArrowheads="1"/>
              </p:cNvSpPr>
              <p:nvPr/>
            </p:nvSpPr>
            <p:spPr bwMode="auto">
              <a:xfrm>
                <a:off x="2982" y="3138"/>
                <a:ext cx="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4</a:t>
                </a:r>
                <a:endParaRPr lang="en-US"/>
              </a:p>
            </p:txBody>
          </p:sp>
          <p:sp>
            <p:nvSpPr>
              <p:cNvPr id="140331" name="Line 43"/>
              <p:cNvSpPr>
                <a:spLocks noChangeShapeType="1"/>
              </p:cNvSpPr>
              <p:nvPr/>
            </p:nvSpPr>
            <p:spPr bwMode="auto">
              <a:xfrm flipV="1">
                <a:off x="840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2" name="Line 44"/>
              <p:cNvSpPr>
                <a:spLocks noChangeShapeType="1"/>
              </p:cNvSpPr>
              <p:nvPr/>
            </p:nvSpPr>
            <p:spPr bwMode="auto">
              <a:xfrm flipV="1">
                <a:off x="957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3" name="Line 45"/>
              <p:cNvSpPr>
                <a:spLocks noChangeShapeType="1"/>
              </p:cNvSpPr>
              <p:nvPr/>
            </p:nvSpPr>
            <p:spPr bwMode="auto">
              <a:xfrm flipV="1">
                <a:off x="1065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4" name="Line 46"/>
              <p:cNvSpPr>
                <a:spLocks noChangeShapeType="1"/>
              </p:cNvSpPr>
              <p:nvPr/>
            </p:nvSpPr>
            <p:spPr bwMode="auto">
              <a:xfrm flipV="1">
                <a:off x="1182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5" name="Line 47"/>
              <p:cNvSpPr>
                <a:spLocks noChangeShapeType="1"/>
              </p:cNvSpPr>
              <p:nvPr/>
            </p:nvSpPr>
            <p:spPr bwMode="auto">
              <a:xfrm flipV="1">
                <a:off x="1407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6" name="Line 48"/>
              <p:cNvSpPr>
                <a:spLocks noChangeShapeType="1"/>
              </p:cNvSpPr>
              <p:nvPr/>
            </p:nvSpPr>
            <p:spPr bwMode="auto">
              <a:xfrm flipV="1">
                <a:off x="1524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7" name="Line 49"/>
              <p:cNvSpPr>
                <a:spLocks noChangeShapeType="1"/>
              </p:cNvSpPr>
              <p:nvPr/>
            </p:nvSpPr>
            <p:spPr bwMode="auto">
              <a:xfrm flipV="1">
                <a:off x="1641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8" name="Line 50"/>
              <p:cNvSpPr>
                <a:spLocks noChangeShapeType="1"/>
              </p:cNvSpPr>
              <p:nvPr/>
            </p:nvSpPr>
            <p:spPr bwMode="auto">
              <a:xfrm flipV="1">
                <a:off x="1749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9" name="Line 51"/>
              <p:cNvSpPr>
                <a:spLocks noChangeShapeType="1"/>
              </p:cNvSpPr>
              <p:nvPr/>
            </p:nvSpPr>
            <p:spPr bwMode="auto">
              <a:xfrm flipV="1">
                <a:off x="1983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0" name="Line 52"/>
              <p:cNvSpPr>
                <a:spLocks noChangeShapeType="1"/>
              </p:cNvSpPr>
              <p:nvPr/>
            </p:nvSpPr>
            <p:spPr bwMode="auto">
              <a:xfrm flipV="1">
                <a:off x="2091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1" name="Line 53"/>
              <p:cNvSpPr>
                <a:spLocks noChangeShapeType="1"/>
              </p:cNvSpPr>
              <p:nvPr/>
            </p:nvSpPr>
            <p:spPr bwMode="auto">
              <a:xfrm flipV="1">
                <a:off x="2208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2" name="Line 54"/>
              <p:cNvSpPr>
                <a:spLocks noChangeShapeType="1"/>
              </p:cNvSpPr>
              <p:nvPr/>
            </p:nvSpPr>
            <p:spPr bwMode="auto">
              <a:xfrm flipV="1">
                <a:off x="2325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3" name="Line 55"/>
              <p:cNvSpPr>
                <a:spLocks noChangeShapeType="1"/>
              </p:cNvSpPr>
              <p:nvPr/>
            </p:nvSpPr>
            <p:spPr bwMode="auto">
              <a:xfrm flipV="1">
                <a:off x="2550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4" name="Line 56"/>
              <p:cNvSpPr>
                <a:spLocks noChangeShapeType="1"/>
              </p:cNvSpPr>
              <p:nvPr/>
            </p:nvSpPr>
            <p:spPr bwMode="auto">
              <a:xfrm flipV="1">
                <a:off x="2667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5" name="Line 57"/>
              <p:cNvSpPr>
                <a:spLocks noChangeShapeType="1"/>
              </p:cNvSpPr>
              <p:nvPr/>
            </p:nvSpPr>
            <p:spPr bwMode="auto">
              <a:xfrm flipV="1">
                <a:off x="2775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6" name="Line 58"/>
              <p:cNvSpPr>
                <a:spLocks noChangeShapeType="1"/>
              </p:cNvSpPr>
              <p:nvPr/>
            </p:nvSpPr>
            <p:spPr bwMode="auto">
              <a:xfrm flipV="1">
                <a:off x="2892" y="310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7" name="Line 59"/>
              <p:cNvSpPr>
                <a:spLocks noChangeShapeType="1"/>
              </p:cNvSpPr>
              <p:nvPr/>
            </p:nvSpPr>
            <p:spPr bwMode="auto">
              <a:xfrm>
                <a:off x="669" y="3112"/>
                <a:ext cx="23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8" name="Line 60"/>
              <p:cNvSpPr>
                <a:spLocks noChangeShapeType="1"/>
              </p:cNvSpPr>
              <p:nvPr/>
            </p:nvSpPr>
            <p:spPr bwMode="auto">
              <a:xfrm>
                <a:off x="669" y="307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9" name="Rectangle 61"/>
              <p:cNvSpPr>
                <a:spLocks noChangeArrowheads="1"/>
              </p:cNvSpPr>
              <p:nvPr/>
            </p:nvSpPr>
            <p:spPr bwMode="auto">
              <a:xfrm>
                <a:off x="588" y="3028"/>
                <a:ext cx="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0</a:t>
                </a:r>
                <a:endParaRPr lang="en-US"/>
              </a:p>
            </p:txBody>
          </p:sp>
          <p:sp>
            <p:nvSpPr>
              <p:cNvPr id="140350" name="Line 62"/>
              <p:cNvSpPr>
                <a:spLocks noChangeShapeType="1"/>
              </p:cNvSpPr>
              <p:nvPr/>
            </p:nvSpPr>
            <p:spPr bwMode="auto">
              <a:xfrm>
                <a:off x="669" y="2867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1" name="Rectangle 63"/>
              <p:cNvSpPr>
                <a:spLocks noChangeArrowheads="1"/>
              </p:cNvSpPr>
              <p:nvPr/>
            </p:nvSpPr>
            <p:spPr bwMode="auto">
              <a:xfrm>
                <a:off x="534" y="2817"/>
                <a:ext cx="12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25</a:t>
                </a:r>
                <a:endParaRPr lang="en-US"/>
              </a:p>
            </p:txBody>
          </p:sp>
          <p:sp>
            <p:nvSpPr>
              <p:cNvPr id="140352" name="Line 64"/>
              <p:cNvSpPr>
                <a:spLocks noChangeShapeType="1"/>
              </p:cNvSpPr>
              <p:nvPr/>
            </p:nvSpPr>
            <p:spPr bwMode="auto">
              <a:xfrm>
                <a:off x="669" y="265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3" name="Rectangle 65"/>
              <p:cNvSpPr>
                <a:spLocks noChangeArrowheads="1"/>
              </p:cNvSpPr>
              <p:nvPr/>
            </p:nvSpPr>
            <p:spPr bwMode="auto">
              <a:xfrm>
                <a:off x="534" y="2606"/>
                <a:ext cx="12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50</a:t>
                </a:r>
                <a:endParaRPr lang="en-US"/>
              </a:p>
            </p:txBody>
          </p:sp>
          <p:sp>
            <p:nvSpPr>
              <p:cNvPr id="140354" name="Line 66"/>
              <p:cNvSpPr>
                <a:spLocks noChangeShapeType="1"/>
              </p:cNvSpPr>
              <p:nvPr/>
            </p:nvSpPr>
            <p:spPr bwMode="auto">
              <a:xfrm>
                <a:off x="669" y="245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5" name="Rectangle 67"/>
              <p:cNvSpPr>
                <a:spLocks noChangeArrowheads="1"/>
              </p:cNvSpPr>
              <p:nvPr/>
            </p:nvSpPr>
            <p:spPr bwMode="auto">
              <a:xfrm>
                <a:off x="534" y="2403"/>
                <a:ext cx="12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75</a:t>
                </a:r>
                <a:endParaRPr lang="en-US"/>
              </a:p>
            </p:txBody>
          </p:sp>
          <p:sp>
            <p:nvSpPr>
              <p:cNvPr id="140356" name="Line 68"/>
              <p:cNvSpPr>
                <a:spLocks noChangeShapeType="1"/>
              </p:cNvSpPr>
              <p:nvPr/>
            </p:nvSpPr>
            <p:spPr bwMode="auto">
              <a:xfrm>
                <a:off x="669" y="224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7" name="Rectangle 69"/>
              <p:cNvSpPr>
                <a:spLocks noChangeArrowheads="1"/>
              </p:cNvSpPr>
              <p:nvPr/>
            </p:nvSpPr>
            <p:spPr bwMode="auto">
              <a:xfrm>
                <a:off x="480" y="2192"/>
                <a:ext cx="18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100</a:t>
                </a:r>
                <a:endParaRPr lang="en-US"/>
              </a:p>
            </p:txBody>
          </p:sp>
          <p:sp>
            <p:nvSpPr>
              <p:cNvPr id="140358" name="Line 70"/>
              <p:cNvSpPr>
                <a:spLocks noChangeShapeType="1"/>
              </p:cNvSpPr>
              <p:nvPr/>
            </p:nvSpPr>
            <p:spPr bwMode="auto">
              <a:xfrm>
                <a:off x="669" y="203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9" name="Rectangle 71"/>
              <p:cNvSpPr>
                <a:spLocks noChangeArrowheads="1"/>
              </p:cNvSpPr>
              <p:nvPr/>
            </p:nvSpPr>
            <p:spPr bwMode="auto">
              <a:xfrm>
                <a:off x="480" y="1981"/>
                <a:ext cx="18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125</a:t>
                </a:r>
                <a:endParaRPr lang="en-US"/>
              </a:p>
            </p:txBody>
          </p:sp>
          <p:sp>
            <p:nvSpPr>
              <p:cNvPr id="140360" name="Line 72"/>
              <p:cNvSpPr>
                <a:spLocks noChangeShapeType="1"/>
              </p:cNvSpPr>
              <p:nvPr/>
            </p:nvSpPr>
            <p:spPr bwMode="auto">
              <a:xfrm>
                <a:off x="669" y="1821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1" name="Rectangle 73"/>
              <p:cNvSpPr>
                <a:spLocks noChangeArrowheads="1"/>
              </p:cNvSpPr>
              <p:nvPr/>
            </p:nvSpPr>
            <p:spPr bwMode="auto">
              <a:xfrm>
                <a:off x="480" y="1770"/>
                <a:ext cx="18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urier New" pitchFamily="49" charset="0"/>
                  </a:rPr>
                  <a:t>150</a:t>
                </a:r>
                <a:endParaRPr lang="en-US"/>
              </a:p>
            </p:txBody>
          </p:sp>
          <p:sp>
            <p:nvSpPr>
              <p:cNvPr id="140362" name="Line 74"/>
              <p:cNvSpPr>
                <a:spLocks noChangeShapeType="1"/>
              </p:cNvSpPr>
              <p:nvPr/>
            </p:nvSpPr>
            <p:spPr bwMode="auto">
              <a:xfrm>
                <a:off x="669" y="303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3" name="Line 75"/>
              <p:cNvSpPr>
                <a:spLocks noChangeShapeType="1"/>
              </p:cNvSpPr>
              <p:nvPr/>
            </p:nvSpPr>
            <p:spPr bwMode="auto">
              <a:xfrm>
                <a:off x="669" y="299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4" name="Line 76"/>
              <p:cNvSpPr>
                <a:spLocks noChangeShapeType="1"/>
              </p:cNvSpPr>
              <p:nvPr/>
            </p:nvSpPr>
            <p:spPr bwMode="auto">
              <a:xfrm>
                <a:off x="669" y="295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5" name="Line 77"/>
              <p:cNvSpPr>
                <a:spLocks noChangeShapeType="1"/>
              </p:cNvSpPr>
              <p:nvPr/>
            </p:nvSpPr>
            <p:spPr bwMode="auto">
              <a:xfrm>
                <a:off x="669" y="2910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6" name="Line 78"/>
              <p:cNvSpPr>
                <a:spLocks noChangeShapeType="1"/>
              </p:cNvSpPr>
              <p:nvPr/>
            </p:nvSpPr>
            <p:spPr bwMode="auto">
              <a:xfrm>
                <a:off x="669" y="2825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7" name="Line 79"/>
              <p:cNvSpPr>
                <a:spLocks noChangeShapeType="1"/>
              </p:cNvSpPr>
              <p:nvPr/>
            </p:nvSpPr>
            <p:spPr bwMode="auto">
              <a:xfrm>
                <a:off x="669" y="278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8" name="Line 80"/>
              <p:cNvSpPr>
                <a:spLocks noChangeShapeType="1"/>
              </p:cNvSpPr>
              <p:nvPr/>
            </p:nvSpPr>
            <p:spPr bwMode="auto">
              <a:xfrm>
                <a:off x="669" y="2741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69" name="Line 81"/>
              <p:cNvSpPr>
                <a:spLocks noChangeShapeType="1"/>
              </p:cNvSpPr>
              <p:nvPr/>
            </p:nvSpPr>
            <p:spPr bwMode="auto">
              <a:xfrm>
                <a:off x="669" y="269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0" name="Line 82"/>
              <p:cNvSpPr>
                <a:spLocks noChangeShapeType="1"/>
              </p:cNvSpPr>
              <p:nvPr/>
            </p:nvSpPr>
            <p:spPr bwMode="auto">
              <a:xfrm>
                <a:off x="669" y="261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1" name="Line 83"/>
              <p:cNvSpPr>
                <a:spLocks noChangeShapeType="1"/>
              </p:cNvSpPr>
              <p:nvPr/>
            </p:nvSpPr>
            <p:spPr bwMode="auto">
              <a:xfrm>
                <a:off x="669" y="257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2" name="Line 84"/>
              <p:cNvSpPr>
                <a:spLocks noChangeShapeType="1"/>
              </p:cNvSpPr>
              <p:nvPr/>
            </p:nvSpPr>
            <p:spPr bwMode="auto">
              <a:xfrm>
                <a:off x="669" y="2530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3" name="Line 85"/>
              <p:cNvSpPr>
                <a:spLocks noChangeShapeType="1"/>
              </p:cNvSpPr>
              <p:nvPr/>
            </p:nvSpPr>
            <p:spPr bwMode="auto">
              <a:xfrm>
                <a:off x="669" y="2488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4" name="Line 86"/>
              <p:cNvSpPr>
                <a:spLocks noChangeShapeType="1"/>
              </p:cNvSpPr>
              <p:nvPr/>
            </p:nvSpPr>
            <p:spPr bwMode="auto">
              <a:xfrm>
                <a:off x="669" y="241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5" name="Line 87"/>
              <p:cNvSpPr>
                <a:spLocks noChangeShapeType="1"/>
              </p:cNvSpPr>
              <p:nvPr/>
            </p:nvSpPr>
            <p:spPr bwMode="auto">
              <a:xfrm>
                <a:off x="669" y="236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6" name="Line 88"/>
              <p:cNvSpPr>
                <a:spLocks noChangeShapeType="1"/>
              </p:cNvSpPr>
              <p:nvPr/>
            </p:nvSpPr>
            <p:spPr bwMode="auto">
              <a:xfrm>
                <a:off x="669" y="2327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7" name="Line 89"/>
              <p:cNvSpPr>
                <a:spLocks noChangeShapeType="1"/>
              </p:cNvSpPr>
              <p:nvPr/>
            </p:nvSpPr>
            <p:spPr bwMode="auto">
              <a:xfrm>
                <a:off x="669" y="2285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8" name="Line 90"/>
              <p:cNvSpPr>
                <a:spLocks noChangeShapeType="1"/>
              </p:cNvSpPr>
              <p:nvPr/>
            </p:nvSpPr>
            <p:spPr bwMode="auto">
              <a:xfrm>
                <a:off x="669" y="2201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79" name="Line 91"/>
              <p:cNvSpPr>
                <a:spLocks noChangeShapeType="1"/>
              </p:cNvSpPr>
              <p:nvPr/>
            </p:nvSpPr>
            <p:spPr bwMode="auto">
              <a:xfrm>
                <a:off x="669" y="2158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0" name="Line 92"/>
              <p:cNvSpPr>
                <a:spLocks noChangeShapeType="1"/>
              </p:cNvSpPr>
              <p:nvPr/>
            </p:nvSpPr>
            <p:spPr bwMode="auto">
              <a:xfrm>
                <a:off x="669" y="211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1" name="Line 93"/>
              <p:cNvSpPr>
                <a:spLocks noChangeShapeType="1"/>
              </p:cNvSpPr>
              <p:nvPr/>
            </p:nvSpPr>
            <p:spPr bwMode="auto">
              <a:xfrm>
                <a:off x="669" y="207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2" name="Line 94"/>
              <p:cNvSpPr>
                <a:spLocks noChangeShapeType="1"/>
              </p:cNvSpPr>
              <p:nvPr/>
            </p:nvSpPr>
            <p:spPr bwMode="auto">
              <a:xfrm>
                <a:off x="669" y="1990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3" name="Line 95"/>
              <p:cNvSpPr>
                <a:spLocks noChangeShapeType="1"/>
              </p:cNvSpPr>
              <p:nvPr/>
            </p:nvSpPr>
            <p:spPr bwMode="auto">
              <a:xfrm>
                <a:off x="669" y="1947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4" name="Line 96"/>
              <p:cNvSpPr>
                <a:spLocks noChangeShapeType="1"/>
              </p:cNvSpPr>
              <p:nvPr/>
            </p:nvSpPr>
            <p:spPr bwMode="auto">
              <a:xfrm>
                <a:off x="669" y="1905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5" name="Line 97"/>
              <p:cNvSpPr>
                <a:spLocks noChangeShapeType="1"/>
              </p:cNvSpPr>
              <p:nvPr/>
            </p:nvSpPr>
            <p:spPr bwMode="auto">
              <a:xfrm>
                <a:off x="669" y="186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6" name="Line 98"/>
              <p:cNvSpPr>
                <a:spLocks noChangeShapeType="1"/>
              </p:cNvSpPr>
              <p:nvPr/>
            </p:nvSpPr>
            <p:spPr bwMode="auto">
              <a:xfrm>
                <a:off x="669" y="177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7" name="Line 99"/>
              <p:cNvSpPr>
                <a:spLocks noChangeShapeType="1"/>
              </p:cNvSpPr>
              <p:nvPr/>
            </p:nvSpPr>
            <p:spPr bwMode="auto">
              <a:xfrm>
                <a:off x="669" y="173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8" name="Line 100"/>
              <p:cNvSpPr>
                <a:spLocks noChangeShapeType="1"/>
              </p:cNvSpPr>
              <p:nvPr/>
            </p:nvSpPr>
            <p:spPr bwMode="auto">
              <a:xfrm flipV="1">
                <a:off x="669" y="1728"/>
                <a:ext cx="1" cy="13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89" name="Line 101"/>
              <p:cNvSpPr>
                <a:spLocks noChangeShapeType="1"/>
              </p:cNvSpPr>
              <p:nvPr/>
            </p:nvSpPr>
            <p:spPr bwMode="auto">
              <a:xfrm flipV="1">
                <a:off x="723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0" name="Line 102"/>
              <p:cNvSpPr>
                <a:spLocks noChangeShapeType="1"/>
              </p:cNvSpPr>
              <p:nvPr/>
            </p:nvSpPr>
            <p:spPr bwMode="auto">
              <a:xfrm flipV="1">
                <a:off x="1299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1" name="Line 103"/>
              <p:cNvSpPr>
                <a:spLocks noChangeShapeType="1"/>
              </p:cNvSpPr>
              <p:nvPr/>
            </p:nvSpPr>
            <p:spPr bwMode="auto">
              <a:xfrm flipV="1">
                <a:off x="1866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2" name="Line 104"/>
              <p:cNvSpPr>
                <a:spLocks noChangeShapeType="1"/>
              </p:cNvSpPr>
              <p:nvPr/>
            </p:nvSpPr>
            <p:spPr bwMode="auto">
              <a:xfrm flipV="1">
                <a:off x="2433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3" name="Line 105"/>
              <p:cNvSpPr>
                <a:spLocks noChangeShapeType="1"/>
              </p:cNvSpPr>
              <p:nvPr/>
            </p:nvSpPr>
            <p:spPr bwMode="auto">
              <a:xfrm flipV="1">
                <a:off x="3009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4" name="Line 106"/>
              <p:cNvSpPr>
                <a:spLocks noChangeShapeType="1"/>
              </p:cNvSpPr>
              <p:nvPr/>
            </p:nvSpPr>
            <p:spPr bwMode="auto">
              <a:xfrm flipV="1">
                <a:off x="840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5" name="Line 107"/>
              <p:cNvSpPr>
                <a:spLocks noChangeShapeType="1"/>
              </p:cNvSpPr>
              <p:nvPr/>
            </p:nvSpPr>
            <p:spPr bwMode="auto">
              <a:xfrm flipV="1">
                <a:off x="957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6" name="Line 108"/>
              <p:cNvSpPr>
                <a:spLocks noChangeShapeType="1"/>
              </p:cNvSpPr>
              <p:nvPr/>
            </p:nvSpPr>
            <p:spPr bwMode="auto">
              <a:xfrm flipV="1">
                <a:off x="1065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7" name="Line 109"/>
              <p:cNvSpPr>
                <a:spLocks noChangeShapeType="1"/>
              </p:cNvSpPr>
              <p:nvPr/>
            </p:nvSpPr>
            <p:spPr bwMode="auto">
              <a:xfrm flipV="1">
                <a:off x="1182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8" name="Line 110"/>
              <p:cNvSpPr>
                <a:spLocks noChangeShapeType="1"/>
              </p:cNvSpPr>
              <p:nvPr/>
            </p:nvSpPr>
            <p:spPr bwMode="auto">
              <a:xfrm flipV="1">
                <a:off x="1407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99" name="Line 111"/>
              <p:cNvSpPr>
                <a:spLocks noChangeShapeType="1"/>
              </p:cNvSpPr>
              <p:nvPr/>
            </p:nvSpPr>
            <p:spPr bwMode="auto">
              <a:xfrm flipV="1">
                <a:off x="1524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0" name="Line 112"/>
              <p:cNvSpPr>
                <a:spLocks noChangeShapeType="1"/>
              </p:cNvSpPr>
              <p:nvPr/>
            </p:nvSpPr>
            <p:spPr bwMode="auto">
              <a:xfrm flipV="1">
                <a:off x="1641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1" name="Line 113"/>
              <p:cNvSpPr>
                <a:spLocks noChangeShapeType="1"/>
              </p:cNvSpPr>
              <p:nvPr/>
            </p:nvSpPr>
            <p:spPr bwMode="auto">
              <a:xfrm flipV="1">
                <a:off x="1749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2" name="Line 114"/>
              <p:cNvSpPr>
                <a:spLocks noChangeShapeType="1"/>
              </p:cNvSpPr>
              <p:nvPr/>
            </p:nvSpPr>
            <p:spPr bwMode="auto">
              <a:xfrm flipV="1">
                <a:off x="1983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3" name="Line 115"/>
              <p:cNvSpPr>
                <a:spLocks noChangeShapeType="1"/>
              </p:cNvSpPr>
              <p:nvPr/>
            </p:nvSpPr>
            <p:spPr bwMode="auto">
              <a:xfrm flipV="1">
                <a:off x="2091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4" name="Line 116"/>
              <p:cNvSpPr>
                <a:spLocks noChangeShapeType="1"/>
              </p:cNvSpPr>
              <p:nvPr/>
            </p:nvSpPr>
            <p:spPr bwMode="auto">
              <a:xfrm flipV="1">
                <a:off x="2208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5" name="Line 117"/>
              <p:cNvSpPr>
                <a:spLocks noChangeShapeType="1"/>
              </p:cNvSpPr>
              <p:nvPr/>
            </p:nvSpPr>
            <p:spPr bwMode="auto">
              <a:xfrm flipV="1">
                <a:off x="2325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6" name="Line 118"/>
              <p:cNvSpPr>
                <a:spLocks noChangeShapeType="1"/>
              </p:cNvSpPr>
              <p:nvPr/>
            </p:nvSpPr>
            <p:spPr bwMode="auto">
              <a:xfrm flipV="1">
                <a:off x="2550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7" name="Line 119"/>
              <p:cNvSpPr>
                <a:spLocks noChangeShapeType="1"/>
              </p:cNvSpPr>
              <p:nvPr/>
            </p:nvSpPr>
            <p:spPr bwMode="auto">
              <a:xfrm flipV="1">
                <a:off x="2667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8" name="Line 120"/>
              <p:cNvSpPr>
                <a:spLocks noChangeShapeType="1"/>
              </p:cNvSpPr>
              <p:nvPr/>
            </p:nvSpPr>
            <p:spPr bwMode="auto">
              <a:xfrm flipV="1">
                <a:off x="2775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09" name="Line 121"/>
              <p:cNvSpPr>
                <a:spLocks noChangeShapeType="1"/>
              </p:cNvSpPr>
              <p:nvPr/>
            </p:nvSpPr>
            <p:spPr bwMode="auto">
              <a:xfrm flipV="1">
                <a:off x="2892" y="1728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0" name="Line 122"/>
              <p:cNvSpPr>
                <a:spLocks noChangeShapeType="1"/>
              </p:cNvSpPr>
              <p:nvPr/>
            </p:nvSpPr>
            <p:spPr bwMode="auto">
              <a:xfrm>
                <a:off x="669" y="1728"/>
                <a:ext cx="23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1" name="Line 123"/>
              <p:cNvSpPr>
                <a:spLocks noChangeShapeType="1"/>
              </p:cNvSpPr>
              <p:nvPr/>
            </p:nvSpPr>
            <p:spPr bwMode="auto">
              <a:xfrm>
                <a:off x="3045" y="307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2" name="Line 124"/>
              <p:cNvSpPr>
                <a:spLocks noChangeShapeType="1"/>
              </p:cNvSpPr>
              <p:nvPr/>
            </p:nvSpPr>
            <p:spPr bwMode="auto">
              <a:xfrm>
                <a:off x="3045" y="2867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3" name="Line 125"/>
              <p:cNvSpPr>
                <a:spLocks noChangeShapeType="1"/>
              </p:cNvSpPr>
              <p:nvPr/>
            </p:nvSpPr>
            <p:spPr bwMode="auto">
              <a:xfrm>
                <a:off x="3045" y="265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4" name="Line 126"/>
              <p:cNvSpPr>
                <a:spLocks noChangeShapeType="1"/>
              </p:cNvSpPr>
              <p:nvPr/>
            </p:nvSpPr>
            <p:spPr bwMode="auto">
              <a:xfrm>
                <a:off x="3045" y="245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5" name="Line 127"/>
              <p:cNvSpPr>
                <a:spLocks noChangeShapeType="1"/>
              </p:cNvSpPr>
              <p:nvPr/>
            </p:nvSpPr>
            <p:spPr bwMode="auto">
              <a:xfrm>
                <a:off x="3045" y="224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6" name="Line 128"/>
              <p:cNvSpPr>
                <a:spLocks noChangeShapeType="1"/>
              </p:cNvSpPr>
              <p:nvPr/>
            </p:nvSpPr>
            <p:spPr bwMode="auto">
              <a:xfrm>
                <a:off x="3045" y="203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7" name="Line 129"/>
              <p:cNvSpPr>
                <a:spLocks noChangeShapeType="1"/>
              </p:cNvSpPr>
              <p:nvPr/>
            </p:nvSpPr>
            <p:spPr bwMode="auto">
              <a:xfrm>
                <a:off x="3045" y="1821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8" name="Line 130"/>
              <p:cNvSpPr>
                <a:spLocks noChangeShapeType="1"/>
              </p:cNvSpPr>
              <p:nvPr/>
            </p:nvSpPr>
            <p:spPr bwMode="auto">
              <a:xfrm>
                <a:off x="3045" y="303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19" name="Line 131"/>
              <p:cNvSpPr>
                <a:spLocks noChangeShapeType="1"/>
              </p:cNvSpPr>
              <p:nvPr/>
            </p:nvSpPr>
            <p:spPr bwMode="auto">
              <a:xfrm>
                <a:off x="3045" y="299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0" name="Line 132"/>
              <p:cNvSpPr>
                <a:spLocks noChangeShapeType="1"/>
              </p:cNvSpPr>
              <p:nvPr/>
            </p:nvSpPr>
            <p:spPr bwMode="auto">
              <a:xfrm>
                <a:off x="3045" y="295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1" name="Line 133"/>
              <p:cNvSpPr>
                <a:spLocks noChangeShapeType="1"/>
              </p:cNvSpPr>
              <p:nvPr/>
            </p:nvSpPr>
            <p:spPr bwMode="auto">
              <a:xfrm>
                <a:off x="3045" y="2910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2" name="Line 134"/>
              <p:cNvSpPr>
                <a:spLocks noChangeShapeType="1"/>
              </p:cNvSpPr>
              <p:nvPr/>
            </p:nvSpPr>
            <p:spPr bwMode="auto">
              <a:xfrm>
                <a:off x="3045" y="2825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3" name="Line 135"/>
              <p:cNvSpPr>
                <a:spLocks noChangeShapeType="1"/>
              </p:cNvSpPr>
              <p:nvPr/>
            </p:nvSpPr>
            <p:spPr bwMode="auto">
              <a:xfrm>
                <a:off x="3045" y="278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4" name="Line 136"/>
              <p:cNvSpPr>
                <a:spLocks noChangeShapeType="1"/>
              </p:cNvSpPr>
              <p:nvPr/>
            </p:nvSpPr>
            <p:spPr bwMode="auto">
              <a:xfrm>
                <a:off x="3045" y="2741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5" name="Line 137"/>
              <p:cNvSpPr>
                <a:spLocks noChangeShapeType="1"/>
              </p:cNvSpPr>
              <p:nvPr/>
            </p:nvSpPr>
            <p:spPr bwMode="auto">
              <a:xfrm>
                <a:off x="3045" y="269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6" name="Line 138"/>
              <p:cNvSpPr>
                <a:spLocks noChangeShapeType="1"/>
              </p:cNvSpPr>
              <p:nvPr/>
            </p:nvSpPr>
            <p:spPr bwMode="auto">
              <a:xfrm>
                <a:off x="3045" y="261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7" name="Line 139"/>
              <p:cNvSpPr>
                <a:spLocks noChangeShapeType="1"/>
              </p:cNvSpPr>
              <p:nvPr/>
            </p:nvSpPr>
            <p:spPr bwMode="auto">
              <a:xfrm>
                <a:off x="3045" y="257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8" name="Line 140"/>
              <p:cNvSpPr>
                <a:spLocks noChangeShapeType="1"/>
              </p:cNvSpPr>
              <p:nvPr/>
            </p:nvSpPr>
            <p:spPr bwMode="auto">
              <a:xfrm>
                <a:off x="3045" y="2530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29" name="Line 141"/>
              <p:cNvSpPr>
                <a:spLocks noChangeShapeType="1"/>
              </p:cNvSpPr>
              <p:nvPr/>
            </p:nvSpPr>
            <p:spPr bwMode="auto">
              <a:xfrm>
                <a:off x="3045" y="2488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0" name="Line 142"/>
              <p:cNvSpPr>
                <a:spLocks noChangeShapeType="1"/>
              </p:cNvSpPr>
              <p:nvPr/>
            </p:nvSpPr>
            <p:spPr bwMode="auto">
              <a:xfrm>
                <a:off x="3045" y="2412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1" name="Line 143"/>
              <p:cNvSpPr>
                <a:spLocks noChangeShapeType="1"/>
              </p:cNvSpPr>
              <p:nvPr/>
            </p:nvSpPr>
            <p:spPr bwMode="auto">
              <a:xfrm>
                <a:off x="3045" y="236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2" name="Line 144"/>
              <p:cNvSpPr>
                <a:spLocks noChangeShapeType="1"/>
              </p:cNvSpPr>
              <p:nvPr/>
            </p:nvSpPr>
            <p:spPr bwMode="auto">
              <a:xfrm>
                <a:off x="3045" y="2327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3" name="Line 145"/>
              <p:cNvSpPr>
                <a:spLocks noChangeShapeType="1"/>
              </p:cNvSpPr>
              <p:nvPr/>
            </p:nvSpPr>
            <p:spPr bwMode="auto">
              <a:xfrm>
                <a:off x="3045" y="2285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4" name="Line 146"/>
              <p:cNvSpPr>
                <a:spLocks noChangeShapeType="1"/>
              </p:cNvSpPr>
              <p:nvPr/>
            </p:nvSpPr>
            <p:spPr bwMode="auto">
              <a:xfrm>
                <a:off x="3045" y="2201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5" name="Line 147"/>
              <p:cNvSpPr>
                <a:spLocks noChangeShapeType="1"/>
              </p:cNvSpPr>
              <p:nvPr/>
            </p:nvSpPr>
            <p:spPr bwMode="auto">
              <a:xfrm>
                <a:off x="3045" y="2158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6" name="Line 148"/>
              <p:cNvSpPr>
                <a:spLocks noChangeShapeType="1"/>
              </p:cNvSpPr>
              <p:nvPr/>
            </p:nvSpPr>
            <p:spPr bwMode="auto">
              <a:xfrm>
                <a:off x="3045" y="211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7" name="Line 149"/>
              <p:cNvSpPr>
                <a:spLocks noChangeShapeType="1"/>
              </p:cNvSpPr>
              <p:nvPr/>
            </p:nvSpPr>
            <p:spPr bwMode="auto">
              <a:xfrm>
                <a:off x="3045" y="207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8" name="Line 150"/>
              <p:cNvSpPr>
                <a:spLocks noChangeShapeType="1"/>
              </p:cNvSpPr>
              <p:nvPr/>
            </p:nvSpPr>
            <p:spPr bwMode="auto">
              <a:xfrm>
                <a:off x="3045" y="1990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39" name="Line 151"/>
              <p:cNvSpPr>
                <a:spLocks noChangeShapeType="1"/>
              </p:cNvSpPr>
              <p:nvPr/>
            </p:nvSpPr>
            <p:spPr bwMode="auto">
              <a:xfrm>
                <a:off x="3045" y="1947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0" name="Line 152"/>
              <p:cNvSpPr>
                <a:spLocks noChangeShapeType="1"/>
              </p:cNvSpPr>
              <p:nvPr/>
            </p:nvSpPr>
            <p:spPr bwMode="auto">
              <a:xfrm>
                <a:off x="3045" y="1905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1" name="Line 153"/>
              <p:cNvSpPr>
                <a:spLocks noChangeShapeType="1"/>
              </p:cNvSpPr>
              <p:nvPr/>
            </p:nvSpPr>
            <p:spPr bwMode="auto">
              <a:xfrm>
                <a:off x="3045" y="186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2" name="Line 154"/>
              <p:cNvSpPr>
                <a:spLocks noChangeShapeType="1"/>
              </p:cNvSpPr>
              <p:nvPr/>
            </p:nvSpPr>
            <p:spPr bwMode="auto">
              <a:xfrm>
                <a:off x="3045" y="1779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3" name="Line 155"/>
              <p:cNvSpPr>
                <a:spLocks noChangeShapeType="1"/>
              </p:cNvSpPr>
              <p:nvPr/>
            </p:nvSpPr>
            <p:spPr bwMode="auto">
              <a:xfrm>
                <a:off x="3045" y="1736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4" name="Line 156"/>
              <p:cNvSpPr>
                <a:spLocks noChangeShapeType="1"/>
              </p:cNvSpPr>
              <p:nvPr/>
            </p:nvSpPr>
            <p:spPr bwMode="auto">
              <a:xfrm flipV="1">
                <a:off x="3054" y="1728"/>
                <a:ext cx="1" cy="13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5" name="Oval 157"/>
              <p:cNvSpPr>
                <a:spLocks noChangeArrowheads="1"/>
              </p:cNvSpPr>
              <p:nvPr/>
            </p:nvSpPr>
            <p:spPr bwMode="auto">
              <a:xfrm>
                <a:off x="714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6" name="Oval 158"/>
              <p:cNvSpPr>
                <a:spLocks noChangeArrowheads="1"/>
              </p:cNvSpPr>
              <p:nvPr/>
            </p:nvSpPr>
            <p:spPr bwMode="auto">
              <a:xfrm>
                <a:off x="723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7" name="Oval 159"/>
              <p:cNvSpPr>
                <a:spLocks noChangeArrowheads="1"/>
              </p:cNvSpPr>
              <p:nvPr/>
            </p:nvSpPr>
            <p:spPr bwMode="auto">
              <a:xfrm>
                <a:off x="732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8" name="Oval 160"/>
              <p:cNvSpPr>
                <a:spLocks noChangeArrowheads="1"/>
              </p:cNvSpPr>
              <p:nvPr/>
            </p:nvSpPr>
            <p:spPr bwMode="auto">
              <a:xfrm>
                <a:off x="741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49" name="Oval 161"/>
              <p:cNvSpPr>
                <a:spLocks noChangeArrowheads="1"/>
              </p:cNvSpPr>
              <p:nvPr/>
            </p:nvSpPr>
            <p:spPr bwMode="auto">
              <a:xfrm>
                <a:off x="750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0" name="Oval 162"/>
              <p:cNvSpPr>
                <a:spLocks noChangeArrowheads="1"/>
              </p:cNvSpPr>
              <p:nvPr/>
            </p:nvSpPr>
            <p:spPr bwMode="auto">
              <a:xfrm>
                <a:off x="759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1" name="Oval 163"/>
              <p:cNvSpPr>
                <a:spLocks noChangeArrowheads="1"/>
              </p:cNvSpPr>
              <p:nvPr/>
            </p:nvSpPr>
            <p:spPr bwMode="auto">
              <a:xfrm>
                <a:off x="768" y="28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2" name="Oval 164"/>
              <p:cNvSpPr>
                <a:spLocks noChangeArrowheads="1"/>
              </p:cNvSpPr>
              <p:nvPr/>
            </p:nvSpPr>
            <p:spPr bwMode="auto">
              <a:xfrm>
                <a:off x="777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3" name="Oval 165"/>
              <p:cNvSpPr>
                <a:spLocks noChangeArrowheads="1"/>
              </p:cNvSpPr>
              <p:nvPr/>
            </p:nvSpPr>
            <p:spPr bwMode="auto">
              <a:xfrm>
                <a:off x="786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4" name="Oval 166"/>
              <p:cNvSpPr>
                <a:spLocks noChangeArrowheads="1"/>
              </p:cNvSpPr>
              <p:nvPr/>
            </p:nvSpPr>
            <p:spPr bwMode="auto">
              <a:xfrm>
                <a:off x="795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5" name="Oval 167"/>
              <p:cNvSpPr>
                <a:spLocks noChangeArrowheads="1"/>
              </p:cNvSpPr>
              <p:nvPr/>
            </p:nvSpPr>
            <p:spPr bwMode="auto">
              <a:xfrm>
                <a:off x="804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6" name="Oval 168"/>
              <p:cNvSpPr>
                <a:spLocks noChangeArrowheads="1"/>
              </p:cNvSpPr>
              <p:nvPr/>
            </p:nvSpPr>
            <p:spPr bwMode="auto">
              <a:xfrm>
                <a:off x="813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7" name="Oval 169"/>
              <p:cNvSpPr>
                <a:spLocks noChangeArrowheads="1"/>
              </p:cNvSpPr>
              <p:nvPr/>
            </p:nvSpPr>
            <p:spPr bwMode="auto">
              <a:xfrm>
                <a:off x="822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8" name="Oval 170"/>
              <p:cNvSpPr>
                <a:spLocks noChangeArrowheads="1"/>
              </p:cNvSpPr>
              <p:nvPr/>
            </p:nvSpPr>
            <p:spPr bwMode="auto">
              <a:xfrm>
                <a:off x="831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59" name="Oval 171"/>
              <p:cNvSpPr>
                <a:spLocks noChangeArrowheads="1"/>
              </p:cNvSpPr>
              <p:nvPr/>
            </p:nvSpPr>
            <p:spPr bwMode="auto">
              <a:xfrm>
                <a:off x="840" y="287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0" name="Oval 172"/>
              <p:cNvSpPr>
                <a:spLocks noChangeArrowheads="1"/>
              </p:cNvSpPr>
              <p:nvPr/>
            </p:nvSpPr>
            <p:spPr bwMode="auto">
              <a:xfrm>
                <a:off x="849" y="28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1" name="Oval 173"/>
              <p:cNvSpPr>
                <a:spLocks noChangeArrowheads="1"/>
              </p:cNvSpPr>
              <p:nvPr/>
            </p:nvSpPr>
            <p:spPr bwMode="auto">
              <a:xfrm>
                <a:off x="858" y="28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2" name="Oval 174"/>
              <p:cNvSpPr>
                <a:spLocks noChangeArrowheads="1"/>
              </p:cNvSpPr>
              <p:nvPr/>
            </p:nvSpPr>
            <p:spPr bwMode="auto">
              <a:xfrm>
                <a:off x="858" y="28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3" name="Oval 175"/>
              <p:cNvSpPr>
                <a:spLocks noChangeArrowheads="1"/>
              </p:cNvSpPr>
              <p:nvPr/>
            </p:nvSpPr>
            <p:spPr bwMode="auto">
              <a:xfrm>
                <a:off x="867" y="28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4" name="Oval 176"/>
              <p:cNvSpPr>
                <a:spLocks noChangeArrowheads="1"/>
              </p:cNvSpPr>
              <p:nvPr/>
            </p:nvSpPr>
            <p:spPr bwMode="auto">
              <a:xfrm>
                <a:off x="876" y="28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5" name="Oval 177"/>
              <p:cNvSpPr>
                <a:spLocks noChangeArrowheads="1"/>
              </p:cNvSpPr>
              <p:nvPr/>
            </p:nvSpPr>
            <p:spPr bwMode="auto">
              <a:xfrm>
                <a:off x="885" y="28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6" name="Oval 178"/>
              <p:cNvSpPr>
                <a:spLocks noChangeArrowheads="1"/>
              </p:cNvSpPr>
              <p:nvPr/>
            </p:nvSpPr>
            <p:spPr bwMode="auto">
              <a:xfrm>
                <a:off x="894" y="285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7" name="Oval 179"/>
              <p:cNvSpPr>
                <a:spLocks noChangeArrowheads="1"/>
              </p:cNvSpPr>
              <p:nvPr/>
            </p:nvSpPr>
            <p:spPr bwMode="auto">
              <a:xfrm>
                <a:off x="903" y="285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8" name="Oval 180"/>
              <p:cNvSpPr>
                <a:spLocks noChangeArrowheads="1"/>
              </p:cNvSpPr>
              <p:nvPr/>
            </p:nvSpPr>
            <p:spPr bwMode="auto">
              <a:xfrm>
                <a:off x="912" y="285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69" name="Oval 181"/>
              <p:cNvSpPr>
                <a:spLocks noChangeArrowheads="1"/>
              </p:cNvSpPr>
              <p:nvPr/>
            </p:nvSpPr>
            <p:spPr bwMode="auto">
              <a:xfrm>
                <a:off x="921" y="285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0" name="Oval 182"/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1" name="Oval 183"/>
              <p:cNvSpPr>
                <a:spLocks noChangeArrowheads="1"/>
              </p:cNvSpPr>
              <p:nvPr/>
            </p:nvSpPr>
            <p:spPr bwMode="auto">
              <a:xfrm>
                <a:off x="939" y="285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2" name="Oval 184"/>
              <p:cNvSpPr>
                <a:spLocks noChangeArrowheads="1"/>
              </p:cNvSpPr>
              <p:nvPr/>
            </p:nvSpPr>
            <p:spPr bwMode="auto">
              <a:xfrm>
                <a:off x="948" y="285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3" name="Oval 185"/>
              <p:cNvSpPr>
                <a:spLocks noChangeArrowheads="1"/>
              </p:cNvSpPr>
              <p:nvPr/>
            </p:nvSpPr>
            <p:spPr bwMode="auto">
              <a:xfrm>
                <a:off x="957" y="285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4" name="Oval 186"/>
              <p:cNvSpPr>
                <a:spLocks noChangeArrowheads="1"/>
              </p:cNvSpPr>
              <p:nvPr/>
            </p:nvSpPr>
            <p:spPr bwMode="auto">
              <a:xfrm>
                <a:off x="966" y="285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5" name="Oval 187"/>
              <p:cNvSpPr>
                <a:spLocks noChangeArrowheads="1"/>
              </p:cNvSpPr>
              <p:nvPr/>
            </p:nvSpPr>
            <p:spPr bwMode="auto">
              <a:xfrm>
                <a:off x="975" y="285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6" name="Oval 188"/>
              <p:cNvSpPr>
                <a:spLocks noChangeArrowheads="1"/>
              </p:cNvSpPr>
              <p:nvPr/>
            </p:nvSpPr>
            <p:spPr bwMode="auto">
              <a:xfrm>
                <a:off x="984" y="284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7" name="Oval 189"/>
              <p:cNvSpPr>
                <a:spLocks noChangeArrowheads="1"/>
              </p:cNvSpPr>
              <p:nvPr/>
            </p:nvSpPr>
            <p:spPr bwMode="auto">
              <a:xfrm>
                <a:off x="993" y="284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8" name="Oval 190"/>
              <p:cNvSpPr>
                <a:spLocks noChangeArrowheads="1"/>
              </p:cNvSpPr>
              <p:nvPr/>
            </p:nvSpPr>
            <p:spPr bwMode="auto">
              <a:xfrm>
                <a:off x="1002" y="284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79" name="Oval 191"/>
              <p:cNvSpPr>
                <a:spLocks noChangeArrowheads="1"/>
              </p:cNvSpPr>
              <p:nvPr/>
            </p:nvSpPr>
            <p:spPr bwMode="auto">
              <a:xfrm>
                <a:off x="1011" y="284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0" name="Oval 192"/>
              <p:cNvSpPr>
                <a:spLocks noChangeArrowheads="1"/>
              </p:cNvSpPr>
              <p:nvPr/>
            </p:nvSpPr>
            <p:spPr bwMode="auto">
              <a:xfrm>
                <a:off x="1020" y="28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1" name="Oval 193"/>
              <p:cNvSpPr>
                <a:spLocks noChangeArrowheads="1"/>
              </p:cNvSpPr>
              <p:nvPr/>
            </p:nvSpPr>
            <p:spPr bwMode="auto">
              <a:xfrm>
                <a:off x="1029" y="28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2" name="Oval 194"/>
              <p:cNvSpPr>
                <a:spLocks noChangeArrowheads="1"/>
              </p:cNvSpPr>
              <p:nvPr/>
            </p:nvSpPr>
            <p:spPr bwMode="auto">
              <a:xfrm>
                <a:off x="1038" y="28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3" name="Oval 195"/>
              <p:cNvSpPr>
                <a:spLocks noChangeArrowheads="1"/>
              </p:cNvSpPr>
              <p:nvPr/>
            </p:nvSpPr>
            <p:spPr bwMode="auto">
              <a:xfrm>
                <a:off x="1038" y="28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4" name="Oval 196"/>
              <p:cNvSpPr>
                <a:spLocks noChangeArrowheads="1"/>
              </p:cNvSpPr>
              <p:nvPr/>
            </p:nvSpPr>
            <p:spPr bwMode="auto">
              <a:xfrm>
                <a:off x="1047" y="282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5" name="Oval 197"/>
              <p:cNvSpPr>
                <a:spLocks noChangeArrowheads="1"/>
              </p:cNvSpPr>
              <p:nvPr/>
            </p:nvSpPr>
            <p:spPr bwMode="auto">
              <a:xfrm>
                <a:off x="1056" y="282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6" name="Oval 198"/>
              <p:cNvSpPr>
                <a:spLocks noChangeArrowheads="1"/>
              </p:cNvSpPr>
              <p:nvPr/>
            </p:nvSpPr>
            <p:spPr bwMode="auto">
              <a:xfrm>
                <a:off x="1065" y="282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7" name="Oval 199"/>
              <p:cNvSpPr>
                <a:spLocks noChangeArrowheads="1"/>
              </p:cNvSpPr>
              <p:nvPr/>
            </p:nvSpPr>
            <p:spPr bwMode="auto">
              <a:xfrm>
                <a:off x="1074" y="282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8" name="Oval 200"/>
              <p:cNvSpPr>
                <a:spLocks noChangeArrowheads="1"/>
              </p:cNvSpPr>
              <p:nvPr/>
            </p:nvSpPr>
            <p:spPr bwMode="auto">
              <a:xfrm>
                <a:off x="1083" y="281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89" name="Oval 201"/>
              <p:cNvSpPr>
                <a:spLocks noChangeArrowheads="1"/>
              </p:cNvSpPr>
              <p:nvPr/>
            </p:nvSpPr>
            <p:spPr bwMode="auto">
              <a:xfrm>
                <a:off x="1092" y="281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0" name="Oval 202"/>
              <p:cNvSpPr>
                <a:spLocks noChangeArrowheads="1"/>
              </p:cNvSpPr>
              <p:nvPr/>
            </p:nvSpPr>
            <p:spPr bwMode="auto">
              <a:xfrm>
                <a:off x="1101" y="281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1" name="Oval 203"/>
              <p:cNvSpPr>
                <a:spLocks noChangeArrowheads="1"/>
              </p:cNvSpPr>
              <p:nvPr/>
            </p:nvSpPr>
            <p:spPr bwMode="auto">
              <a:xfrm>
                <a:off x="1110" y="28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2" name="Oval 204"/>
              <p:cNvSpPr>
                <a:spLocks noChangeArrowheads="1"/>
              </p:cNvSpPr>
              <p:nvPr/>
            </p:nvSpPr>
            <p:spPr bwMode="auto">
              <a:xfrm>
                <a:off x="1119" y="28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3" name="Oval 205"/>
              <p:cNvSpPr>
                <a:spLocks noChangeArrowheads="1"/>
              </p:cNvSpPr>
              <p:nvPr/>
            </p:nvSpPr>
            <p:spPr bwMode="auto">
              <a:xfrm>
                <a:off x="1128" y="28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4" name="Oval 206"/>
              <p:cNvSpPr>
                <a:spLocks noChangeArrowheads="1"/>
              </p:cNvSpPr>
              <p:nvPr/>
            </p:nvSpPr>
            <p:spPr bwMode="auto">
              <a:xfrm>
                <a:off x="1137" y="28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5" name="Oval 207"/>
              <p:cNvSpPr>
                <a:spLocks noChangeArrowheads="1"/>
              </p:cNvSpPr>
              <p:nvPr/>
            </p:nvSpPr>
            <p:spPr bwMode="auto">
              <a:xfrm>
                <a:off x="1146" y="280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6" name="Oval 208"/>
              <p:cNvSpPr>
                <a:spLocks noChangeArrowheads="1"/>
              </p:cNvSpPr>
              <p:nvPr/>
            </p:nvSpPr>
            <p:spPr bwMode="auto">
              <a:xfrm>
                <a:off x="1155" y="280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7" name="Oval 209"/>
              <p:cNvSpPr>
                <a:spLocks noChangeArrowheads="1"/>
              </p:cNvSpPr>
              <p:nvPr/>
            </p:nvSpPr>
            <p:spPr bwMode="auto">
              <a:xfrm>
                <a:off x="1164" y="280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8" name="Oval 210"/>
              <p:cNvSpPr>
                <a:spLocks noChangeArrowheads="1"/>
              </p:cNvSpPr>
              <p:nvPr/>
            </p:nvSpPr>
            <p:spPr bwMode="auto">
              <a:xfrm>
                <a:off x="1173" y="279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99" name="Oval 211"/>
              <p:cNvSpPr>
                <a:spLocks noChangeArrowheads="1"/>
              </p:cNvSpPr>
              <p:nvPr/>
            </p:nvSpPr>
            <p:spPr bwMode="auto">
              <a:xfrm>
                <a:off x="1182" y="279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0" name="Oval 212"/>
              <p:cNvSpPr>
                <a:spLocks noChangeArrowheads="1"/>
              </p:cNvSpPr>
              <p:nvPr/>
            </p:nvSpPr>
            <p:spPr bwMode="auto">
              <a:xfrm>
                <a:off x="1191" y="279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1" name="Oval 213"/>
              <p:cNvSpPr>
                <a:spLocks noChangeArrowheads="1"/>
              </p:cNvSpPr>
              <p:nvPr/>
            </p:nvSpPr>
            <p:spPr bwMode="auto">
              <a:xfrm>
                <a:off x="1200" y="278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2" name="Oval 214"/>
              <p:cNvSpPr>
                <a:spLocks noChangeArrowheads="1"/>
              </p:cNvSpPr>
              <p:nvPr/>
            </p:nvSpPr>
            <p:spPr bwMode="auto">
              <a:xfrm>
                <a:off x="1209" y="278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3" name="Oval 215"/>
              <p:cNvSpPr>
                <a:spLocks noChangeArrowheads="1"/>
              </p:cNvSpPr>
              <p:nvPr/>
            </p:nvSpPr>
            <p:spPr bwMode="auto">
              <a:xfrm>
                <a:off x="1209" y="278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4" name="Oval 216"/>
              <p:cNvSpPr>
                <a:spLocks noChangeArrowheads="1"/>
              </p:cNvSpPr>
              <p:nvPr/>
            </p:nvSpPr>
            <p:spPr bwMode="auto">
              <a:xfrm>
                <a:off x="1218" y="27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5" name="Oval 217"/>
              <p:cNvSpPr>
                <a:spLocks noChangeArrowheads="1"/>
              </p:cNvSpPr>
              <p:nvPr/>
            </p:nvSpPr>
            <p:spPr bwMode="auto">
              <a:xfrm>
                <a:off x="1227" y="27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6" name="Oval 218"/>
              <p:cNvSpPr>
                <a:spLocks noChangeArrowheads="1"/>
              </p:cNvSpPr>
              <p:nvPr/>
            </p:nvSpPr>
            <p:spPr bwMode="auto">
              <a:xfrm>
                <a:off x="1236" y="27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7" name="Oval 219"/>
              <p:cNvSpPr>
                <a:spLocks noChangeArrowheads="1"/>
              </p:cNvSpPr>
              <p:nvPr/>
            </p:nvSpPr>
            <p:spPr bwMode="auto">
              <a:xfrm>
                <a:off x="1245" y="27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8" name="Oval 220"/>
              <p:cNvSpPr>
                <a:spLocks noChangeArrowheads="1"/>
              </p:cNvSpPr>
              <p:nvPr/>
            </p:nvSpPr>
            <p:spPr bwMode="auto">
              <a:xfrm>
                <a:off x="1254" y="276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09" name="Oval 221"/>
              <p:cNvSpPr>
                <a:spLocks noChangeArrowheads="1"/>
              </p:cNvSpPr>
              <p:nvPr/>
            </p:nvSpPr>
            <p:spPr bwMode="auto">
              <a:xfrm>
                <a:off x="1263" y="276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0" name="Oval 222"/>
              <p:cNvSpPr>
                <a:spLocks noChangeArrowheads="1"/>
              </p:cNvSpPr>
              <p:nvPr/>
            </p:nvSpPr>
            <p:spPr bwMode="auto">
              <a:xfrm>
                <a:off x="1272" y="276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1" name="Oval 223"/>
              <p:cNvSpPr>
                <a:spLocks noChangeArrowheads="1"/>
              </p:cNvSpPr>
              <p:nvPr/>
            </p:nvSpPr>
            <p:spPr bwMode="auto">
              <a:xfrm>
                <a:off x="1281" y="27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2" name="Oval 224"/>
              <p:cNvSpPr>
                <a:spLocks noChangeArrowheads="1"/>
              </p:cNvSpPr>
              <p:nvPr/>
            </p:nvSpPr>
            <p:spPr bwMode="auto">
              <a:xfrm>
                <a:off x="1290" y="27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3" name="Oval 225"/>
              <p:cNvSpPr>
                <a:spLocks noChangeArrowheads="1"/>
              </p:cNvSpPr>
              <p:nvPr/>
            </p:nvSpPr>
            <p:spPr bwMode="auto">
              <a:xfrm>
                <a:off x="1299" y="27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4" name="Oval 226"/>
              <p:cNvSpPr>
                <a:spLocks noChangeArrowheads="1"/>
              </p:cNvSpPr>
              <p:nvPr/>
            </p:nvSpPr>
            <p:spPr bwMode="auto">
              <a:xfrm>
                <a:off x="1308" y="274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5" name="Oval 227"/>
              <p:cNvSpPr>
                <a:spLocks noChangeArrowheads="1"/>
              </p:cNvSpPr>
              <p:nvPr/>
            </p:nvSpPr>
            <p:spPr bwMode="auto">
              <a:xfrm>
                <a:off x="1317" y="274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6" name="Oval 228"/>
              <p:cNvSpPr>
                <a:spLocks noChangeArrowheads="1"/>
              </p:cNvSpPr>
              <p:nvPr/>
            </p:nvSpPr>
            <p:spPr bwMode="auto">
              <a:xfrm>
                <a:off x="1326" y="274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7" name="Oval 229"/>
              <p:cNvSpPr>
                <a:spLocks noChangeArrowheads="1"/>
              </p:cNvSpPr>
              <p:nvPr/>
            </p:nvSpPr>
            <p:spPr bwMode="auto">
              <a:xfrm>
                <a:off x="1335" y="274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8" name="Oval 230"/>
              <p:cNvSpPr>
                <a:spLocks noChangeArrowheads="1"/>
              </p:cNvSpPr>
              <p:nvPr/>
            </p:nvSpPr>
            <p:spPr bwMode="auto">
              <a:xfrm>
                <a:off x="1344" y="274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19" name="Oval 231"/>
              <p:cNvSpPr>
                <a:spLocks noChangeArrowheads="1"/>
              </p:cNvSpPr>
              <p:nvPr/>
            </p:nvSpPr>
            <p:spPr bwMode="auto">
              <a:xfrm>
                <a:off x="1353" y="273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721" name="Group 433"/>
            <p:cNvGrpSpPr>
              <a:grpSpLocks/>
            </p:cNvGrpSpPr>
            <p:nvPr/>
          </p:nvGrpSpPr>
          <p:grpSpPr bwMode="auto">
            <a:xfrm>
              <a:off x="714" y="2302"/>
              <a:ext cx="2295" cy="447"/>
              <a:chOff x="714" y="2302"/>
              <a:chExt cx="2295" cy="447"/>
            </a:xfrm>
          </p:grpSpPr>
          <p:sp>
            <p:nvSpPr>
              <p:cNvPr id="140521" name="Oval 233"/>
              <p:cNvSpPr>
                <a:spLocks noChangeArrowheads="1"/>
              </p:cNvSpPr>
              <p:nvPr/>
            </p:nvSpPr>
            <p:spPr bwMode="auto">
              <a:xfrm>
                <a:off x="1362" y="273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2" name="Oval 234"/>
              <p:cNvSpPr>
                <a:spLocks noChangeArrowheads="1"/>
              </p:cNvSpPr>
              <p:nvPr/>
            </p:nvSpPr>
            <p:spPr bwMode="auto">
              <a:xfrm>
                <a:off x="1371" y="273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3" name="Oval 235"/>
              <p:cNvSpPr>
                <a:spLocks noChangeArrowheads="1"/>
              </p:cNvSpPr>
              <p:nvPr/>
            </p:nvSpPr>
            <p:spPr bwMode="auto">
              <a:xfrm>
                <a:off x="1380" y="272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4" name="Oval 236"/>
              <p:cNvSpPr>
                <a:spLocks noChangeArrowheads="1"/>
              </p:cNvSpPr>
              <p:nvPr/>
            </p:nvSpPr>
            <p:spPr bwMode="auto">
              <a:xfrm>
                <a:off x="1380" y="272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5" name="Oval 237"/>
              <p:cNvSpPr>
                <a:spLocks noChangeArrowheads="1"/>
              </p:cNvSpPr>
              <p:nvPr/>
            </p:nvSpPr>
            <p:spPr bwMode="auto">
              <a:xfrm>
                <a:off x="1389" y="272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6" name="Oval 238"/>
              <p:cNvSpPr>
                <a:spLocks noChangeArrowheads="1"/>
              </p:cNvSpPr>
              <p:nvPr/>
            </p:nvSpPr>
            <p:spPr bwMode="auto">
              <a:xfrm>
                <a:off x="1398" y="271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7" name="Oval 239"/>
              <p:cNvSpPr>
                <a:spLocks noChangeArrowheads="1"/>
              </p:cNvSpPr>
              <p:nvPr/>
            </p:nvSpPr>
            <p:spPr bwMode="auto">
              <a:xfrm>
                <a:off x="1407" y="271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8" name="Oval 240"/>
              <p:cNvSpPr>
                <a:spLocks noChangeArrowheads="1"/>
              </p:cNvSpPr>
              <p:nvPr/>
            </p:nvSpPr>
            <p:spPr bwMode="auto">
              <a:xfrm>
                <a:off x="1416" y="271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29" name="Oval 241"/>
              <p:cNvSpPr>
                <a:spLocks noChangeArrowheads="1"/>
              </p:cNvSpPr>
              <p:nvPr/>
            </p:nvSpPr>
            <p:spPr bwMode="auto">
              <a:xfrm>
                <a:off x="1425" y="270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0" name="Oval 242"/>
              <p:cNvSpPr>
                <a:spLocks noChangeArrowheads="1"/>
              </p:cNvSpPr>
              <p:nvPr/>
            </p:nvSpPr>
            <p:spPr bwMode="auto">
              <a:xfrm>
                <a:off x="1434" y="270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1" name="Oval 243"/>
              <p:cNvSpPr>
                <a:spLocks noChangeArrowheads="1"/>
              </p:cNvSpPr>
              <p:nvPr/>
            </p:nvSpPr>
            <p:spPr bwMode="auto">
              <a:xfrm>
                <a:off x="1443" y="270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2" name="Oval 244"/>
              <p:cNvSpPr>
                <a:spLocks noChangeArrowheads="1"/>
              </p:cNvSpPr>
              <p:nvPr/>
            </p:nvSpPr>
            <p:spPr bwMode="auto">
              <a:xfrm>
                <a:off x="1452" y="269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3" name="Oval 245"/>
              <p:cNvSpPr>
                <a:spLocks noChangeArrowheads="1"/>
              </p:cNvSpPr>
              <p:nvPr/>
            </p:nvSpPr>
            <p:spPr bwMode="auto">
              <a:xfrm>
                <a:off x="1461" y="269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4" name="Oval 246"/>
              <p:cNvSpPr>
                <a:spLocks noChangeArrowheads="1"/>
              </p:cNvSpPr>
              <p:nvPr/>
            </p:nvSpPr>
            <p:spPr bwMode="auto">
              <a:xfrm>
                <a:off x="1470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5" name="Oval 247"/>
              <p:cNvSpPr>
                <a:spLocks noChangeArrowheads="1"/>
              </p:cNvSpPr>
              <p:nvPr/>
            </p:nvSpPr>
            <p:spPr bwMode="auto">
              <a:xfrm>
                <a:off x="1479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6" name="Oval 248"/>
              <p:cNvSpPr>
                <a:spLocks noChangeArrowheads="1"/>
              </p:cNvSpPr>
              <p:nvPr/>
            </p:nvSpPr>
            <p:spPr bwMode="auto">
              <a:xfrm>
                <a:off x="1488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7" name="Oval 249"/>
              <p:cNvSpPr>
                <a:spLocks noChangeArrowheads="1"/>
              </p:cNvSpPr>
              <p:nvPr/>
            </p:nvSpPr>
            <p:spPr bwMode="auto">
              <a:xfrm>
                <a:off x="1497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8" name="Oval 250"/>
              <p:cNvSpPr>
                <a:spLocks noChangeArrowheads="1"/>
              </p:cNvSpPr>
              <p:nvPr/>
            </p:nvSpPr>
            <p:spPr bwMode="auto">
              <a:xfrm>
                <a:off x="1506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39" name="Oval 251"/>
              <p:cNvSpPr>
                <a:spLocks noChangeArrowheads="1"/>
              </p:cNvSpPr>
              <p:nvPr/>
            </p:nvSpPr>
            <p:spPr bwMode="auto">
              <a:xfrm>
                <a:off x="1515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0" name="Oval 252"/>
              <p:cNvSpPr>
                <a:spLocks noChangeArrowheads="1"/>
              </p:cNvSpPr>
              <p:nvPr/>
            </p:nvSpPr>
            <p:spPr bwMode="auto">
              <a:xfrm>
                <a:off x="1524" y="26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1" name="Oval 253"/>
              <p:cNvSpPr>
                <a:spLocks noChangeArrowheads="1"/>
              </p:cNvSpPr>
              <p:nvPr/>
            </p:nvSpPr>
            <p:spPr bwMode="auto">
              <a:xfrm>
                <a:off x="1533" y="26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2" name="Oval 254"/>
              <p:cNvSpPr>
                <a:spLocks noChangeArrowheads="1"/>
              </p:cNvSpPr>
              <p:nvPr/>
            </p:nvSpPr>
            <p:spPr bwMode="auto">
              <a:xfrm>
                <a:off x="1542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3" name="Oval 255"/>
              <p:cNvSpPr>
                <a:spLocks noChangeArrowheads="1"/>
              </p:cNvSpPr>
              <p:nvPr/>
            </p:nvSpPr>
            <p:spPr bwMode="auto">
              <a:xfrm>
                <a:off x="1551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4" name="Oval 256"/>
              <p:cNvSpPr>
                <a:spLocks noChangeArrowheads="1"/>
              </p:cNvSpPr>
              <p:nvPr/>
            </p:nvSpPr>
            <p:spPr bwMode="auto">
              <a:xfrm>
                <a:off x="1560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5" name="Oval 257"/>
              <p:cNvSpPr>
                <a:spLocks noChangeArrowheads="1"/>
              </p:cNvSpPr>
              <p:nvPr/>
            </p:nvSpPr>
            <p:spPr bwMode="auto">
              <a:xfrm>
                <a:off x="1560" y="26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6" name="Oval 258"/>
              <p:cNvSpPr>
                <a:spLocks noChangeArrowheads="1"/>
              </p:cNvSpPr>
              <p:nvPr/>
            </p:nvSpPr>
            <p:spPr bwMode="auto">
              <a:xfrm>
                <a:off x="1569" y="26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7" name="Oval 259"/>
              <p:cNvSpPr>
                <a:spLocks noChangeArrowheads="1"/>
              </p:cNvSpPr>
              <p:nvPr/>
            </p:nvSpPr>
            <p:spPr bwMode="auto">
              <a:xfrm>
                <a:off x="1578" y="264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8" name="Oval 260"/>
              <p:cNvSpPr>
                <a:spLocks noChangeArrowheads="1"/>
              </p:cNvSpPr>
              <p:nvPr/>
            </p:nvSpPr>
            <p:spPr bwMode="auto">
              <a:xfrm>
                <a:off x="1587" y="264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49" name="Oval 261"/>
              <p:cNvSpPr>
                <a:spLocks noChangeArrowheads="1"/>
              </p:cNvSpPr>
              <p:nvPr/>
            </p:nvSpPr>
            <p:spPr bwMode="auto">
              <a:xfrm>
                <a:off x="1596" y="264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0" name="Oval 262"/>
              <p:cNvSpPr>
                <a:spLocks noChangeArrowheads="1"/>
              </p:cNvSpPr>
              <p:nvPr/>
            </p:nvSpPr>
            <p:spPr bwMode="auto">
              <a:xfrm>
                <a:off x="1605" y="2640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1" name="Oval 263"/>
              <p:cNvSpPr>
                <a:spLocks noChangeArrowheads="1"/>
              </p:cNvSpPr>
              <p:nvPr/>
            </p:nvSpPr>
            <p:spPr bwMode="auto">
              <a:xfrm>
                <a:off x="1614" y="2640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2" name="Oval 264"/>
              <p:cNvSpPr>
                <a:spLocks noChangeArrowheads="1"/>
              </p:cNvSpPr>
              <p:nvPr/>
            </p:nvSpPr>
            <p:spPr bwMode="auto">
              <a:xfrm>
                <a:off x="1623" y="2640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3" name="Oval 265"/>
              <p:cNvSpPr>
                <a:spLocks noChangeArrowheads="1"/>
              </p:cNvSpPr>
              <p:nvPr/>
            </p:nvSpPr>
            <p:spPr bwMode="auto">
              <a:xfrm>
                <a:off x="1632" y="263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4" name="Oval 266"/>
              <p:cNvSpPr>
                <a:spLocks noChangeArrowheads="1"/>
              </p:cNvSpPr>
              <p:nvPr/>
            </p:nvSpPr>
            <p:spPr bwMode="auto">
              <a:xfrm>
                <a:off x="1641" y="263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5" name="Oval 267"/>
              <p:cNvSpPr>
                <a:spLocks noChangeArrowheads="1"/>
              </p:cNvSpPr>
              <p:nvPr/>
            </p:nvSpPr>
            <p:spPr bwMode="auto">
              <a:xfrm>
                <a:off x="1650" y="26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6" name="Oval 268"/>
              <p:cNvSpPr>
                <a:spLocks noChangeArrowheads="1"/>
              </p:cNvSpPr>
              <p:nvPr/>
            </p:nvSpPr>
            <p:spPr bwMode="auto">
              <a:xfrm>
                <a:off x="1659" y="26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7" name="Oval 269"/>
              <p:cNvSpPr>
                <a:spLocks noChangeArrowheads="1"/>
              </p:cNvSpPr>
              <p:nvPr/>
            </p:nvSpPr>
            <p:spPr bwMode="auto">
              <a:xfrm>
                <a:off x="1668" y="26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8" name="Oval 270"/>
              <p:cNvSpPr>
                <a:spLocks noChangeArrowheads="1"/>
              </p:cNvSpPr>
              <p:nvPr/>
            </p:nvSpPr>
            <p:spPr bwMode="auto">
              <a:xfrm>
                <a:off x="1677" y="261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59" name="Oval 271"/>
              <p:cNvSpPr>
                <a:spLocks noChangeArrowheads="1"/>
              </p:cNvSpPr>
              <p:nvPr/>
            </p:nvSpPr>
            <p:spPr bwMode="auto">
              <a:xfrm>
                <a:off x="1686" y="261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0" name="Oval 272"/>
              <p:cNvSpPr>
                <a:spLocks noChangeArrowheads="1"/>
              </p:cNvSpPr>
              <p:nvPr/>
            </p:nvSpPr>
            <p:spPr bwMode="auto">
              <a:xfrm>
                <a:off x="1695" y="260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1" name="Oval 273"/>
              <p:cNvSpPr>
                <a:spLocks noChangeArrowheads="1"/>
              </p:cNvSpPr>
              <p:nvPr/>
            </p:nvSpPr>
            <p:spPr bwMode="auto">
              <a:xfrm>
                <a:off x="1704" y="260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2" name="Oval 274"/>
              <p:cNvSpPr>
                <a:spLocks noChangeArrowheads="1"/>
              </p:cNvSpPr>
              <p:nvPr/>
            </p:nvSpPr>
            <p:spPr bwMode="auto">
              <a:xfrm>
                <a:off x="1713" y="260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3" name="Oval 275"/>
              <p:cNvSpPr>
                <a:spLocks noChangeArrowheads="1"/>
              </p:cNvSpPr>
              <p:nvPr/>
            </p:nvSpPr>
            <p:spPr bwMode="auto">
              <a:xfrm>
                <a:off x="1722" y="259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4" name="Oval 276"/>
              <p:cNvSpPr>
                <a:spLocks noChangeArrowheads="1"/>
              </p:cNvSpPr>
              <p:nvPr/>
            </p:nvSpPr>
            <p:spPr bwMode="auto">
              <a:xfrm>
                <a:off x="1731" y="259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5" name="Oval 277"/>
              <p:cNvSpPr>
                <a:spLocks noChangeArrowheads="1"/>
              </p:cNvSpPr>
              <p:nvPr/>
            </p:nvSpPr>
            <p:spPr bwMode="auto">
              <a:xfrm>
                <a:off x="1731" y="258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6" name="Oval 278"/>
              <p:cNvSpPr>
                <a:spLocks noChangeArrowheads="1"/>
              </p:cNvSpPr>
              <p:nvPr/>
            </p:nvSpPr>
            <p:spPr bwMode="auto">
              <a:xfrm>
                <a:off x="1740" y="258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7" name="Oval 279"/>
              <p:cNvSpPr>
                <a:spLocks noChangeArrowheads="1"/>
              </p:cNvSpPr>
              <p:nvPr/>
            </p:nvSpPr>
            <p:spPr bwMode="auto">
              <a:xfrm>
                <a:off x="1749" y="258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8" name="Oval 280"/>
              <p:cNvSpPr>
                <a:spLocks noChangeArrowheads="1"/>
              </p:cNvSpPr>
              <p:nvPr/>
            </p:nvSpPr>
            <p:spPr bwMode="auto">
              <a:xfrm>
                <a:off x="1758" y="258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69" name="Oval 281"/>
              <p:cNvSpPr>
                <a:spLocks noChangeArrowheads="1"/>
              </p:cNvSpPr>
              <p:nvPr/>
            </p:nvSpPr>
            <p:spPr bwMode="auto">
              <a:xfrm>
                <a:off x="1767" y="258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0" name="Oval 282"/>
              <p:cNvSpPr>
                <a:spLocks noChangeArrowheads="1"/>
              </p:cNvSpPr>
              <p:nvPr/>
            </p:nvSpPr>
            <p:spPr bwMode="auto">
              <a:xfrm>
                <a:off x="1776" y="257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1" name="Oval 283"/>
              <p:cNvSpPr>
                <a:spLocks noChangeArrowheads="1"/>
              </p:cNvSpPr>
              <p:nvPr/>
            </p:nvSpPr>
            <p:spPr bwMode="auto">
              <a:xfrm>
                <a:off x="1785" y="257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2" name="Oval 284"/>
              <p:cNvSpPr>
                <a:spLocks noChangeArrowheads="1"/>
              </p:cNvSpPr>
              <p:nvPr/>
            </p:nvSpPr>
            <p:spPr bwMode="auto">
              <a:xfrm>
                <a:off x="1794" y="257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3" name="Oval 285"/>
              <p:cNvSpPr>
                <a:spLocks noChangeArrowheads="1"/>
              </p:cNvSpPr>
              <p:nvPr/>
            </p:nvSpPr>
            <p:spPr bwMode="auto">
              <a:xfrm>
                <a:off x="1803" y="25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4" name="Oval 286"/>
              <p:cNvSpPr>
                <a:spLocks noChangeArrowheads="1"/>
              </p:cNvSpPr>
              <p:nvPr/>
            </p:nvSpPr>
            <p:spPr bwMode="auto">
              <a:xfrm>
                <a:off x="1812" y="25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5" name="Oval 287"/>
              <p:cNvSpPr>
                <a:spLocks noChangeArrowheads="1"/>
              </p:cNvSpPr>
              <p:nvPr/>
            </p:nvSpPr>
            <p:spPr bwMode="auto">
              <a:xfrm>
                <a:off x="1821" y="255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6" name="Oval 288"/>
              <p:cNvSpPr>
                <a:spLocks noChangeArrowheads="1"/>
              </p:cNvSpPr>
              <p:nvPr/>
            </p:nvSpPr>
            <p:spPr bwMode="auto">
              <a:xfrm>
                <a:off x="1830" y="255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7" name="Oval 289"/>
              <p:cNvSpPr>
                <a:spLocks noChangeArrowheads="1"/>
              </p:cNvSpPr>
              <p:nvPr/>
            </p:nvSpPr>
            <p:spPr bwMode="auto">
              <a:xfrm>
                <a:off x="1839" y="255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8" name="Oval 290"/>
              <p:cNvSpPr>
                <a:spLocks noChangeArrowheads="1"/>
              </p:cNvSpPr>
              <p:nvPr/>
            </p:nvSpPr>
            <p:spPr bwMode="auto">
              <a:xfrm>
                <a:off x="1848" y="25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79" name="Oval 291"/>
              <p:cNvSpPr>
                <a:spLocks noChangeArrowheads="1"/>
              </p:cNvSpPr>
              <p:nvPr/>
            </p:nvSpPr>
            <p:spPr bwMode="auto">
              <a:xfrm>
                <a:off x="1857" y="25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0" name="Oval 292"/>
              <p:cNvSpPr>
                <a:spLocks noChangeArrowheads="1"/>
              </p:cNvSpPr>
              <p:nvPr/>
            </p:nvSpPr>
            <p:spPr bwMode="auto">
              <a:xfrm>
                <a:off x="1866" y="25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1" name="Oval 293"/>
              <p:cNvSpPr>
                <a:spLocks noChangeArrowheads="1"/>
              </p:cNvSpPr>
              <p:nvPr/>
            </p:nvSpPr>
            <p:spPr bwMode="auto">
              <a:xfrm>
                <a:off x="1875" y="25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2" name="Oval 294"/>
              <p:cNvSpPr>
                <a:spLocks noChangeArrowheads="1"/>
              </p:cNvSpPr>
              <p:nvPr/>
            </p:nvSpPr>
            <p:spPr bwMode="auto">
              <a:xfrm>
                <a:off x="1884" y="25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3" name="Oval 295"/>
              <p:cNvSpPr>
                <a:spLocks noChangeArrowheads="1"/>
              </p:cNvSpPr>
              <p:nvPr/>
            </p:nvSpPr>
            <p:spPr bwMode="auto">
              <a:xfrm>
                <a:off x="1893" y="253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4" name="Oval 296"/>
              <p:cNvSpPr>
                <a:spLocks noChangeArrowheads="1"/>
              </p:cNvSpPr>
              <p:nvPr/>
            </p:nvSpPr>
            <p:spPr bwMode="auto">
              <a:xfrm>
                <a:off x="1902" y="253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5" name="Oval 297"/>
              <p:cNvSpPr>
                <a:spLocks noChangeArrowheads="1"/>
              </p:cNvSpPr>
              <p:nvPr/>
            </p:nvSpPr>
            <p:spPr bwMode="auto">
              <a:xfrm>
                <a:off x="1902" y="253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6" name="Oval 298"/>
              <p:cNvSpPr>
                <a:spLocks noChangeArrowheads="1"/>
              </p:cNvSpPr>
              <p:nvPr/>
            </p:nvSpPr>
            <p:spPr bwMode="auto">
              <a:xfrm>
                <a:off x="1911" y="25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7" name="Oval 299"/>
              <p:cNvSpPr>
                <a:spLocks noChangeArrowheads="1"/>
              </p:cNvSpPr>
              <p:nvPr/>
            </p:nvSpPr>
            <p:spPr bwMode="auto">
              <a:xfrm>
                <a:off x="1920" y="25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8" name="Oval 300"/>
              <p:cNvSpPr>
                <a:spLocks noChangeArrowheads="1"/>
              </p:cNvSpPr>
              <p:nvPr/>
            </p:nvSpPr>
            <p:spPr bwMode="auto">
              <a:xfrm>
                <a:off x="1929" y="251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89" name="Oval 301"/>
              <p:cNvSpPr>
                <a:spLocks noChangeArrowheads="1"/>
              </p:cNvSpPr>
              <p:nvPr/>
            </p:nvSpPr>
            <p:spPr bwMode="auto">
              <a:xfrm>
                <a:off x="1938" y="251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0" name="Oval 302"/>
              <p:cNvSpPr>
                <a:spLocks noChangeArrowheads="1"/>
              </p:cNvSpPr>
              <p:nvPr/>
            </p:nvSpPr>
            <p:spPr bwMode="auto">
              <a:xfrm>
                <a:off x="1947" y="251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1" name="Oval 303"/>
              <p:cNvSpPr>
                <a:spLocks noChangeArrowheads="1"/>
              </p:cNvSpPr>
              <p:nvPr/>
            </p:nvSpPr>
            <p:spPr bwMode="auto">
              <a:xfrm>
                <a:off x="1956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2" name="Oval 304"/>
              <p:cNvSpPr>
                <a:spLocks noChangeArrowheads="1"/>
              </p:cNvSpPr>
              <p:nvPr/>
            </p:nvSpPr>
            <p:spPr bwMode="auto">
              <a:xfrm>
                <a:off x="1965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3" name="Oval 305"/>
              <p:cNvSpPr>
                <a:spLocks noChangeArrowheads="1"/>
              </p:cNvSpPr>
              <p:nvPr/>
            </p:nvSpPr>
            <p:spPr bwMode="auto">
              <a:xfrm>
                <a:off x="1974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4" name="Oval 306"/>
              <p:cNvSpPr>
                <a:spLocks noChangeArrowheads="1"/>
              </p:cNvSpPr>
              <p:nvPr/>
            </p:nvSpPr>
            <p:spPr bwMode="auto">
              <a:xfrm>
                <a:off x="1983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5" name="Oval 307"/>
              <p:cNvSpPr>
                <a:spLocks noChangeArrowheads="1"/>
              </p:cNvSpPr>
              <p:nvPr/>
            </p:nvSpPr>
            <p:spPr bwMode="auto">
              <a:xfrm>
                <a:off x="1992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6" name="Oval 308"/>
              <p:cNvSpPr>
                <a:spLocks noChangeArrowheads="1"/>
              </p:cNvSpPr>
              <p:nvPr/>
            </p:nvSpPr>
            <p:spPr bwMode="auto">
              <a:xfrm>
                <a:off x="2001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7" name="Oval 309"/>
              <p:cNvSpPr>
                <a:spLocks noChangeArrowheads="1"/>
              </p:cNvSpPr>
              <p:nvPr/>
            </p:nvSpPr>
            <p:spPr bwMode="auto">
              <a:xfrm>
                <a:off x="2010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8" name="Oval 310"/>
              <p:cNvSpPr>
                <a:spLocks noChangeArrowheads="1"/>
              </p:cNvSpPr>
              <p:nvPr/>
            </p:nvSpPr>
            <p:spPr bwMode="auto">
              <a:xfrm>
                <a:off x="2019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99" name="Oval 311"/>
              <p:cNvSpPr>
                <a:spLocks noChangeArrowheads="1"/>
              </p:cNvSpPr>
              <p:nvPr/>
            </p:nvSpPr>
            <p:spPr bwMode="auto">
              <a:xfrm>
                <a:off x="2028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0" name="Oval 312"/>
              <p:cNvSpPr>
                <a:spLocks noChangeArrowheads="1"/>
              </p:cNvSpPr>
              <p:nvPr/>
            </p:nvSpPr>
            <p:spPr bwMode="auto">
              <a:xfrm>
                <a:off x="2037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1" name="Oval 313"/>
              <p:cNvSpPr>
                <a:spLocks noChangeArrowheads="1"/>
              </p:cNvSpPr>
              <p:nvPr/>
            </p:nvSpPr>
            <p:spPr bwMode="auto">
              <a:xfrm>
                <a:off x="2046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2" name="Oval 314"/>
              <p:cNvSpPr>
                <a:spLocks noChangeArrowheads="1"/>
              </p:cNvSpPr>
              <p:nvPr/>
            </p:nvSpPr>
            <p:spPr bwMode="auto">
              <a:xfrm>
                <a:off x="2055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3" name="Oval 315"/>
              <p:cNvSpPr>
                <a:spLocks noChangeArrowheads="1"/>
              </p:cNvSpPr>
              <p:nvPr/>
            </p:nvSpPr>
            <p:spPr bwMode="auto">
              <a:xfrm>
                <a:off x="2064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4" name="Oval 316"/>
              <p:cNvSpPr>
                <a:spLocks noChangeArrowheads="1"/>
              </p:cNvSpPr>
              <p:nvPr/>
            </p:nvSpPr>
            <p:spPr bwMode="auto">
              <a:xfrm>
                <a:off x="2073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5" name="Oval 317"/>
              <p:cNvSpPr>
                <a:spLocks noChangeArrowheads="1"/>
              </p:cNvSpPr>
              <p:nvPr/>
            </p:nvSpPr>
            <p:spPr bwMode="auto">
              <a:xfrm>
                <a:off x="2082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6" name="Oval 318"/>
              <p:cNvSpPr>
                <a:spLocks noChangeArrowheads="1"/>
              </p:cNvSpPr>
              <p:nvPr/>
            </p:nvSpPr>
            <p:spPr bwMode="auto">
              <a:xfrm>
                <a:off x="2082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7" name="Oval 319"/>
              <p:cNvSpPr>
                <a:spLocks noChangeArrowheads="1"/>
              </p:cNvSpPr>
              <p:nvPr/>
            </p:nvSpPr>
            <p:spPr bwMode="auto">
              <a:xfrm>
                <a:off x="2091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8" name="Oval 320"/>
              <p:cNvSpPr>
                <a:spLocks noChangeArrowheads="1"/>
              </p:cNvSpPr>
              <p:nvPr/>
            </p:nvSpPr>
            <p:spPr bwMode="auto">
              <a:xfrm>
                <a:off x="2100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09" name="Oval 321"/>
              <p:cNvSpPr>
                <a:spLocks noChangeArrowheads="1"/>
              </p:cNvSpPr>
              <p:nvPr/>
            </p:nvSpPr>
            <p:spPr bwMode="auto">
              <a:xfrm>
                <a:off x="2109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0" name="Oval 322"/>
              <p:cNvSpPr>
                <a:spLocks noChangeArrowheads="1"/>
              </p:cNvSpPr>
              <p:nvPr/>
            </p:nvSpPr>
            <p:spPr bwMode="auto">
              <a:xfrm>
                <a:off x="2118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1" name="Oval 323"/>
              <p:cNvSpPr>
                <a:spLocks noChangeArrowheads="1"/>
              </p:cNvSpPr>
              <p:nvPr/>
            </p:nvSpPr>
            <p:spPr bwMode="auto">
              <a:xfrm>
                <a:off x="2127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2" name="Oval 324"/>
              <p:cNvSpPr>
                <a:spLocks noChangeArrowheads="1"/>
              </p:cNvSpPr>
              <p:nvPr/>
            </p:nvSpPr>
            <p:spPr bwMode="auto">
              <a:xfrm>
                <a:off x="2136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3" name="Oval 325"/>
              <p:cNvSpPr>
                <a:spLocks noChangeArrowheads="1"/>
              </p:cNvSpPr>
              <p:nvPr/>
            </p:nvSpPr>
            <p:spPr bwMode="auto">
              <a:xfrm>
                <a:off x="2145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4" name="Oval 326"/>
              <p:cNvSpPr>
                <a:spLocks noChangeArrowheads="1"/>
              </p:cNvSpPr>
              <p:nvPr/>
            </p:nvSpPr>
            <p:spPr bwMode="auto">
              <a:xfrm>
                <a:off x="2154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5" name="Oval 327"/>
              <p:cNvSpPr>
                <a:spLocks noChangeArrowheads="1"/>
              </p:cNvSpPr>
              <p:nvPr/>
            </p:nvSpPr>
            <p:spPr bwMode="auto">
              <a:xfrm>
                <a:off x="2163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6" name="Oval 328"/>
              <p:cNvSpPr>
                <a:spLocks noChangeArrowheads="1"/>
              </p:cNvSpPr>
              <p:nvPr/>
            </p:nvSpPr>
            <p:spPr bwMode="auto">
              <a:xfrm>
                <a:off x="2172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7" name="Oval 329"/>
              <p:cNvSpPr>
                <a:spLocks noChangeArrowheads="1"/>
              </p:cNvSpPr>
              <p:nvPr/>
            </p:nvSpPr>
            <p:spPr bwMode="auto">
              <a:xfrm>
                <a:off x="2181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8" name="Oval 330"/>
              <p:cNvSpPr>
                <a:spLocks noChangeArrowheads="1"/>
              </p:cNvSpPr>
              <p:nvPr/>
            </p:nvSpPr>
            <p:spPr bwMode="auto">
              <a:xfrm>
                <a:off x="2190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19" name="Oval 331"/>
              <p:cNvSpPr>
                <a:spLocks noChangeArrowheads="1"/>
              </p:cNvSpPr>
              <p:nvPr/>
            </p:nvSpPr>
            <p:spPr bwMode="auto">
              <a:xfrm>
                <a:off x="2199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0" name="Oval 332"/>
              <p:cNvSpPr>
                <a:spLocks noChangeArrowheads="1"/>
              </p:cNvSpPr>
              <p:nvPr/>
            </p:nvSpPr>
            <p:spPr bwMode="auto">
              <a:xfrm>
                <a:off x="2208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1" name="Oval 333"/>
              <p:cNvSpPr>
                <a:spLocks noChangeArrowheads="1"/>
              </p:cNvSpPr>
              <p:nvPr/>
            </p:nvSpPr>
            <p:spPr bwMode="auto">
              <a:xfrm>
                <a:off x="2217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2" name="Oval 334"/>
              <p:cNvSpPr>
                <a:spLocks noChangeArrowheads="1"/>
              </p:cNvSpPr>
              <p:nvPr/>
            </p:nvSpPr>
            <p:spPr bwMode="auto">
              <a:xfrm>
                <a:off x="2226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3" name="Oval 335"/>
              <p:cNvSpPr>
                <a:spLocks noChangeArrowheads="1"/>
              </p:cNvSpPr>
              <p:nvPr/>
            </p:nvSpPr>
            <p:spPr bwMode="auto">
              <a:xfrm>
                <a:off x="2235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4" name="Oval 336"/>
              <p:cNvSpPr>
                <a:spLocks noChangeArrowheads="1"/>
              </p:cNvSpPr>
              <p:nvPr/>
            </p:nvSpPr>
            <p:spPr bwMode="auto">
              <a:xfrm>
                <a:off x="2244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5" name="Oval 337"/>
              <p:cNvSpPr>
                <a:spLocks noChangeArrowheads="1"/>
              </p:cNvSpPr>
              <p:nvPr/>
            </p:nvSpPr>
            <p:spPr bwMode="auto">
              <a:xfrm>
                <a:off x="2253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6" name="Oval 338"/>
              <p:cNvSpPr>
                <a:spLocks noChangeArrowheads="1"/>
              </p:cNvSpPr>
              <p:nvPr/>
            </p:nvSpPr>
            <p:spPr bwMode="auto">
              <a:xfrm>
                <a:off x="2253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7" name="Oval 339"/>
              <p:cNvSpPr>
                <a:spLocks noChangeArrowheads="1"/>
              </p:cNvSpPr>
              <p:nvPr/>
            </p:nvSpPr>
            <p:spPr bwMode="auto">
              <a:xfrm>
                <a:off x="2262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8" name="Oval 340"/>
              <p:cNvSpPr>
                <a:spLocks noChangeArrowheads="1"/>
              </p:cNvSpPr>
              <p:nvPr/>
            </p:nvSpPr>
            <p:spPr bwMode="auto">
              <a:xfrm>
                <a:off x="2271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29" name="Oval 341"/>
              <p:cNvSpPr>
                <a:spLocks noChangeArrowheads="1"/>
              </p:cNvSpPr>
              <p:nvPr/>
            </p:nvSpPr>
            <p:spPr bwMode="auto">
              <a:xfrm>
                <a:off x="2280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0" name="Oval 342"/>
              <p:cNvSpPr>
                <a:spLocks noChangeArrowheads="1"/>
              </p:cNvSpPr>
              <p:nvPr/>
            </p:nvSpPr>
            <p:spPr bwMode="auto">
              <a:xfrm>
                <a:off x="2289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1" name="Oval 343"/>
              <p:cNvSpPr>
                <a:spLocks noChangeArrowheads="1"/>
              </p:cNvSpPr>
              <p:nvPr/>
            </p:nvSpPr>
            <p:spPr bwMode="auto">
              <a:xfrm>
                <a:off x="2298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2" name="Oval 344"/>
              <p:cNvSpPr>
                <a:spLocks noChangeArrowheads="1"/>
              </p:cNvSpPr>
              <p:nvPr/>
            </p:nvSpPr>
            <p:spPr bwMode="auto">
              <a:xfrm>
                <a:off x="2307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3" name="Oval 345"/>
              <p:cNvSpPr>
                <a:spLocks noChangeArrowheads="1"/>
              </p:cNvSpPr>
              <p:nvPr/>
            </p:nvSpPr>
            <p:spPr bwMode="auto">
              <a:xfrm>
                <a:off x="2316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4" name="Oval 346"/>
              <p:cNvSpPr>
                <a:spLocks noChangeArrowheads="1"/>
              </p:cNvSpPr>
              <p:nvPr/>
            </p:nvSpPr>
            <p:spPr bwMode="auto">
              <a:xfrm>
                <a:off x="2325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5" name="Oval 347"/>
              <p:cNvSpPr>
                <a:spLocks noChangeArrowheads="1"/>
              </p:cNvSpPr>
              <p:nvPr/>
            </p:nvSpPr>
            <p:spPr bwMode="auto">
              <a:xfrm>
                <a:off x="2334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6" name="Oval 348"/>
              <p:cNvSpPr>
                <a:spLocks noChangeArrowheads="1"/>
              </p:cNvSpPr>
              <p:nvPr/>
            </p:nvSpPr>
            <p:spPr bwMode="auto">
              <a:xfrm>
                <a:off x="2343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7" name="Oval 349"/>
              <p:cNvSpPr>
                <a:spLocks noChangeArrowheads="1"/>
              </p:cNvSpPr>
              <p:nvPr/>
            </p:nvSpPr>
            <p:spPr bwMode="auto">
              <a:xfrm>
                <a:off x="2352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8" name="Oval 350"/>
              <p:cNvSpPr>
                <a:spLocks noChangeArrowheads="1"/>
              </p:cNvSpPr>
              <p:nvPr/>
            </p:nvSpPr>
            <p:spPr bwMode="auto">
              <a:xfrm>
                <a:off x="2361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39" name="Oval 351"/>
              <p:cNvSpPr>
                <a:spLocks noChangeArrowheads="1"/>
              </p:cNvSpPr>
              <p:nvPr/>
            </p:nvSpPr>
            <p:spPr bwMode="auto">
              <a:xfrm>
                <a:off x="2370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0" name="Oval 352"/>
              <p:cNvSpPr>
                <a:spLocks noChangeArrowheads="1"/>
              </p:cNvSpPr>
              <p:nvPr/>
            </p:nvSpPr>
            <p:spPr bwMode="auto">
              <a:xfrm>
                <a:off x="2379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1" name="Oval 353"/>
              <p:cNvSpPr>
                <a:spLocks noChangeArrowheads="1"/>
              </p:cNvSpPr>
              <p:nvPr/>
            </p:nvSpPr>
            <p:spPr bwMode="auto">
              <a:xfrm>
                <a:off x="2388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2" name="Oval 354"/>
              <p:cNvSpPr>
                <a:spLocks noChangeArrowheads="1"/>
              </p:cNvSpPr>
              <p:nvPr/>
            </p:nvSpPr>
            <p:spPr bwMode="auto">
              <a:xfrm>
                <a:off x="2397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3" name="Oval 355"/>
              <p:cNvSpPr>
                <a:spLocks noChangeArrowheads="1"/>
              </p:cNvSpPr>
              <p:nvPr/>
            </p:nvSpPr>
            <p:spPr bwMode="auto">
              <a:xfrm>
                <a:off x="2406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4" name="Oval 356"/>
              <p:cNvSpPr>
                <a:spLocks noChangeArrowheads="1"/>
              </p:cNvSpPr>
              <p:nvPr/>
            </p:nvSpPr>
            <p:spPr bwMode="auto">
              <a:xfrm>
                <a:off x="2415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5" name="Oval 357"/>
              <p:cNvSpPr>
                <a:spLocks noChangeArrowheads="1"/>
              </p:cNvSpPr>
              <p:nvPr/>
            </p:nvSpPr>
            <p:spPr bwMode="auto">
              <a:xfrm>
                <a:off x="2424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6" name="Oval 358"/>
              <p:cNvSpPr>
                <a:spLocks noChangeArrowheads="1"/>
              </p:cNvSpPr>
              <p:nvPr/>
            </p:nvSpPr>
            <p:spPr bwMode="auto">
              <a:xfrm>
                <a:off x="2424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7" name="Oval 359"/>
              <p:cNvSpPr>
                <a:spLocks noChangeArrowheads="1"/>
              </p:cNvSpPr>
              <p:nvPr/>
            </p:nvSpPr>
            <p:spPr bwMode="auto">
              <a:xfrm>
                <a:off x="2433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8" name="Oval 360"/>
              <p:cNvSpPr>
                <a:spLocks noChangeArrowheads="1"/>
              </p:cNvSpPr>
              <p:nvPr/>
            </p:nvSpPr>
            <p:spPr bwMode="auto">
              <a:xfrm>
                <a:off x="2442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49" name="Oval 361"/>
              <p:cNvSpPr>
                <a:spLocks noChangeArrowheads="1"/>
              </p:cNvSpPr>
              <p:nvPr/>
            </p:nvSpPr>
            <p:spPr bwMode="auto">
              <a:xfrm>
                <a:off x="2451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0" name="Oval 362"/>
              <p:cNvSpPr>
                <a:spLocks noChangeArrowheads="1"/>
              </p:cNvSpPr>
              <p:nvPr/>
            </p:nvSpPr>
            <p:spPr bwMode="auto">
              <a:xfrm>
                <a:off x="2460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1" name="Oval 363"/>
              <p:cNvSpPr>
                <a:spLocks noChangeArrowheads="1"/>
              </p:cNvSpPr>
              <p:nvPr/>
            </p:nvSpPr>
            <p:spPr bwMode="auto">
              <a:xfrm>
                <a:off x="2469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2" name="Oval 364"/>
              <p:cNvSpPr>
                <a:spLocks noChangeArrowheads="1"/>
              </p:cNvSpPr>
              <p:nvPr/>
            </p:nvSpPr>
            <p:spPr bwMode="auto">
              <a:xfrm>
                <a:off x="2478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3" name="Oval 365"/>
              <p:cNvSpPr>
                <a:spLocks noChangeArrowheads="1"/>
              </p:cNvSpPr>
              <p:nvPr/>
            </p:nvSpPr>
            <p:spPr bwMode="auto">
              <a:xfrm>
                <a:off x="2487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4" name="Oval 366"/>
              <p:cNvSpPr>
                <a:spLocks noChangeArrowheads="1"/>
              </p:cNvSpPr>
              <p:nvPr/>
            </p:nvSpPr>
            <p:spPr bwMode="auto">
              <a:xfrm>
                <a:off x="2496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5" name="Oval 367"/>
              <p:cNvSpPr>
                <a:spLocks noChangeArrowheads="1"/>
              </p:cNvSpPr>
              <p:nvPr/>
            </p:nvSpPr>
            <p:spPr bwMode="auto">
              <a:xfrm>
                <a:off x="2505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6" name="Oval 368"/>
              <p:cNvSpPr>
                <a:spLocks noChangeArrowheads="1"/>
              </p:cNvSpPr>
              <p:nvPr/>
            </p:nvSpPr>
            <p:spPr bwMode="auto">
              <a:xfrm>
                <a:off x="2514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7" name="Oval 369"/>
              <p:cNvSpPr>
                <a:spLocks noChangeArrowheads="1"/>
              </p:cNvSpPr>
              <p:nvPr/>
            </p:nvSpPr>
            <p:spPr bwMode="auto">
              <a:xfrm>
                <a:off x="2523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8" name="Oval 370"/>
              <p:cNvSpPr>
                <a:spLocks noChangeArrowheads="1"/>
              </p:cNvSpPr>
              <p:nvPr/>
            </p:nvSpPr>
            <p:spPr bwMode="auto">
              <a:xfrm>
                <a:off x="2532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59" name="Oval 371"/>
              <p:cNvSpPr>
                <a:spLocks noChangeArrowheads="1"/>
              </p:cNvSpPr>
              <p:nvPr/>
            </p:nvSpPr>
            <p:spPr bwMode="auto">
              <a:xfrm>
                <a:off x="2541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0" name="Oval 372"/>
              <p:cNvSpPr>
                <a:spLocks noChangeArrowheads="1"/>
              </p:cNvSpPr>
              <p:nvPr/>
            </p:nvSpPr>
            <p:spPr bwMode="auto">
              <a:xfrm>
                <a:off x="2550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1" name="Oval 373"/>
              <p:cNvSpPr>
                <a:spLocks noChangeArrowheads="1"/>
              </p:cNvSpPr>
              <p:nvPr/>
            </p:nvSpPr>
            <p:spPr bwMode="auto">
              <a:xfrm>
                <a:off x="2559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2" name="Oval 374"/>
              <p:cNvSpPr>
                <a:spLocks noChangeArrowheads="1"/>
              </p:cNvSpPr>
              <p:nvPr/>
            </p:nvSpPr>
            <p:spPr bwMode="auto">
              <a:xfrm>
                <a:off x="2568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3" name="Oval 375"/>
              <p:cNvSpPr>
                <a:spLocks noChangeArrowheads="1"/>
              </p:cNvSpPr>
              <p:nvPr/>
            </p:nvSpPr>
            <p:spPr bwMode="auto">
              <a:xfrm>
                <a:off x="2577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4" name="Oval 376"/>
              <p:cNvSpPr>
                <a:spLocks noChangeArrowheads="1"/>
              </p:cNvSpPr>
              <p:nvPr/>
            </p:nvSpPr>
            <p:spPr bwMode="auto">
              <a:xfrm>
                <a:off x="258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5" name="Oval 377"/>
              <p:cNvSpPr>
                <a:spLocks noChangeArrowheads="1"/>
              </p:cNvSpPr>
              <p:nvPr/>
            </p:nvSpPr>
            <p:spPr bwMode="auto">
              <a:xfrm>
                <a:off x="259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6" name="Oval 378"/>
              <p:cNvSpPr>
                <a:spLocks noChangeArrowheads="1"/>
              </p:cNvSpPr>
              <p:nvPr/>
            </p:nvSpPr>
            <p:spPr bwMode="auto">
              <a:xfrm>
                <a:off x="260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7" name="Oval 379"/>
              <p:cNvSpPr>
                <a:spLocks noChangeArrowheads="1"/>
              </p:cNvSpPr>
              <p:nvPr/>
            </p:nvSpPr>
            <p:spPr bwMode="auto">
              <a:xfrm>
                <a:off x="260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8" name="Oval 380"/>
              <p:cNvSpPr>
                <a:spLocks noChangeArrowheads="1"/>
              </p:cNvSpPr>
              <p:nvPr/>
            </p:nvSpPr>
            <p:spPr bwMode="auto">
              <a:xfrm>
                <a:off x="261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69" name="Oval 381"/>
              <p:cNvSpPr>
                <a:spLocks noChangeArrowheads="1"/>
              </p:cNvSpPr>
              <p:nvPr/>
            </p:nvSpPr>
            <p:spPr bwMode="auto">
              <a:xfrm>
                <a:off x="2622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0" name="Oval 382"/>
              <p:cNvSpPr>
                <a:spLocks noChangeArrowheads="1"/>
              </p:cNvSpPr>
              <p:nvPr/>
            </p:nvSpPr>
            <p:spPr bwMode="auto">
              <a:xfrm>
                <a:off x="263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1" name="Oval 383"/>
              <p:cNvSpPr>
                <a:spLocks noChangeArrowheads="1"/>
              </p:cNvSpPr>
              <p:nvPr/>
            </p:nvSpPr>
            <p:spPr bwMode="auto">
              <a:xfrm>
                <a:off x="264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2" name="Oval 384"/>
              <p:cNvSpPr>
                <a:spLocks noChangeArrowheads="1"/>
              </p:cNvSpPr>
              <p:nvPr/>
            </p:nvSpPr>
            <p:spPr bwMode="auto">
              <a:xfrm>
                <a:off x="264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3" name="Oval 385"/>
              <p:cNvSpPr>
                <a:spLocks noChangeArrowheads="1"/>
              </p:cNvSpPr>
              <p:nvPr/>
            </p:nvSpPr>
            <p:spPr bwMode="auto">
              <a:xfrm>
                <a:off x="265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4" name="Oval 386"/>
              <p:cNvSpPr>
                <a:spLocks noChangeArrowheads="1"/>
              </p:cNvSpPr>
              <p:nvPr/>
            </p:nvSpPr>
            <p:spPr bwMode="auto">
              <a:xfrm>
                <a:off x="266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5" name="Oval 387"/>
              <p:cNvSpPr>
                <a:spLocks noChangeArrowheads="1"/>
              </p:cNvSpPr>
              <p:nvPr/>
            </p:nvSpPr>
            <p:spPr bwMode="auto">
              <a:xfrm>
                <a:off x="267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6" name="Oval 388"/>
              <p:cNvSpPr>
                <a:spLocks noChangeArrowheads="1"/>
              </p:cNvSpPr>
              <p:nvPr/>
            </p:nvSpPr>
            <p:spPr bwMode="auto">
              <a:xfrm>
                <a:off x="268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7" name="Oval 389"/>
              <p:cNvSpPr>
                <a:spLocks noChangeArrowheads="1"/>
              </p:cNvSpPr>
              <p:nvPr/>
            </p:nvSpPr>
            <p:spPr bwMode="auto">
              <a:xfrm>
                <a:off x="269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8" name="Oval 390"/>
              <p:cNvSpPr>
                <a:spLocks noChangeArrowheads="1"/>
              </p:cNvSpPr>
              <p:nvPr/>
            </p:nvSpPr>
            <p:spPr bwMode="auto">
              <a:xfrm>
                <a:off x="270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79" name="Oval 391"/>
              <p:cNvSpPr>
                <a:spLocks noChangeArrowheads="1"/>
              </p:cNvSpPr>
              <p:nvPr/>
            </p:nvSpPr>
            <p:spPr bwMode="auto">
              <a:xfrm>
                <a:off x="271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0" name="Oval 392"/>
              <p:cNvSpPr>
                <a:spLocks noChangeArrowheads="1"/>
              </p:cNvSpPr>
              <p:nvPr/>
            </p:nvSpPr>
            <p:spPr bwMode="auto">
              <a:xfrm>
                <a:off x="272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1" name="Oval 393"/>
              <p:cNvSpPr>
                <a:spLocks noChangeArrowheads="1"/>
              </p:cNvSpPr>
              <p:nvPr/>
            </p:nvSpPr>
            <p:spPr bwMode="auto">
              <a:xfrm>
                <a:off x="273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2" name="Oval 394"/>
              <p:cNvSpPr>
                <a:spLocks noChangeArrowheads="1"/>
              </p:cNvSpPr>
              <p:nvPr/>
            </p:nvSpPr>
            <p:spPr bwMode="auto">
              <a:xfrm>
                <a:off x="273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3" name="Oval 395"/>
              <p:cNvSpPr>
                <a:spLocks noChangeArrowheads="1"/>
              </p:cNvSpPr>
              <p:nvPr/>
            </p:nvSpPr>
            <p:spPr bwMode="auto">
              <a:xfrm>
                <a:off x="274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4" name="Oval 396"/>
              <p:cNvSpPr>
                <a:spLocks noChangeArrowheads="1"/>
              </p:cNvSpPr>
              <p:nvPr/>
            </p:nvSpPr>
            <p:spPr bwMode="auto">
              <a:xfrm>
                <a:off x="275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5" name="Oval 397"/>
              <p:cNvSpPr>
                <a:spLocks noChangeArrowheads="1"/>
              </p:cNvSpPr>
              <p:nvPr/>
            </p:nvSpPr>
            <p:spPr bwMode="auto">
              <a:xfrm>
                <a:off x="276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6" name="Oval 398"/>
              <p:cNvSpPr>
                <a:spLocks noChangeArrowheads="1"/>
              </p:cNvSpPr>
              <p:nvPr/>
            </p:nvSpPr>
            <p:spPr bwMode="auto">
              <a:xfrm>
                <a:off x="277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7" name="Oval 399"/>
              <p:cNvSpPr>
                <a:spLocks noChangeArrowheads="1"/>
              </p:cNvSpPr>
              <p:nvPr/>
            </p:nvSpPr>
            <p:spPr bwMode="auto">
              <a:xfrm>
                <a:off x="277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8" name="Oval 400"/>
              <p:cNvSpPr>
                <a:spLocks noChangeArrowheads="1"/>
              </p:cNvSpPr>
              <p:nvPr/>
            </p:nvSpPr>
            <p:spPr bwMode="auto">
              <a:xfrm>
                <a:off x="278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89" name="Oval 401"/>
              <p:cNvSpPr>
                <a:spLocks noChangeArrowheads="1"/>
              </p:cNvSpPr>
              <p:nvPr/>
            </p:nvSpPr>
            <p:spPr bwMode="auto">
              <a:xfrm>
                <a:off x="279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0" name="Oval 402"/>
              <p:cNvSpPr>
                <a:spLocks noChangeArrowheads="1"/>
              </p:cNvSpPr>
              <p:nvPr/>
            </p:nvSpPr>
            <p:spPr bwMode="auto">
              <a:xfrm>
                <a:off x="280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1" name="Oval 403"/>
              <p:cNvSpPr>
                <a:spLocks noChangeArrowheads="1"/>
              </p:cNvSpPr>
              <p:nvPr/>
            </p:nvSpPr>
            <p:spPr bwMode="auto">
              <a:xfrm>
                <a:off x="281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2" name="Oval 404"/>
              <p:cNvSpPr>
                <a:spLocks noChangeArrowheads="1"/>
              </p:cNvSpPr>
              <p:nvPr/>
            </p:nvSpPr>
            <p:spPr bwMode="auto">
              <a:xfrm>
                <a:off x="282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3" name="Oval 405"/>
              <p:cNvSpPr>
                <a:spLocks noChangeArrowheads="1"/>
              </p:cNvSpPr>
              <p:nvPr/>
            </p:nvSpPr>
            <p:spPr bwMode="auto">
              <a:xfrm>
                <a:off x="282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4" name="Oval 406"/>
              <p:cNvSpPr>
                <a:spLocks noChangeArrowheads="1"/>
              </p:cNvSpPr>
              <p:nvPr/>
            </p:nvSpPr>
            <p:spPr bwMode="auto">
              <a:xfrm>
                <a:off x="283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5" name="Oval 407"/>
              <p:cNvSpPr>
                <a:spLocks noChangeArrowheads="1"/>
              </p:cNvSpPr>
              <p:nvPr/>
            </p:nvSpPr>
            <p:spPr bwMode="auto">
              <a:xfrm>
                <a:off x="284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6" name="Oval 408"/>
              <p:cNvSpPr>
                <a:spLocks noChangeArrowheads="1"/>
              </p:cNvSpPr>
              <p:nvPr/>
            </p:nvSpPr>
            <p:spPr bwMode="auto">
              <a:xfrm>
                <a:off x="285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7" name="Oval 409"/>
              <p:cNvSpPr>
                <a:spLocks noChangeArrowheads="1"/>
              </p:cNvSpPr>
              <p:nvPr/>
            </p:nvSpPr>
            <p:spPr bwMode="auto">
              <a:xfrm>
                <a:off x="286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8" name="Oval 410"/>
              <p:cNvSpPr>
                <a:spLocks noChangeArrowheads="1"/>
              </p:cNvSpPr>
              <p:nvPr/>
            </p:nvSpPr>
            <p:spPr bwMode="auto">
              <a:xfrm>
                <a:off x="287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99" name="Oval 411"/>
              <p:cNvSpPr>
                <a:spLocks noChangeArrowheads="1"/>
              </p:cNvSpPr>
              <p:nvPr/>
            </p:nvSpPr>
            <p:spPr bwMode="auto">
              <a:xfrm>
                <a:off x="288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0" name="Oval 412"/>
              <p:cNvSpPr>
                <a:spLocks noChangeArrowheads="1"/>
              </p:cNvSpPr>
              <p:nvPr/>
            </p:nvSpPr>
            <p:spPr bwMode="auto">
              <a:xfrm>
                <a:off x="289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1" name="Oval 413"/>
              <p:cNvSpPr>
                <a:spLocks noChangeArrowheads="1"/>
              </p:cNvSpPr>
              <p:nvPr/>
            </p:nvSpPr>
            <p:spPr bwMode="auto">
              <a:xfrm>
                <a:off x="290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2" name="Oval 414"/>
              <p:cNvSpPr>
                <a:spLocks noChangeArrowheads="1"/>
              </p:cNvSpPr>
              <p:nvPr/>
            </p:nvSpPr>
            <p:spPr bwMode="auto">
              <a:xfrm>
                <a:off x="291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3" name="Oval 415"/>
              <p:cNvSpPr>
                <a:spLocks noChangeArrowheads="1"/>
              </p:cNvSpPr>
              <p:nvPr/>
            </p:nvSpPr>
            <p:spPr bwMode="auto">
              <a:xfrm>
                <a:off x="291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4" name="Oval 416"/>
              <p:cNvSpPr>
                <a:spLocks noChangeArrowheads="1"/>
              </p:cNvSpPr>
              <p:nvPr/>
            </p:nvSpPr>
            <p:spPr bwMode="auto">
              <a:xfrm>
                <a:off x="292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5" name="Oval 417"/>
              <p:cNvSpPr>
                <a:spLocks noChangeArrowheads="1"/>
              </p:cNvSpPr>
              <p:nvPr/>
            </p:nvSpPr>
            <p:spPr bwMode="auto">
              <a:xfrm>
                <a:off x="293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6" name="Oval 418"/>
              <p:cNvSpPr>
                <a:spLocks noChangeArrowheads="1"/>
              </p:cNvSpPr>
              <p:nvPr/>
            </p:nvSpPr>
            <p:spPr bwMode="auto">
              <a:xfrm>
                <a:off x="294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7" name="Oval 419"/>
              <p:cNvSpPr>
                <a:spLocks noChangeArrowheads="1"/>
              </p:cNvSpPr>
              <p:nvPr/>
            </p:nvSpPr>
            <p:spPr bwMode="auto">
              <a:xfrm>
                <a:off x="294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8" name="Oval 420"/>
              <p:cNvSpPr>
                <a:spLocks noChangeArrowheads="1"/>
              </p:cNvSpPr>
              <p:nvPr/>
            </p:nvSpPr>
            <p:spPr bwMode="auto">
              <a:xfrm>
                <a:off x="295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09" name="Oval 421"/>
              <p:cNvSpPr>
                <a:spLocks noChangeArrowheads="1"/>
              </p:cNvSpPr>
              <p:nvPr/>
            </p:nvSpPr>
            <p:spPr bwMode="auto">
              <a:xfrm>
                <a:off x="296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0" name="Oval 422"/>
              <p:cNvSpPr>
                <a:spLocks noChangeArrowheads="1"/>
              </p:cNvSpPr>
              <p:nvPr/>
            </p:nvSpPr>
            <p:spPr bwMode="auto">
              <a:xfrm>
                <a:off x="297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1" name="Oval 423"/>
              <p:cNvSpPr>
                <a:spLocks noChangeArrowheads="1"/>
              </p:cNvSpPr>
              <p:nvPr/>
            </p:nvSpPr>
            <p:spPr bwMode="auto">
              <a:xfrm>
                <a:off x="298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2" name="Oval 424"/>
              <p:cNvSpPr>
                <a:spLocks noChangeArrowheads="1"/>
              </p:cNvSpPr>
              <p:nvPr/>
            </p:nvSpPr>
            <p:spPr bwMode="auto">
              <a:xfrm>
                <a:off x="299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3" name="Oval 425"/>
              <p:cNvSpPr>
                <a:spLocks noChangeArrowheads="1"/>
              </p:cNvSpPr>
              <p:nvPr/>
            </p:nvSpPr>
            <p:spPr bwMode="auto">
              <a:xfrm>
                <a:off x="714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4" name="Oval 426"/>
              <p:cNvSpPr>
                <a:spLocks noChangeArrowheads="1"/>
              </p:cNvSpPr>
              <p:nvPr/>
            </p:nvSpPr>
            <p:spPr bwMode="auto">
              <a:xfrm>
                <a:off x="723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5" name="Oval 427"/>
              <p:cNvSpPr>
                <a:spLocks noChangeArrowheads="1"/>
              </p:cNvSpPr>
              <p:nvPr/>
            </p:nvSpPr>
            <p:spPr bwMode="auto">
              <a:xfrm>
                <a:off x="732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6" name="Oval 428"/>
              <p:cNvSpPr>
                <a:spLocks noChangeArrowheads="1"/>
              </p:cNvSpPr>
              <p:nvPr/>
            </p:nvSpPr>
            <p:spPr bwMode="auto">
              <a:xfrm>
                <a:off x="741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7" name="Oval 429"/>
              <p:cNvSpPr>
                <a:spLocks noChangeArrowheads="1"/>
              </p:cNvSpPr>
              <p:nvPr/>
            </p:nvSpPr>
            <p:spPr bwMode="auto">
              <a:xfrm>
                <a:off x="750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8" name="Oval 430"/>
              <p:cNvSpPr>
                <a:spLocks noChangeArrowheads="1"/>
              </p:cNvSpPr>
              <p:nvPr/>
            </p:nvSpPr>
            <p:spPr bwMode="auto">
              <a:xfrm>
                <a:off x="759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19" name="Oval 431"/>
              <p:cNvSpPr>
                <a:spLocks noChangeArrowheads="1"/>
              </p:cNvSpPr>
              <p:nvPr/>
            </p:nvSpPr>
            <p:spPr bwMode="auto">
              <a:xfrm>
                <a:off x="768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0" name="Oval 432"/>
              <p:cNvSpPr>
                <a:spLocks noChangeArrowheads="1"/>
              </p:cNvSpPr>
              <p:nvPr/>
            </p:nvSpPr>
            <p:spPr bwMode="auto">
              <a:xfrm>
                <a:off x="777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22" name="Group 634"/>
            <p:cNvGrpSpPr>
              <a:grpSpLocks/>
            </p:cNvGrpSpPr>
            <p:nvPr/>
          </p:nvGrpSpPr>
          <p:grpSpPr bwMode="auto">
            <a:xfrm>
              <a:off x="786" y="2302"/>
              <a:ext cx="1719" cy="405"/>
              <a:chOff x="786" y="2302"/>
              <a:chExt cx="1719" cy="405"/>
            </a:xfrm>
          </p:grpSpPr>
          <p:sp>
            <p:nvSpPr>
              <p:cNvPr id="140722" name="Oval 434"/>
              <p:cNvSpPr>
                <a:spLocks noChangeArrowheads="1"/>
              </p:cNvSpPr>
              <p:nvPr/>
            </p:nvSpPr>
            <p:spPr bwMode="auto">
              <a:xfrm>
                <a:off x="786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3" name="Oval 435"/>
              <p:cNvSpPr>
                <a:spLocks noChangeArrowheads="1"/>
              </p:cNvSpPr>
              <p:nvPr/>
            </p:nvSpPr>
            <p:spPr bwMode="auto">
              <a:xfrm>
                <a:off x="795" y="26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4" name="Oval 436"/>
              <p:cNvSpPr>
                <a:spLocks noChangeArrowheads="1"/>
              </p:cNvSpPr>
              <p:nvPr/>
            </p:nvSpPr>
            <p:spPr bwMode="auto">
              <a:xfrm>
                <a:off x="804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5" name="Oval 437"/>
              <p:cNvSpPr>
                <a:spLocks noChangeArrowheads="1"/>
              </p:cNvSpPr>
              <p:nvPr/>
            </p:nvSpPr>
            <p:spPr bwMode="auto">
              <a:xfrm>
                <a:off x="813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6" name="Oval 438"/>
              <p:cNvSpPr>
                <a:spLocks noChangeArrowheads="1"/>
              </p:cNvSpPr>
              <p:nvPr/>
            </p:nvSpPr>
            <p:spPr bwMode="auto">
              <a:xfrm>
                <a:off x="822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7" name="Oval 439"/>
              <p:cNvSpPr>
                <a:spLocks noChangeArrowheads="1"/>
              </p:cNvSpPr>
              <p:nvPr/>
            </p:nvSpPr>
            <p:spPr bwMode="auto">
              <a:xfrm>
                <a:off x="831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8" name="Oval 440"/>
              <p:cNvSpPr>
                <a:spLocks noChangeArrowheads="1"/>
              </p:cNvSpPr>
              <p:nvPr/>
            </p:nvSpPr>
            <p:spPr bwMode="auto">
              <a:xfrm>
                <a:off x="840" y="268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29" name="Oval 441"/>
              <p:cNvSpPr>
                <a:spLocks noChangeArrowheads="1"/>
              </p:cNvSpPr>
              <p:nvPr/>
            </p:nvSpPr>
            <p:spPr bwMode="auto">
              <a:xfrm>
                <a:off x="849" y="26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0" name="Oval 442"/>
              <p:cNvSpPr>
                <a:spLocks noChangeArrowheads="1"/>
              </p:cNvSpPr>
              <p:nvPr/>
            </p:nvSpPr>
            <p:spPr bwMode="auto">
              <a:xfrm>
                <a:off x="858" y="26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1" name="Oval 443"/>
              <p:cNvSpPr>
                <a:spLocks noChangeArrowheads="1"/>
              </p:cNvSpPr>
              <p:nvPr/>
            </p:nvSpPr>
            <p:spPr bwMode="auto">
              <a:xfrm>
                <a:off x="858" y="26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2" name="Oval 444"/>
              <p:cNvSpPr>
                <a:spLocks noChangeArrowheads="1"/>
              </p:cNvSpPr>
              <p:nvPr/>
            </p:nvSpPr>
            <p:spPr bwMode="auto">
              <a:xfrm>
                <a:off x="867" y="26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3" name="Oval 445"/>
              <p:cNvSpPr>
                <a:spLocks noChangeArrowheads="1"/>
              </p:cNvSpPr>
              <p:nvPr/>
            </p:nvSpPr>
            <p:spPr bwMode="auto">
              <a:xfrm>
                <a:off x="876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4" name="Oval 446"/>
              <p:cNvSpPr>
                <a:spLocks noChangeArrowheads="1"/>
              </p:cNvSpPr>
              <p:nvPr/>
            </p:nvSpPr>
            <p:spPr bwMode="auto">
              <a:xfrm>
                <a:off x="885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5" name="Oval 447"/>
              <p:cNvSpPr>
                <a:spLocks noChangeArrowheads="1"/>
              </p:cNvSpPr>
              <p:nvPr/>
            </p:nvSpPr>
            <p:spPr bwMode="auto">
              <a:xfrm>
                <a:off x="894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6" name="Oval 448"/>
              <p:cNvSpPr>
                <a:spLocks noChangeArrowheads="1"/>
              </p:cNvSpPr>
              <p:nvPr/>
            </p:nvSpPr>
            <p:spPr bwMode="auto">
              <a:xfrm>
                <a:off x="903" y="266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7" name="Oval 449"/>
              <p:cNvSpPr>
                <a:spLocks noChangeArrowheads="1"/>
              </p:cNvSpPr>
              <p:nvPr/>
            </p:nvSpPr>
            <p:spPr bwMode="auto">
              <a:xfrm>
                <a:off x="912" y="26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8" name="Oval 450"/>
              <p:cNvSpPr>
                <a:spLocks noChangeArrowheads="1"/>
              </p:cNvSpPr>
              <p:nvPr/>
            </p:nvSpPr>
            <p:spPr bwMode="auto">
              <a:xfrm>
                <a:off x="921" y="26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39" name="Oval 451"/>
              <p:cNvSpPr>
                <a:spLocks noChangeArrowheads="1"/>
              </p:cNvSpPr>
              <p:nvPr/>
            </p:nvSpPr>
            <p:spPr bwMode="auto">
              <a:xfrm>
                <a:off x="930" y="26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0" name="Oval 452"/>
              <p:cNvSpPr>
                <a:spLocks noChangeArrowheads="1"/>
              </p:cNvSpPr>
              <p:nvPr/>
            </p:nvSpPr>
            <p:spPr bwMode="auto">
              <a:xfrm>
                <a:off x="939" y="26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1" name="Oval 453"/>
              <p:cNvSpPr>
                <a:spLocks noChangeArrowheads="1"/>
              </p:cNvSpPr>
              <p:nvPr/>
            </p:nvSpPr>
            <p:spPr bwMode="auto">
              <a:xfrm>
                <a:off x="948" y="264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2" name="Oval 454"/>
              <p:cNvSpPr>
                <a:spLocks noChangeArrowheads="1"/>
              </p:cNvSpPr>
              <p:nvPr/>
            </p:nvSpPr>
            <p:spPr bwMode="auto">
              <a:xfrm>
                <a:off x="957" y="264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3" name="Oval 455"/>
              <p:cNvSpPr>
                <a:spLocks noChangeArrowheads="1"/>
              </p:cNvSpPr>
              <p:nvPr/>
            </p:nvSpPr>
            <p:spPr bwMode="auto">
              <a:xfrm>
                <a:off x="966" y="264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4" name="Oval 456"/>
              <p:cNvSpPr>
                <a:spLocks noChangeArrowheads="1"/>
              </p:cNvSpPr>
              <p:nvPr/>
            </p:nvSpPr>
            <p:spPr bwMode="auto">
              <a:xfrm>
                <a:off x="975" y="2640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5" name="Oval 457"/>
              <p:cNvSpPr>
                <a:spLocks noChangeArrowheads="1"/>
              </p:cNvSpPr>
              <p:nvPr/>
            </p:nvSpPr>
            <p:spPr bwMode="auto">
              <a:xfrm>
                <a:off x="984" y="2640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6" name="Oval 458"/>
              <p:cNvSpPr>
                <a:spLocks noChangeArrowheads="1"/>
              </p:cNvSpPr>
              <p:nvPr/>
            </p:nvSpPr>
            <p:spPr bwMode="auto">
              <a:xfrm>
                <a:off x="993" y="2640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7" name="Oval 459"/>
              <p:cNvSpPr>
                <a:spLocks noChangeArrowheads="1"/>
              </p:cNvSpPr>
              <p:nvPr/>
            </p:nvSpPr>
            <p:spPr bwMode="auto">
              <a:xfrm>
                <a:off x="1002" y="263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8" name="Oval 460"/>
              <p:cNvSpPr>
                <a:spLocks noChangeArrowheads="1"/>
              </p:cNvSpPr>
              <p:nvPr/>
            </p:nvSpPr>
            <p:spPr bwMode="auto">
              <a:xfrm>
                <a:off x="1011" y="263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49" name="Oval 461"/>
              <p:cNvSpPr>
                <a:spLocks noChangeArrowheads="1"/>
              </p:cNvSpPr>
              <p:nvPr/>
            </p:nvSpPr>
            <p:spPr bwMode="auto">
              <a:xfrm>
                <a:off x="1020" y="263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0" name="Oval 462"/>
              <p:cNvSpPr>
                <a:spLocks noChangeArrowheads="1"/>
              </p:cNvSpPr>
              <p:nvPr/>
            </p:nvSpPr>
            <p:spPr bwMode="auto">
              <a:xfrm>
                <a:off x="1029" y="26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1" name="Oval 463"/>
              <p:cNvSpPr>
                <a:spLocks noChangeArrowheads="1"/>
              </p:cNvSpPr>
              <p:nvPr/>
            </p:nvSpPr>
            <p:spPr bwMode="auto">
              <a:xfrm>
                <a:off x="1038" y="26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2" name="Oval 464"/>
              <p:cNvSpPr>
                <a:spLocks noChangeArrowheads="1"/>
              </p:cNvSpPr>
              <p:nvPr/>
            </p:nvSpPr>
            <p:spPr bwMode="auto">
              <a:xfrm>
                <a:off x="1038" y="26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3" name="Oval 465"/>
              <p:cNvSpPr>
                <a:spLocks noChangeArrowheads="1"/>
              </p:cNvSpPr>
              <p:nvPr/>
            </p:nvSpPr>
            <p:spPr bwMode="auto">
              <a:xfrm>
                <a:off x="1047" y="261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4" name="Oval 466"/>
              <p:cNvSpPr>
                <a:spLocks noChangeArrowheads="1"/>
              </p:cNvSpPr>
              <p:nvPr/>
            </p:nvSpPr>
            <p:spPr bwMode="auto">
              <a:xfrm>
                <a:off x="1056" y="261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5" name="Oval 467"/>
              <p:cNvSpPr>
                <a:spLocks noChangeArrowheads="1"/>
              </p:cNvSpPr>
              <p:nvPr/>
            </p:nvSpPr>
            <p:spPr bwMode="auto">
              <a:xfrm>
                <a:off x="1065" y="261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6" name="Oval 468"/>
              <p:cNvSpPr>
                <a:spLocks noChangeArrowheads="1"/>
              </p:cNvSpPr>
              <p:nvPr/>
            </p:nvSpPr>
            <p:spPr bwMode="auto">
              <a:xfrm>
                <a:off x="1074" y="260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7" name="Oval 469"/>
              <p:cNvSpPr>
                <a:spLocks noChangeArrowheads="1"/>
              </p:cNvSpPr>
              <p:nvPr/>
            </p:nvSpPr>
            <p:spPr bwMode="auto">
              <a:xfrm>
                <a:off x="1083" y="260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8" name="Oval 470"/>
              <p:cNvSpPr>
                <a:spLocks noChangeArrowheads="1"/>
              </p:cNvSpPr>
              <p:nvPr/>
            </p:nvSpPr>
            <p:spPr bwMode="auto">
              <a:xfrm>
                <a:off x="1092" y="260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59" name="Oval 471"/>
              <p:cNvSpPr>
                <a:spLocks noChangeArrowheads="1"/>
              </p:cNvSpPr>
              <p:nvPr/>
            </p:nvSpPr>
            <p:spPr bwMode="auto">
              <a:xfrm>
                <a:off x="1101" y="259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0" name="Oval 472"/>
              <p:cNvSpPr>
                <a:spLocks noChangeArrowheads="1"/>
              </p:cNvSpPr>
              <p:nvPr/>
            </p:nvSpPr>
            <p:spPr bwMode="auto">
              <a:xfrm>
                <a:off x="1110" y="259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1" name="Oval 473"/>
              <p:cNvSpPr>
                <a:spLocks noChangeArrowheads="1"/>
              </p:cNvSpPr>
              <p:nvPr/>
            </p:nvSpPr>
            <p:spPr bwMode="auto">
              <a:xfrm>
                <a:off x="1119" y="259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2" name="Oval 474"/>
              <p:cNvSpPr>
                <a:spLocks noChangeArrowheads="1"/>
              </p:cNvSpPr>
              <p:nvPr/>
            </p:nvSpPr>
            <p:spPr bwMode="auto">
              <a:xfrm>
                <a:off x="1128" y="258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3" name="Oval 475"/>
              <p:cNvSpPr>
                <a:spLocks noChangeArrowheads="1"/>
              </p:cNvSpPr>
              <p:nvPr/>
            </p:nvSpPr>
            <p:spPr bwMode="auto">
              <a:xfrm>
                <a:off x="1137" y="258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4" name="Oval 476"/>
              <p:cNvSpPr>
                <a:spLocks noChangeArrowheads="1"/>
              </p:cNvSpPr>
              <p:nvPr/>
            </p:nvSpPr>
            <p:spPr bwMode="auto">
              <a:xfrm>
                <a:off x="1146" y="258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5" name="Oval 477"/>
              <p:cNvSpPr>
                <a:spLocks noChangeArrowheads="1"/>
              </p:cNvSpPr>
              <p:nvPr/>
            </p:nvSpPr>
            <p:spPr bwMode="auto">
              <a:xfrm>
                <a:off x="1155" y="258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6" name="Oval 478"/>
              <p:cNvSpPr>
                <a:spLocks noChangeArrowheads="1"/>
              </p:cNvSpPr>
              <p:nvPr/>
            </p:nvSpPr>
            <p:spPr bwMode="auto">
              <a:xfrm>
                <a:off x="1164" y="258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7" name="Oval 479"/>
              <p:cNvSpPr>
                <a:spLocks noChangeArrowheads="1"/>
              </p:cNvSpPr>
              <p:nvPr/>
            </p:nvSpPr>
            <p:spPr bwMode="auto">
              <a:xfrm>
                <a:off x="1173" y="2581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8" name="Oval 480"/>
              <p:cNvSpPr>
                <a:spLocks noChangeArrowheads="1"/>
              </p:cNvSpPr>
              <p:nvPr/>
            </p:nvSpPr>
            <p:spPr bwMode="auto">
              <a:xfrm>
                <a:off x="1182" y="257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69" name="Oval 481"/>
              <p:cNvSpPr>
                <a:spLocks noChangeArrowheads="1"/>
              </p:cNvSpPr>
              <p:nvPr/>
            </p:nvSpPr>
            <p:spPr bwMode="auto">
              <a:xfrm>
                <a:off x="1191" y="257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0" name="Oval 482"/>
              <p:cNvSpPr>
                <a:spLocks noChangeArrowheads="1"/>
              </p:cNvSpPr>
              <p:nvPr/>
            </p:nvSpPr>
            <p:spPr bwMode="auto">
              <a:xfrm>
                <a:off x="1200" y="257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1" name="Oval 483"/>
              <p:cNvSpPr>
                <a:spLocks noChangeArrowheads="1"/>
              </p:cNvSpPr>
              <p:nvPr/>
            </p:nvSpPr>
            <p:spPr bwMode="auto">
              <a:xfrm>
                <a:off x="1209" y="25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2" name="Oval 484"/>
              <p:cNvSpPr>
                <a:spLocks noChangeArrowheads="1"/>
              </p:cNvSpPr>
              <p:nvPr/>
            </p:nvSpPr>
            <p:spPr bwMode="auto">
              <a:xfrm>
                <a:off x="1209" y="25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3" name="Oval 485"/>
              <p:cNvSpPr>
                <a:spLocks noChangeArrowheads="1"/>
              </p:cNvSpPr>
              <p:nvPr/>
            </p:nvSpPr>
            <p:spPr bwMode="auto">
              <a:xfrm>
                <a:off x="1218" y="255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4" name="Oval 486"/>
              <p:cNvSpPr>
                <a:spLocks noChangeArrowheads="1"/>
              </p:cNvSpPr>
              <p:nvPr/>
            </p:nvSpPr>
            <p:spPr bwMode="auto">
              <a:xfrm>
                <a:off x="1227" y="255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5" name="Oval 487"/>
              <p:cNvSpPr>
                <a:spLocks noChangeArrowheads="1"/>
              </p:cNvSpPr>
              <p:nvPr/>
            </p:nvSpPr>
            <p:spPr bwMode="auto">
              <a:xfrm>
                <a:off x="1236" y="255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6" name="Oval 488"/>
              <p:cNvSpPr>
                <a:spLocks noChangeArrowheads="1"/>
              </p:cNvSpPr>
              <p:nvPr/>
            </p:nvSpPr>
            <p:spPr bwMode="auto">
              <a:xfrm>
                <a:off x="1245" y="25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7" name="Oval 489"/>
              <p:cNvSpPr>
                <a:spLocks noChangeArrowheads="1"/>
              </p:cNvSpPr>
              <p:nvPr/>
            </p:nvSpPr>
            <p:spPr bwMode="auto">
              <a:xfrm>
                <a:off x="1254" y="25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8" name="Oval 490"/>
              <p:cNvSpPr>
                <a:spLocks noChangeArrowheads="1"/>
              </p:cNvSpPr>
              <p:nvPr/>
            </p:nvSpPr>
            <p:spPr bwMode="auto">
              <a:xfrm>
                <a:off x="1263" y="25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79" name="Oval 491"/>
              <p:cNvSpPr>
                <a:spLocks noChangeArrowheads="1"/>
              </p:cNvSpPr>
              <p:nvPr/>
            </p:nvSpPr>
            <p:spPr bwMode="auto">
              <a:xfrm>
                <a:off x="1272" y="25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0" name="Oval 492"/>
              <p:cNvSpPr>
                <a:spLocks noChangeArrowheads="1"/>
              </p:cNvSpPr>
              <p:nvPr/>
            </p:nvSpPr>
            <p:spPr bwMode="auto">
              <a:xfrm>
                <a:off x="1281" y="25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1" name="Oval 493"/>
              <p:cNvSpPr>
                <a:spLocks noChangeArrowheads="1"/>
              </p:cNvSpPr>
              <p:nvPr/>
            </p:nvSpPr>
            <p:spPr bwMode="auto">
              <a:xfrm>
                <a:off x="1290" y="25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2" name="Oval 494"/>
              <p:cNvSpPr>
                <a:spLocks noChangeArrowheads="1"/>
              </p:cNvSpPr>
              <p:nvPr/>
            </p:nvSpPr>
            <p:spPr bwMode="auto">
              <a:xfrm>
                <a:off x="1299" y="253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3" name="Oval 495"/>
              <p:cNvSpPr>
                <a:spLocks noChangeArrowheads="1"/>
              </p:cNvSpPr>
              <p:nvPr/>
            </p:nvSpPr>
            <p:spPr bwMode="auto">
              <a:xfrm>
                <a:off x="1308" y="253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4" name="Oval 496"/>
              <p:cNvSpPr>
                <a:spLocks noChangeArrowheads="1"/>
              </p:cNvSpPr>
              <p:nvPr/>
            </p:nvSpPr>
            <p:spPr bwMode="auto">
              <a:xfrm>
                <a:off x="1317" y="25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5" name="Oval 497"/>
              <p:cNvSpPr>
                <a:spLocks noChangeArrowheads="1"/>
              </p:cNvSpPr>
              <p:nvPr/>
            </p:nvSpPr>
            <p:spPr bwMode="auto">
              <a:xfrm>
                <a:off x="1326" y="25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6" name="Oval 498"/>
              <p:cNvSpPr>
                <a:spLocks noChangeArrowheads="1"/>
              </p:cNvSpPr>
              <p:nvPr/>
            </p:nvSpPr>
            <p:spPr bwMode="auto">
              <a:xfrm>
                <a:off x="1335" y="25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7" name="Oval 499"/>
              <p:cNvSpPr>
                <a:spLocks noChangeArrowheads="1"/>
              </p:cNvSpPr>
              <p:nvPr/>
            </p:nvSpPr>
            <p:spPr bwMode="auto">
              <a:xfrm>
                <a:off x="1344" y="251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8" name="Oval 500"/>
              <p:cNvSpPr>
                <a:spLocks noChangeArrowheads="1"/>
              </p:cNvSpPr>
              <p:nvPr/>
            </p:nvSpPr>
            <p:spPr bwMode="auto">
              <a:xfrm>
                <a:off x="1353" y="251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89" name="Oval 501"/>
              <p:cNvSpPr>
                <a:spLocks noChangeArrowheads="1"/>
              </p:cNvSpPr>
              <p:nvPr/>
            </p:nvSpPr>
            <p:spPr bwMode="auto">
              <a:xfrm>
                <a:off x="1362" y="251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0" name="Oval 502"/>
              <p:cNvSpPr>
                <a:spLocks noChangeArrowheads="1"/>
              </p:cNvSpPr>
              <p:nvPr/>
            </p:nvSpPr>
            <p:spPr bwMode="auto">
              <a:xfrm>
                <a:off x="1371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1" name="Oval 503"/>
              <p:cNvSpPr>
                <a:spLocks noChangeArrowheads="1"/>
              </p:cNvSpPr>
              <p:nvPr/>
            </p:nvSpPr>
            <p:spPr bwMode="auto">
              <a:xfrm>
                <a:off x="1380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2" name="Oval 504"/>
              <p:cNvSpPr>
                <a:spLocks noChangeArrowheads="1"/>
              </p:cNvSpPr>
              <p:nvPr/>
            </p:nvSpPr>
            <p:spPr bwMode="auto">
              <a:xfrm>
                <a:off x="1380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3" name="Oval 505"/>
              <p:cNvSpPr>
                <a:spLocks noChangeArrowheads="1"/>
              </p:cNvSpPr>
              <p:nvPr/>
            </p:nvSpPr>
            <p:spPr bwMode="auto">
              <a:xfrm>
                <a:off x="1389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4" name="Oval 506"/>
              <p:cNvSpPr>
                <a:spLocks noChangeArrowheads="1"/>
              </p:cNvSpPr>
              <p:nvPr/>
            </p:nvSpPr>
            <p:spPr bwMode="auto">
              <a:xfrm>
                <a:off x="1398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5" name="Oval 507"/>
              <p:cNvSpPr>
                <a:spLocks noChangeArrowheads="1"/>
              </p:cNvSpPr>
              <p:nvPr/>
            </p:nvSpPr>
            <p:spPr bwMode="auto">
              <a:xfrm>
                <a:off x="1407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6" name="Oval 508"/>
              <p:cNvSpPr>
                <a:spLocks noChangeArrowheads="1"/>
              </p:cNvSpPr>
              <p:nvPr/>
            </p:nvSpPr>
            <p:spPr bwMode="auto">
              <a:xfrm>
                <a:off x="1416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7" name="Oval 509"/>
              <p:cNvSpPr>
                <a:spLocks noChangeArrowheads="1"/>
              </p:cNvSpPr>
              <p:nvPr/>
            </p:nvSpPr>
            <p:spPr bwMode="auto">
              <a:xfrm>
                <a:off x="1425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8" name="Oval 510"/>
              <p:cNvSpPr>
                <a:spLocks noChangeArrowheads="1"/>
              </p:cNvSpPr>
              <p:nvPr/>
            </p:nvSpPr>
            <p:spPr bwMode="auto">
              <a:xfrm>
                <a:off x="1434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99" name="Oval 511"/>
              <p:cNvSpPr>
                <a:spLocks noChangeArrowheads="1"/>
              </p:cNvSpPr>
              <p:nvPr/>
            </p:nvSpPr>
            <p:spPr bwMode="auto">
              <a:xfrm>
                <a:off x="1443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0" name="Oval 512"/>
              <p:cNvSpPr>
                <a:spLocks noChangeArrowheads="1"/>
              </p:cNvSpPr>
              <p:nvPr/>
            </p:nvSpPr>
            <p:spPr bwMode="auto">
              <a:xfrm>
                <a:off x="1452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1" name="Oval 513"/>
              <p:cNvSpPr>
                <a:spLocks noChangeArrowheads="1"/>
              </p:cNvSpPr>
              <p:nvPr/>
            </p:nvSpPr>
            <p:spPr bwMode="auto">
              <a:xfrm>
                <a:off x="1461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2" name="Oval 514"/>
              <p:cNvSpPr>
                <a:spLocks noChangeArrowheads="1"/>
              </p:cNvSpPr>
              <p:nvPr/>
            </p:nvSpPr>
            <p:spPr bwMode="auto">
              <a:xfrm>
                <a:off x="1470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3" name="Oval 515"/>
              <p:cNvSpPr>
                <a:spLocks noChangeArrowheads="1"/>
              </p:cNvSpPr>
              <p:nvPr/>
            </p:nvSpPr>
            <p:spPr bwMode="auto">
              <a:xfrm>
                <a:off x="1479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4" name="Oval 516"/>
              <p:cNvSpPr>
                <a:spLocks noChangeArrowheads="1"/>
              </p:cNvSpPr>
              <p:nvPr/>
            </p:nvSpPr>
            <p:spPr bwMode="auto">
              <a:xfrm>
                <a:off x="1488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5" name="Oval 517"/>
              <p:cNvSpPr>
                <a:spLocks noChangeArrowheads="1"/>
              </p:cNvSpPr>
              <p:nvPr/>
            </p:nvSpPr>
            <p:spPr bwMode="auto">
              <a:xfrm>
                <a:off x="1497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6" name="Oval 518"/>
              <p:cNvSpPr>
                <a:spLocks noChangeArrowheads="1"/>
              </p:cNvSpPr>
              <p:nvPr/>
            </p:nvSpPr>
            <p:spPr bwMode="auto">
              <a:xfrm>
                <a:off x="1506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7" name="Oval 519"/>
              <p:cNvSpPr>
                <a:spLocks noChangeArrowheads="1"/>
              </p:cNvSpPr>
              <p:nvPr/>
            </p:nvSpPr>
            <p:spPr bwMode="auto">
              <a:xfrm>
                <a:off x="1515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8" name="Oval 520"/>
              <p:cNvSpPr>
                <a:spLocks noChangeArrowheads="1"/>
              </p:cNvSpPr>
              <p:nvPr/>
            </p:nvSpPr>
            <p:spPr bwMode="auto">
              <a:xfrm>
                <a:off x="1524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09" name="Oval 521"/>
              <p:cNvSpPr>
                <a:spLocks noChangeArrowheads="1"/>
              </p:cNvSpPr>
              <p:nvPr/>
            </p:nvSpPr>
            <p:spPr bwMode="auto">
              <a:xfrm>
                <a:off x="1533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0" name="Oval 522"/>
              <p:cNvSpPr>
                <a:spLocks noChangeArrowheads="1"/>
              </p:cNvSpPr>
              <p:nvPr/>
            </p:nvSpPr>
            <p:spPr bwMode="auto">
              <a:xfrm>
                <a:off x="1542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1" name="Oval 523"/>
              <p:cNvSpPr>
                <a:spLocks noChangeArrowheads="1"/>
              </p:cNvSpPr>
              <p:nvPr/>
            </p:nvSpPr>
            <p:spPr bwMode="auto">
              <a:xfrm>
                <a:off x="1551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2" name="Oval 524"/>
              <p:cNvSpPr>
                <a:spLocks noChangeArrowheads="1"/>
              </p:cNvSpPr>
              <p:nvPr/>
            </p:nvSpPr>
            <p:spPr bwMode="auto">
              <a:xfrm>
                <a:off x="1560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3" name="Oval 525"/>
              <p:cNvSpPr>
                <a:spLocks noChangeArrowheads="1"/>
              </p:cNvSpPr>
              <p:nvPr/>
            </p:nvSpPr>
            <p:spPr bwMode="auto">
              <a:xfrm>
                <a:off x="1560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4" name="Oval 526"/>
              <p:cNvSpPr>
                <a:spLocks noChangeArrowheads="1"/>
              </p:cNvSpPr>
              <p:nvPr/>
            </p:nvSpPr>
            <p:spPr bwMode="auto">
              <a:xfrm>
                <a:off x="1569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5" name="Oval 527"/>
              <p:cNvSpPr>
                <a:spLocks noChangeArrowheads="1"/>
              </p:cNvSpPr>
              <p:nvPr/>
            </p:nvSpPr>
            <p:spPr bwMode="auto">
              <a:xfrm>
                <a:off x="1578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6" name="Oval 528"/>
              <p:cNvSpPr>
                <a:spLocks noChangeArrowheads="1"/>
              </p:cNvSpPr>
              <p:nvPr/>
            </p:nvSpPr>
            <p:spPr bwMode="auto">
              <a:xfrm>
                <a:off x="1587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7" name="Oval 529"/>
              <p:cNvSpPr>
                <a:spLocks noChangeArrowheads="1"/>
              </p:cNvSpPr>
              <p:nvPr/>
            </p:nvSpPr>
            <p:spPr bwMode="auto">
              <a:xfrm>
                <a:off x="1596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8" name="Oval 530"/>
              <p:cNvSpPr>
                <a:spLocks noChangeArrowheads="1"/>
              </p:cNvSpPr>
              <p:nvPr/>
            </p:nvSpPr>
            <p:spPr bwMode="auto">
              <a:xfrm>
                <a:off x="1605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19" name="Oval 531"/>
              <p:cNvSpPr>
                <a:spLocks noChangeArrowheads="1"/>
              </p:cNvSpPr>
              <p:nvPr/>
            </p:nvSpPr>
            <p:spPr bwMode="auto">
              <a:xfrm>
                <a:off x="1614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0" name="Oval 532"/>
              <p:cNvSpPr>
                <a:spLocks noChangeArrowheads="1"/>
              </p:cNvSpPr>
              <p:nvPr/>
            </p:nvSpPr>
            <p:spPr bwMode="auto">
              <a:xfrm>
                <a:off x="1623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1" name="Oval 533"/>
              <p:cNvSpPr>
                <a:spLocks noChangeArrowheads="1"/>
              </p:cNvSpPr>
              <p:nvPr/>
            </p:nvSpPr>
            <p:spPr bwMode="auto">
              <a:xfrm>
                <a:off x="1632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2" name="Oval 534"/>
              <p:cNvSpPr>
                <a:spLocks noChangeArrowheads="1"/>
              </p:cNvSpPr>
              <p:nvPr/>
            </p:nvSpPr>
            <p:spPr bwMode="auto">
              <a:xfrm>
                <a:off x="1641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3" name="Oval 535"/>
              <p:cNvSpPr>
                <a:spLocks noChangeArrowheads="1"/>
              </p:cNvSpPr>
              <p:nvPr/>
            </p:nvSpPr>
            <p:spPr bwMode="auto">
              <a:xfrm>
                <a:off x="1650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4" name="Oval 536"/>
              <p:cNvSpPr>
                <a:spLocks noChangeArrowheads="1"/>
              </p:cNvSpPr>
              <p:nvPr/>
            </p:nvSpPr>
            <p:spPr bwMode="auto">
              <a:xfrm>
                <a:off x="1659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5" name="Oval 537"/>
              <p:cNvSpPr>
                <a:spLocks noChangeArrowheads="1"/>
              </p:cNvSpPr>
              <p:nvPr/>
            </p:nvSpPr>
            <p:spPr bwMode="auto">
              <a:xfrm>
                <a:off x="1668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6" name="Oval 538"/>
              <p:cNvSpPr>
                <a:spLocks noChangeArrowheads="1"/>
              </p:cNvSpPr>
              <p:nvPr/>
            </p:nvSpPr>
            <p:spPr bwMode="auto">
              <a:xfrm>
                <a:off x="1677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7" name="Oval 539"/>
              <p:cNvSpPr>
                <a:spLocks noChangeArrowheads="1"/>
              </p:cNvSpPr>
              <p:nvPr/>
            </p:nvSpPr>
            <p:spPr bwMode="auto">
              <a:xfrm>
                <a:off x="1686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8" name="Oval 540"/>
              <p:cNvSpPr>
                <a:spLocks noChangeArrowheads="1"/>
              </p:cNvSpPr>
              <p:nvPr/>
            </p:nvSpPr>
            <p:spPr bwMode="auto">
              <a:xfrm>
                <a:off x="1695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29" name="Oval 541"/>
              <p:cNvSpPr>
                <a:spLocks noChangeArrowheads="1"/>
              </p:cNvSpPr>
              <p:nvPr/>
            </p:nvSpPr>
            <p:spPr bwMode="auto">
              <a:xfrm>
                <a:off x="1704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0" name="Oval 542"/>
              <p:cNvSpPr>
                <a:spLocks noChangeArrowheads="1"/>
              </p:cNvSpPr>
              <p:nvPr/>
            </p:nvSpPr>
            <p:spPr bwMode="auto">
              <a:xfrm>
                <a:off x="1713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1" name="Oval 543"/>
              <p:cNvSpPr>
                <a:spLocks noChangeArrowheads="1"/>
              </p:cNvSpPr>
              <p:nvPr/>
            </p:nvSpPr>
            <p:spPr bwMode="auto">
              <a:xfrm>
                <a:off x="1722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2" name="Oval 544"/>
              <p:cNvSpPr>
                <a:spLocks noChangeArrowheads="1"/>
              </p:cNvSpPr>
              <p:nvPr/>
            </p:nvSpPr>
            <p:spPr bwMode="auto">
              <a:xfrm>
                <a:off x="1731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3" name="Oval 545"/>
              <p:cNvSpPr>
                <a:spLocks noChangeArrowheads="1"/>
              </p:cNvSpPr>
              <p:nvPr/>
            </p:nvSpPr>
            <p:spPr bwMode="auto">
              <a:xfrm>
                <a:off x="1731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4" name="Oval 546"/>
              <p:cNvSpPr>
                <a:spLocks noChangeArrowheads="1"/>
              </p:cNvSpPr>
              <p:nvPr/>
            </p:nvSpPr>
            <p:spPr bwMode="auto">
              <a:xfrm>
                <a:off x="1740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5" name="Oval 547"/>
              <p:cNvSpPr>
                <a:spLocks noChangeArrowheads="1"/>
              </p:cNvSpPr>
              <p:nvPr/>
            </p:nvSpPr>
            <p:spPr bwMode="auto">
              <a:xfrm>
                <a:off x="1749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6" name="Oval 548"/>
              <p:cNvSpPr>
                <a:spLocks noChangeArrowheads="1"/>
              </p:cNvSpPr>
              <p:nvPr/>
            </p:nvSpPr>
            <p:spPr bwMode="auto">
              <a:xfrm>
                <a:off x="1758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7" name="Oval 549"/>
              <p:cNvSpPr>
                <a:spLocks noChangeArrowheads="1"/>
              </p:cNvSpPr>
              <p:nvPr/>
            </p:nvSpPr>
            <p:spPr bwMode="auto">
              <a:xfrm>
                <a:off x="1767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8" name="Oval 550"/>
              <p:cNvSpPr>
                <a:spLocks noChangeArrowheads="1"/>
              </p:cNvSpPr>
              <p:nvPr/>
            </p:nvSpPr>
            <p:spPr bwMode="auto">
              <a:xfrm>
                <a:off x="1776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39" name="Oval 551"/>
              <p:cNvSpPr>
                <a:spLocks noChangeArrowheads="1"/>
              </p:cNvSpPr>
              <p:nvPr/>
            </p:nvSpPr>
            <p:spPr bwMode="auto">
              <a:xfrm>
                <a:off x="1785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0" name="Oval 552"/>
              <p:cNvSpPr>
                <a:spLocks noChangeArrowheads="1"/>
              </p:cNvSpPr>
              <p:nvPr/>
            </p:nvSpPr>
            <p:spPr bwMode="auto">
              <a:xfrm>
                <a:off x="1794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1" name="Oval 553"/>
              <p:cNvSpPr>
                <a:spLocks noChangeArrowheads="1"/>
              </p:cNvSpPr>
              <p:nvPr/>
            </p:nvSpPr>
            <p:spPr bwMode="auto">
              <a:xfrm>
                <a:off x="1803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2" name="Oval 554"/>
              <p:cNvSpPr>
                <a:spLocks noChangeArrowheads="1"/>
              </p:cNvSpPr>
              <p:nvPr/>
            </p:nvSpPr>
            <p:spPr bwMode="auto">
              <a:xfrm>
                <a:off x="1812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3" name="Oval 555"/>
              <p:cNvSpPr>
                <a:spLocks noChangeArrowheads="1"/>
              </p:cNvSpPr>
              <p:nvPr/>
            </p:nvSpPr>
            <p:spPr bwMode="auto">
              <a:xfrm>
                <a:off x="1821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4" name="Oval 556"/>
              <p:cNvSpPr>
                <a:spLocks noChangeArrowheads="1"/>
              </p:cNvSpPr>
              <p:nvPr/>
            </p:nvSpPr>
            <p:spPr bwMode="auto">
              <a:xfrm>
                <a:off x="1830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5" name="Oval 557"/>
              <p:cNvSpPr>
                <a:spLocks noChangeArrowheads="1"/>
              </p:cNvSpPr>
              <p:nvPr/>
            </p:nvSpPr>
            <p:spPr bwMode="auto">
              <a:xfrm>
                <a:off x="1839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6" name="Oval 558"/>
              <p:cNvSpPr>
                <a:spLocks noChangeArrowheads="1"/>
              </p:cNvSpPr>
              <p:nvPr/>
            </p:nvSpPr>
            <p:spPr bwMode="auto">
              <a:xfrm>
                <a:off x="1848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7" name="Oval 559"/>
              <p:cNvSpPr>
                <a:spLocks noChangeArrowheads="1"/>
              </p:cNvSpPr>
              <p:nvPr/>
            </p:nvSpPr>
            <p:spPr bwMode="auto">
              <a:xfrm>
                <a:off x="1857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8" name="Oval 560"/>
              <p:cNvSpPr>
                <a:spLocks noChangeArrowheads="1"/>
              </p:cNvSpPr>
              <p:nvPr/>
            </p:nvSpPr>
            <p:spPr bwMode="auto">
              <a:xfrm>
                <a:off x="1866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49" name="Oval 561"/>
              <p:cNvSpPr>
                <a:spLocks noChangeArrowheads="1"/>
              </p:cNvSpPr>
              <p:nvPr/>
            </p:nvSpPr>
            <p:spPr bwMode="auto">
              <a:xfrm>
                <a:off x="1875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0" name="Oval 562"/>
              <p:cNvSpPr>
                <a:spLocks noChangeArrowheads="1"/>
              </p:cNvSpPr>
              <p:nvPr/>
            </p:nvSpPr>
            <p:spPr bwMode="auto">
              <a:xfrm>
                <a:off x="1884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1" name="Oval 563"/>
              <p:cNvSpPr>
                <a:spLocks noChangeArrowheads="1"/>
              </p:cNvSpPr>
              <p:nvPr/>
            </p:nvSpPr>
            <p:spPr bwMode="auto">
              <a:xfrm>
                <a:off x="1893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2" name="Oval 564"/>
              <p:cNvSpPr>
                <a:spLocks noChangeArrowheads="1"/>
              </p:cNvSpPr>
              <p:nvPr/>
            </p:nvSpPr>
            <p:spPr bwMode="auto">
              <a:xfrm>
                <a:off x="1902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3" name="Oval 565"/>
              <p:cNvSpPr>
                <a:spLocks noChangeArrowheads="1"/>
              </p:cNvSpPr>
              <p:nvPr/>
            </p:nvSpPr>
            <p:spPr bwMode="auto">
              <a:xfrm>
                <a:off x="1902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4" name="Oval 566"/>
              <p:cNvSpPr>
                <a:spLocks noChangeArrowheads="1"/>
              </p:cNvSpPr>
              <p:nvPr/>
            </p:nvSpPr>
            <p:spPr bwMode="auto">
              <a:xfrm>
                <a:off x="1911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5" name="Oval 567"/>
              <p:cNvSpPr>
                <a:spLocks noChangeArrowheads="1"/>
              </p:cNvSpPr>
              <p:nvPr/>
            </p:nvSpPr>
            <p:spPr bwMode="auto">
              <a:xfrm>
                <a:off x="1920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6" name="Oval 568"/>
              <p:cNvSpPr>
                <a:spLocks noChangeArrowheads="1"/>
              </p:cNvSpPr>
              <p:nvPr/>
            </p:nvSpPr>
            <p:spPr bwMode="auto">
              <a:xfrm>
                <a:off x="1929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7" name="Oval 569"/>
              <p:cNvSpPr>
                <a:spLocks noChangeArrowheads="1"/>
              </p:cNvSpPr>
              <p:nvPr/>
            </p:nvSpPr>
            <p:spPr bwMode="auto">
              <a:xfrm>
                <a:off x="1938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8" name="Oval 570"/>
              <p:cNvSpPr>
                <a:spLocks noChangeArrowheads="1"/>
              </p:cNvSpPr>
              <p:nvPr/>
            </p:nvSpPr>
            <p:spPr bwMode="auto">
              <a:xfrm>
                <a:off x="1947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59" name="Oval 571"/>
              <p:cNvSpPr>
                <a:spLocks noChangeArrowheads="1"/>
              </p:cNvSpPr>
              <p:nvPr/>
            </p:nvSpPr>
            <p:spPr bwMode="auto">
              <a:xfrm>
                <a:off x="1956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0" name="Oval 572"/>
              <p:cNvSpPr>
                <a:spLocks noChangeArrowheads="1"/>
              </p:cNvSpPr>
              <p:nvPr/>
            </p:nvSpPr>
            <p:spPr bwMode="auto">
              <a:xfrm>
                <a:off x="1965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1" name="Oval 573"/>
              <p:cNvSpPr>
                <a:spLocks noChangeArrowheads="1"/>
              </p:cNvSpPr>
              <p:nvPr/>
            </p:nvSpPr>
            <p:spPr bwMode="auto">
              <a:xfrm>
                <a:off x="1974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2" name="Oval 574"/>
              <p:cNvSpPr>
                <a:spLocks noChangeArrowheads="1"/>
              </p:cNvSpPr>
              <p:nvPr/>
            </p:nvSpPr>
            <p:spPr bwMode="auto">
              <a:xfrm>
                <a:off x="1983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3" name="Oval 575"/>
              <p:cNvSpPr>
                <a:spLocks noChangeArrowheads="1"/>
              </p:cNvSpPr>
              <p:nvPr/>
            </p:nvSpPr>
            <p:spPr bwMode="auto">
              <a:xfrm>
                <a:off x="1992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4" name="Oval 576"/>
              <p:cNvSpPr>
                <a:spLocks noChangeArrowheads="1"/>
              </p:cNvSpPr>
              <p:nvPr/>
            </p:nvSpPr>
            <p:spPr bwMode="auto">
              <a:xfrm>
                <a:off x="2001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5" name="Oval 577"/>
              <p:cNvSpPr>
                <a:spLocks noChangeArrowheads="1"/>
              </p:cNvSpPr>
              <p:nvPr/>
            </p:nvSpPr>
            <p:spPr bwMode="auto">
              <a:xfrm>
                <a:off x="2010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6" name="Oval 578"/>
              <p:cNvSpPr>
                <a:spLocks noChangeArrowheads="1"/>
              </p:cNvSpPr>
              <p:nvPr/>
            </p:nvSpPr>
            <p:spPr bwMode="auto">
              <a:xfrm>
                <a:off x="201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7" name="Oval 579"/>
              <p:cNvSpPr>
                <a:spLocks noChangeArrowheads="1"/>
              </p:cNvSpPr>
              <p:nvPr/>
            </p:nvSpPr>
            <p:spPr bwMode="auto">
              <a:xfrm>
                <a:off x="202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8" name="Oval 580"/>
              <p:cNvSpPr>
                <a:spLocks noChangeArrowheads="1"/>
              </p:cNvSpPr>
              <p:nvPr/>
            </p:nvSpPr>
            <p:spPr bwMode="auto">
              <a:xfrm>
                <a:off x="203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69" name="Oval 581"/>
              <p:cNvSpPr>
                <a:spLocks noChangeArrowheads="1"/>
              </p:cNvSpPr>
              <p:nvPr/>
            </p:nvSpPr>
            <p:spPr bwMode="auto">
              <a:xfrm>
                <a:off x="204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0" name="Oval 582"/>
              <p:cNvSpPr>
                <a:spLocks noChangeArrowheads="1"/>
              </p:cNvSpPr>
              <p:nvPr/>
            </p:nvSpPr>
            <p:spPr bwMode="auto">
              <a:xfrm>
                <a:off x="205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1" name="Oval 583"/>
              <p:cNvSpPr>
                <a:spLocks noChangeArrowheads="1"/>
              </p:cNvSpPr>
              <p:nvPr/>
            </p:nvSpPr>
            <p:spPr bwMode="auto">
              <a:xfrm>
                <a:off x="206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2" name="Oval 584"/>
              <p:cNvSpPr>
                <a:spLocks noChangeArrowheads="1"/>
              </p:cNvSpPr>
              <p:nvPr/>
            </p:nvSpPr>
            <p:spPr bwMode="auto">
              <a:xfrm>
                <a:off x="207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3" name="Oval 585"/>
              <p:cNvSpPr>
                <a:spLocks noChangeArrowheads="1"/>
              </p:cNvSpPr>
              <p:nvPr/>
            </p:nvSpPr>
            <p:spPr bwMode="auto">
              <a:xfrm>
                <a:off x="208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4" name="Oval 586"/>
              <p:cNvSpPr>
                <a:spLocks noChangeArrowheads="1"/>
              </p:cNvSpPr>
              <p:nvPr/>
            </p:nvSpPr>
            <p:spPr bwMode="auto">
              <a:xfrm>
                <a:off x="208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5" name="Oval 587"/>
              <p:cNvSpPr>
                <a:spLocks noChangeArrowheads="1"/>
              </p:cNvSpPr>
              <p:nvPr/>
            </p:nvSpPr>
            <p:spPr bwMode="auto">
              <a:xfrm>
                <a:off x="209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6" name="Oval 588"/>
              <p:cNvSpPr>
                <a:spLocks noChangeArrowheads="1"/>
              </p:cNvSpPr>
              <p:nvPr/>
            </p:nvSpPr>
            <p:spPr bwMode="auto">
              <a:xfrm>
                <a:off x="210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7" name="Oval 589"/>
              <p:cNvSpPr>
                <a:spLocks noChangeArrowheads="1"/>
              </p:cNvSpPr>
              <p:nvPr/>
            </p:nvSpPr>
            <p:spPr bwMode="auto">
              <a:xfrm>
                <a:off x="210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8" name="Oval 590"/>
              <p:cNvSpPr>
                <a:spLocks noChangeArrowheads="1"/>
              </p:cNvSpPr>
              <p:nvPr/>
            </p:nvSpPr>
            <p:spPr bwMode="auto">
              <a:xfrm>
                <a:off x="211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79" name="Oval 591"/>
              <p:cNvSpPr>
                <a:spLocks noChangeArrowheads="1"/>
              </p:cNvSpPr>
              <p:nvPr/>
            </p:nvSpPr>
            <p:spPr bwMode="auto">
              <a:xfrm>
                <a:off x="212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0" name="Oval 592"/>
              <p:cNvSpPr>
                <a:spLocks noChangeArrowheads="1"/>
              </p:cNvSpPr>
              <p:nvPr/>
            </p:nvSpPr>
            <p:spPr bwMode="auto">
              <a:xfrm>
                <a:off x="213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1" name="Oval 593"/>
              <p:cNvSpPr>
                <a:spLocks noChangeArrowheads="1"/>
              </p:cNvSpPr>
              <p:nvPr/>
            </p:nvSpPr>
            <p:spPr bwMode="auto">
              <a:xfrm>
                <a:off x="214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2" name="Oval 594"/>
              <p:cNvSpPr>
                <a:spLocks noChangeArrowheads="1"/>
              </p:cNvSpPr>
              <p:nvPr/>
            </p:nvSpPr>
            <p:spPr bwMode="auto">
              <a:xfrm>
                <a:off x="215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3" name="Oval 595"/>
              <p:cNvSpPr>
                <a:spLocks noChangeArrowheads="1"/>
              </p:cNvSpPr>
              <p:nvPr/>
            </p:nvSpPr>
            <p:spPr bwMode="auto">
              <a:xfrm>
                <a:off x="216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4" name="Oval 596"/>
              <p:cNvSpPr>
                <a:spLocks noChangeArrowheads="1"/>
              </p:cNvSpPr>
              <p:nvPr/>
            </p:nvSpPr>
            <p:spPr bwMode="auto">
              <a:xfrm>
                <a:off x="217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5" name="Oval 597"/>
              <p:cNvSpPr>
                <a:spLocks noChangeArrowheads="1"/>
              </p:cNvSpPr>
              <p:nvPr/>
            </p:nvSpPr>
            <p:spPr bwMode="auto">
              <a:xfrm>
                <a:off x="218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6" name="Oval 598"/>
              <p:cNvSpPr>
                <a:spLocks noChangeArrowheads="1"/>
              </p:cNvSpPr>
              <p:nvPr/>
            </p:nvSpPr>
            <p:spPr bwMode="auto">
              <a:xfrm>
                <a:off x="219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7" name="Oval 599"/>
              <p:cNvSpPr>
                <a:spLocks noChangeArrowheads="1"/>
              </p:cNvSpPr>
              <p:nvPr/>
            </p:nvSpPr>
            <p:spPr bwMode="auto">
              <a:xfrm>
                <a:off x="219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8" name="Oval 600"/>
              <p:cNvSpPr>
                <a:spLocks noChangeArrowheads="1"/>
              </p:cNvSpPr>
              <p:nvPr/>
            </p:nvSpPr>
            <p:spPr bwMode="auto">
              <a:xfrm>
                <a:off x="220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89" name="Oval 601"/>
              <p:cNvSpPr>
                <a:spLocks noChangeArrowheads="1"/>
              </p:cNvSpPr>
              <p:nvPr/>
            </p:nvSpPr>
            <p:spPr bwMode="auto">
              <a:xfrm>
                <a:off x="221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0" name="Oval 602"/>
              <p:cNvSpPr>
                <a:spLocks noChangeArrowheads="1"/>
              </p:cNvSpPr>
              <p:nvPr/>
            </p:nvSpPr>
            <p:spPr bwMode="auto">
              <a:xfrm>
                <a:off x="222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1" name="Oval 603"/>
              <p:cNvSpPr>
                <a:spLocks noChangeArrowheads="1"/>
              </p:cNvSpPr>
              <p:nvPr/>
            </p:nvSpPr>
            <p:spPr bwMode="auto">
              <a:xfrm>
                <a:off x="223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2" name="Oval 604"/>
              <p:cNvSpPr>
                <a:spLocks noChangeArrowheads="1"/>
              </p:cNvSpPr>
              <p:nvPr/>
            </p:nvSpPr>
            <p:spPr bwMode="auto">
              <a:xfrm>
                <a:off x="224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3" name="Oval 605"/>
              <p:cNvSpPr>
                <a:spLocks noChangeArrowheads="1"/>
              </p:cNvSpPr>
              <p:nvPr/>
            </p:nvSpPr>
            <p:spPr bwMode="auto">
              <a:xfrm>
                <a:off x="225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4" name="Oval 606"/>
              <p:cNvSpPr>
                <a:spLocks noChangeArrowheads="1"/>
              </p:cNvSpPr>
              <p:nvPr/>
            </p:nvSpPr>
            <p:spPr bwMode="auto">
              <a:xfrm>
                <a:off x="225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5" name="Oval 607"/>
              <p:cNvSpPr>
                <a:spLocks noChangeArrowheads="1"/>
              </p:cNvSpPr>
              <p:nvPr/>
            </p:nvSpPr>
            <p:spPr bwMode="auto">
              <a:xfrm>
                <a:off x="226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6" name="Oval 608"/>
              <p:cNvSpPr>
                <a:spLocks noChangeArrowheads="1"/>
              </p:cNvSpPr>
              <p:nvPr/>
            </p:nvSpPr>
            <p:spPr bwMode="auto">
              <a:xfrm>
                <a:off x="227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7" name="Oval 609"/>
              <p:cNvSpPr>
                <a:spLocks noChangeArrowheads="1"/>
              </p:cNvSpPr>
              <p:nvPr/>
            </p:nvSpPr>
            <p:spPr bwMode="auto">
              <a:xfrm>
                <a:off x="228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8" name="Oval 610"/>
              <p:cNvSpPr>
                <a:spLocks noChangeArrowheads="1"/>
              </p:cNvSpPr>
              <p:nvPr/>
            </p:nvSpPr>
            <p:spPr bwMode="auto">
              <a:xfrm>
                <a:off x="228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99" name="Oval 611"/>
              <p:cNvSpPr>
                <a:spLocks noChangeArrowheads="1"/>
              </p:cNvSpPr>
              <p:nvPr/>
            </p:nvSpPr>
            <p:spPr bwMode="auto">
              <a:xfrm>
                <a:off x="229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0" name="Oval 612"/>
              <p:cNvSpPr>
                <a:spLocks noChangeArrowheads="1"/>
              </p:cNvSpPr>
              <p:nvPr/>
            </p:nvSpPr>
            <p:spPr bwMode="auto">
              <a:xfrm>
                <a:off x="230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1" name="Oval 613"/>
              <p:cNvSpPr>
                <a:spLocks noChangeArrowheads="1"/>
              </p:cNvSpPr>
              <p:nvPr/>
            </p:nvSpPr>
            <p:spPr bwMode="auto">
              <a:xfrm>
                <a:off x="231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2" name="Oval 614"/>
              <p:cNvSpPr>
                <a:spLocks noChangeArrowheads="1"/>
              </p:cNvSpPr>
              <p:nvPr/>
            </p:nvSpPr>
            <p:spPr bwMode="auto">
              <a:xfrm>
                <a:off x="232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3" name="Oval 615"/>
              <p:cNvSpPr>
                <a:spLocks noChangeArrowheads="1"/>
              </p:cNvSpPr>
              <p:nvPr/>
            </p:nvSpPr>
            <p:spPr bwMode="auto">
              <a:xfrm>
                <a:off x="233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4" name="Oval 616"/>
              <p:cNvSpPr>
                <a:spLocks noChangeArrowheads="1"/>
              </p:cNvSpPr>
              <p:nvPr/>
            </p:nvSpPr>
            <p:spPr bwMode="auto">
              <a:xfrm>
                <a:off x="234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5" name="Oval 617"/>
              <p:cNvSpPr>
                <a:spLocks noChangeArrowheads="1"/>
              </p:cNvSpPr>
              <p:nvPr/>
            </p:nvSpPr>
            <p:spPr bwMode="auto">
              <a:xfrm>
                <a:off x="235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6" name="Oval 618"/>
              <p:cNvSpPr>
                <a:spLocks noChangeArrowheads="1"/>
              </p:cNvSpPr>
              <p:nvPr/>
            </p:nvSpPr>
            <p:spPr bwMode="auto">
              <a:xfrm>
                <a:off x="236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7" name="Oval 619"/>
              <p:cNvSpPr>
                <a:spLocks noChangeArrowheads="1"/>
              </p:cNvSpPr>
              <p:nvPr/>
            </p:nvSpPr>
            <p:spPr bwMode="auto">
              <a:xfrm>
                <a:off x="237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8" name="Oval 620"/>
              <p:cNvSpPr>
                <a:spLocks noChangeArrowheads="1"/>
              </p:cNvSpPr>
              <p:nvPr/>
            </p:nvSpPr>
            <p:spPr bwMode="auto">
              <a:xfrm>
                <a:off x="237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09" name="Oval 621"/>
              <p:cNvSpPr>
                <a:spLocks noChangeArrowheads="1"/>
              </p:cNvSpPr>
              <p:nvPr/>
            </p:nvSpPr>
            <p:spPr bwMode="auto">
              <a:xfrm>
                <a:off x="238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0" name="Oval 622"/>
              <p:cNvSpPr>
                <a:spLocks noChangeArrowheads="1"/>
              </p:cNvSpPr>
              <p:nvPr/>
            </p:nvSpPr>
            <p:spPr bwMode="auto">
              <a:xfrm>
                <a:off x="239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1" name="Oval 623"/>
              <p:cNvSpPr>
                <a:spLocks noChangeArrowheads="1"/>
              </p:cNvSpPr>
              <p:nvPr/>
            </p:nvSpPr>
            <p:spPr bwMode="auto">
              <a:xfrm>
                <a:off x="240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2" name="Oval 624"/>
              <p:cNvSpPr>
                <a:spLocks noChangeArrowheads="1"/>
              </p:cNvSpPr>
              <p:nvPr/>
            </p:nvSpPr>
            <p:spPr bwMode="auto">
              <a:xfrm>
                <a:off x="241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3" name="Oval 625"/>
              <p:cNvSpPr>
                <a:spLocks noChangeArrowheads="1"/>
              </p:cNvSpPr>
              <p:nvPr/>
            </p:nvSpPr>
            <p:spPr bwMode="auto">
              <a:xfrm>
                <a:off x="242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4" name="Oval 626"/>
              <p:cNvSpPr>
                <a:spLocks noChangeArrowheads="1"/>
              </p:cNvSpPr>
              <p:nvPr/>
            </p:nvSpPr>
            <p:spPr bwMode="auto">
              <a:xfrm>
                <a:off x="242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5" name="Oval 627"/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6" name="Oval 628"/>
              <p:cNvSpPr>
                <a:spLocks noChangeArrowheads="1"/>
              </p:cNvSpPr>
              <p:nvPr/>
            </p:nvSpPr>
            <p:spPr bwMode="auto">
              <a:xfrm>
                <a:off x="244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7" name="Oval 629"/>
              <p:cNvSpPr>
                <a:spLocks noChangeArrowheads="1"/>
              </p:cNvSpPr>
              <p:nvPr/>
            </p:nvSpPr>
            <p:spPr bwMode="auto">
              <a:xfrm>
                <a:off x="245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8" name="Oval 630"/>
              <p:cNvSpPr>
                <a:spLocks noChangeArrowheads="1"/>
              </p:cNvSpPr>
              <p:nvPr/>
            </p:nvSpPr>
            <p:spPr bwMode="auto">
              <a:xfrm>
                <a:off x="246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19" name="Oval 631"/>
              <p:cNvSpPr>
                <a:spLocks noChangeArrowheads="1"/>
              </p:cNvSpPr>
              <p:nvPr/>
            </p:nvSpPr>
            <p:spPr bwMode="auto">
              <a:xfrm>
                <a:off x="246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0" name="Oval 632"/>
              <p:cNvSpPr>
                <a:spLocks noChangeArrowheads="1"/>
              </p:cNvSpPr>
              <p:nvPr/>
            </p:nvSpPr>
            <p:spPr bwMode="auto">
              <a:xfrm>
                <a:off x="247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1" name="Oval 633"/>
              <p:cNvSpPr>
                <a:spLocks noChangeArrowheads="1"/>
              </p:cNvSpPr>
              <p:nvPr/>
            </p:nvSpPr>
            <p:spPr bwMode="auto">
              <a:xfrm>
                <a:off x="248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123" name="Group 835"/>
            <p:cNvGrpSpPr>
              <a:grpSpLocks/>
            </p:cNvGrpSpPr>
            <p:nvPr/>
          </p:nvGrpSpPr>
          <p:grpSpPr bwMode="auto">
            <a:xfrm>
              <a:off x="714" y="2302"/>
              <a:ext cx="2295" cy="219"/>
              <a:chOff x="714" y="2302"/>
              <a:chExt cx="2295" cy="219"/>
            </a:xfrm>
          </p:grpSpPr>
          <p:sp>
            <p:nvSpPr>
              <p:cNvPr id="140923" name="Oval 635"/>
              <p:cNvSpPr>
                <a:spLocks noChangeArrowheads="1"/>
              </p:cNvSpPr>
              <p:nvPr/>
            </p:nvSpPr>
            <p:spPr bwMode="auto">
              <a:xfrm>
                <a:off x="249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4" name="Oval 636"/>
              <p:cNvSpPr>
                <a:spLocks noChangeArrowheads="1"/>
              </p:cNvSpPr>
              <p:nvPr/>
            </p:nvSpPr>
            <p:spPr bwMode="auto">
              <a:xfrm>
                <a:off x="250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5" name="Oval 637"/>
              <p:cNvSpPr>
                <a:spLocks noChangeArrowheads="1"/>
              </p:cNvSpPr>
              <p:nvPr/>
            </p:nvSpPr>
            <p:spPr bwMode="auto">
              <a:xfrm>
                <a:off x="251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6" name="Oval 638"/>
              <p:cNvSpPr>
                <a:spLocks noChangeArrowheads="1"/>
              </p:cNvSpPr>
              <p:nvPr/>
            </p:nvSpPr>
            <p:spPr bwMode="auto">
              <a:xfrm>
                <a:off x="252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7" name="Oval 639"/>
              <p:cNvSpPr>
                <a:spLocks noChangeArrowheads="1"/>
              </p:cNvSpPr>
              <p:nvPr/>
            </p:nvSpPr>
            <p:spPr bwMode="auto">
              <a:xfrm>
                <a:off x="253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8" name="Oval 640"/>
              <p:cNvSpPr>
                <a:spLocks noChangeArrowheads="1"/>
              </p:cNvSpPr>
              <p:nvPr/>
            </p:nvSpPr>
            <p:spPr bwMode="auto">
              <a:xfrm>
                <a:off x="254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29" name="Oval 641"/>
              <p:cNvSpPr>
                <a:spLocks noChangeArrowheads="1"/>
              </p:cNvSpPr>
              <p:nvPr/>
            </p:nvSpPr>
            <p:spPr bwMode="auto">
              <a:xfrm>
                <a:off x="255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0" name="Oval 642"/>
              <p:cNvSpPr>
                <a:spLocks noChangeArrowheads="1"/>
              </p:cNvSpPr>
              <p:nvPr/>
            </p:nvSpPr>
            <p:spPr bwMode="auto">
              <a:xfrm>
                <a:off x="255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1" name="Oval 643"/>
              <p:cNvSpPr>
                <a:spLocks noChangeArrowheads="1"/>
              </p:cNvSpPr>
              <p:nvPr/>
            </p:nvSpPr>
            <p:spPr bwMode="auto">
              <a:xfrm>
                <a:off x="256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2" name="Oval 644"/>
              <p:cNvSpPr>
                <a:spLocks noChangeArrowheads="1"/>
              </p:cNvSpPr>
              <p:nvPr/>
            </p:nvSpPr>
            <p:spPr bwMode="auto">
              <a:xfrm>
                <a:off x="257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3" name="Oval 645"/>
              <p:cNvSpPr>
                <a:spLocks noChangeArrowheads="1"/>
              </p:cNvSpPr>
              <p:nvPr/>
            </p:nvSpPr>
            <p:spPr bwMode="auto">
              <a:xfrm>
                <a:off x="258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4" name="Oval 646"/>
              <p:cNvSpPr>
                <a:spLocks noChangeArrowheads="1"/>
              </p:cNvSpPr>
              <p:nvPr/>
            </p:nvSpPr>
            <p:spPr bwMode="auto">
              <a:xfrm>
                <a:off x="259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5" name="Oval 647"/>
              <p:cNvSpPr>
                <a:spLocks noChangeArrowheads="1"/>
              </p:cNvSpPr>
              <p:nvPr/>
            </p:nvSpPr>
            <p:spPr bwMode="auto">
              <a:xfrm>
                <a:off x="260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6" name="Oval 648"/>
              <p:cNvSpPr>
                <a:spLocks noChangeArrowheads="1"/>
              </p:cNvSpPr>
              <p:nvPr/>
            </p:nvSpPr>
            <p:spPr bwMode="auto">
              <a:xfrm>
                <a:off x="260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7" name="Oval 649"/>
              <p:cNvSpPr>
                <a:spLocks noChangeArrowheads="1"/>
              </p:cNvSpPr>
              <p:nvPr/>
            </p:nvSpPr>
            <p:spPr bwMode="auto">
              <a:xfrm>
                <a:off x="261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8" name="Oval 650"/>
              <p:cNvSpPr>
                <a:spLocks noChangeArrowheads="1"/>
              </p:cNvSpPr>
              <p:nvPr/>
            </p:nvSpPr>
            <p:spPr bwMode="auto">
              <a:xfrm>
                <a:off x="262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39" name="Oval 651"/>
              <p:cNvSpPr>
                <a:spLocks noChangeArrowheads="1"/>
              </p:cNvSpPr>
              <p:nvPr/>
            </p:nvSpPr>
            <p:spPr bwMode="auto">
              <a:xfrm>
                <a:off x="263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0" name="Oval 652"/>
              <p:cNvSpPr>
                <a:spLocks noChangeArrowheads="1"/>
              </p:cNvSpPr>
              <p:nvPr/>
            </p:nvSpPr>
            <p:spPr bwMode="auto">
              <a:xfrm>
                <a:off x="264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1" name="Oval 653"/>
              <p:cNvSpPr>
                <a:spLocks noChangeArrowheads="1"/>
              </p:cNvSpPr>
              <p:nvPr/>
            </p:nvSpPr>
            <p:spPr bwMode="auto">
              <a:xfrm>
                <a:off x="264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2" name="Oval 654"/>
              <p:cNvSpPr>
                <a:spLocks noChangeArrowheads="1"/>
              </p:cNvSpPr>
              <p:nvPr/>
            </p:nvSpPr>
            <p:spPr bwMode="auto">
              <a:xfrm>
                <a:off x="265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3" name="Oval 655"/>
              <p:cNvSpPr>
                <a:spLocks noChangeArrowheads="1"/>
              </p:cNvSpPr>
              <p:nvPr/>
            </p:nvSpPr>
            <p:spPr bwMode="auto">
              <a:xfrm>
                <a:off x="266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4" name="Oval 656"/>
              <p:cNvSpPr>
                <a:spLocks noChangeArrowheads="1"/>
              </p:cNvSpPr>
              <p:nvPr/>
            </p:nvSpPr>
            <p:spPr bwMode="auto">
              <a:xfrm>
                <a:off x="267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5" name="Oval 657"/>
              <p:cNvSpPr>
                <a:spLocks noChangeArrowheads="1"/>
              </p:cNvSpPr>
              <p:nvPr/>
            </p:nvSpPr>
            <p:spPr bwMode="auto">
              <a:xfrm>
                <a:off x="268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6" name="Oval 658"/>
              <p:cNvSpPr>
                <a:spLocks noChangeArrowheads="1"/>
              </p:cNvSpPr>
              <p:nvPr/>
            </p:nvSpPr>
            <p:spPr bwMode="auto">
              <a:xfrm>
                <a:off x="269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7" name="Oval 659"/>
              <p:cNvSpPr>
                <a:spLocks noChangeArrowheads="1"/>
              </p:cNvSpPr>
              <p:nvPr/>
            </p:nvSpPr>
            <p:spPr bwMode="auto">
              <a:xfrm>
                <a:off x="270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8" name="Oval 660"/>
              <p:cNvSpPr>
                <a:spLocks noChangeArrowheads="1"/>
              </p:cNvSpPr>
              <p:nvPr/>
            </p:nvSpPr>
            <p:spPr bwMode="auto">
              <a:xfrm>
                <a:off x="271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49" name="Oval 661"/>
              <p:cNvSpPr>
                <a:spLocks noChangeArrowheads="1"/>
              </p:cNvSpPr>
              <p:nvPr/>
            </p:nvSpPr>
            <p:spPr bwMode="auto">
              <a:xfrm>
                <a:off x="272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0" name="Oval 662"/>
              <p:cNvSpPr>
                <a:spLocks noChangeArrowheads="1"/>
              </p:cNvSpPr>
              <p:nvPr/>
            </p:nvSpPr>
            <p:spPr bwMode="auto">
              <a:xfrm>
                <a:off x="273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1" name="Oval 663"/>
              <p:cNvSpPr>
                <a:spLocks noChangeArrowheads="1"/>
              </p:cNvSpPr>
              <p:nvPr/>
            </p:nvSpPr>
            <p:spPr bwMode="auto">
              <a:xfrm>
                <a:off x="273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2" name="Oval 664"/>
              <p:cNvSpPr>
                <a:spLocks noChangeArrowheads="1"/>
              </p:cNvSpPr>
              <p:nvPr/>
            </p:nvSpPr>
            <p:spPr bwMode="auto">
              <a:xfrm>
                <a:off x="274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3" name="Oval 665"/>
              <p:cNvSpPr>
                <a:spLocks noChangeArrowheads="1"/>
              </p:cNvSpPr>
              <p:nvPr/>
            </p:nvSpPr>
            <p:spPr bwMode="auto">
              <a:xfrm>
                <a:off x="275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4" name="Oval 666"/>
              <p:cNvSpPr>
                <a:spLocks noChangeArrowheads="1"/>
              </p:cNvSpPr>
              <p:nvPr/>
            </p:nvSpPr>
            <p:spPr bwMode="auto">
              <a:xfrm>
                <a:off x="276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5" name="Oval 667"/>
              <p:cNvSpPr>
                <a:spLocks noChangeArrowheads="1"/>
              </p:cNvSpPr>
              <p:nvPr/>
            </p:nvSpPr>
            <p:spPr bwMode="auto">
              <a:xfrm>
                <a:off x="277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6" name="Oval 668"/>
              <p:cNvSpPr>
                <a:spLocks noChangeArrowheads="1"/>
              </p:cNvSpPr>
              <p:nvPr/>
            </p:nvSpPr>
            <p:spPr bwMode="auto">
              <a:xfrm>
                <a:off x="277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7" name="Oval 669"/>
              <p:cNvSpPr>
                <a:spLocks noChangeArrowheads="1"/>
              </p:cNvSpPr>
              <p:nvPr/>
            </p:nvSpPr>
            <p:spPr bwMode="auto">
              <a:xfrm>
                <a:off x="278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8" name="Oval 670"/>
              <p:cNvSpPr>
                <a:spLocks noChangeArrowheads="1"/>
              </p:cNvSpPr>
              <p:nvPr/>
            </p:nvSpPr>
            <p:spPr bwMode="auto">
              <a:xfrm>
                <a:off x="279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59" name="Oval 671"/>
              <p:cNvSpPr>
                <a:spLocks noChangeArrowheads="1"/>
              </p:cNvSpPr>
              <p:nvPr/>
            </p:nvSpPr>
            <p:spPr bwMode="auto">
              <a:xfrm>
                <a:off x="280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0" name="Oval 672"/>
              <p:cNvSpPr>
                <a:spLocks noChangeArrowheads="1"/>
              </p:cNvSpPr>
              <p:nvPr/>
            </p:nvSpPr>
            <p:spPr bwMode="auto">
              <a:xfrm>
                <a:off x="281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1" name="Oval 673"/>
              <p:cNvSpPr>
                <a:spLocks noChangeArrowheads="1"/>
              </p:cNvSpPr>
              <p:nvPr/>
            </p:nvSpPr>
            <p:spPr bwMode="auto">
              <a:xfrm>
                <a:off x="282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2" name="Oval 674"/>
              <p:cNvSpPr>
                <a:spLocks noChangeArrowheads="1"/>
              </p:cNvSpPr>
              <p:nvPr/>
            </p:nvSpPr>
            <p:spPr bwMode="auto">
              <a:xfrm>
                <a:off x="282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3" name="Oval 675"/>
              <p:cNvSpPr>
                <a:spLocks noChangeArrowheads="1"/>
              </p:cNvSpPr>
              <p:nvPr/>
            </p:nvSpPr>
            <p:spPr bwMode="auto">
              <a:xfrm>
                <a:off x="283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4" name="Oval 676"/>
              <p:cNvSpPr>
                <a:spLocks noChangeArrowheads="1"/>
              </p:cNvSpPr>
              <p:nvPr/>
            </p:nvSpPr>
            <p:spPr bwMode="auto">
              <a:xfrm>
                <a:off x="284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5" name="Oval 677"/>
              <p:cNvSpPr>
                <a:spLocks noChangeArrowheads="1"/>
              </p:cNvSpPr>
              <p:nvPr/>
            </p:nvSpPr>
            <p:spPr bwMode="auto">
              <a:xfrm>
                <a:off x="285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6" name="Oval 678"/>
              <p:cNvSpPr>
                <a:spLocks noChangeArrowheads="1"/>
              </p:cNvSpPr>
              <p:nvPr/>
            </p:nvSpPr>
            <p:spPr bwMode="auto">
              <a:xfrm>
                <a:off x="286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7" name="Oval 679"/>
              <p:cNvSpPr>
                <a:spLocks noChangeArrowheads="1"/>
              </p:cNvSpPr>
              <p:nvPr/>
            </p:nvSpPr>
            <p:spPr bwMode="auto">
              <a:xfrm>
                <a:off x="287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8" name="Oval 680"/>
              <p:cNvSpPr>
                <a:spLocks noChangeArrowheads="1"/>
              </p:cNvSpPr>
              <p:nvPr/>
            </p:nvSpPr>
            <p:spPr bwMode="auto">
              <a:xfrm>
                <a:off x="288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69" name="Oval 681"/>
              <p:cNvSpPr>
                <a:spLocks noChangeArrowheads="1"/>
              </p:cNvSpPr>
              <p:nvPr/>
            </p:nvSpPr>
            <p:spPr bwMode="auto">
              <a:xfrm>
                <a:off x="289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0" name="Oval 682"/>
              <p:cNvSpPr>
                <a:spLocks noChangeArrowheads="1"/>
              </p:cNvSpPr>
              <p:nvPr/>
            </p:nvSpPr>
            <p:spPr bwMode="auto">
              <a:xfrm>
                <a:off x="290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1" name="Oval 683"/>
              <p:cNvSpPr>
                <a:spLocks noChangeArrowheads="1"/>
              </p:cNvSpPr>
              <p:nvPr/>
            </p:nvSpPr>
            <p:spPr bwMode="auto">
              <a:xfrm>
                <a:off x="291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2" name="Oval 684"/>
              <p:cNvSpPr>
                <a:spLocks noChangeArrowheads="1"/>
              </p:cNvSpPr>
              <p:nvPr/>
            </p:nvSpPr>
            <p:spPr bwMode="auto">
              <a:xfrm>
                <a:off x="291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3" name="Oval 685"/>
              <p:cNvSpPr>
                <a:spLocks noChangeArrowheads="1"/>
              </p:cNvSpPr>
              <p:nvPr/>
            </p:nvSpPr>
            <p:spPr bwMode="auto">
              <a:xfrm>
                <a:off x="292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4" name="Oval 686"/>
              <p:cNvSpPr>
                <a:spLocks noChangeArrowheads="1"/>
              </p:cNvSpPr>
              <p:nvPr/>
            </p:nvSpPr>
            <p:spPr bwMode="auto">
              <a:xfrm>
                <a:off x="293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5" name="Oval 687"/>
              <p:cNvSpPr>
                <a:spLocks noChangeArrowheads="1"/>
              </p:cNvSpPr>
              <p:nvPr/>
            </p:nvSpPr>
            <p:spPr bwMode="auto">
              <a:xfrm>
                <a:off x="294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6" name="Oval 688"/>
              <p:cNvSpPr>
                <a:spLocks noChangeArrowheads="1"/>
              </p:cNvSpPr>
              <p:nvPr/>
            </p:nvSpPr>
            <p:spPr bwMode="auto">
              <a:xfrm>
                <a:off x="294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7" name="Oval 689"/>
              <p:cNvSpPr>
                <a:spLocks noChangeArrowheads="1"/>
              </p:cNvSpPr>
              <p:nvPr/>
            </p:nvSpPr>
            <p:spPr bwMode="auto">
              <a:xfrm>
                <a:off x="295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8" name="Oval 690"/>
              <p:cNvSpPr>
                <a:spLocks noChangeArrowheads="1"/>
              </p:cNvSpPr>
              <p:nvPr/>
            </p:nvSpPr>
            <p:spPr bwMode="auto">
              <a:xfrm>
                <a:off x="296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79" name="Oval 691"/>
              <p:cNvSpPr>
                <a:spLocks noChangeArrowheads="1"/>
              </p:cNvSpPr>
              <p:nvPr/>
            </p:nvSpPr>
            <p:spPr bwMode="auto">
              <a:xfrm>
                <a:off x="297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0" name="Oval 692"/>
              <p:cNvSpPr>
                <a:spLocks noChangeArrowheads="1"/>
              </p:cNvSpPr>
              <p:nvPr/>
            </p:nvSpPr>
            <p:spPr bwMode="auto">
              <a:xfrm>
                <a:off x="298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1" name="Oval 693"/>
              <p:cNvSpPr>
                <a:spLocks noChangeArrowheads="1"/>
              </p:cNvSpPr>
              <p:nvPr/>
            </p:nvSpPr>
            <p:spPr bwMode="auto">
              <a:xfrm>
                <a:off x="299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2" name="Oval 694"/>
              <p:cNvSpPr>
                <a:spLocks noChangeArrowheads="1"/>
              </p:cNvSpPr>
              <p:nvPr/>
            </p:nvSpPr>
            <p:spPr bwMode="auto">
              <a:xfrm>
                <a:off x="714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3" name="Oval 695"/>
              <p:cNvSpPr>
                <a:spLocks noChangeArrowheads="1"/>
              </p:cNvSpPr>
              <p:nvPr/>
            </p:nvSpPr>
            <p:spPr bwMode="auto">
              <a:xfrm>
                <a:off x="723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4" name="Oval 696"/>
              <p:cNvSpPr>
                <a:spLocks noChangeArrowheads="1"/>
              </p:cNvSpPr>
              <p:nvPr/>
            </p:nvSpPr>
            <p:spPr bwMode="auto">
              <a:xfrm>
                <a:off x="732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5" name="Oval 697"/>
              <p:cNvSpPr>
                <a:spLocks noChangeArrowheads="1"/>
              </p:cNvSpPr>
              <p:nvPr/>
            </p:nvSpPr>
            <p:spPr bwMode="auto">
              <a:xfrm>
                <a:off x="741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6" name="Oval 698"/>
              <p:cNvSpPr>
                <a:spLocks noChangeArrowheads="1"/>
              </p:cNvSpPr>
              <p:nvPr/>
            </p:nvSpPr>
            <p:spPr bwMode="auto">
              <a:xfrm>
                <a:off x="750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7" name="Oval 699"/>
              <p:cNvSpPr>
                <a:spLocks noChangeArrowheads="1"/>
              </p:cNvSpPr>
              <p:nvPr/>
            </p:nvSpPr>
            <p:spPr bwMode="auto">
              <a:xfrm>
                <a:off x="759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8" name="Oval 700"/>
              <p:cNvSpPr>
                <a:spLocks noChangeArrowheads="1"/>
              </p:cNvSpPr>
              <p:nvPr/>
            </p:nvSpPr>
            <p:spPr bwMode="auto">
              <a:xfrm>
                <a:off x="768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89" name="Oval 701"/>
              <p:cNvSpPr>
                <a:spLocks noChangeArrowheads="1"/>
              </p:cNvSpPr>
              <p:nvPr/>
            </p:nvSpPr>
            <p:spPr bwMode="auto">
              <a:xfrm>
                <a:off x="777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0" name="Oval 702"/>
              <p:cNvSpPr>
                <a:spLocks noChangeArrowheads="1"/>
              </p:cNvSpPr>
              <p:nvPr/>
            </p:nvSpPr>
            <p:spPr bwMode="auto">
              <a:xfrm>
                <a:off x="786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1" name="Oval 703"/>
              <p:cNvSpPr>
                <a:spLocks noChangeArrowheads="1"/>
              </p:cNvSpPr>
              <p:nvPr/>
            </p:nvSpPr>
            <p:spPr bwMode="auto">
              <a:xfrm>
                <a:off x="795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2" name="Oval 704"/>
              <p:cNvSpPr>
                <a:spLocks noChangeArrowheads="1"/>
              </p:cNvSpPr>
              <p:nvPr/>
            </p:nvSpPr>
            <p:spPr bwMode="auto">
              <a:xfrm>
                <a:off x="804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3" name="Oval 705"/>
              <p:cNvSpPr>
                <a:spLocks noChangeArrowheads="1"/>
              </p:cNvSpPr>
              <p:nvPr/>
            </p:nvSpPr>
            <p:spPr bwMode="auto">
              <a:xfrm>
                <a:off x="813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4" name="Oval 706"/>
              <p:cNvSpPr>
                <a:spLocks noChangeArrowheads="1"/>
              </p:cNvSpPr>
              <p:nvPr/>
            </p:nvSpPr>
            <p:spPr bwMode="auto">
              <a:xfrm>
                <a:off x="822" y="250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5" name="Oval 707"/>
              <p:cNvSpPr>
                <a:spLocks noChangeArrowheads="1"/>
              </p:cNvSpPr>
              <p:nvPr/>
            </p:nvSpPr>
            <p:spPr bwMode="auto">
              <a:xfrm>
                <a:off x="831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6" name="Oval 708"/>
              <p:cNvSpPr>
                <a:spLocks noChangeArrowheads="1"/>
              </p:cNvSpPr>
              <p:nvPr/>
            </p:nvSpPr>
            <p:spPr bwMode="auto">
              <a:xfrm>
                <a:off x="840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7" name="Oval 709"/>
              <p:cNvSpPr>
                <a:spLocks noChangeArrowheads="1"/>
              </p:cNvSpPr>
              <p:nvPr/>
            </p:nvSpPr>
            <p:spPr bwMode="auto">
              <a:xfrm>
                <a:off x="849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8" name="Oval 710"/>
              <p:cNvSpPr>
                <a:spLocks noChangeArrowheads="1"/>
              </p:cNvSpPr>
              <p:nvPr/>
            </p:nvSpPr>
            <p:spPr bwMode="auto">
              <a:xfrm>
                <a:off x="858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99" name="Oval 711"/>
              <p:cNvSpPr>
                <a:spLocks noChangeArrowheads="1"/>
              </p:cNvSpPr>
              <p:nvPr/>
            </p:nvSpPr>
            <p:spPr bwMode="auto">
              <a:xfrm>
                <a:off x="858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0" name="Oval 712"/>
              <p:cNvSpPr>
                <a:spLocks noChangeArrowheads="1"/>
              </p:cNvSpPr>
              <p:nvPr/>
            </p:nvSpPr>
            <p:spPr bwMode="auto">
              <a:xfrm>
                <a:off x="867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1" name="Oval 713"/>
              <p:cNvSpPr>
                <a:spLocks noChangeArrowheads="1"/>
              </p:cNvSpPr>
              <p:nvPr/>
            </p:nvSpPr>
            <p:spPr bwMode="auto">
              <a:xfrm>
                <a:off x="876" y="249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2" name="Oval 714"/>
              <p:cNvSpPr>
                <a:spLocks noChangeArrowheads="1"/>
              </p:cNvSpPr>
              <p:nvPr/>
            </p:nvSpPr>
            <p:spPr bwMode="auto">
              <a:xfrm>
                <a:off x="885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3" name="Oval 715"/>
              <p:cNvSpPr>
                <a:spLocks noChangeArrowheads="1"/>
              </p:cNvSpPr>
              <p:nvPr/>
            </p:nvSpPr>
            <p:spPr bwMode="auto">
              <a:xfrm>
                <a:off x="894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4" name="Oval 716"/>
              <p:cNvSpPr>
                <a:spLocks noChangeArrowheads="1"/>
              </p:cNvSpPr>
              <p:nvPr/>
            </p:nvSpPr>
            <p:spPr bwMode="auto">
              <a:xfrm>
                <a:off x="903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5" name="Oval 717"/>
              <p:cNvSpPr>
                <a:spLocks noChangeArrowheads="1"/>
              </p:cNvSpPr>
              <p:nvPr/>
            </p:nvSpPr>
            <p:spPr bwMode="auto">
              <a:xfrm>
                <a:off x="912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6" name="Oval 718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7" name="Oval 719"/>
              <p:cNvSpPr>
                <a:spLocks noChangeArrowheads="1"/>
              </p:cNvSpPr>
              <p:nvPr/>
            </p:nvSpPr>
            <p:spPr bwMode="auto">
              <a:xfrm>
                <a:off x="930" y="24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8" name="Oval 720"/>
              <p:cNvSpPr>
                <a:spLocks noChangeArrowheads="1"/>
              </p:cNvSpPr>
              <p:nvPr/>
            </p:nvSpPr>
            <p:spPr bwMode="auto">
              <a:xfrm>
                <a:off x="939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09" name="Oval 721"/>
              <p:cNvSpPr>
                <a:spLocks noChangeArrowheads="1"/>
              </p:cNvSpPr>
              <p:nvPr/>
            </p:nvSpPr>
            <p:spPr bwMode="auto">
              <a:xfrm>
                <a:off x="948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0" name="Oval 722"/>
              <p:cNvSpPr>
                <a:spLocks noChangeArrowheads="1"/>
              </p:cNvSpPr>
              <p:nvPr/>
            </p:nvSpPr>
            <p:spPr bwMode="auto">
              <a:xfrm>
                <a:off x="957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1" name="Oval 723"/>
              <p:cNvSpPr>
                <a:spLocks noChangeArrowheads="1"/>
              </p:cNvSpPr>
              <p:nvPr/>
            </p:nvSpPr>
            <p:spPr bwMode="auto">
              <a:xfrm>
                <a:off x="966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2" name="Oval 724"/>
              <p:cNvSpPr>
                <a:spLocks noChangeArrowheads="1"/>
              </p:cNvSpPr>
              <p:nvPr/>
            </p:nvSpPr>
            <p:spPr bwMode="auto">
              <a:xfrm>
                <a:off x="975" y="24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3" name="Oval 725"/>
              <p:cNvSpPr>
                <a:spLocks noChangeArrowheads="1"/>
              </p:cNvSpPr>
              <p:nvPr/>
            </p:nvSpPr>
            <p:spPr bwMode="auto">
              <a:xfrm>
                <a:off x="984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4" name="Oval 726"/>
              <p:cNvSpPr>
                <a:spLocks noChangeArrowheads="1"/>
              </p:cNvSpPr>
              <p:nvPr/>
            </p:nvSpPr>
            <p:spPr bwMode="auto">
              <a:xfrm>
                <a:off x="993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5" name="Oval 727"/>
              <p:cNvSpPr>
                <a:spLocks noChangeArrowheads="1"/>
              </p:cNvSpPr>
              <p:nvPr/>
            </p:nvSpPr>
            <p:spPr bwMode="auto">
              <a:xfrm>
                <a:off x="1002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6" name="Oval 728"/>
              <p:cNvSpPr>
                <a:spLocks noChangeArrowheads="1"/>
              </p:cNvSpPr>
              <p:nvPr/>
            </p:nvSpPr>
            <p:spPr bwMode="auto">
              <a:xfrm>
                <a:off x="1011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7" name="Oval 729"/>
              <p:cNvSpPr>
                <a:spLocks noChangeArrowheads="1"/>
              </p:cNvSpPr>
              <p:nvPr/>
            </p:nvSpPr>
            <p:spPr bwMode="auto">
              <a:xfrm>
                <a:off x="1020" y="24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8" name="Oval 730"/>
              <p:cNvSpPr>
                <a:spLocks noChangeArrowheads="1"/>
              </p:cNvSpPr>
              <p:nvPr/>
            </p:nvSpPr>
            <p:spPr bwMode="auto">
              <a:xfrm>
                <a:off x="1029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19" name="Oval 731"/>
              <p:cNvSpPr>
                <a:spLocks noChangeArrowheads="1"/>
              </p:cNvSpPr>
              <p:nvPr/>
            </p:nvSpPr>
            <p:spPr bwMode="auto">
              <a:xfrm>
                <a:off x="1038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0" name="Oval 732"/>
              <p:cNvSpPr>
                <a:spLocks noChangeArrowheads="1"/>
              </p:cNvSpPr>
              <p:nvPr/>
            </p:nvSpPr>
            <p:spPr bwMode="auto">
              <a:xfrm>
                <a:off x="1038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1" name="Oval 733"/>
              <p:cNvSpPr>
                <a:spLocks noChangeArrowheads="1"/>
              </p:cNvSpPr>
              <p:nvPr/>
            </p:nvSpPr>
            <p:spPr bwMode="auto">
              <a:xfrm>
                <a:off x="1047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2" name="Oval 734"/>
              <p:cNvSpPr>
                <a:spLocks noChangeArrowheads="1"/>
              </p:cNvSpPr>
              <p:nvPr/>
            </p:nvSpPr>
            <p:spPr bwMode="auto">
              <a:xfrm>
                <a:off x="1056" y="24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3" name="Oval 735"/>
              <p:cNvSpPr>
                <a:spLocks noChangeArrowheads="1"/>
              </p:cNvSpPr>
              <p:nvPr/>
            </p:nvSpPr>
            <p:spPr bwMode="auto">
              <a:xfrm>
                <a:off x="1065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4" name="Oval 736"/>
              <p:cNvSpPr>
                <a:spLocks noChangeArrowheads="1"/>
              </p:cNvSpPr>
              <p:nvPr/>
            </p:nvSpPr>
            <p:spPr bwMode="auto">
              <a:xfrm>
                <a:off x="1074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5" name="Oval 737"/>
              <p:cNvSpPr>
                <a:spLocks noChangeArrowheads="1"/>
              </p:cNvSpPr>
              <p:nvPr/>
            </p:nvSpPr>
            <p:spPr bwMode="auto">
              <a:xfrm>
                <a:off x="1083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6" name="Oval 738"/>
              <p:cNvSpPr>
                <a:spLocks noChangeArrowheads="1"/>
              </p:cNvSpPr>
              <p:nvPr/>
            </p:nvSpPr>
            <p:spPr bwMode="auto">
              <a:xfrm>
                <a:off x="1092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7" name="Oval 739"/>
              <p:cNvSpPr>
                <a:spLocks noChangeArrowheads="1"/>
              </p:cNvSpPr>
              <p:nvPr/>
            </p:nvSpPr>
            <p:spPr bwMode="auto">
              <a:xfrm>
                <a:off x="1101" y="245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8" name="Oval 740"/>
              <p:cNvSpPr>
                <a:spLocks noChangeArrowheads="1"/>
              </p:cNvSpPr>
              <p:nvPr/>
            </p:nvSpPr>
            <p:spPr bwMode="auto">
              <a:xfrm>
                <a:off x="1110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29" name="Oval 741"/>
              <p:cNvSpPr>
                <a:spLocks noChangeArrowheads="1"/>
              </p:cNvSpPr>
              <p:nvPr/>
            </p:nvSpPr>
            <p:spPr bwMode="auto">
              <a:xfrm>
                <a:off x="1119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0" name="Oval 742"/>
              <p:cNvSpPr>
                <a:spLocks noChangeArrowheads="1"/>
              </p:cNvSpPr>
              <p:nvPr/>
            </p:nvSpPr>
            <p:spPr bwMode="auto">
              <a:xfrm>
                <a:off x="1128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1" name="Oval 743"/>
              <p:cNvSpPr>
                <a:spLocks noChangeArrowheads="1"/>
              </p:cNvSpPr>
              <p:nvPr/>
            </p:nvSpPr>
            <p:spPr bwMode="auto">
              <a:xfrm>
                <a:off x="1137" y="244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2" name="Oval 744"/>
              <p:cNvSpPr>
                <a:spLocks noChangeArrowheads="1"/>
              </p:cNvSpPr>
              <p:nvPr/>
            </p:nvSpPr>
            <p:spPr bwMode="auto">
              <a:xfrm>
                <a:off x="1146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3" name="Oval 745"/>
              <p:cNvSpPr>
                <a:spLocks noChangeArrowheads="1"/>
              </p:cNvSpPr>
              <p:nvPr/>
            </p:nvSpPr>
            <p:spPr bwMode="auto">
              <a:xfrm>
                <a:off x="1155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4" name="Oval 746"/>
              <p:cNvSpPr>
                <a:spLocks noChangeArrowheads="1"/>
              </p:cNvSpPr>
              <p:nvPr/>
            </p:nvSpPr>
            <p:spPr bwMode="auto">
              <a:xfrm>
                <a:off x="1164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5" name="Oval 747"/>
              <p:cNvSpPr>
                <a:spLocks noChangeArrowheads="1"/>
              </p:cNvSpPr>
              <p:nvPr/>
            </p:nvSpPr>
            <p:spPr bwMode="auto">
              <a:xfrm>
                <a:off x="1173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6" name="Oval 748"/>
              <p:cNvSpPr>
                <a:spLocks noChangeArrowheads="1"/>
              </p:cNvSpPr>
              <p:nvPr/>
            </p:nvSpPr>
            <p:spPr bwMode="auto">
              <a:xfrm>
                <a:off x="1182" y="243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7" name="Oval 749"/>
              <p:cNvSpPr>
                <a:spLocks noChangeArrowheads="1"/>
              </p:cNvSpPr>
              <p:nvPr/>
            </p:nvSpPr>
            <p:spPr bwMode="auto">
              <a:xfrm>
                <a:off x="1191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8" name="Oval 750"/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39" name="Oval 751"/>
              <p:cNvSpPr>
                <a:spLocks noChangeArrowheads="1"/>
              </p:cNvSpPr>
              <p:nvPr/>
            </p:nvSpPr>
            <p:spPr bwMode="auto">
              <a:xfrm>
                <a:off x="1209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0" name="Oval 752"/>
              <p:cNvSpPr>
                <a:spLocks noChangeArrowheads="1"/>
              </p:cNvSpPr>
              <p:nvPr/>
            </p:nvSpPr>
            <p:spPr bwMode="auto">
              <a:xfrm>
                <a:off x="1209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1" name="Oval 753"/>
              <p:cNvSpPr>
                <a:spLocks noChangeArrowheads="1"/>
              </p:cNvSpPr>
              <p:nvPr/>
            </p:nvSpPr>
            <p:spPr bwMode="auto">
              <a:xfrm>
                <a:off x="1218" y="2429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2" name="Oval 754"/>
              <p:cNvSpPr>
                <a:spLocks noChangeArrowheads="1"/>
              </p:cNvSpPr>
              <p:nvPr/>
            </p:nvSpPr>
            <p:spPr bwMode="auto">
              <a:xfrm>
                <a:off x="1227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3" name="Oval 755"/>
              <p:cNvSpPr>
                <a:spLocks noChangeArrowheads="1"/>
              </p:cNvSpPr>
              <p:nvPr/>
            </p:nvSpPr>
            <p:spPr bwMode="auto">
              <a:xfrm>
                <a:off x="1236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4" name="Oval 756"/>
              <p:cNvSpPr>
                <a:spLocks noChangeArrowheads="1"/>
              </p:cNvSpPr>
              <p:nvPr/>
            </p:nvSpPr>
            <p:spPr bwMode="auto">
              <a:xfrm>
                <a:off x="1245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5" name="Oval 757"/>
              <p:cNvSpPr>
                <a:spLocks noChangeArrowheads="1"/>
              </p:cNvSpPr>
              <p:nvPr/>
            </p:nvSpPr>
            <p:spPr bwMode="auto">
              <a:xfrm>
                <a:off x="1254" y="242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6" name="Oval 758"/>
              <p:cNvSpPr>
                <a:spLocks noChangeArrowheads="1"/>
              </p:cNvSpPr>
              <p:nvPr/>
            </p:nvSpPr>
            <p:spPr bwMode="auto">
              <a:xfrm>
                <a:off x="1263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7" name="Oval 759"/>
              <p:cNvSpPr>
                <a:spLocks noChangeArrowheads="1"/>
              </p:cNvSpPr>
              <p:nvPr/>
            </p:nvSpPr>
            <p:spPr bwMode="auto">
              <a:xfrm>
                <a:off x="1272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8" name="Oval 760"/>
              <p:cNvSpPr>
                <a:spLocks noChangeArrowheads="1"/>
              </p:cNvSpPr>
              <p:nvPr/>
            </p:nvSpPr>
            <p:spPr bwMode="auto">
              <a:xfrm>
                <a:off x="1281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49" name="Oval 761"/>
              <p:cNvSpPr>
                <a:spLocks noChangeArrowheads="1"/>
              </p:cNvSpPr>
              <p:nvPr/>
            </p:nvSpPr>
            <p:spPr bwMode="auto">
              <a:xfrm>
                <a:off x="1290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0" name="Oval 762"/>
              <p:cNvSpPr>
                <a:spLocks noChangeArrowheads="1"/>
              </p:cNvSpPr>
              <p:nvPr/>
            </p:nvSpPr>
            <p:spPr bwMode="auto">
              <a:xfrm>
                <a:off x="1299" y="24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1" name="Oval 763"/>
              <p:cNvSpPr>
                <a:spLocks noChangeArrowheads="1"/>
              </p:cNvSpPr>
              <p:nvPr/>
            </p:nvSpPr>
            <p:spPr bwMode="auto">
              <a:xfrm>
                <a:off x="1308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2" name="Oval 764"/>
              <p:cNvSpPr>
                <a:spLocks noChangeArrowheads="1"/>
              </p:cNvSpPr>
              <p:nvPr/>
            </p:nvSpPr>
            <p:spPr bwMode="auto">
              <a:xfrm>
                <a:off x="1317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3" name="Oval 765"/>
              <p:cNvSpPr>
                <a:spLocks noChangeArrowheads="1"/>
              </p:cNvSpPr>
              <p:nvPr/>
            </p:nvSpPr>
            <p:spPr bwMode="auto">
              <a:xfrm>
                <a:off x="1326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4" name="Oval 766"/>
              <p:cNvSpPr>
                <a:spLocks noChangeArrowheads="1"/>
              </p:cNvSpPr>
              <p:nvPr/>
            </p:nvSpPr>
            <p:spPr bwMode="auto">
              <a:xfrm>
                <a:off x="1335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5" name="Oval 767"/>
              <p:cNvSpPr>
                <a:spLocks noChangeArrowheads="1"/>
              </p:cNvSpPr>
              <p:nvPr/>
            </p:nvSpPr>
            <p:spPr bwMode="auto">
              <a:xfrm>
                <a:off x="1344" y="240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6" name="Oval 768"/>
              <p:cNvSpPr>
                <a:spLocks noChangeArrowheads="1"/>
              </p:cNvSpPr>
              <p:nvPr/>
            </p:nvSpPr>
            <p:spPr bwMode="auto">
              <a:xfrm>
                <a:off x="1353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7" name="Oval 769"/>
              <p:cNvSpPr>
                <a:spLocks noChangeArrowheads="1"/>
              </p:cNvSpPr>
              <p:nvPr/>
            </p:nvSpPr>
            <p:spPr bwMode="auto">
              <a:xfrm>
                <a:off x="1362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8" name="Oval 770"/>
              <p:cNvSpPr>
                <a:spLocks noChangeArrowheads="1"/>
              </p:cNvSpPr>
              <p:nvPr/>
            </p:nvSpPr>
            <p:spPr bwMode="auto">
              <a:xfrm>
                <a:off x="1371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59" name="Oval 771"/>
              <p:cNvSpPr>
                <a:spLocks noChangeArrowheads="1"/>
              </p:cNvSpPr>
              <p:nvPr/>
            </p:nvSpPr>
            <p:spPr bwMode="auto">
              <a:xfrm>
                <a:off x="1380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0" name="Oval 772"/>
              <p:cNvSpPr>
                <a:spLocks noChangeArrowheads="1"/>
              </p:cNvSpPr>
              <p:nvPr/>
            </p:nvSpPr>
            <p:spPr bwMode="auto">
              <a:xfrm>
                <a:off x="1380" y="239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1" name="Oval 773"/>
              <p:cNvSpPr>
                <a:spLocks noChangeArrowheads="1"/>
              </p:cNvSpPr>
              <p:nvPr/>
            </p:nvSpPr>
            <p:spPr bwMode="auto">
              <a:xfrm>
                <a:off x="1389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2" name="Oval 774"/>
              <p:cNvSpPr>
                <a:spLocks noChangeArrowheads="1"/>
              </p:cNvSpPr>
              <p:nvPr/>
            </p:nvSpPr>
            <p:spPr bwMode="auto">
              <a:xfrm>
                <a:off x="1398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3" name="Oval 775"/>
              <p:cNvSpPr>
                <a:spLocks noChangeArrowheads="1"/>
              </p:cNvSpPr>
              <p:nvPr/>
            </p:nvSpPr>
            <p:spPr bwMode="auto">
              <a:xfrm>
                <a:off x="1407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4" name="Oval 776"/>
              <p:cNvSpPr>
                <a:spLocks noChangeArrowheads="1"/>
              </p:cNvSpPr>
              <p:nvPr/>
            </p:nvSpPr>
            <p:spPr bwMode="auto">
              <a:xfrm>
                <a:off x="1416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5" name="Oval 777"/>
              <p:cNvSpPr>
                <a:spLocks noChangeArrowheads="1"/>
              </p:cNvSpPr>
              <p:nvPr/>
            </p:nvSpPr>
            <p:spPr bwMode="auto">
              <a:xfrm>
                <a:off x="1425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6" name="Oval 778"/>
              <p:cNvSpPr>
                <a:spLocks noChangeArrowheads="1"/>
              </p:cNvSpPr>
              <p:nvPr/>
            </p:nvSpPr>
            <p:spPr bwMode="auto">
              <a:xfrm>
                <a:off x="1434" y="238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7" name="Oval 779"/>
              <p:cNvSpPr>
                <a:spLocks noChangeArrowheads="1"/>
              </p:cNvSpPr>
              <p:nvPr/>
            </p:nvSpPr>
            <p:spPr bwMode="auto">
              <a:xfrm>
                <a:off x="1443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8" name="Oval 780"/>
              <p:cNvSpPr>
                <a:spLocks noChangeArrowheads="1"/>
              </p:cNvSpPr>
              <p:nvPr/>
            </p:nvSpPr>
            <p:spPr bwMode="auto">
              <a:xfrm>
                <a:off x="1452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69" name="Oval 781"/>
              <p:cNvSpPr>
                <a:spLocks noChangeArrowheads="1"/>
              </p:cNvSpPr>
              <p:nvPr/>
            </p:nvSpPr>
            <p:spPr bwMode="auto">
              <a:xfrm>
                <a:off x="1461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0" name="Oval 782"/>
              <p:cNvSpPr>
                <a:spLocks noChangeArrowheads="1"/>
              </p:cNvSpPr>
              <p:nvPr/>
            </p:nvSpPr>
            <p:spPr bwMode="auto">
              <a:xfrm>
                <a:off x="1470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1" name="Oval 783"/>
              <p:cNvSpPr>
                <a:spLocks noChangeArrowheads="1"/>
              </p:cNvSpPr>
              <p:nvPr/>
            </p:nvSpPr>
            <p:spPr bwMode="auto">
              <a:xfrm>
                <a:off x="1479" y="237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2" name="Oval 784"/>
              <p:cNvSpPr>
                <a:spLocks noChangeArrowheads="1"/>
              </p:cNvSpPr>
              <p:nvPr/>
            </p:nvSpPr>
            <p:spPr bwMode="auto">
              <a:xfrm>
                <a:off x="1488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3" name="Oval 785"/>
              <p:cNvSpPr>
                <a:spLocks noChangeArrowheads="1"/>
              </p:cNvSpPr>
              <p:nvPr/>
            </p:nvSpPr>
            <p:spPr bwMode="auto">
              <a:xfrm>
                <a:off x="1497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4" name="Oval 786"/>
              <p:cNvSpPr>
                <a:spLocks noChangeArrowheads="1"/>
              </p:cNvSpPr>
              <p:nvPr/>
            </p:nvSpPr>
            <p:spPr bwMode="auto">
              <a:xfrm>
                <a:off x="1506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5" name="Oval 787"/>
              <p:cNvSpPr>
                <a:spLocks noChangeArrowheads="1"/>
              </p:cNvSpPr>
              <p:nvPr/>
            </p:nvSpPr>
            <p:spPr bwMode="auto">
              <a:xfrm>
                <a:off x="1515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6" name="Oval 788"/>
              <p:cNvSpPr>
                <a:spLocks noChangeArrowheads="1"/>
              </p:cNvSpPr>
              <p:nvPr/>
            </p:nvSpPr>
            <p:spPr bwMode="auto">
              <a:xfrm>
                <a:off x="1524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7" name="Oval 789"/>
              <p:cNvSpPr>
                <a:spLocks noChangeArrowheads="1"/>
              </p:cNvSpPr>
              <p:nvPr/>
            </p:nvSpPr>
            <p:spPr bwMode="auto">
              <a:xfrm>
                <a:off x="1533" y="236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8" name="Oval 790"/>
              <p:cNvSpPr>
                <a:spLocks noChangeArrowheads="1"/>
              </p:cNvSpPr>
              <p:nvPr/>
            </p:nvSpPr>
            <p:spPr bwMode="auto">
              <a:xfrm>
                <a:off x="1542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79" name="Oval 791"/>
              <p:cNvSpPr>
                <a:spLocks noChangeArrowheads="1"/>
              </p:cNvSpPr>
              <p:nvPr/>
            </p:nvSpPr>
            <p:spPr bwMode="auto">
              <a:xfrm>
                <a:off x="1551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0" name="Oval 792"/>
              <p:cNvSpPr>
                <a:spLocks noChangeArrowheads="1"/>
              </p:cNvSpPr>
              <p:nvPr/>
            </p:nvSpPr>
            <p:spPr bwMode="auto">
              <a:xfrm>
                <a:off x="1560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1" name="Oval 793"/>
              <p:cNvSpPr>
                <a:spLocks noChangeArrowheads="1"/>
              </p:cNvSpPr>
              <p:nvPr/>
            </p:nvSpPr>
            <p:spPr bwMode="auto">
              <a:xfrm>
                <a:off x="1560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2" name="Oval 794"/>
              <p:cNvSpPr>
                <a:spLocks noChangeArrowheads="1"/>
              </p:cNvSpPr>
              <p:nvPr/>
            </p:nvSpPr>
            <p:spPr bwMode="auto">
              <a:xfrm>
                <a:off x="1569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3" name="Oval 795"/>
              <p:cNvSpPr>
                <a:spLocks noChangeArrowheads="1"/>
              </p:cNvSpPr>
              <p:nvPr/>
            </p:nvSpPr>
            <p:spPr bwMode="auto">
              <a:xfrm>
                <a:off x="1578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4" name="Oval 796"/>
              <p:cNvSpPr>
                <a:spLocks noChangeArrowheads="1"/>
              </p:cNvSpPr>
              <p:nvPr/>
            </p:nvSpPr>
            <p:spPr bwMode="auto">
              <a:xfrm>
                <a:off x="1587" y="236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5" name="Oval 797"/>
              <p:cNvSpPr>
                <a:spLocks noChangeArrowheads="1"/>
              </p:cNvSpPr>
              <p:nvPr/>
            </p:nvSpPr>
            <p:spPr bwMode="auto">
              <a:xfrm>
                <a:off x="1596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6" name="Oval 798"/>
              <p:cNvSpPr>
                <a:spLocks noChangeArrowheads="1"/>
              </p:cNvSpPr>
              <p:nvPr/>
            </p:nvSpPr>
            <p:spPr bwMode="auto">
              <a:xfrm>
                <a:off x="1605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7" name="Oval 799"/>
              <p:cNvSpPr>
                <a:spLocks noChangeArrowheads="1"/>
              </p:cNvSpPr>
              <p:nvPr/>
            </p:nvSpPr>
            <p:spPr bwMode="auto">
              <a:xfrm>
                <a:off x="1614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8" name="Oval 800"/>
              <p:cNvSpPr>
                <a:spLocks noChangeArrowheads="1"/>
              </p:cNvSpPr>
              <p:nvPr/>
            </p:nvSpPr>
            <p:spPr bwMode="auto">
              <a:xfrm>
                <a:off x="1623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89" name="Oval 801"/>
              <p:cNvSpPr>
                <a:spLocks noChangeArrowheads="1"/>
              </p:cNvSpPr>
              <p:nvPr/>
            </p:nvSpPr>
            <p:spPr bwMode="auto">
              <a:xfrm>
                <a:off x="1632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0" name="Oval 802"/>
              <p:cNvSpPr>
                <a:spLocks noChangeArrowheads="1"/>
              </p:cNvSpPr>
              <p:nvPr/>
            </p:nvSpPr>
            <p:spPr bwMode="auto">
              <a:xfrm>
                <a:off x="1641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1" name="Oval 803"/>
              <p:cNvSpPr>
                <a:spLocks noChangeArrowheads="1"/>
              </p:cNvSpPr>
              <p:nvPr/>
            </p:nvSpPr>
            <p:spPr bwMode="auto">
              <a:xfrm>
                <a:off x="1650" y="235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2" name="Oval 804"/>
              <p:cNvSpPr>
                <a:spLocks noChangeArrowheads="1"/>
              </p:cNvSpPr>
              <p:nvPr/>
            </p:nvSpPr>
            <p:spPr bwMode="auto">
              <a:xfrm>
                <a:off x="1659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3" name="Oval 805"/>
              <p:cNvSpPr>
                <a:spLocks noChangeArrowheads="1"/>
              </p:cNvSpPr>
              <p:nvPr/>
            </p:nvSpPr>
            <p:spPr bwMode="auto">
              <a:xfrm>
                <a:off x="1668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4" name="Oval 806"/>
              <p:cNvSpPr>
                <a:spLocks noChangeArrowheads="1"/>
              </p:cNvSpPr>
              <p:nvPr/>
            </p:nvSpPr>
            <p:spPr bwMode="auto">
              <a:xfrm>
                <a:off x="1677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5" name="Oval 807"/>
              <p:cNvSpPr>
                <a:spLocks noChangeArrowheads="1"/>
              </p:cNvSpPr>
              <p:nvPr/>
            </p:nvSpPr>
            <p:spPr bwMode="auto">
              <a:xfrm>
                <a:off x="1686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6" name="Oval 808"/>
              <p:cNvSpPr>
                <a:spLocks noChangeArrowheads="1"/>
              </p:cNvSpPr>
              <p:nvPr/>
            </p:nvSpPr>
            <p:spPr bwMode="auto">
              <a:xfrm>
                <a:off x="1695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7" name="Oval 809"/>
              <p:cNvSpPr>
                <a:spLocks noChangeArrowheads="1"/>
              </p:cNvSpPr>
              <p:nvPr/>
            </p:nvSpPr>
            <p:spPr bwMode="auto">
              <a:xfrm>
                <a:off x="1704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8" name="Oval 810"/>
              <p:cNvSpPr>
                <a:spLocks noChangeArrowheads="1"/>
              </p:cNvSpPr>
              <p:nvPr/>
            </p:nvSpPr>
            <p:spPr bwMode="auto">
              <a:xfrm>
                <a:off x="1713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99" name="Oval 811"/>
              <p:cNvSpPr>
                <a:spLocks noChangeArrowheads="1"/>
              </p:cNvSpPr>
              <p:nvPr/>
            </p:nvSpPr>
            <p:spPr bwMode="auto">
              <a:xfrm>
                <a:off x="1722" y="234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0" name="Oval 812"/>
              <p:cNvSpPr>
                <a:spLocks noChangeArrowheads="1"/>
              </p:cNvSpPr>
              <p:nvPr/>
            </p:nvSpPr>
            <p:spPr bwMode="auto">
              <a:xfrm>
                <a:off x="173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1" name="Oval 813"/>
              <p:cNvSpPr>
                <a:spLocks noChangeArrowheads="1"/>
              </p:cNvSpPr>
              <p:nvPr/>
            </p:nvSpPr>
            <p:spPr bwMode="auto">
              <a:xfrm>
                <a:off x="173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2" name="Oval 814"/>
              <p:cNvSpPr>
                <a:spLocks noChangeArrowheads="1"/>
              </p:cNvSpPr>
              <p:nvPr/>
            </p:nvSpPr>
            <p:spPr bwMode="auto">
              <a:xfrm>
                <a:off x="1740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3" name="Oval 815"/>
              <p:cNvSpPr>
                <a:spLocks noChangeArrowheads="1"/>
              </p:cNvSpPr>
              <p:nvPr/>
            </p:nvSpPr>
            <p:spPr bwMode="auto">
              <a:xfrm>
                <a:off x="174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4" name="Oval 816"/>
              <p:cNvSpPr>
                <a:spLocks noChangeArrowheads="1"/>
              </p:cNvSpPr>
              <p:nvPr/>
            </p:nvSpPr>
            <p:spPr bwMode="auto">
              <a:xfrm>
                <a:off x="175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5" name="Oval 817"/>
              <p:cNvSpPr>
                <a:spLocks noChangeArrowheads="1"/>
              </p:cNvSpPr>
              <p:nvPr/>
            </p:nvSpPr>
            <p:spPr bwMode="auto">
              <a:xfrm>
                <a:off x="176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6" name="Oval 818"/>
              <p:cNvSpPr>
                <a:spLocks noChangeArrowheads="1"/>
              </p:cNvSpPr>
              <p:nvPr/>
            </p:nvSpPr>
            <p:spPr bwMode="auto">
              <a:xfrm>
                <a:off x="177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7" name="Oval 819"/>
              <p:cNvSpPr>
                <a:spLocks noChangeArrowheads="1"/>
              </p:cNvSpPr>
              <p:nvPr/>
            </p:nvSpPr>
            <p:spPr bwMode="auto">
              <a:xfrm>
                <a:off x="178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8" name="Oval 820"/>
              <p:cNvSpPr>
                <a:spLocks noChangeArrowheads="1"/>
              </p:cNvSpPr>
              <p:nvPr/>
            </p:nvSpPr>
            <p:spPr bwMode="auto">
              <a:xfrm>
                <a:off x="179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09" name="Oval 821"/>
              <p:cNvSpPr>
                <a:spLocks noChangeArrowheads="1"/>
              </p:cNvSpPr>
              <p:nvPr/>
            </p:nvSpPr>
            <p:spPr bwMode="auto">
              <a:xfrm>
                <a:off x="180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0" name="Oval 822"/>
              <p:cNvSpPr>
                <a:spLocks noChangeArrowheads="1"/>
              </p:cNvSpPr>
              <p:nvPr/>
            </p:nvSpPr>
            <p:spPr bwMode="auto">
              <a:xfrm>
                <a:off x="181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1" name="Oval 823"/>
              <p:cNvSpPr>
                <a:spLocks noChangeArrowheads="1"/>
              </p:cNvSpPr>
              <p:nvPr/>
            </p:nvSpPr>
            <p:spPr bwMode="auto">
              <a:xfrm>
                <a:off x="182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2" name="Oval 824"/>
              <p:cNvSpPr>
                <a:spLocks noChangeArrowheads="1"/>
              </p:cNvSpPr>
              <p:nvPr/>
            </p:nvSpPr>
            <p:spPr bwMode="auto">
              <a:xfrm>
                <a:off x="183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3" name="Oval 825"/>
              <p:cNvSpPr>
                <a:spLocks noChangeArrowheads="1"/>
              </p:cNvSpPr>
              <p:nvPr/>
            </p:nvSpPr>
            <p:spPr bwMode="auto">
              <a:xfrm>
                <a:off x="183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4" name="Oval 826"/>
              <p:cNvSpPr>
                <a:spLocks noChangeArrowheads="1"/>
              </p:cNvSpPr>
              <p:nvPr/>
            </p:nvSpPr>
            <p:spPr bwMode="auto">
              <a:xfrm>
                <a:off x="184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5" name="Oval 827"/>
              <p:cNvSpPr>
                <a:spLocks noChangeArrowheads="1"/>
              </p:cNvSpPr>
              <p:nvPr/>
            </p:nvSpPr>
            <p:spPr bwMode="auto">
              <a:xfrm>
                <a:off x="185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6" name="Oval 828"/>
              <p:cNvSpPr>
                <a:spLocks noChangeArrowheads="1"/>
              </p:cNvSpPr>
              <p:nvPr/>
            </p:nvSpPr>
            <p:spPr bwMode="auto">
              <a:xfrm>
                <a:off x="186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7" name="Oval 829"/>
              <p:cNvSpPr>
                <a:spLocks noChangeArrowheads="1"/>
              </p:cNvSpPr>
              <p:nvPr/>
            </p:nvSpPr>
            <p:spPr bwMode="auto">
              <a:xfrm>
                <a:off x="187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8" name="Oval 830"/>
              <p:cNvSpPr>
                <a:spLocks noChangeArrowheads="1"/>
              </p:cNvSpPr>
              <p:nvPr/>
            </p:nvSpPr>
            <p:spPr bwMode="auto">
              <a:xfrm>
                <a:off x="188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19" name="Oval 831"/>
              <p:cNvSpPr>
                <a:spLocks noChangeArrowheads="1"/>
              </p:cNvSpPr>
              <p:nvPr/>
            </p:nvSpPr>
            <p:spPr bwMode="auto">
              <a:xfrm>
                <a:off x="189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0" name="Oval 832"/>
              <p:cNvSpPr>
                <a:spLocks noChangeArrowheads="1"/>
              </p:cNvSpPr>
              <p:nvPr/>
            </p:nvSpPr>
            <p:spPr bwMode="auto">
              <a:xfrm>
                <a:off x="190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1" name="Oval 833"/>
              <p:cNvSpPr>
                <a:spLocks noChangeArrowheads="1"/>
              </p:cNvSpPr>
              <p:nvPr/>
            </p:nvSpPr>
            <p:spPr bwMode="auto">
              <a:xfrm>
                <a:off x="190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2" name="Oval 834"/>
              <p:cNvSpPr>
                <a:spLocks noChangeArrowheads="1"/>
              </p:cNvSpPr>
              <p:nvPr/>
            </p:nvSpPr>
            <p:spPr bwMode="auto">
              <a:xfrm>
                <a:off x="191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324" name="Group 1036"/>
            <p:cNvGrpSpPr>
              <a:grpSpLocks/>
            </p:cNvGrpSpPr>
            <p:nvPr/>
          </p:nvGrpSpPr>
          <p:grpSpPr bwMode="auto">
            <a:xfrm>
              <a:off x="714" y="2310"/>
              <a:ext cx="2295" cy="26"/>
              <a:chOff x="714" y="2310"/>
              <a:chExt cx="2295" cy="26"/>
            </a:xfrm>
          </p:grpSpPr>
          <p:sp>
            <p:nvSpPr>
              <p:cNvPr id="141124" name="Oval 836"/>
              <p:cNvSpPr>
                <a:spLocks noChangeArrowheads="1"/>
              </p:cNvSpPr>
              <p:nvPr/>
            </p:nvSpPr>
            <p:spPr bwMode="auto">
              <a:xfrm>
                <a:off x="192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5" name="Oval 837"/>
              <p:cNvSpPr>
                <a:spLocks noChangeArrowheads="1"/>
              </p:cNvSpPr>
              <p:nvPr/>
            </p:nvSpPr>
            <p:spPr bwMode="auto">
              <a:xfrm>
                <a:off x="192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6" name="Oval 838"/>
              <p:cNvSpPr>
                <a:spLocks noChangeArrowheads="1"/>
              </p:cNvSpPr>
              <p:nvPr/>
            </p:nvSpPr>
            <p:spPr bwMode="auto">
              <a:xfrm>
                <a:off x="193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7" name="Oval 839"/>
              <p:cNvSpPr>
                <a:spLocks noChangeArrowheads="1"/>
              </p:cNvSpPr>
              <p:nvPr/>
            </p:nvSpPr>
            <p:spPr bwMode="auto">
              <a:xfrm>
                <a:off x="194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8" name="Oval 840"/>
              <p:cNvSpPr>
                <a:spLocks noChangeArrowheads="1"/>
              </p:cNvSpPr>
              <p:nvPr/>
            </p:nvSpPr>
            <p:spPr bwMode="auto">
              <a:xfrm>
                <a:off x="195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29" name="Oval 841"/>
              <p:cNvSpPr>
                <a:spLocks noChangeArrowheads="1"/>
              </p:cNvSpPr>
              <p:nvPr/>
            </p:nvSpPr>
            <p:spPr bwMode="auto">
              <a:xfrm>
                <a:off x="196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0" name="Oval 842"/>
              <p:cNvSpPr>
                <a:spLocks noChangeArrowheads="1"/>
              </p:cNvSpPr>
              <p:nvPr/>
            </p:nvSpPr>
            <p:spPr bwMode="auto">
              <a:xfrm>
                <a:off x="197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1" name="Oval 843"/>
              <p:cNvSpPr>
                <a:spLocks noChangeArrowheads="1"/>
              </p:cNvSpPr>
              <p:nvPr/>
            </p:nvSpPr>
            <p:spPr bwMode="auto">
              <a:xfrm>
                <a:off x="198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2" name="Oval 844"/>
              <p:cNvSpPr>
                <a:spLocks noChangeArrowheads="1"/>
              </p:cNvSpPr>
              <p:nvPr/>
            </p:nvSpPr>
            <p:spPr bwMode="auto">
              <a:xfrm>
                <a:off x="199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3" name="Oval 845"/>
              <p:cNvSpPr>
                <a:spLocks noChangeArrowheads="1"/>
              </p:cNvSpPr>
              <p:nvPr/>
            </p:nvSpPr>
            <p:spPr bwMode="auto">
              <a:xfrm>
                <a:off x="200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4" name="Oval 846"/>
              <p:cNvSpPr>
                <a:spLocks noChangeArrowheads="1"/>
              </p:cNvSpPr>
              <p:nvPr/>
            </p:nvSpPr>
            <p:spPr bwMode="auto">
              <a:xfrm>
                <a:off x="201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5" name="Oval 847"/>
              <p:cNvSpPr>
                <a:spLocks noChangeArrowheads="1"/>
              </p:cNvSpPr>
              <p:nvPr/>
            </p:nvSpPr>
            <p:spPr bwMode="auto">
              <a:xfrm>
                <a:off x="201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6" name="Oval 848"/>
              <p:cNvSpPr>
                <a:spLocks noChangeArrowheads="1"/>
              </p:cNvSpPr>
              <p:nvPr/>
            </p:nvSpPr>
            <p:spPr bwMode="auto">
              <a:xfrm>
                <a:off x="202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7" name="Oval 849"/>
              <p:cNvSpPr>
                <a:spLocks noChangeArrowheads="1"/>
              </p:cNvSpPr>
              <p:nvPr/>
            </p:nvSpPr>
            <p:spPr bwMode="auto">
              <a:xfrm>
                <a:off x="203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8" name="Oval 850"/>
              <p:cNvSpPr>
                <a:spLocks noChangeArrowheads="1"/>
              </p:cNvSpPr>
              <p:nvPr/>
            </p:nvSpPr>
            <p:spPr bwMode="auto">
              <a:xfrm>
                <a:off x="204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39" name="Oval 851"/>
              <p:cNvSpPr>
                <a:spLocks noChangeArrowheads="1"/>
              </p:cNvSpPr>
              <p:nvPr/>
            </p:nvSpPr>
            <p:spPr bwMode="auto">
              <a:xfrm>
                <a:off x="205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0" name="Oval 852"/>
              <p:cNvSpPr>
                <a:spLocks noChangeArrowheads="1"/>
              </p:cNvSpPr>
              <p:nvPr/>
            </p:nvSpPr>
            <p:spPr bwMode="auto">
              <a:xfrm>
                <a:off x="206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1" name="Oval 853"/>
              <p:cNvSpPr>
                <a:spLocks noChangeArrowheads="1"/>
              </p:cNvSpPr>
              <p:nvPr/>
            </p:nvSpPr>
            <p:spPr bwMode="auto">
              <a:xfrm>
                <a:off x="207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2" name="Oval 854"/>
              <p:cNvSpPr>
                <a:spLocks noChangeArrowheads="1"/>
              </p:cNvSpPr>
              <p:nvPr/>
            </p:nvSpPr>
            <p:spPr bwMode="auto">
              <a:xfrm>
                <a:off x="208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3" name="Oval 855"/>
              <p:cNvSpPr>
                <a:spLocks noChangeArrowheads="1"/>
              </p:cNvSpPr>
              <p:nvPr/>
            </p:nvSpPr>
            <p:spPr bwMode="auto">
              <a:xfrm>
                <a:off x="208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4" name="Oval 856"/>
              <p:cNvSpPr>
                <a:spLocks noChangeArrowheads="1"/>
              </p:cNvSpPr>
              <p:nvPr/>
            </p:nvSpPr>
            <p:spPr bwMode="auto">
              <a:xfrm>
                <a:off x="209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5" name="Oval 857"/>
              <p:cNvSpPr>
                <a:spLocks noChangeArrowheads="1"/>
              </p:cNvSpPr>
              <p:nvPr/>
            </p:nvSpPr>
            <p:spPr bwMode="auto">
              <a:xfrm>
                <a:off x="210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6" name="Oval 858"/>
              <p:cNvSpPr>
                <a:spLocks noChangeArrowheads="1"/>
              </p:cNvSpPr>
              <p:nvPr/>
            </p:nvSpPr>
            <p:spPr bwMode="auto">
              <a:xfrm>
                <a:off x="210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7" name="Oval 859"/>
              <p:cNvSpPr>
                <a:spLocks noChangeArrowheads="1"/>
              </p:cNvSpPr>
              <p:nvPr/>
            </p:nvSpPr>
            <p:spPr bwMode="auto">
              <a:xfrm>
                <a:off x="211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8" name="Oval 860"/>
              <p:cNvSpPr>
                <a:spLocks noChangeArrowheads="1"/>
              </p:cNvSpPr>
              <p:nvPr/>
            </p:nvSpPr>
            <p:spPr bwMode="auto">
              <a:xfrm>
                <a:off x="212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49" name="Oval 861"/>
              <p:cNvSpPr>
                <a:spLocks noChangeArrowheads="1"/>
              </p:cNvSpPr>
              <p:nvPr/>
            </p:nvSpPr>
            <p:spPr bwMode="auto">
              <a:xfrm>
                <a:off x="213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0" name="Oval 862"/>
              <p:cNvSpPr>
                <a:spLocks noChangeArrowheads="1"/>
              </p:cNvSpPr>
              <p:nvPr/>
            </p:nvSpPr>
            <p:spPr bwMode="auto">
              <a:xfrm>
                <a:off x="214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1" name="Oval 863"/>
              <p:cNvSpPr>
                <a:spLocks noChangeArrowheads="1"/>
              </p:cNvSpPr>
              <p:nvPr/>
            </p:nvSpPr>
            <p:spPr bwMode="auto">
              <a:xfrm>
                <a:off x="215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2" name="Oval 864"/>
              <p:cNvSpPr>
                <a:spLocks noChangeArrowheads="1"/>
              </p:cNvSpPr>
              <p:nvPr/>
            </p:nvSpPr>
            <p:spPr bwMode="auto">
              <a:xfrm>
                <a:off x="216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3" name="Oval 865"/>
              <p:cNvSpPr>
                <a:spLocks noChangeArrowheads="1"/>
              </p:cNvSpPr>
              <p:nvPr/>
            </p:nvSpPr>
            <p:spPr bwMode="auto">
              <a:xfrm>
                <a:off x="217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4" name="Oval 866"/>
              <p:cNvSpPr>
                <a:spLocks noChangeArrowheads="1"/>
              </p:cNvSpPr>
              <p:nvPr/>
            </p:nvSpPr>
            <p:spPr bwMode="auto">
              <a:xfrm>
                <a:off x="218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5" name="Oval 867"/>
              <p:cNvSpPr>
                <a:spLocks noChangeArrowheads="1"/>
              </p:cNvSpPr>
              <p:nvPr/>
            </p:nvSpPr>
            <p:spPr bwMode="auto">
              <a:xfrm>
                <a:off x="219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6" name="Oval 868"/>
              <p:cNvSpPr>
                <a:spLocks noChangeArrowheads="1"/>
              </p:cNvSpPr>
              <p:nvPr/>
            </p:nvSpPr>
            <p:spPr bwMode="auto">
              <a:xfrm>
                <a:off x="219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7" name="Oval 869"/>
              <p:cNvSpPr>
                <a:spLocks noChangeArrowheads="1"/>
              </p:cNvSpPr>
              <p:nvPr/>
            </p:nvSpPr>
            <p:spPr bwMode="auto">
              <a:xfrm>
                <a:off x="220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8" name="Oval 870"/>
              <p:cNvSpPr>
                <a:spLocks noChangeArrowheads="1"/>
              </p:cNvSpPr>
              <p:nvPr/>
            </p:nvSpPr>
            <p:spPr bwMode="auto">
              <a:xfrm>
                <a:off x="221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59" name="Oval 871"/>
              <p:cNvSpPr>
                <a:spLocks noChangeArrowheads="1"/>
              </p:cNvSpPr>
              <p:nvPr/>
            </p:nvSpPr>
            <p:spPr bwMode="auto">
              <a:xfrm>
                <a:off x="222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0" name="Oval 872"/>
              <p:cNvSpPr>
                <a:spLocks noChangeArrowheads="1"/>
              </p:cNvSpPr>
              <p:nvPr/>
            </p:nvSpPr>
            <p:spPr bwMode="auto">
              <a:xfrm>
                <a:off x="223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1" name="Oval 873"/>
              <p:cNvSpPr>
                <a:spLocks noChangeArrowheads="1"/>
              </p:cNvSpPr>
              <p:nvPr/>
            </p:nvSpPr>
            <p:spPr bwMode="auto">
              <a:xfrm>
                <a:off x="224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2" name="Oval 874"/>
              <p:cNvSpPr>
                <a:spLocks noChangeArrowheads="1"/>
              </p:cNvSpPr>
              <p:nvPr/>
            </p:nvSpPr>
            <p:spPr bwMode="auto">
              <a:xfrm>
                <a:off x="225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3" name="Oval 875"/>
              <p:cNvSpPr>
                <a:spLocks noChangeArrowheads="1"/>
              </p:cNvSpPr>
              <p:nvPr/>
            </p:nvSpPr>
            <p:spPr bwMode="auto">
              <a:xfrm>
                <a:off x="225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4" name="Oval 876"/>
              <p:cNvSpPr>
                <a:spLocks noChangeArrowheads="1"/>
              </p:cNvSpPr>
              <p:nvPr/>
            </p:nvSpPr>
            <p:spPr bwMode="auto">
              <a:xfrm>
                <a:off x="226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5" name="Oval 877"/>
              <p:cNvSpPr>
                <a:spLocks noChangeArrowheads="1"/>
              </p:cNvSpPr>
              <p:nvPr/>
            </p:nvSpPr>
            <p:spPr bwMode="auto">
              <a:xfrm>
                <a:off x="227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6" name="Oval 878"/>
              <p:cNvSpPr>
                <a:spLocks noChangeArrowheads="1"/>
              </p:cNvSpPr>
              <p:nvPr/>
            </p:nvSpPr>
            <p:spPr bwMode="auto">
              <a:xfrm>
                <a:off x="228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7" name="Oval 879"/>
              <p:cNvSpPr>
                <a:spLocks noChangeArrowheads="1"/>
              </p:cNvSpPr>
              <p:nvPr/>
            </p:nvSpPr>
            <p:spPr bwMode="auto">
              <a:xfrm>
                <a:off x="228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8" name="Oval 880"/>
              <p:cNvSpPr>
                <a:spLocks noChangeArrowheads="1"/>
              </p:cNvSpPr>
              <p:nvPr/>
            </p:nvSpPr>
            <p:spPr bwMode="auto">
              <a:xfrm>
                <a:off x="229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69" name="Oval 881"/>
              <p:cNvSpPr>
                <a:spLocks noChangeArrowheads="1"/>
              </p:cNvSpPr>
              <p:nvPr/>
            </p:nvSpPr>
            <p:spPr bwMode="auto">
              <a:xfrm>
                <a:off x="230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0" name="Oval 882"/>
              <p:cNvSpPr>
                <a:spLocks noChangeArrowheads="1"/>
              </p:cNvSpPr>
              <p:nvPr/>
            </p:nvSpPr>
            <p:spPr bwMode="auto">
              <a:xfrm>
                <a:off x="231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1" name="Oval 883"/>
              <p:cNvSpPr>
                <a:spLocks noChangeArrowheads="1"/>
              </p:cNvSpPr>
              <p:nvPr/>
            </p:nvSpPr>
            <p:spPr bwMode="auto">
              <a:xfrm>
                <a:off x="232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2" name="Oval 884"/>
              <p:cNvSpPr>
                <a:spLocks noChangeArrowheads="1"/>
              </p:cNvSpPr>
              <p:nvPr/>
            </p:nvSpPr>
            <p:spPr bwMode="auto">
              <a:xfrm>
                <a:off x="233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3" name="Oval 885"/>
              <p:cNvSpPr>
                <a:spLocks noChangeArrowheads="1"/>
              </p:cNvSpPr>
              <p:nvPr/>
            </p:nvSpPr>
            <p:spPr bwMode="auto">
              <a:xfrm>
                <a:off x="234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4" name="Oval 886"/>
              <p:cNvSpPr>
                <a:spLocks noChangeArrowheads="1"/>
              </p:cNvSpPr>
              <p:nvPr/>
            </p:nvSpPr>
            <p:spPr bwMode="auto">
              <a:xfrm>
                <a:off x="235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5" name="Oval 887"/>
              <p:cNvSpPr>
                <a:spLocks noChangeArrowheads="1"/>
              </p:cNvSpPr>
              <p:nvPr/>
            </p:nvSpPr>
            <p:spPr bwMode="auto">
              <a:xfrm>
                <a:off x="236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6" name="Oval 888"/>
              <p:cNvSpPr>
                <a:spLocks noChangeArrowheads="1"/>
              </p:cNvSpPr>
              <p:nvPr/>
            </p:nvSpPr>
            <p:spPr bwMode="auto">
              <a:xfrm>
                <a:off x="237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7" name="Oval 889"/>
              <p:cNvSpPr>
                <a:spLocks noChangeArrowheads="1"/>
              </p:cNvSpPr>
              <p:nvPr/>
            </p:nvSpPr>
            <p:spPr bwMode="auto">
              <a:xfrm>
                <a:off x="237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8" name="Oval 890"/>
              <p:cNvSpPr>
                <a:spLocks noChangeArrowheads="1"/>
              </p:cNvSpPr>
              <p:nvPr/>
            </p:nvSpPr>
            <p:spPr bwMode="auto">
              <a:xfrm>
                <a:off x="238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79" name="Oval 891"/>
              <p:cNvSpPr>
                <a:spLocks noChangeArrowheads="1"/>
              </p:cNvSpPr>
              <p:nvPr/>
            </p:nvSpPr>
            <p:spPr bwMode="auto">
              <a:xfrm>
                <a:off x="239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0" name="Oval 892"/>
              <p:cNvSpPr>
                <a:spLocks noChangeArrowheads="1"/>
              </p:cNvSpPr>
              <p:nvPr/>
            </p:nvSpPr>
            <p:spPr bwMode="auto">
              <a:xfrm>
                <a:off x="240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1" name="Oval 893"/>
              <p:cNvSpPr>
                <a:spLocks noChangeArrowheads="1"/>
              </p:cNvSpPr>
              <p:nvPr/>
            </p:nvSpPr>
            <p:spPr bwMode="auto">
              <a:xfrm>
                <a:off x="241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2" name="Oval 894"/>
              <p:cNvSpPr>
                <a:spLocks noChangeArrowheads="1"/>
              </p:cNvSpPr>
              <p:nvPr/>
            </p:nvSpPr>
            <p:spPr bwMode="auto">
              <a:xfrm>
                <a:off x="242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3" name="Oval 895"/>
              <p:cNvSpPr>
                <a:spLocks noChangeArrowheads="1"/>
              </p:cNvSpPr>
              <p:nvPr/>
            </p:nvSpPr>
            <p:spPr bwMode="auto">
              <a:xfrm>
                <a:off x="242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4" name="Oval 896"/>
              <p:cNvSpPr>
                <a:spLocks noChangeArrowheads="1"/>
              </p:cNvSpPr>
              <p:nvPr/>
            </p:nvSpPr>
            <p:spPr bwMode="auto">
              <a:xfrm>
                <a:off x="243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5" name="Oval 897"/>
              <p:cNvSpPr>
                <a:spLocks noChangeArrowheads="1"/>
              </p:cNvSpPr>
              <p:nvPr/>
            </p:nvSpPr>
            <p:spPr bwMode="auto">
              <a:xfrm>
                <a:off x="244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6" name="Oval 898"/>
              <p:cNvSpPr>
                <a:spLocks noChangeArrowheads="1"/>
              </p:cNvSpPr>
              <p:nvPr/>
            </p:nvSpPr>
            <p:spPr bwMode="auto">
              <a:xfrm>
                <a:off x="245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7" name="Oval 899"/>
              <p:cNvSpPr>
                <a:spLocks noChangeArrowheads="1"/>
              </p:cNvSpPr>
              <p:nvPr/>
            </p:nvSpPr>
            <p:spPr bwMode="auto">
              <a:xfrm>
                <a:off x="246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8" name="Oval 900"/>
              <p:cNvSpPr>
                <a:spLocks noChangeArrowheads="1"/>
              </p:cNvSpPr>
              <p:nvPr/>
            </p:nvSpPr>
            <p:spPr bwMode="auto">
              <a:xfrm>
                <a:off x="246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89" name="Oval 901"/>
              <p:cNvSpPr>
                <a:spLocks noChangeArrowheads="1"/>
              </p:cNvSpPr>
              <p:nvPr/>
            </p:nvSpPr>
            <p:spPr bwMode="auto">
              <a:xfrm>
                <a:off x="247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0" name="Oval 902"/>
              <p:cNvSpPr>
                <a:spLocks noChangeArrowheads="1"/>
              </p:cNvSpPr>
              <p:nvPr/>
            </p:nvSpPr>
            <p:spPr bwMode="auto">
              <a:xfrm>
                <a:off x="248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1" name="Oval 903"/>
              <p:cNvSpPr>
                <a:spLocks noChangeArrowheads="1"/>
              </p:cNvSpPr>
              <p:nvPr/>
            </p:nvSpPr>
            <p:spPr bwMode="auto">
              <a:xfrm>
                <a:off x="249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2" name="Oval 904"/>
              <p:cNvSpPr>
                <a:spLocks noChangeArrowheads="1"/>
              </p:cNvSpPr>
              <p:nvPr/>
            </p:nvSpPr>
            <p:spPr bwMode="auto">
              <a:xfrm>
                <a:off x="250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3" name="Oval 905"/>
              <p:cNvSpPr>
                <a:spLocks noChangeArrowheads="1"/>
              </p:cNvSpPr>
              <p:nvPr/>
            </p:nvSpPr>
            <p:spPr bwMode="auto">
              <a:xfrm>
                <a:off x="251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4" name="Oval 906"/>
              <p:cNvSpPr>
                <a:spLocks noChangeArrowheads="1"/>
              </p:cNvSpPr>
              <p:nvPr/>
            </p:nvSpPr>
            <p:spPr bwMode="auto">
              <a:xfrm>
                <a:off x="252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5" name="Oval 907"/>
              <p:cNvSpPr>
                <a:spLocks noChangeArrowheads="1"/>
              </p:cNvSpPr>
              <p:nvPr/>
            </p:nvSpPr>
            <p:spPr bwMode="auto">
              <a:xfrm>
                <a:off x="253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6" name="Oval 908"/>
              <p:cNvSpPr>
                <a:spLocks noChangeArrowheads="1"/>
              </p:cNvSpPr>
              <p:nvPr/>
            </p:nvSpPr>
            <p:spPr bwMode="auto">
              <a:xfrm>
                <a:off x="254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7" name="Oval 909"/>
              <p:cNvSpPr>
                <a:spLocks noChangeArrowheads="1"/>
              </p:cNvSpPr>
              <p:nvPr/>
            </p:nvSpPr>
            <p:spPr bwMode="auto">
              <a:xfrm>
                <a:off x="255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8" name="Oval 910"/>
              <p:cNvSpPr>
                <a:spLocks noChangeArrowheads="1"/>
              </p:cNvSpPr>
              <p:nvPr/>
            </p:nvSpPr>
            <p:spPr bwMode="auto">
              <a:xfrm>
                <a:off x="255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99" name="Oval 911"/>
              <p:cNvSpPr>
                <a:spLocks noChangeArrowheads="1"/>
              </p:cNvSpPr>
              <p:nvPr/>
            </p:nvSpPr>
            <p:spPr bwMode="auto">
              <a:xfrm>
                <a:off x="256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0" name="Oval 912"/>
              <p:cNvSpPr>
                <a:spLocks noChangeArrowheads="1"/>
              </p:cNvSpPr>
              <p:nvPr/>
            </p:nvSpPr>
            <p:spPr bwMode="auto">
              <a:xfrm>
                <a:off x="257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1" name="Oval 913"/>
              <p:cNvSpPr>
                <a:spLocks noChangeArrowheads="1"/>
              </p:cNvSpPr>
              <p:nvPr/>
            </p:nvSpPr>
            <p:spPr bwMode="auto">
              <a:xfrm>
                <a:off x="258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2" name="Oval 914"/>
              <p:cNvSpPr>
                <a:spLocks noChangeArrowheads="1"/>
              </p:cNvSpPr>
              <p:nvPr/>
            </p:nvSpPr>
            <p:spPr bwMode="auto">
              <a:xfrm>
                <a:off x="259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3" name="Oval 915"/>
              <p:cNvSpPr>
                <a:spLocks noChangeArrowheads="1"/>
              </p:cNvSpPr>
              <p:nvPr/>
            </p:nvSpPr>
            <p:spPr bwMode="auto">
              <a:xfrm>
                <a:off x="260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4" name="Oval 916"/>
              <p:cNvSpPr>
                <a:spLocks noChangeArrowheads="1"/>
              </p:cNvSpPr>
              <p:nvPr/>
            </p:nvSpPr>
            <p:spPr bwMode="auto">
              <a:xfrm>
                <a:off x="260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5" name="Oval 917"/>
              <p:cNvSpPr>
                <a:spLocks noChangeArrowheads="1"/>
              </p:cNvSpPr>
              <p:nvPr/>
            </p:nvSpPr>
            <p:spPr bwMode="auto">
              <a:xfrm>
                <a:off x="261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6" name="Oval 918"/>
              <p:cNvSpPr>
                <a:spLocks noChangeArrowheads="1"/>
              </p:cNvSpPr>
              <p:nvPr/>
            </p:nvSpPr>
            <p:spPr bwMode="auto">
              <a:xfrm>
                <a:off x="262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7" name="Oval 919"/>
              <p:cNvSpPr>
                <a:spLocks noChangeArrowheads="1"/>
              </p:cNvSpPr>
              <p:nvPr/>
            </p:nvSpPr>
            <p:spPr bwMode="auto">
              <a:xfrm>
                <a:off x="263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8" name="Oval 920"/>
              <p:cNvSpPr>
                <a:spLocks noChangeArrowheads="1"/>
              </p:cNvSpPr>
              <p:nvPr/>
            </p:nvSpPr>
            <p:spPr bwMode="auto">
              <a:xfrm>
                <a:off x="264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09" name="Oval 921"/>
              <p:cNvSpPr>
                <a:spLocks noChangeArrowheads="1"/>
              </p:cNvSpPr>
              <p:nvPr/>
            </p:nvSpPr>
            <p:spPr bwMode="auto">
              <a:xfrm>
                <a:off x="264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0" name="Oval 922"/>
              <p:cNvSpPr>
                <a:spLocks noChangeArrowheads="1"/>
              </p:cNvSpPr>
              <p:nvPr/>
            </p:nvSpPr>
            <p:spPr bwMode="auto">
              <a:xfrm>
                <a:off x="265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1" name="Oval 923"/>
              <p:cNvSpPr>
                <a:spLocks noChangeArrowheads="1"/>
              </p:cNvSpPr>
              <p:nvPr/>
            </p:nvSpPr>
            <p:spPr bwMode="auto">
              <a:xfrm>
                <a:off x="266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2" name="Oval 924"/>
              <p:cNvSpPr>
                <a:spLocks noChangeArrowheads="1"/>
              </p:cNvSpPr>
              <p:nvPr/>
            </p:nvSpPr>
            <p:spPr bwMode="auto">
              <a:xfrm>
                <a:off x="267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3" name="Oval 925"/>
              <p:cNvSpPr>
                <a:spLocks noChangeArrowheads="1"/>
              </p:cNvSpPr>
              <p:nvPr/>
            </p:nvSpPr>
            <p:spPr bwMode="auto">
              <a:xfrm>
                <a:off x="268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4" name="Oval 926"/>
              <p:cNvSpPr>
                <a:spLocks noChangeArrowheads="1"/>
              </p:cNvSpPr>
              <p:nvPr/>
            </p:nvSpPr>
            <p:spPr bwMode="auto">
              <a:xfrm>
                <a:off x="269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5" name="Oval 927"/>
              <p:cNvSpPr>
                <a:spLocks noChangeArrowheads="1"/>
              </p:cNvSpPr>
              <p:nvPr/>
            </p:nvSpPr>
            <p:spPr bwMode="auto">
              <a:xfrm>
                <a:off x="270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6" name="Oval 928"/>
              <p:cNvSpPr>
                <a:spLocks noChangeArrowheads="1"/>
              </p:cNvSpPr>
              <p:nvPr/>
            </p:nvSpPr>
            <p:spPr bwMode="auto">
              <a:xfrm>
                <a:off x="271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7" name="Oval 929"/>
              <p:cNvSpPr>
                <a:spLocks noChangeArrowheads="1"/>
              </p:cNvSpPr>
              <p:nvPr/>
            </p:nvSpPr>
            <p:spPr bwMode="auto">
              <a:xfrm>
                <a:off x="272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8" name="Oval 930"/>
              <p:cNvSpPr>
                <a:spLocks noChangeArrowheads="1"/>
              </p:cNvSpPr>
              <p:nvPr/>
            </p:nvSpPr>
            <p:spPr bwMode="auto">
              <a:xfrm>
                <a:off x="273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19" name="Oval 931"/>
              <p:cNvSpPr>
                <a:spLocks noChangeArrowheads="1"/>
              </p:cNvSpPr>
              <p:nvPr/>
            </p:nvSpPr>
            <p:spPr bwMode="auto">
              <a:xfrm>
                <a:off x="273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0" name="Oval 932"/>
              <p:cNvSpPr>
                <a:spLocks noChangeArrowheads="1"/>
              </p:cNvSpPr>
              <p:nvPr/>
            </p:nvSpPr>
            <p:spPr bwMode="auto">
              <a:xfrm>
                <a:off x="274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1" name="Oval 933"/>
              <p:cNvSpPr>
                <a:spLocks noChangeArrowheads="1"/>
              </p:cNvSpPr>
              <p:nvPr/>
            </p:nvSpPr>
            <p:spPr bwMode="auto">
              <a:xfrm>
                <a:off x="275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2" name="Oval 934"/>
              <p:cNvSpPr>
                <a:spLocks noChangeArrowheads="1"/>
              </p:cNvSpPr>
              <p:nvPr/>
            </p:nvSpPr>
            <p:spPr bwMode="auto">
              <a:xfrm>
                <a:off x="276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3" name="Oval 935"/>
              <p:cNvSpPr>
                <a:spLocks noChangeArrowheads="1"/>
              </p:cNvSpPr>
              <p:nvPr/>
            </p:nvSpPr>
            <p:spPr bwMode="auto">
              <a:xfrm>
                <a:off x="277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4" name="Oval 936"/>
              <p:cNvSpPr>
                <a:spLocks noChangeArrowheads="1"/>
              </p:cNvSpPr>
              <p:nvPr/>
            </p:nvSpPr>
            <p:spPr bwMode="auto">
              <a:xfrm>
                <a:off x="277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5" name="Oval 937"/>
              <p:cNvSpPr>
                <a:spLocks noChangeArrowheads="1"/>
              </p:cNvSpPr>
              <p:nvPr/>
            </p:nvSpPr>
            <p:spPr bwMode="auto">
              <a:xfrm>
                <a:off x="278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6" name="Oval 938"/>
              <p:cNvSpPr>
                <a:spLocks noChangeArrowheads="1"/>
              </p:cNvSpPr>
              <p:nvPr/>
            </p:nvSpPr>
            <p:spPr bwMode="auto">
              <a:xfrm>
                <a:off x="279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7" name="Oval 939"/>
              <p:cNvSpPr>
                <a:spLocks noChangeArrowheads="1"/>
              </p:cNvSpPr>
              <p:nvPr/>
            </p:nvSpPr>
            <p:spPr bwMode="auto">
              <a:xfrm>
                <a:off x="280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8" name="Oval 940"/>
              <p:cNvSpPr>
                <a:spLocks noChangeArrowheads="1"/>
              </p:cNvSpPr>
              <p:nvPr/>
            </p:nvSpPr>
            <p:spPr bwMode="auto">
              <a:xfrm>
                <a:off x="281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29" name="Oval 941"/>
              <p:cNvSpPr>
                <a:spLocks noChangeArrowheads="1"/>
              </p:cNvSpPr>
              <p:nvPr/>
            </p:nvSpPr>
            <p:spPr bwMode="auto">
              <a:xfrm>
                <a:off x="282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0" name="Oval 942"/>
              <p:cNvSpPr>
                <a:spLocks noChangeArrowheads="1"/>
              </p:cNvSpPr>
              <p:nvPr/>
            </p:nvSpPr>
            <p:spPr bwMode="auto">
              <a:xfrm>
                <a:off x="282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1" name="Oval 943"/>
              <p:cNvSpPr>
                <a:spLocks noChangeArrowheads="1"/>
              </p:cNvSpPr>
              <p:nvPr/>
            </p:nvSpPr>
            <p:spPr bwMode="auto">
              <a:xfrm>
                <a:off x="283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2" name="Oval 944"/>
              <p:cNvSpPr>
                <a:spLocks noChangeArrowheads="1"/>
              </p:cNvSpPr>
              <p:nvPr/>
            </p:nvSpPr>
            <p:spPr bwMode="auto">
              <a:xfrm>
                <a:off x="284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3" name="Oval 945"/>
              <p:cNvSpPr>
                <a:spLocks noChangeArrowheads="1"/>
              </p:cNvSpPr>
              <p:nvPr/>
            </p:nvSpPr>
            <p:spPr bwMode="auto">
              <a:xfrm>
                <a:off x="285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4" name="Oval 946"/>
              <p:cNvSpPr>
                <a:spLocks noChangeArrowheads="1"/>
              </p:cNvSpPr>
              <p:nvPr/>
            </p:nvSpPr>
            <p:spPr bwMode="auto">
              <a:xfrm>
                <a:off x="286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5" name="Oval 947"/>
              <p:cNvSpPr>
                <a:spLocks noChangeArrowheads="1"/>
              </p:cNvSpPr>
              <p:nvPr/>
            </p:nvSpPr>
            <p:spPr bwMode="auto">
              <a:xfrm>
                <a:off x="287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6" name="Oval 948"/>
              <p:cNvSpPr>
                <a:spLocks noChangeArrowheads="1"/>
              </p:cNvSpPr>
              <p:nvPr/>
            </p:nvSpPr>
            <p:spPr bwMode="auto">
              <a:xfrm>
                <a:off x="288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7" name="Oval 949"/>
              <p:cNvSpPr>
                <a:spLocks noChangeArrowheads="1"/>
              </p:cNvSpPr>
              <p:nvPr/>
            </p:nvSpPr>
            <p:spPr bwMode="auto">
              <a:xfrm>
                <a:off x="289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8" name="Oval 950"/>
              <p:cNvSpPr>
                <a:spLocks noChangeArrowheads="1"/>
              </p:cNvSpPr>
              <p:nvPr/>
            </p:nvSpPr>
            <p:spPr bwMode="auto">
              <a:xfrm>
                <a:off x="290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39" name="Oval 951"/>
              <p:cNvSpPr>
                <a:spLocks noChangeArrowheads="1"/>
              </p:cNvSpPr>
              <p:nvPr/>
            </p:nvSpPr>
            <p:spPr bwMode="auto">
              <a:xfrm>
                <a:off x="291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0" name="Oval 952"/>
              <p:cNvSpPr>
                <a:spLocks noChangeArrowheads="1"/>
              </p:cNvSpPr>
              <p:nvPr/>
            </p:nvSpPr>
            <p:spPr bwMode="auto">
              <a:xfrm>
                <a:off x="291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1" name="Oval 953"/>
              <p:cNvSpPr>
                <a:spLocks noChangeArrowheads="1"/>
              </p:cNvSpPr>
              <p:nvPr/>
            </p:nvSpPr>
            <p:spPr bwMode="auto">
              <a:xfrm>
                <a:off x="292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2" name="Oval 954"/>
              <p:cNvSpPr>
                <a:spLocks noChangeArrowheads="1"/>
              </p:cNvSpPr>
              <p:nvPr/>
            </p:nvSpPr>
            <p:spPr bwMode="auto">
              <a:xfrm>
                <a:off x="293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3" name="Oval 955"/>
              <p:cNvSpPr>
                <a:spLocks noChangeArrowheads="1"/>
              </p:cNvSpPr>
              <p:nvPr/>
            </p:nvSpPr>
            <p:spPr bwMode="auto">
              <a:xfrm>
                <a:off x="294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4" name="Oval 956"/>
              <p:cNvSpPr>
                <a:spLocks noChangeArrowheads="1"/>
              </p:cNvSpPr>
              <p:nvPr/>
            </p:nvSpPr>
            <p:spPr bwMode="auto">
              <a:xfrm>
                <a:off x="294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5" name="Oval 957"/>
              <p:cNvSpPr>
                <a:spLocks noChangeArrowheads="1"/>
              </p:cNvSpPr>
              <p:nvPr/>
            </p:nvSpPr>
            <p:spPr bwMode="auto">
              <a:xfrm>
                <a:off x="295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6" name="Oval 958"/>
              <p:cNvSpPr>
                <a:spLocks noChangeArrowheads="1"/>
              </p:cNvSpPr>
              <p:nvPr/>
            </p:nvSpPr>
            <p:spPr bwMode="auto">
              <a:xfrm>
                <a:off x="296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7" name="Oval 959"/>
              <p:cNvSpPr>
                <a:spLocks noChangeArrowheads="1"/>
              </p:cNvSpPr>
              <p:nvPr/>
            </p:nvSpPr>
            <p:spPr bwMode="auto">
              <a:xfrm>
                <a:off x="297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8" name="Oval 960"/>
              <p:cNvSpPr>
                <a:spLocks noChangeArrowheads="1"/>
              </p:cNvSpPr>
              <p:nvPr/>
            </p:nvSpPr>
            <p:spPr bwMode="auto">
              <a:xfrm>
                <a:off x="298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49" name="Oval 961"/>
              <p:cNvSpPr>
                <a:spLocks noChangeArrowheads="1"/>
              </p:cNvSpPr>
              <p:nvPr/>
            </p:nvSpPr>
            <p:spPr bwMode="auto">
              <a:xfrm>
                <a:off x="299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0" name="Oval 962"/>
              <p:cNvSpPr>
                <a:spLocks noChangeArrowheads="1"/>
              </p:cNvSpPr>
              <p:nvPr/>
            </p:nvSpPr>
            <p:spPr bwMode="auto">
              <a:xfrm>
                <a:off x="71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1" name="Oval 963"/>
              <p:cNvSpPr>
                <a:spLocks noChangeArrowheads="1"/>
              </p:cNvSpPr>
              <p:nvPr/>
            </p:nvSpPr>
            <p:spPr bwMode="auto">
              <a:xfrm>
                <a:off x="72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2" name="Oval 964"/>
              <p:cNvSpPr>
                <a:spLocks noChangeArrowheads="1"/>
              </p:cNvSpPr>
              <p:nvPr/>
            </p:nvSpPr>
            <p:spPr bwMode="auto">
              <a:xfrm>
                <a:off x="73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3" name="Oval 965"/>
              <p:cNvSpPr>
                <a:spLocks noChangeArrowheads="1"/>
              </p:cNvSpPr>
              <p:nvPr/>
            </p:nvSpPr>
            <p:spPr bwMode="auto">
              <a:xfrm>
                <a:off x="74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4" name="Oval 966"/>
              <p:cNvSpPr>
                <a:spLocks noChangeArrowheads="1"/>
              </p:cNvSpPr>
              <p:nvPr/>
            </p:nvSpPr>
            <p:spPr bwMode="auto">
              <a:xfrm>
                <a:off x="75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5" name="Oval 967"/>
              <p:cNvSpPr>
                <a:spLocks noChangeArrowheads="1"/>
              </p:cNvSpPr>
              <p:nvPr/>
            </p:nvSpPr>
            <p:spPr bwMode="auto">
              <a:xfrm>
                <a:off x="75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6" name="Oval 968"/>
              <p:cNvSpPr>
                <a:spLocks noChangeArrowheads="1"/>
              </p:cNvSpPr>
              <p:nvPr/>
            </p:nvSpPr>
            <p:spPr bwMode="auto">
              <a:xfrm>
                <a:off x="76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7" name="Oval 969"/>
              <p:cNvSpPr>
                <a:spLocks noChangeArrowheads="1"/>
              </p:cNvSpPr>
              <p:nvPr/>
            </p:nvSpPr>
            <p:spPr bwMode="auto">
              <a:xfrm>
                <a:off x="77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8" name="Oval 970"/>
              <p:cNvSpPr>
                <a:spLocks noChangeArrowheads="1"/>
              </p:cNvSpPr>
              <p:nvPr/>
            </p:nvSpPr>
            <p:spPr bwMode="auto">
              <a:xfrm>
                <a:off x="78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59" name="Oval 971"/>
              <p:cNvSpPr>
                <a:spLocks noChangeArrowheads="1"/>
              </p:cNvSpPr>
              <p:nvPr/>
            </p:nvSpPr>
            <p:spPr bwMode="auto">
              <a:xfrm>
                <a:off x="79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0" name="Oval 972"/>
              <p:cNvSpPr>
                <a:spLocks noChangeArrowheads="1"/>
              </p:cNvSpPr>
              <p:nvPr/>
            </p:nvSpPr>
            <p:spPr bwMode="auto">
              <a:xfrm>
                <a:off x="80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1" name="Oval 973"/>
              <p:cNvSpPr>
                <a:spLocks noChangeArrowheads="1"/>
              </p:cNvSpPr>
              <p:nvPr/>
            </p:nvSpPr>
            <p:spPr bwMode="auto">
              <a:xfrm>
                <a:off x="81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2" name="Oval 974"/>
              <p:cNvSpPr>
                <a:spLocks noChangeArrowheads="1"/>
              </p:cNvSpPr>
              <p:nvPr/>
            </p:nvSpPr>
            <p:spPr bwMode="auto">
              <a:xfrm>
                <a:off x="82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3" name="Oval 975"/>
              <p:cNvSpPr>
                <a:spLocks noChangeArrowheads="1"/>
              </p:cNvSpPr>
              <p:nvPr/>
            </p:nvSpPr>
            <p:spPr bwMode="auto">
              <a:xfrm>
                <a:off x="83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4" name="Oval 976"/>
              <p:cNvSpPr>
                <a:spLocks noChangeArrowheads="1"/>
              </p:cNvSpPr>
              <p:nvPr/>
            </p:nvSpPr>
            <p:spPr bwMode="auto">
              <a:xfrm>
                <a:off x="84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5" name="Oval 977"/>
              <p:cNvSpPr>
                <a:spLocks noChangeArrowheads="1"/>
              </p:cNvSpPr>
              <p:nvPr/>
            </p:nvSpPr>
            <p:spPr bwMode="auto">
              <a:xfrm>
                <a:off x="84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6" name="Oval 978"/>
              <p:cNvSpPr>
                <a:spLocks noChangeArrowheads="1"/>
              </p:cNvSpPr>
              <p:nvPr/>
            </p:nvSpPr>
            <p:spPr bwMode="auto">
              <a:xfrm>
                <a:off x="85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7" name="Oval 979"/>
              <p:cNvSpPr>
                <a:spLocks noChangeArrowheads="1"/>
              </p:cNvSpPr>
              <p:nvPr/>
            </p:nvSpPr>
            <p:spPr bwMode="auto">
              <a:xfrm>
                <a:off x="85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8" name="Oval 980"/>
              <p:cNvSpPr>
                <a:spLocks noChangeArrowheads="1"/>
              </p:cNvSpPr>
              <p:nvPr/>
            </p:nvSpPr>
            <p:spPr bwMode="auto">
              <a:xfrm>
                <a:off x="86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69" name="Oval 981"/>
              <p:cNvSpPr>
                <a:spLocks noChangeArrowheads="1"/>
              </p:cNvSpPr>
              <p:nvPr/>
            </p:nvSpPr>
            <p:spPr bwMode="auto">
              <a:xfrm>
                <a:off x="87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0" name="Oval 982"/>
              <p:cNvSpPr>
                <a:spLocks noChangeArrowheads="1"/>
              </p:cNvSpPr>
              <p:nvPr/>
            </p:nvSpPr>
            <p:spPr bwMode="auto">
              <a:xfrm>
                <a:off x="88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1" name="Oval 983"/>
              <p:cNvSpPr>
                <a:spLocks noChangeArrowheads="1"/>
              </p:cNvSpPr>
              <p:nvPr/>
            </p:nvSpPr>
            <p:spPr bwMode="auto">
              <a:xfrm>
                <a:off x="89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2" name="Oval 984"/>
              <p:cNvSpPr>
                <a:spLocks noChangeArrowheads="1"/>
              </p:cNvSpPr>
              <p:nvPr/>
            </p:nvSpPr>
            <p:spPr bwMode="auto">
              <a:xfrm>
                <a:off x="90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3" name="Oval 985"/>
              <p:cNvSpPr>
                <a:spLocks noChangeArrowheads="1"/>
              </p:cNvSpPr>
              <p:nvPr/>
            </p:nvSpPr>
            <p:spPr bwMode="auto">
              <a:xfrm>
                <a:off x="91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4" name="Oval 986"/>
              <p:cNvSpPr>
                <a:spLocks noChangeArrowheads="1"/>
              </p:cNvSpPr>
              <p:nvPr/>
            </p:nvSpPr>
            <p:spPr bwMode="auto">
              <a:xfrm>
                <a:off x="92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5" name="Oval 987"/>
              <p:cNvSpPr>
                <a:spLocks noChangeArrowheads="1"/>
              </p:cNvSpPr>
              <p:nvPr/>
            </p:nvSpPr>
            <p:spPr bwMode="auto">
              <a:xfrm>
                <a:off x="93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6" name="Oval 988"/>
              <p:cNvSpPr>
                <a:spLocks noChangeArrowheads="1"/>
              </p:cNvSpPr>
              <p:nvPr/>
            </p:nvSpPr>
            <p:spPr bwMode="auto">
              <a:xfrm>
                <a:off x="93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7" name="Oval 989"/>
              <p:cNvSpPr>
                <a:spLocks noChangeArrowheads="1"/>
              </p:cNvSpPr>
              <p:nvPr/>
            </p:nvSpPr>
            <p:spPr bwMode="auto">
              <a:xfrm>
                <a:off x="94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8" name="Oval 990"/>
              <p:cNvSpPr>
                <a:spLocks noChangeArrowheads="1"/>
              </p:cNvSpPr>
              <p:nvPr/>
            </p:nvSpPr>
            <p:spPr bwMode="auto">
              <a:xfrm>
                <a:off x="95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79" name="Oval 991"/>
              <p:cNvSpPr>
                <a:spLocks noChangeArrowheads="1"/>
              </p:cNvSpPr>
              <p:nvPr/>
            </p:nvSpPr>
            <p:spPr bwMode="auto">
              <a:xfrm>
                <a:off x="96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0" name="Oval 992"/>
              <p:cNvSpPr>
                <a:spLocks noChangeArrowheads="1"/>
              </p:cNvSpPr>
              <p:nvPr/>
            </p:nvSpPr>
            <p:spPr bwMode="auto">
              <a:xfrm>
                <a:off x="97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1" name="Oval 993"/>
              <p:cNvSpPr>
                <a:spLocks noChangeArrowheads="1"/>
              </p:cNvSpPr>
              <p:nvPr/>
            </p:nvSpPr>
            <p:spPr bwMode="auto">
              <a:xfrm>
                <a:off x="98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2" name="Oval 994"/>
              <p:cNvSpPr>
                <a:spLocks noChangeArrowheads="1"/>
              </p:cNvSpPr>
              <p:nvPr/>
            </p:nvSpPr>
            <p:spPr bwMode="auto">
              <a:xfrm>
                <a:off x="99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3" name="Oval 995"/>
              <p:cNvSpPr>
                <a:spLocks noChangeArrowheads="1"/>
              </p:cNvSpPr>
              <p:nvPr/>
            </p:nvSpPr>
            <p:spPr bwMode="auto">
              <a:xfrm>
                <a:off x="100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4" name="Oval 996"/>
              <p:cNvSpPr>
                <a:spLocks noChangeArrowheads="1"/>
              </p:cNvSpPr>
              <p:nvPr/>
            </p:nvSpPr>
            <p:spPr bwMode="auto">
              <a:xfrm>
                <a:off x="101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5" name="Oval 997"/>
              <p:cNvSpPr>
                <a:spLocks noChangeArrowheads="1"/>
              </p:cNvSpPr>
              <p:nvPr/>
            </p:nvSpPr>
            <p:spPr bwMode="auto">
              <a:xfrm>
                <a:off x="102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6" name="Oval 998"/>
              <p:cNvSpPr>
                <a:spLocks noChangeArrowheads="1"/>
              </p:cNvSpPr>
              <p:nvPr/>
            </p:nvSpPr>
            <p:spPr bwMode="auto">
              <a:xfrm>
                <a:off x="102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7" name="Oval 999"/>
              <p:cNvSpPr>
                <a:spLocks noChangeArrowheads="1"/>
              </p:cNvSpPr>
              <p:nvPr/>
            </p:nvSpPr>
            <p:spPr bwMode="auto">
              <a:xfrm>
                <a:off x="103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8" name="Oval 1000"/>
              <p:cNvSpPr>
                <a:spLocks noChangeArrowheads="1"/>
              </p:cNvSpPr>
              <p:nvPr/>
            </p:nvSpPr>
            <p:spPr bwMode="auto">
              <a:xfrm>
                <a:off x="103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89" name="Oval 1001"/>
              <p:cNvSpPr>
                <a:spLocks noChangeArrowheads="1"/>
              </p:cNvSpPr>
              <p:nvPr/>
            </p:nvSpPr>
            <p:spPr bwMode="auto">
              <a:xfrm>
                <a:off x="104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0" name="Oval 1002"/>
              <p:cNvSpPr>
                <a:spLocks noChangeArrowheads="1"/>
              </p:cNvSpPr>
              <p:nvPr/>
            </p:nvSpPr>
            <p:spPr bwMode="auto">
              <a:xfrm>
                <a:off x="105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1" name="Oval 1003"/>
              <p:cNvSpPr>
                <a:spLocks noChangeArrowheads="1"/>
              </p:cNvSpPr>
              <p:nvPr/>
            </p:nvSpPr>
            <p:spPr bwMode="auto">
              <a:xfrm>
                <a:off x="106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2" name="Oval 1004"/>
              <p:cNvSpPr>
                <a:spLocks noChangeArrowheads="1"/>
              </p:cNvSpPr>
              <p:nvPr/>
            </p:nvSpPr>
            <p:spPr bwMode="auto">
              <a:xfrm>
                <a:off x="107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3" name="Oval 1005"/>
              <p:cNvSpPr>
                <a:spLocks noChangeArrowheads="1"/>
              </p:cNvSpPr>
              <p:nvPr/>
            </p:nvSpPr>
            <p:spPr bwMode="auto">
              <a:xfrm>
                <a:off x="108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4" name="Oval 1006"/>
              <p:cNvSpPr>
                <a:spLocks noChangeArrowheads="1"/>
              </p:cNvSpPr>
              <p:nvPr/>
            </p:nvSpPr>
            <p:spPr bwMode="auto">
              <a:xfrm>
                <a:off x="109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5" name="Oval 1007"/>
              <p:cNvSpPr>
                <a:spLocks noChangeArrowheads="1"/>
              </p:cNvSpPr>
              <p:nvPr/>
            </p:nvSpPr>
            <p:spPr bwMode="auto">
              <a:xfrm>
                <a:off x="110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6" name="Oval 1008"/>
              <p:cNvSpPr>
                <a:spLocks noChangeArrowheads="1"/>
              </p:cNvSpPr>
              <p:nvPr/>
            </p:nvSpPr>
            <p:spPr bwMode="auto">
              <a:xfrm>
                <a:off x="111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7" name="Oval 1009"/>
              <p:cNvSpPr>
                <a:spLocks noChangeArrowheads="1"/>
              </p:cNvSpPr>
              <p:nvPr/>
            </p:nvSpPr>
            <p:spPr bwMode="auto">
              <a:xfrm>
                <a:off x="111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8" name="Oval 1010"/>
              <p:cNvSpPr>
                <a:spLocks noChangeArrowheads="1"/>
              </p:cNvSpPr>
              <p:nvPr/>
            </p:nvSpPr>
            <p:spPr bwMode="auto">
              <a:xfrm>
                <a:off x="112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99" name="Oval 1011"/>
              <p:cNvSpPr>
                <a:spLocks noChangeArrowheads="1"/>
              </p:cNvSpPr>
              <p:nvPr/>
            </p:nvSpPr>
            <p:spPr bwMode="auto">
              <a:xfrm>
                <a:off x="113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0" name="Oval 1012"/>
              <p:cNvSpPr>
                <a:spLocks noChangeArrowheads="1"/>
              </p:cNvSpPr>
              <p:nvPr/>
            </p:nvSpPr>
            <p:spPr bwMode="auto">
              <a:xfrm>
                <a:off x="114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1" name="Oval 1013"/>
              <p:cNvSpPr>
                <a:spLocks noChangeArrowheads="1"/>
              </p:cNvSpPr>
              <p:nvPr/>
            </p:nvSpPr>
            <p:spPr bwMode="auto">
              <a:xfrm>
                <a:off x="115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2" name="Oval 1014"/>
              <p:cNvSpPr>
                <a:spLocks noChangeArrowheads="1"/>
              </p:cNvSpPr>
              <p:nvPr/>
            </p:nvSpPr>
            <p:spPr bwMode="auto">
              <a:xfrm>
                <a:off x="116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3" name="Oval 1015"/>
              <p:cNvSpPr>
                <a:spLocks noChangeArrowheads="1"/>
              </p:cNvSpPr>
              <p:nvPr/>
            </p:nvSpPr>
            <p:spPr bwMode="auto">
              <a:xfrm>
                <a:off x="117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4" name="Oval 1016"/>
              <p:cNvSpPr>
                <a:spLocks noChangeArrowheads="1"/>
              </p:cNvSpPr>
              <p:nvPr/>
            </p:nvSpPr>
            <p:spPr bwMode="auto">
              <a:xfrm>
                <a:off x="118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5" name="Oval 1017"/>
              <p:cNvSpPr>
                <a:spLocks noChangeArrowheads="1"/>
              </p:cNvSpPr>
              <p:nvPr/>
            </p:nvSpPr>
            <p:spPr bwMode="auto">
              <a:xfrm>
                <a:off x="119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6" name="Oval 1018"/>
              <p:cNvSpPr>
                <a:spLocks noChangeArrowheads="1"/>
              </p:cNvSpPr>
              <p:nvPr/>
            </p:nvSpPr>
            <p:spPr bwMode="auto">
              <a:xfrm>
                <a:off x="120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7" name="Oval 1019"/>
              <p:cNvSpPr>
                <a:spLocks noChangeArrowheads="1"/>
              </p:cNvSpPr>
              <p:nvPr/>
            </p:nvSpPr>
            <p:spPr bwMode="auto">
              <a:xfrm>
                <a:off x="120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8" name="Oval 1020"/>
              <p:cNvSpPr>
                <a:spLocks noChangeArrowheads="1"/>
              </p:cNvSpPr>
              <p:nvPr/>
            </p:nvSpPr>
            <p:spPr bwMode="auto">
              <a:xfrm>
                <a:off x="120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09" name="Oval 1021"/>
              <p:cNvSpPr>
                <a:spLocks noChangeArrowheads="1"/>
              </p:cNvSpPr>
              <p:nvPr/>
            </p:nvSpPr>
            <p:spPr bwMode="auto">
              <a:xfrm>
                <a:off x="121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0" name="Oval 1022"/>
              <p:cNvSpPr>
                <a:spLocks noChangeArrowheads="1"/>
              </p:cNvSpPr>
              <p:nvPr/>
            </p:nvSpPr>
            <p:spPr bwMode="auto">
              <a:xfrm>
                <a:off x="122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1" name="Oval 1023"/>
              <p:cNvSpPr>
                <a:spLocks noChangeArrowheads="1"/>
              </p:cNvSpPr>
              <p:nvPr/>
            </p:nvSpPr>
            <p:spPr bwMode="auto">
              <a:xfrm>
                <a:off x="123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2" name="Oval 1024"/>
              <p:cNvSpPr>
                <a:spLocks noChangeArrowheads="1"/>
              </p:cNvSpPr>
              <p:nvPr/>
            </p:nvSpPr>
            <p:spPr bwMode="auto">
              <a:xfrm>
                <a:off x="124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3" name="Oval 1025"/>
              <p:cNvSpPr>
                <a:spLocks noChangeArrowheads="1"/>
              </p:cNvSpPr>
              <p:nvPr/>
            </p:nvSpPr>
            <p:spPr bwMode="auto">
              <a:xfrm>
                <a:off x="125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4" name="Oval 1026"/>
              <p:cNvSpPr>
                <a:spLocks noChangeArrowheads="1"/>
              </p:cNvSpPr>
              <p:nvPr/>
            </p:nvSpPr>
            <p:spPr bwMode="auto">
              <a:xfrm>
                <a:off x="126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5" name="Oval 1027"/>
              <p:cNvSpPr>
                <a:spLocks noChangeArrowheads="1"/>
              </p:cNvSpPr>
              <p:nvPr/>
            </p:nvSpPr>
            <p:spPr bwMode="auto">
              <a:xfrm>
                <a:off x="127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6" name="Oval 1028"/>
              <p:cNvSpPr>
                <a:spLocks noChangeArrowheads="1"/>
              </p:cNvSpPr>
              <p:nvPr/>
            </p:nvSpPr>
            <p:spPr bwMode="auto">
              <a:xfrm>
                <a:off x="128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7" name="Oval 1029"/>
              <p:cNvSpPr>
                <a:spLocks noChangeArrowheads="1"/>
              </p:cNvSpPr>
              <p:nvPr/>
            </p:nvSpPr>
            <p:spPr bwMode="auto">
              <a:xfrm>
                <a:off x="129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8" name="Oval 1030"/>
              <p:cNvSpPr>
                <a:spLocks noChangeArrowheads="1"/>
              </p:cNvSpPr>
              <p:nvPr/>
            </p:nvSpPr>
            <p:spPr bwMode="auto">
              <a:xfrm>
                <a:off x="129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19" name="Oval 1031"/>
              <p:cNvSpPr>
                <a:spLocks noChangeArrowheads="1"/>
              </p:cNvSpPr>
              <p:nvPr/>
            </p:nvSpPr>
            <p:spPr bwMode="auto">
              <a:xfrm>
                <a:off x="130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0" name="Oval 1032"/>
              <p:cNvSpPr>
                <a:spLocks noChangeArrowheads="1"/>
              </p:cNvSpPr>
              <p:nvPr/>
            </p:nvSpPr>
            <p:spPr bwMode="auto">
              <a:xfrm>
                <a:off x="131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1" name="Oval 1033"/>
              <p:cNvSpPr>
                <a:spLocks noChangeArrowheads="1"/>
              </p:cNvSpPr>
              <p:nvPr/>
            </p:nvSpPr>
            <p:spPr bwMode="auto">
              <a:xfrm>
                <a:off x="132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2" name="Oval 1034"/>
              <p:cNvSpPr>
                <a:spLocks noChangeArrowheads="1"/>
              </p:cNvSpPr>
              <p:nvPr/>
            </p:nvSpPr>
            <p:spPr bwMode="auto">
              <a:xfrm>
                <a:off x="133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3" name="Oval 1035"/>
              <p:cNvSpPr>
                <a:spLocks noChangeArrowheads="1"/>
              </p:cNvSpPr>
              <p:nvPr/>
            </p:nvSpPr>
            <p:spPr bwMode="auto">
              <a:xfrm>
                <a:off x="134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525" name="Group 1237"/>
            <p:cNvGrpSpPr>
              <a:grpSpLocks/>
            </p:cNvGrpSpPr>
            <p:nvPr/>
          </p:nvGrpSpPr>
          <p:grpSpPr bwMode="auto">
            <a:xfrm>
              <a:off x="714" y="2133"/>
              <a:ext cx="2295" cy="203"/>
              <a:chOff x="714" y="2133"/>
              <a:chExt cx="2295" cy="203"/>
            </a:xfrm>
          </p:grpSpPr>
          <p:sp>
            <p:nvSpPr>
              <p:cNvPr id="141325" name="Oval 1037"/>
              <p:cNvSpPr>
                <a:spLocks noChangeArrowheads="1"/>
              </p:cNvSpPr>
              <p:nvPr/>
            </p:nvSpPr>
            <p:spPr bwMode="auto">
              <a:xfrm>
                <a:off x="135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6" name="Oval 1038"/>
              <p:cNvSpPr>
                <a:spLocks noChangeArrowheads="1"/>
              </p:cNvSpPr>
              <p:nvPr/>
            </p:nvSpPr>
            <p:spPr bwMode="auto">
              <a:xfrm>
                <a:off x="136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7" name="Oval 1039"/>
              <p:cNvSpPr>
                <a:spLocks noChangeArrowheads="1"/>
              </p:cNvSpPr>
              <p:nvPr/>
            </p:nvSpPr>
            <p:spPr bwMode="auto">
              <a:xfrm>
                <a:off x="137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8" name="Oval 1040"/>
              <p:cNvSpPr>
                <a:spLocks noChangeArrowheads="1"/>
              </p:cNvSpPr>
              <p:nvPr/>
            </p:nvSpPr>
            <p:spPr bwMode="auto">
              <a:xfrm>
                <a:off x="138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9" name="Oval 1041"/>
              <p:cNvSpPr>
                <a:spLocks noChangeArrowheads="1"/>
              </p:cNvSpPr>
              <p:nvPr/>
            </p:nvSpPr>
            <p:spPr bwMode="auto">
              <a:xfrm>
                <a:off x="138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0" name="Oval 1042"/>
              <p:cNvSpPr>
                <a:spLocks noChangeArrowheads="1"/>
              </p:cNvSpPr>
              <p:nvPr/>
            </p:nvSpPr>
            <p:spPr bwMode="auto">
              <a:xfrm>
                <a:off x="138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1" name="Oval 1043"/>
              <p:cNvSpPr>
                <a:spLocks noChangeArrowheads="1"/>
              </p:cNvSpPr>
              <p:nvPr/>
            </p:nvSpPr>
            <p:spPr bwMode="auto">
              <a:xfrm>
                <a:off x="139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2" name="Oval 1044"/>
              <p:cNvSpPr>
                <a:spLocks noChangeArrowheads="1"/>
              </p:cNvSpPr>
              <p:nvPr/>
            </p:nvSpPr>
            <p:spPr bwMode="auto">
              <a:xfrm>
                <a:off x="140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3" name="Oval 1045"/>
              <p:cNvSpPr>
                <a:spLocks noChangeArrowheads="1"/>
              </p:cNvSpPr>
              <p:nvPr/>
            </p:nvSpPr>
            <p:spPr bwMode="auto">
              <a:xfrm>
                <a:off x="141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4" name="Oval 1046"/>
              <p:cNvSpPr>
                <a:spLocks noChangeArrowheads="1"/>
              </p:cNvSpPr>
              <p:nvPr/>
            </p:nvSpPr>
            <p:spPr bwMode="auto">
              <a:xfrm>
                <a:off x="142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5" name="Oval 1047"/>
              <p:cNvSpPr>
                <a:spLocks noChangeArrowheads="1"/>
              </p:cNvSpPr>
              <p:nvPr/>
            </p:nvSpPr>
            <p:spPr bwMode="auto">
              <a:xfrm>
                <a:off x="143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6" name="Oval 1048"/>
              <p:cNvSpPr>
                <a:spLocks noChangeArrowheads="1"/>
              </p:cNvSpPr>
              <p:nvPr/>
            </p:nvSpPr>
            <p:spPr bwMode="auto">
              <a:xfrm>
                <a:off x="144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7" name="Oval 1049"/>
              <p:cNvSpPr>
                <a:spLocks noChangeArrowheads="1"/>
              </p:cNvSpPr>
              <p:nvPr/>
            </p:nvSpPr>
            <p:spPr bwMode="auto">
              <a:xfrm>
                <a:off x="145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8" name="Oval 1050"/>
              <p:cNvSpPr>
                <a:spLocks noChangeArrowheads="1"/>
              </p:cNvSpPr>
              <p:nvPr/>
            </p:nvSpPr>
            <p:spPr bwMode="auto">
              <a:xfrm>
                <a:off x="146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39" name="Oval 1051"/>
              <p:cNvSpPr>
                <a:spLocks noChangeArrowheads="1"/>
              </p:cNvSpPr>
              <p:nvPr/>
            </p:nvSpPr>
            <p:spPr bwMode="auto">
              <a:xfrm>
                <a:off x="147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0" name="Oval 1052"/>
              <p:cNvSpPr>
                <a:spLocks noChangeArrowheads="1"/>
              </p:cNvSpPr>
              <p:nvPr/>
            </p:nvSpPr>
            <p:spPr bwMode="auto">
              <a:xfrm>
                <a:off x="147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1" name="Oval 1053"/>
              <p:cNvSpPr>
                <a:spLocks noChangeArrowheads="1"/>
              </p:cNvSpPr>
              <p:nvPr/>
            </p:nvSpPr>
            <p:spPr bwMode="auto">
              <a:xfrm>
                <a:off x="148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2" name="Oval 1054"/>
              <p:cNvSpPr>
                <a:spLocks noChangeArrowheads="1"/>
              </p:cNvSpPr>
              <p:nvPr/>
            </p:nvSpPr>
            <p:spPr bwMode="auto">
              <a:xfrm>
                <a:off x="149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3" name="Oval 1055"/>
              <p:cNvSpPr>
                <a:spLocks noChangeArrowheads="1"/>
              </p:cNvSpPr>
              <p:nvPr/>
            </p:nvSpPr>
            <p:spPr bwMode="auto">
              <a:xfrm>
                <a:off x="150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4" name="Oval 1056"/>
              <p:cNvSpPr>
                <a:spLocks noChangeArrowheads="1"/>
              </p:cNvSpPr>
              <p:nvPr/>
            </p:nvSpPr>
            <p:spPr bwMode="auto">
              <a:xfrm>
                <a:off x="151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5" name="Oval 1057"/>
              <p:cNvSpPr>
                <a:spLocks noChangeArrowheads="1"/>
              </p:cNvSpPr>
              <p:nvPr/>
            </p:nvSpPr>
            <p:spPr bwMode="auto">
              <a:xfrm>
                <a:off x="152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6" name="Oval 1058"/>
              <p:cNvSpPr>
                <a:spLocks noChangeArrowheads="1"/>
              </p:cNvSpPr>
              <p:nvPr/>
            </p:nvSpPr>
            <p:spPr bwMode="auto">
              <a:xfrm>
                <a:off x="153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7" name="Oval 1059"/>
              <p:cNvSpPr>
                <a:spLocks noChangeArrowheads="1"/>
              </p:cNvSpPr>
              <p:nvPr/>
            </p:nvSpPr>
            <p:spPr bwMode="auto">
              <a:xfrm>
                <a:off x="154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8" name="Oval 1060"/>
              <p:cNvSpPr>
                <a:spLocks noChangeArrowheads="1"/>
              </p:cNvSpPr>
              <p:nvPr/>
            </p:nvSpPr>
            <p:spPr bwMode="auto">
              <a:xfrm>
                <a:off x="155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9" name="Oval 1061"/>
              <p:cNvSpPr>
                <a:spLocks noChangeArrowheads="1"/>
              </p:cNvSpPr>
              <p:nvPr/>
            </p:nvSpPr>
            <p:spPr bwMode="auto">
              <a:xfrm>
                <a:off x="156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0" name="Oval 1062"/>
              <p:cNvSpPr>
                <a:spLocks noChangeArrowheads="1"/>
              </p:cNvSpPr>
              <p:nvPr/>
            </p:nvSpPr>
            <p:spPr bwMode="auto">
              <a:xfrm>
                <a:off x="156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1" name="Oval 1063"/>
              <p:cNvSpPr>
                <a:spLocks noChangeArrowheads="1"/>
              </p:cNvSpPr>
              <p:nvPr/>
            </p:nvSpPr>
            <p:spPr bwMode="auto">
              <a:xfrm>
                <a:off x="156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2" name="Oval 1064"/>
              <p:cNvSpPr>
                <a:spLocks noChangeArrowheads="1"/>
              </p:cNvSpPr>
              <p:nvPr/>
            </p:nvSpPr>
            <p:spPr bwMode="auto">
              <a:xfrm>
                <a:off x="157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3" name="Oval 1065"/>
              <p:cNvSpPr>
                <a:spLocks noChangeArrowheads="1"/>
              </p:cNvSpPr>
              <p:nvPr/>
            </p:nvSpPr>
            <p:spPr bwMode="auto">
              <a:xfrm>
                <a:off x="158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4" name="Oval 1066"/>
              <p:cNvSpPr>
                <a:spLocks noChangeArrowheads="1"/>
              </p:cNvSpPr>
              <p:nvPr/>
            </p:nvSpPr>
            <p:spPr bwMode="auto">
              <a:xfrm>
                <a:off x="159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5" name="Oval 1067"/>
              <p:cNvSpPr>
                <a:spLocks noChangeArrowheads="1"/>
              </p:cNvSpPr>
              <p:nvPr/>
            </p:nvSpPr>
            <p:spPr bwMode="auto">
              <a:xfrm>
                <a:off x="160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6" name="Oval 1068"/>
              <p:cNvSpPr>
                <a:spLocks noChangeArrowheads="1"/>
              </p:cNvSpPr>
              <p:nvPr/>
            </p:nvSpPr>
            <p:spPr bwMode="auto">
              <a:xfrm>
                <a:off x="161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7" name="Oval 1069"/>
              <p:cNvSpPr>
                <a:spLocks noChangeArrowheads="1"/>
              </p:cNvSpPr>
              <p:nvPr/>
            </p:nvSpPr>
            <p:spPr bwMode="auto">
              <a:xfrm>
                <a:off x="162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8" name="Oval 1070"/>
              <p:cNvSpPr>
                <a:spLocks noChangeArrowheads="1"/>
              </p:cNvSpPr>
              <p:nvPr/>
            </p:nvSpPr>
            <p:spPr bwMode="auto">
              <a:xfrm>
                <a:off x="163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9" name="Oval 1071"/>
              <p:cNvSpPr>
                <a:spLocks noChangeArrowheads="1"/>
              </p:cNvSpPr>
              <p:nvPr/>
            </p:nvSpPr>
            <p:spPr bwMode="auto">
              <a:xfrm>
                <a:off x="164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0" name="Oval 1072"/>
              <p:cNvSpPr>
                <a:spLocks noChangeArrowheads="1"/>
              </p:cNvSpPr>
              <p:nvPr/>
            </p:nvSpPr>
            <p:spPr bwMode="auto">
              <a:xfrm>
                <a:off x="165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1" name="Oval 1073"/>
              <p:cNvSpPr>
                <a:spLocks noChangeArrowheads="1"/>
              </p:cNvSpPr>
              <p:nvPr/>
            </p:nvSpPr>
            <p:spPr bwMode="auto">
              <a:xfrm>
                <a:off x="165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2" name="Oval 1074"/>
              <p:cNvSpPr>
                <a:spLocks noChangeArrowheads="1"/>
              </p:cNvSpPr>
              <p:nvPr/>
            </p:nvSpPr>
            <p:spPr bwMode="auto">
              <a:xfrm>
                <a:off x="166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3" name="Oval 1075"/>
              <p:cNvSpPr>
                <a:spLocks noChangeArrowheads="1"/>
              </p:cNvSpPr>
              <p:nvPr/>
            </p:nvSpPr>
            <p:spPr bwMode="auto">
              <a:xfrm>
                <a:off x="167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4" name="Oval 1076"/>
              <p:cNvSpPr>
                <a:spLocks noChangeArrowheads="1"/>
              </p:cNvSpPr>
              <p:nvPr/>
            </p:nvSpPr>
            <p:spPr bwMode="auto">
              <a:xfrm>
                <a:off x="168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5" name="Oval 1077"/>
              <p:cNvSpPr>
                <a:spLocks noChangeArrowheads="1"/>
              </p:cNvSpPr>
              <p:nvPr/>
            </p:nvSpPr>
            <p:spPr bwMode="auto">
              <a:xfrm>
                <a:off x="169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6" name="Oval 1078"/>
              <p:cNvSpPr>
                <a:spLocks noChangeArrowheads="1"/>
              </p:cNvSpPr>
              <p:nvPr/>
            </p:nvSpPr>
            <p:spPr bwMode="auto">
              <a:xfrm>
                <a:off x="170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7" name="Oval 1079"/>
              <p:cNvSpPr>
                <a:spLocks noChangeArrowheads="1"/>
              </p:cNvSpPr>
              <p:nvPr/>
            </p:nvSpPr>
            <p:spPr bwMode="auto">
              <a:xfrm>
                <a:off x="171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8" name="Oval 1080"/>
              <p:cNvSpPr>
                <a:spLocks noChangeArrowheads="1"/>
              </p:cNvSpPr>
              <p:nvPr/>
            </p:nvSpPr>
            <p:spPr bwMode="auto">
              <a:xfrm>
                <a:off x="172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9" name="Oval 1081"/>
              <p:cNvSpPr>
                <a:spLocks noChangeArrowheads="1"/>
              </p:cNvSpPr>
              <p:nvPr/>
            </p:nvSpPr>
            <p:spPr bwMode="auto">
              <a:xfrm>
                <a:off x="173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0" name="Oval 1082"/>
              <p:cNvSpPr>
                <a:spLocks noChangeArrowheads="1"/>
              </p:cNvSpPr>
              <p:nvPr/>
            </p:nvSpPr>
            <p:spPr bwMode="auto">
              <a:xfrm>
                <a:off x="173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1" name="Oval 1083"/>
              <p:cNvSpPr>
                <a:spLocks noChangeArrowheads="1"/>
              </p:cNvSpPr>
              <p:nvPr/>
            </p:nvSpPr>
            <p:spPr bwMode="auto">
              <a:xfrm>
                <a:off x="174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2" name="Oval 1084"/>
              <p:cNvSpPr>
                <a:spLocks noChangeArrowheads="1"/>
              </p:cNvSpPr>
              <p:nvPr/>
            </p:nvSpPr>
            <p:spPr bwMode="auto">
              <a:xfrm>
                <a:off x="174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3" name="Oval 1085"/>
              <p:cNvSpPr>
                <a:spLocks noChangeArrowheads="1"/>
              </p:cNvSpPr>
              <p:nvPr/>
            </p:nvSpPr>
            <p:spPr bwMode="auto">
              <a:xfrm>
                <a:off x="175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4" name="Oval 1086"/>
              <p:cNvSpPr>
                <a:spLocks noChangeArrowheads="1"/>
              </p:cNvSpPr>
              <p:nvPr/>
            </p:nvSpPr>
            <p:spPr bwMode="auto">
              <a:xfrm>
                <a:off x="176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5" name="Oval 1087"/>
              <p:cNvSpPr>
                <a:spLocks noChangeArrowheads="1"/>
              </p:cNvSpPr>
              <p:nvPr/>
            </p:nvSpPr>
            <p:spPr bwMode="auto">
              <a:xfrm>
                <a:off x="177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6" name="Oval 1088"/>
              <p:cNvSpPr>
                <a:spLocks noChangeArrowheads="1"/>
              </p:cNvSpPr>
              <p:nvPr/>
            </p:nvSpPr>
            <p:spPr bwMode="auto">
              <a:xfrm>
                <a:off x="178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7" name="Oval 1089"/>
              <p:cNvSpPr>
                <a:spLocks noChangeArrowheads="1"/>
              </p:cNvSpPr>
              <p:nvPr/>
            </p:nvSpPr>
            <p:spPr bwMode="auto">
              <a:xfrm>
                <a:off x="179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8" name="Oval 1090"/>
              <p:cNvSpPr>
                <a:spLocks noChangeArrowheads="1"/>
              </p:cNvSpPr>
              <p:nvPr/>
            </p:nvSpPr>
            <p:spPr bwMode="auto">
              <a:xfrm>
                <a:off x="180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9" name="Oval 1091"/>
              <p:cNvSpPr>
                <a:spLocks noChangeArrowheads="1"/>
              </p:cNvSpPr>
              <p:nvPr/>
            </p:nvSpPr>
            <p:spPr bwMode="auto">
              <a:xfrm>
                <a:off x="181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0" name="Oval 1092"/>
              <p:cNvSpPr>
                <a:spLocks noChangeArrowheads="1"/>
              </p:cNvSpPr>
              <p:nvPr/>
            </p:nvSpPr>
            <p:spPr bwMode="auto">
              <a:xfrm>
                <a:off x="182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1" name="Oval 1093"/>
              <p:cNvSpPr>
                <a:spLocks noChangeArrowheads="1"/>
              </p:cNvSpPr>
              <p:nvPr/>
            </p:nvSpPr>
            <p:spPr bwMode="auto">
              <a:xfrm>
                <a:off x="183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2" name="Oval 1094"/>
              <p:cNvSpPr>
                <a:spLocks noChangeArrowheads="1"/>
              </p:cNvSpPr>
              <p:nvPr/>
            </p:nvSpPr>
            <p:spPr bwMode="auto">
              <a:xfrm>
                <a:off x="183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3" name="Oval 1095"/>
              <p:cNvSpPr>
                <a:spLocks noChangeArrowheads="1"/>
              </p:cNvSpPr>
              <p:nvPr/>
            </p:nvSpPr>
            <p:spPr bwMode="auto">
              <a:xfrm>
                <a:off x="184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4" name="Oval 1096"/>
              <p:cNvSpPr>
                <a:spLocks noChangeArrowheads="1"/>
              </p:cNvSpPr>
              <p:nvPr/>
            </p:nvSpPr>
            <p:spPr bwMode="auto">
              <a:xfrm>
                <a:off x="185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5" name="Oval 1097"/>
              <p:cNvSpPr>
                <a:spLocks noChangeArrowheads="1"/>
              </p:cNvSpPr>
              <p:nvPr/>
            </p:nvSpPr>
            <p:spPr bwMode="auto">
              <a:xfrm>
                <a:off x="186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6" name="Oval 1098"/>
              <p:cNvSpPr>
                <a:spLocks noChangeArrowheads="1"/>
              </p:cNvSpPr>
              <p:nvPr/>
            </p:nvSpPr>
            <p:spPr bwMode="auto">
              <a:xfrm>
                <a:off x="187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7" name="Oval 1099"/>
              <p:cNvSpPr>
                <a:spLocks noChangeArrowheads="1"/>
              </p:cNvSpPr>
              <p:nvPr/>
            </p:nvSpPr>
            <p:spPr bwMode="auto">
              <a:xfrm>
                <a:off x="188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8" name="Oval 1100"/>
              <p:cNvSpPr>
                <a:spLocks noChangeArrowheads="1"/>
              </p:cNvSpPr>
              <p:nvPr/>
            </p:nvSpPr>
            <p:spPr bwMode="auto">
              <a:xfrm>
                <a:off x="189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89" name="Oval 1101"/>
              <p:cNvSpPr>
                <a:spLocks noChangeArrowheads="1"/>
              </p:cNvSpPr>
              <p:nvPr/>
            </p:nvSpPr>
            <p:spPr bwMode="auto">
              <a:xfrm>
                <a:off x="190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0" name="Oval 1102"/>
              <p:cNvSpPr>
                <a:spLocks noChangeArrowheads="1"/>
              </p:cNvSpPr>
              <p:nvPr/>
            </p:nvSpPr>
            <p:spPr bwMode="auto">
              <a:xfrm>
                <a:off x="190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1" name="Oval 1103"/>
              <p:cNvSpPr>
                <a:spLocks noChangeArrowheads="1"/>
              </p:cNvSpPr>
              <p:nvPr/>
            </p:nvSpPr>
            <p:spPr bwMode="auto">
              <a:xfrm>
                <a:off x="191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2" name="Oval 1104"/>
              <p:cNvSpPr>
                <a:spLocks noChangeArrowheads="1"/>
              </p:cNvSpPr>
              <p:nvPr/>
            </p:nvSpPr>
            <p:spPr bwMode="auto">
              <a:xfrm>
                <a:off x="192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3" name="Oval 1105"/>
              <p:cNvSpPr>
                <a:spLocks noChangeArrowheads="1"/>
              </p:cNvSpPr>
              <p:nvPr/>
            </p:nvSpPr>
            <p:spPr bwMode="auto">
              <a:xfrm>
                <a:off x="192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4" name="Oval 1106"/>
              <p:cNvSpPr>
                <a:spLocks noChangeArrowheads="1"/>
              </p:cNvSpPr>
              <p:nvPr/>
            </p:nvSpPr>
            <p:spPr bwMode="auto">
              <a:xfrm>
                <a:off x="193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5" name="Oval 1107"/>
              <p:cNvSpPr>
                <a:spLocks noChangeArrowheads="1"/>
              </p:cNvSpPr>
              <p:nvPr/>
            </p:nvSpPr>
            <p:spPr bwMode="auto">
              <a:xfrm>
                <a:off x="194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6" name="Oval 1108"/>
              <p:cNvSpPr>
                <a:spLocks noChangeArrowheads="1"/>
              </p:cNvSpPr>
              <p:nvPr/>
            </p:nvSpPr>
            <p:spPr bwMode="auto">
              <a:xfrm>
                <a:off x="195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7" name="Oval 1109"/>
              <p:cNvSpPr>
                <a:spLocks noChangeArrowheads="1"/>
              </p:cNvSpPr>
              <p:nvPr/>
            </p:nvSpPr>
            <p:spPr bwMode="auto">
              <a:xfrm>
                <a:off x="196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8" name="Oval 1110"/>
              <p:cNvSpPr>
                <a:spLocks noChangeArrowheads="1"/>
              </p:cNvSpPr>
              <p:nvPr/>
            </p:nvSpPr>
            <p:spPr bwMode="auto">
              <a:xfrm>
                <a:off x="197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99" name="Oval 1111"/>
              <p:cNvSpPr>
                <a:spLocks noChangeArrowheads="1"/>
              </p:cNvSpPr>
              <p:nvPr/>
            </p:nvSpPr>
            <p:spPr bwMode="auto">
              <a:xfrm>
                <a:off x="198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0" name="Oval 1112"/>
              <p:cNvSpPr>
                <a:spLocks noChangeArrowheads="1"/>
              </p:cNvSpPr>
              <p:nvPr/>
            </p:nvSpPr>
            <p:spPr bwMode="auto">
              <a:xfrm>
                <a:off x="199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1" name="Oval 1113"/>
              <p:cNvSpPr>
                <a:spLocks noChangeArrowheads="1"/>
              </p:cNvSpPr>
              <p:nvPr/>
            </p:nvSpPr>
            <p:spPr bwMode="auto">
              <a:xfrm>
                <a:off x="200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2" name="Oval 1114"/>
              <p:cNvSpPr>
                <a:spLocks noChangeArrowheads="1"/>
              </p:cNvSpPr>
              <p:nvPr/>
            </p:nvSpPr>
            <p:spPr bwMode="auto">
              <a:xfrm>
                <a:off x="201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3" name="Oval 1115"/>
              <p:cNvSpPr>
                <a:spLocks noChangeArrowheads="1"/>
              </p:cNvSpPr>
              <p:nvPr/>
            </p:nvSpPr>
            <p:spPr bwMode="auto">
              <a:xfrm>
                <a:off x="201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4" name="Oval 1116"/>
              <p:cNvSpPr>
                <a:spLocks noChangeArrowheads="1"/>
              </p:cNvSpPr>
              <p:nvPr/>
            </p:nvSpPr>
            <p:spPr bwMode="auto">
              <a:xfrm>
                <a:off x="202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5" name="Oval 1117"/>
              <p:cNvSpPr>
                <a:spLocks noChangeArrowheads="1"/>
              </p:cNvSpPr>
              <p:nvPr/>
            </p:nvSpPr>
            <p:spPr bwMode="auto">
              <a:xfrm>
                <a:off x="203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6" name="Oval 1118"/>
              <p:cNvSpPr>
                <a:spLocks noChangeArrowheads="1"/>
              </p:cNvSpPr>
              <p:nvPr/>
            </p:nvSpPr>
            <p:spPr bwMode="auto">
              <a:xfrm>
                <a:off x="204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7" name="Oval 1119"/>
              <p:cNvSpPr>
                <a:spLocks noChangeArrowheads="1"/>
              </p:cNvSpPr>
              <p:nvPr/>
            </p:nvSpPr>
            <p:spPr bwMode="auto">
              <a:xfrm>
                <a:off x="205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8" name="Oval 1120"/>
              <p:cNvSpPr>
                <a:spLocks noChangeArrowheads="1"/>
              </p:cNvSpPr>
              <p:nvPr/>
            </p:nvSpPr>
            <p:spPr bwMode="auto">
              <a:xfrm>
                <a:off x="206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09" name="Oval 1121"/>
              <p:cNvSpPr>
                <a:spLocks noChangeArrowheads="1"/>
              </p:cNvSpPr>
              <p:nvPr/>
            </p:nvSpPr>
            <p:spPr bwMode="auto">
              <a:xfrm>
                <a:off x="207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0" name="Oval 1122"/>
              <p:cNvSpPr>
                <a:spLocks noChangeArrowheads="1"/>
              </p:cNvSpPr>
              <p:nvPr/>
            </p:nvSpPr>
            <p:spPr bwMode="auto">
              <a:xfrm>
                <a:off x="208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1" name="Oval 1123"/>
              <p:cNvSpPr>
                <a:spLocks noChangeArrowheads="1"/>
              </p:cNvSpPr>
              <p:nvPr/>
            </p:nvSpPr>
            <p:spPr bwMode="auto">
              <a:xfrm>
                <a:off x="208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2" name="Oval 1124"/>
              <p:cNvSpPr>
                <a:spLocks noChangeArrowheads="1"/>
              </p:cNvSpPr>
              <p:nvPr/>
            </p:nvSpPr>
            <p:spPr bwMode="auto">
              <a:xfrm>
                <a:off x="209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3" name="Oval 1125"/>
              <p:cNvSpPr>
                <a:spLocks noChangeArrowheads="1"/>
              </p:cNvSpPr>
              <p:nvPr/>
            </p:nvSpPr>
            <p:spPr bwMode="auto">
              <a:xfrm>
                <a:off x="210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4" name="Oval 1126"/>
              <p:cNvSpPr>
                <a:spLocks noChangeArrowheads="1"/>
              </p:cNvSpPr>
              <p:nvPr/>
            </p:nvSpPr>
            <p:spPr bwMode="auto">
              <a:xfrm>
                <a:off x="210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5" name="Oval 1127"/>
              <p:cNvSpPr>
                <a:spLocks noChangeArrowheads="1"/>
              </p:cNvSpPr>
              <p:nvPr/>
            </p:nvSpPr>
            <p:spPr bwMode="auto">
              <a:xfrm>
                <a:off x="211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6" name="Oval 1128"/>
              <p:cNvSpPr>
                <a:spLocks noChangeArrowheads="1"/>
              </p:cNvSpPr>
              <p:nvPr/>
            </p:nvSpPr>
            <p:spPr bwMode="auto">
              <a:xfrm>
                <a:off x="212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7" name="Oval 1129"/>
              <p:cNvSpPr>
                <a:spLocks noChangeArrowheads="1"/>
              </p:cNvSpPr>
              <p:nvPr/>
            </p:nvSpPr>
            <p:spPr bwMode="auto">
              <a:xfrm>
                <a:off x="213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8" name="Oval 1130"/>
              <p:cNvSpPr>
                <a:spLocks noChangeArrowheads="1"/>
              </p:cNvSpPr>
              <p:nvPr/>
            </p:nvSpPr>
            <p:spPr bwMode="auto">
              <a:xfrm>
                <a:off x="214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19" name="Oval 1131"/>
              <p:cNvSpPr>
                <a:spLocks noChangeArrowheads="1"/>
              </p:cNvSpPr>
              <p:nvPr/>
            </p:nvSpPr>
            <p:spPr bwMode="auto">
              <a:xfrm>
                <a:off x="215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0" name="Oval 1132"/>
              <p:cNvSpPr>
                <a:spLocks noChangeArrowheads="1"/>
              </p:cNvSpPr>
              <p:nvPr/>
            </p:nvSpPr>
            <p:spPr bwMode="auto">
              <a:xfrm>
                <a:off x="216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1" name="Oval 1133"/>
              <p:cNvSpPr>
                <a:spLocks noChangeArrowheads="1"/>
              </p:cNvSpPr>
              <p:nvPr/>
            </p:nvSpPr>
            <p:spPr bwMode="auto">
              <a:xfrm>
                <a:off x="217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2" name="Oval 1134"/>
              <p:cNvSpPr>
                <a:spLocks noChangeArrowheads="1"/>
              </p:cNvSpPr>
              <p:nvPr/>
            </p:nvSpPr>
            <p:spPr bwMode="auto">
              <a:xfrm>
                <a:off x="218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3" name="Oval 1135"/>
              <p:cNvSpPr>
                <a:spLocks noChangeArrowheads="1"/>
              </p:cNvSpPr>
              <p:nvPr/>
            </p:nvSpPr>
            <p:spPr bwMode="auto">
              <a:xfrm>
                <a:off x="219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4" name="Oval 1136"/>
              <p:cNvSpPr>
                <a:spLocks noChangeArrowheads="1"/>
              </p:cNvSpPr>
              <p:nvPr/>
            </p:nvSpPr>
            <p:spPr bwMode="auto">
              <a:xfrm>
                <a:off x="219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5" name="Oval 1137"/>
              <p:cNvSpPr>
                <a:spLocks noChangeArrowheads="1"/>
              </p:cNvSpPr>
              <p:nvPr/>
            </p:nvSpPr>
            <p:spPr bwMode="auto">
              <a:xfrm>
                <a:off x="220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6" name="Oval 1138"/>
              <p:cNvSpPr>
                <a:spLocks noChangeArrowheads="1"/>
              </p:cNvSpPr>
              <p:nvPr/>
            </p:nvSpPr>
            <p:spPr bwMode="auto">
              <a:xfrm>
                <a:off x="221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7" name="Oval 1139"/>
              <p:cNvSpPr>
                <a:spLocks noChangeArrowheads="1"/>
              </p:cNvSpPr>
              <p:nvPr/>
            </p:nvSpPr>
            <p:spPr bwMode="auto">
              <a:xfrm>
                <a:off x="222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8" name="Oval 1140"/>
              <p:cNvSpPr>
                <a:spLocks noChangeArrowheads="1"/>
              </p:cNvSpPr>
              <p:nvPr/>
            </p:nvSpPr>
            <p:spPr bwMode="auto">
              <a:xfrm>
                <a:off x="223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29" name="Oval 1141"/>
              <p:cNvSpPr>
                <a:spLocks noChangeArrowheads="1"/>
              </p:cNvSpPr>
              <p:nvPr/>
            </p:nvSpPr>
            <p:spPr bwMode="auto">
              <a:xfrm>
                <a:off x="224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0" name="Oval 1142"/>
              <p:cNvSpPr>
                <a:spLocks noChangeArrowheads="1"/>
              </p:cNvSpPr>
              <p:nvPr/>
            </p:nvSpPr>
            <p:spPr bwMode="auto">
              <a:xfrm>
                <a:off x="225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1" name="Oval 1143"/>
              <p:cNvSpPr>
                <a:spLocks noChangeArrowheads="1"/>
              </p:cNvSpPr>
              <p:nvPr/>
            </p:nvSpPr>
            <p:spPr bwMode="auto">
              <a:xfrm>
                <a:off x="225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2" name="Oval 1144"/>
              <p:cNvSpPr>
                <a:spLocks noChangeArrowheads="1"/>
              </p:cNvSpPr>
              <p:nvPr/>
            </p:nvSpPr>
            <p:spPr bwMode="auto">
              <a:xfrm>
                <a:off x="226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3" name="Oval 1145"/>
              <p:cNvSpPr>
                <a:spLocks noChangeArrowheads="1"/>
              </p:cNvSpPr>
              <p:nvPr/>
            </p:nvSpPr>
            <p:spPr bwMode="auto">
              <a:xfrm>
                <a:off x="227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4" name="Oval 1146"/>
              <p:cNvSpPr>
                <a:spLocks noChangeArrowheads="1"/>
              </p:cNvSpPr>
              <p:nvPr/>
            </p:nvSpPr>
            <p:spPr bwMode="auto">
              <a:xfrm>
                <a:off x="228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5" name="Oval 1147"/>
              <p:cNvSpPr>
                <a:spLocks noChangeArrowheads="1"/>
              </p:cNvSpPr>
              <p:nvPr/>
            </p:nvSpPr>
            <p:spPr bwMode="auto">
              <a:xfrm>
                <a:off x="228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6" name="Oval 1148"/>
              <p:cNvSpPr>
                <a:spLocks noChangeArrowheads="1"/>
              </p:cNvSpPr>
              <p:nvPr/>
            </p:nvSpPr>
            <p:spPr bwMode="auto">
              <a:xfrm>
                <a:off x="229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7" name="Oval 1149"/>
              <p:cNvSpPr>
                <a:spLocks noChangeArrowheads="1"/>
              </p:cNvSpPr>
              <p:nvPr/>
            </p:nvSpPr>
            <p:spPr bwMode="auto">
              <a:xfrm>
                <a:off x="230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8" name="Oval 1150"/>
              <p:cNvSpPr>
                <a:spLocks noChangeArrowheads="1"/>
              </p:cNvSpPr>
              <p:nvPr/>
            </p:nvSpPr>
            <p:spPr bwMode="auto">
              <a:xfrm>
                <a:off x="231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39" name="Oval 1151"/>
              <p:cNvSpPr>
                <a:spLocks noChangeArrowheads="1"/>
              </p:cNvSpPr>
              <p:nvPr/>
            </p:nvSpPr>
            <p:spPr bwMode="auto">
              <a:xfrm>
                <a:off x="232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0" name="Oval 1152"/>
              <p:cNvSpPr>
                <a:spLocks noChangeArrowheads="1"/>
              </p:cNvSpPr>
              <p:nvPr/>
            </p:nvSpPr>
            <p:spPr bwMode="auto">
              <a:xfrm>
                <a:off x="233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1" name="Oval 1153"/>
              <p:cNvSpPr>
                <a:spLocks noChangeArrowheads="1"/>
              </p:cNvSpPr>
              <p:nvPr/>
            </p:nvSpPr>
            <p:spPr bwMode="auto">
              <a:xfrm>
                <a:off x="234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2" name="Oval 1154"/>
              <p:cNvSpPr>
                <a:spLocks noChangeArrowheads="1"/>
              </p:cNvSpPr>
              <p:nvPr/>
            </p:nvSpPr>
            <p:spPr bwMode="auto">
              <a:xfrm>
                <a:off x="235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3" name="Oval 1155"/>
              <p:cNvSpPr>
                <a:spLocks noChangeArrowheads="1"/>
              </p:cNvSpPr>
              <p:nvPr/>
            </p:nvSpPr>
            <p:spPr bwMode="auto">
              <a:xfrm>
                <a:off x="236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4" name="Oval 1156"/>
              <p:cNvSpPr>
                <a:spLocks noChangeArrowheads="1"/>
              </p:cNvSpPr>
              <p:nvPr/>
            </p:nvSpPr>
            <p:spPr bwMode="auto">
              <a:xfrm>
                <a:off x="237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5" name="Oval 1157"/>
              <p:cNvSpPr>
                <a:spLocks noChangeArrowheads="1"/>
              </p:cNvSpPr>
              <p:nvPr/>
            </p:nvSpPr>
            <p:spPr bwMode="auto">
              <a:xfrm>
                <a:off x="237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6" name="Oval 1158"/>
              <p:cNvSpPr>
                <a:spLocks noChangeArrowheads="1"/>
              </p:cNvSpPr>
              <p:nvPr/>
            </p:nvSpPr>
            <p:spPr bwMode="auto">
              <a:xfrm>
                <a:off x="238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7" name="Oval 1159"/>
              <p:cNvSpPr>
                <a:spLocks noChangeArrowheads="1"/>
              </p:cNvSpPr>
              <p:nvPr/>
            </p:nvSpPr>
            <p:spPr bwMode="auto">
              <a:xfrm>
                <a:off x="239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8" name="Oval 1160"/>
              <p:cNvSpPr>
                <a:spLocks noChangeArrowheads="1"/>
              </p:cNvSpPr>
              <p:nvPr/>
            </p:nvSpPr>
            <p:spPr bwMode="auto">
              <a:xfrm>
                <a:off x="240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49" name="Oval 1161"/>
              <p:cNvSpPr>
                <a:spLocks noChangeArrowheads="1"/>
              </p:cNvSpPr>
              <p:nvPr/>
            </p:nvSpPr>
            <p:spPr bwMode="auto">
              <a:xfrm>
                <a:off x="241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0" name="Oval 1162"/>
              <p:cNvSpPr>
                <a:spLocks noChangeArrowheads="1"/>
              </p:cNvSpPr>
              <p:nvPr/>
            </p:nvSpPr>
            <p:spPr bwMode="auto">
              <a:xfrm>
                <a:off x="242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1" name="Oval 1163"/>
              <p:cNvSpPr>
                <a:spLocks noChangeArrowheads="1"/>
              </p:cNvSpPr>
              <p:nvPr/>
            </p:nvSpPr>
            <p:spPr bwMode="auto">
              <a:xfrm>
                <a:off x="242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2" name="Oval 1164"/>
              <p:cNvSpPr>
                <a:spLocks noChangeArrowheads="1"/>
              </p:cNvSpPr>
              <p:nvPr/>
            </p:nvSpPr>
            <p:spPr bwMode="auto">
              <a:xfrm>
                <a:off x="243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3" name="Oval 1165"/>
              <p:cNvSpPr>
                <a:spLocks noChangeArrowheads="1"/>
              </p:cNvSpPr>
              <p:nvPr/>
            </p:nvSpPr>
            <p:spPr bwMode="auto">
              <a:xfrm>
                <a:off x="244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4" name="Oval 1166"/>
              <p:cNvSpPr>
                <a:spLocks noChangeArrowheads="1"/>
              </p:cNvSpPr>
              <p:nvPr/>
            </p:nvSpPr>
            <p:spPr bwMode="auto">
              <a:xfrm>
                <a:off x="245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5" name="Oval 1167"/>
              <p:cNvSpPr>
                <a:spLocks noChangeArrowheads="1"/>
              </p:cNvSpPr>
              <p:nvPr/>
            </p:nvSpPr>
            <p:spPr bwMode="auto">
              <a:xfrm>
                <a:off x="246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6" name="Oval 1168"/>
              <p:cNvSpPr>
                <a:spLocks noChangeArrowheads="1"/>
              </p:cNvSpPr>
              <p:nvPr/>
            </p:nvSpPr>
            <p:spPr bwMode="auto">
              <a:xfrm>
                <a:off x="246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7" name="Oval 1169"/>
              <p:cNvSpPr>
                <a:spLocks noChangeArrowheads="1"/>
              </p:cNvSpPr>
              <p:nvPr/>
            </p:nvSpPr>
            <p:spPr bwMode="auto">
              <a:xfrm>
                <a:off x="247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8" name="Oval 1170"/>
              <p:cNvSpPr>
                <a:spLocks noChangeArrowheads="1"/>
              </p:cNvSpPr>
              <p:nvPr/>
            </p:nvSpPr>
            <p:spPr bwMode="auto">
              <a:xfrm>
                <a:off x="248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59" name="Oval 1171"/>
              <p:cNvSpPr>
                <a:spLocks noChangeArrowheads="1"/>
              </p:cNvSpPr>
              <p:nvPr/>
            </p:nvSpPr>
            <p:spPr bwMode="auto">
              <a:xfrm>
                <a:off x="249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0" name="Oval 1172"/>
              <p:cNvSpPr>
                <a:spLocks noChangeArrowheads="1"/>
              </p:cNvSpPr>
              <p:nvPr/>
            </p:nvSpPr>
            <p:spPr bwMode="auto">
              <a:xfrm>
                <a:off x="250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1" name="Oval 1173"/>
              <p:cNvSpPr>
                <a:spLocks noChangeArrowheads="1"/>
              </p:cNvSpPr>
              <p:nvPr/>
            </p:nvSpPr>
            <p:spPr bwMode="auto">
              <a:xfrm>
                <a:off x="251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2" name="Oval 1174"/>
              <p:cNvSpPr>
                <a:spLocks noChangeArrowheads="1"/>
              </p:cNvSpPr>
              <p:nvPr/>
            </p:nvSpPr>
            <p:spPr bwMode="auto">
              <a:xfrm>
                <a:off x="252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3" name="Oval 1175"/>
              <p:cNvSpPr>
                <a:spLocks noChangeArrowheads="1"/>
              </p:cNvSpPr>
              <p:nvPr/>
            </p:nvSpPr>
            <p:spPr bwMode="auto">
              <a:xfrm>
                <a:off x="253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4" name="Oval 1176"/>
              <p:cNvSpPr>
                <a:spLocks noChangeArrowheads="1"/>
              </p:cNvSpPr>
              <p:nvPr/>
            </p:nvSpPr>
            <p:spPr bwMode="auto">
              <a:xfrm>
                <a:off x="254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5" name="Oval 1177"/>
              <p:cNvSpPr>
                <a:spLocks noChangeArrowheads="1"/>
              </p:cNvSpPr>
              <p:nvPr/>
            </p:nvSpPr>
            <p:spPr bwMode="auto">
              <a:xfrm>
                <a:off x="255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6" name="Oval 1178"/>
              <p:cNvSpPr>
                <a:spLocks noChangeArrowheads="1"/>
              </p:cNvSpPr>
              <p:nvPr/>
            </p:nvSpPr>
            <p:spPr bwMode="auto">
              <a:xfrm>
                <a:off x="255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7" name="Oval 1179"/>
              <p:cNvSpPr>
                <a:spLocks noChangeArrowheads="1"/>
              </p:cNvSpPr>
              <p:nvPr/>
            </p:nvSpPr>
            <p:spPr bwMode="auto">
              <a:xfrm>
                <a:off x="256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8" name="Oval 1180"/>
              <p:cNvSpPr>
                <a:spLocks noChangeArrowheads="1"/>
              </p:cNvSpPr>
              <p:nvPr/>
            </p:nvSpPr>
            <p:spPr bwMode="auto">
              <a:xfrm>
                <a:off x="257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69" name="Oval 1181"/>
              <p:cNvSpPr>
                <a:spLocks noChangeArrowheads="1"/>
              </p:cNvSpPr>
              <p:nvPr/>
            </p:nvSpPr>
            <p:spPr bwMode="auto">
              <a:xfrm>
                <a:off x="258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0" name="Oval 1182"/>
              <p:cNvSpPr>
                <a:spLocks noChangeArrowheads="1"/>
              </p:cNvSpPr>
              <p:nvPr/>
            </p:nvSpPr>
            <p:spPr bwMode="auto">
              <a:xfrm>
                <a:off x="259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1" name="Oval 1183"/>
              <p:cNvSpPr>
                <a:spLocks noChangeArrowheads="1"/>
              </p:cNvSpPr>
              <p:nvPr/>
            </p:nvSpPr>
            <p:spPr bwMode="auto">
              <a:xfrm>
                <a:off x="260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2" name="Oval 1184"/>
              <p:cNvSpPr>
                <a:spLocks noChangeArrowheads="1"/>
              </p:cNvSpPr>
              <p:nvPr/>
            </p:nvSpPr>
            <p:spPr bwMode="auto">
              <a:xfrm>
                <a:off x="260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3" name="Oval 1185"/>
              <p:cNvSpPr>
                <a:spLocks noChangeArrowheads="1"/>
              </p:cNvSpPr>
              <p:nvPr/>
            </p:nvSpPr>
            <p:spPr bwMode="auto">
              <a:xfrm>
                <a:off x="261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4" name="Oval 1186"/>
              <p:cNvSpPr>
                <a:spLocks noChangeArrowheads="1"/>
              </p:cNvSpPr>
              <p:nvPr/>
            </p:nvSpPr>
            <p:spPr bwMode="auto">
              <a:xfrm>
                <a:off x="262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5" name="Oval 1187"/>
              <p:cNvSpPr>
                <a:spLocks noChangeArrowheads="1"/>
              </p:cNvSpPr>
              <p:nvPr/>
            </p:nvSpPr>
            <p:spPr bwMode="auto">
              <a:xfrm>
                <a:off x="263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6" name="Oval 1188"/>
              <p:cNvSpPr>
                <a:spLocks noChangeArrowheads="1"/>
              </p:cNvSpPr>
              <p:nvPr/>
            </p:nvSpPr>
            <p:spPr bwMode="auto">
              <a:xfrm>
                <a:off x="264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7" name="Oval 1189"/>
              <p:cNvSpPr>
                <a:spLocks noChangeArrowheads="1"/>
              </p:cNvSpPr>
              <p:nvPr/>
            </p:nvSpPr>
            <p:spPr bwMode="auto">
              <a:xfrm>
                <a:off x="264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8" name="Oval 1190"/>
              <p:cNvSpPr>
                <a:spLocks noChangeArrowheads="1"/>
              </p:cNvSpPr>
              <p:nvPr/>
            </p:nvSpPr>
            <p:spPr bwMode="auto">
              <a:xfrm>
                <a:off x="265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79" name="Oval 1191"/>
              <p:cNvSpPr>
                <a:spLocks noChangeArrowheads="1"/>
              </p:cNvSpPr>
              <p:nvPr/>
            </p:nvSpPr>
            <p:spPr bwMode="auto">
              <a:xfrm>
                <a:off x="266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0" name="Oval 1192"/>
              <p:cNvSpPr>
                <a:spLocks noChangeArrowheads="1"/>
              </p:cNvSpPr>
              <p:nvPr/>
            </p:nvSpPr>
            <p:spPr bwMode="auto">
              <a:xfrm>
                <a:off x="267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1" name="Oval 1193"/>
              <p:cNvSpPr>
                <a:spLocks noChangeArrowheads="1"/>
              </p:cNvSpPr>
              <p:nvPr/>
            </p:nvSpPr>
            <p:spPr bwMode="auto">
              <a:xfrm>
                <a:off x="268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2" name="Oval 1194"/>
              <p:cNvSpPr>
                <a:spLocks noChangeArrowheads="1"/>
              </p:cNvSpPr>
              <p:nvPr/>
            </p:nvSpPr>
            <p:spPr bwMode="auto">
              <a:xfrm>
                <a:off x="269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3" name="Oval 1195"/>
              <p:cNvSpPr>
                <a:spLocks noChangeArrowheads="1"/>
              </p:cNvSpPr>
              <p:nvPr/>
            </p:nvSpPr>
            <p:spPr bwMode="auto">
              <a:xfrm>
                <a:off x="270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4" name="Oval 1196"/>
              <p:cNvSpPr>
                <a:spLocks noChangeArrowheads="1"/>
              </p:cNvSpPr>
              <p:nvPr/>
            </p:nvSpPr>
            <p:spPr bwMode="auto">
              <a:xfrm>
                <a:off x="271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5" name="Oval 1197"/>
              <p:cNvSpPr>
                <a:spLocks noChangeArrowheads="1"/>
              </p:cNvSpPr>
              <p:nvPr/>
            </p:nvSpPr>
            <p:spPr bwMode="auto">
              <a:xfrm>
                <a:off x="272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6" name="Oval 1198"/>
              <p:cNvSpPr>
                <a:spLocks noChangeArrowheads="1"/>
              </p:cNvSpPr>
              <p:nvPr/>
            </p:nvSpPr>
            <p:spPr bwMode="auto">
              <a:xfrm>
                <a:off x="273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7" name="Oval 1199"/>
              <p:cNvSpPr>
                <a:spLocks noChangeArrowheads="1"/>
              </p:cNvSpPr>
              <p:nvPr/>
            </p:nvSpPr>
            <p:spPr bwMode="auto">
              <a:xfrm>
                <a:off x="273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8" name="Oval 1200"/>
              <p:cNvSpPr>
                <a:spLocks noChangeArrowheads="1"/>
              </p:cNvSpPr>
              <p:nvPr/>
            </p:nvSpPr>
            <p:spPr bwMode="auto">
              <a:xfrm>
                <a:off x="274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89" name="Oval 1201"/>
              <p:cNvSpPr>
                <a:spLocks noChangeArrowheads="1"/>
              </p:cNvSpPr>
              <p:nvPr/>
            </p:nvSpPr>
            <p:spPr bwMode="auto">
              <a:xfrm>
                <a:off x="275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0" name="Oval 1202"/>
              <p:cNvSpPr>
                <a:spLocks noChangeArrowheads="1"/>
              </p:cNvSpPr>
              <p:nvPr/>
            </p:nvSpPr>
            <p:spPr bwMode="auto">
              <a:xfrm>
                <a:off x="276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1" name="Oval 1203"/>
              <p:cNvSpPr>
                <a:spLocks noChangeArrowheads="1"/>
              </p:cNvSpPr>
              <p:nvPr/>
            </p:nvSpPr>
            <p:spPr bwMode="auto">
              <a:xfrm>
                <a:off x="277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2" name="Oval 1204"/>
              <p:cNvSpPr>
                <a:spLocks noChangeArrowheads="1"/>
              </p:cNvSpPr>
              <p:nvPr/>
            </p:nvSpPr>
            <p:spPr bwMode="auto">
              <a:xfrm>
                <a:off x="277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3" name="Oval 1205"/>
              <p:cNvSpPr>
                <a:spLocks noChangeArrowheads="1"/>
              </p:cNvSpPr>
              <p:nvPr/>
            </p:nvSpPr>
            <p:spPr bwMode="auto">
              <a:xfrm>
                <a:off x="278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4" name="Oval 1206"/>
              <p:cNvSpPr>
                <a:spLocks noChangeArrowheads="1"/>
              </p:cNvSpPr>
              <p:nvPr/>
            </p:nvSpPr>
            <p:spPr bwMode="auto">
              <a:xfrm>
                <a:off x="279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5" name="Oval 1207"/>
              <p:cNvSpPr>
                <a:spLocks noChangeArrowheads="1"/>
              </p:cNvSpPr>
              <p:nvPr/>
            </p:nvSpPr>
            <p:spPr bwMode="auto">
              <a:xfrm>
                <a:off x="280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6" name="Oval 1208"/>
              <p:cNvSpPr>
                <a:spLocks noChangeArrowheads="1"/>
              </p:cNvSpPr>
              <p:nvPr/>
            </p:nvSpPr>
            <p:spPr bwMode="auto">
              <a:xfrm>
                <a:off x="281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7" name="Oval 1209"/>
              <p:cNvSpPr>
                <a:spLocks noChangeArrowheads="1"/>
              </p:cNvSpPr>
              <p:nvPr/>
            </p:nvSpPr>
            <p:spPr bwMode="auto">
              <a:xfrm>
                <a:off x="282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8" name="Oval 1210"/>
              <p:cNvSpPr>
                <a:spLocks noChangeArrowheads="1"/>
              </p:cNvSpPr>
              <p:nvPr/>
            </p:nvSpPr>
            <p:spPr bwMode="auto">
              <a:xfrm>
                <a:off x="282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99" name="Oval 1211"/>
              <p:cNvSpPr>
                <a:spLocks noChangeArrowheads="1"/>
              </p:cNvSpPr>
              <p:nvPr/>
            </p:nvSpPr>
            <p:spPr bwMode="auto">
              <a:xfrm>
                <a:off x="283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0" name="Oval 1212"/>
              <p:cNvSpPr>
                <a:spLocks noChangeArrowheads="1"/>
              </p:cNvSpPr>
              <p:nvPr/>
            </p:nvSpPr>
            <p:spPr bwMode="auto">
              <a:xfrm>
                <a:off x="284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1" name="Oval 1213"/>
              <p:cNvSpPr>
                <a:spLocks noChangeArrowheads="1"/>
              </p:cNvSpPr>
              <p:nvPr/>
            </p:nvSpPr>
            <p:spPr bwMode="auto">
              <a:xfrm>
                <a:off x="285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2" name="Oval 1214"/>
              <p:cNvSpPr>
                <a:spLocks noChangeArrowheads="1"/>
              </p:cNvSpPr>
              <p:nvPr/>
            </p:nvSpPr>
            <p:spPr bwMode="auto">
              <a:xfrm>
                <a:off x="286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3" name="Oval 1215"/>
              <p:cNvSpPr>
                <a:spLocks noChangeArrowheads="1"/>
              </p:cNvSpPr>
              <p:nvPr/>
            </p:nvSpPr>
            <p:spPr bwMode="auto">
              <a:xfrm>
                <a:off x="287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4" name="Oval 1216"/>
              <p:cNvSpPr>
                <a:spLocks noChangeArrowheads="1"/>
              </p:cNvSpPr>
              <p:nvPr/>
            </p:nvSpPr>
            <p:spPr bwMode="auto">
              <a:xfrm>
                <a:off x="288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5" name="Oval 1217"/>
              <p:cNvSpPr>
                <a:spLocks noChangeArrowheads="1"/>
              </p:cNvSpPr>
              <p:nvPr/>
            </p:nvSpPr>
            <p:spPr bwMode="auto">
              <a:xfrm>
                <a:off x="289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6" name="Oval 1218"/>
              <p:cNvSpPr>
                <a:spLocks noChangeArrowheads="1"/>
              </p:cNvSpPr>
              <p:nvPr/>
            </p:nvSpPr>
            <p:spPr bwMode="auto">
              <a:xfrm>
                <a:off x="290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7" name="Oval 1219"/>
              <p:cNvSpPr>
                <a:spLocks noChangeArrowheads="1"/>
              </p:cNvSpPr>
              <p:nvPr/>
            </p:nvSpPr>
            <p:spPr bwMode="auto">
              <a:xfrm>
                <a:off x="291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8" name="Oval 1220"/>
              <p:cNvSpPr>
                <a:spLocks noChangeArrowheads="1"/>
              </p:cNvSpPr>
              <p:nvPr/>
            </p:nvSpPr>
            <p:spPr bwMode="auto">
              <a:xfrm>
                <a:off x="291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09" name="Oval 1221"/>
              <p:cNvSpPr>
                <a:spLocks noChangeArrowheads="1"/>
              </p:cNvSpPr>
              <p:nvPr/>
            </p:nvSpPr>
            <p:spPr bwMode="auto">
              <a:xfrm>
                <a:off x="292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0" name="Oval 1222"/>
              <p:cNvSpPr>
                <a:spLocks noChangeArrowheads="1"/>
              </p:cNvSpPr>
              <p:nvPr/>
            </p:nvSpPr>
            <p:spPr bwMode="auto">
              <a:xfrm>
                <a:off x="293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1" name="Oval 1223"/>
              <p:cNvSpPr>
                <a:spLocks noChangeArrowheads="1"/>
              </p:cNvSpPr>
              <p:nvPr/>
            </p:nvSpPr>
            <p:spPr bwMode="auto">
              <a:xfrm>
                <a:off x="294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2" name="Oval 1224"/>
              <p:cNvSpPr>
                <a:spLocks noChangeArrowheads="1"/>
              </p:cNvSpPr>
              <p:nvPr/>
            </p:nvSpPr>
            <p:spPr bwMode="auto">
              <a:xfrm>
                <a:off x="294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3" name="Oval 1225"/>
              <p:cNvSpPr>
                <a:spLocks noChangeArrowheads="1"/>
              </p:cNvSpPr>
              <p:nvPr/>
            </p:nvSpPr>
            <p:spPr bwMode="auto">
              <a:xfrm>
                <a:off x="295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4" name="Oval 1226"/>
              <p:cNvSpPr>
                <a:spLocks noChangeArrowheads="1"/>
              </p:cNvSpPr>
              <p:nvPr/>
            </p:nvSpPr>
            <p:spPr bwMode="auto">
              <a:xfrm>
                <a:off x="296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5" name="Oval 1227"/>
              <p:cNvSpPr>
                <a:spLocks noChangeArrowheads="1"/>
              </p:cNvSpPr>
              <p:nvPr/>
            </p:nvSpPr>
            <p:spPr bwMode="auto">
              <a:xfrm>
                <a:off x="297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6" name="Oval 1228"/>
              <p:cNvSpPr>
                <a:spLocks noChangeArrowheads="1"/>
              </p:cNvSpPr>
              <p:nvPr/>
            </p:nvSpPr>
            <p:spPr bwMode="auto">
              <a:xfrm>
                <a:off x="298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7" name="Oval 1229"/>
              <p:cNvSpPr>
                <a:spLocks noChangeArrowheads="1"/>
              </p:cNvSpPr>
              <p:nvPr/>
            </p:nvSpPr>
            <p:spPr bwMode="auto">
              <a:xfrm>
                <a:off x="299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8" name="Oval 1230"/>
              <p:cNvSpPr>
                <a:spLocks noChangeArrowheads="1"/>
              </p:cNvSpPr>
              <p:nvPr/>
            </p:nvSpPr>
            <p:spPr bwMode="auto">
              <a:xfrm>
                <a:off x="714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19" name="Oval 1231"/>
              <p:cNvSpPr>
                <a:spLocks noChangeArrowheads="1"/>
              </p:cNvSpPr>
              <p:nvPr/>
            </p:nvSpPr>
            <p:spPr bwMode="auto">
              <a:xfrm>
                <a:off x="723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0" name="Oval 1232"/>
              <p:cNvSpPr>
                <a:spLocks noChangeArrowheads="1"/>
              </p:cNvSpPr>
              <p:nvPr/>
            </p:nvSpPr>
            <p:spPr bwMode="auto">
              <a:xfrm>
                <a:off x="732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1" name="Oval 1233"/>
              <p:cNvSpPr>
                <a:spLocks noChangeArrowheads="1"/>
              </p:cNvSpPr>
              <p:nvPr/>
            </p:nvSpPr>
            <p:spPr bwMode="auto">
              <a:xfrm>
                <a:off x="741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2" name="Oval 1234"/>
              <p:cNvSpPr>
                <a:spLocks noChangeArrowheads="1"/>
              </p:cNvSpPr>
              <p:nvPr/>
            </p:nvSpPr>
            <p:spPr bwMode="auto">
              <a:xfrm>
                <a:off x="750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3" name="Oval 1235"/>
              <p:cNvSpPr>
                <a:spLocks noChangeArrowheads="1"/>
              </p:cNvSpPr>
              <p:nvPr/>
            </p:nvSpPr>
            <p:spPr bwMode="auto">
              <a:xfrm>
                <a:off x="759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4" name="Oval 1236"/>
              <p:cNvSpPr>
                <a:spLocks noChangeArrowheads="1"/>
              </p:cNvSpPr>
              <p:nvPr/>
            </p:nvSpPr>
            <p:spPr bwMode="auto">
              <a:xfrm>
                <a:off x="768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726" name="Group 1438"/>
            <p:cNvGrpSpPr>
              <a:grpSpLocks/>
            </p:cNvGrpSpPr>
            <p:nvPr/>
          </p:nvGrpSpPr>
          <p:grpSpPr bwMode="auto">
            <a:xfrm>
              <a:off x="777" y="2133"/>
              <a:ext cx="1719" cy="211"/>
              <a:chOff x="777" y="2133"/>
              <a:chExt cx="1719" cy="211"/>
            </a:xfrm>
          </p:grpSpPr>
          <p:sp>
            <p:nvSpPr>
              <p:cNvPr id="141526" name="Oval 1238"/>
              <p:cNvSpPr>
                <a:spLocks noChangeArrowheads="1"/>
              </p:cNvSpPr>
              <p:nvPr/>
            </p:nvSpPr>
            <p:spPr bwMode="auto">
              <a:xfrm>
                <a:off x="777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7" name="Oval 1239"/>
              <p:cNvSpPr>
                <a:spLocks noChangeArrowheads="1"/>
              </p:cNvSpPr>
              <p:nvPr/>
            </p:nvSpPr>
            <p:spPr bwMode="auto">
              <a:xfrm>
                <a:off x="786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8" name="Oval 1240"/>
              <p:cNvSpPr>
                <a:spLocks noChangeArrowheads="1"/>
              </p:cNvSpPr>
              <p:nvPr/>
            </p:nvSpPr>
            <p:spPr bwMode="auto">
              <a:xfrm>
                <a:off x="795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29" name="Oval 1241"/>
              <p:cNvSpPr>
                <a:spLocks noChangeArrowheads="1"/>
              </p:cNvSpPr>
              <p:nvPr/>
            </p:nvSpPr>
            <p:spPr bwMode="auto">
              <a:xfrm>
                <a:off x="804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0" name="Oval 1242"/>
              <p:cNvSpPr>
                <a:spLocks noChangeArrowheads="1"/>
              </p:cNvSpPr>
              <p:nvPr/>
            </p:nvSpPr>
            <p:spPr bwMode="auto">
              <a:xfrm>
                <a:off x="813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1" name="Oval 1243"/>
              <p:cNvSpPr>
                <a:spLocks noChangeArrowheads="1"/>
              </p:cNvSpPr>
              <p:nvPr/>
            </p:nvSpPr>
            <p:spPr bwMode="auto">
              <a:xfrm>
                <a:off x="822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2" name="Oval 1244"/>
              <p:cNvSpPr>
                <a:spLocks noChangeArrowheads="1"/>
              </p:cNvSpPr>
              <p:nvPr/>
            </p:nvSpPr>
            <p:spPr bwMode="auto">
              <a:xfrm>
                <a:off x="831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3" name="Oval 1245"/>
              <p:cNvSpPr>
                <a:spLocks noChangeArrowheads="1"/>
              </p:cNvSpPr>
              <p:nvPr/>
            </p:nvSpPr>
            <p:spPr bwMode="auto">
              <a:xfrm>
                <a:off x="840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4" name="Oval 1246"/>
              <p:cNvSpPr>
                <a:spLocks noChangeArrowheads="1"/>
              </p:cNvSpPr>
              <p:nvPr/>
            </p:nvSpPr>
            <p:spPr bwMode="auto">
              <a:xfrm>
                <a:off x="849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5" name="Oval 1247"/>
              <p:cNvSpPr>
                <a:spLocks noChangeArrowheads="1"/>
              </p:cNvSpPr>
              <p:nvPr/>
            </p:nvSpPr>
            <p:spPr bwMode="auto">
              <a:xfrm>
                <a:off x="858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6" name="Oval 1248"/>
              <p:cNvSpPr>
                <a:spLocks noChangeArrowheads="1"/>
              </p:cNvSpPr>
              <p:nvPr/>
            </p:nvSpPr>
            <p:spPr bwMode="auto">
              <a:xfrm>
                <a:off x="858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7" name="Oval 1249"/>
              <p:cNvSpPr>
                <a:spLocks noChangeArrowheads="1"/>
              </p:cNvSpPr>
              <p:nvPr/>
            </p:nvSpPr>
            <p:spPr bwMode="auto">
              <a:xfrm>
                <a:off x="867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8" name="Oval 1250"/>
              <p:cNvSpPr>
                <a:spLocks noChangeArrowheads="1"/>
              </p:cNvSpPr>
              <p:nvPr/>
            </p:nvSpPr>
            <p:spPr bwMode="auto">
              <a:xfrm>
                <a:off x="876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39" name="Oval 1251"/>
              <p:cNvSpPr>
                <a:spLocks noChangeArrowheads="1"/>
              </p:cNvSpPr>
              <p:nvPr/>
            </p:nvSpPr>
            <p:spPr bwMode="auto">
              <a:xfrm>
                <a:off x="885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0" name="Oval 1252"/>
              <p:cNvSpPr>
                <a:spLocks noChangeArrowheads="1"/>
              </p:cNvSpPr>
              <p:nvPr/>
            </p:nvSpPr>
            <p:spPr bwMode="auto">
              <a:xfrm>
                <a:off x="894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1" name="Oval 1253"/>
              <p:cNvSpPr>
                <a:spLocks noChangeArrowheads="1"/>
              </p:cNvSpPr>
              <p:nvPr/>
            </p:nvSpPr>
            <p:spPr bwMode="auto">
              <a:xfrm>
                <a:off x="903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2" name="Oval 1254"/>
              <p:cNvSpPr>
                <a:spLocks noChangeArrowheads="1"/>
              </p:cNvSpPr>
              <p:nvPr/>
            </p:nvSpPr>
            <p:spPr bwMode="auto">
              <a:xfrm>
                <a:off x="912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3" name="Oval 1255"/>
              <p:cNvSpPr>
                <a:spLocks noChangeArrowheads="1"/>
              </p:cNvSpPr>
              <p:nvPr/>
            </p:nvSpPr>
            <p:spPr bwMode="auto">
              <a:xfrm>
                <a:off x="921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4" name="Oval 1256"/>
              <p:cNvSpPr>
                <a:spLocks noChangeArrowheads="1"/>
              </p:cNvSpPr>
              <p:nvPr/>
            </p:nvSpPr>
            <p:spPr bwMode="auto">
              <a:xfrm>
                <a:off x="930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5" name="Oval 1257"/>
              <p:cNvSpPr>
                <a:spLocks noChangeArrowheads="1"/>
              </p:cNvSpPr>
              <p:nvPr/>
            </p:nvSpPr>
            <p:spPr bwMode="auto">
              <a:xfrm>
                <a:off x="939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6" name="Oval 1258"/>
              <p:cNvSpPr>
                <a:spLocks noChangeArrowheads="1"/>
              </p:cNvSpPr>
              <p:nvPr/>
            </p:nvSpPr>
            <p:spPr bwMode="auto">
              <a:xfrm>
                <a:off x="948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7" name="Oval 1259"/>
              <p:cNvSpPr>
                <a:spLocks noChangeArrowheads="1"/>
              </p:cNvSpPr>
              <p:nvPr/>
            </p:nvSpPr>
            <p:spPr bwMode="auto">
              <a:xfrm>
                <a:off x="957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8" name="Oval 1260"/>
              <p:cNvSpPr>
                <a:spLocks noChangeArrowheads="1"/>
              </p:cNvSpPr>
              <p:nvPr/>
            </p:nvSpPr>
            <p:spPr bwMode="auto">
              <a:xfrm>
                <a:off x="966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49" name="Oval 1261"/>
              <p:cNvSpPr>
                <a:spLocks noChangeArrowheads="1"/>
              </p:cNvSpPr>
              <p:nvPr/>
            </p:nvSpPr>
            <p:spPr bwMode="auto">
              <a:xfrm>
                <a:off x="975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0" name="Oval 1262"/>
              <p:cNvSpPr>
                <a:spLocks noChangeArrowheads="1"/>
              </p:cNvSpPr>
              <p:nvPr/>
            </p:nvSpPr>
            <p:spPr bwMode="auto">
              <a:xfrm>
                <a:off x="984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1" name="Oval 1263"/>
              <p:cNvSpPr>
                <a:spLocks noChangeArrowheads="1"/>
              </p:cNvSpPr>
              <p:nvPr/>
            </p:nvSpPr>
            <p:spPr bwMode="auto">
              <a:xfrm>
                <a:off x="993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2" name="Oval 1264"/>
              <p:cNvSpPr>
                <a:spLocks noChangeArrowheads="1"/>
              </p:cNvSpPr>
              <p:nvPr/>
            </p:nvSpPr>
            <p:spPr bwMode="auto">
              <a:xfrm>
                <a:off x="1002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3" name="Oval 1265"/>
              <p:cNvSpPr>
                <a:spLocks noChangeArrowheads="1"/>
              </p:cNvSpPr>
              <p:nvPr/>
            </p:nvSpPr>
            <p:spPr bwMode="auto">
              <a:xfrm>
                <a:off x="1011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4" name="Oval 1266"/>
              <p:cNvSpPr>
                <a:spLocks noChangeArrowheads="1"/>
              </p:cNvSpPr>
              <p:nvPr/>
            </p:nvSpPr>
            <p:spPr bwMode="auto">
              <a:xfrm>
                <a:off x="1020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5" name="Oval 1267"/>
              <p:cNvSpPr>
                <a:spLocks noChangeArrowheads="1"/>
              </p:cNvSpPr>
              <p:nvPr/>
            </p:nvSpPr>
            <p:spPr bwMode="auto">
              <a:xfrm>
                <a:off x="1029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6" name="Oval 1268"/>
              <p:cNvSpPr>
                <a:spLocks noChangeArrowheads="1"/>
              </p:cNvSpPr>
              <p:nvPr/>
            </p:nvSpPr>
            <p:spPr bwMode="auto">
              <a:xfrm>
                <a:off x="1038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7" name="Oval 1269"/>
              <p:cNvSpPr>
                <a:spLocks noChangeArrowheads="1"/>
              </p:cNvSpPr>
              <p:nvPr/>
            </p:nvSpPr>
            <p:spPr bwMode="auto">
              <a:xfrm>
                <a:off x="1038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8" name="Oval 1270"/>
              <p:cNvSpPr>
                <a:spLocks noChangeArrowheads="1"/>
              </p:cNvSpPr>
              <p:nvPr/>
            </p:nvSpPr>
            <p:spPr bwMode="auto">
              <a:xfrm>
                <a:off x="1047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59" name="Oval 1271"/>
              <p:cNvSpPr>
                <a:spLocks noChangeArrowheads="1"/>
              </p:cNvSpPr>
              <p:nvPr/>
            </p:nvSpPr>
            <p:spPr bwMode="auto">
              <a:xfrm>
                <a:off x="1056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0" name="Oval 1272"/>
              <p:cNvSpPr>
                <a:spLocks noChangeArrowheads="1"/>
              </p:cNvSpPr>
              <p:nvPr/>
            </p:nvSpPr>
            <p:spPr bwMode="auto">
              <a:xfrm>
                <a:off x="1065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1" name="Oval 1273"/>
              <p:cNvSpPr>
                <a:spLocks noChangeArrowheads="1"/>
              </p:cNvSpPr>
              <p:nvPr/>
            </p:nvSpPr>
            <p:spPr bwMode="auto">
              <a:xfrm>
                <a:off x="1074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2" name="Oval 1274"/>
              <p:cNvSpPr>
                <a:spLocks noChangeArrowheads="1"/>
              </p:cNvSpPr>
              <p:nvPr/>
            </p:nvSpPr>
            <p:spPr bwMode="auto">
              <a:xfrm>
                <a:off x="1083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3" name="Oval 1275"/>
              <p:cNvSpPr>
                <a:spLocks noChangeArrowheads="1"/>
              </p:cNvSpPr>
              <p:nvPr/>
            </p:nvSpPr>
            <p:spPr bwMode="auto">
              <a:xfrm>
                <a:off x="1092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4" name="Oval 1276"/>
              <p:cNvSpPr>
                <a:spLocks noChangeArrowheads="1"/>
              </p:cNvSpPr>
              <p:nvPr/>
            </p:nvSpPr>
            <p:spPr bwMode="auto">
              <a:xfrm>
                <a:off x="1101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5" name="Oval 1277"/>
              <p:cNvSpPr>
                <a:spLocks noChangeArrowheads="1"/>
              </p:cNvSpPr>
              <p:nvPr/>
            </p:nvSpPr>
            <p:spPr bwMode="auto">
              <a:xfrm>
                <a:off x="1110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6" name="Oval 1278"/>
              <p:cNvSpPr>
                <a:spLocks noChangeArrowheads="1"/>
              </p:cNvSpPr>
              <p:nvPr/>
            </p:nvSpPr>
            <p:spPr bwMode="auto">
              <a:xfrm>
                <a:off x="1119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7" name="Oval 1279"/>
              <p:cNvSpPr>
                <a:spLocks noChangeArrowheads="1"/>
              </p:cNvSpPr>
              <p:nvPr/>
            </p:nvSpPr>
            <p:spPr bwMode="auto">
              <a:xfrm>
                <a:off x="1128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8" name="Oval 1280"/>
              <p:cNvSpPr>
                <a:spLocks noChangeArrowheads="1"/>
              </p:cNvSpPr>
              <p:nvPr/>
            </p:nvSpPr>
            <p:spPr bwMode="auto">
              <a:xfrm>
                <a:off x="1137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69" name="Oval 1281"/>
              <p:cNvSpPr>
                <a:spLocks noChangeArrowheads="1"/>
              </p:cNvSpPr>
              <p:nvPr/>
            </p:nvSpPr>
            <p:spPr bwMode="auto">
              <a:xfrm>
                <a:off x="1146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0" name="Oval 1282"/>
              <p:cNvSpPr>
                <a:spLocks noChangeArrowheads="1"/>
              </p:cNvSpPr>
              <p:nvPr/>
            </p:nvSpPr>
            <p:spPr bwMode="auto">
              <a:xfrm>
                <a:off x="1155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1" name="Oval 1283"/>
              <p:cNvSpPr>
                <a:spLocks noChangeArrowheads="1"/>
              </p:cNvSpPr>
              <p:nvPr/>
            </p:nvSpPr>
            <p:spPr bwMode="auto">
              <a:xfrm>
                <a:off x="1164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2" name="Oval 1284"/>
              <p:cNvSpPr>
                <a:spLocks noChangeArrowheads="1"/>
              </p:cNvSpPr>
              <p:nvPr/>
            </p:nvSpPr>
            <p:spPr bwMode="auto">
              <a:xfrm>
                <a:off x="1173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3" name="Oval 1285"/>
              <p:cNvSpPr>
                <a:spLocks noChangeArrowheads="1"/>
              </p:cNvSpPr>
              <p:nvPr/>
            </p:nvSpPr>
            <p:spPr bwMode="auto">
              <a:xfrm>
                <a:off x="1182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4" name="Oval 1286"/>
              <p:cNvSpPr>
                <a:spLocks noChangeArrowheads="1"/>
              </p:cNvSpPr>
              <p:nvPr/>
            </p:nvSpPr>
            <p:spPr bwMode="auto">
              <a:xfrm>
                <a:off x="1191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5" name="Oval 1287"/>
              <p:cNvSpPr>
                <a:spLocks noChangeArrowheads="1"/>
              </p:cNvSpPr>
              <p:nvPr/>
            </p:nvSpPr>
            <p:spPr bwMode="auto">
              <a:xfrm>
                <a:off x="1200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6" name="Oval 1288"/>
              <p:cNvSpPr>
                <a:spLocks noChangeArrowheads="1"/>
              </p:cNvSpPr>
              <p:nvPr/>
            </p:nvSpPr>
            <p:spPr bwMode="auto">
              <a:xfrm>
                <a:off x="1209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7" name="Oval 1289"/>
              <p:cNvSpPr>
                <a:spLocks noChangeArrowheads="1"/>
              </p:cNvSpPr>
              <p:nvPr/>
            </p:nvSpPr>
            <p:spPr bwMode="auto">
              <a:xfrm>
                <a:off x="1209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8" name="Oval 1290"/>
              <p:cNvSpPr>
                <a:spLocks noChangeArrowheads="1"/>
              </p:cNvSpPr>
              <p:nvPr/>
            </p:nvSpPr>
            <p:spPr bwMode="auto">
              <a:xfrm>
                <a:off x="1218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79" name="Oval 1291"/>
              <p:cNvSpPr>
                <a:spLocks noChangeArrowheads="1"/>
              </p:cNvSpPr>
              <p:nvPr/>
            </p:nvSpPr>
            <p:spPr bwMode="auto">
              <a:xfrm>
                <a:off x="1227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0" name="Oval 1292"/>
              <p:cNvSpPr>
                <a:spLocks noChangeArrowheads="1"/>
              </p:cNvSpPr>
              <p:nvPr/>
            </p:nvSpPr>
            <p:spPr bwMode="auto">
              <a:xfrm>
                <a:off x="1236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1" name="Oval 1293"/>
              <p:cNvSpPr>
                <a:spLocks noChangeArrowheads="1"/>
              </p:cNvSpPr>
              <p:nvPr/>
            </p:nvSpPr>
            <p:spPr bwMode="auto">
              <a:xfrm>
                <a:off x="1245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2" name="Oval 1294"/>
              <p:cNvSpPr>
                <a:spLocks noChangeArrowheads="1"/>
              </p:cNvSpPr>
              <p:nvPr/>
            </p:nvSpPr>
            <p:spPr bwMode="auto">
              <a:xfrm>
                <a:off x="1254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3" name="Oval 1295"/>
              <p:cNvSpPr>
                <a:spLocks noChangeArrowheads="1"/>
              </p:cNvSpPr>
              <p:nvPr/>
            </p:nvSpPr>
            <p:spPr bwMode="auto">
              <a:xfrm>
                <a:off x="1263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4" name="Oval 1296"/>
              <p:cNvSpPr>
                <a:spLocks noChangeArrowheads="1"/>
              </p:cNvSpPr>
              <p:nvPr/>
            </p:nvSpPr>
            <p:spPr bwMode="auto">
              <a:xfrm>
                <a:off x="1272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5" name="Oval 1297"/>
              <p:cNvSpPr>
                <a:spLocks noChangeArrowheads="1"/>
              </p:cNvSpPr>
              <p:nvPr/>
            </p:nvSpPr>
            <p:spPr bwMode="auto">
              <a:xfrm>
                <a:off x="1281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6" name="Oval 1298"/>
              <p:cNvSpPr>
                <a:spLocks noChangeArrowheads="1"/>
              </p:cNvSpPr>
              <p:nvPr/>
            </p:nvSpPr>
            <p:spPr bwMode="auto">
              <a:xfrm>
                <a:off x="1290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7" name="Oval 1299"/>
              <p:cNvSpPr>
                <a:spLocks noChangeArrowheads="1"/>
              </p:cNvSpPr>
              <p:nvPr/>
            </p:nvSpPr>
            <p:spPr bwMode="auto">
              <a:xfrm>
                <a:off x="1299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8" name="Oval 1300"/>
              <p:cNvSpPr>
                <a:spLocks noChangeArrowheads="1"/>
              </p:cNvSpPr>
              <p:nvPr/>
            </p:nvSpPr>
            <p:spPr bwMode="auto">
              <a:xfrm>
                <a:off x="1308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89" name="Oval 1301"/>
              <p:cNvSpPr>
                <a:spLocks noChangeArrowheads="1"/>
              </p:cNvSpPr>
              <p:nvPr/>
            </p:nvSpPr>
            <p:spPr bwMode="auto">
              <a:xfrm>
                <a:off x="1317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0" name="Oval 1302"/>
              <p:cNvSpPr>
                <a:spLocks noChangeArrowheads="1"/>
              </p:cNvSpPr>
              <p:nvPr/>
            </p:nvSpPr>
            <p:spPr bwMode="auto">
              <a:xfrm>
                <a:off x="1326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1" name="Oval 1303"/>
              <p:cNvSpPr>
                <a:spLocks noChangeArrowheads="1"/>
              </p:cNvSpPr>
              <p:nvPr/>
            </p:nvSpPr>
            <p:spPr bwMode="auto">
              <a:xfrm>
                <a:off x="1335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2" name="Oval 1304"/>
              <p:cNvSpPr>
                <a:spLocks noChangeArrowheads="1"/>
              </p:cNvSpPr>
              <p:nvPr/>
            </p:nvSpPr>
            <p:spPr bwMode="auto">
              <a:xfrm>
                <a:off x="1344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3" name="Oval 1305"/>
              <p:cNvSpPr>
                <a:spLocks noChangeArrowheads="1"/>
              </p:cNvSpPr>
              <p:nvPr/>
            </p:nvSpPr>
            <p:spPr bwMode="auto">
              <a:xfrm>
                <a:off x="1353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4" name="Oval 1306"/>
              <p:cNvSpPr>
                <a:spLocks noChangeArrowheads="1"/>
              </p:cNvSpPr>
              <p:nvPr/>
            </p:nvSpPr>
            <p:spPr bwMode="auto">
              <a:xfrm>
                <a:off x="1362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5" name="Oval 1307"/>
              <p:cNvSpPr>
                <a:spLocks noChangeArrowheads="1"/>
              </p:cNvSpPr>
              <p:nvPr/>
            </p:nvSpPr>
            <p:spPr bwMode="auto">
              <a:xfrm>
                <a:off x="1371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6" name="Oval 1308"/>
              <p:cNvSpPr>
                <a:spLocks noChangeArrowheads="1"/>
              </p:cNvSpPr>
              <p:nvPr/>
            </p:nvSpPr>
            <p:spPr bwMode="auto">
              <a:xfrm>
                <a:off x="1380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7" name="Oval 1309"/>
              <p:cNvSpPr>
                <a:spLocks noChangeArrowheads="1"/>
              </p:cNvSpPr>
              <p:nvPr/>
            </p:nvSpPr>
            <p:spPr bwMode="auto">
              <a:xfrm>
                <a:off x="1380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8" name="Oval 1310"/>
              <p:cNvSpPr>
                <a:spLocks noChangeArrowheads="1"/>
              </p:cNvSpPr>
              <p:nvPr/>
            </p:nvSpPr>
            <p:spPr bwMode="auto">
              <a:xfrm>
                <a:off x="1389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99" name="Oval 1311"/>
              <p:cNvSpPr>
                <a:spLocks noChangeArrowheads="1"/>
              </p:cNvSpPr>
              <p:nvPr/>
            </p:nvSpPr>
            <p:spPr bwMode="auto">
              <a:xfrm>
                <a:off x="1398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0" name="Oval 1312"/>
              <p:cNvSpPr>
                <a:spLocks noChangeArrowheads="1"/>
              </p:cNvSpPr>
              <p:nvPr/>
            </p:nvSpPr>
            <p:spPr bwMode="auto">
              <a:xfrm>
                <a:off x="1407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1" name="Oval 1313"/>
              <p:cNvSpPr>
                <a:spLocks noChangeArrowheads="1"/>
              </p:cNvSpPr>
              <p:nvPr/>
            </p:nvSpPr>
            <p:spPr bwMode="auto">
              <a:xfrm>
                <a:off x="1416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2" name="Oval 1314"/>
              <p:cNvSpPr>
                <a:spLocks noChangeArrowheads="1"/>
              </p:cNvSpPr>
              <p:nvPr/>
            </p:nvSpPr>
            <p:spPr bwMode="auto">
              <a:xfrm>
                <a:off x="1425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3" name="Oval 1315"/>
              <p:cNvSpPr>
                <a:spLocks noChangeArrowheads="1"/>
              </p:cNvSpPr>
              <p:nvPr/>
            </p:nvSpPr>
            <p:spPr bwMode="auto">
              <a:xfrm>
                <a:off x="1434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4" name="Oval 1316"/>
              <p:cNvSpPr>
                <a:spLocks noChangeArrowheads="1"/>
              </p:cNvSpPr>
              <p:nvPr/>
            </p:nvSpPr>
            <p:spPr bwMode="auto">
              <a:xfrm>
                <a:off x="1443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5" name="Oval 1317"/>
              <p:cNvSpPr>
                <a:spLocks noChangeArrowheads="1"/>
              </p:cNvSpPr>
              <p:nvPr/>
            </p:nvSpPr>
            <p:spPr bwMode="auto">
              <a:xfrm>
                <a:off x="1452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6" name="Oval 1318"/>
              <p:cNvSpPr>
                <a:spLocks noChangeArrowheads="1"/>
              </p:cNvSpPr>
              <p:nvPr/>
            </p:nvSpPr>
            <p:spPr bwMode="auto">
              <a:xfrm>
                <a:off x="1461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7" name="Oval 1319"/>
              <p:cNvSpPr>
                <a:spLocks noChangeArrowheads="1"/>
              </p:cNvSpPr>
              <p:nvPr/>
            </p:nvSpPr>
            <p:spPr bwMode="auto">
              <a:xfrm>
                <a:off x="1470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8" name="Oval 1320"/>
              <p:cNvSpPr>
                <a:spLocks noChangeArrowheads="1"/>
              </p:cNvSpPr>
              <p:nvPr/>
            </p:nvSpPr>
            <p:spPr bwMode="auto">
              <a:xfrm>
                <a:off x="1479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09" name="Oval 1321"/>
              <p:cNvSpPr>
                <a:spLocks noChangeArrowheads="1"/>
              </p:cNvSpPr>
              <p:nvPr/>
            </p:nvSpPr>
            <p:spPr bwMode="auto">
              <a:xfrm>
                <a:off x="1488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0" name="Oval 1322"/>
              <p:cNvSpPr>
                <a:spLocks noChangeArrowheads="1"/>
              </p:cNvSpPr>
              <p:nvPr/>
            </p:nvSpPr>
            <p:spPr bwMode="auto">
              <a:xfrm>
                <a:off x="1497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1" name="Oval 1323"/>
              <p:cNvSpPr>
                <a:spLocks noChangeArrowheads="1"/>
              </p:cNvSpPr>
              <p:nvPr/>
            </p:nvSpPr>
            <p:spPr bwMode="auto">
              <a:xfrm>
                <a:off x="1506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2" name="Oval 1324"/>
              <p:cNvSpPr>
                <a:spLocks noChangeArrowheads="1"/>
              </p:cNvSpPr>
              <p:nvPr/>
            </p:nvSpPr>
            <p:spPr bwMode="auto">
              <a:xfrm>
                <a:off x="1515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3" name="Oval 1325"/>
              <p:cNvSpPr>
                <a:spLocks noChangeArrowheads="1"/>
              </p:cNvSpPr>
              <p:nvPr/>
            </p:nvSpPr>
            <p:spPr bwMode="auto">
              <a:xfrm>
                <a:off x="1524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4" name="Oval 1326"/>
              <p:cNvSpPr>
                <a:spLocks noChangeArrowheads="1"/>
              </p:cNvSpPr>
              <p:nvPr/>
            </p:nvSpPr>
            <p:spPr bwMode="auto">
              <a:xfrm>
                <a:off x="1533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5" name="Oval 1327"/>
              <p:cNvSpPr>
                <a:spLocks noChangeArrowheads="1"/>
              </p:cNvSpPr>
              <p:nvPr/>
            </p:nvSpPr>
            <p:spPr bwMode="auto">
              <a:xfrm>
                <a:off x="1542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6" name="Oval 1328"/>
              <p:cNvSpPr>
                <a:spLocks noChangeArrowheads="1"/>
              </p:cNvSpPr>
              <p:nvPr/>
            </p:nvSpPr>
            <p:spPr bwMode="auto">
              <a:xfrm>
                <a:off x="1551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7" name="Oval 1329"/>
              <p:cNvSpPr>
                <a:spLocks noChangeArrowheads="1"/>
              </p:cNvSpPr>
              <p:nvPr/>
            </p:nvSpPr>
            <p:spPr bwMode="auto">
              <a:xfrm>
                <a:off x="1560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8" name="Oval 1330"/>
              <p:cNvSpPr>
                <a:spLocks noChangeArrowheads="1"/>
              </p:cNvSpPr>
              <p:nvPr/>
            </p:nvSpPr>
            <p:spPr bwMode="auto">
              <a:xfrm>
                <a:off x="1560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19" name="Oval 1331"/>
              <p:cNvSpPr>
                <a:spLocks noChangeArrowheads="1"/>
              </p:cNvSpPr>
              <p:nvPr/>
            </p:nvSpPr>
            <p:spPr bwMode="auto">
              <a:xfrm>
                <a:off x="1569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0" name="Oval 1332"/>
              <p:cNvSpPr>
                <a:spLocks noChangeArrowheads="1"/>
              </p:cNvSpPr>
              <p:nvPr/>
            </p:nvSpPr>
            <p:spPr bwMode="auto">
              <a:xfrm>
                <a:off x="1578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1" name="Oval 1333"/>
              <p:cNvSpPr>
                <a:spLocks noChangeArrowheads="1"/>
              </p:cNvSpPr>
              <p:nvPr/>
            </p:nvSpPr>
            <p:spPr bwMode="auto">
              <a:xfrm>
                <a:off x="1587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2" name="Oval 1334"/>
              <p:cNvSpPr>
                <a:spLocks noChangeArrowheads="1"/>
              </p:cNvSpPr>
              <p:nvPr/>
            </p:nvSpPr>
            <p:spPr bwMode="auto">
              <a:xfrm>
                <a:off x="1596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3" name="Oval 1335"/>
              <p:cNvSpPr>
                <a:spLocks noChangeArrowheads="1"/>
              </p:cNvSpPr>
              <p:nvPr/>
            </p:nvSpPr>
            <p:spPr bwMode="auto">
              <a:xfrm>
                <a:off x="1605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4" name="Oval 1336"/>
              <p:cNvSpPr>
                <a:spLocks noChangeArrowheads="1"/>
              </p:cNvSpPr>
              <p:nvPr/>
            </p:nvSpPr>
            <p:spPr bwMode="auto">
              <a:xfrm>
                <a:off x="1614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5" name="Oval 1337"/>
              <p:cNvSpPr>
                <a:spLocks noChangeArrowheads="1"/>
              </p:cNvSpPr>
              <p:nvPr/>
            </p:nvSpPr>
            <p:spPr bwMode="auto">
              <a:xfrm>
                <a:off x="1623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6" name="Oval 1338"/>
              <p:cNvSpPr>
                <a:spLocks noChangeArrowheads="1"/>
              </p:cNvSpPr>
              <p:nvPr/>
            </p:nvSpPr>
            <p:spPr bwMode="auto">
              <a:xfrm>
                <a:off x="1632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7" name="Oval 1339"/>
              <p:cNvSpPr>
                <a:spLocks noChangeArrowheads="1"/>
              </p:cNvSpPr>
              <p:nvPr/>
            </p:nvSpPr>
            <p:spPr bwMode="auto">
              <a:xfrm>
                <a:off x="1641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8" name="Oval 1340"/>
              <p:cNvSpPr>
                <a:spLocks noChangeArrowheads="1"/>
              </p:cNvSpPr>
              <p:nvPr/>
            </p:nvSpPr>
            <p:spPr bwMode="auto">
              <a:xfrm>
                <a:off x="1650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29" name="Oval 1341"/>
              <p:cNvSpPr>
                <a:spLocks noChangeArrowheads="1"/>
              </p:cNvSpPr>
              <p:nvPr/>
            </p:nvSpPr>
            <p:spPr bwMode="auto">
              <a:xfrm>
                <a:off x="1659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0" name="Oval 1342"/>
              <p:cNvSpPr>
                <a:spLocks noChangeArrowheads="1"/>
              </p:cNvSpPr>
              <p:nvPr/>
            </p:nvSpPr>
            <p:spPr bwMode="auto">
              <a:xfrm>
                <a:off x="1668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1" name="Oval 1343"/>
              <p:cNvSpPr>
                <a:spLocks noChangeArrowheads="1"/>
              </p:cNvSpPr>
              <p:nvPr/>
            </p:nvSpPr>
            <p:spPr bwMode="auto">
              <a:xfrm>
                <a:off x="1677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2" name="Oval 1344"/>
              <p:cNvSpPr>
                <a:spLocks noChangeArrowheads="1"/>
              </p:cNvSpPr>
              <p:nvPr/>
            </p:nvSpPr>
            <p:spPr bwMode="auto">
              <a:xfrm>
                <a:off x="1686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3" name="Oval 1345"/>
              <p:cNvSpPr>
                <a:spLocks noChangeArrowheads="1"/>
              </p:cNvSpPr>
              <p:nvPr/>
            </p:nvSpPr>
            <p:spPr bwMode="auto">
              <a:xfrm>
                <a:off x="1695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4" name="Oval 1346"/>
              <p:cNvSpPr>
                <a:spLocks noChangeArrowheads="1"/>
              </p:cNvSpPr>
              <p:nvPr/>
            </p:nvSpPr>
            <p:spPr bwMode="auto">
              <a:xfrm>
                <a:off x="1704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5" name="Oval 1347"/>
              <p:cNvSpPr>
                <a:spLocks noChangeArrowheads="1"/>
              </p:cNvSpPr>
              <p:nvPr/>
            </p:nvSpPr>
            <p:spPr bwMode="auto">
              <a:xfrm>
                <a:off x="1713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6" name="Oval 1348"/>
              <p:cNvSpPr>
                <a:spLocks noChangeArrowheads="1"/>
              </p:cNvSpPr>
              <p:nvPr/>
            </p:nvSpPr>
            <p:spPr bwMode="auto">
              <a:xfrm>
                <a:off x="1722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7" name="Oval 1349"/>
              <p:cNvSpPr>
                <a:spLocks noChangeArrowheads="1"/>
              </p:cNvSpPr>
              <p:nvPr/>
            </p:nvSpPr>
            <p:spPr bwMode="auto">
              <a:xfrm>
                <a:off x="1731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8" name="Oval 1350"/>
              <p:cNvSpPr>
                <a:spLocks noChangeArrowheads="1"/>
              </p:cNvSpPr>
              <p:nvPr/>
            </p:nvSpPr>
            <p:spPr bwMode="auto">
              <a:xfrm>
                <a:off x="1731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39" name="Oval 1351"/>
              <p:cNvSpPr>
                <a:spLocks noChangeArrowheads="1"/>
              </p:cNvSpPr>
              <p:nvPr/>
            </p:nvSpPr>
            <p:spPr bwMode="auto">
              <a:xfrm>
                <a:off x="174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0" name="Oval 1352"/>
              <p:cNvSpPr>
                <a:spLocks noChangeArrowheads="1"/>
              </p:cNvSpPr>
              <p:nvPr/>
            </p:nvSpPr>
            <p:spPr bwMode="auto">
              <a:xfrm>
                <a:off x="174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1" name="Oval 1353"/>
              <p:cNvSpPr>
                <a:spLocks noChangeArrowheads="1"/>
              </p:cNvSpPr>
              <p:nvPr/>
            </p:nvSpPr>
            <p:spPr bwMode="auto">
              <a:xfrm>
                <a:off x="1758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2" name="Oval 1354"/>
              <p:cNvSpPr>
                <a:spLocks noChangeArrowheads="1"/>
              </p:cNvSpPr>
              <p:nvPr/>
            </p:nvSpPr>
            <p:spPr bwMode="auto">
              <a:xfrm>
                <a:off x="1767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3" name="Oval 1355"/>
              <p:cNvSpPr>
                <a:spLocks noChangeArrowheads="1"/>
              </p:cNvSpPr>
              <p:nvPr/>
            </p:nvSpPr>
            <p:spPr bwMode="auto">
              <a:xfrm>
                <a:off x="1776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4" name="Oval 1356"/>
              <p:cNvSpPr>
                <a:spLocks noChangeArrowheads="1"/>
              </p:cNvSpPr>
              <p:nvPr/>
            </p:nvSpPr>
            <p:spPr bwMode="auto">
              <a:xfrm>
                <a:off x="1785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5" name="Oval 1357"/>
              <p:cNvSpPr>
                <a:spLocks noChangeArrowheads="1"/>
              </p:cNvSpPr>
              <p:nvPr/>
            </p:nvSpPr>
            <p:spPr bwMode="auto">
              <a:xfrm>
                <a:off x="179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6" name="Oval 1358"/>
              <p:cNvSpPr>
                <a:spLocks noChangeArrowheads="1"/>
              </p:cNvSpPr>
              <p:nvPr/>
            </p:nvSpPr>
            <p:spPr bwMode="auto">
              <a:xfrm>
                <a:off x="180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7" name="Oval 1359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8" name="Oval 1360"/>
              <p:cNvSpPr>
                <a:spLocks noChangeArrowheads="1"/>
              </p:cNvSpPr>
              <p:nvPr/>
            </p:nvSpPr>
            <p:spPr bwMode="auto">
              <a:xfrm>
                <a:off x="182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49" name="Oval 1361"/>
              <p:cNvSpPr>
                <a:spLocks noChangeArrowheads="1"/>
              </p:cNvSpPr>
              <p:nvPr/>
            </p:nvSpPr>
            <p:spPr bwMode="auto">
              <a:xfrm>
                <a:off x="183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0" name="Oval 1362"/>
              <p:cNvSpPr>
                <a:spLocks noChangeArrowheads="1"/>
              </p:cNvSpPr>
              <p:nvPr/>
            </p:nvSpPr>
            <p:spPr bwMode="auto">
              <a:xfrm>
                <a:off x="183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1" name="Oval 1363"/>
              <p:cNvSpPr>
                <a:spLocks noChangeArrowheads="1"/>
              </p:cNvSpPr>
              <p:nvPr/>
            </p:nvSpPr>
            <p:spPr bwMode="auto">
              <a:xfrm>
                <a:off x="184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2" name="Oval 1364"/>
              <p:cNvSpPr>
                <a:spLocks noChangeArrowheads="1"/>
              </p:cNvSpPr>
              <p:nvPr/>
            </p:nvSpPr>
            <p:spPr bwMode="auto">
              <a:xfrm>
                <a:off x="185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3" name="Oval 1365"/>
              <p:cNvSpPr>
                <a:spLocks noChangeArrowheads="1"/>
              </p:cNvSpPr>
              <p:nvPr/>
            </p:nvSpPr>
            <p:spPr bwMode="auto">
              <a:xfrm>
                <a:off x="186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4" name="Oval 1366"/>
              <p:cNvSpPr>
                <a:spLocks noChangeArrowheads="1"/>
              </p:cNvSpPr>
              <p:nvPr/>
            </p:nvSpPr>
            <p:spPr bwMode="auto">
              <a:xfrm>
                <a:off x="187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5" name="Oval 1367"/>
              <p:cNvSpPr>
                <a:spLocks noChangeArrowheads="1"/>
              </p:cNvSpPr>
              <p:nvPr/>
            </p:nvSpPr>
            <p:spPr bwMode="auto">
              <a:xfrm>
                <a:off x="188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6" name="Oval 1368"/>
              <p:cNvSpPr>
                <a:spLocks noChangeArrowheads="1"/>
              </p:cNvSpPr>
              <p:nvPr/>
            </p:nvSpPr>
            <p:spPr bwMode="auto">
              <a:xfrm>
                <a:off x="189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7" name="Oval 1369"/>
              <p:cNvSpPr>
                <a:spLocks noChangeArrowheads="1"/>
              </p:cNvSpPr>
              <p:nvPr/>
            </p:nvSpPr>
            <p:spPr bwMode="auto">
              <a:xfrm>
                <a:off x="190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8" name="Oval 1370"/>
              <p:cNvSpPr>
                <a:spLocks noChangeArrowheads="1"/>
              </p:cNvSpPr>
              <p:nvPr/>
            </p:nvSpPr>
            <p:spPr bwMode="auto">
              <a:xfrm>
                <a:off x="190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59" name="Oval 1371"/>
              <p:cNvSpPr>
                <a:spLocks noChangeArrowheads="1"/>
              </p:cNvSpPr>
              <p:nvPr/>
            </p:nvSpPr>
            <p:spPr bwMode="auto">
              <a:xfrm>
                <a:off x="191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0" name="Oval 1372"/>
              <p:cNvSpPr>
                <a:spLocks noChangeArrowheads="1"/>
              </p:cNvSpPr>
              <p:nvPr/>
            </p:nvSpPr>
            <p:spPr bwMode="auto">
              <a:xfrm>
                <a:off x="192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1" name="Oval 1373"/>
              <p:cNvSpPr>
                <a:spLocks noChangeArrowheads="1"/>
              </p:cNvSpPr>
              <p:nvPr/>
            </p:nvSpPr>
            <p:spPr bwMode="auto">
              <a:xfrm>
                <a:off x="192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2" name="Oval 1374"/>
              <p:cNvSpPr>
                <a:spLocks noChangeArrowheads="1"/>
              </p:cNvSpPr>
              <p:nvPr/>
            </p:nvSpPr>
            <p:spPr bwMode="auto">
              <a:xfrm>
                <a:off x="193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3" name="Oval 1375"/>
              <p:cNvSpPr>
                <a:spLocks noChangeArrowheads="1"/>
              </p:cNvSpPr>
              <p:nvPr/>
            </p:nvSpPr>
            <p:spPr bwMode="auto">
              <a:xfrm>
                <a:off x="194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4" name="Oval 1376"/>
              <p:cNvSpPr>
                <a:spLocks noChangeArrowheads="1"/>
              </p:cNvSpPr>
              <p:nvPr/>
            </p:nvSpPr>
            <p:spPr bwMode="auto">
              <a:xfrm>
                <a:off x="195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5" name="Oval 1377"/>
              <p:cNvSpPr>
                <a:spLocks noChangeArrowheads="1"/>
              </p:cNvSpPr>
              <p:nvPr/>
            </p:nvSpPr>
            <p:spPr bwMode="auto">
              <a:xfrm>
                <a:off x="196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6" name="Oval 1378"/>
              <p:cNvSpPr>
                <a:spLocks noChangeArrowheads="1"/>
              </p:cNvSpPr>
              <p:nvPr/>
            </p:nvSpPr>
            <p:spPr bwMode="auto">
              <a:xfrm>
                <a:off x="197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7" name="Oval 1379"/>
              <p:cNvSpPr>
                <a:spLocks noChangeArrowheads="1"/>
              </p:cNvSpPr>
              <p:nvPr/>
            </p:nvSpPr>
            <p:spPr bwMode="auto">
              <a:xfrm>
                <a:off x="198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8" name="Oval 1380"/>
              <p:cNvSpPr>
                <a:spLocks noChangeArrowheads="1"/>
              </p:cNvSpPr>
              <p:nvPr/>
            </p:nvSpPr>
            <p:spPr bwMode="auto">
              <a:xfrm>
                <a:off x="199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69" name="Oval 1381"/>
              <p:cNvSpPr>
                <a:spLocks noChangeArrowheads="1"/>
              </p:cNvSpPr>
              <p:nvPr/>
            </p:nvSpPr>
            <p:spPr bwMode="auto">
              <a:xfrm>
                <a:off x="200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0" name="Oval 1382"/>
              <p:cNvSpPr>
                <a:spLocks noChangeArrowheads="1"/>
              </p:cNvSpPr>
              <p:nvPr/>
            </p:nvSpPr>
            <p:spPr bwMode="auto">
              <a:xfrm>
                <a:off x="201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1" name="Oval 1383"/>
              <p:cNvSpPr>
                <a:spLocks noChangeArrowheads="1"/>
              </p:cNvSpPr>
              <p:nvPr/>
            </p:nvSpPr>
            <p:spPr bwMode="auto">
              <a:xfrm>
                <a:off x="201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2" name="Oval 1384"/>
              <p:cNvSpPr>
                <a:spLocks noChangeArrowheads="1"/>
              </p:cNvSpPr>
              <p:nvPr/>
            </p:nvSpPr>
            <p:spPr bwMode="auto">
              <a:xfrm>
                <a:off x="202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3" name="Oval 1385"/>
              <p:cNvSpPr>
                <a:spLocks noChangeArrowheads="1"/>
              </p:cNvSpPr>
              <p:nvPr/>
            </p:nvSpPr>
            <p:spPr bwMode="auto">
              <a:xfrm>
                <a:off x="203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4" name="Oval 1386"/>
              <p:cNvSpPr>
                <a:spLocks noChangeArrowheads="1"/>
              </p:cNvSpPr>
              <p:nvPr/>
            </p:nvSpPr>
            <p:spPr bwMode="auto">
              <a:xfrm>
                <a:off x="204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5" name="Oval 1387"/>
              <p:cNvSpPr>
                <a:spLocks noChangeArrowheads="1"/>
              </p:cNvSpPr>
              <p:nvPr/>
            </p:nvSpPr>
            <p:spPr bwMode="auto">
              <a:xfrm>
                <a:off x="205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6" name="Oval 1388"/>
              <p:cNvSpPr>
                <a:spLocks noChangeArrowheads="1"/>
              </p:cNvSpPr>
              <p:nvPr/>
            </p:nvSpPr>
            <p:spPr bwMode="auto">
              <a:xfrm>
                <a:off x="206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7" name="Oval 1389"/>
              <p:cNvSpPr>
                <a:spLocks noChangeArrowheads="1"/>
              </p:cNvSpPr>
              <p:nvPr/>
            </p:nvSpPr>
            <p:spPr bwMode="auto">
              <a:xfrm>
                <a:off x="207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8" name="Oval 1390"/>
              <p:cNvSpPr>
                <a:spLocks noChangeArrowheads="1"/>
              </p:cNvSpPr>
              <p:nvPr/>
            </p:nvSpPr>
            <p:spPr bwMode="auto">
              <a:xfrm>
                <a:off x="208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79" name="Oval 1391"/>
              <p:cNvSpPr>
                <a:spLocks noChangeArrowheads="1"/>
              </p:cNvSpPr>
              <p:nvPr/>
            </p:nvSpPr>
            <p:spPr bwMode="auto">
              <a:xfrm>
                <a:off x="208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0" name="Oval 1392"/>
              <p:cNvSpPr>
                <a:spLocks noChangeArrowheads="1"/>
              </p:cNvSpPr>
              <p:nvPr/>
            </p:nvSpPr>
            <p:spPr bwMode="auto">
              <a:xfrm>
                <a:off x="209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1" name="Oval 1393"/>
              <p:cNvSpPr>
                <a:spLocks noChangeArrowheads="1"/>
              </p:cNvSpPr>
              <p:nvPr/>
            </p:nvSpPr>
            <p:spPr bwMode="auto">
              <a:xfrm>
                <a:off x="210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2" name="Oval 1394"/>
              <p:cNvSpPr>
                <a:spLocks noChangeArrowheads="1"/>
              </p:cNvSpPr>
              <p:nvPr/>
            </p:nvSpPr>
            <p:spPr bwMode="auto">
              <a:xfrm>
                <a:off x="210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3" name="Oval 1395"/>
              <p:cNvSpPr>
                <a:spLocks noChangeArrowheads="1"/>
              </p:cNvSpPr>
              <p:nvPr/>
            </p:nvSpPr>
            <p:spPr bwMode="auto">
              <a:xfrm>
                <a:off x="211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4" name="Oval 1396"/>
              <p:cNvSpPr>
                <a:spLocks noChangeArrowheads="1"/>
              </p:cNvSpPr>
              <p:nvPr/>
            </p:nvSpPr>
            <p:spPr bwMode="auto">
              <a:xfrm>
                <a:off x="212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5" name="Oval 1397"/>
              <p:cNvSpPr>
                <a:spLocks noChangeArrowheads="1"/>
              </p:cNvSpPr>
              <p:nvPr/>
            </p:nvSpPr>
            <p:spPr bwMode="auto">
              <a:xfrm>
                <a:off x="213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6" name="Oval 1398"/>
              <p:cNvSpPr>
                <a:spLocks noChangeArrowheads="1"/>
              </p:cNvSpPr>
              <p:nvPr/>
            </p:nvSpPr>
            <p:spPr bwMode="auto">
              <a:xfrm>
                <a:off x="214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7" name="Oval 1399"/>
              <p:cNvSpPr>
                <a:spLocks noChangeArrowheads="1"/>
              </p:cNvSpPr>
              <p:nvPr/>
            </p:nvSpPr>
            <p:spPr bwMode="auto">
              <a:xfrm>
                <a:off x="215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8" name="Oval 1400"/>
              <p:cNvSpPr>
                <a:spLocks noChangeArrowheads="1"/>
              </p:cNvSpPr>
              <p:nvPr/>
            </p:nvSpPr>
            <p:spPr bwMode="auto">
              <a:xfrm>
                <a:off x="216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89" name="Oval 1401"/>
              <p:cNvSpPr>
                <a:spLocks noChangeArrowheads="1"/>
              </p:cNvSpPr>
              <p:nvPr/>
            </p:nvSpPr>
            <p:spPr bwMode="auto">
              <a:xfrm>
                <a:off x="217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0" name="Oval 1402"/>
              <p:cNvSpPr>
                <a:spLocks noChangeArrowheads="1"/>
              </p:cNvSpPr>
              <p:nvPr/>
            </p:nvSpPr>
            <p:spPr bwMode="auto">
              <a:xfrm>
                <a:off x="218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1" name="Oval 1403"/>
              <p:cNvSpPr>
                <a:spLocks noChangeArrowheads="1"/>
              </p:cNvSpPr>
              <p:nvPr/>
            </p:nvSpPr>
            <p:spPr bwMode="auto">
              <a:xfrm>
                <a:off x="219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2" name="Oval 1404"/>
              <p:cNvSpPr>
                <a:spLocks noChangeArrowheads="1"/>
              </p:cNvSpPr>
              <p:nvPr/>
            </p:nvSpPr>
            <p:spPr bwMode="auto">
              <a:xfrm>
                <a:off x="219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3" name="Oval 1405"/>
              <p:cNvSpPr>
                <a:spLocks noChangeArrowheads="1"/>
              </p:cNvSpPr>
              <p:nvPr/>
            </p:nvSpPr>
            <p:spPr bwMode="auto">
              <a:xfrm>
                <a:off x="220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4" name="Oval 1406"/>
              <p:cNvSpPr>
                <a:spLocks noChangeArrowheads="1"/>
              </p:cNvSpPr>
              <p:nvPr/>
            </p:nvSpPr>
            <p:spPr bwMode="auto">
              <a:xfrm>
                <a:off x="221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5" name="Oval 1407"/>
              <p:cNvSpPr>
                <a:spLocks noChangeArrowheads="1"/>
              </p:cNvSpPr>
              <p:nvPr/>
            </p:nvSpPr>
            <p:spPr bwMode="auto">
              <a:xfrm>
                <a:off x="222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6" name="Oval 1408"/>
              <p:cNvSpPr>
                <a:spLocks noChangeArrowheads="1"/>
              </p:cNvSpPr>
              <p:nvPr/>
            </p:nvSpPr>
            <p:spPr bwMode="auto">
              <a:xfrm>
                <a:off x="223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7" name="Oval 1409"/>
              <p:cNvSpPr>
                <a:spLocks noChangeArrowheads="1"/>
              </p:cNvSpPr>
              <p:nvPr/>
            </p:nvSpPr>
            <p:spPr bwMode="auto">
              <a:xfrm>
                <a:off x="224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8" name="Oval 1410"/>
              <p:cNvSpPr>
                <a:spLocks noChangeArrowheads="1"/>
              </p:cNvSpPr>
              <p:nvPr/>
            </p:nvSpPr>
            <p:spPr bwMode="auto">
              <a:xfrm>
                <a:off x="225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99" name="Oval 1411"/>
              <p:cNvSpPr>
                <a:spLocks noChangeArrowheads="1"/>
              </p:cNvSpPr>
              <p:nvPr/>
            </p:nvSpPr>
            <p:spPr bwMode="auto">
              <a:xfrm>
                <a:off x="225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0" name="Oval 1412"/>
              <p:cNvSpPr>
                <a:spLocks noChangeArrowheads="1"/>
              </p:cNvSpPr>
              <p:nvPr/>
            </p:nvSpPr>
            <p:spPr bwMode="auto">
              <a:xfrm>
                <a:off x="226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1" name="Oval 1413"/>
              <p:cNvSpPr>
                <a:spLocks noChangeArrowheads="1"/>
              </p:cNvSpPr>
              <p:nvPr/>
            </p:nvSpPr>
            <p:spPr bwMode="auto">
              <a:xfrm>
                <a:off x="227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2" name="Oval 1414"/>
              <p:cNvSpPr>
                <a:spLocks noChangeArrowheads="1"/>
              </p:cNvSpPr>
              <p:nvPr/>
            </p:nvSpPr>
            <p:spPr bwMode="auto">
              <a:xfrm>
                <a:off x="228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3" name="Oval 1415"/>
              <p:cNvSpPr>
                <a:spLocks noChangeArrowheads="1"/>
              </p:cNvSpPr>
              <p:nvPr/>
            </p:nvSpPr>
            <p:spPr bwMode="auto">
              <a:xfrm>
                <a:off x="228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4" name="Oval 1416"/>
              <p:cNvSpPr>
                <a:spLocks noChangeArrowheads="1"/>
              </p:cNvSpPr>
              <p:nvPr/>
            </p:nvSpPr>
            <p:spPr bwMode="auto">
              <a:xfrm>
                <a:off x="229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5" name="Oval 1417"/>
              <p:cNvSpPr>
                <a:spLocks noChangeArrowheads="1"/>
              </p:cNvSpPr>
              <p:nvPr/>
            </p:nvSpPr>
            <p:spPr bwMode="auto">
              <a:xfrm>
                <a:off x="230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6" name="Oval 1418"/>
              <p:cNvSpPr>
                <a:spLocks noChangeArrowheads="1"/>
              </p:cNvSpPr>
              <p:nvPr/>
            </p:nvSpPr>
            <p:spPr bwMode="auto">
              <a:xfrm>
                <a:off x="231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7" name="Oval 1419"/>
              <p:cNvSpPr>
                <a:spLocks noChangeArrowheads="1"/>
              </p:cNvSpPr>
              <p:nvPr/>
            </p:nvSpPr>
            <p:spPr bwMode="auto">
              <a:xfrm>
                <a:off x="232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8" name="Oval 1420"/>
              <p:cNvSpPr>
                <a:spLocks noChangeArrowheads="1"/>
              </p:cNvSpPr>
              <p:nvPr/>
            </p:nvSpPr>
            <p:spPr bwMode="auto">
              <a:xfrm>
                <a:off x="233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09" name="Oval 1421"/>
              <p:cNvSpPr>
                <a:spLocks noChangeArrowheads="1"/>
              </p:cNvSpPr>
              <p:nvPr/>
            </p:nvSpPr>
            <p:spPr bwMode="auto">
              <a:xfrm>
                <a:off x="234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0" name="Oval 1422"/>
              <p:cNvSpPr>
                <a:spLocks noChangeArrowheads="1"/>
              </p:cNvSpPr>
              <p:nvPr/>
            </p:nvSpPr>
            <p:spPr bwMode="auto">
              <a:xfrm>
                <a:off x="235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1" name="Oval 1423"/>
              <p:cNvSpPr>
                <a:spLocks noChangeArrowheads="1"/>
              </p:cNvSpPr>
              <p:nvPr/>
            </p:nvSpPr>
            <p:spPr bwMode="auto">
              <a:xfrm>
                <a:off x="236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2" name="Oval 1424"/>
              <p:cNvSpPr>
                <a:spLocks noChangeArrowheads="1"/>
              </p:cNvSpPr>
              <p:nvPr/>
            </p:nvSpPr>
            <p:spPr bwMode="auto">
              <a:xfrm>
                <a:off x="237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3" name="Oval 1425"/>
              <p:cNvSpPr>
                <a:spLocks noChangeArrowheads="1"/>
              </p:cNvSpPr>
              <p:nvPr/>
            </p:nvSpPr>
            <p:spPr bwMode="auto">
              <a:xfrm>
                <a:off x="237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4" name="Oval 1426"/>
              <p:cNvSpPr>
                <a:spLocks noChangeArrowheads="1"/>
              </p:cNvSpPr>
              <p:nvPr/>
            </p:nvSpPr>
            <p:spPr bwMode="auto">
              <a:xfrm>
                <a:off x="238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5" name="Oval 1427"/>
              <p:cNvSpPr>
                <a:spLocks noChangeArrowheads="1"/>
              </p:cNvSpPr>
              <p:nvPr/>
            </p:nvSpPr>
            <p:spPr bwMode="auto">
              <a:xfrm>
                <a:off x="239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6" name="Oval 1428"/>
              <p:cNvSpPr>
                <a:spLocks noChangeArrowheads="1"/>
              </p:cNvSpPr>
              <p:nvPr/>
            </p:nvSpPr>
            <p:spPr bwMode="auto">
              <a:xfrm>
                <a:off x="240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7" name="Oval 1429"/>
              <p:cNvSpPr>
                <a:spLocks noChangeArrowheads="1"/>
              </p:cNvSpPr>
              <p:nvPr/>
            </p:nvSpPr>
            <p:spPr bwMode="auto">
              <a:xfrm>
                <a:off x="241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8" name="Oval 1430"/>
              <p:cNvSpPr>
                <a:spLocks noChangeArrowheads="1"/>
              </p:cNvSpPr>
              <p:nvPr/>
            </p:nvSpPr>
            <p:spPr bwMode="auto">
              <a:xfrm>
                <a:off x="242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19" name="Oval 1431"/>
              <p:cNvSpPr>
                <a:spLocks noChangeArrowheads="1"/>
              </p:cNvSpPr>
              <p:nvPr/>
            </p:nvSpPr>
            <p:spPr bwMode="auto">
              <a:xfrm>
                <a:off x="242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0" name="Oval 1432"/>
              <p:cNvSpPr>
                <a:spLocks noChangeArrowheads="1"/>
              </p:cNvSpPr>
              <p:nvPr/>
            </p:nvSpPr>
            <p:spPr bwMode="auto">
              <a:xfrm>
                <a:off x="243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1" name="Oval 1433"/>
              <p:cNvSpPr>
                <a:spLocks noChangeArrowheads="1"/>
              </p:cNvSpPr>
              <p:nvPr/>
            </p:nvSpPr>
            <p:spPr bwMode="auto">
              <a:xfrm>
                <a:off x="244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2" name="Oval 1434"/>
              <p:cNvSpPr>
                <a:spLocks noChangeArrowheads="1"/>
              </p:cNvSpPr>
              <p:nvPr/>
            </p:nvSpPr>
            <p:spPr bwMode="auto">
              <a:xfrm>
                <a:off x="245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3" name="Oval 1435"/>
              <p:cNvSpPr>
                <a:spLocks noChangeArrowheads="1"/>
              </p:cNvSpPr>
              <p:nvPr/>
            </p:nvSpPr>
            <p:spPr bwMode="auto">
              <a:xfrm>
                <a:off x="246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4" name="Oval 1436"/>
              <p:cNvSpPr>
                <a:spLocks noChangeArrowheads="1"/>
              </p:cNvSpPr>
              <p:nvPr/>
            </p:nvSpPr>
            <p:spPr bwMode="auto">
              <a:xfrm>
                <a:off x="246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5" name="Oval 1437"/>
              <p:cNvSpPr>
                <a:spLocks noChangeArrowheads="1"/>
              </p:cNvSpPr>
              <p:nvPr/>
            </p:nvSpPr>
            <p:spPr bwMode="auto">
              <a:xfrm>
                <a:off x="247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927" name="Group 1639"/>
            <p:cNvGrpSpPr>
              <a:grpSpLocks/>
            </p:cNvGrpSpPr>
            <p:nvPr/>
          </p:nvGrpSpPr>
          <p:grpSpPr bwMode="auto">
            <a:xfrm>
              <a:off x="714" y="1939"/>
              <a:ext cx="2295" cy="405"/>
              <a:chOff x="714" y="1939"/>
              <a:chExt cx="2295" cy="405"/>
            </a:xfrm>
          </p:grpSpPr>
          <p:sp>
            <p:nvSpPr>
              <p:cNvPr id="141727" name="Oval 1439"/>
              <p:cNvSpPr>
                <a:spLocks noChangeArrowheads="1"/>
              </p:cNvSpPr>
              <p:nvPr/>
            </p:nvSpPr>
            <p:spPr bwMode="auto">
              <a:xfrm>
                <a:off x="248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8" name="Oval 1440"/>
              <p:cNvSpPr>
                <a:spLocks noChangeArrowheads="1"/>
              </p:cNvSpPr>
              <p:nvPr/>
            </p:nvSpPr>
            <p:spPr bwMode="auto">
              <a:xfrm>
                <a:off x="249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29" name="Oval 1441"/>
              <p:cNvSpPr>
                <a:spLocks noChangeArrowheads="1"/>
              </p:cNvSpPr>
              <p:nvPr/>
            </p:nvSpPr>
            <p:spPr bwMode="auto">
              <a:xfrm>
                <a:off x="250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0" name="Oval 1442"/>
              <p:cNvSpPr>
                <a:spLocks noChangeArrowheads="1"/>
              </p:cNvSpPr>
              <p:nvPr/>
            </p:nvSpPr>
            <p:spPr bwMode="auto">
              <a:xfrm>
                <a:off x="251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1" name="Oval 1443"/>
              <p:cNvSpPr>
                <a:spLocks noChangeArrowheads="1"/>
              </p:cNvSpPr>
              <p:nvPr/>
            </p:nvSpPr>
            <p:spPr bwMode="auto">
              <a:xfrm>
                <a:off x="252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2" name="Oval 1444"/>
              <p:cNvSpPr>
                <a:spLocks noChangeArrowheads="1"/>
              </p:cNvSpPr>
              <p:nvPr/>
            </p:nvSpPr>
            <p:spPr bwMode="auto">
              <a:xfrm>
                <a:off x="253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3" name="Oval 1445"/>
              <p:cNvSpPr>
                <a:spLocks noChangeArrowheads="1"/>
              </p:cNvSpPr>
              <p:nvPr/>
            </p:nvSpPr>
            <p:spPr bwMode="auto">
              <a:xfrm>
                <a:off x="254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4" name="Oval 1446"/>
              <p:cNvSpPr>
                <a:spLocks noChangeArrowheads="1"/>
              </p:cNvSpPr>
              <p:nvPr/>
            </p:nvSpPr>
            <p:spPr bwMode="auto">
              <a:xfrm>
                <a:off x="255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5" name="Oval 1447"/>
              <p:cNvSpPr>
                <a:spLocks noChangeArrowheads="1"/>
              </p:cNvSpPr>
              <p:nvPr/>
            </p:nvSpPr>
            <p:spPr bwMode="auto">
              <a:xfrm>
                <a:off x="255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6" name="Oval 1448"/>
              <p:cNvSpPr>
                <a:spLocks noChangeArrowheads="1"/>
              </p:cNvSpPr>
              <p:nvPr/>
            </p:nvSpPr>
            <p:spPr bwMode="auto">
              <a:xfrm>
                <a:off x="256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7" name="Oval 1449"/>
              <p:cNvSpPr>
                <a:spLocks noChangeArrowheads="1"/>
              </p:cNvSpPr>
              <p:nvPr/>
            </p:nvSpPr>
            <p:spPr bwMode="auto">
              <a:xfrm>
                <a:off x="257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8" name="Oval 1450"/>
              <p:cNvSpPr>
                <a:spLocks noChangeArrowheads="1"/>
              </p:cNvSpPr>
              <p:nvPr/>
            </p:nvSpPr>
            <p:spPr bwMode="auto">
              <a:xfrm>
                <a:off x="258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39" name="Oval 1451"/>
              <p:cNvSpPr>
                <a:spLocks noChangeArrowheads="1"/>
              </p:cNvSpPr>
              <p:nvPr/>
            </p:nvSpPr>
            <p:spPr bwMode="auto">
              <a:xfrm>
                <a:off x="259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0" name="Oval 1452"/>
              <p:cNvSpPr>
                <a:spLocks noChangeArrowheads="1"/>
              </p:cNvSpPr>
              <p:nvPr/>
            </p:nvSpPr>
            <p:spPr bwMode="auto">
              <a:xfrm>
                <a:off x="260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1" name="Oval 1453"/>
              <p:cNvSpPr>
                <a:spLocks noChangeArrowheads="1"/>
              </p:cNvSpPr>
              <p:nvPr/>
            </p:nvSpPr>
            <p:spPr bwMode="auto">
              <a:xfrm>
                <a:off x="260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2" name="Oval 1454"/>
              <p:cNvSpPr>
                <a:spLocks noChangeArrowheads="1"/>
              </p:cNvSpPr>
              <p:nvPr/>
            </p:nvSpPr>
            <p:spPr bwMode="auto">
              <a:xfrm>
                <a:off x="261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3" name="Oval 1455"/>
              <p:cNvSpPr>
                <a:spLocks noChangeArrowheads="1"/>
              </p:cNvSpPr>
              <p:nvPr/>
            </p:nvSpPr>
            <p:spPr bwMode="auto">
              <a:xfrm>
                <a:off x="262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4" name="Oval 1456"/>
              <p:cNvSpPr>
                <a:spLocks noChangeArrowheads="1"/>
              </p:cNvSpPr>
              <p:nvPr/>
            </p:nvSpPr>
            <p:spPr bwMode="auto">
              <a:xfrm>
                <a:off x="263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5" name="Oval 1457"/>
              <p:cNvSpPr>
                <a:spLocks noChangeArrowheads="1"/>
              </p:cNvSpPr>
              <p:nvPr/>
            </p:nvSpPr>
            <p:spPr bwMode="auto">
              <a:xfrm>
                <a:off x="264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6" name="Oval 1458"/>
              <p:cNvSpPr>
                <a:spLocks noChangeArrowheads="1"/>
              </p:cNvSpPr>
              <p:nvPr/>
            </p:nvSpPr>
            <p:spPr bwMode="auto">
              <a:xfrm>
                <a:off x="264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7" name="Oval 1459"/>
              <p:cNvSpPr>
                <a:spLocks noChangeArrowheads="1"/>
              </p:cNvSpPr>
              <p:nvPr/>
            </p:nvSpPr>
            <p:spPr bwMode="auto">
              <a:xfrm>
                <a:off x="265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8" name="Oval 1460"/>
              <p:cNvSpPr>
                <a:spLocks noChangeArrowheads="1"/>
              </p:cNvSpPr>
              <p:nvPr/>
            </p:nvSpPr>
            <p:spPr bwMode="auto">
              <a:xfrm>
                <a:off x="266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49" name="Oval 1461"/>
              <p:cNvSpPr>
                <a:spLocks noChangeArrowheads="1"/>
              </p:cNvSpPr>
              <p:nvPr/>
            </p:nvSpPr>
            <p:spPr bwMode="auto">
              <a:xfrm>
                <a:off x="267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0" name="Oval 1462"/>
              <p:cNvSpPr>
                <a:spLocks noChangeArrowheads="1"/>
              </p:cNvSpPr>
              <p:nvPr/>
            </p:nvSpPr>
            <p:spPr bwMode="auto">
              <a:xfrm>
                <a:off x="268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1" name="Oval 1463"/>
              <p:cNvSpPr>
                <a:spLocks noChangeArrowheads="1"/>
              </p:cNvSpPr>
              <p:nvPr/>
            </p:nvSpPr>
            <p:spPr bwMode="auto">
              <a:xfrm>
                <a:off x="269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2" name="Oval 1464"/>
              <p:cNvSpPr>
                <a:spLocks noChangeArrowheads="1"/>
              </p:cNvSpPr>
              <p:nvPr/>
            </p:nvSpPr>
            <p:spPr bwMode="auto">
              <a:xfrm>
                <a:off x="270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3" name="Oval 1465"/>
              <p:cNvSpPr>
                <a:spLocks noChangeArrowheads="1"/>
              </p:cNvSpPr>
              <p:nvPr/>
            </p:nvSpPr>
            <p:spPr bwMode="auto">
              <a:xfrm>
                <a:off x="271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4" name="Oval 1466"/>
              <p:cNvSpPr>
                <a:spLocks noChangeArrowheads="1"/>
              </p:cNvSpPr>
              <p:nvPr/>
            </p:nvSpPr>
            <p:spPr bwMode="auto">
              <a:xfrm>
                <a:off x="272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5" name="Oval 1467"/>
              <p:cNvSpPr>
                <a:spLocks noChangeArrowheads="1"/>
              </p:cNvSpPr>
              <p:nvPr/>
            </p:nvSpPr>
            <p:spPr bwMode="auto">
              <a:xfrm>
                <a:off x="273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6" name="Oval 1468"/>
              <p:cNvSpPr>
                <a:spLocks noChangeArrowheads="1"/>
              </p:cNvSpPr>
              <p:nvPr/>
            </p:nvSpPr>
            <p:spPr bwMode="auto">
              <a:xfrm>
                <a:off x="273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7" name="Oval 1469"/>
              <p:cNvSpPr>
                <a:spLocks noChangeArrowheads="1"/>
              </p:cNvSpPr>
              <p:nvPr/>
            </p:nvSpPr>
            <p:spPr bwMode="auto">
              <a:xfrm>
                <a:off x="274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8" name="Oval 1470"/>
              <p:cNvSpPr>
                <a:spLocks noChangeArrowheads="1"/>
              </p:cNvSpPr>
              <p:nvPr/>
            </p:nvSpPr>
            <p:spPr bwMode="auto">
              <a:xfrm>
                <a:off x="275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59" name="Oval 1471"/>
              <p:cNvSpPr>
                <a:spLocks noChangeArrowheads="1"/>
              </p:cNvSpPr>
              <p:nvPr/>
            </p:nvSpPr>
            <p:spPr bwMode="auto">
              <a:xfrm>
                <a:off x="276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0" name="Oval 1472"/>
              <p:cNvSpPr>
                <a:spLocks noChangeArrowheads="1"/>
              </p:cNvSpPr>
              <p:nvPr/>
            </p:nvSpPr>
            <p:spPr bwMode="auto">
              <a:xfrm>
                <a:off x="277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1" name="Oval 1473"/>
              <p:cNvSpPr>
                <a:spLocks noChangeArrowheads="1"/>
              </p:cNvSpPr>
              <p:nvPr/>
            </p:nvSpPr>
            <p:spPr bwMode="auto">
              <a:xfrm>
                <a:off x="277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2" name="Oval 1474"/>
              <p:cNvSpPr>
                <a:spLocks noChangeArrowheads="1"/>
              </p:cNvSpPr>
              <p:nvPr/>
            </p:nvSpPr>
            <p:spPr bwMode="auto">
              <a:xfrm>
                <a:off x="278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3" name="Oval 1475"/>
              <p:cNvSpPr>
                <a:spLocks noChangeArrowheads="1"/>
              </p:cNvSpPr>
              <p:nvPr/>
            </p:nvSpPr>
            <p:spPr bwMode="auto">
              <a:xfrm>
                <a:off x="279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4" name="Oval 1476"/>
              <p:cNvSpPr>
                <a:spLocks noChangeArrowheads="1"/>
              </p:cNvSpPr>
              <p:nvPr/>
            </p:nvSpPr>
            <p:spPr bwMode="auto">
              <a:xfrm>
                <a:off x="280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5" name="Oval 1477"/>
              <p:cNvSpPr>
                <a:spLocks noChangeArrowheads="1"/>
              </p:cNvSpPr>
              <p:nvPr/>
            </p:nvSpPr>
            <p:spPr bwMode="auto">
              <a:xfrm>
                <a:off x="281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6" name="Oval 1478"/>
              <p:cNvSpPr>
                <a:spLocks noChangeArrowheads="1"/>
              </p:cNvSpPr>
              <p:nvPr/>
            </p:nvSpPr>
            <p:spPr bwMode="auto">
              <a:xfrm>
                <a:off x="282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7" name="Oval 1479"/>
              <p:cNvSpPr>
                <a:spLocks noChangeArrowheads="1"/>
              </p:cNvSpPr>
              <p:nvPr/>
            </p:nvSpPr>
            <p:spPr bwMode="auto">
              <a:xfrm>
                <a:off x="282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8" name="Oval 1480"/>
              <p:cNvSpPr>
                <a:spLocks noChangeArrowheads="1"/>
              </p:cNvSpPr>
              <p:nvPr/>
            </p:nvSpPr>
            <p:spPr bwMode="auto">
              <a:xfrm>
                <a:off x="283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69" name="Oval 1481"/>
              <p:cNvSpPr>
                <a:spLocks noChangeArrowheads="1"/>
              </p:cNvSpPr>
              <p:nvPr/>
            </p:nvSpPr>
            <p:spPr bwMode="auto">
              <a:xfrm>
                <a:off x="284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0" name="Oval 1482"/>
              <p:cNvSpPr>
                <a:spLocks noChangeArrowheads="1"/>
              </p:cNvSpPr>
              <p:nvPr/>
            </p:nvSpPr>
            <p:spPr bwMode="auto">
              <a:xfrm>
                <a:off x="285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1" name="Oval 1483"/>
              <p:cNvSpPr>
                <a:spLocks noChangeArrowheads="1"/>
              </p:cNvSpPr>
              <p:nvPr/>
            </p:nvSpPr>
            <p:spPr bwMode="auto">
              <a:xfrm>
                <a:off x="286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2" name="Oval 1484"/>
              <p:cNvSpPr>
                <a:spLocks noChangeArrowheads="1"/>
              </p:cNvSpPr>
              <p:nvPr/>
            </p:nvSpPr>
            <p:spPr bwMode="auto">
              <a:xfrm>
                <a:off x="287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3" name="Oval 1485"/>
              <p:cNvSpPr>
                <a:spLocks noChangeArrowheads="1"/>
              </p:cNvSpPr>
              <p:nvPr/>
            </p:nvSpPr>
            <p:spPr bwMode="auto">
              <a:xfrm>
                <a:off x="288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4" name="Oval 1486"/>
              <p:cNvSpPr>
                <a:spLocks noChangeArrowheads="1"/>
              </p:cNvSpPr>
              <p:nvPr/>
            </p:nvSpPr>
            <p:spPr bwMode="auto">
              <a:xfrm>
                <a:off x="289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5" name="Oval 1487"/>
              <p:cNvSpPr>
                <a:spLocks noChangeArrowheads="1"/>
              </p:cNvSpPr>
              <p:nvPr/>
            </p:nvSpPr>
            <p:spPr bwMode="auto">
              <a:xfrm>
                <a:off x="290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6" name="Oval 1488"/>
              <p:cNvSpPr>
                <a:spLocks noChangeArrowheads="1"/>
              </p:cNvSpPr>
              <p:nvPr/>
            </p:nvSpPr>
            <p:spPr bwMode="auto">
              <a:xfrm>
                <a:off x="291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7" name="Oval 1489"/>
              <p:cNvSpPr>
                <a:spLocks noChangeArrowheads="1"/>
              </p:cNvSpPr>
              <p:nvPr/>
            </p:nvSpPr>
            <p:spPr bwMode="auto">
              <a:xfrm>
                <a:off x="291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8" name="Oval 1490"/>
              <p:cNvSpPr>
                <a:spLocks noChangeArrowheads="1"/>
              </p:cNvSpPr>
              <p:nvPr/>
            </p:nvSpPr>
            <p:spPr bwMode="auto">
              <a:xfrm>
                <a:off x="292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79" name="Oval 1491"/>
              <p:cNvSpPr>
                <a:spLocks noChangeArrowheads="1"/>
              </p:cNvSpPr>
              <p:nvPr/>
            </p:nvSpPr>
            <p:spPr bwMode="auto">
              <a:xfrm>
                <a:off x="293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0" name="Oval 1492"/>
              <p:cNvSpPr>
                <a:spLocks noChangeArrowheads="1"/>
              </p:cNvSpPr>
              <p:nvPr/>
            </p:nvSpPr>
            <p:spPr bwMode="auto">
              <a:xfrm>
                <a:off x="294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1" name="Oval 1493"/>
              <p:cNvSpPr>
                <a:spLocks noChangeArrowheads="1"/>
              </p:cNvSpPr>
              <p:nvPr/>
            </p:nvSpPr>
            <p:spPr bwMode="auto">
              <a:xfrm>
                <a:off x="294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2" name="Oval 1494"/>
              <p:cNvSpPr>
                <a:spLocks noChangeArrowheads="1"/>
              </p:cNvSpPr>
              <p:nvPr/>
            </p:nvSpPr>
            <p:spPr bwMode="auto">
              <a:xfrm>
                <a:off x="295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3" name="Oval 1495"/>
              <p:cNvSpPr>
                <a:spLocks noChangeArrowheads="1"/>
              </p:cNvSpPr>
              <p:nvPr/>
            </p:nvSpPr>
            <p:spPr bwMode="auto">
              <a:xfrm>
                <a:off x="296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4" name="Oval 1496"/>
              <p:cNvSpPr>
                <a:spLocks noChangeArrowheads="1"/>
              </p:cNvSpPr>
              <p:nvPr/>
            </p:nvSpPr>
            <p:spPr bwMode="auto">
              <a:xfrm>
                <a:off x="297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5" name="Oval 1497"/>
              <p:cNvSpPr>
                <a:spLocks noChangeArrowheads="1"/>
              </p:cNvSpPr>
              <p:nvPr/>
            </p:nvSpPr>
            <p:spPr bwMode="auto">
              <a:xfrm>
                <a:off x="298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6" name="Oval 1498"/>
              <p:cNvSpPr>
                <a:spLocks noChangeArrowheads="1"/>
              </p:cNvSpPr>
              <p:nvPr/>
            </p:nvSpPr>
            <p:spPr bwMode="auto">
              <a:xfrm>
                <a:off x="299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7" name="Oval 1499"/>
              <p:cNvSpPr>
                <a:spLocks noChangeArrowheads="1"/>
              </p:cNvSpPr>
              <p:nvPr/>
            </p:nvSpPr>
            <p:spPr bwMode="auto">
              <a:xfrm>
                <a:off x="714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8" name="Oval 1500"/>
              <p:cNvSpPr>
                <a:spLocks noChangeArrowheads="1"/>
              </p:cNvSpPr>
              <p:nvPr/>
            </p:nvSpPr>
            <p:spPr bwMode="auto">
              <a:xfrm>
                <a:off x="723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89" name="Oval 1501"/>
              <p:cNvSpPr>
                <a:spLocks noChangeArrowheads="1"/>
              </p:cNvSpPr>
              <p:nvPr/>
            </p:nvSpPr>
            <p:spPr bwMode="auto">
              <a:xfrm>
                <a:off x="732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0" name="Oval 1502"/>
              <p:cNvSpPr>
                <a:spLocks noChangeArrowheads="1"/>
              </p:cNvSpPr>
              <p:nvPr/>
            </p:nvSpPr>
            <p:spPr bwMode="auto">
              <a:xfrm>
                <a:off x="741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1" name="Oval 1503"/>
              <p:cNvSpPr>
                <a:spLocks noChangeArrowheads="1"/>
              </p:cNvSpPr>
              <p:nvPr/>
            </p:nvSpPr>
            <p:spPr bwMode="auto">
              <a:xfrm>
                <a:off x="750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2" name="Oval 1504"/>
              <p:cNvSpPr>
                <a:spLocks noChangeArrowheads="1"/>
              </p:cNvSpPr>
              <p:nvPr/>
            </p:nvSpPr>
            <p:spPr bwMode="auto">
              <a:xfrm>
                <a:off x="759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3" name="Oval 1505"/>
              <p:cNvSpPr>
                <a:spLocks noChangeArrowheads="1"/>
              </p:cNvSpPr>
              <p:nvPr/>
            </p:nvSpPr>
            <p:spPr bwMode="auto">
              <a:xfrm>
                <a:off x="768" y="193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4" name="Oval 1506"/>
              <p:cNvSpPr>
                <a:spLocks noChangeArrowheads="1"/>
              </p:cNvSpPr>
              <p:nvPr/>
            </p:nvSpPr>
            <p:spPr bwMode="auto">
              <a:xfrm>
                <a:off x="777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5" name="Oval 1507"/>
              <p:cNvSpPr>
                <a:spLocks noChangeArrowheads="1"/>
              </p:cNvSpPr>
              <p:nvPr/>
            </p:nvSpPr>
            <p:spPr bwMode="auto">
              <a:xfrm>
                <a:off x="786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6" name="Oval 1508"/>
              <p:cNvSpPr>
                <a:spLocks noChangeArrowheads="1"/>
              </p:cNvSpPr>
              <p:nvPr/>
            </p:nvSpPr>
            <p:spPr bwMode="auto">
              <a:xfrm>
                <a:off x="795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7" name="Oval 1509"/>
              <p:cNvSpPr>
                <a:spLocks noChangeArrowheads="1"/>
              </p:cNvSpPr>
              <p:nvPr/>
            </p:nvSpPr>
            <p:spPr bwMode="auto">
              <a:xfrm>
                <a:off x="804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8" name="Oval 1510"/>
              <p:cNvSpPr>
                <a:spLocks noChangeArrowheads="1"/>
              </p:cNvSpPr>
              <p:nvPr/>
            </p:nvSpPr>
            <p:spPr bwMode="auto">
              <a:xfrm>
                <a:off x="813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99" name="Oval 1511"/>
              <p:cNvSpPr>
                <a:spLocks noChangeArrowheads="1"/>
              </p:cNvSpPr>
              <p:nvPr/>
            </p:nvSpPr>
            <p:spPr bwMode="auto">
              <a:xfrm>
                <a:off x="822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0" name="Oval 1512"/>
              <p:cNvSpPr>
                <a:spLocks noChangeArrowheads="1"/>
              </p:cNvSpPr>
              <p:nvPr/>
            </p:nvSpPr>
            <p:spPr bwMode="auto">
              <a:xfrm>
                <a:off x="831" y="194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1" name="Oval 1513"/>
              <p:cNvSpPr>
                <a:spLocks noChangeArrowheads="1"/>
              </p:cNvSpPr>
              <p:nvPr/>
            </p:nvSpPr>
            <p:spPr bwMode="auto">
              <a:xfrm>
                <a:off x="840" y="19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2" name="Oval 1514"/>
              <p:cNvSpPr>
                <a:spLocks noChangeArrowheads="1"/>
              </p:cNvSpPr>
              <p:nvPr/>
            </p:nvSpPr>
            <p:spPr bwMode="auto">
              <a:xfrm>
                <a:off x="849" y="19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3" name="Oval 1515"/>
              <p:cNvSpPr>
                <a:spLocks noChangeArrowheads="1"/>
              </p:cNvSpPr>
              <p:nvPr/>
            </p:nvSpPr>
            <p:spPr bwMode="auto">
              <a:xfrm>
                <a:off x="858" y="19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4" name="Oval 1516"/>
              <p:cNvSpPr>
                <a:spLocks noChangeArrowheads="1"/>
              </p:cNvSpPr>
              <p:nvPr/>
            </p:nvSpPr>
            <p:spPr bwMode="auto">
              <a:xfrm>
                <a:off x="858" y="195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5" name="Oval 1517"/>
              <p:cNvSpPr>
                <a:spLocks noChangeArrowheads="1"/>
              </p:cNvSpPr>
              <p:nvPr/>
            </p:nvSpPr>
            <p:spPr bwMode="auto">
              <a:xfrm>
                <a:off x="867" y="19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6" name="Oval 1518"/>
              <p:cNvSpPr>
                <a:spLocks noChangeArrowheads="1"/>
              </p:cNvSpPr>
              <p:nvPr/>
            </p:nvSpPr>
            <p:spPr bwMode="auto">
              <a:xfrm>
                <a:off x="876" y="19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7" name="Oval 1519"/>
              <p:cNvSpPr>
                <a:spLocks noChangeArrowheads="1"/>
              </p:cNvSpPr>
              <p:nvPr/>
            </p:nvSpPr>
            <p:spPr bwMode="auto">
              <a:xfrm>
                <a:off x="885" y="19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8" name="Oval 1520"/>
              <p:cNvSpPr>
                <a:spLocks noChangeArrowheads="1"/>
              </p:cNvSpPr>
              <p:nvPr/>
            </p:nvSpPr>
            <p:spPr bwMode="auto">
              <a:xfrm>
                <a:off x="894" y="19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09" name="Oval 1521"/>
              <p:cNvSpPr>
                <a:spLocks noChangeArrowheads="1"/>
              </p:cNvSpPr>
              <p:nvPr/>
            </p:nvSpPr>
            <p:spPr bwMode="auto">
              <a:xfrm>
                <a:off x="903" y="196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0" name="Oval 1522"/>
              <p:cNvSpPr>
                <a:spLocks noChangeArrowheads="1"/>
              </p:cNvSpPr>
              <p:nvPr/>
            </p:nvSpPr>
            <p:spPr bwMode="auto">
              <a:xfrm>
                <a:off x="912" y="19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1" name="Oval 1523"/>
              <p:cNvSpPr>
                <a:spLocks noChangeArrowheads="1"/>
              </p:cNvSpPr>
              <p:nvPr/>
            </p:nvSpPr>
            <p:spPr bwMode="auto">
              <a:xfrm>
                <a:off x="921" y="19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2" name="Oval 1524"/>
              <p:cNvSpPr>
                <a:spLocks noChangeArrowheads="1"/>
              </p:cNvSpPr>
              <p:nvPr/>
            </p:nvSpPr>
            <p:spPr bwMode="auto">
              <a:xfrm>
                <a:off x="930" y="197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3" name="Oval 1525"/>
              <p:cNvSpPr>
                <a:spLocks noChangeArrowheads="1"/>
              </p:cNvSpPr>
              <p:nvPr/>
            </p:nvSpPr>
            <p:spPr bwMode="auto">
              <a:xfrm>
                <a:off x="939" y="198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4" name="Oval 1526"/>
              <p:cNvSpPr>
                <a:spLocks noChangeArrowheads="1"/>
              </p:cNvSpPr>
              <p:nvPr/>
            </p:nvSpPr>
            <p:spPr bwMode="auto">
              <a:xfrm>
                <a:off x="948" y="198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5" name="Oval 1527"/>
              <p:cNvSpPr>
                <a:spLocks noChangeArrowheads="1"/>
              </p:cNvSpPr>
              <p:nvPr/>
            </p:nvSpPr>
            <p:spPr bwMode="auto">
              <a:xfrm>
                <a:off x="957" y="198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6" name="Oval 1528"/>
              <p:cNvSpPr>
                <a:spLocks noChangeArrowheads="1"/>
              </p:cNvSpPr>
              <p:nvPr/>
            </p:nvSpPr>
            <p:spPr bwMode="auto">
              <a:xfrm>
                <a:off x="966" y="198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7" name="Oval 1529"/>
              <p:cNvSpPr>
                <a:spLocks noChangeArrowheads="1"/>
              </p:cNvSpPr>
              <p:nvPr/>
            </p:nvSpPr>
            <p:spPr bwMode="auto">
              <a:xfrm>
                <a:off x="975" y="19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8" name="Oval 1530"/>
              <p:cNvSpPr>
                <a:spLocks noChangeArrowheads="1"/>
              </p:cNvSpPr>
              <p:nvPr/>
            </p:nvSpPr>
            <p:spPr bwMode="auto">
              <a:xfrm>
                <a:off x="984" y="19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19" name="Oval 1531"/>
              <p:cNvSpPr>
                <a:spLocks noChangeArrowheads="1"/>
              </p:cNvSpPr>
              <p:nvPr/>
            </p:nvSpPr>
            <p:spPr bwMode="auto">
              <a:xfrm>
                <a:off x="993" y="199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0" name="Oval 1532"/>
              <p:cNvSpPr>
                <a:spLocks noChangeArrowheads="1"/>
              </p:cNvSpPr>
              <p:nvPr/>
            </p:nvSpPr>
            <p:spPr bwMode="auto">
              <a:xfrm>
                <a:off x="1002" y="199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1" name="Oval 1533"/>
              <p:cNvSpPr>
                <a:spLocks noChangeArrowheads="1"/>
              </p:cNvSpPr>
              <p:nvPr/>
            </p:nvSpPr>
            <p:spPr bwMode="auto">
              <a:xfrm>
                <a:off x="1011" y="199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2" name="Oval 1534"/>
              <p:cNvSpPr>
                <a:spLocks noChangeArrowheads="1"/>
              </p:cNvSpPr>
              <p:nvPr/>
            </p:nvSpPr>
            <p:spPr bwMode="auto">
              <a:xfrm>
                <a:off x="1020" y="199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3" name="Oval 1535"/>
              <p:cNvSpPr>
                <a:spLocks noChangeArrowheads="1"/>
              </p:cNvSpPr>
              <p:nvPr/>
            </p:nvSpPr>
            <p:spPr bwMode="auto">
              <a:xfrm>
                <a:off x="1029" y="2007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4" name="Oval 1536"/>
              <p:cNvSpPr>
                <a:spLocks noChangeArrowheads="1"/>
              </p:cNvSpPr>
              <p:nvPr/>
            </p:nvSpPr>
            <p:spPr bwMode="auto">
              <a:xfrm>
                <a:off x="1038" y="2007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5" name="Oval 1537"/>
              <p:cNvSpPr>
                <a:spLocks noChangeArrowheads="1"/>
              </p:cNvSpPr>
              <p:nvPr/>
            </p:nvSpPr>
            <p:spPr bwMode="auto">
              <a:xfrm>
                <a:off x="1038" y="2007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6" name="Oval 1538"/>
              <p:cNvSpPr>
                <a:spLocks noChangeArrowheads="1"/>
              </p:cNvSpPr>
              <p:nvPr/>
            </p:nvSpPr>
            <p:spPr bwMode="auto">
              <a:xfrm>
                <a:off x="1047" y="2007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7" name="Oval 1539"/>
              <p:cNvSpPr>
                <a:spLocks noChangeArrowheads="1"/>
              </p:cNvSpPr>
              <p:nvPr/>
            </p:nvSpPr>
            <p:spPr bwMode="auto">
              <a:xfrm>
                <a:off x="1056" y="201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8" name="Oval 1540"/>
              <p:cNvSpPr>
                <a:spLocks noChangeArrowheads="1"/>
              </p:cNvSpPr>
              <p:nvPr/>
            </p:nvSpPr>
            <p:spPr bwMode="auto">
              <a:xfrm>
                <a:off x="1065" y="201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29" name="Oval 1541"/>
              <p:cNvSpPr>
                <a:spLocks noChangeArrowheads="1"/>
              </p:cNvSpPr>
              <p:nvPr/>
            </p:nvSpPr>
            <p:spPr bwMode="auto">
              <a:xfrm>
                <a:off x="1074" y="201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0" name="Oval 1542"/>
              <p:cNvSpPr>
                <a:spLocks noChangeArrowheads="1"/>
              </p:cNvSpPr>
              <p:nvPr/>
            </p:nvSpPr>
            <p:spPr bwMode="auto">
              <a:xfrm>
                <a:off x="1083" y="20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1" name="Oval 1543"/>
              <p:cNvSpPr>
                <a:spLocks noChangeArrowheads="1"/>
              </p:cNvSpPr>
              <p:nvPr/>
            </p:nvSpPr>
            <p:spPr bwMode="auto">
              <a:xfrm>
                <a:off x="1092" y="20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2" name="Oval 1544"/>
              <p:cNvSpPr>
                <a:spLocks noChangeArrowheads="1"/>
              </p:cNvSpPr>
              <p:nvPr/>
            </p:nvSpPr>
            <p:spPr bwMode="auto">
              <a:xfrm>
                <a:off x="1101" y="202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3" name="Oval 1545"/>
              <p:cNvSpPr>
                <a:spLocks noChangeArrowheads="1"/>
              </p:cNvSpPr>
              <p:nvPr/>
            </p:nvSpPr>
            <p:spPr bwMode="auto">
              <a:xfrm>
                <a:off x="1110" y="203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4" name="Oval 1546"/>
              <p:cNvSpPr>
                <a:spLocks noChangeArrowheads="1"/>
              </p:cNvSpPr>
              <p:nvPr/>
            </p:nvSpPr>
            <p:spPr bwMode="auto">
              <a:xfrm>
                <a:off x="1119" y="203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5" name="Oval 1547"/>
              <p:cNvSpPr>
                <a:spLocks noChangeArrowheads="1"/>
              </p:cNvSpPr>
              <p:nvPr/>
            </p:nvSpPr>
            <p:spPr bwMode="auto">
              <a:xfrm>
                <a:off x="1128" y="204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6" name="Oval 1548"/>
              <p:cNvSpPr>
                <a:spLocks noChangeArrowheads="1"/>
              </p:cNvSpPr>
              <p:nvPr/>
            </p:nvSpPr>
            <p:spPr bwMode="auto">
              <a:xfrm>
                <a:off x="1137" y="204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7" name="Oval 1549"/>
              <p:cNvSpPr>
                <a:spLocks noChangeArrowheads="1"/>
              </p:cNvSpPr>
              <p:nvPr/>
            </p:nvSpPr>
            <p:spPr bwMode="auto">
              <a:xfrm>
                <a:off x="1146" y="204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8" name="Oval 1550"/>
              <p:cNvSpPr>
                <a:spLocks noChangeArrowheads="1"/>
              </p:cNvSpPr>
              <p:nvPr/>
            </p:nvSpPr>
            <p:spPr bwMode="auto">
              <a:xfrm>
                <a:off x="1155" y="204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39" name="Oval 1551"/>
              <p:cNvSpPr>
                <a:spLocks noChangeArrowheads="1"/>
              </p:cNvSpPr>
              <p:nvPr/>
            </p:nvSpPr>
            <p:spPr bwMode="auto">
              <a:xfrm>
                <a:off x="1164" y="204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0" name="Oval 1552"/>
              <p:cNvSpPr>
                <a:spLocks noChangeArrowheads="1"/>
              </p:cNvSpPr>
              <p:nvPr/>
            </p:nvSpPr>
            <p:spPr bwMode="auto">
              <a:xfrm>
                <a:off x="1173" y="204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1" name="Oval 1553"/>
              <p:cNvSpPr>
                <a:spLocks noChangeArrowheads="1"/>
              </p:cNvSpPr>
              <p:nvPr/>
            </p:nvSpPr>
            <p:spPr bwMode="auto">
              <a:xfrm>
                <a:off x="1182" y="205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2" name="Oval 1554"/>
              <p:cNvSpPr>
                <a:spLocks noChangeArrowheads="1"/>
              </p:cNvSpPr>
              <p:nvPr/>
            </p:nvSpPr>
            <p:spPr bwMode="auto">
              <a:xfrm>
                <a:off x="1191" y="205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3" name="Oval 1555"/>
              <p:cNvSpPr>
                <a:spLocks noChangeArrowheads="1"/>
              </p:cNvSpPr>
              <p:nvPr/>
            </p:nvSpPr>
            <p:spPr bwMode="auto">
              <a:xfrm>
                <a:off x="1200" y="205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4" name="Oval 1556"/>
              <p:cNvSpPr>
                <a:spLocks noChangeArrowheads="1"/>
              </p:cNvSpPr>
              <p:nvPr/>
            </p:nvSpPr>
            <p:spPr bwMode="auto">
              <a:xfrm>
                <a:off x="1209" y="206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5" name="Oval 1557"/>
              <p:cNvSpPr>
                <a:spLocks noChangeArrowheads="1"/>
              </p:cNvSpPr>
              <p:nvPr/>
            </p:nvSpPr>
            <p:spPr bwMode="auto">
              <a:xfrm>
                <a:off x="1209" y="206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6" name="Oval 1558"/>
              <p:cNvSpPr>
                <a:spLocks noChangeArrowheads="1"/>
              </p:cNvSpPr>
              <p:nvPr/>
            </p:nvSpPr>
            <p:spPr bwMode="auto">
              <a:xfrm>
                <a:off x="1218" y="206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7" name="Oval 1559"/>
              <p:cNvSpPr>
                <a:spLocks noChangeArrowheads="1"/>
              </p:cNvSpPr>
              <p:nvPr/>
            </p:nvSpPr>
            <p:spPr bwMode="auto">
              <a:xfrm>
                <a:off x="1227" y="207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8" name="Oval 1560"/>
              <p:cNvSpPr>
                <a:spLocks noChangeArrowheads="1"/>
              </p:cNvSpPr>
              <p:nvPr/>
            </p:nvSpPr>
            <p:spPr bwMode="auto">
              <a:xfrm>
                <a:off x="1236" y="207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49" name="Oval 1561"/>
              <p:cNvSpPr>
                <a:spLocks noChangeArrowheads="1"/>
              </p:cNvSpPr>
              <p:nvPr/>
            </p:nvSpPr>
            <p:spPr bwMode="auto">
              <a:xfrm>
                <a:off x="1245" y="207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0" name="Oval 1562"/>
              <p:cNvSpPr>
                <a:spLocks noChangeArrowheads="1"/>
              </p:cNvSpPr>
              <p:nvPr/>
            </p:nvSpPr>
            <p:spPr bwMode="auto">
              <a:xfrm>
                <a:off x="1254" y="208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1" name="Oval 1563"/>
              <p:cNvSpPr>
                <a:spLocks noChangeArrowheads="1"/>
              </p:cNvSpPr>
              <p:nvPr/>
            </p:nvSpPr>
            <p:spPr bwMode="auto">
              <a:xfrm>
                <a:off x="1263" y="2083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2" name="Oval 1564"/>
              <p:cNvSpPr>
                <a:spLocks noChangeArrowheads="1"/>
              </p:cNvSpPr>
              <p:nvPr/>
            </p:nvSpPr>
            <p:spPr bwMode="auto">
              <a:xfrm>
                <a:off x="1272" y="209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3" name="Oval 1565"/>
              <p:cNvSpPr>
                <a:spLocks noChangeArrowheads="1"/>
              </p:cNvSpPr>
              <p:nvPr/>
            </p:nvSpPr>
            <p:spPr bwMode="auto">
              <a:xfrm>
                <a:off x="1281" y="209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4" name="Oval 1566"/>
              <p:cNvSpPr>
                <a:spLocks noChangeArrowheads="1"/>
              </p:cNvSpPr>
              <p:nvPr/>
            </p:nvSpPr>
            <p:spPr bwMode="auto">
              <a:xfrm>
                <a:off x="1290" y="209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5" name="Oval 1567"/>
              <p:cNvSpPr>
                <a:spLocks noChangeArrowheads="1"/>
              </p:cNvSpPr>
              <p:nvPr/>
            </p:nvSpPr>
            <p:spPr bwMode="auto">
              <a:xfrm>
                <a:off x="1299" y="209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6" name="Oval 1568"/>
              <p:cNvSpPr>
                <a:spLocks noChangeArrowheads="1"/>
              </p:cNvSpPr>
              <p:nvPr/>
            </p:nvSpPr>
            <p:spPr bwMode="auto">
              <a:xfrm>
                <a:off x="1308" y="209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7" name="Oval 1569"/>
              <p:cNvSpPr>
                <a:spLocks noChangeArrowheads="1"/>
              </p:cNvSpPr>
              <p:nvPr/>
            </p:nvSpPr>
            <p:spPr bwMode="auto">
              <a:xfrm>
                <a:off x="1317" y="209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8" name="Oval 1570"/>
              <p:cNvSpPr>
                <a:spLocks noChangeArrowheads="1"/>
              </p:cNvSpPr>
              <p:nvPr/>
            </p:nvSpPr>
            <p:spPr bwMode="auto">
              <a:xfrm>
                <a:off x="1326" y="21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59" name="Oval 1571"/>
              <p:cNvSpPr>
                <a:spLocks noChangeArrowheads="1"/>
              </p:cNvSpPr>
              <p:nvPr/>
            </p:nvSpPr>
            <p:spPr bwMode="auto">
              <a:xfrm>
                <a:off x="1335" y="21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0" name="Oval 1572"/>
              <p:cNvSpPr>
                <a:spLocks noChangeArrowheads="1"/>
              </p:cNvSpPr>
              <p:nvPr/>
            </p:nvSpPr>
            <p:spPr bwMode="auto">
              <a:xfrm>
                <a:off x="1344" y="210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1" name="Oval 1573"/>
              <p:cNvSpPr>
                <a:spLocks noChangeArrowheads="1"/>
              </p:cNvSpPr>
              <p:nvPr/>
            </p:nvSpPr>
            <p:spPr bwMode="auto">
              <a:xfrm>
                <a:off x="1353" y="211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2" name="Oval 1574"/>
              <p:cNvSpPr>
                <a:spLocks noChangeArrowheads="1"/>
              </p:cNvSpPr>
              <p:nvPr/>
            </p:nvSpPr>
            <p:spPr bwMode="auto">
              <a:xfrm>
                <a:off x="1362" y="211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3" name="Oval 1575"/>
              <p:cNvSpPr>
                <a:spLocks noChangeArrowheads="1"/>
              </p:cNvSpPr>
              <p:nvPr/>
            </p:nvSpPr>
            <p:spPr bwMode="auto">
              <a:xfrm>
                <a:off x="1371" y="211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4" name="Oval 1576"/>
              <p:cNvSpPr>
                <a:spLocks noChangeArrowheads="1"/>
              </p:cNvSpPr>
              <p:nvPr/>
            </p:nvSpPr>
            <p:spPr bwMode="auto">
              <a:xfrm>
                <a:off x="1380" y="212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5" name="Oval 1577"/>
              <p:cNvSpPr>
                <a:spLocks noChangeArrowheads="1"/>
              </p:cNvSpPr>
              <p:nvPr/>
            </p:nvSpPr>
            <p:spPr bwMode="auto">
              <a:xfrm>
                <a:off x="1380" y="212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6" name="Oval 1578"/>
              <p:cNvSpPr>
                <a:spLocks noChangeArrowheads="1"/>
              </p:cNvSpPr>
              <p:nvPr/>
            </p:nvSpPr>
            <p:spPr bwMode="auto">
              <a:xfrm>
                <a:off x="1389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7" name="Oval 1579"/>
              <p:cNvSpPr>
                <a:spLocks noChangeArrowheads="1"/>
              </p:cNvSpPr>
              <p:nvPr/>
            </p:nvSpPr>
            <p:spPr bwMode="auto">
              <a:xfrm>
                <a:off x="1398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8" name="Oval 1580"/>
              <p:cNvSpPr>
                <a:spLocks noChangeArrowheads="1"/>
              </p:cNvSpPr>
              <p:nvPr/>
            </p:nvSpPr>
            <p:spPr bwMode="auto">
              <a:xfrm>
                <a:off x="1407" y="213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69" name="Oval 1581"/>
              <p:cNvSpPr>
                <a:spLocks noChangeArrowheads="1"/>
              </p:cNvSpPr>
              <p:nvPr/>
            </p:nvSpPr>
            <p:spPr bwMode="auto">
              <a:xfrm>
                <a:off x="1416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0" name="Oval 1582"/>
              <p:cNvSpPr>
                <a:spLocks noChangeArrowheads="1"/>
              </p:cNvSpPr>
              <p:nvPr/>
            </p:nvSpPr>
            <p:spPr bwMode="auto">
              <a:xfrm>
                <a:off x="1425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1" name="Oval 1583"/>
              <p:cNvSpPr>
                <a:spLocks noChangeArrowheads="1"/>
              </p:cNvSpPr>
              <p:nvPr/>
            </p:nvSpPr>
            <p:spPr bwMode="auto">
              <a:xfrm>
                <a:off x="1434" y="2142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2" name="Oval 1584"/>
              <p:cNvSpPr>
                <a:spLocks noChangeArrowheads="1"/>
              </p:cNvSpPr>
              <p:nvPr/>
            </p:nvSpPr>
            <p:spPr bwMode="auto">
              <a:xfrm>
                <a:off x="1443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3" name="Oval 1585"/>
              <p:cNvSpPr>
                <a:spLocks noChangeArrowheads="1"/>
              </p:cNvSpPr>
              <p:nvPr/>
            </p:nvSpPr>
            <p:spPr bwMode="auto">
              <a:xfrm>
                <a:off x="1452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4" name="Oval 1586"/>
              <p:cNvSpPr>
                <a:spLocks noChangeArrowheads="1"/>
              </p:cNvSpPr>
              <p:nvPr/>
            </p:nvSpPr>
            <p:spPr bwMode="auto">
              <a:xfrm>
                <a:off x="1461" y="215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5" name="Oval 1587"/>
              <p:cNvSpPr>
                <a:spLocks noChangeArrowheads="1"/>
              </p:cNvSpPr>
              <p:nvPr/>
            </p:nvSpPr>
            <p:spPr bwMode="auto">
              <a:xfrm>
                <a:off x="1470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6" name="Oval 1588"/>
              <p:cNvSpPr>
                <a:spLocks noChangeArrowheads="1"/>
              </p:cNvSpPr>
              <p:nvPr/>
            </p:nvSpPr>
            <p:spPr bwMode="auto">
              <a:xfrm>
                <a:off x="1479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7" name="Oval 1589"/>
              <p:cNvSpPr>
                <a:spLocks noChangeArrowheads="1"/>
              </p:cNvSpPr>
              <p:nvPr/>
            </p:nvSpPr>
            <p:spPr bwMode="auto">
              <a:xfrm>
                <a:off x="1488" y="215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8" name="Oval 1590"/>
              <p:cNvSpPr>
                <a:spLocks noChangeArrowheads="1"/>
              </p:cNvSpPr>
              <p:nvPr/>
            </p:nvSpPr>
            <p:spPr bwMode="auto">
              <a:xfrm>
                <a:off x="1497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79" name="Oval 1591"/>
              <p:cNvSpPr>
                <a:spLocks noChangeArrowheads="1"/>
              </p:cNvSpPr>
              <p:nvPr/>
            </p:nvSpPr>
            <p:spPr bwMode="auto">
              <a:xfrm>
                <a:off x="1506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0" name="Oval 1592"/>
              <p:cNvSpPr>
                <a:spLocks noChangeArrowheads="1"/>
              </p:cNvSpPr>
              <p:nvPr/>
            </p:nvSpPr>
            <p:spPr bwMode="auto">
              <a:xfrm>
                <a:off x="1515" y="216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1" name="Oval 1593"/>
              <p:cNvSpPr>
                <a:spLocks noChangeArrowheads="1"/>
              </p:cNvSpPr>
              <p:nvPr/>
            </p:nvSpPr>
            <p:spPr bwMode="auto">
              <a:xfrm>
                <a:off x="1524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2" name="Oval 1594"/>
              <p:cNvSpPr>
                <a:spLocks noChangeArrowheads="1"/>
              </p:cNvSpPr>
              <p:nvPr/>
            </p:nvSpPr>
            <p:spPr bwMode="auto">
              <a:xfrm>
                <a:off x="1533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3" name="Oval 1595"/>
              <p:cNvSpPr>
                <a:spLocks noChangeArrowheads="1"/>
              </p:cNvSpPr>
              <p:nvPr/>
            </p:nvSpPr>
            <p:spPr bwMode="auto">
              <a:xfrm>
                <a:off x="1542" y="217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4" name="Oval 1596"/>
              <p:cNvSpPr>
                <a:spLocks noChangeArrowheads="1"/>
              </p:cNvSpPr>
              <p:nvPr/>
            </p:nvSpPr>
            <p:spPr bwMode="auto">
              <a:xfrm>
                <a:off x="1551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5" name="Oval 1597"/>
              <p:cNvSpPr>
                <a:spLocks noChangeArrowheads="1"/>
              </p:cNvSpPr>
              <p:nvPr/>
            </p:nvSpPr>
            <p:spPr bwMode="auto">
              <a:xfrm>
                <a:off x="1560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6" name="Oval 1598"/>
              <p:cNvSpPr>
                <a:spLocks noChangeArrowheads="1"/>
              </p:cNvSpPr>
              <p:nvPr/>
            </p:nvSpPr>
            <p:spPr bwMode="auto">
              <a:xfrm>
                <a:off x="1560" y="218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7" name="Oval 1599"/>
              <p:cNvSpPr>
                <a:spLocks noChangeArrowheads="1"/>
              </p:cNvSpPr>
              <p:nvPr/>
            </p:nvSpPr>
            <p:spPr bwMode="auto">
              <a:xfrm>
                <a:off x="1569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8" name="Oval 1600"/>
              <p:cNvSpPr>
                <a:spLocks noChangeArrowheads="1"/>
              </p:cNvSpPr>
              <p:nvPr/>
            </p:nvSpPr>
            <p:spPr bwMode="auto">
              <a:xfrm>
                <a:off x="1578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89" name="Oval 1601"/>
              <p:cNvSpPr>
                <a:spLocks noChangeArrowheads="1"/>
              </p:cNvSpPr>
              <p:nvPr/>
            </p:nvSpPr>
            <p:spPr bwMode="auto">
              <a:xfrm>
                <a:off x="1587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0" name="Oval 1602"/>
              <p:cNvSpPr>
                <a:spLocks noChangeArrowheads="1"/>
              </p:cNvSpPr>
              <p:nvPr/>
            </p:nvSpPr>
            <p:spPr bwMode="auto">
              <a:xfrm>
                <a:off x="1596" y="219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1" name="Oval 1603"/>
              <p:cNvSpPr>
                <a:spLocks noChangeArrowheads="1"/>
              </p:cNvSpPr>
              <p:nvPr/>
            </p:nvSpPr>
            <p:spPr bwMode="auto">
              <a:xfrm>
                <a:off x="1605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2" name="Oval 1604"/>
              <p:cNvSpPr>
                <a:spLocks noChangeArrowheads="1"/>
              </p:cNvSpPr>
              <p:nvPr/>
            </p:nvSpPr>
            <p:spPr bwMode="auto">
              <a:xfrm>
                <a:off x="1614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3" name="Oval 1605"/>
              <p:cNvSpPr>
                <a:spLocks noChangeArrowheads="1"/>
              </p:cNvSpPr>
              <p:nvPr/>
            </p:nvSpPr>
            <p:spPr bwMode="auto">
              <a:xfrm>
                <a:off x="1623" y="220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4" name="Oval 1606"/>
              <p:cNvSpPr>
                <a:spLocks noChangeArrowheads="1"/>
              </p:cNvSpPr>
              <p:nvPr/>
            </p:nvSpPr>
            <p:spPr bwMode="auto">
              <a:xfrm>
                <a:off x="1632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5" name="Oval 1607"/>
              <p:cNvSpPr>
                <a:spLocks noChangeArrowheads="1"/>
              </p:cNvSpPr>
              <p:nvPr/>
            </p:nvSpPr>
            <p:spPr bwMode="auto">
              <a:xfrm>
                <a:off x="1641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6" name="Oval 1608"/>
              <p:cNvSpPr>
                <a:spLocks noChangeArrowheads="1"/>
              </p:cNvSpPr>
              <p:nvPr/>
            </p:nvSpPr>
            <p:spPr bwMode="auto">
              <a:xfrm>
                <a:off x="1650" y="220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7" name="Oval 1609"/>
              <p:cNvSpPr>
                <a:spLocks noChangeArrowheads="1"/>
              </p:cNvSpPr>
              <p:nvPr/>
            </p:nvSpPr>
            <p:spPr bwMode="auto">
              <a:xfrm>
                <a:off x="1659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8" name="Oval 1610"/>
              <p:cNvSpPr>
                <a:spLocks noChangeArrowheads="1"/>
              </p:cNvSpPr>
              <p:nvPr/>
            </p:nvSpPr>
            <p:spPr bwMode="auto">
              <a:xfrm>
                <a:off x="1668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99" name="Oval 1611"/>
              <p:cNvSpPr>
                <a:spLocks noChangeArrowheads="1"/>
              </p:cNvSpPr>
              <p:nvPr/>
            </p:nvSpPr>
            <p:spPr bwMode="auto">
              <a:xfrm>
                <a:off x="1677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0" name="Oval 1612"/>
              <p:cNvSpPr>
                <a:spLocks noChangeArrowheads="1"/>
              </p:cNvSpPr>
              <p:nvPr/>
            </p:nvSpPr>
            <p:spPr bwMode="auto">
              <a:xfrm>
                <a:off x="1686" y="2218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1" name="Oval 1613"/>
              <p:cNvSpPr>
                <a:spLocks noChangeArrowheads="1"/>
              </p:cNvSpPr>
              <p:nvPr/>
            </p:nvSpPr>
            <p:spPr bwMode="auto">
              <a:xfrm>
                <a:off x="1695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2" name="Oval 1614"/>
              <p:cNvSpPr>
                <a:spLocks noChangeArrowheads="1"/>
              </p:cNvSpPr>
              <p:nvPr/>
            </p:nvSpPr>
            <p:spPr bwMode="auto">
              <a:xfrm>
                <a:off x="1704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3" name="Oval 1615"/>
              <p:cNvSpPr>
                <a:spLocks noChangeArrowheads="1"/>
              </p:cNvSpPr>
              <p:nvPr/>
            </p:nvSpPr>
            <p:spPr bwMode="auto">
              <a:xfrm>
                <a:off x="1713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4" name="Oval 1616"/>
              <p:cNvSpPr>
                <a:spLocks noChangeArrowheads="1"/>
              </p:cNvSpPr>
              <p:nvPr/>
            </p:nvSpPr>
            <p:spPr bwMode="auto">
              <a:xfrm>
                <a:off x="1722" y="222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5" name="Oval 1617"/>
              <p:cNvSpPr>
                <a:spLocks noChangeArrowheads="1"/>
              </p:cNvSpPr>
              <p:nvPr/>
            </p:nvSpPr>
            <p:spPr bwMode="auto">
              <a:xfrm>
                <a:off x="1731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6" name="Oval 1618"/>
              <p:cNvSpPr>
                <a:spLocks noChangeArrowheads="1"/>
              </p:cNvSpPr>
              <p:nvPr/>
            </p:nvSpPr>
            <p:spPr bwMode="auto">
              <a:xfrm>
                <a:off x="1731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7" name="Oval 1619"/>
              <p:cNvSpPr>
                <a:spLocks noChangeArrowheads="1"/>
              </p:cNvSpPr>
              <p:nvPr/>
            </p:nvSpPr>
            <p:spPr bwMode="auto">
              <a:xfrm>
                <a:off x="1740" y="223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8" name="Oval 1620"/>
              <p:cNvSpPr>
                <a:spLocks noChangeArrowheads="1"/>
              </p:cNvSpPr>
              <p:nvPr/>
            </p:nvSpPr>
            <p:spPr bwMode="auto">
              <a:xfrm>
                <a:off x="1749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09" name="Oval 1621"/>
              <p:cNvSpPr>
                <a:spLocks noChangeArrowheads="1"/>
              </p:cNvSpPr>
              <p:nvPr/>
            </p:nvSpPr>
            <p:spPr bwMode="auto">
              <a:xfrm>
                <a:off x="1758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0" name="Oval 1622"/>
              <p:cNvSpPr>
                <a:spLocks noChangeArrowheads="1"/>
              </p:cNvSpPr>
              <p:nvPr/>
            </p:nvSpPr>
            <p:spPr bwMode="auto">
              <a:xfrm>
                <a:off x="1767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1" name="Oval 1623"/>
              <p:cNvSpPr>
                <a:spLocks noChangeArrowheads="1"/>
              </p:cNvSpPr>
              <p:nvPr/>
            </p:nvSpPr>
            <p:spPr bwMode="auto">
              <a:xfrm>
                <a:off x="1776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2" name="Oval 1624"/>
              <p:cNvSpPr>
                <a:spLocks noChangeArrowheads="1"/>
              </p:cNvSpPr>
              <p:nvPr/>
            </p:nvSpPr>
            <p:spPr bwMode="auto">
              <a:xfrm>
                <a:off x="1785" y="224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3" name="Oval 1625"/>
              <p:cNvSpPr>
                <a:spLocks noChangeArrowheads="1"/>
              </p:cNvSpPr>
              <p:nvPr/>
            </p:nvSpPr>
            <p:spPr bwMode="auto">
              <a:xfrm>
                <a:off x="1794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4" name="Oval 1626"/>
              <p:cNvSpPr>
                <a:spLocks noChangeArrowheads="1"/>
              </p:cNvSpPr>
              <p:nvPr/>
            </p:nvSpPr>
            <p:spPr bwMode="auto">
              <a:xfrm>
                <a:off x="1803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5" name="Oval 1627"/>
              <p:cNvSpPr>
                <a:spLocks noChangeArrowheads="1"/>
              </p:cNvSpPr>
              <p:nvPr/>
            </p:nvSpPr>
            <p:spPr bwMode="auto">
              <a:xfrm>
                <a:off x="1812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6" name="Oval 1628"/>
              <p:cNvSpPr>
                <a:spLocks noChangeArrowheads="1"/>
              </p:cNvSpPr>
              <p:nvPr/>
            </p:nvSpPr>
            <p:spPr bwMode="auto">
              <a:xfrm>
                <a:off x="1821" y="225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7" name="Oval 1629"/>
              <p:cNvSpPr>
                <a:spLocks noChangeArrowheads="1"/>
              </p:cNvSpPr>
              <p:nvPr/>
            </p:nvSpPr>
            <p:spPr bwMode="auto">
              <a:xfrm>
                <a:off x="1830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8" name="Oval 1630"/>
              <p:cNvSpPr>
                <a:spLocks noChangeArrowheads="1"/>
              </p:cNvSpPr>
              <p:nvPr/>
            </p:nvSpPr>
            <p:spPr bwMode="auto">
              <a:xfrm>
                <a:off x="1839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19" name="Oval 1631"/>
              <p:cNvSpPr>
                <a:spLocks noChangeArrowheads="1"/>
              </p:cNvSpPr>
              <p:nvPr/>
            </p:nvSpPr>
            <p:spPr bwMode="auto">
              <a:xfrm>
                <a:off x="1848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0" name="Oval 1632"/>
              <p:cNvSpPr>
                <a:spLocks noChangeArrowheads="1"/>
              </p:cNvSpPr>
              <p:nvPr/>
            </p:nvSpPr>
            <p:spPr bwMode="auto">
              <a:xfrm>
                <a:off x="1857" y="226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1" name="Oval 1633"/>
              <p:cNvSpPr>
                <a:spLocks noChangeArrowheads="1"/>
              </p:cNvSpPr>
              <p:nvPr/>
            </p:nvSpPr>
            <p:spPr bwMode="auto">
              <a:xfrm>
                <a:off x="1866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2" name="Oval 1634"/>
              <p:cNvSpPr>
                <a:spLocks noChangeArrowheads="1"/>
              </p:cNvSpPr>
              <p:nvPr/>
            </p:nvSpPr>
            <p:spPr bwMode="auto">
              <a:xfrm>
                <a:off x="1875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3" name="Oval 1635"/>
              <p:cNvSpPr>
                <a:spLocks noChangeArrowheads="1"/>
              </p:cNvSpPr>
              <p:nvPr/>
            </p:nvSpPr>
            <p:spPr bwMode="auto">
              <a:xfrm>
                <a:off x="1884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4" name="Oval 1636"/>
              <p:cNvSpPr>
                <a:spLocks noChangeArrowheads="1"/>
              </p:cNvSpPr>
              <p:nvPr/>
            </p:nvSpPr>
            <p:spPr bwMode="auto">
              <a:xfrm>
                <a:off x="1893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5" name="Oval 1637"/>
              <p:cNvSpPr>
                <a:spLocks noChangeArrowheads="1"/>
              </p:cNvSpPr>
              <p:nvPr/>
            </p:nvSpPr>
            <p:spPr bwMode="auto">
              <a:xfrm>
                <a:off x="1902" y="226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6" name="Oval 1638"/>
              <p:cNvSpPr>
                <a:spLocks noChangeArrowheads="1"/>
              </p:cNvSpPr>
              <p:nvPr/>
            </p:nvSpPr>
            <p:spPr bwMode="auto">
              <a:xfrm>
                <a:off x="1902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128" name="Group 1840"/>
            <p:cNvGrpSpPr>
              <a:grpSpLocks/>
            </p:cNvGrpSpPr>
            <p:nvPr/>
          </p:nvGrpSpPr>
          <p:grpSpPr bwMode="auto">
            <a:xfrm>
              <a:off x="714" y="1753"/>
              <a:ext cx="2295" cy="600"/>
              <a:chOff x="714" y="1753"/>
              <a:chExt cx="2295" cy="600"/>
            </a:xfrm>
          </p:grpSpPr>
          <p:sp>
            <p:nvSpPr>
              <p:cNvPr id="141928" name="Oval 1640"/>
              <p:cNvSpPr>
                <a:spLocks noChangeArrowheads="1"/>
              </p:cNvSpPr>
              <p:nvPr/>
            </p:nvSpPr>
            <p:spPr bwMode="auto">
              <a:xfrm>
                <a:off x="1911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29" name="Oval 1641"/>
              <p:cNvSpPr>
                <a:spLocks noChangeArrowheads="1"/>
              </p:cNvSpPr>
              <p:nvPr/>
            </p:nvSpPr>
            <p:spPr bwMode="auto">
              <a:xfrm>
                <a:off x="1920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0" name="Oval 1642"/>
              <p:cNvSpPr>
                <a:spLocks noChangeArrowheads="1"/>
              </p:cNvSpPr>
              <p:nvPr/>
            </p:nvSpPr>
            <p:spPr bwMode="auto">
              <a:xfrm>
                <a:off x="1929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1" name="Oval 1643"/>
              <p:cNvSpPr>
                <a:spLocks noChangeArrowheads="1"/>
              </p:cNvSpPr>
              <p:nvPr/>
            </p:nvSpPr>
            <p:spPr bwMode="auto">
              <a:xfrm>
                <a:off x="1938" y="227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2" name="Oval 1644"/>
              <p:cNvSpPr>
                <a:spLocks noChangeArrowheads="1"/>
              </p:cNvSpPr>
              <p:nvPr/>
            </p:nvSpPr>
            <p:spPr bwMode="auto">
              <a:xfrm>
                <a:off x="1947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3" name="Oval 1645"/>
              <p:cNvSpPr>
                <a:spLocks noChangeArrowheads="1"/>
              </p:cNvSpPr>
              <p:nvPr/>
            </p:nvSpPr>
            <p:spPr bwMode="auto">
              <a:xfrm>
                <a:off x="1956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4" name="Oval 1646"/>
              <p:cNvSpPr>
                <a:spLocks noChangeArrowheads="1"/>
              </p:cNvSpPr>
              <p:nvPr/>
            </p:nvSpPr>
            <p:spPr bwMode="auto">
              <a:xfrm>
                <a:off x="1965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5" name="Oval 1647"/>
              <p:cNvSpPr>
                <a:spLocks noChangeArrowheads="1"/>
              </p:cNvSpPr>
              <p:nvPr/>
            </p:nvSpPr>
            <p:spPr bwMode="auto">
              <a:xfrm>
                <a:off x="1974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6" name="Oval 1648"/>
              <p:cNvSpPr>
                <a:spLocks noChangeArrowheads="1"/>
              </p:cNvSpPr>
              <p:nvPr/>
            </p:nvSpPr>
            <p:spPr bwMode="auto">
              <a:xfrm>
                <a:off x="1983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7" name="Oval 1649"/>
              <p:cNvSpPr>
                <a:spLocks noChangeArrowheads="1"/>
              </p:cNvSpPr>
              <p:nvPr/>
            </p:nvSpPr>
            <p:spPr bwMode="auto">
              <a:xfrm>
                <a:off x="1992" y="2285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8" name="Oval 1650"/>
              <p:cNvSpPr>
                <a:spLocks noChangeArrowheads="1"/>
              </p:cNvSpPr>
              <p:nvPr/>
            </p:nvSpPr>
            <p:spPr bwMode="auto">
              <a:xfrm>
                <a:off x="2001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39" name="Oval 1651"/>
              <p:cNvSpPr>
                <a:spLocks noChangeArrowheads="1"/>
              </p:cNvSpPr>
              <p:nvPr/>
            </p:nvSpPr>
            <p:spPr bwMode="auto">
              <a:xfrm>
                <a:off x="2010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0" name="Oval 1652"/>
              <p:cNvSpPr>
                <a:spLocks noChangeArrowheads="1"/>
              </p:cNvSpPr>
              <p:nvPr/>
            </p:nvSpPr>
            <p:spPr bwMode="auto">
              <a:xfrm>
                <a:off x="2019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1" name="Oval 1653"/>
              <p:cNvSpPr>
                <a:spLocks noChangeArrowheads="1"/>
              </p:cNvSpPr>
              <p:nvPr/>
            </p:nvSpPr>
            <p:spPr bwMode="auto">
              <a:xfrm>
                <a:off x="2028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2" name="Oval 1654"/>
              <p:cNvSpPr>
                <a:spLocks noChangeArrowheads="1"/>
              </p:cNvSpPr>
              <p:nvPr/>
            </p:nvSpPr>
            <p:spPr bwMode="auto">
              <a:xfrm>
                <a:off x="2037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3" name="Oval 1655"/>
              <p:cNvSpPr>
                <a:spLocks noChangeArrowheads="1"/>
              </p:cNvSpPr>
              <p:nvPr/>
            </p:nvSpPr>
            <p:spPr bwMode="auto">
              <a:xfrm>
                <a:off x="2046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4" name="Oval 1656"/>
              <p:cNvSpPr>
                <a:spLocks noChangeArrowheads="1"/>
              </p:cNvSpPr>
              <p:nvPr/>
            </p:nvSpPr>
            <p:spPr bwMode="auto">
              <a:xfrm>
                <a:off x="2055" y="2294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5" name="Oval 1657"/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6" name="Oval 1658"/>
              <p:cNvSpPr>
                <a:spLocks noChangeArrowheads="1"/>
              </p:cNvSpPr>
              <p:nvPr/>
            </p:nvSpPr>
            <p:spPr bwMode="auto">
              <a:xfrm>
                <a:off x="2073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7" name="Oval 1659"/>
              <p:cNvSpPr>
                <a:spLocks noChangeArrowheads="1"/>
              </p:cNvSpPr>
              <p:nvPr/>
            </p:nvSpPr>
            <p:spPr bwMode="auto">
              <a:xfrm>
                <a:off x="208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8" name="Oval 1660"/>
              <p:cNvSpPr>
                <a:spLocks noChangeArrowheads="1"/>
              </p:cNvSpPr>
              <p:nvPr/>
            </p:nvSpPr>
            <p:spPr bwMode="auto">
              <a:xfrm>
                <a:off x="2082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49" name="Oval 1661"/>
              <p:cNvSpPr>
                <a:spLocks noChangeArrowheads="1"/>
              </p:cNvSpPr>
              <p:nvPr/>
            </p:nvSpPr>
            <p:spPr bwMode="auto">
              <a:xfrm>
                <a:off x="2091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0" name="Oval 1662"/>
              <p:cNvSpPr>
                <a:spLocks noChangeArrowheads="1"/>
              </p:cNvSpPr>
              <p:nvPr/>
            </p:nvSpPr>
            <p:spPr bwMode="auto">
              <a:xfrm>
                <a:off x="2100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1" name="Oval 1663"/>
              <p:cNvSpPr>
                <a:spLocks noChangeArrowheads="1"/>
              </p:cNvSpPr>
              <p:nvPr/>
            </p:nvSpPr>
            <p:spPr bwMode="auto">
              <a:xfrm>
                <a:off x="2109" y="230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2" name="Oval 1664"/>
              <p:cNvSpPr>
                <a:spLocks noChangeArrowheads="1"/>
              </p:cNvSpPr>
              <p:nvPr/>
            </p:nvSpPr>
            <p:spPr bwMode="auto">
              <a:xfrm>
                <a:off x="2118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3" name="Oval 1665"/>
              <p:cNvSpPr>
                <a:spLocks noChangeArrowheads="1"/>
              </p:cNvSpPr>
              <p:nvPr/>
            </p:nvSpPr>
            <p:spPr bwMode="auto">
              <a:xfrm>
                <a:off x="2127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4" name="Oval 1666"/>
              <p:cNvSpPr>
                <a:spLocks noChangeArrowheads="1"/>
              </p:cNvSpPr>
              <p:nvPr/>
            </p:nvSpPr>
            <p:spPr bwMode="auto">
              <a:xfrm>
                <a:off x="2136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5" name="Oval 1667"/>
              <p:cNvSpPr>
                <a:spLocks noChangeArrowheads="1"/>
              </p:cNvSpPr>
              <p:nvPr/>
            </p:nvSpPr>
            <p:spPr bwMode="auto">
              <a:xfrm>
                <a:off x="2145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6" name="Oval 1668"/>
              <p:cNvSpPr>
                <a:spLocks noChangeArrowheads="1"/>
              </p:cNvSpPr>
              <p:nvPr/>
            </p:nvSpPr>
            <p:spPr bwMode="auto">
              <a:xfrm>
                <a:off x="2154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7" name="Oval 1669"/>
              <p:cNvSpPr>
                <a:spLocks noChangeArrowheads="1"/>
              </p:cNvSpPr>
              <p:nvPr/>
            </p:nvSpPr>
            <p:spPr bwMode="auto">
              <a:xfrm>
                <a:off x="2163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8" name="Oval 1670"/>
              <p:cNvSpPr>
                <a:spLocks noChangeArrowheads="1"/>
              </p:cNvSpPr>
              <p:nvPr/>
            </p:nvSpPr>
            <p:spPr bwMode="auto">
              <a:xfrm>
                <a:off x="2172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59" name="Oval 1671"/>
              <p:cNvSpPr>
                <a:spLocks noChangeArrowheads="1"/>
              </p:cNvSpPr>
              <p:nvPr/>
            </p:nvSpPr>
            <p:spPr bwMode="auto">
              <a:xfrm>
                <a:off x="2181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0" name="Oval 1672"/>
              <p:cNvSpPr>
                <a:spLocks noChangeArrowheads="1"/>
              </p:cNvSpPr>
              <p:nvPr/>
            </p:nvSpPr>
            <p:spPr bwMode="auto">
              <a:xfrm>
                <a:off x="2190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1" name="Oval 1673"/>
              <p:cNvSpPr>
                <a:spLocks noChangeArrowheads="1"/>
              </p:cNvSpPr>
              <p:nvPr/>
            </p:nvSpPr>
            <p:spPr bwMode="auto">
              <a:xfrm>
                <a:off x="2199" y="231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2" name="Oval 1674"/>
              <p:cNvSpPr>
                <a:spLocks noChangeArrowheads="1"/>
              </p:cNvSpPr>
              <p:nvPr/>
            </p:nvSpPr>
            <p:spPr bwMode="auto">
              <a:xfrm>
                <a:off x="220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3" name="Oval 1675"/>
              <p:cNvSpPr>
                <a:spLocks noChangeArrowheads="1"/>
              </p:cNvSpPr>
              <p:nvPr/>
            </p:nvSpPr>
            <p:spPr bwMode="auto">
              <a:xfrm>
                <a:off x="2217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4" name="Oval 1676"/>
              <p:cNvSpPr>
                <a:spLocks noChangeArrowheads="1"/>
              </p:cNvSpPr>
              <p:nvPr/>
            </p:nvSpPr>
            <p:spPr bwMode="auto">
              <a:xfrm>
                <a:off x="2226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5" name="Oval 1677"/>
              <p:cNvSpPr>
                <a:spLocks noChangeArrowheads="1"/>
              </p:cNvSpPr>
              <p:nvPr/>
            </p:nvSpPr>
            <p:spPr bwMode="auto">
              <a:xfrm>
                <a:off x="2235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6" name="Oval 1678"/>
              <p:cNvSpPr>
                <a:spLocks noChangeArrowheads="1"/>
              </p:cNvSpPr>
              <p:nvPr/>
            </p:nvSpPr>
            <p:spPr bwMode="auto">
              <a:xfrm>
                <a:off x="2244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7" name="Oval 1679"/>
              <p:cNvSpPr>
                <a:spLocks noChangeArrowheads="1"/>
              </p:cNvSpPr>
              <p:nvPr/>
            </p:nvSpPr>
            <p:spPr bwMode="auto">
              <a:xfrm>
                <a:off x="225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8" name="Oval 1680"/>
              <p:cNvSpPr>
                <a:spLocks noChangeArrowheads="1"/>
              </p:cNvSpPr>
              <p:nvPr/>
            </p:nvSpPr>
            <p:spPr bwMode="auto">
              <a:xfrm>
                <a:off x="2253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69" name="Oval 1681"/>
              <p:cNvSpPr>
                <a:spLocks noChangeArrowheads="1"/>
              </p:cNvSpPr>
              <p:nvPr/>
            </p:nvSpPr>
            <p:spPr bwMode="auto">
              <a:xfrm>
                <a:off x="2262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0" name="Oval 1682"/>
              <p:cNvSpPr>
                <a:spLocks noChangeArrowheads="1"/>
              </p:cNvSpPr>
              <p:nvPr/>
            </p:nvSpPr>
            <p:spPr bwMode="auto">
              <a:xfrm>
                <a:off x="2271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1" name="Oval 1683"/>
              <p:cNvSpPr>
                <a:spLocks noChangeArrowheads="1"/>
              </p:cNvSpPr>
              <p:nvPr/>
            </p:nvSpPr>
            <p:spPr bwMode="auto">
              <a:xfrm>
                <a:off x="2280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2" name="Oval 1684"/>
              <p:cNvSpPr>
                <a:spLocks noChangeArrowheads="1"/>
              </p:cNvSpPr>
              <p:nvPr/>
            </p:nvSpPr>
            <p:spPr bwMode="auto">
              <a:xfrm>
                <a:off x="2289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3" name="Oval 1685"/>
              <p:cNvSpPr>
                <a:spLocks noChangeArrowheads="1"/>
              </p:cNvSpPr>
              <p:nvPr/>
            </p:nvSpPr>
            <p:spPr bwMode="auto">
              <a:xfrm>
                <a:off x="2298" y="231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4" name="Oval 1686"/>
              <p:cNvSpPr>
                <a:spLocks noChangeArrowheads="1"/>
              </p:cNvSpPr>
              <p:nvPr/>
            </p:nvSpPr>
            <p:spPr bwMode="auto">
              <a:xfrm>
                <a:off x="230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5" name="Oval 1687"/>
              <p:cNvSpPr>
                <a:spLocks noChangeArrowheads="1"/>
              </p:cNvSpPr>
              <p:nvPr/>
            </p:nvSpPr>
            <p:spPr bwMode="auto">
              <a:xfrm>
                <a:off x="231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6" name="Oval 1688"/>
              <p:cNvSpPr>
                <a:spLocks noChangeArrowheads="1"/>
              </p:cNvSpPr>
              <p:nvPr/>
            </p:nvSpPr>
            <p:spPr bwMode="auto">
              <a:xfrm>
                <a:off x="232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7" name="Oval 1689"/>
              <p:cNvSpPr>
                <a:spLocks noChangeArrowheads="1"/>
              </p:cNvSpPr>
              <p:nvPr/>
            </p:nvSpPr>
            <p:spPr bwMode="auto">
              <a:xfrm>
                <a:off x="233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8" name="Oval 1690"/>
              <p:cNvSpPr>
                <a:spLocks noChangeArrowheads="1"/>
              </p:cNvSpPr>
              <p:nvPr/>
            </p:nvSpPr>
            <p:spPr bwMode="auto">
              <a:xfrm>
                <a:off x="234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79" name="Oval 1691"/>
              <p:cNvSpPr>
                <a:spLocks noChangeArrowheads="1"/>
              </p:cNvSpPr>
              <p:nvPr/>
            </p:nvSpPr>
            <p:spPr bwMode="auto">
              <a:xfrm>
                <a:off x="235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0" name="Oval 1692"/>
              <p:cNvSpPr>
                <a:spLocks noChangeArrowheads="1"/>
              </p:cNvSpPr>
              <p:nvPr/>
            </p:nvSpPr>
            <p:spPr bwMode="auto">
              <a:xfrm>
                <a:off x="236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1" name="Oval 1693"/>
              <p:cNvSpPr>
                <a:spLocks noChangeArrowheads="1"/>
              </p:cNvSpPr>
              <p:nvPr/>
            </p:nvSpPr>
            <p:spPr bwMode="auto">
              <a:xfrm>
                <a:off x="237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2" name="Oval 1694"/>
              <p:cNvSpPr>
                <a:spLocks noChangeArrowheads="1"/>
              </p:cNvSpPr>
              <p:nvPr/>
            </p:nvSpPr>
            <p:spPr bwMode="auto">
              <a:xfrm>
                <a:off x="237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3" name="Oval 1695"/>
              <p:cNvSpPr>
                <a:spLocks noChangeArrowheads="1"/>
              </p:cNvSpPr>
              <p:nvPr/>
            </p:nvSpPr>
            <p:spPr bwMode="auto">
              <a:xfrm>
                <a:off x="2388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4" name="Oval 1696"/>
              <p:cNvSpPr>
                <a:spLocks noChangeArrowheads="1"/>
              </p:cNvSpPr>
              <p:nvPr/>
            </p:nvSpPr>
            <p:spPr bwMode="auto">
              <a:xfrm>
                <a:off x="2397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5" name="Oval 1697"/>
              <p:cNvSpPr>
                <a:spLocks noChangeArrowheads="1"/>
              </p:cNvSpPr>
              <p:nvPr/>
            </p:nvSpPr>
            <p:spPr bwMode="auto">
              <a:xfrm>
                <a:off x="2406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6" name="Oval 1698"/>
              <p:cNvSpPr>
                <a:spLocks noChangeArrowheads="1"/>
              </p:cNvSpPr>
              <p:nvPr/>
            </p:nvSpPr>
            <p:spPr bwMode="auto">
              <a:xfrm>
                <a:off x="2415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7" name="Oval 1699"/>
              <p:cNvSpPr>
                <a:spLocks noChangeArrowheads="1"/>
              </p:cNvSpPr>
              <p:nvPr/>
            </p:nvSpPr>
            <p:spPr bwMode="auto">
              <a:xfrm>
                <a:off x="242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8" name="Oval 1700"/>
              <p:cNvSpPr>
                <a:spLocks noChangeArrowheads="1"/>
              </p:cNvSpPr>
              <p:nvPr/>
            </p:nvSpPr>
            <p:spPr bwMode="auto">
              <a:xfrm>
                <a:off x="2424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89" name="Oval 1701"/>
              <p:cNvSpPr>
                <a:spLocks noChangeArrowheads="1"/>
              </p:cNvSpPr>
              <p:nvPr/>
            </p:nvSpPr>
            <p:spPr bwMode="auto">
              <a:xfrm>
                <a:off x="243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0" name="Oval 1702"/>
              <p:cNvSpPr>
                <a:spLocks noChangeArrowheads="1"/>
              </p:cNvSpPr>
              <p:nvPr/>
            </p:nvSpPr>
            <p:spPr bwMode="auto">
              <a:xfrm>
                <a:off x="244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1" name="Oval 1703"/>
              <p:cNvSpPr>
                <a:spLocks noChangeArrowheads="1"/>
              </p:cNvSpPr>
              <p:nvPr/>
            </p:nvSpPr>
            <p:spPr bwMode="auto">
              <a:xfrm>
                <a:off x="245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2" name="Oval 1704"/>
              <p:cNvSpPr>
                <a:spLocks noChangeArrowheads="1"/>
              </p:cNvSpPr>
              <p:nvPr/>
            </p:nvSpPr>
            <p:spPr bwMode="auto">
              <a:xfrm>
                <a:off x="2460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3" name="Oval 1705"/>
              <p:cNvSpPr>
                <a:spLocks noChangeArrowheads="1"/>
              </p:cNvSpPr>
              <p:nvPr/>
            </p:nvSpPr>
            <p:spPr bwMode="auto">
              <a:xfrm>
                <a:off x="2469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4" name="Oval 1706"/>
              <p:cNvSpPr>
                <a:spLocks noChangeArrowheads="1"/>
              </p:cNvSpPr>
              <p:nvPr/>
            </p:nvSpPr>
            <p:spPr bwMode="auto">
              <a:xfrm>
                <a:off x="247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5" name="Oval 1707"/>
              <p:cNvSpPr>
                <a:spLocks noChangeArrowheads="1"/>
              </p:cNvSpPr>
              <p:nvPr/>
            </p:nvSpPr>
            <p:spPr bwMode="auto">
              <a:xfrm>
                <a:off x="248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6" name="Oval 1708"/>
              <p:cNvSpPr>
                <a:spLocks noChangeArrowheads="1"/>
              </p:cNvSpPr>
              <p:nvPr/>
            </p:nvSpPr>
            <p:spPr bwMode="auto">
              <a:xfrm>
                <a:off x="249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7" name="Oval 1709"/>
              <p:cNvSpPr>
                <a:spLocks noChangeArrowheads="1"/>
              </p:cNvSpPr>
              <p:nvPr/>
            </p:nvSpPr>
            <p:spPr bwMode="auto">
              <a:xfrm>
                <a:off x="250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8" name="Oval 1710"/>
              <p:cNvSpPr>
                <a:spLocks noChangeArrowheads="1"/>
              </p:cNvSpPr>
              <p:nvPr/>
            </p:nvSpPr>
            <p:spPr bwMode="auto">
              <a:xfrm>
                <a:off x="251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99" name="Oval 1711"/>
              <p:cNvSpPr>
                <a:spLocks noChangeArrowheads="1"/>
              </p:cNvSpPr>
              <p:nvPr/>
            </p:nvSpPr>
            <p:spPr bwMode="auto">
              <a:xfrm>
                <a:off x="252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0" name="Oval 1712"/>
              <p:cNvSpPr>
                <a:spLocks noChangeArrowheads="1"/>
              </p:cNvSpPr>
              <p:nvPr/>
            </p:nvSpPr>
            <p:spPr bwMode="auto">
              <a:xfrm>
                <a:off x="2532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1" name="Oval 1713"/>
              <p:cNvSpPr>
                <a:spLocks noChangeArrowheads="1"/>
              </p:cNvSpPr>
              <p:nvPr/>
            </p:nvSpPr>
            <p:spPr bwMode="auto">
              <a:xfrm>
                <a:off x="254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2" name="Oval 1714"/>
              <p:cNvSpPr>
                <a:spLocks noChangeArrowheads="1"/>
              </p:cNvSpPr>
              <p:nvPr/>
            </p:nvSpPr>
            <p:spPr bwMode="auto">
              <a:xfrm>
                <a:off x="2550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3" name="Oval 1715"/>
              <p:cNvSpPr>
                <a:spLocks noChangeArrowheads="1"/>
              </p:cNvSpPr>
              <p:nvPr/>
            </p:nvSpPr>
            <p:spPr bwMode="auto">
              <a:xfrm>
                <a:off x="255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4" name="Oval 1716"/>
              <p:cNvSpPr>
                <a:spLocks noChangeArrowheads="1"/>
              </p:cNvSpPr>
              <p:nvPr/>
            </p:nvSpPr>
            <p:spPr bwMode="auto">
              <a:xfrm>
                <a:off x="256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5" name="Oval 1717"/>
              <p:cNvSpPr>
                <a:spLocks noChangeArrowheads="1"/>
              </p:cNvSpPr>
              <p:nvPr/>
            </p:nvSpPr>
            <p:spPr bwMode="auto">
              <a:xfrm>
                <a:off x="257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6" name="Oval 1718"/>
              <p:cNvSpPr>
                <a:spLocks noChangeArrowheads="1"/>
              </p:cNvSpPr>
              <p:nvPr/>
            </p:nvSpPr>
            <p:spPr bwMode="auto">
              <a:xfrm>
                <a:off x="258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7" name="Oval 1719"/>
              <p:cNvSpPr>
                <a:spLocks noChangeArrowheads="1"/>
              </p:cNvSpPr>
              <p:nvPr/>
            </p:nvSpPr>
            <p:spPr bwMode="auto">
              <a:xfrm>
                <a:off x="259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8" name="Oval 1720"/>
              <p:cNvSpPr>
                <a:spLocks noChangeArrowheads="1"/>
              </p:cNvSpPr>
              <p:nvPr/>
            </p:nvSpPr>
            <p:spPr bwMode="auto">
              <a:xfrm>
                <a:off x="260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09" name="Oval 1721"/>
              <p:cNvSpPr>
                <a:spLocks noChangeArrowheads="1"/>
              </p:cNvSpPr>
              <p:nvPr/>
            </p:nvSpPr>
            <p:spPr bwMode="auto">
              <a:xfrm>
                <a:off x="260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0" name="Oval 1722"/>
              <p:cNvSpPr>
                <a:spLocks noChangeArrowheads="1"/>
              </p:cNvSpPr>
              <p:nvPr/>
            </p:nvSpPr>
            <p:spPr bwMode="auto">
              <a:xfrm>
                <a:off x="261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1" name="Oval 1723"/>
              <p:cNvSpPr>
                <a:spLocks noChangeArrowheads="1"/>
              </p:cNvSpPr>
              <p:nvPr/>
            </p:nvSpPr>
            <p:spPr bwMode="auto">
              <a:xfrm>
                <a:off x="2622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2" name="Oval 1724"/>
              <p:cNvSpPr>
                <a:spLocks noChangeArrowheads="1"/>
              </p:cNvSpPr>
              <p:nvPr/>
            </p:nvSpPr>
            <p:spPr bwMode="auto">
              <a:xfrm>
                <a:off x="263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3" name="Oval 1725"/>
              <p:cNvSpPr>
                <a:spLocks noChangeArrowheads="1"/>
              </p:cNvSpPr>
              <p:nvPr/>
            </p:nvSpPr>
            <p:spPr bwMode="auto">
              <a:xfrm>
                <a:off x="2640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4" name="Oval 1726"/>
              <p:cNvSpPr>
                <a:spLocks noChangeArrowheads="1"/>
              </p:cNvSpPr>
              <p:nvPr/>
            </p:nvSpPr>
            <p:spPr bwMode="auto">
              <a:xfrm>
                <a:off x="264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5" name="Oval 1727"/>
              <p:cNvSpPr>
                <a:spLocks noChangeArrowheads="1"/>
              </p:cNvSpPr>
              <p:nvPr/>
            </p:nvSpPr>
            <p:spPr bwMode="auto">
              <a:xfrm>
                <a:off x="265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6" name="Oval 1728"/>
              <p:cNvSpPr>
                <a:spLocks noChangeArrowheads="1"/>
              </p:cNvSpPr>
              <p:nvPr/>
            </p:nvSpPr>
            <p:spPr bwMode="auto">
              <a:xfrm>
                <a:off x="266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7" name="Oval 1729"/>
              <p:cNvSpPr>
                <a:spLocks noChangeArrowheads="1"/>
              </p:cNvSpPr>
              <p:nvPr/>
            </p:nvSpPr>
            <p:spPr bwMode="auto">
              <a:xfrm>
                <a:off x="267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8" name="Oval 1730"/>
              <p:cNvSpPr>
                <a:spLocks noChangeArrowheads="1"/>
              </p:cNvSpPr>
              <p:nvPr/>
            </p:nvSpPr>
            <p:spPr bwMode="auto">
              <a:xfrm>
                <a:off x="268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19" name="Oval 1731"/>
              <p:cNvSpPr>
                <a:spLocks noChangeArrowheads="1"/>
              </p:cNvSpPr>
              <p:nvPr/>
            </p:nvSpPr>
            <p:spPr bwMode="auto">
              <a:xfrm>
                <a:off x="269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0" name="Oval 1732"/>
              <p:cNvSpPr>
                <a:spLocks noChangeArrowheads="1"/>
              </p:cNvSpPr>
              <p:nvPr/>
            </p:nvSpPr>
            <p:spPr bwMode="auto">
              <a:xfrm>
                <a:off x="270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1" name="Oval 1733"/>
              <p:cNvSpPr>
                <a:spLocks noChangeArrowheads="1"/>
              </p:cNvSpPr>
              <p:nvPr/>
            </p:nvSpPr>
            <p:spPr bwMode="auto">
              <a:xfrm>
                <a:off x="2712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2" name="Oval 1734"/>
              <p:cNvSpPr>
                <a:spLocks noChangeArrowheads="1"/>
              </p:cNvSpPr>
              <p:nvPr/>
            </p:nvSpPr>
            <p:spPr bwMode="auto">
              <a:xfrm>
                <a:off x="272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3" name="Oval 1735"/>
              <p:cNvSpPr>
                <a:spLocks noChangeArrowheads="1"/>
              </p:cNvSpPr>
              <p:nvPr/>
            </p:nvSpPr>
            <p:spPr bwMode="auto">
              <a:xfrm>
                <a:off x="2730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4" name="Oval 1736"/>
              <p:cNvSpPr>
                <a:spLocks noChangeArrowheads="1"/>
              </p:cNvSpPr>
              <p:nvPr/>
            </p:nvSpPr>
            <p:spPr bwMode="auto">
              <a:xfrm>
                <a:off x="273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5" name="Oval 1737"/>
              <p:cNvSpPr>
                <a:spLocks noChangeArrowheads="1"/>
              </p:cNvSpPr>
              <p:nvPr/>
            </p:nvSpPr>
            <p:spPr bwMode="auto">
              <a:xfrm>
                <a:off x="274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6" name="Oval 1738"/>
              <p:cNvSpPr>
                <a:spLocks noChangeArrowheads="1"/>
              </p:cNvSpPr>
              <p:nvPr/>
            </p:nvSpPr>
            <p:spPr bwMode="auto">
              <a:xfrm>
                <a:off x="275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7" name="Oval 1739"/>
              <p:cNvSpPr>
                <a:spLocks noChangeArrowheads="1"/>
              </p:cNvSpPr>
              <p:nvPr/>
            </p:nvSpPr>
            <p:spPr bwMode="auto">
              <a:xfrm>
                <a:off x="276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8" name="Oval 1740"/>
              <p:cNvSpPr>
                <a:spLocks noChangeArrowheads="1"/>
              </p:cNvSpPr>
              <p:nvPr/>
            </p:nvSpPr>
            <p:spPr bwMode="auto">
              <a:xfrm>
                <a:off x="277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29" name="Oval 1741"/>
              <p:cNvSpPr>
                <a:spLocks noChangeArrowheads="1"/>
              </p:cNvSpPr>
              <p:nvPr/>
            </p:nvSpPr>
            <p:spPr bwMode="auto">
              <a:xfrm>
                <a:off x="277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0" name="Oval 1742"/>
              <p:cNvSpPr>
                <a:spLocks noChangeArrowheads="1"/>
              </p:cNvSpPr>
              <p:nvPr/>
            </p:nvSpPr>
            <p:spPr bwMode="auto">
              <a:xfrm>
                <a:off x="278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1" name="Oval 1743"/>
              <p:cNvSpPr>
                <a:spLocks noChangeArrowheads="1"/>
              </p:cNvSpPr>
              <p:nvPr/>
            </p:nvSpPr>
            <p:spPr bwMode="auto">
              <a:xfrm>
                <a:off x="279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2" name="Oval 1744"/>
              <p:cNvSpPr>
                <a:spLocks noChangeArrowheads="1"/>
              </p:cNvSpPr>
              <p:nvPr/>
            </p:nvSpPr>
            <p:spPr bwMode="auto">
              <a:xfrm>
                <a:off x="2802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3" name="Oval 1745"/>
              <p:cNvSpPr>
                <a:spLocks noChangeArrowheads="1"/>
              </p:cNvSpPr>
              <p:nvPr/>
            </p:nvSpPr>
            <p:spPr bwMode="auto">
              <a:xfrm>
                <a:off x="281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4" name="Oval 1746"/>
              <p:cNvSpPr>
                <a:spLocks noChangeArrowheads="1"/>
              </p:cNvSpPr>
              <p:nvPr/>
            </p:nvSpPr>
            <p:spPr bwMode="auto">
              <a:xfrm>
                <a:off x="2820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5" name="Oval 1747"/>
              <p:cNvSpPr>
                <a:spLocks noChangeArrowheads="1"/>
              </p:cNvSpPr>
              <p:nvPr/>
            </p:nvSpPr>
            <p:spPr bwMode="auto">
              <a:xfrm>
                <a:off x="282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6" name="Oval 1748"/>
              <p:cNvSpPr>
                <a:spLocks noChangeArrowheads="1"/>
              </p:cNvSpPr>
              <p:nvPr/>
            </p:nvSpPr>
            <p:spPr bwMode="auto">
              <a:xfrm>
                <a:off x="283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7" name="Oval 1749"/>
              <p:cNvSpPr>
                <a:spLocks noChangeArrowheads="1"/>
              </p:cNvSpPr>
              <p:nvPr/>
            </p:nvSpPr>
            <p:spPr bwMode="auto">
              <a:xfrm>
                <a:off x="284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8" name="Oval 1750"/>
              <p:cNvSpPr>
                <a:spLocks noChangeArrowheads="1"/>
              </p:cNvSpPr>
              <p:nvPr/>
            </p:nvSpPr>
            <p:spPr bwMode="auto">
              <a:xfrm>
                <a:off x="285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39" name="Oval 1751"/>
              <p:cNvSpPr>
                <a:spLocks noChangeArrowheads="1"/>
              </p:cNvSpPr>
              <p:nvPr/>
            </p:nvSpPr>
            <p:spPr bwMode="auto">
              <a:xfrm>
                <a:off x="286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0" name="Oval 1752"/>
              <p:cNvSpPr>
                <a:spLocks noChangeArrowheads="1"/>
              </p:cNvSpPr>
              <p:nvPr/>
            </p:nvSpPr>
            <p:spPr bwMode="auto">
              <a:xfrm>
                <a:off x="287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1" name="Oval 1753"/>
              <p:cNvSpPr>
                <a:spLocks noChangeArrowheads="1"/>
              </p:cNvSpPr>
              <p:nvPr/>
            </p:nvSpPr>
            <p:spPr bwMode="auto">
              <a:xfrm>
                <a:off x="2883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2" name="Oval 1754"/>
              <p:cNvSpPr>
                <a:spLocks noChangeArrowheads="1"/>
              </p:cNvSpPr>
              <p:nvPr/>
            </p:nvSpPr>
            <p:spPr bwMode="auto">
              <a:xfrm>
                <a:off x="2892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3" name="Oval 1755"/>
              <p:cNvSpPr>
                <a:spLocks noChangeArrowheads="1"/>
              </p:cNvSpPr>
              <p:nvPr/>
            </p:nvSpPr>
            <p:spPr bwMode="auto">
              <a:xfrm>
                <a:off x="2901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4" name="Oval 1756"/>
              <p:cNvSpPr>
                <a:spLocks noChangeArrowheads="1"/>
              </p:cNvSpPr>
              <p:nvPr/>
            </p:nvSpPr>
            <p:spPr bwMode="auto">
              <a:xfrm>
                <a:off x="2910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5" name="Oval 1757"/>
              <p:cNvSpPr>
                <a:spLocks noChangeArrowheads="1"/>
              </p:cNvSpPr>
              <p:nvPr/>
            </p:nvSpPr>
            <p:spPr bwMode="auto">
              <a:xfrm>
                <a:off x="2919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6" name="Oval 1758"/>
              <p:cNvSpPr>
                <a:spLocks noChangeArrowheads="1"/>
              </p:cNvSpPr>
              <p:nvPr/>
            </p:nvSpPr>
            <p:spPr bwMode="auto">
              <a:xfrm>
                <a:off x="2928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7" name="Oval 1759"/>
              <p:cNvSpPr>
                <a:spLocks noChangeArrowheads="1"/>
              </p:cNvSpPr>
              <p:nvPr/>
            </p:nvSpPr>
            <p:spPr bwMode="auto">
              <a:xfrm>
                <a:off x="2937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8" name="Oval 1760"/>
              <p:cNvSpPr>
                <a:spLocks noChangeArrowheads="1"/>
              </p:cNvSpPr>
              <p:nvPr/>
            </p:nvSpPr>
            <p:spPr bwMode="auto">
              <a:xfrm>
                <a:off x="294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49" name="Oval 1761"/>
              <p:cNvSpPr>
                <a:spLocks noChangeArrowheads="1"/>
              </p:cNvSpPr>
              <p:nvPr/>
            </p:nvSpPr>
            <p:spPr bwMode="auto">
              <a:xfrm>
                <a:off x="2946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0" name="Oval 1762"/>
              <p:cNvSpPr>
                <a:spLocks noChangeArrowheads="1"/>
              </p:cNvSpPr>
              <p:nvPr/>
            </p:nvSpPr>
            <p:spPr bwMode="auto">
              <a:xfrm>
                <a:off x="2955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1" name="Oval 1763"/>
              <p:cNvSpPr>
                <a:spLocks noChangeArrowheads="1"/>
              </p:cNvSpPr>
              <p:nvPr/>
            </p:nvSpPr>
            <p:spPr bwMode="auto">
              <a:xfrm>
                <a:off x="2964" y="233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2" name="Oval 1764"/>
              <p:cNvSpPr>
                <a:spLocks noChangeArrowheads="1"/>
              </p:cNvSpPr>
              <p:nvPr/>
            </p:nvSpPr>
            <p:spPr bwMode="auto">
              <a:xfrm>
                <a:off x="2973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3" name="Oval 1765"/>
              <p:cNvSpPr>
                <a:spLocks noChangeArrowheads="1"/>
              </p:cNvSpPr>
              <p:nvPr/>
            </p:nvSpPr>
            <p:spPr bwMode="auto">
              <a:xfrm>
                <a:off x="2982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4" name="Oval 1766"/>
              <p:cNvSpPr>
                <a:spLocks noChangeArrowheads="1"/>
              </p:cNvSpPr>
              <p:nvPr/>
            </p:nvSpPr>
            <p:spPr bwMode="auto">
              <a:xfrm>
                <a:off x="2991" y="232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5" name="Oval 1767"/>
              <p:cNvSpPr>
                <a:spLocks noChangeArrowheads="1"/>
              </p:cNvSpPr>
              <p:nvPr/>
            </p:nvSpPr>
            <p:spPr bwMode="auto">
              <a:xfrm>
                <a:off x="714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6" name="Oval 1768"/>
              <p:cNvSpPr>
                <a:spLocks noChangeArrowheads="1"/>
              </p:cNvSpPr>
              <p:nvPr/>
            </p:nvSpPr>
            <p:spPr bwMode="auto">
              <a:xfrm>
                <a:off x="723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7" name="Oval 1769"/>
              <p:cNvSpPr>
                <a:spLocks noChangeArrowheads="1"/>
              </p:cNvSpPr>
              <p:nvPr/>
            </p:nvSpPr>
            <p:spPr bwMode="auto">
              <a:xfrm>
                <a:off x="732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8" name="Oval 1770"/>
              <p:cNvSpPr>
                <a:spLocks noChangeArrowheads="1"/>
              </p:cNvSpPr>
              <p:nvPr/>
            </p:nvSpPr>
            <p:spPr bwMode="auto">
              <a:xfrm>
                <a:off x="741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59" name="Oval 1771"/>
              <p:cNvSpPr>
                <a:spLocks noChangeArrowheads="1"/>
              </p:cNvSpPr>
              <p:nvPr/>
            </p:nvSpPr>
            <p:spPr bwMode="auto">
              <a:xfrm>
                <a:off x="750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0" name="Oval 1772"/>
              <p:cNvSpPr>
                <a:spLocks noChangeArrowheads="1"/>
              </p:cNvSpPr>
              <p:nvPr/>
            </p:nvSpPr>
            <p:spPr bwMode="auto">
              <a:xfrm>
                <a:off x="759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1" name="Oval 1773"/>
              <p:cNvSpPr>
                <a:spLocks noChangeArrowheads="1"/>
              </p:cNvSpPr>
              <p:nvPr/>
            </p:nvSpPr>
            <p:spPr bwMode="auto">
              <a:xfrm>
                <a:off x="768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2" name="Oval 1774"/>
              <p:cNvSpPr>
                <a:spLocks noChangeArrowheads="1"/>
              </p:cNvSpPr>
              <p:nvPr/>
            </p:nvSpPr>
            <p:spPr bwMode="auto">
              <a:xfrm>
                <a:off x="777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3" name="Oval 1775"/>
              <p:cNvSpPr>
                <a:spLocks noChangeArrowheads="1"/>
              </p:cNvSpPr>
              <p:nvPr/>
            </p:nvSpPr>
            <p:spPr bwMode="auto">
              <a:xfrm>
                <a:off x="786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4" name="Oval 1776"/>
              <p:cNvSpPr>
                <a:spLocks noChangeArrowheads="1"/>
              </p:cNvSpPr>
              <p:nvPr/>
            </p:nvSpPr>
            <p:spPr bwMode="auto">
              <a:xfrm>
                <a:off x="795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5" name="Oval 1777"/>
              <p:cNvSpPr>
                <a:spLocks noChangeArrowheads="1"/>
              </p:cNvSpPr>
              <p:nvPr/>
            </p:nvSpPr>
            <p:spPr bwMode="auto">
              <a:xfrm>
                <a:off x="804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6" name="Oval 1778"/>
              <p:cNvSpPr>
                <a:spLocks noChangeArrowheads="1"/>
              </p:cNvSpPr>
              <p:nvPr/>
            </p:nvSpPr>
            <p:spPr bwMode="auto">
              <a:xfrm>
                <a:off x="813" y="175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7" name="Oval 1779"/>
              <p:cNvSpPr>
                <a:spLocks noChangeArrowheads="1"/>
              </p:cNvSpPr>
              <p:nvPr/>
            </p:nvSpPr>
            <p:spPr bwMode="auto">
              <a:xfrm>
                <a:off x="822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8" name="Oval 1780"/>
              <p:cNvSpPr>
                <a:spLocks noChangeArrowheads="1"/>
              </p:cNvSpPr>
              <p:nvPr/>
            </p:nvSpPr>
            <p:spPr bwMode="auto">
              <a:xfrm>
                <a:off x="831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69" name="Oval 1781"/>
              <p:cNvSpPr>
                <a:spLocks noChangeArrowheads="1"/>
              </p:cNvSpPr>
              <p:nvPr/>
            </p:nvSpPr>
            <p:spPr bwMode="auto">
              <a:xfrm>
                <a:off x="840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0" name="Oval 1782"/>
              <p:cNvSpPr>
                <a:spLocks noChangeArrowheads="1"/>
              </p:cNvSpPr>
              <p:nvPr/>
            </p:nvSpPr>
            <p:spPr bwMode="auto">
              <a:xfrm>
                <a:off x="849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1" name="Oval 1783"/>
              <p:cNvSpPr>
                <a:spLocks noChangeArrowheads="1"/>
              </p:cNvSpPr>
              <p:nvPr/>
            </p:nvSpPr>
            <p:spPr bwMode="auto">
              <a:xfrm>
                <a:off x="858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2" name="Oval 1784"/>
              <p:cNvSpPr>
                <a:spLocks noChangeArrowheads="1"/>
              </p:cNvSpPr>
              <p:nvPr/>
            </p:nvSpPr>
            <p:spPr bwMode="auto">
              <a:xfrm>
                <a:off x="858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3" name="Oval 1785"/>
              <p:cNvSpPr>
                <a:spLocks noChangeArrowheads="1"/>
              </p:cNvSpPr>
              <p:nvPr/>
            </p:nvSpPr>
            <p:spPr bwMode="auto">
              <a:xfrm>
                <a:off x="867" y="176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4" name="Oval 1786"/>
              <p:cNvSpPr>
                <a:spLocks noChangeArrowheads="1"/>
              </p:cNvSpPr>
              <p:nvPr/>
            </p:nvSpPr>
            <p:spPr bwMode="auto">
              <a:xfrm>
                <a:off x="876" y="177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5" name="Oval 1787"/>
              <p:cNvSpPr>
                <a:spLocks noChangeArrowheads="1"/>
              </p:cNvSpPr>
              <p:nvPr/>
            </p:nvSpPr>
            <p:spPr bwMode="auto">
              <a:xfrm>
                <a:off x="885" y="177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6" name="Oval 1788"/>
              <p:cNvSpPr>
                <a:spLocks noChangeArrowheads="1"/>
              </p:cNvSpPr>
              <p:nvPr/>
            </p:nvSpPr>
            <p:spPr bwMode="auto">
              <a:xfrm>
                <a:off x="894" y="177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7" name="Oval 1789"/>
              <p:cNvSpPr>
                <a:spLocks noChangeArrowheads="1"/>
              </p:cNvSpPr>
              <p:nvPr/>
            </p:nvSpPr>
            <p:spPr bwMode="auto">
              <a:xfrm>
                <a:off x="903" y="177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8" name="Oval 1790"/>
              <p:cNvSpPr>
                <a:spLocks noChangeArrowheads="1"/>
              </p:cNvSpPr>
              <p:nvPr/>
            </p:nvSpPr>
            <p:spPr bwMode="auto">
              <a:xfrm>
                <a:off x="912" y="177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79" name="Oval 1791"/>
              <p:cNvSpPr>
                <a:spLocks noChangeArrowheads="1"/>
              </p:cNvSpPr>
              <p:nvPr/>
            </p:nvSpPr>
            <p:spPr bwMode="auto">
              <a:xfrm>
                <a:off x="921" y="17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0" name="Oval 1792"/>
              <p:cNvSpPr>
                <a:spLocks noChangeArrowheads="1"/>
              </p:cNvSpPr>
              <p:nvPr/>
            </p:nvSpPr>
            <p:spPr bwMode="auto">
              <a:xfrm>
                <a:off x="930" y="17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1" name="Oval 1793"/>
              <p:cNvSpPr>
                <a:spLocks noChangeArrowheads="1"/>
              </p:cNvSpPr>
              <p:nvPr/>
            </p:nvSpPr>
            <p:spPr bwMode="auto">
              <a:xfrm>
                <a:off x="939" y="17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2" name="Oval 1794"/>
              <p:cNvSpPr>
                <a:spLocks noChangeArrowheads="1"/>
              </p:cNvSpPr>
              <p:nvPr/>
            </p:nvSpPr>
            <p:spPr bwMode="auto">
              <a:xfrm>
                <a:off x="948" y="17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3" name="Oval 1795"/>
              <p:cNvSpPr>
                <a:spLocks noChangeArrowheads="1"/>
              </p:cNvSpPr>
              <p:nvPr/>
            </p:nvSpPr>
            <p:spPr bwMode="auto">
              <a:xfrm>
                <a:off x="957" y="177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4" name="Oval 1796"/>
              <p:cNvSpPr>
                <a:spLocks noChangeArrowheads="1"/>
              </p:cNvSpPr>
              <p:nvPr/>
            </p:nvSpPr>
            <p:spPr bwMode="auto">
              <a:xfrm>
                <a:off x="966" y="178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5" name="Oval 1797"/>
              <p:cNvSpPr>
                <a:spLocks noChangeArrowheads="1"/>
              </p:cNvSpPr>
              <p:nvPr/>
            </p:nvSpPr>
            <p:spPr bwMode="auto">
              <a:xfrm>
                <a:off x="975" y="178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6" name="Oval 1798"/>
              <p:cNvSpPr>
                <a:spLocks noChangeArrowheads="1"/>
              </p:cNvSpPr>
              <p:nvPr/>
            </p:nvSpPr>
            <p:spPr bwMode="auto">
              <a:xfrm>
                <a:off x="984" y="178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7" name="Oval 1799"/>
              <p:cNvSpPr>
                <a:spLocks noChangeArrowheads="1"/>
              </p:cNvSpPr>
              <p:nvPr/>
            </p:nvSpPr>
            <p:spPr bwMode="auto">
              <a:xfrm>
                <a:off x="993" y="1787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8" name="Oval 1800"/>
              <p:cNvSpPr>
                <a:spLocks noChangeArrowheads="1"/>
              </p:cNvSpPr>
              <p:nvPr/>
            </p:nvSpPr>
            <p:spPr bwMode="auto">
              <a:xfrm>
                <a:off x="1002" y="179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89" name="Oval 1801"/>
              <p:cNvSpPr>
                <a:spLocks noChangeArrowheads="1"/>
              </p:cNvSpPr>
              <p:nvPr/>
            </p:nvSpPr>
            <p:spPr bwMode="auto">
              <a:xfrm>
                <a:off x="1011" y="179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0" name="Oval 1802"/>
              <p:cNvSpPr>
                <a:spLocks noChangeArrowheads="1"/>
              </p:cNvSpPr>
              <p:nvPr/>
            </p:nvSpPr>
            <p:spPr bwMode="auto">
              <a:xfrm>
                <a:off x="1020" y="179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1" name="Oval 1803"/>
              <p:cNvSpPr>
                <a:spLocks noChangeArrowheads="1"/>
              </p:cNvSpPr>
              <p:nvPr/>
            </p:nvSpPr>
            <p:spPr bwMode="auto">
              <a:xfrm>
                <a:off x="1029" y="1796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2" name="Oval 1804"/>
              <p:cNvSpPr>
                <a:spLocks noChangeArrowheads="1"/>
              </p:cNvSpPr>
              <p:nvPr/>
            </p:nvSpPr>
            <p:spPr bwMode="auto">
              <a:xfrm>
                <a:off x="1038" y="180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3" name="Oval 1805"/>
              <p:cNvSpPr>
                <a:spLocks noChangeArrowheads="1"/>
              </p:cNvSpPr>
              <p:nvPr/>
            </p:nvSpPr>
            <p:spPr bwMode="auto">
              <a:xfrm>
                <a:off x="1038" y="180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4" name="Oval 1806"/>
              <p:cNvSpPr>
                <a:spLocks noChangeArrowheads="1"/>
              </p:cNvSpPr>
              <p:nvPr/>
            </p:nvSpPr>
            <p:spPr bwMode="auto">
              <a:xfrm>
                <a:off x="1047" y="180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5" name="Oval 1807"/>
              <p:cNvSpPr>
                <a:spLocks noChangeArrowheads="1"/>
              </p:cNvSpPr>
              <p:nvPr/>
            </p:nvSpPr>
            <p:spPr bwMode="auto">
              <a:xfrm>
                <a:off x="1056" y="1804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6" name="Oval 1808"/>
              <p:cNvSpPr>
                <a:spLocks noChangeArrowheads="1"/>
              </p:cNvSpPr>
              <p:nvPr/>
            </p:nvSpPr>
            <p:spPr bwMode="auto">
              <a:xfrm>
                <a:off x="1065" y="18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7" name="Oval 1809"/>
              <p:cNvSpPr>
                <a:spLocks noChangeArrowheads="1"/>
              </p:cNvSpPr>
              <p:nvPr/>
            </p:nvSpPr>
            <p:spPr bwMode="auto">
              <a:xfrm>
                <a:off x="1074" y="18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8" name="Oval 1810"/>
              <p:cNvSpPr>
                <a:spLocks noChangeArrowheads="1"/>
              </p:cNvSpPr>
              <p:nvPr/>
            </p:nvSpPr>
            <p:spPr bwMode="auto">
              <a:xfrm>
                <a:off x="1083" y="18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99" name="Oval 1811"/>
              <p:cNvSpPr>
                <a:spLocks noChangeArrowheads="1"/>
              </p:cNvSpPr>
              <p:nvPr/>
            </p:nvSpPr>
            <p:spPr bwMode="auto">
              <a:xfrm>
                <a:off x="1092" y="181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0" name="Oval 1812"/>
              <p:cNvSpPr>
                <a:spLocks noChangeArrowheads="1"/>
              </p:cNvSpPr>
              <p:nvPr/>
            </p:nvSpPr>
            <p:spPr bwMode="auto">
              <a:xfrm>
                <a:off x="1101" y="18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1" name="Oval 1813"/>
              <p:cNvSpPr>
                <a:spLocks noChangeArrowheads="1"/>
              </p:cNvSpPr>
              <p:nvPr/>
            </p:nvSpPr>
            <p:spPr bwMode="auto">
              <a:xfrm>
                <a:off x="1110" y="18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2" name="Oval 1814"/>
              <p:cNvSpPr>
                <a:spLocks noChangeArrowheads="1"/>
              </p:cNvSpPr>
              <p:nvPr/>
            </p:nvSpPr>
            <p:spPr bwMode="auto">
              <a:xfrm>
                <a:off x="1119" y="182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3" name="Oval 1815"/>
              <p:cNvSpPr>
                <a:spLocks noChangeArrowheads="1"/>
              </p:cNvSpPr>
              <p:nvPr/>
            </p:nvSpPr>
            <p:spPr bwMode="auto">
              <a:xfrm>
                <a:off x="1128" y="182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4" name="Oval 1816"/>
              <p:cNvSpPr>
                <a:spLocks noChangeArrowheads="1"/>
              </p:cNvSpPr>
              <p:nvPr/>
            </p:nvSpPr>
            <p:spPr bwMode="auto">
              <a:xfrm>
                <a:off x="1137" y="182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5" name="Oval 1817"/>
              <p:cNvSpPr>
                <a:spLocks noChangeArrowheads="1"/>
              </p:cNvSpPr>
              <p:nvPr/>
            </p:nvSpPr>
            <p:spPr bwMode="auto">
              <a:xfrm>
                <a:off x="1146" y="182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6" name="Oval 1818"/>
              <p:cNvSpPr>
                <a:spLocks noChangeArrowheads="1"/>
              </p:cNvSpPr>
              <p:nvPr/>
            </p:nvSpPr>
            <p:spPr bwMode="auto">
              <a:xfrm>
                <a:off x="1155" y="1829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7" name="Oval 1819"/>
              <p:cNvSpPr>
                <a:spLocks noChangeArrowheads="1"/>
              </p:cNvSpPr>
              <p:nvPr/>
            </p:nvSpPr>
            <p:spPr bwMode="auto">
              <a:xfrm>
                <a:off x="1164" y="18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8" name="Oval 1820"/>
              <p:cNvSpPr>
                <a:spLocks noChangeArrowheads="1"/>
              </p:cNvSpPr>
              <p:nvPr/>
            </p:nvSpPr>
            <p:spPr bwMode="auto">
              <a:xfrm>
                <a:off x="1173" y="18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09" name="Oval 1821"/>
              <p:cNvSpPr>
                <a:spLocks noChangeArrowheads="1"/>
              </p:cNvSpPr>
              <p:nvPr/>
            </p:nvSpPr>
            <p:spPr bwMode="auto">
              <a:xfrm>
                <a:off x="1182" y="183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0" name="Oval 1822"/>
              <p:cNvSpPr>
                <a:spLocks noChangeArrowheads="1"/>
              </p:cNvSpPr>
              <p:nvPr/>
            </p:nvSpPr>
            <p:spPr bwMode="auto">
              <a:xfrm>
                <a:off x="1191" y="184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1" name="Oval 1823"/>
              <p:cNvSpPr>
                <a:spLocks noChangeArrowheads="1"/>
              </p:cNvSpPr>
              <p:nvPr/>
            </p:nvSpPr>
            <p:spPr bwMode="auto">
              <a:xfrm>
                <a:off x="1200" y="184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2" name="Oval 1824"/>
              <p:cNvSpPr>
                <a:spLocks noChangeArrowheads="1"/>
              </p:cNvSpPr>
              <p:nvPr/>
            </p:nvSpPr>
            <p:spPr bwMode="auto">
              <a:xfrm>
                <a:off x="1209" y="184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3" name="Oval 1825"/>
              <p:cNvSpPr>
                <a:spLocks noChangeArrowheads="1"/>
              </p:cNvSpPr>
              <p:nvPr/>
            </p:nvSpPr>
            <p:spPr bwMode="auto">
              <a:xfrm>
                <a:off x="1209" y="1846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4" name="Oval 1826"/>
              <p:cNvSpPr>
                <a:spLocks noChangeArrowheads="1"/>
              </p:cNvSpPr>
              <p:nvPr/>
            </p:nvSpPr>
            <p:spPr bwMode="auto">
              <a:xfrm>
                <a:off x="1218" y="185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5" name="Oval 1827"/>
              <p:cNvSpPr>
                <a:spLocks noChangeArrowheads="1"/>
              </p:cNvSpPr>
              <p:nvPr/>
            </p:nvSpPr>
            <p:spPr bwMode="auto">
              <a:xfrm>
                <a:off x="1227" y="185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6" name="Oval 1828"/>
              <p:cNvSpPr>
                <a:spLocks noChangeArrowheads="1"/>
              </p:cNvSpPr>
              <p:nvPr/>
            </p:nvSpPr>
            <p:spPr bwMode="auto">
              <a:xfrm>
                <a:off x="1236" y="1855"/>
                <a:ext cx="18" cy="1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7" name="Oval 1829"/>
              <p:cNvSpPr>
                <a:spLocks noChangeArrowheads="1"/>
              </p:cNvSpPr>
              <p:nvPr/>
            </p:nvSpPr>
            <p:spPr bwMode="auto">
              <a:xfrm>
                <a:off x="1245" y="186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8" name="Oval 1830"/>
              <p:cNvSpPr>
                <a:spLocks noChangeArrowheads="1"/>
              </p:cNvSpPr>
              <p:nvPr/>
            </p:nvSpPr>
            <p:spPr bwMode="auto">
              <a:xfrm>
                <a:off x="1254" y="186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19" name="Oval 1831"/>
              <p:cNvSpPr>
                <a:spLocks noChangeArrowheads="1"/>
              </p:cNvSpPr>
              <p:nvPr/>
            </p:nvSpPr>
            <p:spPr bwMode="auto">
              <a:xfrm>
                <a:off x="1263" y="1863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0" name="Oval 1832"/>
              <p:cNvSpPr>
                <a:spLocks noChangeArrowheads="1"/>
              </p:cNvSpPr>
              <p:nvPr/>
            </p:nvSpPr>
            <p:spPr bwMode="auto">
              <a:xfrm>
                <a:off x="1272" y="18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1" name="Oval 1833"/>
              <p:cNvSpPr>
                <a:spLocks noChangeArrowheads="1"/>
              </p:cNvSpPr>
              <p:nvPr/>
            </p:nvSpPr>
            <p:spPr bwMode="auto">
              <a:xfrm>
                <a:off x="1281" y="18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2" name="Oval 1834"/>
              <p:cNvSpPr>
                <a:spLocks noChangeArrowheads="1"/>
              </p:cNvSpPr>
              <p:nvPr/>
            </p:nvSpPr>
            <p:spPr bwMode="auto">
              <a:xfrm>
                <a:off x="1290" y="1871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3" name="Oval 1835"/>
              <p:cNvSpPr>
                <a:spLocks noChangeArrowheads="1"/>
              </p:cNvSpPr>
              <p:nvPr/>
            </p:nvSpPr>
            <p:spPr bwMode="auto">
              <a:xfrm>
                <a:off x="1299" y="188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4" name="Oval 1836"/>
              <p:cNvSpPr>
                <a:spLocks noChangeArrowheads="1"/>
              </p:cNvSpPr>
              <p:nvPr/>
            </p:nvSpPr>
            <p:spPr bwMode="auto">
              <a:xfrm>
                <a:off x="1308" y="188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5" name="Oval 1837"/>
              <p:cNvSpPr>
                <a:spLocks noChangeArrowheads="1"/>
              </p:cNvSpPr>
              <p:nvPr/>
            </p:nvSpPr>
            <p:spPr bwMode="auto">
              <a:xfrm>
                <a:off x="1317" y="1880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6" name="Oval 1838"/>
              <p:cNvSpPr>
                <a:spLocks noChangeArrowheads="1"/>
              </p:cNvSpPr>
              <p:nvPr/>
            </p:nvSpPr>
            <p:spPr bwMode="auto">
              <a:xfrm>
                <a:off x="1326" y="18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27" name="Oval 1839"/>
              <p:cNvSpPr>
                <a:spLocks noChangeArrowheads="1"/>
              </p:cNvSpPr>
              <p:nvPr/>
            </p:nvSpPr>
            <p:spPr bwMode="auto">
              <a:xfrm>
                <a:off x="1335" y="1888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2129" name="Oval 1841"/>
            <p:cNvSpPr>
              <a:spLocks noChangeArrowheads="1"/>
            </p:cNvSpPr>
            <p:nvPr/>
          </p:nvSpPr>
          <p:spPr bwMode="auto">
            <a:xfrm>
              <a:off x="1344" y="188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0" name="Oval 1842"/>
            <p:cNvSpPr>
              <a:spLocks noChangeArrowheads="1"/>
            </p:cNvSpPr>
            <p:nvPr/>
          </p:nvSpPr>
          <p:spPr bwMode="auto">
            <a:xfrm>
              <a:off x="1353" y="189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1" name="Oval 1843"/>
            <p:cNvSpPr>
              <a:spLocks noChangeArrowheads="1"/>
            </p:cNvSpPr>
            <p:nvPr/>
          </p:nvSpPr>
          <p:spPr bwMode="auto">
            <a:xfrm>
              <a:off x="1362" y="189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2" name="Oval 1844"/>
            <p:cNvSpPr>
              <a:spLocks noChangeArrowheads="1"/>
            </p:cNvSpPr>
            <p:nvPr/>
          </p:nvSpPr>
          <p:spPr bwMode="auto">
            <a:xfrm>
              <a:off x="1371" y="189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3" name="Oval 1845"/>
            <p:cNvSpPr>
              <a:spLocks noChangeArrowheads="1"/>
            </p:cNvSpPr>
            <p:nvPr/>
          </p:nvSpPr>
          <p:spPr bwMode="auto">
            <a:xfrm>
              <a:off x="1380" y="190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4" name="Oval 1846"/>
            <p:cNvSpPr>
              <a:spLocks noChangeArrowheads="1"/>
            </p:cNvSpPr>
            <p:nvPr/>
          </p:nvSpPr>
          <p:spPr bwMode="auto">
            <a:xfrm>
              <a:off x="1380" y="190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5" name="Oval 1847"/>
            <p:cNvSpPr>
              <a:spLocks noChangeArrowheads="1"/>
            </p:cNvSpPr>
            <p:nvPr/>
          </p:nvSpPr>
          <p:spPr bwMode="auto">
            <a:xfrm>
              <a:off x="1389" y="191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6" name="Oval 1848"/>
            <p:cNvSpPr>
              <a:spLocks noChangeArrowheads="1"/>
            </p:cNvSpPr>
            <p:nvPr/>
          </p:nvSpPr>
          <p:spPr bwMode="auto">
            <a:xfrm>
              <a:off x="1398" y="191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7" name="Oval 1849"/>
            <p:cNvSpPr>
              <a:spLocks noChangeArrowheads="1"/>
            </p:cNvSpPr>
            <p:nvPr/>
          </p:nvSpPr>
          <p:spPr bwMode="auto">
            <a:xfrm>
              <a:off x="1407" y="191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8" name="Oval 1850"/>
            <p:cNvSpPr>
              <a:spLocks noChangeArrowheads="1"/>
            </p:cNvSpPr>
            <p:nvPr/>
          </p:nvSpPr>
          <p:spPr bwMode="auto">
            <a:xfrm>
              <a:off x="1416" y="192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39" name="Oval 1851"/>
            <p:cNvSpPr>
              <a:spLocks noChangeArrowheads="1"/>
            </p:cNvSpPr>
            <p:nvPr/>
          </p:nvSpPr>
          <p:spPr bwMode="auto">
            <a:xfrm>
              <a:off x="1425" y="192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0" name="Oval 1852"/>
            <p:cNvSpPr>
              <a:spLocks noChangeArrowheads="1"/>
            </p:cNvSpPr>
            <p:nvPr/>
          </p:nvSpPr>
          <p:spPr bwMode="auto">
            <a:xfrm>
              <a:off x="1434" y="192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1" name="Oval 1853"/>
            <p:cNvSpPr>
              <a:spLocks noChangeArrowheads="1"/>
            </p:cNvSpPr>
            <p:nvPr/>
          </p:nvSpPr>
          <p:spPr bwMode="auto">
            <a:xfrm>
              <a:off x="1443" y="1931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2" name="Oval 1854"/>
            <p:cNvSpPr>
              <a:spLocks noChangeArrowheads="1"/>
            </p:cNvSpPr>
            <p:nvPr/>
          </p:nvSpPr>
          <p:spPr bwMode="auto">
            <a:xfrm>
              <a:off x="1452" y="1931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3" name="Oval 1855"/>
            <p:cNvSpPr>
              <a:spLocks noChangeArrowheads="1"/>
            </p:cNvSpPr>
            <p:nvPr/>
          </p:nvSpPr>
          <p:spPr bwMode="auto">
            <a:xfrm>
              <a:off x="1461" y="1931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4" name="Oval 1856"/>
            <p:cNvSpPr>
              <a:spLocks noChangeArrowheads="1"/>
            </p:cNvSpPr>
            <p:nvPr/>
          </p:nvSpPr>
          <p:spPr bwMode="auto">
            <a:xfrm>
              <a:off x="1470" y="193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5" name="Oval 1857"/>
            <p:cNvSpPr>
              <a:spLocks noChangeArrowheads="1"/>
            </p:cNvSpPr>
            <p:nvPr/>
          </p:nvSpPr>
          <p:spPr bwMode="auto">
            <a:xfrm>
              <a:off x="1479" y="193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6" name="Oval 1858"/>
            <p:cNvSpPr>
              <a:spLocks noChangeArrowheads="1"/>
            </p:cNvSpPr>
            <p:nvPr/>
          </p:nvSpPr>
          <p:spPr bwMode="auto">
            <a:xfrm>
              <a:off x="1488" y="194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7" name="Oval 1859"/>
            <p:cNvSpPr>
              <a:spLocks noChangeArrowheads="1"/>
            </p:cNvSpPr>
            <p:nvPr/>
          </p:nvSpPr>
          <p:spPr bwMode="auto">
            <a:xfrm>
              <a:off x="1497" y="194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8" name="Oval 1860"/>
            <p:cNvSpPr>
              <a:spLocks noChangeArrowheads="1"/>
            </p:cNvSpPr>
            <p:nvPr/>
          </p:nvSpPr>
          <p:spPr bwMode="auto">
            <a:xfrm>
              <a:off x="1506" y="194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49" name="Oval 1861"/>
            <p:cNvSpPr>
              <a:spLocks noChangeArrowheads="1"/>
            </p:cNvSpPr>
            <p:nvPr/>
          </p:nvSpPr>
          <p:spPr bwMode="auto">
            <a:xfrm>
              <a:off x="1515" y="195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0" name="Oval 1862"/>
            <p:cNvSpPr>
              <a:spLocks noChangeArrowheads="1"/>
            </p:cNvSpPr>
            <p:nvPr/>
          </p:nvSpPr>
          <p:spPr bwMode="auto">
            <a:xfrm>
              <a:off x="1524" y="195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1" name="Oval 1863"/>
            <p:cNvSpPr>
              <a:spLocks noChangeArrowheads="1"/>
            </p:cNvSpPr>
            <p:nvPr/>
          </p:nvSpPr>
          <p:spPr bwMode="auto">
            <a:xfrm>
              <a:off x="1533" y="195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2" name="Oval 1864"/>
            <p:cNvSpPr>
              <a:spLocks noChangeArrowheads="1"/>
            </p:cNvSpPr>
            <p:nvPr/>
          </p:nvSpPr>
          <p:spPr bwMode="auto">
            <a:xfrm>
              <a:off x="1542" y="196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3" name="Oval 1865"/>
            <p:cNvSpPr>
              <a:spLocks noChangeArrowheads="1"/>
            </p:cNvSpPr>
            <p:nvPr/>
          </p:nvSpPr>
          <p:spPr bwMode="auto">
            <a:xfrm>
              <a:off x="1551" y="196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4" name="Oval 1866"/>
            <p:cNvSpPr>
              <a:spLocks noChangeArrowheads="1"/>
            </p:cNvSpPr>
            <p:nvPr/>
          </p:nvSpPr>
          <p:spPr bwMode="auto">
            <a:xfrm>
              <a:off x="1560" y="197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5" name="Oval 1867"/>
            <p:cNvSpPr>
              <a:spLocks noChangeArrowheads="1"/>
            </p:cNvSpPr>
            <p:nvPr/>
          </p:nvSpPr>
          <p:spPr bwMode="auto">
            <a:xfrm>
              <a:off x="1560" y="197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6" name="Oval 1868"/>
            <p:cNvSpPr>
              <a:spLocks noChangeArrowheads="1"/>
            </p:cNvSpPr>
            <p:nvPr/>
          </p:nvSpPr>
          <p:spPr bwMode="auto">
            <a:xfrm>
              <a:off x="1569" y="197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7" name="Oval 1869"/>
            <p:cNvSpPr>
              <a:spLocks noChangeArrowheads="1"/>
            </p:cNvSpPr>
            <p:nvPr/>
          </p:nvSpPr>
          <p:spPr bwMode="auto">
            <a:xfrm>
              <a:off x="1578" y="198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8" name="Oval 1870"/>
            <p:cNvSpPr>
              <a:spLocks noChangeArrowheads="1"/>
            </p:cNvSpPr>
            <p:nvPr/>
          </p:nvSpPr>
          <p:spPr bwMode="auto">
            <a:xfrm>
              <a:off x="1587" y="198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59" name="Oval 1871"/>
            <p:cNvSpPr>
              <a:spLocks noChangeArrowheads="1"/>
            </p:cNvSpPr>
            <p:nvPr/>
          </p:nvSpPr>
          <p:spPr bwMode="auto">
            <a:xfrm>
              <a:off x="1596" y="199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0" name="Oval 1872"/>
            <p:cNvSpPr>
              <a:spLocks noChangeArrowheads="1"/>
            </p:cNvSpPr>
            <p:nvPr/>
          </p:nvSpPr>
          <p:spPr bwMode="auto">
            <a:xfrm>
              <a:off x="1605" y="199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1" name="Oval 1873"/>
            <p:cNvSpPr>
              <a:spLocks noChangeArrowheads="1"/>
            </p:cNvSpPr>
            <p:nvPr/>
          </p:nvSpPr>
          <p:spPr bwMode="auto">
            <a:xfrm>
              <a:off x="1614" y="199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2" name="Oval 1874"/>
            <p:cNvSpPr>
              <a:spLocks noChangeArrowheads="1"/>
            </p:cNvSpPr>
            <p:nvPr/>
          </p:nvSpPr>
          <p:spPr bwMode="auto">
            <a:xfrm>
              <a:off x="1623" y="199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3" name="Oval 1875"/>
            <p:cNvSpPr>
              <a:spLocks noChangeArrowheads="1"/>
            </p:cNvSpPr>
            <p:nvPr/>
          </p:nvSpPr>
          <p:spPr bwMode="auto">
            <a:xfrm>
              <a:off x="1632" y="199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4" name="Oval 1876"/>
            <p:cNvSpPr>
              <a:spLocks noChangeArrowheads="1"/>
            </p:cNvSpPr>
            <p:nvPr/>
          </p:nvSpPr>
          <p:spPr bwMode="auto">
            <a:xfrm>
              <a:off x="1641" y="199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5" name="Oval 1877"/>
            <p:cNvSpPr>
              <a:spLocks noChangeArrowheads="1"/>
            </p:cNvSpPr>
            <p:nvPr/>
          </p:nvSpPr>
          <p:spPr bwMode="auto">
            <a:xfrm>
              <a:off x="1650" y="2007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6" name="Oval 1878"/>
            <p:cNvSpPr>
              <a:spLocks noChangeArrowheads="1"/>
            </p:cNvSpPr>
            <p:nvPr/>
          </p:nvSpPr>
          <p:spPr bwMode="auto">
            <a:xfrm>
              <a:off x="1659" y="2007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7" name="Oval 1879"/>
            <p:cNvSpPr>
              <a:spLocks noChangeArrowheads="1"/>
            </p:cNvSpPr>
            <p:nvPr/>
          </p:nvSpPr>
          <p:spPr bwMode="auto">
            <a:xfrm>
              <a:off x="1668" y="201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8" name="Oval 1880"/>
            <p:cNvSpPr>
              <a:spLocks noChangeArrowheads="1"/>
            </p:cNvSpPr>
            <p:nvPr/>
          </p:nvSpPr>
          <p:spPr bwMode="auto">
            <a:xfrm>
              <a:off x="1677" y="201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69" name="Oval 1881"/>
            <p:cNvSpPr>
              <a:spLocks noChangeArrowheads="1"/>
            </p:cNvSpPr>
            <p:nvPr/>
          </p:nvSpPr>
          <p:spPr bwMode="auto">
            <a:xfrm>
              <a:off x="1686" y="201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0" name="Oval 1882"/>
            <p:cNvSpPr>
              <a:spLocks noChangeArrowheads="1"/>
            </p:cNvSpPr>
            <p:nvPr/>
          </p:nvSpPr>
          <p:spPr bwMode="auto">
            <a:xfrm>
              <a:off x="1695" y="202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1" name="Oval 1883"/>
            <p:cNvSpPr>
              <a:spLocks noChangeArrowheads="1"/>
            </p:cNvSpPr>
            <p:nvPr/>
          </p:nvSpPr>
          <p:spPr bwMode="auto">
            <a:xfrm>
              <a:off x="1704" y="202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2" name="Oval 1884"/>
            <p:cNvSpPr>
              <a:spLocks noChangeArrowheads="1"/>
            </p:cNvSpPr>
            <p:nvPr/>
          </p:nvSpPr>
          <p:spPr bwMode="auto">
            <a:xfrm>
              <a:off x="1713" y="203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3" name="Oval 1885"/>
            <p:cNvSpPr>
              <a:spLocks noChangeArrowheads="1"/>
            </p:cNvSpPr>
            <p:nvPr/>
          </p:nvSpPr>
          <p:spPr bwMode="auto">
            <a:xfrm>
              <a:off x="1722" y="203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4" name="Oval 1886"/>
            <p:cNvSpPr>
              <a:spLocks noChangeArrowheads="1"/>
            </p:cNvSpPr>
            <p:nvPr/>
          </p:nvSpPr>
          <p:spPr bwMode="auto">
            <a:xfrm>
              <a:off x="1731" y="203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5" name="Oval 1887"/>
            <p:cNvSpPr>
              <a:spLocks noChangeArrowheads="1"/>
            </p:cNvSpPr>
            <p:nvPr/>
          </p:nvSpPr>
          <p:spPr bwMode="auto">
            <a:xfrm>
              <a:off x="1731" y="204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6" name="Oval 1888"/>
            <p:cNvSpPr>
              <a:spLocks noChangeArrowheads="1"/>
            </p:cNvSpPr>
            <p:nvPr/>
          </p:nvSpPr>
          <p:spPr bwMode="auto">
            <a:xfrm>
              <a:off x="1740" y="204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7" name="Oval 1889"/>
            <p:cNvSpPr>
              <a:spLocks noChangeArrowheads="1"/>
            </p:cNvSpPr>
            <p:nvPr/>
          </p:nvSpPr>
          <p:spPr bwMode="auto">
            <a:xfrm>
              <a:off x="1749" y="204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8" name="Oval 1890"/>
            <p:cNvSpPr>
              <a:spLocks noChangeArrowheads="1"/>
            </p:cNvSpPr>
            <p:nvPr/>
          </p:nvSpPr>
          <p:spPr bwMode="auto">
            <a:xfrm>
              <a:off x="1758" y="204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79" name="Oval 1891"/>
            <p:cNvSpPr>
              <a:spLocks noChangeArrowheads="1"/>
            </p:cNvSpPr>
            <p:nvPr/>
          </p:nvSpPr>
          <p:spPr bwMode="auto">
            <a:xfrm>
              <a:off x="1767" y="204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0" name="Oval 1892"/>
            <p:cNvSpPr>
              <a:spLocks noChangeArrowheads="1"/>
            </p:cNvSpPr>
            <p:nvPr/>
          </p:nvSpPr>
          <p:spPr bwMode="auto">
            <a:xfrm>
              <a:off x="1776" y="205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1" name="Oval 1893"/>
            <p:cNvSpPr>
              <a:spLocks noChangeArrowheads="1"/>
            </p:cNvSpPr>
            <p:nvPr/>
          </p:nvSpPr>
          <p:spPr bwMode="auto">
            <a:xfrm>
              <a:off x="1785" y="205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2" name="Oval 1894"/>
            <p:cNvSpPr>
              <a:spLocks noChangeArrowheads="1"/>
            </p:cNvSpPr>
            <p:nvPr/>
          </p:nvSpPr>
          <p:spPr bwMode="auto">
            <a:xfrm>
              <a:off x="1794" y="206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3" name="Oval 1895"/>
            <p:cNvSpPr>
              <a:spLocks noChangeArrowheads="1"/>
            </p:cNvSpPr>
            <p:nvPr/>
          </p:nvSpPr>
          <p:spPr bwMode="auto">
            <a:xfrm>
              <a:off x="1803" y="206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4" name="Oval 1896"/>
            <p:cNvSpPr>
              <a:spLocks noChangeArrowheads="1"/>
            </p:cNvSpPr>
            <p:nvPr/>
          </p:nvSpPr>
          <p:spPr bwMode="auto">
            <a:xfrm>
              <a:off x="1812" y="206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5" name="Oval 1897"/>
            <p:cNvSpPr>
              <a:spLocks noChangeArrowheads="1"/>
            </p:cNvSpPr>
            <p:nvPr/>
          </p:nvSpPr>
          <p:spPr bwMode="auto">
            <a:xfrm>
              <a:off x="1821" y="207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6" name="Oval 1898"/>
            <p:cNvSpPr>
              <a:spLocks noChangeArrowheads="1"/>
            </p:cNvSpPr>
            <p:nvPr/>
          </p:nvSpPr>
          <p:spPr bwMode="auto">
            <a:xfrm>
              <a:off x="1830" y="207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7" name="Oval 1899"/>
            <p:cNvSpPr>
              <a:spLocks noChangeArrowheads="1"/>
            </p:cNvSpPr>
            <p:nvPr/>
          </p:nvSpPr>
          <p:spPr bwMode="auto">
            <a:xfrm>
              <a:off x="1839" y="2083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8" name="Oval 1900"/>
            <p:cNvSpPr>
              <a:spLocks noChangeArrowheads="1"/>
            </p:cNvSpPr>
            <p:nvPr/>
          </p:nvSpPr>
          <p:spPr bwMode="auto">
            <a:xfrm>
              <a:off x="1848" y="2083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89" name="Oval 1901"/>
            <p:cNvSpPr>
              <a:spLocks noChangeArrowheads="1"/>
            </p:cNvSpPr>
            <p:nvPr/>
          </p:nvSpPr>
          <p:spPr bwMode="auto">
            <a:xfrm>
              <a:off x="1857" y="2083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0" name="Oval 1902"/>
            <p:cNvSpPr>
              <a:spLocks noChangeArrowheads="1"/>
            </p:cNvSpPr>
            <p:nvPr/>
          </p:nvSpPr>
          <p:spPr bwMode="auto">
            <a:xfrm>
              <a:off x="1866" y="209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1" name="Oval 1903"/>
            <p:cNvSpPr>
              <a:spLocks noChangeArrowheads="1"/>
            </p:cNvSpPr>
            <p:nvPr/>
          </p:nvSpPr>
          <p:spPr bwMode="auto">
            <a:xfrm>
              <a:off x="1875" y="209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2" name="Oval 1904"/>
            <p:cNvSpPr>
              <a:spLocks noChangeArrowheads="1"/>
            </p:cNvSpPr>
            <p:nvPr/>
          </p:nvSpPr>
          <p:spPr bwMode="auto">
            <a:xfrm>
              <a:off x="1884" y="209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3" name="Oval 1905"/>
            <p:cNvSpPr>
              <a:spLocks noChangeArrowheads="1"/>
            </p:cNvSpPr>
            <p:nvPr/>
          </p:nvSpPr>
          <p:spPr bwMode="auto">
            <a:xfrm>
              <a:off x="1893" y="209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4" name="Oval 1906"/>
            <p:cNvSpPr>
              <a:spLocks noChangeArrowheads="1"/>
            </p:cNvSpPr>
            <p:nvPr/>
          </p:nvSpPr>
          <p:spPr bwMode="auto">
            <a:xfrm>
              <a:off x="1902" y="209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5" name="Oval 1907"/>
            <p:cNvSpPr>
              <a:spLocks noChangeArrowheads="1"/>
            </p:cNvSpPr>
            <p:nvPr/>
          </p:nvSpPr>
          <p:spPr bwMode="auto">
            <a:xfrm>
              <a:off x="1902" y="210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6" name="Oval 1908"/>
            <p:cNvSpPr>
              <a:spLocks noChangeArrowheads="1"/>
            </p:cNvSpPr>
            <p:nvPr/>
          </p:nvSpPr>
          <p:spPr bwMode="auto">
            <a:xfrm>
              <a:off x="1911" y="210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7" name="Oval 1909"/>
            <p:cNvSpPr>
              <a:spLocks noChangeArrowheads="1"/>
            </p:cNvSpPr>
            <p:nvPr/>
          </p:nvSpPr>
          <p:spPr bwMode="auto">
            <a:xfrm>
              <a:off x="1920" y="210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8" name="Oval 1910"/>
            <p:cNvSpPr>
              <a:spLocks noChangeArrowheads="1"/>
            </p:cNvSpPr>
            <p:nvPr/>
          </p:nvSpPr>
          <p:spPr bwMode="auto">
            <a:xfrm>
              <a:off x="1929" y="211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99" name="Oval 1911"/>
            <p:cNvSpPr>
              <a:spLocks noChangeArrowheads="1"/>
            </p:cNvSpPr>
            <p:nvPr/>
          </p:nvSpPr>
          <p:spPr bwMode="auto">
            <a:xfrm>
              <a:off x="1938" y="211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0" name="Oval 1912"/>
            <p:cNvSpPr>
              <a:spLocks noChangeArrowheads="1"/>
            </p:cNvSpPr>
            <p:nvPr/>
          </p:nvSpPr>
          <p:spPr bwMode="auto">
            <a:xfrm>
              <a:off x="1947" y="212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1" name="Oval 1913"/>
            <p:cNvSpPr>
              <a:spLocks noChangeArrowheads="1"/>
            </p:cNvSpPr>
            <p:nvPr/>
          </p:nvSpPr>
          <p:spPr bwMode="auto">
            <a:xfrm>
              <a:off x="1956" y="212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2" name="Oval 1914"/>
            <p:cNvSpPr>
              <a:spLocks noChangeArrowheads="1"/>
            </p:cNvSpPr>
            <p:nvPr/>
          </p:nvSpPr>
          <p:spPr bwMode="auto">
            <a:xfrm>
              <a:off x="1965" y="212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3" name="Oval 1915"/>
            <p:cNvSpPr>
              <a:spLocks noChangeArrowheads="1"/>
            </p:cNvSpPr>
            <p:nvPr/>
          </p:nvSpPr>
          <p:spPr bwMode="auto">
            <a:xfrm>
              <a:off x="1974" y="213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4" name="Oval 1916"/>
            <p:cNvSpPr>
              <a:spLocks noChangeArrowheads="1"/>
            </p:cNvSpPr>
            <p:nvPr/>
          </p:nvSpPr>
          <p:spPr bwMode="auto">
            <a:xfrm>
              <a:off x="1983" y="213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5" name="Oval 1917"/>
            <p:cNvSpPr>
              <a:spLocks noChangeArrowheads="1"/>
            </p:cNvSpPr>
            <p:nvPr/>
          </p:nvSpPr>
          <p:spPr bwMode="auto">
            <a:xfrm>
              <a:off x="1992" y="213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6" name="Oval 1918"/>
            <p:cNvSpPr>
              <a:spLocks noChangeArrowheads="1"/>
            </p:cNvSpPr>
            <p:nvPr/>
          </p:nvSpPr>
          <p:spPr bwMode="auto">
            <a:xfrm>
              <a:off x="2001" y="2142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7" name="Oval 1919"/>
            <p:cNvSpPr>
              <a:spLocks noChangeArrowheads="1"/>
            </p:cNvSpPr>
            <p:nvPr/>
          </p:nvSpPr>
          <p:spPr bwMode="auto">
            <a:xfrm>
              <a:off x="2010" y="2142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8" name="Oval 1920"/>
            <p:cNvSpPr>
              <a:spLocks noChangeArrowheads="1"/>
            </p:cNvSpPr>
            <p:nvPr/>
          </p:nvSpPr>
          <p:spPr bwMode="auto">
            <a:xfrm>
              <a:off x="2019" y="215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09" name="Oval 1921"/>
            <p:cNvSpPr>
              <a:spLocks noChangeArrowheads="1"/>
            </p:cNvSpPr>
            <p:nvPr/>
          </p:nvSpPr>
          <p:spPr bwMode="auto">
            <a:xfrm>
              <a:off x="2028" y="215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0" name="Oval 1922"/>
            <p:cNvSpPr>
              <a:spLocks noChangeArrowheads="1"/>
            </p:cNvSpPr>
            <p:nvPr/>
          </p:nvSpPr>
          <p:spPr bwMode="auto">
            <a:xfrm>
              <a:off x="2037" y="215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1" name="Oval 1923"/>
            <p:cNvSpPr>
              <a:spLocks noChangeArrowheads="1"/>
            </p:cNvSpPr>
            <p:nvPr/>
          </p:nvSpPr>
          <p:spPr bwMode="auto">
            <a:xfrm>
              <a:off x="2046" y="215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2" name="Oval 1924"/>
            <p:cNvSpPr>
              <a:spLocks noChangeArrowheads="1"/>
            </p:cNvSpPr>
            <p:nvPr/>
          </p:nvSpPr>
          <p:spPr bwMode="auto">
            <a:xfrm>
              <a:off x="2055" y="215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3" name="Oval 1925"/>
            <p:cNvSpPr>
              <a:spLocks noChangeArrowheads="1"/>
            </p:cNvSpPr>
            <p:nvPr/>
          </p:nvSpPr>
          <p:spPr bwMode="auto">
            <a:xfrm>
              <a:off x="2064" y="215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4" name="Oval 1926"/>
            <p:cNvSpPr>
              <a:spLocks noChangeArrowheads="1"/>
            </p:cNvSpPr>
            <p:nvPr/>
          </p:nvSpPr>
          <p:spPr bwMode="auto">
            <a:xfrm>
              <a:off x="2073" y="216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5" name="Oval 1927"/>
            <p:cNvSpPr>
              <a:spLocks noChangeArrowheads="1"/>
            </p:cNvSpPr>
            <p:nvPr/>
          </p:nvSpPr>
          <p:spPr bwMode="auto">
            <a:xfrm>
              <a:off x="2082" y="216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6" name="Oval 1928"/>
            <p:cNvSpPr>
              <a:spLocks noChangeArrowheads="1"/>
            </p:cNvSpPr>
            <p:nvPr/>
          </p:nvSpPr>
          <p:spPr bwMode="auto">
            <a:xfrm>
              <a:off x="2082" y="216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7" name="Oval 1929"/>
            <p:cNvSpPr>
              <a:spLocks noChangeArrowheads="1"/>
            </p:cNvSpPr>
            <p:nvPr/>
          </p:nvSpPr>
          <p:spPr bwMode="auto">
            <a:xfrm>
              <a:off x="2091" y="217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8" name="Oval 1930"/>
            <p:cNvSpPr>
              <a:spLocks noChangeArrowheads="1"/>
            </p:cNvSpPr>
            <p:nvPr/>
          </p:nvSpPr>
          <p:spPr bwMode="auto">
            <a:xfrm>
              <a:off x="2100" y="217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19" name="Oval 1931"/>
            <p:cNvSpPr>
              <a:spLocks noChangeArrowheads="1"/>
            </p:cNvSpPr>
            <p:nvPr/>
          </p:nvSpPr>
          <p:spPr bwMode="auto">
            <a:xfrm>
              <a:off x="2109" y="217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0" name="Oval 1932"/>
            <p:cNvSpPr>
              <a:spLocks noChangeArrowheads="1"/>
            </p:cNvSpPr>
            <p:nvPr/>
          </p:nvSpPr>
          <p:spPr bwMode="auto">
            <a:xfrm>
              <a:off x="2118" y="218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1" name="Oval 1933"/>
            <p:cNvSpPr>
              <a:spLocks noChangeArrowheads="1"/>
            </p:cNvSpPr>
            <p:nvPr/>
          </p:nvSpPr>
          <p:spPr bwMode="auto">
            <a:xfrm>
              <a:off x="2127" y="218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2" name="Oval 1934"/>
            <p:cNvSpPr>
              <a:spLocks noChangeArrowheads="1"/>
            </p:cNvSpPr>
            <p:nvPr/>
          </p:nvSpPr>
          <p:spPr bwMode="auto">
            <a:xfrm>
              <a:off x="2136" y="218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3" name="Oval 1935"/>
            <p:cNvSpPr>
              <a:spLocks noChangeArrowheads="1"/>
            </p:cNvSpPr>
            <p:nvPr/>
          </p:nvSpPr>
          <p:spPr bwMode="auto">
            <a:xfrm>
              <a:off x="2145" y="219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4" name="Oval 1936"/>
            <p:cNvSpPr>
              <a:spLocks noChangeArrowheads="1"/>
            </p:cNvSpPr>
            <p:nvPr/>
          </p:nvSpPr>
          <p:spPr bwMode="auto">
            <a:xfrm>
              <a:off x="2154" y="219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5" name="Oval 1937"/>
            <p:cNvSpPr>
              <a:spLocks noChangeArrowheads="1"/>
            </p:cNvSpPr>
            <p:nvPr/>
          </p:nvSpPr>
          <p:spPr bwMode="auto">
            <a:xfrm>
              <a:off x="2163" y="219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6" name="Oval 1938"/>
            <p:cNvSpPr>
              <a:spLocks noChangeArrowheads="1"/>
            </p:cNvSpPr>
            <p:nvPr/>
          </p:nvSpPr>
          <p:spPr bwMode="auto">
            <a:xfrm>
              <a:off x="2172" y="220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7" name="Oval 1939"/>
            <p:cNvSpPr>
              <a:spLocks noChangeArrowheads="1"/>
            </p:cNvSpPr>
            <p:nvPr/>
          </p:nvSpPr>
          <p:spPr bwMode="auto">
            <a:xfrm>
              <a:off x="2181" y="220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8" name="Oval 1940"/>
            <p:cNvSpPr>
              <a:spLocks noChangeArrowheads="1"/>
            </p:cNvSpPr>
            <p:nvPr/>
          </p:nvSpPr>
          <p:spPr bwMode="auto">
            <a:xfrm>
              <a:off x="2190" y="220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29" name="Oval 1941"/>
            <p:cNvSpPr>
              <a:spLocks noChangeArrowheads="1"/>
            </p:cNvSpPr>
            <p:nvPr/>
          </p:nvSpPr>
          <p:spPr bwMode="auto">
            <a:xfrm>
              <a:off x="2199" y="220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0" name="Oval 1942"/>
            <p:cNvSpPr>
              <a:spLocks noChangeArrowheads="1"/>
            </p:cNvSpPr>
            <p:nvPr/>
          </p:nvSpPr>
          <p:spPr bwMode="auto">
            <a:xfrm>
              <a:off x="2208" y="220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1" name="Oval 1943"/>
            <p:cNvSpPr>
              <a:spLocks noChangeArrowheads="1"/>
            </p:cNvSpPr>
            <p:nvPr/>
          </p:nvSpPr>
          <p:spPr bwMode="auto">
            <a:xfrm>
              <a:off x="2217" y="220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2" name="Oval 1944"/>
            <p:cNvSpPr>
              <a:spLocks noChangeArrowheads="1"/>
            </p:cNvSpPr>
            <p:nvPr/>
          </p:nvSpPr>
          <p:spPr bwMode="auto">
            <a:xfrm>
              <a:off x="2226" y="220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3" name="Oval 1945"/>
            <p:cNvSpPr>
              <a:spLocks noChangeArrowheads="1"/>
            </p:cNvSpPr>
            <p:nvPr/>
          </p:nvSpPr>
          <p:spPr bwMode="auto">
            <a:xfrm>
              <a:off x="2235" y="2218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4" name="Oval 1946"/>
            <p:cNvSpPr>
              <a:spLocks noChangeArrowheads="1"/>
            </p:cNvSpPr>
            <p:nvPr/>
          </p:nvSpPr>
          <p:spPr bwMode="auto">
            <a:xfrm>
              <a:off x="2244" y="2218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5" name="Oval 1947"/>
            <p:cNvSpPr>
              <a:spLocks noChangeArrowheads="1"/>
            </p:cNvSpPr>
            <p:nvPr/>
          </p:nvSpPr>
          <p:spPr bwMode="auto">
            <a:xfrm>
              <a:off x="2253" y="2218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6" name="Oval 1948"/>
            <p:cNvSpPr>
              <a:spLocks noChangeArrowheads="1"/>
            </p:cNvSpPr>
            <p:nvPr/>
          </p:nvSpPr>
          <p:spPr bwMode="auto">
            <a:xfrm>
              <a:off x="2253" y="222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7" name="Oval 1949"/>
            <p:cNvSpPr>
              <a:spLocks noChangeArrowheads="1"/>
            </p:cNvSpPr>
            <p:nvPr/>
          </p:nvSpPr>
          <p:spPr bwMode="auto">
            <a:xfrm>
              <a:off x="2262" y="222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8" name="Oval 1950"/>
            <p:cNvSpPr>
              <a:spLocks noChangeArrowheads="1"/>
            </p:cNvSpPr>
            <p:nvPr/>
          </p:nvSpPr>
          <p:spPr bwMode="auto">
            <a:xfrm>
              <a:off x="2271" y="222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39" name="Oval 1951"/>
            <p:cNvSpPr>
              <a:spLocks noChangeArrowheads="1"/>
            </p:cNvSpPr>
            <p:nvPr/>
          </p:nvSpPr>
          <p:spPr bwMode="auto">
            <a:xfrm>
              <a:off x="2280" y="2226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0" name="Oval 1952"/>
            <p:cNvSpPr>
              <a:spLocks noChangeArrowheads="1"/>
            </p:cNvSpPr>
            <p:nvPr/>
          </p:nvSpPr>
          <p:spPr bwMode="auto">
            <a:xfrm>
              <a:off x="2289" y="223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1" name="Oval 1953"/>
            <p:cNvSpPr>
              <a:spLocks noChangeArrowheads="1"/>
            </p:cNvSpPr>
            <p:nvPr/>
          </p:nvSpPr>
          <p:spPr bwMode="auto">
            <a:xfrm>
              <a:off x="2298" y="223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2" name="Oval 1954"/>
            <p:cNvSpPr>
              <a:spLocks noChangeArrowheads="1"/>
            </p:cNvSpPr>
            <p:nvPr/>
          </p:nvSpPr>
          <p:spPr bwMode="auto">
            <a:xfrm>
              <a:off x="2307" y="2234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3" name="Oval 1955"/>
            <p:cNvSpPr>
              <a:spLocks noChangeArrowheads="1"/>
            </p:cNvSpPr>
            <p:nvPr/>
          </p:nvSpPr>
          <p:spPr bwMode="auto">
            <a:xfrm>
              <a:off x="2316" y="224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4" name="Oval 1956"/>
            <p:cNvSpPr>
              <a:spLocks noChangeArrowheads="1"/>
            </p:cNvSpPr>
            <p:nvPr/>
          </p:nvSpPr>
          <p:spPr bwMode="auto">
            <a:xfrm>
              <a:off x="2325" y="224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5" name="Oval 1957"/>
            <p:cNvSpPr>
              <a:spLocks noChangeArrowheads="1"/>
            </p:cNvSpPr>
            <p:nvPr/>
          </p:nvSpPr>
          <p:spPr bwMode="auto">
            <a:xfrm>
              <a:off x="2334" y="224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6" name="Oval 1958"/>
            <p:cNvSpPr>
              <a:spLocks noChangeArrowheads="1"/>
            </p:cNvSpPr>
            <p:nvPr/>
          </p:nvSpPr>
          <p:spPr bwMode="auto">
            <a:xfrm>
              <a:off x="2343" y="2243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7" name="Oval 1959"/>
            <p:cNvSpPr>
              <a:spLocks noChangeArrowheads="1"/>
            </p:cNvSpPr>
            <p:nvPr/>
          </p:nvSpPr>
          <p:spPr bwMode="auto">
            <a:xfrm>
              <a:off x="2352" y="225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8" name="Oval 1960"/>
            <p:cNvSpPr>
              <a:spLocks noChangeArrowheads="1"/>
            </p:cNvSpPr>
            <p:nvPr/>
          </p:nvSpPr>
          <p:spPr bwMode="auto">
            <a:xfrm>
              <a:off x="2361" y="225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49" name="Oval 1961"/>
            <p:cNvSpPr>
              <a:spLocks noChangeArrowheads="1"/>
            </p:cNvSpPr>
            <p:nvPr/>
          </p:nvSpPr>
          <p:spPr bwMode="auto">
            <a:xfrm>
              <a:off x="2370" y="225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0" name="Oval 1962"/>
            <p:cNvSpPr>
              <a:spLocks noChangeArrowheads="1"/>
            </p:cNvSpPr>
            <p:nvPr/>
          </p:nvSpPr>
          <p:spPr bwMode="auto">
            <a:xfrm>
              <a:off x="2379" y="2251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1" name="Oval 1963"/>
            <p:cNvSpPr>
              <a:spLocks noChangeArrowheads="1"/>
            </p:cNvSpPr>
            <p:nvPr/>
          </p:nvSpPr>
          <p:spPr bwMode="auto">
            <a:xfrm>
              <a:off x="2388" y="226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2" name="Oval 1964"/>
            <p:cNvSpPr>
              <a:spLocks noChangeArrowheads="1"/>
            </p:cNvSpPr>
            <p:nvPr/>
          </p:nvSpPr>
          <p:spPr bwMode="auto">
            <a:xfrm>
              <a:off x="2397" y="226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3" name="Oval 1965"/>
            <p:cNvSpPr>
              <a:spLocks noChangeArrowheads="1"/>
            </p:cNvSpPr>
            <p:nvPr/>
          </p:nvSpPr>
          <p:spPr bwMode="auto">
            <a:xfrm>
              <a:off x="2406" y="226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4" name="Oval 1966"/>
            <p:cNvSpPr>
              <a:spLocks noChangeArrowheads="1"/>
            </p:cNvSpPr>
            <p:nvPr/>
          </p:nvSpPr>
          <p:spPr bwMode="auto">
            <a:xfrm>
              <a:off x="2415" y="226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5" name="Oval 1967"/>
            <p:cNvSpPr>
              <a:spLocks noChangeArrowheads="1"/>
            </p:cNvSpPr>
            <p:nvPr/>
          </p:nvSpPr>
          <p:spPr bwMode="auto">
            <a:xfrm>
              <a:off x="2424" y="226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6" name="Oval 1968"/>
            <p:cNvSpPr>
              <a:spLocks noChangeArrowheads="1"/>
            </p:cNvSpPr>
            <p:nvPr/>
          </p:nvSpPr>
          <p:spPr bwMode="auto">
            <a:xfrm>
              <a:off x="2424" y="226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7" name="Oval 1969"/>
            <p:cNvSpPr>
              <a:spLocks noChangeArrowheads="1"/>
            </p:cNvSpPr>
            <p:nvPr/>
          </p:nvSpPr>
          <p:spPr bwMode="auto">
            <a:xfrm>
              <a:off x="2433" y="226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8" name="Oval 1970"/>
            <p:cNvSpPr>
              <a:spLocks noChangeArrowheads="1"/>
            </p:cNvSpPr>
            <p:nvPr/>
          </p:nvSpPr>
          <p:spPr bwMode="auto">
            <a:xfrm>
              <a:off x="2442" y="226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59" name="Oval 1971"/>
            <p:cNvSpPr>
              <a:spLocks noChangeArrowheads="1"/>
            </p:cNvSpPr>
            <p:nvPr/>
          </p:nvSpPr>
          <p:spPr bwMode="auto">
            <a:xfrm>
              <a:off x="2451" y="226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0" name="Oval 1972"/>
            <p:cNvSpPr>
              <a:spLocks noChangeArrowheads="1"/>
            </p:cNvSpPr>
            <p:nvPr/>
          </p:nvSpPr>
          <p:spPr bwMode="auto">
            <a:xfrm>
              <a:off x="2460" y="2268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1" name="Oval 1973"/>
            <p:cNvSpPr>
              <a:spLocks noChangeArrowheads="1"/>
            </p:cNvSpPr>
            <p:nvPr/>
          </p:nvSpPr>
          <p:spPr bwMode="auto">
            <a:xfrm>
              <a:off x="2469" y="227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2" name="Oval 1974"/>
            <p:cNvSpPr>
              <a:spLocks noChangeArrowheads="1"/>
            </p:cNvSpPr>
            <p:nvPr/>
          </p:nvSpPr>
          <p:spPr bwMode="auto">
            <a:xfrm>
              <a:off x="2478" y="227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3" name="Oval 1975"/>
            <p:cNvSpPr>
              <a:spLocks noChangeArrowheads="1"/>
            </p:cNvSpPr>
            <p:nvPr/>
          </p:nvSpPr>
          <p:spPr bwMode="auto">
            <a:xfrm>
              <a:off x="2487" y="227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4" name="Oval 1976"/>
            <p:cNvSpPr>
              <a:spLocks noChangeArrowheads="1"/>
            </p:cNvSpPr>
            <p:nvPr/>
          </p:nvSpPr>
          <p:spPr bwMode="auto">
            <a:xfrm>
              <a:off x="2496" y="227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5" name="Oval 1977"/>
            <p:cNvSpPr>
              <a:spLocks noChangeArrowheads="1"/>
            </p:cNvSpPr>
            <p:nvPr/>
          </p:nvSpPr>
          <p:spPr bwMode="auto">
            <a:xfrm>
              <a:off x="2505" y="227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6" name="Oval 1978"/>
            <p:cNvSpPr>
              <a:spLocks noChangeArrowheads="1"/>
            </p:cNvSpPr>
            <p:nvPr/>
          </p:nvSpPr>
          <p:spPr bwMode="auto">
            <a:xfrm>
              <a:off x="2514" y="228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7" name="Oval 1979"/>
            <p:cNvSpPr>
              <a:spLocks noChangeArrowheads="1"/>
            </p:cNvSpPr>
            <p:nvPr/>
          </p:nvSpPr>
          <p:spPr bwMode="auto">
            <a:xfrm>
              <a:off x="2523" y="228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8" name="Oval 1980"/>
            <p:cNvSpPr>
              <a:spLocks noChangeArrowheads="1"/>
            </p:cNvSpPr>
            <p:nvPr/>
          </p:nvSpPr>
          <p:spPr bwMode="auto">
            <a:xfrm>
              <a:off x="2532" y="228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69" name="Oval 1981"/>
            <p:cNvSpPr>
              <a:spLocks noChangeArrowheads="1"/>
            </p:cNvSpPr>
            <p:nvPr/>
          </p:nvSpPr>
          <p:spPr bwMode="auto">
            <a:xfrm>
              <a:off x="2541" y="228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0" name="Oval 1982"/>
            <p:cNvSpPr>
              <a:spLocks noChangeArrowheads="1"/>
            </p:cNvSpPr>
            <p:nvPr/>
          </p:nvSpPr>
          <p:spPr bwMode="auto">
            <a:xfrm>
              <a:off x="2550" y="2285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1" name="Oval 1983"/>
            <p:cNvSpPr>
              <a:spLocks noChangeArrowheads="1"/>
            </p:cNvSpPr>
            <p:nvPr/>
          </p:nvSpPr>
          <p:spPr bwMode="auto">
            <a:xfrm>
              <a:off x="2559" y="2294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2" name="Oval 1984"/>
            <p:cNvSpPr>
              <a:spLocks noChangeArrowheads="1"/>
            </p:cNvSpPr>
            <p:nvPr/>
          </p:nvSpPr>
          <p:spPr bwMode="auto">
            <a:xfrm>
              <a:off x="2568" y="2294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3" name="Oval 1985"/>
            <p:cNvSpPr>
              <a:spLocks noChangeArrowheads="1"/>
            </p:cNvSpPr>
            <p:nvPr/>
          </p:nvSpPr>
          <p:spPr bwMode="auto">
            <a:xfrm>
              <a:off x="2577" y="2294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4" name="Oval 1986"/>
            <p:cNvSpPr>
              <a:spLocks noChangeArrowheads="1"/>
            </p:cNvSpPr>
            <p:nvPr/>
          </p:nvSpPr>
          <p:spPr bwMode="auto">
            <a:xfrm>
              <a:off x="2586" y="2294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5" name="Oval 1987"/>
            <p:cNvSpPr>
              <a:spLocks noChangeArrowheads="1"/>
            </p:cNvSpPr>
            <p:nvPr/>
          </p:nvSpPr>
          <p:spPr bwMode="auto">
            <a:xfrm>
              <a:off x="2595" y="2294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6" name="Oval 1988"/>
            <p:cNvSpPr>
              <a:spLocks noChangeArrowheads="1"/>
            </p:cNvSpPr>
            <p:nvPr/>
          </p:nvSpPr>
          <p:spPr bwMode="auto">
            <a:xfrm>
              <a:off x="2604" y="2294"/>
              <a:ext cx="18" cy="1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7" name="Oval 1989"/>
            <p:cNvSpPr>
              <a:spLocks noChangeArrowheads="1"/>
            </p:cNvSpPr>
            <p:nvPr/>
          </p:nvSpPr>
          <p:spPr bwMode="auto">
            <a:xfrm>
              <a:off x="2604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8" name="Oval 1990"/>
            <p:cNvSpPr>
              <a:spLocks noChangeArrowheads="1"/>
            </p:cNvSpPr>
            <p:nvPr/>
          </p:nvSpPr>
          <p:spPr bwMode="auto">
            <a:xfrm>
              <a:off x="2613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79" name="Oval 1991"/>
            <p:cNvSpPr>
              <a:spLocks noChangeArrowheads="1"/>
            </p:cNvSpPr>
            <p:nvPr/>
          </p:nvSpPr>
          <p:spPr bwMode="auto">
            <a:xfrm>
              <a:off x="2622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0" name="Oval 1992"/>
            <p:cNvSpPr>
              <a:spLocks noChangeArrowheads="1"/>
            </p:cNvSpPr>
            <p:nvPr/>
          </p:nvSpPr>
          <p:spPr bwMode="auto">
            <a:xfrm>
              <a:off x="2631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1" name="Oval 1993"/>
            <p:cNvSpPr>
              <a:spLocks noChangeArrowheads="1"/>
            </p:cNvSpPr>
            <p:nvPr/>
          </p:nvSpPr>
          <p:spPr bwMode="auto">
            <a:xfrm>
              <a:off x="2640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2" name="Oval 1994"/>
            <p:cNvSpPr>
              <a:spLocks noChangeArrowheads="1"/>
            </p:cNvSpPr>
            <p:nvPr/>
          </p:nvSpPr>
          <p:spPr bwMode="auto">
            <a:xfrm>
              <a:off x="2649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3" name="Oval 1995"/>
            <p:cNvSpPr>
              <a:spLocks noChangeArrowheads="1"/>
            </p:cNvSpPr>
            <p:nvPr/>
          </p:nvSpPr>
          <p:spPr bwMode="auto">
            <a:xfrm>
              <a:off x="2658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4" name="Oval 1996"/>
            <p:cNvSpPr>
              <a:spLocks noChangeArrowheads="1"/>
            </p:cNvSpPr>
            <p:nvPr/>
          </p:nvSpPr>
          <p:spPr bwMode="auto">
            <a:xfrm>
              <a:off x="2667" y="2302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5" name="Oval 1997"/>
            <p:cNvSpPr>
              <a:spLocks noChangeArrowheads="1"/>
            </p:cNvSpPr>
            <p:nvPr/>
          </p:nvSpPr>
          <p:spPr bwMode="auto">
            <a:xfrm>
              <a:off x="2676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6" name="Oval 1998"/>
            <p:cNvSpPr>
              <a:spLocks noChangeArrowheads="1"/>
            </p:cNvSpPr>
            <p:nvPr/>
          </p:nvSpPr>
          <p:spPr bwMode="auto">
            <a:xfrm>
              <a:off x="2685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7" name="Oval 1999"/>
            <p:cNvSpPr>
              <a:spLocks noChangeArrowheads="1"/>
            </p:cNvSpPr>
            <p:nvPr/>
          </p:nvSpPr>
          <p:spPr bwMode="auto">
            <a:xfrm>
              <a:off x="2694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8" name="Oval 2000"/>
            <p:cNvSpPr>
              <a:spLocks noChangeArrowheads="1"/>
            </p:cNvSpPr>
            <p:nvPr/>
          </p:nvSpPr>
          <p:spPr bwMode="auto">
            <a:xfrm>
              <a:off x="2703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89" name="Oval 2001"/>
            <p:cNvSpPr>
              <a:spLocks noChangeArrowheads="1"/>
            </p:cNvSpPr>
            <p:nvPr/>
          </p:nvSpPr>
          <p:spPr bwMode="auto">
            <a:xfrm>
              <a:off x="2712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0" name="Oval 2002"/>
            <p:cNvSpPr>
              <a:spLocks noChangeArrowheads="1"/>
            </p:cNvSpPr>
            <p:nvPr/>
          </p:nvSpPr>
          <p:spPr bwMode="auto">
            <a:xfrm>
              <a:off x="2721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1" name="Oval 2003"/>
            <p:cNvSpPr>
              <a:spLocks noChangeArrowheads="1"/>
            </p:cNvSpPr>
            <p:nvPr/>
          </p:nvSpPr>
          <p:spPr bwMode="auto">
            <a:xfrm>
              <a:off x="2730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2" name="Oval 2004"/>
            <p:cNvSpPr>
              <a:spLocks noChangeArrowheads="1"/>
            </p:cNvSpPr>
            <p:nvPr/>
          </p:nvSpPr>
          <p:spPr bwMode="auto">
            <a:xfrm>
              <a:off x="2739" y="2310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3" name="Oval 2005"/>
            <p:cNvSpPr>
              <a:spLocks noChangeArrowheads="1"/>
            </p:cNvSpPr>
            <p:nvPr/>
          </p:nvSpPr>
          <p:spPr bwMode="auto">
            <a:xfrm>
              <a:off x="2748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4" name="Oval 2006"/>
            <p:cNvSpPr>
              <a:spLocks noChangeArrowheads="1"/>
            </p:cNvSpPr>
            <p:nvPr/>
          </p:nvSpPr>
          <p:spPr bwMode="auto">
            <a:xfrm>
              <a:off x="2757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5" name="Oval 2007"/>
            <p:cNvSpPr>
              <a:spLocks noChangeArrowheads="1"/>
            </p:cNvSpPr>
            <p:nvPr/>
          </p:nvSpPr>
          <p:spPr bwMode="auto">
            <a:xfrm>
              <a:off x="2766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6" name="Oval 2008"/>
            <p:cNvSpPr>
              <a:spLocks noChangeArrowheads="1"/>
            </p:cNvSpPr>
            <p:nvPr/>
          </p:nvSpPr>
          <p:spPr bwMode="auto">
            <a:xfrm>
              <a:off x="2775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7" name="Oval 2009"/>
            <p:cNvSpPr>
              <a:spLocks noChangeArrowheads="1"/>
            </p:cNvSpPr>
            <p:nvPr/>
          </p:nvSpPr>
          <p:spPr bwMode="auto">
            <a:xfrm>
              <a:off x="2775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8" name="Oval 2010"/>
            <p:cNvSpPr>
              <a:spLocks noChangeArrowheads="1"/>
            </p:cNvSpPr>
            <p:nvPr/>
          </p:nvSpPr>
          <p:spPr bwMode="auto">
            <a:xfrm>
              <a:off x="2784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99" name="Oval 2011"/>
            <p:cNvSpPr>
              <a:spLocks noChangeArrowheads="1"/>
            </p:cNvSpPr>
            <p:nvPr/>
          </p:nvSpPr>
          <p:spPr bwMode="auto">
            <a:xfrm>
              <a:off x="2793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0" name="Oval 2012"/>
            <p:cNvSpPr>
              <a:spLocks noChangeArrowheads="1"/>
            </p:cNvSpPr>
            <p:nvPr/>
          </p:nvSpPr>
          <p:spPr bwMode="auto">
            <a:xfrm>
              <a:off x="2802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1" name="Oval 2013"/>
            <p:cNvSpPr>
              <a:spLocks noChangeArrowheads="1"/>
            </p:cNvSpPr>
            <p:nvPr/>
          </p:nvSpPr>
          <p:spPr bwMode="auto">
            <a:xfrm>
              <a:off x="2811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2" name="Oval 2014"/>
            <p:cNvSpPr>
              <a:spLocks noChangeArrowheads="1"/>
            </p:cNvSpPr>
            <p:nvPr/>
          </p:nvSpPr>
          <p:spPr bwMode="auto">
            <a:xfrm>
              <a:off x="2820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3" name="Oval 2015"/>
            <p:cNvSpPr>
              <a:spLocks noChangeArrowheads="1"/>
            </p:cNvSpPr>
            <p:nvPr/>
          </p:nvSpPr>
          <p:spPr bwMode="auto">
            <a:xfrm>
              <a:off x="2829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4" name="Oval 2016"/>
            <p:cNvSpPr>
              <a:spLocks noChangeArrowheads="1"/>
            </p:cNvSpPr>
            <p:nvPr/>
          </p:nvSpPr>
          <p:spPr bwMode="auto">
            <a:xfrm>
              <a:off x="2838" y="2319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5" name="Oval 2017"/>
            <p:cNvSpPr>
              <a:spLocks noChangeArrowheads="1"/>
            </p:cNvSpPr>
            <p:nvPr/>
          </p:nvSpPr>
          <p:spPr bwMode="auto">
            <a:xfrm>
              <a:off x="2847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6" name="Oval 2018"/>
            <p:cNvSpPr>
              <a:spLocks noChangeArrowheads="1"/>
            </p:cNvSpPr>
            <p:nvPr/>
          </p:nvSpPr>
          <p:spPr bwMode="auto">
            <a:xfrm>
              <a:off x="2856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7" name="Oval 2019"/>
            <p:cNvSpPr>
              <a:spLocks noChangeArrowheads="1"/>
            </p:cNvSpPr>
            <p:nvPr/>
          </p:nvSpPr>
          <p:spPr bwMode="auto">
            <a:xfrm>
              <a:off x="2865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8" name="Oval 2020"/>
            <p:cNvSpPr>
              <a:spLocks noChangeArrowheads="1"/>
            </p:cNvSpPr>
            <p:nvPr/>
          </p:nvSpPr>
          <p:spPr bwMode="auto">
            <a:xfrm>
              <a:off x="2874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09" name="Oval 2021"/>
            <p:cNvSpPr>
              <a:spLocks noChangeArrowheads="1"/>
            </p:cNvSpPr>
            <p:nvPr/>
          </p:nvSpPr>
          <p:spPr bwMode="auto">
            <a:xfrm>
              <a:off x="2883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0" name="Oval 2022"/>
            <p:cNvSpPr>
              <a:spLocks noChangeArrowheads="1"/>
            </p:cNvSpPr>
            <p:nvPr/>
          </p:nvSpPr>
          <p:spPr bwMode="auto">
            <a:xfrm>
              <a:off x="2892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1" name="Oval 2023"/>
            <p:cNvSpPr>
              <a:spLocks noChangeArrowheads="1"/>
            </p:cNvSpPr>
            <p:nvPr/>
          </p:nvSpPr>
          <p:spPr bwMode="auto">
            <a:xfrm>
              <a:off x="2901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2" name="Oval 2024"/>
            <p:cNvSpPr>
              <a:spLocks noChangeArrowheads="1"/>
            </p:cNvSpPr>
            <p:nvPr/>
          </p:nvSpPr>
          <p:spPr bwMode="auto">
            <a:xfrm>
              <a:off x="2910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3" name="Oval 2025"/>
            <p:cNvSpPr>
              <a:spLocks noChangeArrowheads="1"/>
            </p:cNvSpPr>
            <p:nvPr/>
          </p:nvSpPr>
          <p:spPr bwMode="auto">
            <a:xfrm>
              <a:off x="2919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4" name="Oval 2026"/>
            <p:cNvSpPr>
              <a:spLocks noChangeArrowheads="1"/>
            </p:cNvSpPr>
            <p:nvPr/>
          </p:nvSpPr>
          <p:spPr bwMode="auto">
            <a:xfrm>
              <a:off x="2928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5" name="Oval 2027"/>
            <p:cNvSpPr>
              <a:spLocks noChangeArrowheads="1"/>
            </p:cNvSpPr>
            <p:nvPr/>
          </p:nvSpPr>
          <p:spPr bwMode="auto">
            <a:xfrm>
              <a:off x="2937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6" name="Oval 2028"/>
            <p:cNvSpPr>
              <a:spLocks noChangeArrowheads="1"/>
            </p:cNvSpPr>
            <p:nvPr/>
          </p:nvSpPr>
          <p:spPr bwMode="auto">
            <a:xfrm>
              <a:off x="2946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7" name="Oval 2029"/>
            <p:cNvSpPr>
              <a:spLocks noChangeArrowheads="1"/>
            </p:cNvSpPr>
            <p:nvPr/>
          </p:nvSpPr>
          <p:spPr bwMode="auto">
            <a:xfrm>
              <a:off x="2946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8" name="Oval 2030"/>
            <p:cNvSpPr>
              <a:spLocks noChangeArrowheads="1"/>
            </p:cNvSpPr>
            <p:nvPr/>
          </p:nvSpPr>
          <p:spPr bwMode="auto">
            <a:xfrm>
              <a:off x="2955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19" name="Oval 2031"/>
            <p:cNvSpPr>
              <a:spLocks noChangeArrowheads="1"/>
            </p:cNvSpPr>
            <p:nvPr/>
          </p:nvSpPr>
          <p:spPr bwMode="auto">
            <a:xfrm>
              <a:off x="2964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20" name="Oval 2032"/>
            <p:cNvSpPr>
              <a:spLocks noChangeArrowheads="1"/>
            </p:cNvSpPr>
            <p:nvPr/>
          </p:nvSpPr>
          <p:spPr bwMode="auto">
            <a:xfrm>
              <a:off x="2973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21" name="Oval 2033"/>
            <p:cNvSpPr>
              <a:spLocks noChangeArrowheads="1"/>
            </p:cNvSpPr>
            <p:nvPr/>
          </p:nvSpPr>
          <p:spPr bwMode="auto">
            <a:xfrm>
              <a:off x="2982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22" name="Oval 2034"/>
            <p:cNvSpPr>
              <a:spLocks noChangeArrowheads="1"/>
            </p:cNvSpPr>
            <p:nvPr/>
          </p:nvSpPr>
          <p:spPr bwMode="auto">
            <a:xfrm>
              <a:off x="2991" y="2327"/>
              <a:ext cx="18" cy="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24" name="Rectangle 2036"/>
          <p:cNvSpPr>
            <a:spLocks noChangeArrowheads="1"/>
          </p:cNvSpPr>
          <p:nvPr/>
        </p:nvSpPr>
        <p:spPr bwMode="auto">
          <a:xfrm rot="-5400000">
            <a:off x="449263" y="3513137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q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(deg)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2325" name="Text Box 2037"/>
          <p:cNvSpPr txBox="1">
            <a:spLocks noChangeArrowheads="1"/>
          </p:cNvSpPr>
          <p:nvPr/>
        </p:nvSpPr>
        <p:spPr bwMode="auto">
          <a:xfrm>
            <a:off x="2971800" y="5132388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Time (s)</a:t>
            </a:r>
          </a:p>
        </p:txBody>
      </p:sp>
      <p:graphicFrame>
        <p:nvGraphicFramePr>
          <p:cNvPr id="142326" name="Object 2038"/>
          <p:cNvGraphicFramePr>
            <a:graphicFrameLocks noChangeAspect="1"/>
          </p:cNvGraphicFramePr>
          <p:nvPr/>
        </p:nvGraphicFramePr>
        <p:xfrm>
          <a:off x="6386513" y="29718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3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2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9718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27" name="Text Box 2039"/>
          <p:cNvSpPr txBox="1">
            <a:spLocks noChangeArrowheads="1"/>
          </p:cNvSpPr>
          <p:nvPr/>
        </p:nvSpPr>
        <p:spPr bwMode="auto">
          <a:xfrm>
            <a:off x="1143000" y="5562600"/>
            <a:ext cx="54244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Regardless of starting position of the joint, with a constant input to the muscles the limb converges to a single equilibrium position.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1029"/>
          <p:cNvSpPr txBox="1">
            <a:spLocks noChangeArrowheads="1"/>
          </p:cNvSpPr>
          <p:nvPr/>
        </p:nvSpPr>
        <p:spPr bwMode="auto">
          <a:xfrm>
            <a:off x="90488" y="633413"/>
            <a:ext cx="367347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/>
              <a:t>Posterior Parietal cortex</a:t>
            </a:r>
          </a:p>
          <a:p>
            <a:r>
              <a:rPr lang="en-US" sz="1800" dirty="0"/>
              <a:t>Transforming visual cues into plans for voluntary movements</a:t>
            </a:r>
          </a:p>
          <a:p>
            <a:endParaRPr lang="en-US" sz="1800" dirty="0"/>
          </a:p>
          <a:p>
            <a:r>
              <a:rPr lang="en-US" sz="1800" b="1" dirty="0"/>
              <a:t>Motor cortex</a:t>
            </a:r>
          </a:p>
          <a:p>
            <a:r>
              <a:rPr lang="en-US" sz="1800" dirty="0"/>
              <a:t>Initiating, and directing voluntary movements</a:t>
            </a: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106363" y="4900613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/>
              <a:t>Spinal cord</a:t>
            </a:r>
          </a:p>
          <a:p>
            <a:r>
              <a:rPr lang="en-US" sz="1800"/>
              <a:t>Reflex coordination</a:t>
            </a:r>
          </a:p>
        </p:txBody>
      </p:sp>
      <p:sp>
        <p:nvSpPr>
          <p:cNvPr id="12295" name="Text Box 1031"/>
          <p:cNvSpPr txBox="1">
            <a:spLocks noChangeArrowheads="1"/>
          </p:cNvSpPr>
          <p:nvPr/>
        </p:nvSpPr>
        <p:spPr bwMode="auto">
          <a:xfrm>
            <a:off x="3078163" y="5053013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/>
              <a:t>Motor neurons</a:t>
            </a:r>
          </a:p>
        </p:txBody>
      </p:sp>
      <p:sp>
        <p:nvSpPr>
          <p:cNvPr id="12296" name="Line 1032"/>
          <p:cNvSpPr>
            <a:spLocks noChangeShapeType="1"/>
          </p:cNvSpPr>
          <p:nvPr/>
        </p:nvSpPr>
        <p:spPr bwMode="auto">
          <a:xfrm>
            <a:off x="2239963" y="528161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1033"/>
          <p:cNvSpPr>
            <a:spLocks noChangeArrowheads="1"/>
          </p:cNvSpPr>
          <p:nvPr/>
        </p:nvSpPr>
        <p:spPr bwMode="auto">
          <a:xfrm>
            <a:off x="106363" y="4900613"/>
            <a:ext cx="487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34"/>
          <p:cNvSpPr>
            <a:spLocks noChangeArrowheads="1"/>
          </p:cNvSpPr>
          <p:nvPr/>
        </p:nvSpPr>
        <p:spPr bwMode="auto">
          <a:xfrm>
            <a:off x="106363" y="557213"/>
            <a:ext cx="3581400" cy="2438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035"/>
          <p:cNvSpPr txBox="1">
            <a:spLocks noChangeArrowheads="1"/>
          </p:cNvSpPr>
          <p:nvPr/>
        </p:nvSpPr>
        <p:spPr bwMode="auto">
          <a:xfrm>
            <a:off x="5440363" y="709613"/>
            <a:ext cx="350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/>
              <a:t>Basal ganglia</a:t>
            </a:r>
          </a:p>
          <a:p>
            <a:r>
              <a:rPr lang="en-US" sz="1800" dirty="0" smtClean="0"/>
              <a:t>Assigning value to actions and stimuli</a:t>
            </a:r>
            <a:endParaRPr lang="en-US" sz="1800" dirty="0"/>
          </a:p>
        </p:txBody>
      </p:sp>
      <p:sp>
        <p:nvSpPr>
          <p:cNvPr id="12301" name="Rectangle 1037"/>
          <p:cNvSpPr>
            <a:spLocks noChangeArrowheads="1"/>
          </p:cNvSpPr>
          <p:nvPr/>
        </p:nvSpPr>
        <p:spPr bwMode="auto">
          <a:xfrm>
            <a:off x="5440363" y="633413"/>
            <a:ext cx="35814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038"/>
          <p:cNvSpPr>
            <a:spLocks noChangeArrowheads="1"/>
          </p:cNvSpPr>
          <p:nvPr/>
        </p:nvSpPr>
        <p:spPr bwMode="auto">
          <a:xfrm>
            <a:off x="182563" y="3597275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/>
              <a:t>Brainstem Centers</a:t>
            </a:r>
          </a:p>
          <a:p>
            <a:r>
              <a:rPr lang="en-US" sz="1800"/>
              <a:t>Postural control</a:t>
            </a:r>
          </a:p>
        </p:txBody>
      </p:sp>
      <p:sp>
        <p:nvSpPr>
          <p:cNvPr id="12303" name="Rectangle 1039"/>
          <p:cNvSpPr>
            <a:spLocks noChangeArrowheads="1"/>
          </p:cNvSpPr>
          <p:nvPr/>
        </p:nvSpPr>
        <p:spPr bwMode="auto">
          <a:xfrm>
            <a:off x="106363" y="3529013"/>
            <a:ext cx="35814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1040"/>
          <p:cNvSpPr txBox="1">
            <a:spLocks noChangeArrowheads="1"/>
          </p:cNvSpPr>
          <p:nvPr/>
        </p:nvSpPr>
        <p:spPr bwMode="auto">
          <a:xfrm>
            <a:off x="5440363" y="2233613"/>
            <a:ext cx="3505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/>
              <a:t>Cerebellum</a:t>
            </a:r>
          </a:p>
          <a:p>
            <a:r>
              <a:rPr lang="en-US" sz="1800" dirty="0"/>
              <a:t>Learning movements and coordination</a:t>
            </a:r>
          </a:p>
        </p:txBody>
      </p:sp>
      <p:sp>
        <p:nvSpPr>
          <p:cNvPr id="12305" name="Rectangle 1041"/>
          <p:cNvSpPr>
            <a:spLocks noChangeArrowheads="1"/>
          </p:cNvSpPr>
          <p:nvPr/>
        </p:nvSpPr>
        <p:spPr bwMode="auto">
          <a:xfrm>
            <a:off x="5440363" y="2157413"/>
            <a:ext cx="35814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042"/>
          <p:cNvSpPr>
            <a:spLocks noChangeShapeType="1"/>
          </p:cNvSpPr>
          <p:nvPr/>
        </p:nvSpPr>
        <p:spPr bwMode="auto">
          <a:xfrm>
            <a:off x="1782763" y="299561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043"/>
          <p:cNvSpPr>
            <a:spLocks noChangeShapeType="1"/>
          </p:cNvSpPr>
          <p:nvPr/>
        </p:nvSpPr>
        <p:spPr bwMode="auto">
          <a:xfrm>
            <a:off x="1782763" y="436721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10" name="Group 1046"/>
          <p:cNvGrpSpPr>
            <a:grpSpLocks/>
          </p:cNvGrpSpPr>
          <p:nvPr/>
        </p:nvGrpSpPr>
        <p:grpSpPr bwMode="auto">
          <a:xfrm>
            <a:off x="3840163" y="1624013"/>
            <a:ext cx="1371600" cy="457200"/>
            <a:chOff x="1632" y="3360"/>
            <a:chExt cx="864" cy="288"/>
          </a:xfrm>
        </p:grpSpPr>
        <p:sp>
          <p:nvSpPr>
            <p:cNvPr id="12308" name="Text Box 1044"/>
            <p:cNvSpPr txBox="1">
              <a:spLocks noChangeArrowheads="1"/>
            </p:cNvSpPr>
            <p:nvPr/>
          </p:nvSpPr>
          <p:spPr bwMode="auto">
            <a:xfrm>
              <a:off x="1670" y="3383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Thalamus</a:t>
              </a:r>
            </a:p>
          </p:txBody>
        </p:sp>
        <p:sp>
          <p:nvSpPr>
            <p:cNvPr id="12309" name="Rectangle 1045"/>
            <p:cNvSpPr>
              <a:spLocks noChangeArrowheads="1"/>
            </p:cNvSpPr>
            <p:nvPr/>
          </p:nvSpPr>
          <p:spPr bwMode="auto">
            <a:xfrm>
              <a:off x="1632" y="3360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3" name="Group 1049"/>
          <p:cNvGrpSpPr>
            <a:grpSpLocks/>
          </p:cNvGrpSpPr>
          <p:nvPr/>
        </p:nvGrpSpPr>
        <p:grpSpPr bwMode="auto">
          <a:xfrm>
            <a:off x="3078163" y="6196013"/>
            <a:ext cx="1981200" cy="457200"/>
            <a:chOff x="1536" y="3360"/>
            <a:chExt cx="1248" cy="288"/>
          </a:xfrm>
        </p:grpSpPr>
        <p:sp>
          <p:nvSpPr>
            <p:cNvPr id="12311" name="Text Box 1047"/>
            <p:cNvSpPr txBox="1">
              <a:spLocks noChangeArrowheads="1"/>
            </p:cNvSpPr>
            <p:nvPr/>
          </p:nvSpPr>
          <p:spPr bwMode="auto">
            <a:xfrm>
              <a:off x="1574" y="3384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Skeletal Muscles</a:t>
              </a:r>
            </a:p>
          </p:txBody>
        </p:sp>
        <p:sp>
          <p:nvSpPr>
            <p:cNvPr id="12312" name="Rectangle 1048"/>
            <p:cNvSpPr>
              <a:spLocks noChangeArrowheads="1"/>
            </p:cNvSpPr>
            <p:nvPr/>
          </p:nvSpPr>
          <p:spPr bwMode="auto">
            <a:xfrm>
              <a:off x="1536" y="3360"/>
              <a:ext cx="124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4" name="Line 1050"/>
          <p:cNvSpPr>
            <a:spLocks noChangeShapeType="1"/>
          </p:cNvSpPr>
          <p:nvPr/>
        </p:nvSpPr>
        <p:spPr bwMode="auto">
          <a:xfrm>
            <a:off x="3992563" y="56626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1052"/>
          <p:cNvSpPr>
            <a:spLocks noChangeShapeType="1"/>
          </p:cNvSpPr>
          <p:nvPr/>
        </p:nvSpPr>
        <p:spPr bwMode="auto">
          <a:xfrm flipH="1">
            <a:off x="1782763" y="6424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1053"/>
          <p:cNvSpPr>
            <a:spLocks noChangeShapeType="1"/>
          </p:cNvSpPr>
          <p:nvPr/>
        </p:nvSpPr>
        <p:spPr bwMode="auto">
          <a:xfrm flipV="1">
            <a:off x="1782763" y="566261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AutoShape 1059"/>
          <p:cNvSpPr>
            <a:spLocks noChangeArrowheads="1"/>
          </p:cNvSpPr>
          <p:nvPr/>
        </p:nvSpPr>
        <p:spPr bwMode="auto">
          <a:xfrm rot="15959720">
            <a:off x="4373563" y="2233613"/>
            <a:ext cx="533400" cy="1752600"/>
          </a:xfrm>
          <a:prstGeom prst="curvedRightArrow">
            <a:avLst>
              <a:gd name="adj1" fmla="val 17569"/>
              <a:gd name="adj2" fmla="val 83284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AutoShape 1061"/>
          <p:cNvSpPr>
            <a:spLocks noChangeArrowheads="1"/>
          </p:cNvSpPr>
          <p:nvPr/>
        </p:nvSpPr>
        <p:spPr bwMode="auto">
          <a:xfrm rot="27000000">
            <a:off x="4221163" y="1547813"/>
            <a:ext cx="533400" cy="1752600"/>
          </a:xfrm>
          <a:prstGeom prst="curvedRightArrow">
            <a:avLst>
              <a:gd name="adj1" fmla="val 17569"/>
              <a:gd name="adj2" fmla="val 83284"/>
              <a:gd name="adj3" fmla="val 2440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AutoShape 1062"/>
          <p:cNvSpPr>
            <a:spLocks noChangeArrowheads="1"/>
          </p:cNvSpPr>
          <p:nvPr/>
        </p:nvSpPr>
        <p:spPr bwMode="auto">
          <a:xfrm rot="15959720">
            <a:off x="4373563" y="404813"/>
            <a:ext cx="533400" cy="1752600"/>
          </a:xfrm>
          <a:prstGeom prst="curvedRightArrow">
            <a:avLst>
              <a:gd name="adj1" fmla="val 17569"/>
              <a:gd name="adj2" fmla="val 83284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AutoShape 1063"/>
          <p:cNvSpPr>
            <a:spLocks noChangeArrowheads="1"/>
          </p:cNvSpPr>
          <p:nvPr/>
        </p:nvSpPr>
        <p:spPr bwMode="auto">
          <a:xfrm rot="27000000">
            <a:off x="4221163" y="-280987"/>
            <a:ext cx="533400" cy="1752600"/>
          </a:xfrm>
          <a:prstGeom prst="curvedRightArrow">
            <a:avLst>
              <a:gd name="adj1" fmla="val 17569"/>
              <a:gd name="adj2" fmla="val 83284"/>
              <a:gd name="adj3" fmla="val 2440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28" name="Picture 1064" descr="brain_with_arachnoid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376613"/>
            <a:ext cx="3810000" cy="30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4098" descr="chapter4_3bur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60960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928" name="Group 4120"/>
          <p:cNvGrpSpPr>
            <a:grpSpLocks/>
          </p:cNvGrpSpPr>
          <p:nvPr/>
        </p:nvGrpSpPr>
        <p:grpSpPr bwMode="auto">
          <a:xfrm>
            <a:off x="228600" y="2743200"/>
            <a:ext cx="2243138" cy="2286000"/>
            <a:chOff x="163" y="96"/>
            <a:chExt cx="1951" cy="1989"/>
          </a:xfrm>
        </p:grpSpPr>
        <p:sp>
          <p:nvSpPr>
            <p:cNvPr id="123907" name="Line 4099"/>
            <p:cNvSpPr>
              <a:spLocks noChangeShapeType="1"/>
            </p:cNvSpPr>
            <p:nvPr/>
          </p:nvSpPr>
          <p:spPr bwMode="auto">
            <a:xfrm>
              <a:off x="163" y="1467"/>
              <a:ext cx="1806" cy="52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8" name="Line 4100"/>
            <p:cNvSpPr>
              <a:spLocks noChangeShapeType="1"/>
            </p:cNvSpPr>
            <p:nvPr/>
          </p:nvSpPr>
          <p:spPr bwMode="auto">
            <a:xfrm flipV="1">
              <a:off x="1392" y="96"/>
              <a:ext cx="473" cy="172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9" name="Freeform 4101"/>
            <p:cNvSpPr>
              <a:spLocks/>
            </p:cNvSpPr>
            <p:nvPr/>
          </p:nvSpPr>
          <p:spPr bwMode="auto">
            <a:xfrm>
              <a:off x="1741" y="761"/>
              <a:ext cx="373" cy="664"/>
            </a:xfrm>
            <a:custGeom>
              <a:avLst/>
              <a:gdLst>
                <a:gd name="T0" fmla="*/ 0 w 404"/>
                <a:gd name="T1" fmla="*/ 49 h 717"/>
                <a:gd name="T2" fmla="*/ 285 w 404"/>
                <a:gd name="T3" fmla="*/ 0 h 717"/>
                <a:gd name="T4" fmla="*/ 404 w 404"/>
                <a:gd name="T5" fmla="*/ 667 h 717"/>
                <a:gd name="T6" fmla="*/ 119 w 404"/>
                <a:gd name="T7" fmla="*/ 717 h 717"/>
                <a:gd name="T8" fmla="*/ 0 w 404"/>
                <a:gd name="T9" fmla="*/ 4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7">
                  <a:moveTo>
                    <a:pt x="0" y="49"/>
                  </a:moveTo>
                  <a:lnTo>
                    <a:pt x="285" y="0"/>
                  </a:lnTo>
                  <a:lnTo>
                    <a:pt x="404" y="667"/>
                  </a:lnTo>
                  <a:lnTo>
                    <a:pt x="119" y="717"/>
                  </a:lnTo>
                  <a:lnTo>
                    <a:pt x="0" y="4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0" name="Rectangle 4102"/>
            <p:cNvSpPr>
              <a:spLocks noChangeArrowheads="1"/>
            </p:cNvSpPr>
            <p:nvPr/>
          </p:nvSpPr>
          <p:spPr bwMode="auto">
            <a:xfrm>
              <a:off x="1639" y="1743"/>
              <a:ext cx="21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5" name="Arc 4107"/>
            <p:cNvSpPr>
              <a:spLocks/>
            </p:cNvSpPr>
            <p:nvPr/>
          </p:nvSpPr>
          <p:spPr bwMode="auto">
            <a:xfrm>
              <a:off x="1446" y="1556"/>
              <a:ext cx="208" cy="332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9 w 21600"/>
                <a:gd name="T1" fmla="*/ 0 h 34649"/>
                <a:gd name="T2" fmla="*/ 17154 w 21600"/>
                <a:gd name="T3" fmla="*/ 34649 h 34649"/>
                <a:gd name="T4" fmla="*/ 0 w 21600"/>
                <a:gd name="T5" fmla="*/ 21522 h 34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649" fill="none" extrusionOk="0">
                  <a:moveTo>
                    <a:pt x="1838" y="0"/>
                  </a:moveTo>
                  <a:cubicBezTo>
                    <a:pt x="13014" y="955"/>
                    <a:pt x="21600" y="10305"/>
                    <a:pt x="21600" y="21522"/>
                  </a:cubicBezTo>
                  <a:cubicBezTo>
                    <a:pt x="21600" y="26267"/>
                    <a:pt x="20037" y="30880"/>
                    <a:pt x="17153" y="34648"/>
                  </a:cubicBezTo>
                </a:path>
                <a:path w="21600" h="34649" stroke="0" extrusionOk="0">
                  <a:moveTo>
                    <a:pt x="1838" y="0"/>
                  </a:moveTo>
                  <a:cubicBezTo>
                    <a:pt x="13014" y="955"/>
                    <a:pt x="21600" y="10305"/>
                    <a:pt x="21600" y="21522"/>
                  </a:cubicBezTo>
                  <a:cubicBezTo>
                    <a:pt x="21600" y="26267"/>
                    <a:pt x="20037" y="30880"/>
                    <a:pt x="17153" y="34648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6" name="Rectangle 4108"/>
            <p:cNvSpPr>
              <a:spLocks noChangeArrowheads="1"/>
            </p:cNvSpPr>
            <p:nvPr/>
          </p:nvSpPr>
          <p:spPr bwMode="auto">
            <a:xfrm>
              <a:off x="1604" y="1455"/>
              <a:ext cx="2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18" name="Group 4110"/>
            <p:cNvGrpSpPr>
              <a:grpSpLocks/>
            </p:cNvGrpSpPr>
            <p:nvPr/>
          </p:nvGrpSpPr>
          <p:grpSpPr bwMode="auto">
            <a:xfrm>
              <a:off x="1803" y="332"/>
              <a:ext cx="166" cy="1672"/>
              <a:chOff x="3149" y="1027"/>
              <a:chExt cx="159" cy="2043"/>
            </a:xfrm>
          </p:grpSpPr>
          <p:sp>
            <p:nvSpPr>
              <p:cNvPr id="123919" name="Line 4111"/>
              <p:cNvSpPr>
                <a:spLocks noChangeShapeType="1"/>
              </p:cNvSpPr>
              <p:nvPr/>
            </p:nvSpPr>
            <p:spPr bwMode="auto">
              <a:xfrm>
                <a:off x="3149" y="1027"/>
                <a:ext cx="68" cy="8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0" name="Line 4112"/>
              <p:cNvSpPr>
                <a:spLocks noChangeShapeType="1"/>
              </p:cNvSpPr>
              <p:nvPr/>
            </p:nvSpPr>
            <p:spPr bwMode="auto">
              <a:xfrm>
                <a:off x="3241" y="2332"/>
                <a:ext cx="67" cy="7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1" name="Oval 4113"/>
              <p:cNvSpPr>
                <a:spLocks noChangeArrowheads="1"/>
              </p:cNvSpPr>
              <p:nvPr/>
            </p:nvSpPr>
            <p:spPr bwMode="auto">
              <a:xfrm rot="-247147">
                <a:off x="3153" y="1712"/>
                <a:ext cx="144" cy="6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123922" name="Line 4114"/>
            <p:cNvSpPr>
              <a:spLocks noChangeShapeType="1"/>
            </p:cNvSpPr>
            <p:nvPr/>
          </p:nvSpPr>
          <p:spPr bwMode="auto">
            <a:xfrm rot="1822227" flipH="1">
              <a:off x="1550" y="235"/>
              <a:ext cx="59" cy="7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Line 4115"/>
            <p:cNvSpPr>
              <a:spLocks noChangeShapeType="1"/>
            </p:cNvSpPr>
            <p:nvPr/>
          </p:nvSpPr>
          <p:spPr bwMode="auto">
            <a:xfrm rot="1822227" flipH="1">
              <a:off x="1011" y="1086"/>
              <a:ext cx="58" cy="6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4" name="Oval 4116"/>
            <p:cNvSpPr>
              <a:spLocks noChangeArrowheads="1"/>
            </p:cNvSpPr>
            <p:nvPr/>
          </p:nvSpPr>
          <p:spPr bwMode="auto">
            <a:xfrm rot="2069374" flipH="1">
              <a:off x="1232" y="748"/>
              <a:ext cx="126" cy="58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23927" name="Freeform 4119"/>
            <p:cNvSpPr>
              <a:spLocks/>
            </p:cNvSpPr>
            <p:nvPr/>
          </p:nvSpPr>
          <p:spPr bwMode="auto">
            <a:xfrm>
              <a:off x="1350" y="1772"/>
              <a:ext cx="82" cy="82"/>
            </a:xfrm>
            <a:custGeom>
              <a:avLst/>
              <a:gdLst>
                <a:gd name="T0" fmla="*/ 0 w 188"/>
                <a:gd name="T1" fmla="*/ 98 h 184"/>
                <a:gd name="T2" fmla="*/ 4 w 188"/>
                <a:gd name="T3" fmla="*/ 115 h 184"/>
                <a:gd name="T4" fmla="*/ 7 w 188"/>
                <a:gd name="T5" fmla="*/ 128 h 184"/>
                <a:gd name="T6" fmla="*/ 13 w 188"/>
                <a:gd name="T7" fmla="*/ 138 h 184"/>
                <a:gd name="T8" fmla="*/ 19 w 188"/>
                <a:gd name="T9" fmla="*/ 146 h 184"/>
                <a:gd name="T10" fmla="*/ 25 w 188"/>
                <a:gd name="T11" fmla="*/ 153 h 184"/>
                <a:gd name="T12" fmla="*/ 32 w 188"/>
                <a:gd name="T13" fmla="*/ 159 h 184"/>
                <a:gd name="T14" fmla="*/ 38 w 188"/>
                <a:gd name="T15" fmla="*/ 165 h 184"/>
                <a:gd name="T16" fmla="*/ 44 w 188"/>
                <a:gd name="T17" fmla="*/ 167 h 184"/>
                <a:gd name="T18" fmla="*/ 50 w 188"/>
                <a:gd name="T19" fmla="*/ 171 h 184"/>
                <a:gd name="T20" fmla="*/ 57 w 188"/>
                <a:gd name="T21" fmla="*/ 175 h 184"/>
                <a:gd name="T22" fmla="*/ 65 w 188"/>
                <a:gd name="T23" fmla="*/ 178 h 184"/>
                <a:gd name="T24" fmla="*/ 71 w 188"/>
                <a:gd name="T25" fmla="*/ 180 h 184"/>
                <a:gd name="T26" fmla="*/ 78 w 188"/>
                <a:gd name="T27" fmla="*/ 182 h 184"/>
                <a:gd name="T28" fmla="*/ 86 w 188"/>
                <a:gd name="T29" fmla="*/ 184 h 184"/>
                <a:gd name="T30" fmla="*/ 94 w 188"/>
                <a:gd name="T31" fmla="*/ 184 h 184"/>
                <a:gd name="T32" fmla="*/ 102 w 188"/>
                <a:gd name="T33" fmla="*/ 182 h 184"/>
                <a:gd name="T34" fmla="*/ 109 w 188"/>
                <a:gd name="T35" fmla="*/ 182 h 184"/>
                <a:gd name="T36" fmla="*/ 117 w 188"/>
                <a:gd name="T37" fmla="*/ 180 h 184"/>
                <a:gd name="T38" fmla="*/ 127 w 188"/>
                <a:gd name="T39" fmla="*/ 176 h 184"/>
                <a:gd name="T40" fmla="*/ 136 w 188"/>
                <a:gd name="T41" fmla="*/ 173 h 184"/>
                <a:gd name="T42" fmla="*/ 144 w 188"/>
                <a:gd name="T43" fmla="*/ 167 h 184"/>
                <a:gd name="T44" fmla="*/ 155 w 188"/>
                <a:gd name="T45" fmla="*/ 161 h 184"/>
                <a:gd name="T46" fmla="*/ 167 w 188"/>
                <a:gd name="T47" fmla="*/ 148 h 184"/>
                <a:gd name="T48" fmla="*/ 182 w 188"/>
                <a:gd name="T49" fmla="*/ 117 h 184"/>
                <a:gd name="T50" fmla="*/ 188 w 188"/>
                <a:gd name="T51" fmla="*/ 86 h 184"/>
                <a:gd name="T52" fmla="*/ 184 w 188"/>
                <a:gd name="T53" fmla="*/ 69 h 184"/>
                <a:gd name="T54" fmla="*/ 180 w 188"/>
                <a:gd name="T55" fmla="*/ 56 h 184"/>
                <a:gd name="T56" fmla="*/ 175 w 188"/>
                <a:gd name="T57" fmla="*/ 46 h 184"/>
                <a:gd name="T58" fmla="*/ 169 w 188"/>
                <a:gd name="T59" fmla="*/ 38 h 184"/>
                <a:gd name="T60" fmla="*/ 163 w 188"/>
                <a:gd name="T61" fmla="*/ 31 h 184"/>
                <a:gd name="T62" fmla="*/ 155 w 188"/>
                <a:gd name="T63" fmla="*/ 25 h 184"/>
                <a:gd name="T64" fmla="*/ 150 w 188"/>
                <a:gd name="T65" fmla="*/ 19 h 184"/>
                <a:gd name="T66" fmla="*/ 144 w 188"/>
                <a:gd name="T67" fmla="*/ 17 h 184"/>
                <a:gd name="T68" fmla="*/ 138 w 188"/>
                <a:gd name="T69" fmla="*/ 13 h 184"/>
                <a:gd name="T70" fmla="*/ 130 w 188"/>
                <a:gd name="T71" fmla="*/ 9 h 184"/>
                <a:gd name="T72" fmla="*/ 123 w 188"/>
                <a:gd name="T73" fmla="*/ 6 h 184"/>
                <a:gd name="T74" fmla="*/ 117 w 188"/>
                <a:gd name="T75" fmla="*/ 4 h 184"/>
                <a:gd name="T76" fmla="*/ 109 w 188"/>
                <a:gd name="T77" fmla="*/ 2 h 184"/>
                <a:gd name="T78" fmla="*/ 102 w 188"/>
                <a:gd name="T79" fmla="*/ 0 h 184"/>
                <a:gd name="T80" fmla="*/ 94 w 188"/>
                <a:gd name="T81" fmla="*/ 0 h 184"/>
                <a:gd name="T82" fmla="*/ 86 w 188"/>
                <a:gd name="T83" fmla="*/ 2 h 184"/>
                <a:gd name="T84" fmla="*/ 78 w 188"/>
                <a:gd name="T85" fmla="*/ 2 h 184"/>
                <a:gd name="T86" fmla="*/ 71 w 188"/>
                <a:gd name="T87" fmla="*/ 4 h 184"/>
                <a:gd name="T88" fmla="*/ 61 w 188"/>
                <a:gd name="T89" fmla="*/ 8 h 184"/>
                <a:gd name="T90" fmla="*/ 52 w 188"/>
                <a:gd name="T91" fmla="*/ 11 h 184"/>
                <a:gd name="T92" fmla="*/ 44 w 188"/>
                <a:gd name="T93" fmla="*/ 17 h 184"/>
                <a:gd name="T94" fmla="*/ 32 w 188"/>
                <a:gd name="T95" fmla="*/ 23 h 184"/>
                <a:gd name="T96" fmla="*/ 21 w 188"/>
                <a:gd name="T97" fmla="*/ 36 h 184"/>
                <a:gd name="T98" fmla="*/ 6 w 188"/>
                <a:gd name="T99" fmla="*/ 6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84">
                  <a:moveTo>
                    <a:pt x="6" y="67"/>
                  </a:moveTo>
                  <a:lnTo>
                    <a:pt x="0" y="84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2" y="102"/>
                  </a:lnTo>
                  <a:lnTo>
                    <a:pt x="2" y="109"/>
                  </a:lnTo>
                  <a:lnTo>
                    <a:pt x="4" y="111"/>
                  </a:lnTo>
                  <a:lnTo>
                    <a:pt x="4" y="115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7" y="125"/>
                  </a:lnTo>
                  <a:lnTo>
                    <a:pt x="7" y="128"/>
                  </a:lnTo>
                  <a:lnTo>
                    <a:pt x="9" y="130"/>
                  </a:lnTo>
                  <a:lnTo>
                    <a:pt x="11" y="132"/>
                  </a:lnTo>
                  <a:lnTo>
                    <a:pt x="11" y="136"/>
                  </a:lnTo>
                  <a:lnTo>
                    <a:pt x="13" y="138"/>
                  </a:lnTo>
                  <a:lnTo>
                    <a:pt x="15" y="140"/>
                  </a:lnTo>
                  <a:lnTo>
                    <a:pt x="17" y="142"/>
                  </a:lnTo>
                  <a:lnTo>
                    <a:pt x="17" y="144"/>
                  </a:lnTo>
                  <a:lnTo>
                    <a:pt x="19" y="146"/>
                  </a:lnTo>
                  <a:lnTo>
                    <a:pt x="21" y="148"/>
                  </a:lnTo>
                  <a:lnTo>
                    <a:pt x="23" y="150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5"/>
                  </a:lnTo>
                  <a:lnTo>
                    <a:pt x="29" y="155"/>
                  </a:lnTo>
                  <a:lnTo>
                    <a:pt x="30" y="157"/>
                  </a:lnTo>
                  <a:lnTo>
                    <a:pt x="32" y="159"/>
                  </a:lnTo>
                  <a:lnTo>
                    <a:pt x="32" y="161"/>
                  </a:lnTo>
                  <a:lnTo>
                    <a:pt x="34" y="161"/>
                  </a:lnTo>
                  <a:lnTo>
                    <a:pt x="36" y="163"/>
                  </a:lnTo>
                  <a:lnTo>
                    <a:pt x="38" y="165"/>
                  </a:lnTo>
                  <a:lnTo>
                    <a:pt x="40" y="16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50" y="171"/>
                  </a:lnTo>
                  <a:lnTo>
                    <a:pt x="52" y="175"/>
                  </a:lnTo>
                  <a:lnTo>
                    <a:pt x="54" y="175"/>
                  </a:lnTo>
                  <a:lnTo>
                    <a:pt x="55" y="175"/>
                  </a:lnTo>
                  <a:lnTo>
                    <a:pt x="57" y="175"/>
                  </a:lnTo>
                  <a:lnTo>
                    <a:pt x="59" y="176"/>
                  </a:lnTo>
                  <a:lnTo>
                    <a:pt x="61" y="176"/>
                  </a:lnTo>
                  <a:lnTo>
                    <a:pt x="63" y="176"/>
                  </a:lnTo>
                  <a:lnTo>
                    <a:pt x="65" y="178"/>
                  </a:lnTo>
                  <a:lnTo>
                    <a:pt x="67" y="178"/>
                  </a:lnTo>
                  <a:lnTo>
                    <a:pt x="69" y="178"/>
                  </a:lnTo>
                  <a:lnTo>
                    <a:pt x="71" y="178"/>
                  </a:lnTo>
                  <a:lnTo>
                    <a:pt x="71" y="180"/>
                  </a:lnTo>
                  <a:lnTo>
                    <a:pt x="73" y="180"/>
                  </a:lnTo>
                  <a:lnTo>
                    <a:pt x="75" y="180"/>
                  </a:lnTo>
                  <a:lnTo>
                    <a:pt x="77" y="180"/>
                  </a:lnTo>
                  <a:lnTo>
                    <a:pt x="78" y="182"/>
                  </a:lnTo>
                  <a:lnTo>
                    <a:pt x="80" y="182"/>
                  </a:lnTo>
                  <a:lnTo>
                    <a:pt x="82" y="182"/>
                  </a:lnTo>
                  <a:lnTo>
                    <a:pt x="84" y="182"/>
                  </a:lnTo>
                  <a:lnTo>
                    <a:pt x="86" y="184"/>
                  </a:lnTo>
                  <a:lnTo>
                    <a:pt x="88" y="182"/>
                  </a:lnTo>
                  <a:lnTo>
                    <a:pt x="90" y="182"/>
                  </a:lnTo>
                  <a:lnTo>
                    <a:pt x="92" y="184"/>
                  </a:lnTo>
                  <a:lnTo>
                    <a:pt x="94" y="184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2"/>
                  </a:lnTo>
                  <a:lnTo>
                    <a:pt x="103" y="182"/>
                  </a:lnTo>
                  <a:lnTo>
                    <a:pt x="105" y="182"/>
                  </a:lnTo>
                  <a:lnTo>
                    <a:pt x="107" y="182"/>
                  </a:lnTo>
                  <a:lnTo>
                    <a:pt x="109" y="182"/>
                  </a:lnTo>
                  <a:lnTo>
                    <a:pt x="111" y="180"/>
                  </a:lnTo>
                  <a:lnTo>
                    <a:pt x="113" y="180"/>
                  </a:lnTo>
                  <a:lnTo>
                    <a:pt x="115" y="180"/>
                  </a:lnTo>
                  <a:lnTo>
                    <a:pt x="117" y="180"/>
                  </a:lnTo>
                  <a:lnTo>
                    <a:pt x="119" y="178"/>
                  </a:lnTo>
                  <a:lnTo>
                    <a:pt x="123" y="178"/>
                  </a:lnTo>
                  <a:lnTo>
                    <a:pt x="125" y="178"/>
                  </a:lnTo>
                  <a:lnTo>
                    <a:pt x="127" y="176"/>
                  </a:lnTo>
                  <a:lnTo>
                    <a:pt x="128" y="175"/>
                  </a:lnTo>
                  <a:lnTo>
                    <a:pt x="130" y="176"/>
                  </a:lnTo>
                  <a:lnTo>
                    <a:pt x="132" y="175"/>
                  </a:lnTo>
                  <a:lnTo>
                    <a:pt x="136" y="173"/>
                  </a:lnTo>
                  <a:lnTo>
                    <a:pt x="138" y="173"/>
                  </a:lnTo>
                  <a:lnTo>
                    <a:pt x="140" y="171"/>
                  </a:lnTo>
                  <a:lnTo>
                    <a:pt x="142" y="169"/>
                  </a:lnTo>
                  <a:lnTo>
                    <a:pt x="144" y="167"/>
                  </a:lnTo>
                  <a:lnTo>
                    <a:pt x="148" y="167"/>
                  </a:lnTo>
                  <a:lnTo>
                    <a:pt x="150" y="163"/>
                  </a:lnTo>
                  <a:lnTo>
                    <a:pt x="151" y="161"/>
                  </a:lnTo>
                  <a:lnTo>
                    <a:pt x="155" y="161"/>
                  </a:lnTo>
                  <a:lnTo>
                    <a:pt x="157" y="157"/>
                  </a:lnTo>
                  <a:lnTo>
                    <a:pt x="161" y="153"/>
                  </a:lnTo>
                  <a:lnTo>
                    <a:pt x="163" y="153"/>
                  </a:lnTo>
                  <a:lnTo>
                    <a:pt x="167" y="148"/>
                  </a:lnTo>
                  <a:lnTo>
                    <a:pt x="169" y="144"/>
                  </a:lnTo>
                  <a:lnTo>
                    <a:pt x="173" y="140"/>
                  </a:lnTo>
                  <a:lnTo>
                    <a:pt x="176" y="132"/>
                  </a:lnTo>
                  <a:lnTo>
                    <a:pt x="182" y="117"/>
                  </a:lnTo>
                  <a:lnTo>
                    <a:pt x="182" y="117"/>
                  </a:lnTo>
                  <a:lnTo>
                    <a:pt x="188" y="100"/>
                  </a:lnTo>
                  <a:lnTo>
                    <a:pt x="188" y="92"/>
                  </a:lnTo>
                  <a:lnTo>
                    <a:pt x="188" y="86"/>
                  </a:lnTo>
                  <a:lnTo>
                    <a:pt x="186" y="82"/>
                  </a:lnTo>
                  <a:lnTo>
                    <a:pt x="186" y="75"/>
                  </a:lnTo>
                  <a:lnTo>
                    <a:pt x="184" y="73"/>
                  </a:lnTo>
                  <a:lnTo>
                    <a:pt x="184" y="69"/>
                  </a:lnTo>
                  <a:lnTo>
                    <a:pt x="182" y="65"/>
                  </a:lnTo>
                  <a:lnTo>
                    <a:pt x="182" y="63"/>
                  </a:lnTo>
                  <a:lnTo>
                    <a:pt x="180" y="59"/>
                  </a:lnTo>
                  <a:lnTo>
                    <a:pt x="180" y="56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48"/>
                  </a:lnTo>
                  <a:lnTo>
                    <a:pt x="175" y="46"/>
                  </a:lnTo>
                  <a:lnTo>
                    <a:pt x="173" y="44"/>
                  </a:lnTo>
                  <a:lnTo>
                    <a:pt x="171" y="42"/>
                  </a:lnTo>
                  <a:lnTo>
                    <a:pt x="171" y="40"/>
                  </a:lnTo>
                  <a:lnTo>
                    <a:pt x="169" y="38"/>
                  </a:lnTo>
                  <a:lnTo>
                    <a:pt x="167" y="36"/>
                  </a:lnTo>
                  <a:lnTo>
                    <a:pt x="165" y="34"/>
                  </a:lnTo>
                  <a:lnTo>
                    <a:pt x="163" y="34"/>
                  </a:lnTo>
                  <a:lnTo>
                    <a:pt x="163" y="31"/>
                  </a:lnTo>
                  <a:lnTo>
                    <a:pt x="161" y="29"/>
                  </a:lnTo>
                  <a:lnTo>
                    <a:pt x="159" y="29"/>
                  </a:lnTo>
                  <a:lnTo>
                    <a:pt x="157" y="27"/>
                  </a:lnTo>
                  <a:lnTo>
                    <a:pt x="155" y="25"/>
                  </a:lnTo>
                  <a:lnTo>
                    <a:pt x="155" y="23"/>
                  </a:lnTo>
                  <a:lnTo>
                    <a:pt x="153" y="23"/>
                  </a:lnTo>
                  <a:lnTo>
                    <a:pt x="151" y="21"/>
                  </a:lnTo>
                  <a:lnTo>
                    <a:pt x="150" y="19"/>
                  </a:lnTo>
                  <a:lnTo>
                    <a:pt x="148" y="19"/>
                  </a:lnTo>
                  <a:lnTo>
                    <a:pt x="146" y="17"/>
                  </a:lnTo>
                  <a:lnTo>
                    <a:pt x="146" y="17"/>
                  </a:lnTo>
                  <a:lnTo>
                    <a:pt x="144" y="17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0" y="13"/>
                  </a:lnTo>
                  <a:lnTo>
                    <a:pt x="138" y="13"/>
                  </a:lnTo>
                  <a:lnTo>
                    <a:pt x="136" y="9"/>
                  </a:lnTo>
                  <a:lnTo>
                    <a:pt x="134" y="9"/>
                  </a:lnTo>
                  <a:lnTo>
                    <a:pt x="132" y="9"/>
                  </a:lnTo>
                  <a:lnTo>
                    <a:pt x="130" y="9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2" y="0"/>
                  </a:lnTo>
                  <a:lnTo>
                    <a:pt x="100" y="2"/>
                  </a:lnTo>
                  <a:lnTo>
                    <a:pt x="98" y="2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0" y="2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2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59" y="9"/>
                  </a:lnTo>
                  <a:lnTo>
                    <a:pt x="57" y="8"/>
                  </a:lnTo>
                  <a:lnTo>
                    <a:pt x="55" y="9"/>
                  </a:lnTo>
                  <a:lnTo>
                    <a:pt x="52" y="11"/>
                  </a:lnTo>
                  <a:lnTo>
                    <a:pt x="50" y="11"/>
                  </a:lnTo>
                  <a:lnTo>
                    <a:pt x="48" y="13"/>
                  </a:lnTo>
                  <a:lnTo>
                    <a:pt x="46" y="15"/>
                  </a:lnTo>
                  <a:lnTo>
                    <a:pt x="44" y="17"/>
                  </a:lnTo>
                  <a:lnTo>
                    <a:pt x="40" y="17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2" y="23"/>
                  </a:lnTo>
                  <a:lnTo>
                    <a:pt x="30" y="27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1" y="36"/>
                  </a:lnTo>
                  <a:lnTo>
                    <a:pt x="19" y="40"/>
                  </a:lnTo>
                  <a:lnTo>
                    <a:pt x="15" y="44"/>
                  </a:lnTo>
                  <a:lnTo>
                    <a:pt x="11" y="52"/>
                  </a:lnTo>
                  <a:lnTo>
                    <a:pt x="6" y="6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32" name="Text Box 4124"/>
          <p:cNvSpPr txBox="1">
            <a:spLocks noChangeArrowheads="1"/>
          </p:cNvSpPr>
          <p:nvPr/>
        </p:nvSpPr>
        <p:spPr bwMode="auto">
          <a:xfrm>
            <a:off x="5486400" y="6096000"/>
            <a:ext cx="1382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Time (sec)</a:t>
            </a:r>
          </a:p>
        </p:txBody>
      </p:sp>
      <p:sp>
        <p:nvSpPr>
          <p:cNvPr id="123933" name="Text Box 4125"/>
          <p:cNvSpPr txBox="1">
            <a:spLocks noChangeArrowheads="1"/>
          </p:cNvSpPr>
          <p:nvPr/>
        </p:nvSpPr>
        <p:spPr bwMode="auto"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Control of a limb with antagonist muscles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5. To rapidly move a limb, antagonist muscles are activated in sequence</a:t>
            </a:r>
          </a:p>
        </p:txBody>
      </p:sp>
      <p:sp>
        <p:nvSpPr>
          <p:cNvPr id="123934" name="Text Box 4126"/>
          <p:cNvSpPr txBox="1">
            <a:spLocks noChangeArrowheads="1"/>
          </p:cNvSpPr>
          <p:nvPr/>
        </p:nvSpPr>
        <p:spPr bwMode="auto">
          <a:xfrm>
            <a:off x="3336925" y="5143500"/>
            <a:ext cx="1857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Muscle 1 activity</a:t>
            </a:r>
          </a:p>
        </p:txBody>
      </p:sp>
      <p:sp>
        <p:nvSpPr>
          <p:cNvPr id="123935" name="Text Box 4127"/>
          <p:cNvSpPr txBox="1">
            <a:spLocks noChangeArrowheads="1"/>
          </p:cNvSpPr>
          <p:nvPr/>
        </p:nvSpPr>
        <p:spPr bwMode="auto">
          <a:xfrm>
            <a:off x="3352800" y="4140200"/>
            <a:ext cx="1857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Muscle 2 activity</a:t>
            </a:r>
          </a:p>
        </p:txBody>
      </p:sp>
      <p:sp>
        <p:nvSpPr>
          <p:cNvPr id="123936" name="Rectangle 4128"/>
          <p:cNvSpPr>
            <a:spLocks noChangeArrowheads="1"/>
          </p:cNvSpPr>
          <p:nvPr/>
        </p:nvSpPr>
        <p:spPr bwMode="auto">
          <a:xfrm>
            <a:off x="4267200" y="26924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Joint angle</a:t>
            </a:r>
          </a:p>
        </p:txBody>
      </p:sp>
      <p:sp>
        <p:nvSpPr>
          <p:cNvPr id="123937" name="Text Box 4129"/>
          <p:cNvSpPr txBox="1">
            <a:spLocks noChangeArrowheads="1"/>
          </p:cNvSpPr>
          <p:nvPr/>
        </p:nvSpPr>
        <p:spPr bwMode="auto">
          <a:xfrm>
            <a:off x="3505200" y="1524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Slow movement</a:t>
            </a:r>
          </a:p>
        </p:txBody>
      </p:sp>
      <p:sp>
        <p:nvSpPr>
          <p:cNvPr id="123938" name="Rectangle 4130"/>
          <p:cNvSpPr>
            <a:spLocks noChangeArrowheads="1"/>
          </p:cNvSpPr>
          <p:nvPr/>
        </p:nvSpPr>
        <p:spPr bwMode="auto">
          <a:xfrm>
            <a:off x="6629400" y="1524000"/>
            <a:ext cx="1857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Fast movement</a:t>
            </a:r>
          </a:p>
        </p:txBody>
      </p:sp>
      <p:graphicFrame>
        <p:nvGraphicFramePr>
          <p:cNvPr id="123939" name="Object 4131"/>
          <p:cNvGraphicFramePr>
            <a:graphicFrameLocks noChangeAspect="1"/>
          </p:cNvGraphicFramePr>
          <p:nvPr/>
        </p:nvGraphicFramePr>
        <p:xfrm>
          <a:off x="2286000" y="32004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6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4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940" name="AutoShape 4132"/>
          <p:cNvCxnSpPr>
            <a:cxnSpLocks noChangeShapeType="1"/>
          </p:cNvCxnSpPr>
          <p:nvPr/>
        </p:nvCxnSpPr>
        <p:spPr bwMode="auto">
          <a:xfrm>
            <a:off x="990600" y="3657600"/>
            <a:ext cx="3810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41" name="AutoShape 4133"/>
          <p:cNvCxnSpPr>
            <a:cxnSpLocks noChangeShapeType="1"/>
          </p:cNvCxnSpPr>
          <p:nvPr/>
        </p:nvCxnSpPr>
        <p:spPr bwMode="auto">
          <a:xfrm rot="10800000" flipV="1">
            <a:off x="2286000" y="3657600"/>
            <a:ext cx="4572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3942" name="Object 4134"/>
          <p:cNvGraphicFramePr>
            <a:graphicFrameLocks noChangeAspect="1"/>
          </p:cNvGraphicFramePr>
          <p:nvPr/>
        </p:nvGraphicFramePr>
        <p:xfrm>
          <a:off x="595313" y="32766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7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Object 4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2766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3" name="Rectangle 4135"/>
          <p:cNvSpPr>
            <a:spLocks noChangeArrowheads="1"/>
          </p:cNvSpPr>
          <p:nvPr/>
        </p:nvSpPr>
        <p:spPr bwMode="auto">
          <a:xfrm>
            <a:off x="1905000" y="4267200"/>
            <a:ext cx="255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sz="2400" i="1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3burstE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04063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Rapid wrist flexion: agonist-antagonist-agonist activation pattern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3phase_essentialtremor"/>
          <p:cNvPicPr>
            <a:picLocks noChangeAspect="1" noChangeArrowheads="1"/>
          </p:cNvPicPr>
          <p:nvPr/>
        </p:nvPicPr>
        <p:blipFill>
          <a:blip r:embed="rId3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2215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28600" y="1981200"/>
            <a:ext cx="1189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b="1">
                <a:latin typeface="Arial" charset="0"/>
              </a:rPr>
              <a:t>Wrist position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8600" y="3048000"/>
            <a:ext cx="1189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b="1">
                <a:latin typeface="Arial" charset="0"/>
              </a:rPr>
              <a:t>Wrist velocity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0" y="4114800"/>
            <a:ext cx="14176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b="1">
                <a:latin typeface="Arial" charset="0"/>
              </a:rPr>
              <a:t>Wrist flexor EMG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0" y="48006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b="1">
                <a:latin typeface="Arial" charset="0"/>
              </a:rPr>
              <a:t>Extensor EMG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57200" y="457200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Essential tremor: a cerebellar condition associated with delayed 2nd agonist burst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7767638" y="6577013"/>
            <a:ext cx="1376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Britton et al. 1994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362200" y="1662113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Normal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715000" y="1676400"/>
            <a:ext cx="177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Essential tremor</a:t>
            </a:r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>
            <a:off x="6172200" y="3810000"/>
            <a:ext cx="228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2276475" y="2293938"/>
            <a:ext cx="3878263" cy="2497137"/>
            <a:chOff x="1434" y="1445"/>
            <a:chExt cx="2443" cy="1573"/>
          </a:xfrm>
        </p:grpSpPr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 flipV="1">
              <a:off x="1434" y="1445"/>
              <a:ext cx="0" cy="15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V="1">
              <a:off x="3877" y="1482"/>
              <a:ext cx="0" cy="15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3074" descr="nerve_neck_to_arm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3108325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5" name="Picture 3075" descr="spinalcord&amp;verteb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"/>
            <a:ext cx="367188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6" name="Rectangle 3076"/>
          <p:cNvSpPr>
            <a:spLocks noChangeArrowheads="1"/>
          </p:cNvSpPr>
          <p:nvPr/>
        </p:nvSpPr>
        <p:spPr bwMode="auto">
          <a:xfrm>
            <a:off x="6442075" y="6583363"/>
            <a:ext cx="2701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McDonald JW (1999) Sci Am 9:64-73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spinalinjury_segments&amp;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-762000"/>
            <a:ext cx="3614738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4419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Divisions of the spinal cord</a:t>
            </a:r>
            <a:r>
              <a:rPr lang="en-US" sz="2000"/>
              <a:t>:</a:t>
            </a:r>
          </a:p>
          <a:p>
            <a:pPr>
              <a:spcBef>
                <a:spcPct val="50000"/>
              </a:spcBef>
            </a:pPr>
            <a:r>
              <a:rPr lang="en-US" sz="2000"/>
              <a:t>Cervical</a:t>
            </a:r>
          </a:p>
          <a:p>
            <a:pPr>
              <a:spcBef>
                <a:spcPct val="50000"/>
              </a:spcBef>
            </a:pPr>
            <a:r>
              <a:rPr lang="en-US" sz="2000"/>
              <a:t>Thoracic</a:t>
            </a:r>
          </a:p>
          <a:p>
            <a:pPr>
              <a:spcBef>
                <a:spcPct val="50000"/>
              </a:spcBef>
            </a:pPr>
            <a:r>
              <a:rPr lang="en-US" sz="2000"/>
              <a:t>Lumbar</a:t>
            </a:r>
          </a:p>
          <a:p>
            <a:pPr>
              <a:spcBef>
                <a:spcPct val="50000"/>
              </a:spcBef>
            </a:pPr>
            <a:r>
              <a:rPr lang="en-US" sz="2000"/>
              <a:t>Sacral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442075" y="6583363"/>
            <a:ext cx="2701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McDonald JW (1999) Sci Am 9:64-73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pinalcord&amp;glia_handtospine&amp;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 spinal segment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442075" y="6583363"/>
            <a:ext cx="2701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McDonald JW (1999) Sci Am 9:64-73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severedspine_glias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734695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1000" y="533400"/>
            <a:ext cx="83058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Spinal cord injury involves damage to both neurons and glia</a:t>
            </a:r>
            <a:endParaRPr lang="en-US" sz="18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 Initial damage is likely limited to a small region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 Hemorrhaging from broken vessels swells the cord, putting pressure on healthy neurons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 Injured neurons release glutamate at very high levels, over exciting neighboring neurons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 Cyst and glutamate kill myelin producing cells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 After a few weeks, a wall of glia cells forms</a:t>
            </a:r>
            <a:endParaRPr lang="en-US" sz="180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096000" y="658336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McDonald JW (1999) Sci Am 9:64-73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muscle_stimu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908675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305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Neural Prosthetics</a:t>
            </a:r>
          </a:p>
          <a:p>
            <a:endParaRPr lang="en-US" sz="2000" b="1"/>
          </a:p>
          <a:p>
            <a:r>
              <a:rPr lang="en-US" sz="2000" b="1"/>
              <a:t>Functional Electrical Stimulation to produce a grip</a:t>
            </a:r>
          </a:p>
          <a:p>
            <a:r>
              <a:rPr lang="en-US" sz="2000"/>
              <a:t>C6 injury:  Elevation of shoulder on the left arm signals the stimulator to produce a grip.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442075" y="6583363"/>
            <a:ext cx="2701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McDonald JW (1999) Sci Am 9:64-73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1027"/>
          <p:cNvSpPr txBox="1">
            <a:spLocks noChangeArrowheads="1"/>
          </p:cNvSpPr>
          <p:nvPr/>
        </p:nvSpPr>
        <p:spPr bwMode="auto">
          <a:xfrm>
            <a:off x="6172200" y="6583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Pat Crago, Case Western Reserve Univ.</a:t>
            </a:r>
          </a:p>
        </p:txBody>
      </p:sp>
      <p:pic>
        <p:nvPicPr>
          <p:cNvPr id="106501" name="hand_grasp_function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65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650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457200" y="6096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Motor neurons reside in the ventral region of the gray matter of the spinal cord.  They collect into pools that innervate a single muscle.</a:t>
            </a:r>
          </a:p>
        </p:txBody>
      </p:sp>
      <p:pic>
        <p:nvPicPr>
          <p:cNvPr id="14345" name="Picture 1033" descr="ju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510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6" name="Text Box 1034"/>
          <p:cNvSpPr txBox="1">
            <a:spLocks noChangeArrowheads="1"/>
          </p:cNvSpPr>
          <p:nvPr/>
        </p:nvSpPr>
        <p:spPr bwMode="auto">
          <a:xfrm>
            <a:off x="7380288" y="6583363"/>
            <a:ext cx="1763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Kandel ER et al. (1991)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10479</TotalTime>
  <Words>646</Words>
  <Application>Microsoft Office PowerPoint</Application>
  <PresentationFormat>On-screen Show (4:3)</PresentationFormat>
  <Paragraphs>154</Paragraphs>
  <Slides>22</Slides>
  <Notes>22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Times New Roman</vt:lpstr>
      <vt:lpstr>Helvetica</vt:lpstr>
      <vt:lpstr>Arial</vt:lpstr>
      <vt:lpstr>Symbol</vt:lpstr>
      <vt:lpstr>Courier New</vt:lpstr>
      <vt:lpstr>Default Design</vt:lpstr>
      <vt:lpstr>MathType 5.0 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BME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Reza Shadmehr</dc:creator>
  <cp:lastModifiedBy>Reza</cp:lastModifiedBy>
  <cp:revision>211</cp:revision>
  <cp:lastPrinted>2002-01-10T14:56:02Z</cp:lastPrinted>
  <dcterms:created xsi:type="dcterms:W3CDTF">2000-08-21T16:14:18Z</dcterms:created>
  <dcterms:modified xsi:type="dcterms:W3CDTF">2015-03-26T19:00:25Z</dcterms:modified>
</cp:coreProperties>
</file>