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 Reporting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657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Developed by Prospect BD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25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Suppose template.txt file has</a:t>
            </a:r>
          </a:p>
          <a:p>
            <a:r>
              <a:rPr lang="en-US" sz="1600" dirty="0" smtClean="0"/>
              <a:t>This is the {{$</a:t>
            </a:r>
            <a:r>
              <a:rPr lang="en-US" sz="1600" dirty="0" err="1" smtClean="0"/>
              <a:t>user_placeholder</a:t>
            </a:r>
            <a:r>
              <a:rPr lang="en-US" sz="1600" dirty="0" smtClean="0"/>
              <a:t>}}</a:t>
            </a:r>
          </a:p>
          <a:p>
            <a:endParaRPr lang="en-US" sz="1600" dirty="0"/>
          </a:p>
          <a:p>
            <a:r>
              <a:rPr lang="en-US" sz="1600" dirty="0" smtClean="0"/>
              <a:t>To replace the </a:t>
            </a:r>
            <a:r>
              <a:rPr lang="en-US" sz="1600" dirty="0" err="1" smtClean="0"/>
              <a:t>placeholde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{{::template, {‘$</a:t>
            </a:r>
            <a:r>
              <a:rPr lang="en-US" sz="1600" dirty="0" err="1" smtClean="0"/>
              <a:t>user_placeholder</a:t>
            </a:r>
            <a:r>
              <a:rPr lang="en-US" sz="1600" dirty="0" smtClean="0"/>
              <a:t>’ : ‘$user’}}} // here $user is a variable stored in the data structure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Nested Level </a:t>
            </a:r>
            <a:r>
              <a:rPr lang="en-US" sz="1600" b="1" dirty="0" err="1" smtClean="0"/>
              <a:t>json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dirty="0"/>
              <a:t>If the variable is a list access it by [index]  if it’s a object access by .attribute </a:t>
            </a:r>
          </a:p>
          <a:p>
            <a:pPr marL="0" indent="0">
              <a:buNone/>
            </a:pPr>
            <a:r>
              <a:rPr lang="en-US" sz="1600" dirty="0" err="1"/>
              <a:t>Exmpale</a:t>
            </a:r>
            <a:r>
              <a:rPr lang="en-US" sz="1600" dirty="0"/>
              <a:t> : </a:t>
            </a:r>
          </a:p>
          <a:p>
            <a:pPr marL="0" indent="0">
              <a:buNone/>
            </a:pPr>
            <a:r>
              <a:rPr lang="en-US" sz="1600" dirty="0"/>
              <a:t>$x = [1,2,3,4,5,6,[1]];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template :</a:t>
            </a:r>
          </a:p>
          <a:p>
            <a:pPr marL="0" indent="0">
              <a:buNone/>
            </a:pPr>
            <a:r>
              <a:rPr lang="en-US" sz="1600" dirty="0"/>
              <a:t>{{$x[6][0]}} output : 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$x = {‘a’ : {‘b’ : ‘c’}}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template :</a:t>
            </a:r>
          </a:p>
          <a:p>
            <a:pPr marL="0" indent="0">
              <a:buNone/>
            </a:pPr>
            <a:r>
              <a:rPr lang="en-US" sz="1600" dirty="0"/>
              <a:t>{{$</a:t>
            </a:r>
            <a:r>
              <a:rPr lang="en-US" sz="1600" dirty="0" err="1"/>
              <a:t>x.a.b</a:t>
            </a:r>
            <a:r>
              <a:rPr lang="en-US" sz="1600" dirty="0"/>
              <a:t>}} output: c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833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if the variable is an </a:t>
            </a:r>
            <a:r>
              <a:rPr lang="en-US" sz="1600" dirty="0" err="1"/>
              <a:t>json</a:t>
            </a:r>
            <a:r>
              <a:rPr lang="en-US" sz="1600" dirty="0"/>
              <a:t> list then access element by brace convention if it’s a object then access it by dot convention</a:t>
            </a:r>
          </a:p>
          <a:p>
            <a:pPr marL="0" indent="0">
              <a:buNone/>
            </a:pPr>
            <a:r>
              <a:rPr lang="en-US" sz="1600" dirty="0"/>
              <a:t>Example :</a:t>
            </a:r>
          </a:p>
          <a:p>
            <a:pPr marL="0" indent="0">
              <a:buNone/>
            </a:pPr>
            <a:r>
              <a:rPr lang="en-US" sz="1600" dirty="0"/>
              <a:t>$x = [{‘a’ : [1,2,3,4]}];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template :</a:t>
            </a:r>
          </a:p>
          <a:p>
            <a:pPr marL="0" indent="0">
              <a:buNone/>
            </a:pPr>
            <a:r>
              <a:rPr lang="en-US" sz="1600" dirty="0"/>
              <a:t>{{$x[0].a[1]}}  output : 2</a:t>
            </a:r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Template Format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You can format a variable by two way </a:t>
            </a:r>
          </a:p>
          <a:p>
            <a:pPr marL="0" indent="0">
              <a:buNone/>
            </a:pPr>
            <a:r>
              <a:rPr lang="en-US" sz="1600" dirty="0" smtClean="0"/>
              <a:t>1 . In line</a:t>
            </a:r>
          </a:p>
          <a:p>
            <a:pPr>
              <a:buAutoNum type="arabicPeriod" startAt="2"/>
            </a:pPr>
            <a:r>
              <a:rPr lang="en-US" sz="1600" dirty="0" smtClean="0"/>
              <a:t>Using Format classes(you have to define the format class in the template using &lt;format&gt;&lt;/format&gt; )</a:t>
            </a:r>
          </a:p>
          <a:p>
            <a:pPr marL="0" indent="0">
              <a:buNone/>
            </a:pPr>
            <a:r>
              <a:rPr lang="en-US" sz="1600" dirty="0" smtClean="0"/>
              <a:t>In line format :</a:t>
            </a:r>
          </a:p>
          <a:p>
            <a:pPr marL="0" indent="0">
              <a:buNone/>
            </a:pPr>
            <a:r>
              <a:rPr lang="en-US" sz="1600" dirty="0" smtClean="0"/>
              <a:t>{{$</a:t>
            </a:r>
            <a:r>
              <a:rPr lang="en-US" sz="1600" dirty="0" err="1" smtClean="0"/>
              <a:t>variable_name</a:t>
            </a:r>
            <a:r>
              <a:rPr lang="en-US" sz="1600" dirty="0" smtClean="0"/>
              <a:t>::</a:t>
            </a:r>
            <a:r>
              <a:rPr lang="en-US" sz="1600" dirty="0" err="1" smtClean="0"/>
              <a:t>format_sepc_as_an_object</a:t>
            </a:r>
            <a:r>
              <a:rPr lang="en-US" sz="1600" dirty="0" smtClean="0"/>
              <a:t>}}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Example :{{$x::{‘width’ : 5, ‘align’ : ‘center’ , ‘fill’ : ‘$’}}} /$x = 1;</a:t>
            </a:r>
          </a:p>
          <a:p>
            <a:pPr marL="0" indent="0">
              <a:buNone/>
            </a:pPr>
            <a:r>
              <a:rPr lang="en-US" sz="1600" dirty="0" smtClean="0"/>
              <a:t>Output : $$1$$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94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When you use class format you can use conditional format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Example :</a:t>
            </a:r>
          </a:p>
          <a:p>
            <a:pPr marL="0" indent="0">
              <a:buNone/>
            </a:pPr>
            <a:r>
              <a:rPr lang="en-US" sz="1600" dirty="0" smtClean="0"/>
              <a:t>{{$x:</a:t>
            </a:r>
            <a:r>
              <a:rPr lang="en-US" sz="1600" dirty="0" smtClean="0">
                <a:sym typeface="Wingdings" pitchFamily="2" charset="2"/>
              </a:rPr>
              <a:t>((y)=&gt; y&gt;1), c1|c2</a:t>
            </a:r>
            <a:r>
              <a:rPr lang="en-US" sz="1600" dirty="0" smtClean="0"/>
              <a:t>}}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Here </a:t>
            </a:r>
            <a:r>
              <a:rPr lang="en-US" sz="1600" dirty="0" smtClean="0">
                <a:sym typeface="Wingdings" pitchFamily="2" charset="2"/>
              </a:rPr>
              <a:t>((</a:t>
            </a:r>
            <a:r>
              <a:rPr lang="en-US" sz="1600" dirty="0">
                <a:sym typeface="Wingdings" pitchFamily="2" charset="2"/>
              </a:rPr>
              <a:t>y)=&gt; y&gt;1</a:t>
            </a:r>
            <a:r>
              <a:rPr lang="en-US" sz="1600" dirty="0" smtClean="0">
                <a:sym typeface="Wingdings" pitchFamily="2" charset="2"/>
              </a:rPr>
              <a:t>) is the condition , if it’s true then the format will be c1 else c2</a:t>
            </a: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 err="1" smtClean="0">
                <a:sym typeface="Wingdings" pitchFamily="2" charset="2"/>
              </a:rPr>
              <a:t>Exmple</a:t>
            </a:r>
            <a:r>
              <a:rPr lang="en-US" sz="1600" dirty="0" smtClean="0">
                <a:sym typeface="Wingdings" pitchFamily="2" charset="2"/>
              </a:rPr>
              <a:t> : </a:t>
            </a:r>
          </a:p>
          <a:p>
            <a:pPr marL="0" indent="0">
              <a:buNone/>
            </a:pPr>
            <a:r>
              <a:rPr lang="en-US" sz="1600" dirty="0"/>
              <a:t>{{$x:</a:t>
            </a:r>
            <a:r>
              <a:rPr lang="en-US" sz="1600" dirty="0">
                <a:sym typeface="Wingdings" pitchFamily="2" charset="2"/>
              </a:rPr>
              <a:t>((y)=&gt; y&gt;1), c1|c2</a:t>
            </a:r>
            <a:r>
              <a:rPr lang="en-US" sz="1600" dirty="0" smtClean="0"/>
              <a:t>}}       \ $x = 1</a:t>
            </a:r>
          </a:p>
          <a:p>
            <a:pPr marL="0" indent="0">
              <a:buNone/>
            </a:pPr>
            <a:r>
              <a:rPr lang="en-US" sz="1600" dirty="0" smtClean="0"/>
              <a:t>&lt;format&gt;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1 = {‘width’ : 4 , ‘</a:t>
            </a:r>
            <a:r>
              <a:rPr lang="en-US" sz="1600" dirty="0" err="1" smtClean="0"/>
              <a:t>aling</a:t>
            </a:r>
            <a:r>
              <a:rPr lang="en-US" sz="1600" dirty="0" smtClean="0"/>
              <a:t>’ : ‘left’ ,’fill’ : ‘$’}</a:t>
            </a:r>
          </a:p>
          <a:p>
            <a:pPr marL="0" indent="0">
              <a:buNone/>
            </a:pPr>
            <a:r>
              <a:rPr lang="en-US" sz="1600" dirty="0" smtClean="0"/>
              <a:t>c2 </a:t>
            </a:r>
            <a:r>
              <a:rPr lang="en-US" sz="1600" dirty="0"/>
              <a:t>= {‘width’ : 4 , ‘</a:t>
            </a:r>
            <a:r>
              <a:rPr lang="en-US" sz="1600" dirty="0" err="1"/>
              <a:t>aling</a:t>
            </a:r>
            <a:r>
              <a:rPr lang="en-US" sz="1600" dirty="0"/>
              <a:t>’ : </a:t>
            </a:r>
            <a:r>
              <a:rPr lang="en-US" sz="1600" dirty="0" smtClean="0"/>
              <a:t>‘</a:t>
            </a:r>
            <a:r>
              <a:rPr lang="en-US" sz="1600" dirty="0" err="1" smtClean="0"/>
              <a:t>right’,’fill</a:t>
            </a:r>
            <a:r>
              <a:rPr lang="en-US" sz="1600" dirty="0" smtClean="0"/>
              <a:t>’ : ‘$’}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&lt;/format&gt;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Output : 1$$$</a:t>
            </a:r>
          </a:p>
          <a:p>
            <a:pPr marL="0" indent="0">
              <a:buNone/>
            </a:pPr>
            <a:r>
              <a:rPr lang="en-US" sz="1600" dirty="0" smtClean="0"/>
              <a:t>If $x = 2</a:t>
            </a:r>
          </a:p>
          <a:p>
            <a:pPr marL="0" indent="0">
              <a:buNone/>
            </a:pPr>
            <a:r>
              <a:rPr lang="en-US" sz="1600" dirty="0" smtClean="0"/>
              <a:t>Output : $$$1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86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You can use Aggregate methods in variable </a:t>
            </a:r>
          </a:p>
          <a:p>
            <a:r>
              <a:rPr lang="en-US" sz="1600" dirty="0" smtClean="0"/>
              <a:t>Example :</a:t>
            </a:r>
          </a:p>
          <a:p>
            <a:r>
              <a:rPr lang="en-US" sz="1600" dirty="0" smtClean="0"/>
              <a:t>{{$</a:t>
            </a:r>
            <a:r>
              <a:rPr lang="en-US" sz="1600" dirty="0" err="1" smtClean="0"/>
              <a:t>x.sum</a:t>
            </a:r>
            <a:r>
              <a:rPr lang="en-US" sz="1600" dirty="0" smtClean="0"/>
              <a:t>()}}  \\ $x = [1,2,3,4]  output : 10</a:t>
            </a:r>
          </a:p>
          <a:p>
            <a:endParaRPr lang="en-US" sz="1600" dirty="0" smtClean="0"/>
          </a:p>
          <a:p>
            <a:r>
              <a:rPr lang="en-US" sz="1600" dirty="0" smtClean="0"/>
              <a:t>Functions are  </a:t>
            </a:r>
            <a:r>
              <a:rPr lang="en-US" sz="1600" dirty="0" err="1" smtClean="0"/>
              <a:t>sum,avg,camel,capitalize,ceil</a:t>
            </a:r>
            <a:r>
              <a:rPr lang="en-US" sz="1600" dirty="0" smtClean="0"/>
              <a:t> </a:t>
            </a:r>
            <a:r>
              <a:rPr lang="en-US" sz="1600" dirty="0" err="1" smtClean="0"/>
              <a:t>etc</a:t>
            </a:r>
            <a:r>
              <a:rPr lang="en-US" sz="1600" smtClean="0"/>
              <a:t>   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Foreach</a:t>
            </a:r>
            <a:r>
              <a:rPr lang="en-US" sz="1600" dirty="0" smtClean="0"/>
              <a:t> method:</a:t>
            </a:r>
          </a:p>
          <a:p>
            <a:endParaRPr lang="en-US" sz="1600" dirty="0"/>
          </a:p>
          <a:p>
            <a:r>
              <a:rPr lang="en-US" sz="1600" dirty="0" smtClean="0"/>
              <a:t>Syntax :</a:t>
            </a:r>
          </a:p>
          <a:p>
            <a:r>
              <a:rPr lang="en-US" sz="1600" dirty="0" smtClean="0"/>
              <a:t>{{$</a:t>
            </a:r>
            <a:r>
              <a:rPr lang="en-US" sz="1600" dirty="0" err="1" smtClean="0"/>
              <a:t>variable_list.foreach</a:t>
            </a:r>
            <a:r>
              <a:rPr lang="en-US" sz="1600" dirty="0" smtClean="0"/>
              <a:t>(($element)=&gt;{   &lt;sub template&gt;   }     )}}  </a:t>
            </a:r>
          </a:p>
          <a:p>
            <a:endParaRPr lang="en-US" sz="1600" dirty="0"/>
          </a:p>
          <a:p>
            <a:r>
              <a:rPr lang="en-US" sz="1600" dirty="0" err="1" smtClean="0"/>
              <a:t>Exmaple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In script</a:t>
            </a:r>
          </a:p>
          <a:p>
            <a:r>
              <a:rPr lang="en-US" sz="1600" dirty="0" smtClean="0"/>
              <a:t> $x = [ {‘key’ : ‘value1’} ,</a:t>
            </a:r>
            <a:r>
              <a:rPr lang="en-US" sz="1600" dirty="0"/>
              <a:t> {‘</a:t>
            </a:r>
            <a:r>
              <a:rPr lang="en-US" sz="1600" dirty="0" smtClean="0"/>
              <a:t>key’ </a:t>
            </a:r>
            <a:r>
              <a:rPr lang="en-US" sz="1600" dirty="0"/>
              <a:t>: ‘</a:t>
            </a:r>
            <a:r>
              <a:rPr lang="en-US" sz="1600" dirty="0" smtClean="0"/>
              <a:t>value2’} ,</a:t>
            </a:r>
            <a:r>
              <a:rPr lang="en-US" sz="1600" dirty="0"/>
              <a:t> {‘</a:t>
            </a:r>
            <a:r>
              <a:rPr lang="en-US" sz="1600" dirty="0" smtClean="0"/>
              <a:t>key’ </a:t>
            </a:r>
            <a:r>
              <a:rPr lang="en-US" sz="1600" dirty="0"/>
              <a:t>: ‘</a:t>
            </a:r>
            <a:r>
              <a:rPr lang="en-US" sz="1600" dirty="0" smtClean="0"/>
              <a:t>value3’}  ];</a:t>
            </a:r>
          </a:p>
          <a:p>
            <a:endParaRPr lang="en-US" sz="1600" dirty="0"/>
          </a:p>
          <a:p>
            <a:r>
              <a:rPr lang="en-US" sz="1600" dirty="0" smtClean="0"/>
              <a:t>In template:</a:t>
            </a:r>
          </a:p>
          <a:p>
            <a:r>
              <a:rPr lang="en-US" sz="1600" dirty="0" smtClean="0"/>
              <a:t>{{$</a:t>
            </a:r>
            <a:r>
              <a:rPr lang="en-US" sz="1600" dirty="0" err="1" smtClean="0"/>
              <a:t>x.foreach</a:t>
            </a:r>
            <a:r>
              <a:rPr lang="en-US" sz="1600" dirty="0" smtClean="0"/>
              <a:t>(($y)=&gt;{   {{$</a:t>
            </a:r>
            <a:r>
              <a:rPr lang="en-US" sz="1600" dirty="0" err="1" smtClean="0"/>
              <a:t>y.key</a:t>
            </a:r>
            <a:r>
              <a:rPr lang="en-US" sz="1600" dirty="0" smtClean="0"/>
              <a:t>}}    }  )}}     output</a:t>
            </a:r>
            <a:r>
              <a:rPr lang="en-US" sz="1600" dirty="0"/>
              <a:t>: value1       value2       value3 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316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Autofit/>
          </a:bodyPr>
          <a:lstStyle/>
          <a:p>
            <a:r>
              <a:rPr lang="en-US" sz="2000" dirty="0" smtClean="0"/>
              <a:t>SK Reporting Engine has Two part Scripting , Reporting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Scripting</a:t>
            </a:r>
          </a:p>
          <a:p>
            <a:r>
              <a:rPr lang="en-US" sz="1600" dirty="0" smtClean="0"/>
              <a:t>In Scripting part you can declare Variables and do relational Data Process.</a:t>
            </a:r>
          </a:p>
          <a:p>
            <a:r>
              <a:rPr lang="en-US" sz="2800" dirty="0" smtClean="0"/>
              <a:t>Variable Declaration</a:t>
            </a:r>
          </a:p>
          <a:p>
            <a:r>
              <a:rPr lang="en-US" sz="1600" dirty="0" smtClean="0"/>
              <a:t>Variable name should be Start with ‘$’, variable declarations should be separated with ‘;’,</a:t>
            </a:r>
          </a:p>
          <a:p>
            <a:r>
              <a:rPr lang="en-US" sz="1600" dirty="0" smtClean="0"/>
              <a:t>Examples:</a:t>
            </a:r>
          </a:p>
          <a:p>
            <a:r>
              <a:rPr lang="en-US" sz="1600" dirty="0"/>
              <a:t>$x = 10;</a:t>
            </a:r>
          </a:p>
          <a:p>
            <a:r>
              <a:rPr lang="en-US" sz="1600" dirty="0"/>
              <a:t>$y = 100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Variable types are Integer , Float, String, </a:t>
            </a:r>
            <a:r>
              <a:rPr lang="en-US" sz="1600" dirty="0" err="1" smtClean="0"/>
              <a:t>Json</a:t>
            </a:r>
            <a:r>
              <a:rPr lang="en-US" sz="1600" dirty="0" smtClean="0"/>
              <a:t>, Array and Dictionary (Key value Pair).</a:t>
            </a:r>
          </a:p>
          <a:p>
            <a:r>
              <a:rPr lang="en-US" sz="1600" dirty="0" smtClean="0"/>
              <a:t>examples:</a:t>
            </a:r>
          </a:p>
          <a:p>
            <a:r>
              <a:rPr lang="en-US" sz="1600" dirty="0" smtClean="0"/>
              <a:t>$x = 10; 	\ integer</a:t>
            </a:r>
          </a:p>
          <a:p>
            <a:r>
              <a:rPr lang="en-US" sz="1600" dirty="0" smtClean="0"/>
              <a:t>$y = 10.10;       	\float</a:t>
            </a:r>
          </a:p>
          <a:p>
            <a:r>
              <a:rPr lang="en-US" sz="1600" dirty="0" smtClean="0"/>
              <a:t>$z = ‘</a:t>
            </a:r>
            <a:r>
              <a:rPr lang="en-US" sz="1600" dirty="0" err="1" smtClean="0"/>
              <a:t>gkibria</a:t>
            </a:r>
            <a:r>
              <a:rPr lang="en-US" sz="1600" dirty="0" smtClean="0"/>
              <a:t>’;  	\string</a:t>
            </a:r>
          </a:p>
          <a:p>
            <a:r>
              <a:rPr lang="en-US" sz="1600" dirty="0" smtClean="0"/>
              <a:t>$a = [1,2,3,4,5,6]  \array or list</a:t>
            </a:r>
          </a:p>
          <a:p>
            <a:r>
              <a:rPr lang="en-US" sz="1600" dirty="0" smtClean="0"/>
              <a:t>$b = {‘key1’ : ‘value1’,</a:t>
            </a:r>
            <a:r>
              <a:rPr lang="en-US" sz="1600" dirty="0"/>
              <a:t> </a:t>
            </a:r>
            <a:r>
              <a:rPr lang="en-US" sz="1600" dirty="0" smtClean="0"/>
              <a:t>‘key2’ </a:t>
            </a:r>
            <a:r>
              <a:rPr lang="en-US" sz="1600" dirty="0"/>
              <a:t>: ‘</a:t>
            </a:r>
            <a:r>
              <a:rPr lang="en-US" sz="1600" dirty="0" smtClean="0"/>
              <a:t>value2’</a:t>
            </a:r>
            <a:r>
              <a:rPr lang="en-US" sz="1600" dirty="0"/>
              <a:t> ’, ‘</a:t>
            </a:r>
            <a:r>
              <a:rPr lang="en-US" sz="1600" dirty="0" smtClean="0"/>
              <a:t>key3’ </a:t>
            </a:r>
            <a:r>
              <a:rPr lang="en-US" sz="1600" dirty="0"/>
              <a:t>: ‘</a:t>
            </a:r>
            <a:r>
              <a:rPr lang="en-US" sz="1600" dirty="0" smtClean="0"/>
              <a:t>value3’ </a:t>
            </a:r>
            <a:r>
              <a:rPr lang="en-US" sz="1600" dirty="0"/>
              <a:t>’, ‘</a:t>
            </a:r>
            <a:r>
              <a:rPr lang="en-US" sz="1600" dirty="0" smtClean="0"/>
              <a:t>key4’ </a:t>
            </a:r>
            <a:r>
              <a:rPr lang="en-US" sz="1600" dirty="0"/>
              <a:t>: ‘</a:t>
            </a:r>
            <a:r>
              <a:rPr lang="en-US" sz="1600" dirty="0" smtClean="0"/>
              <a:t>value4’};  \dictionary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4519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3246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$c = {</a:t>
            </a:r>
          </a:p>
          <a:p>
            <a:r>
              <a:rPr lang="en-US" sz="6400" dirty="0"/>
              <a:t>  "person": {</a:t>
            </a:r>
          </a:p>
          <a:p>
            <a:r>
              <a:rPr lang="en-US" sz="6400" dirty="0"/>
              <a:t>    "name": "Alice",</a:t>
            </a:r>
          </a:p>
          <a:p>
            <a:r>
              <a:rPr lang="en-US" sz="6400" dirty="0"/>
              <a:t>    "age": 28,</a:t>
            </a:r>
          </a:p>
          <a:p>
            <a:r>
              <a:rPr lang="en-US" sz="6400" dirty="0"/>
              <a:t>    "location": "New York",</a:t>
            </a:r>
          </a:p>
          <a:p>
            <a:r>
              <a:rPr lang="en-US" sz="6400" dirty="0"/>
              <a:t>    "email": "alice@example.com"</a:t>
            </a:r>
          </a:p>
          <a:p>
            <a:r>
              <a:rPr lang="en-US" sz="6400" dirty="0"/>
              <a:t>  },</a:t>
            </a:r>
          </a:p>
          <a:p>
            <a:r>
              <a:rPr lang="en-US" sz="6400" dirty="0"/>
              <a:t>  "</a:t>
            </a:r>
            <a:r>
              <a:rPr lang="en-US" sz="6400" dirty="0" err="1"/>
              <a:t>favorite_fruits</a:t>
            </a:r>
            <a:r>
              <a:rPr lang="en-US" sz="6400" dirty="0"/>
              <a:t>": ["apple", "banana", "orange"],</a:t>
            </a:r>
          </a:p>
          <a:p>
            <a:r>
              <a:rPr lang="en-US" sz="6400" dirty="0"/>
              <a:t>  "</a:t>
            </a:r>
            <a:r>
              <a:rPr lang="en-US" sz="6400" dirty="0" err="1"/>
              <a:t>is_student</a:t>
            </a:r>
            <a:r>
              <a:rPr lang="en-US" sz="6400" dirty="0"/>
              <a:t>": false,</a:t>
            </a:r>
          </a:p>
          <a:p>
            <a:r>
              <a:rPr lang="en-US" sz="6400" dirty="0"/>
              <a:t>  "grades": {</a:t>
            </a:r>
          </a:p>
          <a:p>
            <a:r>
              <a:rPr lang="en-US" sz="6400" dirty="0"/>
              <a:t>    "math": 92,</a:t>
            </a:r>
          </a:p>
          <a:p>
            <a:r>
              <a:rPr lang="en-US" sz="6400" dirty="0"/>
              <a:t>    "science": 85,</a:t>
            </a:r>
          </a:p>
          <a:p>
            <a:r>
              <a:rPr lang="en-US" sz="6400" dirty="0"/>
              <a:t>    "history": </a:t>
            </a:r>
            <a:r>
              <a:rPr lang="en-US" sz="6400" dirty="0" smtClean="0"/>
              <a:t>78  </a:t>
            </a:r>
            <a:r>
              <a:rPr lang="en-US" sz="6400" dirty="0"/>
              <a:t>},</a:t>
            </a:r>
          </a:p>
          <a:p>
            <a:r>
              <a:rPr lang="en-US" sz="6400" dirty="0"/>
              <a:t>  "addresses": </a:t>
            </a:r>
            <a:r>
              <a:rPr lang="en-US" sz="6400" dirty="0" smtClean="0"/>
              <a:t>[{"</a:t>
            </a:r>
            <a:r>
              <a:rPr lang="en-US" sz="6400" dirty="0"/>
              <a:t>type": "</a:t>
            </a:r>
            <a:r>
              <a:rPr lang="en-US" sz="6400" dirty="0" err="1"/>
              <a:t>home</a:t>
            </a:r>
            <a:r>
              <a:rPr lang="en-US" sz="6400" dirty="0" err="1" smtClean="0"/>
              <a:t>","</a:t>
            </a:r>
            <a:r>
              <a:rPr lang="en-US" sz="6400" dirty="0" err="1"/>
              <a:t>street</a:t>
            </a:r>
            <a:r>
              <a:rPr lang="en-US" sz="6400" dirty="0"/>
              <a:t>": "123 Main </a:t>
            </a:r>
            <a:r>
              <a:rPr lang="en-US" sz="6400" dirty="0" err="1"/>
              <a:t>St</a:t>
            </a:r>
            <a:r>
              <a:rPr lang="en-US" sz="6400" dirty="0" err="1" smtClean="0"/>
              <a:t>","</a:t>
            </a:r>
            <a:r>
              <a:rPr lang="en-US" sz="6400" dirty="0" err="1"/>
              <a:t>city</a:t>
            </a:r>
            <a:r>
              <a:rPr lang="en-US" sz="6400" dirty="0"/>
              <a:t>": "</a:t>
            </a:r>
            <a:r>
              <a:rPr lang="en-US" sz="6400" dirty="0" err="1"/>
              <a:t>Springfield</a:t>
            </a:r>
            <a:r>
              <a:rPr lang="en-US" sz="6400" dirty="0" err="1" smtClean="0"/>
              <a:t>","</a:t>
            </a:r>
            <a:r>
              <a:rPr lang="en-US" sz="6400" dirty="0" err="1"/>
              <a:t>country</a:t>
            </a:r>
            <a:r>
              <a:rPr lang="en-US" sz="6400" dirty="0"/>
              <a:t>": "USA</a:t>
            </a:r>
            <a:r>
              <a:rPr lang="en-US" sz="6400" dirty="0" smtClean="0"/>
              <a:t>"},</a:t>
            </a:r>
            <a:endParaRPr lang="en-US" sz="6400" dirty="0"/>
          </a:p>
          <a:p>
            <a:r>
              <a:rPr lang="en-US" sz="6400" dirty="0"/>
              <a:t>    {</a:t>
            </a:r>
          </a:p>
          <a:p>
            <a:r>
              <a:rPr lang="en-US" sz="6400" dirty="0"/>
              <a:t>      "type": "work",</a:t>
            </a:r>
          </a:p>
          <a:p>
            <a:r>
              <a:rPr lang="en-US" sz="6400" dirty="0"/>
              <a:t>      "street": "456 Elm St",</a:t>
            </a:r>
          </a:p>
          <a:p>
            <a:r>
              <a:rPr lang="en-US" sz="6400" dirty="0"/>
              <a:t>      "city": "New York",</a:t>
            </a:r>
          </a:p>
          <a:p>
            <a:r>
              <a:rPr lang="en-US" sz="6400" dirty="0"/>
              <a:t>      "country": "USA"</a:t>
            </a:r>
          </a:p>
          <a:p>
            <a:r>
              <a:rPr lang="en-US" sz="6400" dirty="0"/>
              <a:t>    }</a:t>
            </a:r>
          </a:p>
          <a:p>
            <a:r>
              <a:rPr lang="en-US" sz="6400" dirty="0"/>
              <a:t>  ]</a:t>
            </a:r>
          </a:p>
          <a:p>
            <a:r>
              <a:rPr lang="en-US" sz="6400" dirty="0" smtClean="0"/>
              <a:t>};   	\</a:t>
            </a:r>
            <a:r>
              <a:rPr lang="en-US" sz="6400" dirty="0" err="1" smtClean="0"/>
              <a:t>json</a:t>
            </a:r>
            <a:endParaRPr lang="en-US" sz="6400" dirty="0" smtClean="0"/>
          </a:p>
          <a:p>
            <a:endParaRPr lang="en-US" sz="6400" dirty="0" smtClean="0"/>
          </a:p>
          <a:p>
            <a:r>
              <a:rPr lang="en-US" sz="6400" dirty="0"/>
              <a:t>Single-line comments with '/', and multi-line comments with '/* */':plaintext// This is a single-line comment/* This is   a multi-line   comment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1600" b="1" dirty="0"/>
              <a:t>Data Process </a:t>
            </a:r>
            <a:endParaRPr lang="en-US" sz="1600" b="1" dirty="0" smtClean="0"/>
          </a:p>
          <a:p>
            <a:r>
              <a:rPr lang="en-US" sz="1600" b="1" dirty="0"/>
              <a:t>$</a:t>
            </a:r>
            <a:r>
              <a:rPr lang="en-US" sz="1600" b="1" dirty="0" err="1"/>
              <a:t>new_table_name</a:t>
            </a:r>
            <a:r>
              <a:rPr lang="en-US" sz="1600" b="1" dirty="0"/>
              <a:t> = $&lt;table1:placeholder1 , table2:placeholder2 &gt;operation1(arguments1)</a:t>
            </a:r>
          </a:p>
          <a:p>
            <a:r>
              <a:rPr lang="en-US" sz="1600" b="1" dirty="0"/>
              <a:t>-&gt; operation2(arguments2) -&gt; operation3(arguments3</a:t>
            </a:r>
            <a:r>
              <a:rPr lang="en-US" sz="1600" b="1" dirty="0" smtClean="0"/>
              <a:t>)…….…;</a:t>
            </a:r>
            <a:endParaRPr lang="en-US" sz="1600" dirty="0"/>
          </a:p>
          <a:p>
            <a:r>
              <a:rPr lang="en-US" sz="1600" dirty="0" smtClean="0"/>
              <a:t>You can perform </a:t>
            </a:r>
            <a:r>
              <a:rPr lang="en-US" sz="1600" b="1" dirty="0" smtClean="0"/>
              <a:t>SELECT, WHERE , GROUP, SORT, JOIN</a:t>
            </a:r>
          </a:p>
          <a:p>
            <a:r>
              <a:rPr lang="en-US" sz="1600" dirty="0" smtClean="0"/>
              <a:t>Examples:</a:t>
            </a:r>
          </a:p>
          <a:p>
            <a:r>
              <a:rPr lang="en-US" sz="1600" b="1" dirty="0" smtClean="0"/>
              <a:t>If you want to Join two tables.</a:t>
            </a:r>
          </a:p>
          <a:p>
            <a:r>
              <a:rPr lang="en-US" sz="1600" b="1" dirty="0" smtClean="0"/>
              <a:t>$</a:t>
            </a:r>
            <a:r>
              <a:rPr lang="en-US" sz="1600" b="1" dirty="0" err="1" smtClean="0"/>
              <a:t>new_table</a:t>
            </a:r>
            <a:r>
              <a:rPr lang="en-US" sz="1600" b="1" dirty="0" smtClean="0"/>
              <a:t> = $&lt;table1:p1,table2:p2&gt;join(attribute_name:p1.local_id=p2.foreign_id);</a:t>
            </a:r>
          </a:p>
          <a:p>
            <a:endParaRPr lang="en-US" sz="1600" dirty="0"/>
          </a:p>
          <a:p>
            <a:r>
              <a:rPr lang="en-US" sz="1600" dirty="0" smtClean="0"/>
              <a:t>Example:</a:t>
            </a:r>
          </a:p>
          <a:p>
            <a:r>
              <a:rPr lang="en-US" sz="1600" b="1" dirty="0" smtClean="0"/>
              <a:t>$</a:t>
            </a:r>
            <a:r>
              <a:rPr lang="en-US" sz="1600" b="1" dirty="0" err="1" smtClean="0"/>
              <a:t>users_posts</a:t>
            </a:r>
            <a:r>
              <a:rPr lang="en-US" sz="1600" b="1" dirty="0" smtClean="0"/>
              <a:t> = $&lt;</a:t>
            </a:r>
            <a:r>
              <a:rPr lang="en-US" sz="1600" b="1" dirty="0" err="1" smtClean="0"/>
              <a:t>users:x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posts:y</a:t>
            </a:r>
            <a:r>
              <a:rPr lang="en-US" sz="1600" b="1" dirty="0" smtClean="0"/>
              <a:t>&gt;join(</a:t>
            </a:r>
            <a:r>
              <a:rPr lang="en-US" sz="1600" b="1" dirty="0" err="1" smtClean="0"/>
              <a:t>posts:x.id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y.userId</a:t>
            </a:r>
            <a:r>
              <a:rPr lang="en-US" sz="1600" b="1" dirty="0" smtClean="0"/>
              <a:t>);</a:t>
            </a:r>
          </a:p>
          <a:p>
            <a:r>
              <a:rPr lang="en-US" sz="1600" dirty="0" smtClean="0"/>
              <a:t>The join type is left joint</a:t>
            </a:r>
          </a:p>
          <a:p>
            <a:r>
              <a:rPr lang="en-US" sz="1600" dirty="0" smtClean="0"/>
              <a:t>If tables has one to many relationship  use ‘_’ after </a:t>
            </a:r>
            <a:r>
              <a:rPr lang="en-US" sz="1600" dirty="0" err="1" smtClean="0"/>
              <a:t>attribute_name</a:t>
            </a:r>
            <a:endParaRPr lang="en-US" sz="1600" dirty="0" smtClean="0"/>
          </a:p>
          <a:p>
            <a:r>
              <a:rPr lang="en-US" sz="1600" dirty="0" smtClean="0"/>
              <a:t>Example : </a:t>
            </a:r>
            <a:endParaRPr lang="en-US" sz="1600" dirty="0"/>
          </a:p>
          <a:p>
            <a:r>
              <a:rPr lang="en-US" sz="1600" b="1" dirty="0"/>
              <a:t>$</a:t>
            </a:r>
            <a:r>
              <a:rPr lang="en-US" sz="1600" b="1" dirty="0" err="1"/>
              <a:t>new_table</a:t>
            </a:r>
            <a:r>
              <a:rPr lang="en-US" sz="1600" b="1" dirty="0"/>
              <a:t> = $&lt;</a:t>
            </a:r>
            <a:r>
              <a:rPr lang="en-US" sz="1600" b="1" dirty="0" smtClean="0"/>
              <a:t>table1:p1,table2:p2&gt;join(attribute_name_:</a:t>
            </a:r>
            <a:r>
              <a:rPr lang="en-US" sz="1600" b="1" dirty="0"/>
              <a:t>p1.local_id=p2.foreign_id);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927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To SELECT </a:t>
            </a: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new_table</a:t>
            </a:r>
            <a:r>
              <a:rPr lang="en-US" sz="1600" dirty="0" smtClean="0"/>
              <a:t> = $&lt;table1:x&gt;select({‘key1’ : ‘value1’  ,’key2’ : x.key1+x.key2+(x.key3/x.key4)   });</a:t>
            </a:r>
            <a:endParaRPr lang="en-US" sz="1600" dirty="0"/>
          </a:p>
          <a:p>
            <a:r>
              <a:rPr lang="en-US" sz="1600" dirty="0" smtClean="0"/>
              <a:t>Supported Operations :</a:t>
            </a:r>
          </a:p>
          <a:p>
            <a:r>
              <a:rPr lang="en-US" sz="1600" dirty="0" smtClean="0"/>
              <a:t>+  	/ add two fields</a:t>
            </a:r>
          </a:p>
          <a:p>
            <a:r>
              <a:rPr lang="en-US" sz="1600" dirty="0" smtClean="0"/>
              <a:t>- 	/ subtract two fields</a:t>
            </a:r>
          </a:p>
          <a:p>
            <a:r>
              <a:rPr lang="en-US" sz="1600" dirty="0" smtClean="0"/>
              <a:t>/  	/ divide two fields</a:t>
            </a:r>
          </a:p>
          <a:p>
            <a:r>
              <a:rPr lang="en-US" sz="1600" dirty="0" smtClean="0"/>
              <a:t>* 	/multiply two fields</a:t>
            </a:r>
          </a:p>
          <a:p>
            <a:r>
              <a:rPr lang="en-US" sz="1600" dirty="0" smtClean="0"/>
              <a:t>()	/give precedence to operators</a:t>
            </a:r>
          </a:p>
          <a:p>
            <a:r>
              <a:rPr lang="en-US" sz="1600" dirty="0" smtClean="0"/>
              <a:t>Function(expression) 	/ evaluate function </a:t>
            </a:r>
            <a:r>
              <a:rPr lang="en-US" sz="1600" dirty="0" err="1" smtClean="0"/>
              <a:t>exmpale</a:t>
            </a:r>
            <a:r>
              <a:rPr lang="en-US" sz="1600" dirty="0" smtClean="0"/>
              <a:t> : </a:t>
            </a:r>
            <a:r>
              <a:rPr lang="en-US" sz="1600" dirty="0" err="1" smtClean="0"/>
              <a:t>sum,avg,sing,cos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Example :</a:t>
            </a: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new_table</a:t>
            </a:r>
            <a:r>
              <a:rPr lang="en-US" sz="1600" dirty="0" smtClean="0"/>
              <a:t> = 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179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To filter the table you can use WHERE</a:t>
            </a:r>
          </a:p>
          <a:p>
            <a:endParaRPr lang="en-US" sz="1600" dirty="0"/>
          </a:p>
          <a:p>
            <a:r>
              <a:rPr lang="en-US" sz="1600" b="1" dirty="0" smtClean="0"/>
              <a:t>$</a:t>
            </a:r>
            <a:r>
              <a:rPr lang="en-US" sz="1600" b="1" dirty="0" err="1" smtClean="0"/>
              <a:t>new_table</a:t>
            </a:r>
            <a:r>
              <a:rPr lang="en-US" sz="1600" b="1" dirty="0" smtClean="0"/>
              <a:t> = $&lt;</a:t>
            </a:r>
            <a:r>
              <a:rPr lang="en-US" sz="1600" b="1" dirty="0" err="1" smtClean="0"/>
              <a:t>table:x</a:t>
            </a:r>
            <a:r>
              <a:rPr lang="en-US" sz="1600" b="1" dirty="0" smtClean="0"/>
              <a:t>&gt;where(x.id&gt;1)-&gt;select({ ‘id’ : x.id   });</a:t>
            </a:r>
          </a:p>
          <a:p>
            <a:endParaRPr lang="en-US" sz="1600" dirty="0"/>
          </a:p>
          <a:p>
            <a:r>
              <a:rPr lang="en-US" sz="1600" dirty="0" smtClean="0"/>
              <a:t>Supported operators :</a:t>
            </a:r>
          </a:p>
          <a:p>
            <a:r>
              <a:rPr lang="en-US" sz="1600" dirty="0" smtClean="0"/>
              <a:t>&gt; 		/greater then</a:t>
            </a:r>
          </a:p>
          <a:p>
            <a:r>
              <a:rPr lang="en-US" sz="1600" dirty="0" smtClean="0"/>
              <a:t>&gt;= 		/greater then equal</a:t>
            </a:r>
          </a:p>
          <a:p>
            <a:r>
              <a:rPr lang="en-US" sz="1600" dirty="0" smtClean="0"/>
              <a:t>==  or  =   	/equal to </a:t>
            </a:r>
          </a:p>
          <a:p>
            <a:r>
              <a:rPr lang="en-US" sz="1600" dirty="0" smtClean="0"/>
              <a:t>&lt; 		/less then</a:t>
            </a:r>
          </a:p>
          <a:p>
            <a:r>
              <a:rPr lang="en-US" sz="1600" dirty="0" smtClean="0"/>
              <a:t>&lt;= 		/less then equal</a:t>
            </a:r>
          </a:p>
          <a:p>
            <a:r>
              <a:rPr lang="en-US" sz="1600" dirty="0" smtClean="0"/>
              <a:t>!= 		/not </a:t>
            </a:r>
            <a:r>
              <a:rPr lang="en-US" sz="1600" dirty="0" err="1" smtClean="0"/>
              <a:t>equalt</a:t>
            </a:r>
            <a:endParaRPr lang="en-US" sz="1600" dirty="0"/>
          </a:p>
          <a:p>
            <a:r>
              <a:rPr lang="en-US" sz="1600" dirty="0" smtClean="0"/>
              <a:t>() 		/to nested logic</a:t>
            </a:r>
          </a:p>
          <a:p>
            <a:r>
              <a:rPr lang="en-US" sz="1600" dirty="0" smtClean="0"/>
              <a:t>Conditional operator</a:t>
            </a:r>
          </a:p>
          <a:p>
            <a:r>
              <a:rPr lang="en-US" sz="1600" dirty="0" smtClean="0"/>
              <a:t>AND 		</a:t>
            </a:r>
          </a:p>
          <a:p>
            <a:r>
              <a:rPr lang="en-US" sz="1600" dirty="0" smtClean="0"/>
              <a:t>OR</a:t>
            </a:r>
          </a:p>
          <a:p>
            <a:r>
              <a:rPr lang="en-US" sz="1600" dirty="0" smtClean="0"/>
              <a:t>NOT</a:t>
            </a:r>
          </a:p>
          <a:p>
            <a:endParaRPr lang="en-US" sz="1600" dirty="0"/>
          </a:p>
          <a:p>
            <a:r>
              <a:rPr lang="en-US" sz="1600" dirty="0" smtClean="0"/>
              <a:t>Example: </a:t>
            </a: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new_table</a:t>
            </a:r>
            <a:r>
              <a:rPr lang="en-US" sz="1600" dirty="0" smtClean="0"/>
              <a:t> = $&lt;</a:t>
            </a:r>
            <a:r>
              <a:rPr lang="en-US" sz="1600" dirty="0" err="1" smtClean="0"/>
              <a:t>table:x</a:t>
            </a:r>
            <a:r>
              <a:rPr lang="en-US" sz="1600" dirty="0" smtClean="0"/>
              <a:t>&gt;where(x.id &gt; 1 AND x.name ==‘</a:t>
            </a:r>
            <a:r>
              <a:rPr lang="en-US" sz="1600" dirty="0" err="1" smtClean="0"/>
              <a:t>gkibria</a:t>
            </a:r>
            <a:r>
              <a:rPr lang="en-US" sz="1600" dirty="0" smtClean="0"/>
              <a:t>’);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354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To Sort Table</a:t>
            </a:r>
          </a:p>
          <a:p>
            <a:endParaRPr lang="en-US" sz="1600" dirty="0"/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new_table</a:t>
            </a:r>
            <a:r>
              <a:rPr lang="en-US" sz="1600" dirty="0" smtClean="0"/>
              <a:t> = $&lt;</a:t>
            </a:r>
            <a:r>
              <a:rPr lang="en-US" sz="1600" dirty="0" err="1" smtClean="0"/>
              <a:t>table:x</a:t>
            </a:r>
            <a:r>
              <a:rPr lang="en-US" sz="1600" dirty="0" smtClean="0"/>
              <a:t>&gt;sort(</a:t>
            </a:r>
            <a:r>
              <a:rPr lang="en-US" sz="1600" dirty="0" err="1" smtClean="0"/>
              <a:t>fieldname:asc|des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en-US" sz="1600" dirty="0" err="1"/>
              <a:t>fieldname:asc|des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r>
              <a:rPr lang="en-US" sz="1600" dirty="0" smtClean="0"/>
              <a:t>Example : $table2 = $&lt;</a:t>
            </a:r>
            <a:r>
              <a:rPr lang="en-US" sz="1600" dirty="0" err="1" smtClean="0"/>
              <a:t>table:x</a:t>
            </a:r>
            <a:r>
              <a:rPr lang="en-US" sz="1600" dirty="0" smtClean="0"/>
              <a:t>&gt;sort(</a:t>
            </a:r>
            <a:r>
              <a:rPr lang="en-US" sz="1600" dirty="0" err="1" smtClean="0"/>
              <a:t>x.item,x.name:asc,x.age:des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/>
              <a:t>To group table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new_table</a:t>
            </a:r>
            <a:r>
              <a:rPr lang="en-US" sz="1600" dirty="0" smtClean="0"/>
              <a:t> = $&lt;</a:t>
            </a:r>
            <a:r>
              <a:rPr lang="en-US" sz="1600" dirty="0" err="1" smtClean="0"/>
              <a:t>table:x</a:t>
            </a:r>
            <a:r>
              <a:rPr lang="en-US" sz="1600" dirty="0" smtClean="0"/>
              <a:t>&gt;group(fieldname,</a:t>
            </a:r>
            <a:r>
              <a:rPr lang="en-US" sz="1600" dirty="0"/>
              <a:t> </a:t>
            </a:r>
            <a:r>
              <a:rPr lang="en-US" sz="1600" dirty="0" err="1" smtClean="0"/>
              <a:t>fieldname,fieldname</a:t>
            </a:r>
            <a:r>
              <a:rPr lang="en-US" sz="1600" dirty="0" smtClean="0"/>
              <a:t>)-&gt;select({‘key1’ : ‘value1’});</a:t>
            </a:r>
          </a:p>
          <a:p>
            <a:endParaRPr lang="en-US" sz="1600" dirty="0"/>
          </a:p>
          <a:p>
            <a:r>
              <a:rPr lang="en-US" sz="1600" dirty="0" smtClean="0"/>
              <a:t>Example:</a:t>
            </a: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new_table</a:t>
            </a:r>
            <a:r>
              <a:rPr lang="en-US" sz="1600" dirty="0" smtClean="0"/>
              <a:t> = $&lt;</a:t>
            </a:r>
            <a:r>
              <a:rPr lang="en-US" sz="1600" dirty="0" err="1" smtClean="0"/>
              <a:t>table:x</a:t>
            </a:r>
            <a:r>
              <a:rPr lang="en-US" sz="1600" dirty="0" smtClean="0"/>
              <a:t>&gt;group(</a:t>
            </a:r>
            <a:r>
              <a:rPr lang="en-US" sz="1600" dirty="0" err="1" smtClean="0"/>
              <a:t>x.age</a:t>
            </a:r>
            <a:r>
              <a:rPr lang="en-US" sz="1600" dirty="0" smtClean="0"/>
              <a:t>)-&gt;select({ ‘id’ : sum(id) , ’</a:t>
            </a:r>
            <a:r>
              <a:rPr lang="en-US" sz="1600" dirty="0" err="1" smtClean="0"/>
              <a:t>first_name</a:t>
            </a:r>
            <a:r>
              <a:rPr lang="en-US" sz="1600" dirty="0" smtClean="0"/>
              <a:t>’ : x.name, ‘age’: </a:t>
            </a:r>
            <a:r>
              <a:rPr lang="en-US" sz="1600" dirty="0" err="1" smtClean="0"/>
              <a:t>x.age</a:t>
            </a:r>
            <a:r>
              <a:rPr lang="en-US" sz="1600" dirty="0" smtClean="0"/>
              <a:t>    })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Note : You can use function in the select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1921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Expression in Variable </a:t>
            </a:r>
          </a:p>
          <a:p>
            <a:r>
              <a:rPr lang="en-US" sz="1600" dirty="0" smtClean="0"/>
              <a:t>If you want to evaluate any expression in script the syntax is</a:t>
            </a:r>
          </a:p>
          <a:p>
            <a:endParaRPr lang="en-US" sz="1600" dirty="0"/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varaiable_name</a:t>
            </a:r>
            <a:r>
              <a:rPr lang="en-US" sz="1600" dirty="0" smtClean="0"/>
              <a:t> = @’expression’;</a:t>
            </a:r>
          </a:p>
          <a:p>
            <a:endParaRPr lang="en-US" sz="1600" dirty="0"/>
          </a:p>
          <a:p>
            <a:r>
              <a:rPr lang="en-US" sz="1600" dirty="0" smtClean="0"/>
              <a:t>Example : $x = @’1+2+sin(90)’;  </a:t>
            </a:r>
            <a:r>
              <a:rPr lang="en-US" sz="1600" dirty="0" err="1" smtClean="0"/>
              <a:t>outupt</a:t>
            </a:r>
            <a:r>
              <a:rPr lang="en-US" sz="1600" dirty="0" smtClean="0"/>
              <a:t> : $x = 4;</a:t>
            </a:r>
          </a:p>
          <a:p>
            <a:endParaRPr lang="en-US" sz="1600" dirty="0"/>
          </a:p>
          <a:p>
            <a:r>
              <a:rPr lang="en-US" sz="1600" dirty="0" smtClean="0"/>
              <a:t>If you don’t want to evaluate expression :</a:t>
            </a:r>
          </a:p>
          <a:p>
            <a:r>
              <a:rPr lang="en-US" sz="1600" dirty="0" smtClean="0"/>
              <a:t>$x =  ‘ “expression” ‘;</a:t>
            </a:r>
          </a:p>
          <a:p>
            <a:r>
              <a:rPr lang="en-US" sz="1600" dirty="0" smtClean="0"/>
              <a:t>Example : $x = ’ “1+2+sin(90) “ ‘; output : $x = “1+2+sin(90)”;</a:t>
            </a:r>
          </a:p>
          <a:p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8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92162"/>
          </a:xfrm>
        </p:spPr>
        <p:txBody>
          <a:bodyPr/>
          <a:lstStyle/>
          <a:p>
            <a:r>
              <a:rPr lang="en-US" sz="3200" dirty="0" smtClean="0"/>
              <a:t>Reporting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Reporting has four part, import Template , Perform function, perform format and execute Script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To print Variable  : {{$variable}}</a:t>
            </a:r>
          </a:p>
          <a:p>
            <a:pPr marL="0" indent="0">
              <a:buNone/>
            </a:pPr>
            <a:r>
              <a:rPr lang="en-US" sz="1600" dirty="0" smtClean="0"/>
              <a:t>Example : </a:t>
            </a:r>
          </a:p>
          <a:p>
            <a:pPr marL="0" indent="0">
              <a:buNone/>
            </a:pPr>
            <a:r>
              <a:rPr lang="en-US" sz="1600" dirty="0" smtClean="0"/>
              <a:t>This is a variable {{$x}}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To import Template from an other folder </a:t>
            </a:r>
          </a:p>
          <a:p>
            <a:pPr marL="0" indent="0">
              <a:buNone/>
            </a:pPr>
            <a:r>
              <a:rPr lang="en-US" sz="1600" dirty="0" smtClean="0"/>
              <a:t>Syntax = {{::</a:t>
            </a:r>
            <a:r>
              <a:rPr lang="en-US" sz="1600" dirty="0" err="1" smtClean="0"/>
              <a:t>file_path</a:t>
            </a:r>
            <a:r>
              <a:rPr lang="en-US" sz="1600" dirty="0" smtClean="0"/>
              <a:t>,   </a:t>
            </a:r>
            <a:r>
              <a:rPr lang="en-US" sz="1600" dirty="0" err="1" smtClean="0"/>
              <a:t>placeholder_values_as_dectionary</a:t>
            </a:r>
            <a:r>
              <a:rPr lang="en-US" sz="1600" dirty="0" smtClean="0"/>
              <a:t>      }}</a:t>
            </a:r>
          </a:p>
          <a:p>
            <a:pPr marL="0" indent="0">
              <a:buNone/>
            </a:pPr>
            <a:r>
              <a:rPr lang="en-US" sz="1600" dirty="0" smtClean="0"/>
              <a:t>The file should be in the template directory , it can in be any level of sub folders</a:t>
            </a:r>
          </a:p>
          <a:p>
            <a:pPr marL="0" indent="0">
              <a:buNone/>
            </a:pPr>
            <a:r>
              <a:rPr lang="en-US" sz="1600" dirty="0" smtClean="0"/>
              <a:t>Supported files </a:t>
            </a:r>
            <a:r>
              <a:rPr lang="en-US" sz="1600" dirty="0" err="1" smtClean="0"/>
              <a:t>ar</a:t>
            </a:r>
            <a:r>
              <a:rPr lang="en-US" sz="1600" dirty="0" smtClean="0"/>
              <a:t> .txt and .</a:t>
            </a:r>
            <a:r>
              <a:rPr lang="en-US" sz="1600" dirty="0" err="1" smtClean="0"/>
              <a:t>tmpl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Examples: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{{::template1}}   // the template1.txt file is in template folder</a:t>
            </a:r>
          </a:p>
          <a:p>
            <a:pPr marL="0" indent="0">
              <a:buNone/>
            </a:pPr>
            <a:r>
              <a:rPr lang="en-US" sz="1600" dirty="0" smtClean="0"/>
              <a:t>{{::sub/template2}}  // the template2.tmpl is in template/sub/ folder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22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1043</Words>
  <Application>Microsoft Office PowerPoint</Application>
  <PresentationFormat>On-screen Show (4:3)</PresentationFormat>
  <Paragraphs>211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SK Reporting Engine</vt:lpstr>
      <vt:lpstr>SK Reporting Engine has Two part Scripting , Reporting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 Reporting Engine</dc:title>
  <dc:creator>Gkibria</dc:creator>
  <cp:lastModifiedBy>Gkibria</cp:lastModifiedBy>
  <cp:revision>30</cp:revision>
  <dcterms:created xsi:type="dcterms:W3CDTF">2006-08-16T00:00:00Z</dcterms:created>
  <dcterms:modified xsi:type="dcterms:W3CDTF">2023-08-29T15:15:04Z</dcterms:modified>
</cp:coreProperties>
</file>