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89838" cy="106981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747775"/>
          </p15:clr>
        </p15:guide>
        <p15:guide id="2" pos="239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252" y="84"/>
      </p:cViewPr>
      <p:guideLst>
        <p:guide orient="horz" pos="3370"/>
        <p:guide pos="2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3029" y="685800"/>
            <a:ext cx="2432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685800"/>
            <a:ext cx="2432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8718" y="1548715"/>
            <a:ext cx="7072200" cy="4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8711" y="5894977"/>
            <a:ext cx="70722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8711" y="2300739"/>
            <a:ext cx="7072200" cy="40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8711" y="6556625"/>
            <a:ext cx="7072200" cy="27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8711" y="4473766"/>
            <a:ext cx="7072200" cy="1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33198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010895" y="2397147"/>
            <a:ext cx="33198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8711" y="1155647"/>
            <a:ext cx="2330700" cy="15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8711" y="2890367"/>
            <a:ext cx="2330700" cy="6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6908" y="936312"/>
            <a:ext cx="5285400" cy="85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94763" y="-260"/>
            <a:ext cx="3794700" cy="106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0365" y="2565003"/>
            <a:ext cx="3357600" cy="30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0365" y="5830393"/>
            <a:ext cx="33576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99788" y="1506075"/>
            <a:ext cx="3184800" cy="7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8711" y="8799592"/>
            <a:ext cx="49791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2925" y="329475"/>
            <a:ext cx="62865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 INTERNATIONAL UNIVERSITY</a:t>
            </a:r>
            <a:endParaRPr sz="3600" b="1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61" y="1811625"/>
            <a:ext cx="3834450" cy="17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99125" y="4521675"/>
            <a:ext cx="62865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Department: Computer science and engineering	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Course Code:   CSE-408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Course Title: Artificial Intelligence &amp; Neural Networks Lab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76925" y="3529875"/>
            <a:ext cx="3382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Book</a:t>
            </a:r>
            <a:endParaRPr sz="2400" b="1" dirty="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5675" y="7694400"/>
            <a:ext cx="3382200" cy="1817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MD. Golam Kibria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 25		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No: 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No: 69  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94775" y="7679651"/>
            <a:ext cx="3564000" cy="21539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Teacher: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Aminur 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</a:t>
            </a:r>
            <a:r>
              <a:rPr lang="en-GB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 sz="18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Signature:.....................................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71675" y="7213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4000675" y="7213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Gkibria</dc:creator>
  <cp:lastModifiedBy>CS-D-69-21-116923</cp:lastModifiedBy>
  <cp:revision>3</cp:revision>
  <dcterms:modified xsi:type="dcterms:W3CDTF">2025-08-13T14:41:24Z</dcterms:modified>
</cp:coreProperties>
</file>