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89838" cy="106981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70">
          <p15:clr>
            <a:srgbClr val="747775"/>
          </p15:clr>
        </p15:guide>
        <p15:guide id="2" pos="239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252" y="84"/>
      </p:cViewPr>
      <p:guideLst>
        <p:guide orient="horz" pos="3370"/>
        <p:guide pos="23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3029" y="685800"/>
            <a:ext cx="2432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685800"/>
            <a:ext cx="2432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8718" y="1548715"/>
            <a:ext cx="7072200" cy="426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8711" y="5894977"/>
            <a:ext cx="70722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8711" y="2300739"/>
            <a:ext cx="7072200" cy="40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8711" y="6556625"/>
            <a:ext cx="7072200" cy="27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8711" y="4473766"/>
            <a:ext cx="7072200" cy="17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33198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010895" y="2397147"/>
            <a:ext cx="3319800" cy="71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8711" y="1155647"/>
            <a:ext cx="2330700" cy="157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8711" y="2890367"/>
            <a:ext cx="2330700" cy="6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6908" y="936312"/>
            <a:ext cx="5285400" cy="85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94763" y="-260"/>
            <a:ext cx="3794700" cy="1069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20365" y="2565003"/>
            <a:ext cx="3357600" cy="30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20365" y="5830393"/>
            <a:ext cx="3357600" cy="25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99788" y="1506075"/>
            <a:ext cx="3184800" cy="7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8711" y="8799592"/>
            <a:ext cx="49791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8711" y="925652"/>
            <a:ext cx="7072200" cy="11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8711" y="2397147"/>
            <a:ext cx="7072200" cy="71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32145" y="9699486"/>
            <a:ext cx="455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52925" y="329475"/>
            <a:ext cx="6286500" cy="1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DHAKA INTERNATIONAL UNIVERSITY</a:t>
            </a:r>
            <a:endParaRPr sz="3600" b="1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8961" y="1811625"/>
            <a:ext cx="3834450" cy="17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499125" y="4521675"/>
            <a:ext cx="6286500" cy="21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Department: Computer science and engineering	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Course Code:   CSE-408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latin typeface="Times New Roman"/>
                <a:ea typeface="Times New Roman"/>
                <a:cs typeface="Times New Roman"/>
                <a:sym typeface="Times New Roman"/>
              </a:rPr>
              <a:t>Course Title: Artificial Intelligence &amp; Neural Networks Lab</a:t>
            </a: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076925" y="3529875"/>
            <a:ext cx="3382200" cy="4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Book</a:t>
            </a:r>
            <a:endParaRPr sz="2400" b="1" dirty="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5675" y="7694400"/>
            <a:ext cx="3382200" cy="1817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MD. Golam Kibria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No:  25		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No: 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No: 69  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794775" y="7679651"/>
            <a:ext cx="3564000" cy="215399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Teacher: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Aminur Rahman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Designation: Lecturer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Signature:.....................................</a:t>
            </a:r>
            <a:endParaRPr sz="18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71675" y="7213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 b="1"/>
          </a:p>
        </p:txBody>
      </p:sp>
      <p:sp>
        <p:nvSpPr>
          <p:cNvPr id="61" name="Google Shape;61;p13"/>
          <p:cNvSpPr txBox="1"/>
          <p:nvPr/>
        </p:nvSpPr>
        <p:spPr>
          <a:xfrm>
            <a:off x="4000675" y="72139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Gkibria</dc:creator>
  <cp:lastModifiedBy>CS-D-69-21-116923</cp:lastModifiedBy>
  <cp:revision>2</cp:revision>
  <dcterms:modified xsi:type="dcterms:W3CDTF">2025-08-13T14:01:30Z</dcterms:modified>
</cp:coreProperties>
</file>