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3.xml" ContentType="application/inkml+xml"/>
  <Override PartName="/ppt/notesSlides/notesSlide10.xml" ContentType="application/vnd.openxmlformats-officedocument.presentationml.notesSlide+xml"/>
  <Override PartName="/ppt/ink/ink4.xml" ContentType="application/inkml+xml"/>
  <Override PartName="/ppt/notesSlides/notesSlide11.xml" ContentType="application/vnd.openxmlformats-officedocument.presentationml.notesSlide+xml"/>
  <Override PartName="/ppt/ink/ink5.xml" ContentType="application/inkml+xml"/>
  <Override PartName="/ppt/notesSlides/notesSlide12.xml" ContentType="application/vnd.openxmlformats-officedocument.presentationml.notesSlide+xml"/>
  <Override PartName="/ppt/ink/ink6.xml" ContentType="application/inkml+xml"/>
  <Override PartName="/ppt/notesSlides/notesSlide13.xml" ContentType="application/vnd.openxmlformats-officedocument.presentationml.notesSlide+xml"/>
  <Override PartName="/ppt/ink/ink7.xml" ContentType="application/inkml+xml"/>
  <Override PartName="/ppt/notesSlides/notesSlide14.xml" ContentType="application/vnd.openxmlformats-officedocument.presentationml.notesSlide+xml"/>
  <Override PartName="/ppt/ink/ink8.xml" ContentType="application/inkml+xml"/>
  <Override PartName="/ppt/notesSlides/notesSlide15.xml" ContentType="application/vnd.openxmlformats-officedocument.presentationml.notesSlide+xml"/>
  <Override PartName="/ppt/ink/ink9.xml" ContentType="application/inkml+xml"/>
  <Override PartName="/ppt/notesSlides/notesSlide16.xml" ContentType="application/vnd.openxmlformats-officedocument.presentationml.notesSlide+xml"/>
  <Override PartName="/ppt/ink/ink10.xml" ContentType="application/inkml+xml"/>
  <Override PartName="/ppt/notesSlides/notesSlide17.xml" ContentType="application/vnd.openxmlformats-officedocument.presentationml.notesSlide+xml"/>
  <Override PartName="/ppt/ink/ink11.xml" ContentType="application/inkml+xml"/>
  <Override PartName="/ppt/notesSlides/notesSlide18.xml" ContentType="application/vnd.openxmlformats-officedocument.presentationml.notesSlide+xml"/>
  <Override PartName="/ppt/ink/ink12.xml" ContentType="application/inkml+xml"/>
  <Override PartName="/ppt/notesSlides/notesSlide19.xml" ContentType="application/vnd.openxmlformats-officedocument.presentationml.notesSlide+xml"/>
  <Override PartName="/ppt/ink/ink13.xml" ContentType="application/inkml+xml"/>
  <Override PartName="/ppt/notesSlides/notesSlide20.xml" ContentType="application/vnd.openxmlformats-officedocument.presentationml.notesSlide+xml"/>
  <Override PartName="/ppt/ink/ink14.xml" ContentType="application/inkml+xml"/>
  <Override PartName="/ppt/notesSlides/notesSlide21.xml" ContentType="application/vnd.openxmlformats-officedocument.presentationml.notesSlide+xml"/>
  <Override PartName="/ppt/ink/ink15.xml" ContentType="application/inkml+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16.xml" ContentType="application/inkml+xml"/>
  <Override PartName="/ppt/notesSlides/notesSlide24.xml" ContentType="application/vnd.openxmlformats-officedocument.presentationml.notesSlide+xml"/>
  <Override PartName="/ppt/ink/ink17.xml" ContentType="application/inkml+xml"/>
  <Override PartName="/ppt/notesSlides/notesSlide25.xml" ContentType="application/vnd.openxmlformats-officedocument.presentationml.notesSlide+xml"/>
  <Override PartName="/ppt/ink/ink18.xml" ContentType="application/inkml+xml"/>
  <Override PartName="/ppt/notesSlides/notesSlide26.xml" ContentType="application/vnd.openxmlformats-officedocument.presentationml.notesSlide+xml"/>
  <Override PartName="/ppt/ink/ink19.xml" ContentType="application/inkml+xml"/>
  <Override PartName="/ppt/notesSlides/notesSlide27.xml" ContentType="application/vnd.openxmlformats-officedocument.presentationml.notesSlide+xml"/>
  <Override PartName="/ppt/ink/ink20.xml" ContentType="application/inkml+xml"/>
  <Override PartName="/ppt/notesSlides/notesSlide28.xml" ContentType="application/vnd.openxmlformats-officedocument.presentationml.notesSlide+xml"/>
  <Override PartName="/ppt/ink/ink21.xml" ContentType="application/inkml+xml"/>
  <Override PartName="/ppt/notesSlides/notesSlide29.xml" ContentType="application/vnd.openxmlformats-officedocument.presentationml.notesSlide+xml"/>
  <Override PartName="/ppt/ink/ink22.xml" ContentType="application/inkml+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ink/ink23.xml" ContentType="application/inkml+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handoutMasterIdLst>
    <p:handoutMasterId r:id="rId42"/>
  </p:handoutMasterIdLst>
  <p:sldIdLst>
    <p:sldId id="262" r:id="rId2"/>
    <p:sldId id="302" r:id="rId3"/>
    <p:sldId id="303" r:id="rId4"/>
    <p:sldId id="309" r:id="rId5"/>
    <p:sldId id="317" r:id="rId6"/>
    <p:sldId id="310" r:id="rId7"/>
    <p:sldId id="351" r:id="rId8"/>
    <p:sldId id="352" r:id="rId9"/>
    <p:sldId id="353" r:id="rId10"/>
    <p:sldId id="354" r:id="rId11"/>
    <p:sldId id="311" r:id="rId12"/>
    <p:sldId id="306" r:id="rId13"/>
    <p:sldId id="319" r:id="rId14"/>
    <p:sldId id="312" r:id="rId15"/>
    <p:sldId id="320" r:id="rId16"/>
    <p:sldId id="313" r:id="rId17"/>
    <p:sldId id="321" r:id="rId18"/>
    <p:sldId id="296" r:id="rId19"/>
    <p:sldId id="322" r:id="rId20"/>
    <p:sldId id="323" r:id="rId21"/>
    <p:sldId id="324" r:id="rId22"/>
    <p:sldId id="325" r:id="rId23"/>
    <p:sldId id="327" r:id="rId24"/>
    <p:sldId id="326" r:id="rId25"/>
    <p:sldId id="346" r:id="rId26"/>
    <p:sldId id="328" r:id="rId27"/>
    <p:sldId id="329" r:id="rId28"/>
    <p:sldId id="331" r:id="rId29"/>
    <p:sldId id="332" r:id="rId30"/>
    <p:sldId id="333" r:id="rId31"/>
    <p:sldId id="345" r:id="rId32"/>
    <p:sldId id="344" r:id="rId33"/>
    <p:sldId id="301" r:id="rId34"/>
    <p:sldId id="334" r:id="rId35"/>
    <p:sldId id="348" r:id="rId36"/>
    <p:sldId id="349" r:id="rId37"/>
    <p:sldId id="350" r:id="rId38"/>
    <p:sldId id="347" r:id="rId39"/>
    <p:sldId id="335" r:id="rId4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1" id="{01E33B1B-E197-463B-A531-467BFB591BCB}">
          <p14:sldIdLst>
            <p14:sldId id="262"/>
            <p14:sldId id="302"/>
            <p14:sldId id="303"/>
            <p14:sldId id="309"/>
            <p14:sldId id="317"/>
            <p14:sldId id="310"/>
            <p14:sldId id="351"/>
            <p14:sldId id="352"/>
            <p14:sldId id="353"/>
            <p14:sldId id="354"/>
            <p14:sldId id="311"/>
            <p14:sldId id="306"/>
            <p14:sldId id="319"/>
            <p14:sldId id="312"/>
            <p14:sldId id="320"/>
            <p14:sldId id="313"/>
            <p14:sldId id="321"/>
            <p14:sldId id="296"/>
            <p14:sldId id="322"/>
            <p14:sldId id="323"/>
            <p14:sldId id="324"/>
            <p14:sldId id="325"/>
            <p14:sldId id="327"/>
            <p14:sldId id="326"/>
            <p14:sldId id="346"/>
            <p14:sldId id="328"/>
            <p14:sldId id="329"/>
            <p14:sldId id="331"/>
            <p14:sldId id="332"/>
            <p14:sldId id="333"/>
            <p14:sldId id="345"/>
            <p14:sldId id="344"/>
            <p14:sldId id="301"/>
            <p14:sldId id="334"/>
            <p14:sldId id="348"/>
            <p14:sldId id="349"/>
            <p14:sldId id="350"/>
            <p14:sldId id="347"/>
            <p14:sldId id="33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588" autoAdjust="0"/>
  </p:normalViewPr>
  <p:slideViewPr>
    <p:cSldViewPr>
      <p:cViewPr varScale="1">
        <p:scale>
          <a:sx n="75" d="100"/>
          <a:sy n="75" d="100"/>
        </p:scale>
        <p:origin x="1651" y="53"/>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2020/3/12</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3-12T06:37:01.639"/>
    </inkml:context>
    <inkml:brush xml:id="br0">
      <inkml:brushProperty name="width" value="0.05292" units="cm"/>
      <inkml:brushProperty name="height" value="0.05292" units="cm"/>
      <inkml:brushProperty name="color" value="#FF0000"/>
    </inkml:brush>
  </inkml:definitions>
  <inkml:trace contextRef="#ctx0" brushRef="#br0">15240 8625 0,'18'0'78,"-1"0"-78,1 0 16,0 0 15,-36 0 94,0 18-109,1-18-16,-1 0 0,0 0 15,18 18-15,-35-18 0,-18 17 16,53 1-16,-17-18 0,-19 0 16,36 18-16,-17-18 0,-1 0 0,0 17 0,-17-17 0,17 0 15,1 0-15,17 18 0,-18-18 0,0 18 0,1-18 0,-1 17 0,1-17 16,-1 0-16,0 0 0,1 0 0,17 18 0,-18-1 0,-88 19 0,89-19 16,-19-17-16,19 18 0,-1-18 0,0 18 0,1-18 0,-71 53 15,70-53-15,0 17 0,1-17 0,17 18 0,-36-18 0,19 0 16,17 17-16,-18-17 0,0 18 0,-17 0 0,17-18 0,18 35 15,-17-35-15,-1 0 0,1 0 0,17 18 0,-36 17 16,19-35-16,17 18 0,-18-18 0,-17 35 16,17-18-16,18 1 0,-35 0 15,35-1-15,-18-17 0,1 18 0,17 0 0,-18-18 0,18 17 0,-18-17 0,18 18 0,-17-18 16,-1 18-16,-17 35 0,17-36 0,0 1 0,1-18 0,17 17 16,0 1-16,-18 0 0,1-18 0,17 17 0,-18 1 0,0 0 0,18-1 0,-17-17 15,-19 53-15,36-18 0,-17-35 16,-1 0-16,18 18 0,0 0 0,-18-1 0,1-17 0,17 18 0,-18-18 15,18 18-15,0-1 0,-18 1 0,1 0 16,17-1-16,0 1 0,-18-18 0,18 17 0,0 1 0,-17 0 16,-1-1-16,18 1 0,0 0 0,-18 17 15,1-17-15,17-1 0,0 1 0,-18 35 0,18-36 16,-18-17-16,18 18 0,0 0 0,0-1 0,-17 1 0,17 0 0,0-1 16,0 1-16,0 0 0,-18-18 0,0 52 0,18-34 15,0 0-15,-17-1 0,17 1 0,0 0 0,-18-1 16,1 71-1,17-70-15,0 0 0,0-1 0,0 1 0,0 0 0,0-1 16,0 1-16,0 0 0,0-1 0,0 1 0,0 0 16,0-1-16,0 1 0,0-1 0,0 1 0,0 0 0,0-1 15,0 1-15,0 0 0,0-1 0,0 1 0,0 0 0,0-1 0,0 1 16,0-1-16,0 1 0,0 0 0,0-1 0,0 1 0,0 0 0,0-1 16,0 1-16,0 0 0,0-1 0,17 1 0,-17-1 0,0 1 0,18-18 0,-18 18 15,0-1-15,0 1 0,0 0 0,17-1 0,-17 1 0,18 0 0,-18-1 0,0 1 16,0 0-16,18-1 0,-18 1 0,0-1 0,17-17 0,-17 18 15,0 0-15,0-1 0,18 1 0,-18 0 0,0-1 16,0 1-16,0 0 0,0-1 0,18-17 0,-18 18 16,17-18-16,-17 17 0,0 1 0,18-18 0,-18 18 0,0-1 15,18-17-15,-18 18 0,0 0 0,17-1 0,-17 1 16,18 0-16,-1 34 16,1-52-16,0 18 0,-18 0 0,17-1 0,-17 1 15,18-18-15,-18 18 0,18-18 0,-18 17 0,0 1 0,17-18 0,-17 18 16,18-18-16,-18 17 0,0 1 0,0 0 0,18-18 0,-18 17 0,17 1 15,-17-1-15,18-17 0,-18 18 0,0 0 0,0-1 16,18-17-16,-18 18 0,17-18 0,-17 18 0,0-1 0,18-17 16,-1 18-16,-17 0 0,18-18 0,-18 17 0,18 1 0,-1-1 15,-17 1-15,18 0 0,0-18 0,-18 17 0,17-17 0,-17 18 0,18-18 0,-18 18 0,0-1 0,18 1 16,-1 0-16,-17-1 0,18-17 0,-1 0 0,-17 18 0,0-1 0,0 1 16,18-18-16,0 0 0,-18 18 0,0-1 0,17-17 0,-17 18 0,18-18 0,0 0 15,-18 18-15,0-1 0,17-17 0,1 0 0,-18 18 16,0 0-16,18-18 0,-1 0 0,-17 17 0,18-17 15,-18 18-15,17-18 0,1 0 0,-18 18 0,18-18 16,-1 0-16,1 17 0,0 1 0,-1-18 0,1 0 16,-18 17-16,18-17 0,-18 18 15,17-18-15,1 0 0,-18 18 0,18-18 0,-18 17 16,17-17-16,-17 18 0,18-18 0,-1 18 16,1-1-16,0 1 0,-1-18 0,1 0 0,-18 18 15,0-1-15,18-17 0,-1 0 0,1 0 0,0 18 0,-1-18 0,-17 17 16,18-17-16,-1 0 0,1 0 0,0 0 0,-18 18 0,17-18 0,1 0 15,-18 18-15,18-18 0,-18 17 0,17-17 0,1 0 16,0 0-16,-1 0 47,1 0-47,-18 18 16,17-18 15,1 0 16,-18 18-32,18-18-15,-1 0 16,1 0 0,0 0 30,-1 0-46,1 0 16,0 0-16,-1 0 16,1 0-16,-36 0 203,1 0-203,17 17 0</inkml:trace>
  <inkml:trace contextRef="#ctx0" brushRef="#br0" timeOffset="1024.271">14164 13000 0,'0'-18'31,"18"18"-31,-1 0 16,1 0-16,0 0 16,-1 0-16,1 0 15,-1-17-15,1 17 0,0 0 16,-18-18-16,17 18 0,1 0 0,0 0 0,-1 0 0,-17-18 0,53 18 15,-35 0 1,0 0-16,-1 0 16,1 0-16,-1 0 15,1 0-15,-18-17 16,18 17-16,-1 0 16,1 0-1,0 0 1,-1 0-16,1 0 15,0 0-15,-1 0 0,1 0 16,-1 0-16,1 0 16,0 0 62,-1 0-63,1 0 1,0 0-16,-1 0 0,1 0 16,0 0 31,-1 0-16,1 0-31,-1 0 0,1 0 15,0 0-15,-18 17 0,17-17 0,1 0 0,0 0 16,-1 0-16,1 0 0,-18 18 0,18-18 16,-1 0-16</inkml:trace>
  <inkml:trace contextRef="#ctx0" brushRef="#br0" timeOffset="1723.607">14799 12277 0,'0'17'93,"0"1"-77,18 0-16,-18-1 0,0 1 0,0-1 0,17-17 0,1 53 16,0-53-16,-18 18 0,0 0 0,0-1 15,0 1-15,0 0 0,0-1 16,17 1-16,-17 0 0,0-1 15,0 1-15,18-18 0,-18 17 0,0 1 0,0 0 16,17-18-16,1 35 16,0-35-16,-18 18 0,0-1 15,0 1-15,17-18 0,1 0 16,-18 18-16,35 17 16,-17-35-16,-18 17 0,0 1 0,18-18 0,-18 18 15,17-18-15,-17 17 0,18-17 0,-18 18 0,18-18 0,-18 18 16,17-18-16,-17 17 0,18-17 0,-18 18 0,17-18 15,-17 18-15,0-1 0,18-17 0,-18 18 16,18-18-16,-18 17 16,17-17-16,-17 18 15</inkml:trace>
  <inkml:trace contextRef="#ctx0" brushRef="#br0" timeOffset="2382.288">12330 9737 0,'17'0'31,"1"0"-31,-1 0 0,1 0 0,53 0 16,-54 0-16,1 17 0,0-17 0,-1 18 0,1-18 0,0 0 0,-1 0 0,107 35 15,-107-17-15,1-18 0,0 0 0,-1 0 0,54 53 0,-54-53 16,1 17-16,0 1 0,-1-18 0,1 18 0,-18-1 0,35-17 0,-17 18 0,17 0 0,-17-1 0,-1-17 0,1 18 0,0 0 16,-1-1-16,1-17 0,-18 18 0,71 17 0,-54-35 0,1 18 0,-18-1 0,17 1 0,1-18 0,0 18 0,17-1 0,-17 1 15,-1 0-15,1-1 0,0-17 0,-1 18 0,1-18 0,-1 35 0,1-17 0,0-18 0,-1 17 0,-17 1 0,18-18 0,0 0 0,70 71 16,-88-54-16,17-17 0,19 53 0,-1-53 0,18 35 16,-18-17-16,-17 0 0,0-1 0,-1-17 0,1 0 0,-1 0 0,1 18 15,0 0-15,-1-1 0,1-17 0,0 0 0,-1 0 0,-17 18 0,18-18 0,0 0 0,-18 18 0,17-18 0,1 0 0,-1 17 16,1-17-16,-18 18 0,18-18 0,-18 17 0,17-17 0,1 0 0,0 0 0,-18 18 0,17-18 0,1 0 15,-18 18-15,18-18 0,-1 0 0,1 0 0,-18 17 16,17-17-16,1 0 0,-18 18 0,18-18 0,-1 0 16,1 0-16,0 0 0,-18 18 0,17-18 0,-17 17 15,18-17-15,-18 18 0,18-18 0</inkml:trace>
  <inkml:trace contextRef="#ctx0" brushRef="#br0" timeOffset="3007.524">14711 9754 0,'-18'0'46,"1"0"-46,-1 0 0,0 0 16,1 0-16,17 18 0,-18-18 0,0 0 0,1 0 0,-1 0 0,0 18 16,1-1-16,-1-17 0,1 0 0,-1 0 0,0 0 15,18 18-15,-17-18 0,-1 17 0,0-17 0,1 0 0,17 18 0,-18-18 0,0 0 16,-70 35 0,53-35-16,35 18 0,-18-18 0,18 18 0,-17-18 0,-1 0 0,0 17 0,1-17 15,-54 18-15,71 0 0,-17-18 0,-1 0 0,0 0 0,1 17 0,-1 1 16,-17 0-16,17-18 0,0 0 0,1 0 0,-1 17 0,1-17 0,17 18 0,-18-18 15,-53 17-15,18 19 0,18-36 0,17 17 0,18 1 0,-35-18 0,0 18 0,17 17 16,-35-35-16,36 18 0,-19-1 0,19-17 0,17 18 0,-35-1 0,17 1 0,0-18 0,1 0 0,17 18 0,-18-18 0,0 0 16,18 17-16,-17 1 0,-1-18 0,-70 53 0,70-53 0,1 18 15,-19-1-15,19-17 0,-1 0 0,18 18 0,0-1 0,-18-17 0,1 0 0,-1 0 0,18 18 0,-18-18 16,1 18-16,-1-1 0,1-17 0,-1 0 0,18 18 0,-18-18 16,1 18-1</inkml:trace>
  <inkml:trace contextRef="#ctx0" brushRef="#br0" timeOffset="77828.195">15275 8643 0,'18'0'31,"-18"-18"0,18 18-31,-1 0 16,1 0-16,-1 0 16,1 0-16,-18-17 15,18 17-15,-36 0 47,0 0-31,1 0-16,-1 0 0,1 0 0,-1 0 15,0 0-15,18 17 110,0 1-110,0 0 0,0-1 15,18-17 17,0 0-17,-1 0-15,1 0 16,-1 0 15,-17-17-31,-17-1 47,-1 18-47,18-18 0,-35 18 0,17 0 0,1 0 16,-1 0-16,0 0 0,1 0 15,34 0 48,1 0-63,-18 18 15,18-18-15,-18 18 0,17-18 0,-17 17 0,0 1 16,18-18-16,0 0 0,-18 18 0,17-1 16,1-17-16,-1 0 0,1 0 15,0 0 1,-36 0 15,0 0-15,1-17-16,-1 17 0,18-18 0,-17 0 0,17 1 15,-18 17-15,0-18 0,1 0 0,-1 18 32,36 0 46,-1 0-78,-17 18 0,18-18 0,0 0 0,-18 18 0,17-18 15,-17 17-15,18-17 0,-1 0 16,1 0-16,0 0 0,-1 0 16,1 0-16,0 0 0,-1 0 15,1 0-15,0 0 16,-36 0 0,0 0-16,18-17 0,-17 17 15,-1 0-15,18-18 0,-18 18 0,18-18 0,-17 18 0,-36-35 16,35 35-1,18-18-15,-17 18 0,34 0 63,36 36-47,-35-36-16,-18 17 0,17-17 0,-17 18 15,18-18-15,0 0 0,-1 0 16,1 0-16,0 0 0,-1 0 15,-34 0 32,-1 0-47,0 0 0,1 0 16,-1 0-16,-17 0 16</inkml:trace>
  <inkml:trace contextRef="#ctx0" brushRef="#br0" timeOffset="78700.844">17180 8114 0,'0'18'47,"0"-1"-47,0 1 0,0-1 0,18 1 15,-18 0-15,0-1 0,0 1 0,18 0 0,-18-1 0,17-17 0,-17 18 0,18 88 16,-18-71-16,0 0 0,17-35 0,1 36 0,-18-19 0,0 1 0,0-1 0,0 1 15,0 0-15,0-1 0,0 1 0,0 0 0,18-1 0,-18 1 0,0 0 0,0-1 0,0 1 0,0 0 0,0-1 0,0 1 16,0-1-16,0 1 0,0 0 0,0-1 0,0 1 0,0 17 0,0-17 0,0 17 0,0-17 16,0-1-16,0 1 0,0 0 0,0-1 0,0 1 0,0 0 0,0-1 0,0 19 0,0-19 0,-18 54 15,18-36-15,-18-17 0,18-1 0,0 1 0,-17 0 16,17-1-16,0 1 0,0 0 0,-18-18 0,18 17 0,0 1 0,0-1 0,0 1 0,-17-18 16,17 18-16,0-1 0,0 1 0,0 0 0,0-1 0,0 1 0,0 0 15,0-1-15,0 1 0,0-1 0,0 1 16,0 0-16,0-1 15,17-17 48</inkml:trace>
  <inkml:trace contextRef="#ctx0" brushRef="#br0" timeOffset="79296.778">19332 8237 0,'0'18'47,"18"-18"-47,-18 18 0,0-1 0,0 1 0,0 0 0,0-1 0,0 18 0,0-17 0,18 0 15,-18-1-15,0 1 0,0 0 0,0-1 0,0 1 0,0 0 0,0-1 0,0 1 0,0-1 16,0 1-16,0 17 0,0 1 0,0-19 0,0 19 0,0-19 0,0 1 16,0 17-16,0-17 0,0-1 0,0 19 0,0-1 0,0-17 0,0 17 0,0 0 0,17-17 0,-17-1 15,18 19-15,-18-1 0,0-17 0,0-1 0,17 1 0,-17 0 0,0-1 0,18 18 0,0-17 0,-18 0 0,0 17 0,17 0 16,-17-17-16,18 0 0,-18-1 0,18 1 0,-18 0 0,17 17 0,1-18 0,-18 1 0,18 17 0,-18 1 0,17-19 0,-17 1 16,18 17-16,-18-17 0,0-1 0,35 36 0,-17 0 15,-18-35-15,0 0 0,17-18 0,1 0 16,-18 17-16</inkml:trace>
  <inkml:trace contextRef="#ctx0" brushRef="#br0" timeOffset="79880.597">21555 8220 0,'17'0'32,"1"0"-17,-18 17-15,18 1 0,-18 0 0,0-1 16,35 1-16,-17 17 0,17 36 0,18-1 0,-53-52 0,17 0 16,-17-1-16,18 1 0,0 17 0,-1 36 0,1-36 0,-18-17 0,18-1 0,-18 19 0,0-19 15,0 1-15,17-1 0,-17 1 0,18 53 0,0-18 16,-18-1-16,0-34 0,0 88 0,0-71 15,0-17-15,0-1 0,0 1 0,0 0 0,0 52 16,0-52-16,0 17 0,0-17 0,0 17 0,0 18 16,0-18-16,0-17 0,0 0 0,-18-18 0,18 35 0,0-17 15,0-1-15,0 1 0,0-1 0,0 1 0,18-18 32,-1 0-17</inkml:trace>
  <inkml:trace contextRef="#ctx0" brushRef="#br0" timeOffset="80686.55">16245 8767 0,'18'0'31,"0"0"-15,-1 0 0,1 0-16,0 0 0,-18-18 0,17 18 15,-17-18-15,18 18 0,0 0 16,-18-17-16,0-1 0,17 0 0,1 1 15,17-36-15,-17 35 16,-18 0-16,17 18 0,-17-17 0,18 17 0,-18-18 16,0 1-16,18 17 0,-1 0 0,1-18 0,-18 0 15,0 36 79,0 0-94,0-1 0,0 1 0,0 17 16,18-35-16,-18 18 0,0-1 0,0 1 0,17 88 0,-17-88 15,0 17-15,0-18 0,0 1 0,0 0 0,0 17 0,18-17 0,-18-1 0,0 1 16,0 0-16,0-1 0,0 1 0,0-1 0,0 1 0,0 0 0,0-1 0,0 1 16,0 0-16,0-1 0,0 1 15</inkml:trace>
  <inkml:trace contextRef="#ctx0" brushRef="#br0" timeOffset="81705.181">18327 8643 0,'17'0'16,"1"0"-16,0 0 16,-1 0-16,1 0 15,0 0-15,-1 0 16,1 0-16,0 0 0,-1 0 15,1 0-15,-1 0 0,1 0 16,0 0-16,-1 0 16,-17 18 15,0-1-15,0 1-16,0 0 0,0-1 15,0 1-15,0 0 0,0 52 16,0-52-16,-17-18 0,17 17 0,-18 1 0,18 0 0,0-1 0,-18 1 0,1 0 15,17-1-15,-18-17 0,18 18 0,0-1 0,-17 1 0,-1-18 0,18 18 16,-18-1-16,1-17 0,-1 18 0,18 0 0,-18-18 16,-35 17-1,36 1-15,-18 0 0,-18-18 16,35 0-16,0 17 0,1-17 16,-1 0-1,18 18 1,18-18-1,-1 0 1,1 0-16,0 0 0,-1 0 16,1 0-16,0 0 0,-1 0 0,1 0 15,-1 0-15,1 0 0,-18 17 0,18-17 0,-1 0 16,1 0-16,0 0 0,-18 18 0,17-18 0,1 0 16,0 0-16,-1 0 0,1 0 0,-1 0 0,-17 18 0,18-18 15,0 0-15,-1 0 0,1 0 0,0 0 0,-1 0 16,1 0-16,0 0 0,-18 17 0,17-17 0,1 0 15,-1 0 1,1 0 15</inkml:trace>
  <inkml:trace contextRef="#ctx0" brushRef="#br0" timeOffset="82730.785">20197 8678 0,'0'0'0,"17"0"0,18-17 15,-17 17-15,0 0 16,-1 0-16,1 0 0,17 0 16,-17 0-16,0 0 0,-1 0 15,18 0-15,-17 0 0,0 0 0,-1 0 0,1 0 16,0 0-16,-1 0 0,1 0 0,-18 17 0,18-17 0,-1 18 15,-17 0-15,18-18 0,-18 17 0,0 1 0,18-18 0,-18 18 16,0-1-16,0 1 0,0-1 0,0 1 0,0 0 16,-18-1-16,-17 19 0,17-19 15,0 1-15,-17 17 0,17-35 0,-17 0 0,35 18 16,-35-18-16,-53 53 0,70-53 0,0 0 16,1 0-16,17 17 0,-36-17 0,36 18 0,-17-18 0,-36 18 0,0-1 15,35-17-15,18 18 0,-17-18 0,-1 0 0,0 0 0,-17 18 16,17-1-16,36-17 62,0 0-62,-1 0 16,1 0-16,0 0 16,-1 0-16,1 0 0,-18 18 0,18-18 15,-1 0-15,1 0 0,0 0 0,-1 0 0,1 0 16,35 17-16,-36-17 15,-17 18-15,18-18 16,0 0-16,-1 0 0,-17 18 47,0-1-31,0 1-16,0 0 15,0-1-15,-17-17 0,17 18 0,-18-18 0,18 18 16,-18-18-16,18 17 0,-17-17 0,-1 0 0,0 0 15,18 18-15,-17-18 0,-1 18 0,1-18 16,-1 0 0,0 0-16,1 0 0</inkml:trace>
  <inkml:trace contextRef="#ctx0" brushRef="#br0" timeOffset="83648.279">22401 8572 0,'18'0'15,"0"0"-15,-18 18 110,0 0-110,0-1 0,0 1 0,0 0 15,0-1-15,0 1 0,0 0 0,0-1 0,0 1 0,0 0 16,17-1-16,-17 1 0,0-1 16,0 1-16,18-18 0,0 0 15,-18 18-15,17-18 0,-17 17 0,0 1 16,18-18-16,-18 18 0,17-18 0,-17 17 15,0 1-15,18-18 0,-18 18 16,18-18-16,-18 17 0,17-17 0,1 0 16,0 0-16,-1 0 0,1 0 0,0 0 15,-1 0-15,1 0 0,0 0 0,-1 0 16,1 0-16,-1 0 0,1 0 0,0 0 0,-1 0 0,-17 18 16,18-18-16,0 0 15,-1 0-15,1 0 31,0 0-31,-1 0 16,1 0-16,-1 0 31,-34 0 32,-1 0-48,1 0-15,-1 0 0</inkml:trace>
  <inkml:trace contextRef="#ctx0" brushRef="#br0" timeOffset="84360.767">22737 8784 0,'0'35'93,"0"-17"-93,17 17 16,-17-17-16,0 0 0,0-1 0,0 1 0,0 0 16,0-1-16,0 1 0,0-1 0,0 1 0,0 0 15,0-1-15,0 1 0,0 0 0,0-1 0,0 1 0,0 0 16,0 52 0,0-52-16,0-1 0,0 1 0,-17-18 15,17 18 1</inkml:trace>
  <inkml:trace contextRef="#ctx0" brushRef="#br0" timeOffset="87214.832">18186 9490 0,'0'17'94,"0"1"-94,0 0 0,0-1 0,0 1 0,17 0 0,-17-1 16,0 1-16,0 52 0,0-52 0,0 0 0,0-1 0,0 1 0,0 0 0,0-1 15,0 1-15,0-1 0,0 1 0,0 106 0,0-107 16,0 36-16,0-35 0,0 17 0,0 106 0,0-123 0,18-1 16,-18 1-16,0 17 0,18-17 0,-18 0 0,0-1 0,0 19 0,0-19 0,35 71 0,-35-70 0,0 0 0,0-1 0,0 19 0,0-19 15,0 19-15,18 34 0,-1 1 0,-17-54 0,0 19 0,0-19 16,0 1-16,18-1 0,-18 1 0,0 0 0,0-1 0,0 1 0,0 35 0,0 35 16,0-70-16,0-1 0,0 1 0,0 0 15,0-1-15,-18 1 0,18 0 0,-17-1 16,17 1-16,0 0 0,0-1 0,0 1 0,0-1 0,0 1 0,-4040 0 15,8062-1-15,-4022 1 0,-18 0 0,18-1 0,0 1 0,-17 0 0,17-1 0,-18 54 16,18-36-16,-18-17 0,18 17 0,0-17 16,0-1-16,0 1 0,0-1 0,-17-17 0,17 18 0,0 0 0,0-1 0,-18 1 0,18 0 15,0-1-15,0 1 0,0 0 0,-18-18 0,18 17 0,0 1 0,-17-18 0,17 18 0,-18 34 16,18-34-16,0 0 0,0-1 0,0 1 0,-17 0 0,17-1 16,0 1-16,-36 35 0,36-36 0,0 1 15,0 0-15,-17 17 0,-1-35 0,18 18 0,0-1 0,0 1 16,0 0-16,0-1 0,-18 1 0,18-1 0,0 1 0,0 0 0,-17-18 0,17 17 0,0 1 15,0 0-15,0-1 0,0 1 0,0 0 0,0-1 16,0 1-16,0 0 16,0-1 46</inkml:trace>
  <inkml:trace contextRef="#ctx0" brushRef="#br0" timeOffset="88459.455">17727 12277 0,'18'0'78,"-18"17"-78,0 1 15,0 0-15,0-1 0,17-17 0,-17 18 0,0-1 0,0 1 16,0 0-16,0-1 0,0 1 0,0 0 0,18-18 0,-18 17 0,0 1 0,0 0 16,0-1-16,0 1 0,0 0 0,0-1 0,0 1 0,0-1 0,0 1 15,0 0-15,0-1 0,0 1 0,0 0 0,0-1 16,0 1 0,18-18 93,-1 0-93,1-18-16,-18 1 0,0-1 0,18 18 0,-1 0 15,1-18-15,-18 1 0,17 17 16,1-18-16,-18 0 0,18 18 0,-18-17 15,0-1-15,17 18 0,-17-17 0,18 17 0,-18-18 16,0 0-16,18 18 0,-1 0 0,-17-17 16,18-1-1,0 18-15,-18-18 0,17 18 16,1 0 15,0 0 0,-18-17-15,17 17 15,1 0-15,-1-18-16,1 18 16,0 0-16,-1 0 15,1 0 1,-18-18-1,18 18-15,-18-17 16,17 17-16,1 0 31</inkml:trace>
  <inkml:trace contextRef="#ctx0" brushRef="#br0" timeOffset="90767.551">16739 12876 0,'0'-17'0,"0"-1"15,0 0 1,-17 18-16,-1 0 0,0-17 16,1 17-16,-1 0 0,18-18 0,-70 1 15,34-1-15,19 18 0,17-18 0,-53 1 0,35 17 16,0-18-16,1 18 0,-1 0 0,1-18 0,-1 18 0,0 0 0,1 0 15,-1 0-15,0 0 0,18-17 16,-17 17-16,-1 0 16,0 0-1,1 0-15,-1 0 0,0 0 16,1 0-16,-1 0 0,-17 0 0,17 0 0,1 0 0,-1 0 0,0 17 0,1-17 0,-1 18 16,0-18-16,-17 0 0,18 0 0,-1 18 0,0-1 0,1-17 0,-1 0 15,0 18-15,-17 0 0,17-18 0,18 17 16,-17-17-16,-1 0 0,1 18 0,17-1 0,0 1 15,-18-18-15,18 18 0,0-1 16,0 1-16,0 0 0,0-1 16,0 1-16,18 0 15,-18-1-15,0 1 0,0-1 0,17-17 0,-17 18 16,0 0-16,18-18 0,-1 17 16,1 1-16,0 0 0,-1-18 0,1 0 0,0 0 15,-18 17-15,17-17 0,1 0 0,-18 18 0,18-18 0,17 18 16,-35-1-16,17-17 0,1 0 0,0 0 15,-1 0-15,-17 18 0,18-18 0,0 0 16,-18 18-16,17-18 0,1 0 0,0 17 0,-1-17 0,1 0 16,-1 0-16,-17 18 0,18-18 0,0 0 15,-1 0-15,-17 17 0,18-17 16,0 0-16,-1 0 0,1 0 16,-18 18-16,18-18 15,-1 0-15,1 0 0,0 0 0,-1 0 16,1 0-16,-1 0 0,1 0 15,0 0-15,-1 0 0,1 0 0,-18-18 16,18 18-16,-1 0 0,1-17 0,0 17 0,-1 0 16,1 0-16,-18-18 0,17 18 0,1-17 0,0 17 0,-1 0 15,1-18-15,0 18 0,-1 0 0,1 0 0,35-35 16,-35 35-16,-1 0 0,1 0 16,-18-18-16,17 18 0,-17-18 31,0 1-31,0-1 15,0 0-15,0 1 0,0-54 16,0 54-16,0-1 0,0 0 0,0 1 16,0-1-16,-17 0 15,17 1 1,-18 17-16,1 0 0,-1 0 16,0 0-16,1 0 15,-1 0-15,0 0 0,1 0 16,-1 0-16,0 0 15,1 0-15,-1 0 0,0 0 16,1 0 0,-1 0-16,1 0 15,-1 0-15</inkml:trace>
  <inkml:trace contextRef="#ctx0" brushRef="#br0" timeOffset="92038.106">16245 12682 0,'0'18'47,"-17"-18"-47,17 18 0,-18-18 0,18 17 0,-18 1 0,1-18 16,17 18-16,0-1 0,-18-17 0,18 18 0,0-1 0,-17 1 0,17 0 0,-18-1 15,18 1-15,-18-18 0,1 0 16,17 18 0,0-1-1,0 1 1,17-18-16,-17 18 0,18-18 0,-18 17 0,18-17 31,-18 18-31,17-18 16,1 0-1,-1 0-15,1 0 0,-18-18 0,35 18 16,-17 0-16,0 0 0,-18-17 0,17 17 0,1 0 0,0-18 0,-1 18 16,1-18-16,0 18 0,-1 0 15,1 0-15,-36 0 110,18 18-110,-17-18 0,17 18 0,-18-18 15,18 17-15,0 1 47,18-18-47,-1 0 0,1 0 0,-1 0 16,1 0-16,0 0 0,-1 0 0,1 0 15,0 0-15,-1 0 0,1 0 16,0 0-16,-1 17 0,1-17 0,-1 0 0,1 0 0,17 0 16,-17 0-16,0 0 0,-1 0 0,1 0 0,0 0 0,-1 0 15,-52 0 16,17 0-31,1 0 16,-1 0-16,0 0 0,1 0 0,-1 0 0,0 0 0,1 0 16,-1 0-16,1 0 0,-1 0 0,0 0 0,1 0 0,-1 0 0,18-17 0,-18 17 0,1 0 0,-1-18 15,0 18-15,1 0 0,-1 0 0,1 0 0,-1 0 0,0 0 0,1 0 0,17-17 16,-18 17-16,0 0 0,1 0 0,-1 0 16,36 0 30,-1 0-30,1 0-16,0 0 0,-1 0 0,1 0 0,0 0 16,-1 0-16,1 0 0,-1 0 0,1 0 0,0 0 0,-1 0 15,1 0-15,0 0 0,-18 17 0,17-17 0,1 0 0,0 0 0,-1 0 0,1 0 16,-1 0-16,-17 18 0,18-18 0,0 0 0,-1 0 0,-34 0 31,-1 0-15,-17 0-16,35 17 15,-18-17-15,1 0 0,-1 0 0,0 0 16,1 0-16,-1 0 0,0 0 16</inkml:trace>
  <inkml:trace contextRef="#ctx0" brushRef="#br0" timeOffset="93205.526">16492 9331 0,'0'18'31,"0"-1"-15,0 19-16,0-19 0,0 1 0,0-1 0,0 1 0,0 0 0,0 17 0,0-17 0,0-1 0,0 1 0,0 35 0,0-36 0,0 1 15,0 0-15,0-1 0,0 19 0,-17 17 0,17-18 0,0 0 0,0 18 0,0-35 0,0-1 0,0 19 0,0-19 0,-18 19 0,18-1 16,0 0-16,-18 18 0,18-35 0,-17 17 0,17-17 0,0-1 0,0 18 0,-18 18 0,18-17 0,-17-19 0,17 19 0,0-1 0,0-18 16,0 19-16,-18 17 0,18 17 0,0-34 0,-18-1 0,18 0 0,0-17 0,-17 17 0,-19 106 15,19-106-15,17 1 0,0-1 0,-18-17 0,18-1 0,-18 18 0,18-17 0,-17 17 0,17-17 0,0 17 16,-18-35-16,18 18 0,-18 0 0,18 35 0,-17-36 0,17 1 0,-18-1 0,18 1 0,-17 17 0,17-17 15,0 0-15,-18-18 0,18 17 0,0 1 0,0 0 0,0-1 0,0 1 0,-18-18 0,18 17 0,0 1 16,0 0-16,0-1 0,0 1 0,0 0 0,0-1 0,0 1 0,0 0 0,0-1 0,0 1 16,0 17-16,0-17 0,0-1 0,0 1 0,0 0 0,0-1 0,0 1 15,0 0-15,0-1 0,0 1 0,0 0 0,0-1 0,0 1 0,0-1 0,0 1 16,0 0-16,0-1 0,0 1 0,18-18 0,-18 18 0,0-1 16,0 1-16,0 0 0,0-1 0,18-17 15,-18 18-15,17-18 0,-17 17 16,0 1-16,0 0 0,0-1 0,0 36 15,0-35 1,0 0-16,0-1 0,0 1 16,0-1-16</inkml:trace>
  <inkml:trace contextRef="#ctx0" brushRef="#br0" timeOffset="94257.95">16351 9878 0,'0'-18'78,"0"0"-62,0 1-16,18-18 0,-18 17 0,0 0 0,18 1 0,-1-1 16,-17 0-16,0 1 0,18 17 0,-18-18 0,0 0 0,0 1 0,17 17 0,-17-18 0,18-52 15,0 52-15,-18 0 0,17 18 16,-17-17-16,0-1 0,18 18 0,-18 18 140,0-1-140,0 1 0,18 17 0,-18 1 0,17-1 16,-17-18-16,0 19 0,0-19 0,0 1 0,0 0 0,0-1 0,0 19 0,0 16 0,0-34 16,0 0-16,0-1 0,0 19 0,0-1 0,0-17 0,0-1 0,0 1 0,0 0 0,0 87 15,0-87-15,0 17 0,0-17 0,0 0 16,0-1-16,0 1 16</inkml:trace>
  <inkml:trace contextRef="#ctx0" brushRef="#br0" timeOffset="95348.378">16016 12065 0,'0'18'47,"18"-18"-32,-18 17-15,17-17 0,-17 18 0,0 0 0,18-18 16,0 17-16,-18 1 0,17-18 0,-17 17 0,0 1 0,18-18 15,-18 18-15,0-1 0,18 1 0,-18 0 0,0-1 16,17-17-16,-17 18 0,18 0 0,-18-1 0,17 1 16,-17-1-16,18-17 0,0 0 15,-18 18-15,17-18 16,1 0 0,0 18 30,-1-18-46,1 0 0,-18 17 0,18-17 16,-1 0-16,-17 18 0,18 0 0,0-18 16,-36 0 46,0 0-46,1 0-1,17-18 1,0 0 0,0 1-16,0-1 0,0 0 0,0 1 0,0-36 15,0 35-15,0 1 0,0-19 0,0 19 16,0-1-16,0 0 0,0 1 0,0-1 0,0 1 16,0-1-16,0 0 0,0 1 0,0-1 15,17 18 1</inkml:trace>
  <inkml:trace contextRef="#ctx0" brushRef="#br0" timeOffset="104040.572">16351 14270 0,'18'0'78,"0"0"-62,-1 17-16,1-17 0,-1 0 0,1 0 15,17 0-15,71 18 0,-71 0 16,-17-18-16,53 0 0,17 0 0,0 0 0,-53 17 16,-17-17-16,0 0 0,-1 0 0,1 0 0,229 0 15,-177 0-15,-52 0 0,35 0 0,53 0 0,0 0 16,-89-17-16,1 17 0,0 0 0,-1 0 0,1 0 0,35 0 0,-18 0 0,-17 0 0,17 0 16,-17 0-16,-1 0 0,1 0 0,-1 0 0,1 0 0,0 0 0,-1 0 0,1 0 15,0 0-15,-1 0 0,1 0 0,0 0 16,-1 0-16,1 0 0,0 0 15,-1 0-15,1 0 16,-1 0 0,1 0-16,0 0 0,-1 0 0,1 0 0,0 0 15,17 0-15,-17 0 0,-1 0 0,18 0 16,-17 0-16,0 0 0,-1 0 0,1 0 0,0 0 0,-1 17 0,36-17 16,-35 0-16,-1 0 0,1 0 0,17 0 0,-17 0 0,0 0 0,-1 0 0,1 0 0,0 0 15,52 18-15,-52-18 0,-1 0 0,1 0 0,17 0 0,1 0 0,-19 0 0,1 0 16,0 0-16,87 0 0,-52 0 0,-35 0 0,0 0 0,-1 0 15,1 0-15,35 0 0,-36 0 0,19 0 0,-19 0 0,1 0 16,17 0-16,-17 0 0,17 0 0,-17 0 0,-1 0 0,1 0 0,0 0 0,-1 0 16,1 0-16,0 0 0,-1 0 0,1 0 0,0 0 0,-1 0 0,1 0 15,-1 0-15,1 0 0,53 0 16,-36 0-16,35 0 16,-52 0-16,17 0 15,-17 0-15,0 0 0,-1 0 0,1 0 0,0 0 16,-1 0-16,1 0 0,-1 0 0,1 0 15,0 0-15,-1 0 0,1 0 0,0 0 0,-1 0 0,1 0 16,0 0-16,-1 0 0,1 18 0,0-18 0,17 0 16,-18 0-16,1 17 0,0-17 0,-1 0 0,1 0 0,0 0 0,-1 0 0,54 18 15,-54-18-15,1 0 0,0 0 0,-1 0 0,1 18 0,106-1 16,-89-17-16,-18 0 0,19 0 16,-1 0-16,-17 0 0,-1 0 0,1 0 0,17 0 0,-17 0 0,-1 0 0,1 0 0,0 0 0,-1 0 0,1 18 15,0-18-15,-1 0 0,1 0 0,0 0 0,-1 0 0,1 0 0,17 0 0,-17 0 0,-1 0 0,1 0 0,0 0 16,-1 0-16,1 0 0,0 0 0,-1 0 0,1 0 0,-1 0 0,1 0 0,0 0 0,-1 0 15,1 0-15,0 0 0,-1 0 0,1 0 0,0 0 0,-1 0 0,1 0 16,0 0-16,-1 0 0,1 0 0,-1 0 0,1 0 0,70 0 16,-70 0-16,17 0 0,-17 0 15,-1 0-15,1 0 0,0 0 0,-1 0 0,1 0 0,0 0 0,17 0 0,0 0 16,-17 0-16,0 0 0,-1 0 0,-17-18 0,35 18 0,-17 0 0,0 0 16,-1 0-16,1-17 0,0 17 0,-1 0 0,1 0 0,0 0 0,-1 0 15,1 0-15,-1 0 0,1-18 0,0 18 16,-1 0-1,1 0-15,0 0 0,-1 0 0,1 0 16,0 0-16,-1 0 0,1 0 16,-1 0-16,1 0 0,0 0 0,-1 0 0,1 0 15,0 0-15,-1 0 0,1 0 0,0 0 0,-1 0 16,1 0-16,-1 0 0,1 0 0,0 0 16,-1 0-1,1 0-15,0 0 16,-1 0 62</inkml:trace>
  <inkml:trace contextRef="#ctx0" brushRef="#br0" timeOffset="141517.003">16298 12771 0,'18'0'0,"0"0"15,-1 0-15,1 17 0,0-17 16,-1 18-16,1-18 0,-1 17 0,1 1 16,0-18-1,-1 0 1,1 0 15,-36 0 63,1 0-94,-1 0 0,0 0 0,1 0 0,-1 0 0,1 0 0,-1 0 16,0 0-16,1 0 0,-1 0 0,0 0 0,1 0 0,-72-18 15,72 18-15,-1 0 0,1 0 0,-1 0 0,0 0 0,1 0 16,-1 0-16,0 0 15,1 0 1,17 18 78,0 0-94,0-1 15,0 1-15,0 0 0,0-1 0,0 1 0,0 0 16,0-1-16,17 1 0,-17-1 0,18 1 16,-18 0-16,71 17 15,-54-35-15,1 18 0,-1-1 0,1 1 0,0-18 0,-18 18 16,17-18-16,1 0 0,0 0 0,-18 17 16,17-17-16,-34 0 125,-1 0-110,0 0-15,18-17 0,-17 17 0,-54-53 16,54 53-16,-19-18 0,19 18 15,-1-18-15,0 1 0,1 17 0,-1 0 0,18-18 0,-18 18 0,1 0 0,-18-18 16,17 18-16,-17-17 16,17 17-16,0 0 0,18-18 15,-17 18-15,-1 0 0,0 0 16,36 0 46,0 0-62,-1 0 16,54 0-16,-53 0 16,-1 0-16,1 18 0,-1-18 0,1 0 0,0 17 0,-1-17 15,1 0-15,17 0 0,-17 0 0,17 36 16,0-36-16,-17 17 0,0-17 0,-1 0 16,1 0-16,0 0 0,-1 18 0,1-18 15,0 0-15,-1 0 16,1 0-1,0 0 1,-1 0-16,1 0 47,-1 0-16,1 0-15,0 0-16,-18-18 0,17 18 0,1 0 15,-18-17-15,18 17 0,-18-18 0,17 18 16,-17-18-16,18 18 0,-18-17 16,0-1-1,0 1-15,0-1 0,-18 18 16,18-18-16,0 1 0,-17 17 0,-1-18 0,18 0 16,-53-17-16,18 17 15,17 18-15,18-17 0,-17 17 0,-1 0 16,0 0-1,18-18-15,-17 18 16,-1 0 0,0 0-16,1 0 15,-1 0-15,0 0 0,1 0 32,-1 0 14,0 0-30,1 0 15,-1 0 32,1 0-48,-1 0-15,18 18 0,-18-18 0,18 17 0,-17-17 0,-1 0 0,18 18 16,-18-18-16,-17 18 0,17-1 0,1-17 16,17 18-16,-18-18 0,1 0 0,-1 0 15,18 18-15,0-1 47,0 1-47,0 0 16,18-1-16,-1-17 0,-17 18 0,0-1 15,18-17-15,-1 0 0,-17 18 0,18-18 16,-18 18-16,18-18 0,-1 17 0,1-17 16,17 0-1,-17 0-15,0 0 0,-18 18 0,17-18 16,1 0-16,-1 0 0,-17 18 0,18-18 16,0 0-16,-1 0 0,1 0 0,0 0 15,-1 17-15,1-17 0,0 18 16,-1-18-16,1 18 15,17-18 1,-17 0 125,-1 0-126,-17-18-15,18 18 0,-18-18 16,18 18-16,-1 0 0,-17-17 16,18 17-16,0 0 0,-18-18 15,17 18-15,1 0 0,-18-18 78,18 18-78,-18-17 0,0-1 0,17 18 16,-17-18-16,18 18 0,-18-17 0,0-1 31,0 1-31,0-1 31,0 0-15,-18 18 0,1-17-16,17-1 0,-18 18 15,0 0-15,18-18 0,-17 18 0,17-17 0,-18 17 16,18-18-16,-18 18 62,1 0-62,-1 0 16,0 0 0,1 0-16,17-18 15,-18 18 1,1 0 0,-1 0-16,0 0 15,1 0-15,-1 0 16,0 0-1,-17 0-15,17 0 16,1 0-16,-1 0 16,0 0-16,1 0 15,-1 0-15,1 0 16,-19 0-16,19 0 16,-1 0-16,0 0 0,1 0 46,17 18 173,-18 0-203,18-1-1,0 1 1,0 0 0,18-18-16,-18 17 15,17-17-15,-17 18 16,0 0-16,0-1 16,18-17-16,0 0 0,-18 18 15,17-18-15,1 0 0,-18 17 16,18-17-16,-1 0 0,1 0 15,-1 0-15,-17 18 16,18-18-16,0 0 0,-1 18 16,1-18-16,0 0 15,-1 0-15,1 0 16,-18 17-16,18-17 16,-1 0-1,1 0-15,0 0 16,-1 0-16,1 0 15,-1 0-15,-17 18 0,18-18 0,0 0 16,-1 0-16,1 0 16,0 0-16,-18 18 0,17-18 15,1 0-15,0 0 16,-1 0 0,1 0-16,-1 0 93,1 0-93,0 0 94,-18-18-94,0 0 31,17 18-31,1-17 16,-18-1-16,0 0 16,0 1-16,18-1 0,-18 1 15,0-1-15,17 18 0,-17-18 0,0 1 16,-17 17 15,-1 0-15,0 0-16,1 0 0,-1 0 15,0 0-15,1-18 16,-1 18-16,1 0 0,17-18 0,-18 18 16,0 0-16,18-17 0,-17 17 15,17-18-15,-18 18 0,18-18 0,-18 18 16,1 0-16,-1 0 0,0 0 15,1 0-15,-1 0 16,1 0-16,-1 0 0,0 0 16,1 0-16,-1 0 15,0 0-15,1 0 16,-1 0 0,0 0-16,1 0 15,-1 0-15,0 0 0,1 0 16,-1 0-16,1 0 15,-1-17-15,0 17 16,1 0 31,-1 0-47,0 0 0,1 0 16,-1 0-16,0 0 0,1 0 15,-18 0 1,17 0 62,36 0 125,-18 17-203,17-17 16,-17 18-16,0 0 15,0-1 1,0 1-16,18-18 47,-1 0-47,-17 18 15,18-1-15,0-17 16,-18 18-16,17-18 0,-17 18 16,18-18-1,0 0 32,-18 17-31,17-17-1,-17 18-15,18-18 0,0 0 0,-18 17 0,17 1 16,1-18-16,-18 18 0,0-1 16,17-17-1,1 0 1,0 0 0,-1 0 15,1 0-16,-18 18 1,18-18 15,-1 0-15,-17 18-16,18-18 0,0 0 16,-1 0-1,1 0 1,0 0-1,-1 0 1,-17 17-16,18-17 0,-1 0 16,-17 18-16,18-18 15,0 0-15,-1 0 78,1 0-31,0 0-31,-1 0 125,1 0-126,0 0 188,-1 0-46,1 0-142,-1 0 110,-17-18-109,18 18-16,0 0 15,-1 0-15,1 0 0,-18-17 0,0-1 32,18 18 46,-18-18-63,0 1-15,17 17 0,-17-18 0,18 18 16,-18-18-16,18 18 16,-18-17 109,-18 17-125,18-18 15,-18 18-15,1 0 16,-1-17-16,0-1 16,1 18-16,-1 0 15,18-18-15,0 1 16,-18 17-16,18-18 0,-17 18 0,17-18 15,-18 18-15,1 0 0,17-17 0,0-1 16,-18 18-16,18-18 16,-18 18-16,1 0 31,-1 0-31,0 0 16,18-17-1,-17 17-15,-1 0 0,0 0 16,18-18-1,-17 18-15,-1 0 16,1 0-16,-1 0 16,0 0-16,18-17 15,-17 17-15,17-18 0,-18 18 0,0 0 16,1 0-16,17-18 16,-18 18-16,0 0 15,1 0 1,-1 0-1,0 0 1,1 0 0,-1 0-16,1 0 31,17-17-15,-18 17 15,0 0-16,1 0 1,-1 0 0,0 0 31,1 0-32,17-18 1,-18 18-16,0 0 47,1 0-16,-1 0 31,1 0-15,-1 0-15,18 18-1,-18-18-31,1 0 15,17 17-15,-18 1 0,18 0 16,-18-18-16,18 17 0,0 1 16,-17-18-16,-1 0 62,18 17-62,0 1 0,-18-18 0,18 18 16,0-1 93,0 1-109,0 0 16,18-18 15,0 0-31,-18 17 0,17-17 16,1 0-16,0 0 15,-1 0 1,-17 18-16,18-18 16,0 0 30,-18 18-46,17-18 0,-17 17 16,18-17 0,-1 0-16,1 0 31,0 18-15,-18-1-1,17-17-15,1 0 31,0 0-31,-18 18 32,17-18-17,1 0 1,0 0 0,-18 18-16,17-18 15,-17 17-15,18-17 0,-1 0 16,1 0-16,0 0 15,-1 0 1,1 0-16,0 0 16,-1 18-1,1-18-15,-18 18 16,18-18 0,-1 0-16,1 0 15,0 0 1,-1 0-16,1 0 31,-1 0-15,1 0 15,-18 17-31,18-17 16,-1 0-16,1 0 31,0 0-16,-1 0 1,1 0 47,0 0-17,-1 0-46,1 0 32,-1 0-1,1 0-15,0 0-16,-1 0 0,1 0 15,0 0-15,-1 0 0,1 0 31,-18-17-31,18 17 32,-18-18-17,17 18-15,-17-18 16,0 1 31,0-1-32,0 0-15,0 1 16,0-1-16,0 1 0,0-1 16,0 0-16,0 1 0,0-1 47,-17 18-47,-1 0 15,0 0 1,-17 0-1,35-18-15,-18 18 0,1 0 0,-1 0 16,0 0-16,18-17 16,-17 17-1,-1 0-15,1 0 16,-1 0-16,0 0 16,1 0-16,-1 0 15,0 0-15,1 0 0,-1 0 16,0 0-1,1 0-15,-1 0 16,1 0 0,-1 0-16,0 0 0,1 0 15,-1 0-15,0 0 0,1 0 0,-1 0 16,0 0-16,1 0 47,-1 0-16,0 0-15</inkml:trace>
  <inkml:trace contextRef="#ctx0" brushRef="#br0" timeOffset="152937.942">12947 14482 0,'18'0'110,"-1"0"-95,-17-18 1,0 0-16,18 18 0,35-35 15,-53 17-15,0 1 0,17 17 0,19-36 16,-36 19-16,17 17 0,1 0 0,-18-36 0,18 36 16,-1-17-16,-17-1 0,18 18 0,-18-17 0,18 17 0,-1-18 0,-17 0 15,18 18-15,-1-17 0,1 17 0,-18-36 16,18 36-16,-1 0 0,-17-17 0,0-1 16,36 18-16,-36-18 0,17 18 0,-17-17 0,18 17 15,-18-18-15,0 1 16,0 34 109,0 1-125,0-1 0,0 1 0,0 0 0,0 35 0,0-36 0,0 1 0,0 0 15,0-1-15,0 18 0,-18-17 0,18 0 0,0 17 0,0 0 0,0-17 16,0 0-16,0-1 0,0 1 0,0 0 0,0-1 0,0 1 0,0-1 16,0 1-16,0 0 0,0-1 0,0 1 0,-17-18 0,17 18 15,0-1-15,0 1 0,0 0 16</inkml:trace>
  <inkml:trace contextRef="#ctx0" brushRef="#br0" timeOffset="153527.629">14111 14270 0,'-18'0'94,"18"17"-94,0 1 0,-17-18 0,17 18 16,-18-1-16,18 1 0,-17-18 0,17 18 0,-36 35 0,1-18 15,35 0-15,-35 0 0,17-35 0,-17 89 16,17-72-16,-17 1 0,35 0 0,0 17 0,-18-35 0,1 17 0,-19 19 16,1-1-16,35-17 0,-18-1 0,1 1 0,-1 0 0,0-18 0,18 17 0,-52 36 15,34-53-15,0 18 0,18-1 0,-17-17 0,-1 18 0,0-18 16,-17 35-16,35-17 0,-18-18 0,18 18 0,-17-18 15,-1 17-15,18 1 0,-17-18 0,-1 0 0,18 18 16,0-1-16,0 1 0,-18-18 0,1 0 16</inkml:trace>
  <inkml:trace contextRef="#ctx0" brushRef="#br0" timeOffset="154876.981">14076 15028 0,'-18'0'31,"18"-17"16,0-1-47,0 0 16,0 1-16,0-1 0,0 0 16,0 1-16,0-1 0,0 1 15,18 17-15,-18-18 0,0 0 0,17 1 16,1 17-16,0-18 0,-18 0 15,17 18-15,1 0 0,0 0 16,-18-17-16,17 17 0,1 0 0,0-18 0,-1 18 16,1-18-16,-1 18 0,1 0 0,0 0 0,-1 0 0,1 0 15,0 0-15,-1 0 0,1 0 0,0 0 16,-1 0-16,1 0 0,0 0 0,17 0 16,-18 0-1,1 0-15,0 0 0,-1 0 0,1 0 16,0 0-1,-1 0-15,1 18 16,-18 0-16,18-18 0,-18 17 16,0 1-16,17-18 0,-17 18 15,0-1-15,0 1 0,0 0 16,0-1-16,0 1 0,0-1 0,-17 1 16,-1-18-16,18 18 0,-18-1 0,1-17 0,17 18 15,0 0-15,-18-18 0,18 17 0,-18-17 0,1 18 0,17 0 0,-18-18 16,0 17-16,18 1 0,0 0 0,-17-18 0,-1 0 0,18 17 0,0 1 15,-17-18-15,17 17 0,-18-17 0,18 18 0,-18-18 0,18 18 16,-17-18-16,17 17 0,-18-17 0,18 18 0,-18-18 0,18 18 0,-17-18 16,-1 17-16,18 1 0,-18-18 0,1 18 0,17-1 0,-18-17 0,0 18 15,1-1-15,-1-17 0,18 18 0,-17-18 0,17 18 16,0-1-16,-18-17 0,0 0 0,18 18 0,-17-18 0,17 18 16,-18-18-16,0 0 0,18 17 0,-17-17 0,17 18 0,-18-18 0,18 18 0,-18-18 0,1 0 15,-1 0-15,18 17 0,-17 1 0,-1-18 0,0 0 0,18 17 16,-17-17-16,-1 0 0,0 36 15,36-36 64,0 0-79,-1 0 0,1 0 0,0 0 15,-1 0-15,1 0 0,-1 0 0,1 0 0,0 0 16,-18 17-16,17-17 0,1 0 0,-18 18 0,18-18 0,-1 0 0,1 0 0,0 0 15,-1 0-15,1 18 0,-1-18 0,1 0 0,0 17 0,-1-17 16,1 0-16,0 0 0,-1 0 0,-17 18 0,18-18 0,0 0 0,-1 0 0,1 0 0,0 0 0,-1 0 16,1 0-16,-1 0 0,1 0 0,0 0 0,-1 0 0,1 18 0,0-18 0,-1 0 0,1 0 0,0 0 15,-1 0-15,18 0 0,-17 0 0,0 0 0,-1 17 0,1-17 0,0 0 0,-1 0 16,1 0-16,17 0 0,-17 0 0,-1 0 0,1 0 16</inkml:trace>
  <inkml:trace contextRef="#ctx0" brushRef="#br0" timeOffset="165541.935">14799 14340 0,'0'-17'63,"0"-1"-48,0 0-15,0 1 0,0-1 0,-18 18 0,18-35 0,0 17 0,-17 18 16,-54-88-16,71 53 15,-17 35-15,17-18 0,-18 1 0,18-1 0,-18 0 0,1 1 16,-1 17-16,18-18 0,-35-17 0,17 17 16,0 0-16,1 18 0,-1 0 0,18-17 0,-17 17 0,17-18 15,-18 18-15,0 0 0,1 0 0,17-17 0,-18-1 16,0 18-16,18-18 0,-17 18 0,-1 0 0,18-17 0,-18 17 0,18-18 16,-35 18-16,17-18 0,-34-17 0,34 17 15,18 1-15,-18 17 0,1 0 0,17-18 0,-18 18 0,0-35 0,-17 35 16,17-18-16,1 1 0,-1 17 15,1 0 1,-1 0 0,0 0-16,1-18 15,-1 18-15,18-18 0,-18 18 0,-35-17 16,36 17-16,-1 0 0,1 0 0,-1 0 16,0 0-16,1-18 0,-1 18 0,0 0 0,1 0 15,-1 0-15,0 0 0,1 0 0,-1 0 16,0 0-16,1 0 0,-1 0 0,1 0 15,-1 0-15,0 0 0,1 0 0,-1 0 0,0 0 16,1 0-16,-1 0 0,0 0 0,1 0 0,-1 0 16,1 0-16,-1 0 0,0 0 0,1 0 0,-1 0 15,0 0-15,1 0 0,-1 0 0,0 0 16,1 0-16,-1 0 16,1 0-16,-1 0 0,0 0 15,1 0-15,-1 0 0,0 0 0,18 18 0,-17-1 16,-1-17-16,0 0 0,18 18 0,-17-18 0,-71 18 15,70-18-15,0 17 0,-35-17 16,36 0-16,17 18 0,-18-18 0,0 0 0,18 17 16,-17-17-16,-1 0 0,18 18 0,-17-18 0,-1 0 0,0 18 0,18-1 15,-17-17-15,-1 0 0,18 18 0,-18-18 0,18 18 0,-17-18 0,-1 17 16,18 1-16,-18-18 0,18 18 0,-17-18 0,17 17 0,-18 1 0,1 0 0,-1-18 0,0 35 16,1-18-16,17 1 0,-18 0 0,0-1 0,1 1 15,17 0-15,0-1 0,0 1 0,-18-18 0,0 18 0,18-1 16,0 1-16,0-1 0,-17 1 0,-1-18 0,18 18 0,0-1 0,0 1 15,0 0-15,-18-1 0,18 1 0,0 0 0,0-1 16,0 1-16,0-1 0,-17-17 0,17 36 0,0-19 0,0 1 16,-18 0-16,18-1 0,0 1 0,0 0 0,0-1 0,0 1 15,0 0-15,0-1 0,0 1 0,0-1 0,0 1 0,0 0 16,0-1-16,0 72 16,0-72-16,0 1 0,18-1 0,-18 54 0,17-53 15,-17-1-15,0 1 0,18-18 0,-18 53 0,18-53 0,-18 17 0,0 1 0,0 0 16,17-18-16,1 70 0,0-52 0,-18 0 0,17-1 0,-17 1 0,0 0 0,18-18 15,-18 17-15,18-17 0,-18 18 0,17-1 0,-17 1 0,0 0 0,18-18 0,0 17 16,-18 1-16,0 0 0,17-18 0,-17 17 0,18-17 0,-18 18 0,17 17 16,1-35-16,0 0 0,-18 18 0,0-1 0,17 1 0,1 0 15,0-1-15,-1 1 0,1 0 0,-18 17 0,18-35 0,17 53 16,-18-36-16,1-17 0,-18 18 0,18 0 0,-1-18 0,1 0 0,-18 17 16,0 1-16,0 0 0,18-18 0,-1 0 0,-17 17 0,0 1 0,18-18 0,0 0 0,-18 18 0,17-18 0,18 35 15,-17-17-15,0-18 0,-18 17 0,17-17 0,1 0 16,-18 18-16,18-1 0,-18 1 0,17-18 0,1 0 0,0 0 0,-1 18 0,-17-1 15,18-17-15,0 0 0,-18 18 0,17-18 0,1 0 0,-18 18 0,17-18 0,1 0 0,-18 17 0,0 1 16,18-18-16,-1 18 0,1-18 0,0 17 0,-1 1 0,1-1 0,0-17 16,-1 18-16,54 35 0,-54-53 0,1 0 0,-18 18 15,18-1-15,-1 1 0,1-18 0,17 18 0,-17-1 0,17-17 0,-35 18 0,18-18 0,-1 17 0,1 1 16,17-18-16,-17 0 0,17 35 0,-17-35 0,0 18 0,-1-18 0,18 18 0,-35-1 0,53-17 0,-35 18 16,0 0-16,-1-18 0,1 0 0,0 17 0,-1-17 0,1 0 0,-1 18 0,1 0 0,0-18 0,-1 0 0,1 0 15,0 17-15,-1-17 0,1 0 0,-18 18 0,70-1 0,-52-17 0,0 0 16,-1 18-16,1-18 0,0 18 0,17-18 0,-17 0 0,-1 0 0,1 0 0,0 0 15,-1 0-15,1 17 0,-1-17 0,1 0 0,17 36 0,-17-36 0,0 0 0,-1 0 16,1 0-16,0 0 0,-1 0 0,1 0 0,-1 0 0,1 0 0,0 0 16,-1 17-16,1-17 0,0 0 0,-1 0 0,1 0 0,17 0 15,-17 0-15,-1 0 0,1 0 0,0 0 0,-1 0 0,1 0 0,0 0 16,-1 0-16,19 0 0,-19 0 0,1 0 0,0 0 0,17-17 0,-18-1 0,1 18 0,0 0 0,-18-18 16,17 18-16,1 0 0,0 0 0,-1-17 0,1 17 0,-18-18 0,18 18 0,-1 0 0,1-18 0,-18 1 0,17 17 15,1-18-15,0 1 0,-18-1 0,17 18 0,1 0 0,-18-18 0,0 1 16,18-1-16,-18 0 0,0 1 0,17 17 0,-17-18 0,0 0 15,0 1-15,0-1 0,0 0 0,0 1 0,18 17 0,-18-18 16,0-35-16,0 18 0,0 17 16,18 1-16,-18-1 0,0 0 0,0 1 0,0-1 0,0 1 0,0-1 0,0 0 0,0 1 15,0-1-15,0-53 0,0 54 0,0-1 0,0 1 0,0-1 16,0-17-16,0 17 0,0 0 0,-18 1 0,18-1 0,0 0 16,0 1-16,0-1 0,0 0 0,-18 18 0,18-17 0,0-1 0,0 1 15,0-1-15,-17 0 0,17 1 0,0-1 0,0 0 16,-18 1-16,0-1 0,1 18 15,17-18-15,0 1 0,-18 17 0,18-18 0,-18 1 0,18-1 0,-17 0 16,17 1-16,-18 17 0,1-18 0,17 0 0,0 1 0,-18 17 0,18-18 0,-18 0 0,18 1 16,-17-1-16,17 1 0,-18 17 0,18-18 0,-18 0 0,18 1 0,-17-1 0,-1 18 15,18-18-15,0 1 0,-18 17 0,18-18 0,-17 18 0,17-18 0,-18 1 0,1-19 16,17 19-16,-18 17 0,18-18 16,-18 18-16,18-17 0,0-1 15,-17 18-15,-19-35 16,36 17-16,-17 18 0,17-18 0,-18 18 15,18-17-15,-18 17 0,18-18 0,0 0 16,-17 18-16,-1 0 0,18-17 0,0-1 0,-18 18 0,18-17 0,0-1 0,-17 18 16,-1-18-16,18 1 0,0-1 0,-17 18 0,-1-18 0,18 1 0,-18 17 0,18-18 15,-17 0-15,-1 18 0,18-17 0,0-1 0,-18 18 0,18-17 0,-17 17 16,17-18-16,-18 18 0,18-18 0</inkml:trace>
  <inkml:trace contextRef="#ctx0" brushRef="#br0" timeOffset="183879.395">17039 14446 0,'18'0'78,"-1"0"-78,-17-17 0,18 17 0,53-18 16,-54 18-16,1 0 0,0 0 0,-1 0 0,1 0 0,17-18 16,18 18-16,-18 0 0,-17 0 0,17 0 0,-17 0 0,52 0 15,-17 0-15,0 0 0,-17 0 0,-19 0 0,124 0 16,-88 0-16,18 0 0,-54 0 0,1 0 0,17 0 0,106 18 16,-123 0-16,0-18 0,17 0 0,-17 0 0,-1 0 0,19 0 15,52 0-15,-35 0 0,-36 0 0,1 0 0,0 0 0,-1 0 16,1 0-16,-1 0 0,19 0 0,-19 0 0,1 0 0,0 0 0,-1 0 0,1 0 0,0 0 0,-1 0 15,124 17-15,-123-17 0,0 0 16,-1 0-16,1 0 0,88 0 0,-89 0 0,1 0 16,0 0-16,-1 0 0,1 0 0,0 0 0,87 0 0,-69 0 15,17 0-15,-36 0 0,1 0 0,17 0 0,-17 0 0,-1 0 0,1 0 0,0 0 0,-1 0 16,1 0-16,0 0 0,-1 0 0,1 0 0,52 0 0,-52-17 16,0 17-16,-1 0 0,1 0 0,0 0 0,-1 0 0,36 0 15,-35 0-15,-1 0 0,1 0 0,0 0 0,-1 0 0,19 0 0,-19 0 16,1 0-16,0 0 0,-1 0 0,1 0 0,17 0 15,-17 0-15,-1 0 0,1 0 0,0 0 0,-1 0 0,19 0 0,-19 0 16,1 0-16,17 0 0,-17 0 0,17 0 0,-17 0 0,-1 0 0,1 0 0,0 0 0,17 0 0,18 0 16,-18 0-16,-17 0 0,-1 0 0,1 0 0,0 0 0,-1 0 0,1 0 0,0 0 0,-1 0 0,19 0 0,16 0 15,-34 0-15,0 0 0,-1 0 0,19 0 0,-19 0 0,1 0 0,0 0 0,-1 0 0,1 0 0,-1 0 0,1 0 0,0 0 0,-1 0 0,1 0 0,0 0 16,-1 0-16,19 0 0,-19 0 0,1 0 0,-1 0 0,1 0 0,0 0 0,-1 0 0,1 0 0,0 0 16,-1 0-16,1 0 0,0 0 0,-1 0 0,1 0 0,-1 0 0,1 0 0,0 0 15,-1 0-15,1 0 0,17 0 0,-17 0 0,0 0 0,-1 0 0,1 0 16,0 0-16,-1 0 0,1 0 0,-1 0 15,1 0-15,-36 0 157,-34 0-142,34 0-15,-35 0 0,35 0 16,1 0-16,-1 0 0,0 0 0,1 0 0,-1 0 16,0 0-16,1 0 0,-1 0 0,1 0 0,-1 0 0,0 0 0,1 0 15,-1 0-15,0 0 0,1 0 0,-1 0 0,0 0 0,1 0 0,-18 0 0,17 0 16,-17 0-16,17 0 0,-35-18 0,35 18 0,1 0 0,-1 0 0,-17 0 0,0 0 0,17 0 0,-17 0 15,17 0-15,0-18 0,-17 18 0,18 0 0,-1 0 0,-17 0 0,17 0 0,-17 0 0,-1 0 0,1 0 0,0 0 0,17 0 0,1 0 0,-19 0 16,19 0-16,-1 0 0,0 0 0,-17 0 0,17 0 0,1 0 0,-1 0 0,-17-17 0,17 17 0,-17 0 0,0 0 0,-1 0 0,1 0 16,17 0-16,1 0 0,-18 0 0,-1 0 0,19 0 0,-19 0 0,19 0 0,-19 0 0,19 0 0,-1 0 0,1-18 0,-19 18 0,19 0 0,-1 0 0,-35 0 15,35 0-15,1 0 0,-18 0 0,17 0 0,-88 0 0,71 0 0,17 0 0,1 0 0,-19 0 16,1 0-16,17 0 0,-17 0 0,17 0 0,-17 0 0,17 0 0,1 0 0,-1 0 0,1 0 0,-1 0 0,0 0 0,1 0 0,-1 0 16,0 0-16,-17 0 0,17 0 0,-17 0 0,18 0 0,-1 0 0,0 0 0,1 0 0,-1 0 0,0 0 0,-17 0 0,17 0 15,1 0-15,-1 0 0,-17 0 0,17 0 0,1 0 0,-1 0 0,0 0 0,1 0 0,-19 0 0,36-18 0,-35 18 0,17 0 16,1 0-16,-18 0 0,17 0 0,0 0 0,1 0 0,-54-17 15,53 17-15,1 0 0,-1 0 0,1 0 0,-1 0 0,-106-18 16,107 18-16,-1 0 0,1 0 0,-1 0 0,0 0 0,1 0 16,-1 0-16,18-18 0,-18 18 0,1 0 0,-1 0 0,0 0 0,1 0 15,-1 0 1,36 0 78,-1 0-94,1 0 0,0 0 15,-1 0-15,1 0 0,0 0 0,-1 0 0,1 0 0,0 0 16,-1 0-16,1 0 0,-1 0 0,1 0 0,0 0 0,-1 0 0,1 0 16,0 0-16,35 0 0,-36 0 0,1 0 0,-1 0 0,1 0 0,0 0 0,-1 0 0,1 0 0,0 0 15,-1 0-15,1 0 0,0 0 0,-1 0 0,1 0 0,-1 0 0,1 0 0,0 0 0,-1 0 0,1 0 0,0 18 0,-1-18 0,19 0 0,-1 0 0,-18 0 16,1 0-16,17 18 0,-17-18 0,0 0 0,17 0 0,-17 0 0,-1 0 0,19 0 0,16 0 0,-52 17 0,36-17 0,-19 0 0,19 0 0,-19 0 15,1 0-15,17 0 0,-17 0 0,17 0 0,0 0 0,-17 0 0,17 0 0,1 0 0,-1 0 0,124 18 0,-106-18 16,17 0-16,-35 0 0,1 0 0,-1 0 0,0 0 0,0 0 0,1 0 0,17 0 0,-18 0 0,18 0 0,-18 0 0,0 0 0,18 0 0,-17 0 0,-1 0 0,18 0 16,-18 0-16,0 0 0,18 0 0,-17 0 0,-1 0 0,0 0 0,18 0 0,-18 0 0,18 0 0,-17 0 0,-1 0 0,18-18 0,-18 18 0,-17 0 0,35 0 15,-36 0-15,18 0 0,18 0 0,-35 0 0,35-17 0,-18 17 0,-17 0 0,17 0 0,18 0 0,-35 0 0,17 0 0,-17-18 0,17 18 0,0 0 0,-17 0 0,17-18 16,0 18-16,1 0 0,-19 0 0,1 0 0,0 0 0,17 0 0,0-17 0,-17 17 0,17 0 0,-17-18 0,-1 18 0,54 0 16,-54 0-16,1 0 0,0 0 0,-1 0 0,-34 0 187,-1 0-171,0 0-16,-70 0 15,71 0-15,-1 0 0,0 0 0,-17 0 0,17 0 0,1 0 0,-1 0 0,1 0 16,-1 0-16,-17 0 0,-1 0 0,19 0 0,-1 0 0,-17 0 0,17 0 0,0 0 0,1-17 0,-1 17 0,1 0 0,-36 0 16,35 0-16,0 0 0,-17 0 0,0 0 0,17-18 0,1 18 0,-1 0 0,0 0 0,-17 0 0,17 0 0,1 0 0,-89 0 15,53 0-15,18 0 0,-1 0 0,1 0 0,18 0 0,-19 0 0,1 0 0,17-18 0,-52 18 0,52 0 0,-17 0 16,-18 0-16,18 0 0,17 0 0,-17 0 0,17 0 0,-35 0 0,36 0 0,-19 0 0,1 0 0,0 0 0,-1 0 0,1 0 0,17 0 0,-34 0 15,16 0-15,1 0 0,0 0 0,-1 18 0,1-18 0,-18 0 0,36 0 0,-19 0 0,1 0 0,0 18 0,0-18 0,-1 0 0,1 17 0,0-17 0,-1 0 0,19 0 16,-18 18-16,17-18 0,-17 0 0,-1 0 0,19 17 0,-19-17 0,1 0 0,0 0 0,17 18 0,1-18 0,-19 0 0,1 0 0,17 0 0,-17 0 16,17 0-16,-34 18 0,34-18 0,0 0 0,18 17 0,-17-17 0,-1 0 0,0 0 15,1 0-15,-1 0 0,0 0 0,1 0 0,-1 0 16</inkml:trace>
  <inkml:trace contextRef="#ctx0" brushRef="#br0" timeOffset="185969.583">17939 14164 0,'17'0'0,"1"0"0,0 0 47,-1 0-47,1 0 15,0 0-15,-1 0 0,1 0 16,0 0-16,-1 0 0,1 0 0,17 0 15,-17 0-15,-1 0 0,-17 18 0,18-18 0,0 0 16,-1 0-16,19 0 0,-19 0 0,1 0 0,-1 0 0,1 0 0,0 17 16,-1-17-16,1 0 0,0 0 0,-1 0 0,-17 18 0,18-18 0,0 0 0,-1 18 0,1-18 15,17 0-15,-17 0 0,17 0 0,-17 17 0,-1-17 0,1 0 0,0 0 16,-18 18-16,88-18 0,-71 0 0,1 0 0,0 17 0,-1-17 0,1 0 16,0 0-16,-1 0 0,1 0 0,0 0 0,-1 0 0,1 0 0,-1 18 0,1-18 0,0 0 0,35 0 15,-36 0-15,19 0 0,-19 0 0,1 0 0,52 18 16,-52-18-16,0 0 0,-1 0 15,1 0-15,0 0 0,-1 0 0,1 0 0,0 0 0,-1 17 16,1-17-16,-1 0 0,-17 18 0,18-18 0,0 0 16,-1 0-16,1 0 0,0 0 0,-1 18 15,1-18-15,0 0 0,-1 0 0,1 0 0,-1 0 0,1 0 16,0 0-16,17 0 0,-17 17 0,-1-17 0,1 0 0,70 0 16,-53 0-16,-17 0 0,-18 18 0,18-18 0,52 0 0,-52 0 15,-1 0-15,19 0 0,-19 0 0,1 0 0,0 0 0,-1 0 0,1 0 16,0 0-16,-1 0 0,1 0 0,0 0 0,-1 0 0,1 0 0,17 18 15,-17-18-15,-1 0 0,1 0 0,0 0 0,-1 0 16,1 0-16,0 0 0,-1 0 0,1 0 0,-1 0 0,1 0 16,0 0-16,-1 0 0,1 0 0,0 0 0,-1 0 0,1 0 0,0 17 15,-1-17-15,1 0 0,0 0 0,-1 0 0,1 0 0,-1 0 0,1 0 0,0 0 16,-1 0-16,1 0 0,0 0 0,-1 0 0,19 0 0,-19 0 0,1 0 16,-1 0-16,19 0 0,-19 0 0,1 0 0,0 0 0,-1 0 15,1 0-15,0 0 0,-1 0 0,1 0 0,-1 0 0,1 0 0,0 0 0,-1 0 16,1 0-16,0 0 0,-1 0 0,1 0 0,0 0 0,-1 0 0,1 0 0,-1 0 15,1 0-15,0 0 0,-1 0 0,1 0 0,0 0 0,-1 0 16,1 0-16,0 0 31,-18-17-15,-18 17 15,0 0-15,1 0-16,-1 0 0,0 0 0,1 0 0,-1 0 15,0 0-15,1-18 0,-1 18 0,18-18 0,-35 18 16,17-17-16,1 17 0,-1 0 0,0-18 0,1 18 0,17-18 0,-18 18 0,0 0 0,1 0 0,-36-35 16,35 17-16,1 18 0,-1 0 0,0-17 0,1 17 0,-1 0 15,0 0-15,1-18 0,-1 18 0,1 0 0,-1 0 0,0 0 16,1 0-16,-1-17 0,0 17 0,1 0 0,-1 0 0,0 0 0,1-18 0,-1 18 16,1 0-16,-1 0 0,0 0 0,1 0 0,-1 0 0,0 0 0,1 0 0,-19 0 0,19 0 15,-1 0-15,-17-18 0,-36 18 0,18 0 0,36 0 0,-19 0 0,19 0 0,-18 0 16,-1-17-16,19 17 0,-1 0 0,0 0 0,1 0 0,-1 0 0,0 0 0,1 0 0,-19 0 0,19 0 0,-18 0 0,17 0 15,-17 0-15,17 0 0,0 0 0,1 0 0,-1 0 0,0 0 0,1 0 0,-1 0 0,1 0 0,-1 0 0,0 0 16,1 0-16,-1 0 0,18 17 0,-18-17 0,1 0 0,-1 0 0,0 0 0,1 0 0,17 18 0,-18-18 16,1 0-16,-1 0 0,0 0 0,1 18 0,-1-18 0,0 0 15,1 0-15,-1 0 0,0 0 0,1 0 16,-1 0-16,1 0 0,-1 0 0,0 0 0,1 0 16,-1 0-16,18 17 0,-18-17 0,1 0 0,-1 0 0,0 0 0,1 0 0,-1 0 15,0 0-15,1 0 0,-1 0 0,1 0 0,-1 0 0,0 0 0,-17 0 16,17 0-16,1 0 0,-19 0 0,19 0 0,-1 0 0,1 0 0,-1 0 0,0 0 0,1 0 15,-1 0-15,0 0 0,1 0 0,-1 0 0,0 0 0,1 0 0,-1 0 0,0 0 0,1 0 0,-1 0 16,1 0-16,-1 0 0,0 0 0,1 0 0,-1 0 0,0 0 0,1 0 16,-1 0-16,0 0 0,1 0 0,-1 0 0,1 0 0,-1 0 0,0 0 0,1 0 15,-1 0-15,0 0 0,1 0 0,-1 0 0,0 0 16,1 0-16,-1 0 0,1 0 0,-1 0 0,-35 0 16,35 0-16,1 0 15</inkml:trace>
  <inkml:trace contextRef="#ctx0" brushRef="#br0" timeOffset="191418.844">22772 11536 0,'17'0'78,"1"0"-62,-18-18-16,0 1 0,18 17 15,-1 0-15,1 0 0,-18-18 0,18 0 0,-1 18 16,19-53-16,-19 53 0,-17-17 0,0-1 0,18 18 0,-1 0 15,1-18-15,0 1 0,-18-1 0,17 18 0,-17-17 0,0-1 16,18 18-16,-18-18 0,18 18 0,-18-17 0,0-1 0,17 18 16,-17-18-16,18 1 0,-18-1 0,18 18 15,-36 0 17,0 0-17,1 0 1,-1 0-16,-17 18 0,35-1 0,-53 1 15,53 0-15,-18-1 0,1-17 0,-36 53 0,35-53 0,-17 35 16,17-17-16,0 17 0,1-35 0,17 18 0,-35 17 0,17-35 0,0 0 0,18 18 0,-17-18 16,17 18-16,-18-18 0,0 17 0,18 1 0,-17-18 0,-1 17 0,0 1 0,1 0 0,-1-18 0,18 17 15,-18 1-15,18 0 0,-17-18 0,-1 0 0,18 17 0,18-17 47,-1 0-31,1 0-16,0 0 0,-1 0 0,1 0 0,0 0 0,-1 0 0,1 0 0,88-53 15,-89 53-15,19-17 0,-1-1 0,88-35 16,-87 36-16,-36-1 0,35 18 0,-35-18 0,35 1 0,-17 17 0,0 0 0,-1 0 16,54-53-16,-54 53 0,1 0 0,0-18 0,-18 0 0,0 1 0,17 17 0,19-18 15,-36 1-15,17 17 0,-34 0 32,-1 0-17,0 0-15,1 0 0,-1 0 16,0 0-16,1 17 0,-1-17 0,0 0 0,1 0 0,-1 18 15,1-1-15,-1-17 0,0 0 0,18 18 0,-53 17 0,18-35 16,35 18-16,-18 0 0,1-1 0,-18 1 0,17 0 0,-17-18 16,17 17-16,18 1 0,-18-18 0,1 17 0,-1-17 0,18 18 0,-18-18 0,1 35 0,-1-35 0,1 0 0,17 18 0,-18-18 15,0 0-15,1 35 0,-1-35 0,0 0 0,1 18 0,17 0 0,-18-18 0,0 0 16,36 0 15,0 0-31,-1 0 0,1 0 16,0-18-16,-1 18 0,1 0 0,0-18 0,-1 18 0,-17-17 0,18-1 15,-1 18-15,1-18 0,0 1 0,-1 17 0,1-18 0,0 18 0,-18-18 0,17 1 0,1 17 0,0-18 0,17 1 16,18-36-16,-36 53 0,1 0 0,0-18 0,-18 0 0,17 18 0,1-17 16,-18-1-16,18 0 0,-1 18 0,-34 0 47,-1 0-32,0 0-15,18 18 0,-17-18 0,17 18 0,-18-18 0,0 0 0,18 17 0,-17-17 0,-1 18 0,0 0 0,1-18 0,-1 17 16,18 1-16,-17-18 0,-19 18 0,36-1 0,-17-17 0,-1 18 0,18-1 0,-18 1 0,1-18 0,-1 0 0,18 18 0,0-1 15,-18-17-15,1 0 0,17 18 0,-18-18 0,18 18 0,-17-1 0,-1-17 0,18 18 0,-18 0 0,1-18 16,34 0 15,1 0-31,0 0 0,-1 0 0,-17-18 0,18 18 0,-1 0 0,-17-18 16,36-17-16,-19 35 0,1-18 0,0 1 0,-1-1 0,1 18 0,35-53 16,-36 36-16,19-1 0,-1 0 0,-17 1 0,-1-1 0,1 18 0,17-18 0,53-70 15,-70 88-15,17-17 0,-35-1 0,18 18 0,0-18 0,-18 1 0,0-1 0,17 18 0,1-18 16,-18 1-16,-18 17 15,1 0 1,-1 0-16,0 0 0,1 0 0,-1 0 0,-17 0 0,17 0 0,18 17 16,-35-17-16,-53 36 0,52-19 0,1 1 0,17-18 0,1 0 0,-1 18 0,1-1 15,-19 1-15,1-18 0,17 17 0,18 1 0,-17-18 0,-1 18 0,0-18 0,1 17 0,-1 1 0,1 0 16,-1-18-16,18 17 0,0 1 0,-18-18 0,18 18 16,18-18-1,0 0-15,-18 17 0,35-17 16,18 0-16,-36 0 15,1 0-15,0 0 0,-1 0 0,1-17 16,0 17-16,-18-18 0,0 0 0,17 18 0,-17-17 16,18 17-16,-18-18 0,0 0 0,0 1 15,0-1-15,-18 18 16,1 0-16,-1 0 16,0 0-16,1 0 15,-1 0-15,0 0 0,1 18 0,-1-18 0,0 17 16,1 1-16,17 0 0,-18-18 0,18 17 0,-17-17 0,17 18 0,-18-18 0,18 18 0,0-1 0,-18-17 15,18 18-15,0-1 0,0 1 0,18-18 32,0 0-32,-1 0 15,1 0-15,-1 0 0,1 0 0,0 0 0,-18-18 0,17 1 0,1 17 16,0 0-16,-18-18 0,17 18 0,-17-17 0,18 17 0,-18-18 0,18 18 0,-18-18 0,17 18 0,1-53 16,-18 36-1,0-1-15,0 36 63,-18-18-63,18 17 0,0 1 0,0 0 0,-17-18 15,17 17-15,0 1 0,17-18 16,1 0-16,-1 18 0,1-18 16,0 0-16,-1 0 0,1 0 0,0 0 15,-1 0-15,1 0 0,0 0 0,-18-18 0,17 18 0,1-18 0,-1 18 0,1-17 16,0 17-16,-18-18 0,0 0 0,-18 18 15,0 0 1,1 0-16,-1 0 16,1 0-16,-1 0 0,0 0 15,1 0-15,-1 0 0,0 0 0,1 0 0,-1 0 16,18 18-16,-18-18 0,36 0 47,0 0-47,-1 0 0,1 0 0,17 0 15,-17 0 1,0 0-16,-18-18 47,0 1-47,0-1 16,0 0-16,-18 18 46</inkml:trace>
  <inkml:trace contextRef="#ctx0" brushRef="#br0" timeOffset="192393.846">22913 11430 0,'0'18'78,"-18"-18"-78,1 0 0,17 17 0,0 1 0,-18 0 16,18-1-16,-18-17 0,18 18 0,0-1 0,-17-17 15,17 18-15,17-18 63,1 0-63,17-18 0,1 1 16,-19 17-16,-17-18 0,18 1 0,17 17 0,-17-18 0,-1 18 0,1-18 15,17-17-15,-17 35 0,-18-18 16,-18 18-1,1 0 1,-1 0-16,0 0 16,1 0-16,-1 0 0,0 0 15,1 0-15,-1 0 0,1 0 0,-1 0 0,0 0 16,18 18-16,-17-18 0,17 18 0,-18-18 0,0 0 0,18 17 0,-35 19 16,17-36-16,36 0 31,0 0-31,-1 0 94</inkml:trace>
  <inkml:trace contextRef="#ctx0" brushRef="#br0" timeOffset="195043.264">21713 12841 0,'18'0'31,"-18"18"-31,0-1 0,18-17 16,-18 18-16,0 0 0,35-18 0,-35 17 0,0 1 0,0 0 15,0-1-15,0 1 0,0-1 0,18 1 0,-18 0 0,0-1 16,17 1-16,-17 0 0,0-1 0,0 1 16,0 0-16,0-1 0,0 1 0,0 0 15,0-1-15,0 1 32,-17-18 14,17-18-30,0 1-16,0-1 0,-18 18 0,18-18 0,0 1 0,-18-1 16,18 0-16,0-17 0,0 0 0,0 17 15,0 0-15,0 1 0,18-1 0,17-35 16,-35 36-16,0-1 0,18 18 0,17-18 16,-35-17-16,18 35 0,0 0 0,-1-18 15,1 18-15,-1-17 0,1 17 0,0 0 16,-1 0-16,1 0 31,0 0-15,-1 0-1,1 0-15,-18 17 0,18-17 0,-18 18 16,17-18-16,-17 18 0,0-1 0,18-17 0,-18 18 0,0 0 0,17-18 0,-17 17 0,18-17 16,-18 18-16,0 0 0,0-1 0,0 1 0,0-1 15,18 1-15,-18 0 0,0-1 0,0 1 16,0 0-1,0-1 1,0-34 93,0-1-109,-18 0 0,18 1 0,0-1 16,0 0-16,0 1 0,0-1 0,0 1 16,0-1-16,0 0 0,0 1 0,0-1 15,18 18-15,-18-18 0,17 18 0,-17-17 0,0-1 16,18-17 0,0 35-16,-1 0 31,1 0-16,0 0-15,-1 0 16,1 0-16,-1 0 0,-17-18 0,18 18 0,0 0 16,-1 0 15,1 0-31,0 0 0,-1 0 16,1 0-16,0 0 15,-1 0-15,-17 18 0,18-18 0,-18 17 0,17-17 0,1 18 16,-18 0-16,18-1 0,-18 1 0,17-18 0,-17 18 15,18 35-15,-18-36 16,0 1-16,0-1 0,18-17 0,-18 18 16,0 0-16,0-1 0,0 1 31</inkml:trace>
  <inkml:trace contextRef="#ctx0" brushRef="#br0" timeOffset="195526.073">22878 12753 0,'-18'0'16,"36"0"31,-1 0-47,1 0 0,-18 18 0,0-1 15,18-17-15,-18 18 0,17-1 0,-17 1 0,0 0 0,0-1 0,18-17 16,-18 18-16,17 0 0,1-1 0,-18 1 0,0 0 16,0-1-16,0 1 0,0-1 0,18 1 0,-18 0 15,17-1-15,-17 1 0,-17-18 78,-1 0-78,0 0 0,18-18 0,-17 1 0,17-1 16,-18 0-16</inkml:trace>
  <inkml:trace contextRef="#ctx0" brushRef="#br0" timeOffset="195780.07">22913 12488 0,'0'-17'94</inkml:trace>
  <inkml:trace contextRef="#ctx0" brushRef="#br0" timeOffset="196492.342">23248 12594 0,'0'18'31,"0"-1"-15,0 1-16,0 0 16,0-1-16,0 1 0,0 0 15,0-1-15,0 1 0,0 0 16,18-18-16,-18 17 0,0 18 16,17-35-16,-17 18 15,18-18-15,-18 18 0,0-1 0,0 1 16,18 0-16,-1 17 15,1-35-15,-18 18 0,18-18 16,-18 17-16,17-17 0,-17 18 16,18-18 15,-1 0-15,1 0-1,0 0 1,-18-18 62,0 1-78,0-1 0,0 0 16,0 1-16,17 17 15,-17-36-15,0 19 16</inkml:trace>
  <inkml:trace contextRef="#ctx0" brushRef="#br0" timeOffset="197246.798">23495 12559 0,'18'0'16,"-1"0"0,1 0-16,0 0 0,-1 0 15,1 0-15,-18 18 0,0-1 0,17-17 0,-17 18 0,18-18 0,0 0 16,-18 17-16,0 1 0,17-18 0,1 0 0,-18 18 0,0-1 16,0 1-16,0 0 15,0-1-15,0 1 31,18-18-15,-36 0 62,0 0-78,18-18 0,0 1 16,0-36-1,0 17-15,0 19 0,0-1 0,0 1 0,0-1 16,0 0-16,18 18 0,-18-17 0,18-1 16,-1 18-16,-17-18 0,18 18 15,0 0 1,-1 0 0,1 0 15,-1 0-31,1 0 15,0 0-15,-1 0 0,1 0 16,0 0-16,-1 0 0,1 0 16,0 0-16,-1 0 0,1 0 15</inkml:trace>
  <inkml:trace contextRef="#ctx0" brushRef="#br0" timeOffset="198528.838">24077 12524 0,'0'17'47,"0"1"-47,0 0 0,0-1 0,0 1 16,0-1-16,0 1 0,0 0 15,0-1 1,0 1-16,0 0 16,0-1-1,18-17-15,-1 0 0,1 0 16,-18 18-16,18-18 16,-18 18-16,17-18 0,-17 17 15,18-17-15,0 0 16,-1 0 31,-17-17 0,0-1-47,18 18 0,-1-18 15,-17 1-15,0-1 16,18 18-16,-18-18 0,18 18 15,-18-17-15,0-1 16,0 0 0,0 1-16,0-1 15,0 1 32,0-1-16,0 0-31,-18 18 0,18-17 16,-18 17-16,18-18 0,-17 18 0,17-18 0,-18 18 281,1 0-265,-1 0 0,18 18 30,-18-18-30,1 0 0,-1 0 15,18 18-31,-18-18 0</inkml:trace>
  <inkml:trace contextRef="#ctx0" brushRef="#br0" timeOffset="203213.208">21960 13529 0,'18'0'47,"0"0"-32,-1 0-15,1 0 0,0 0 0,-1 0 0,1 0 16,105 0-16,-105 0 0,17 0 0,36 0 16,-54 0-16,1 0 0,0 0 0,-1 0 0,1 0 0,17 0 0,-17 0 0,0 0 0,-1 0 15,54 0-15,-36 0 0,0 0 0,-17 0 0,0 0 0,-1 0 0,1 0 16,0 0-16,-1 0 0,1 0 0,-1 0 0,1 0 0,0 0 0,-1 0 0,1 0 0,0 0 0,17 0 0,-17 0 16,-1 0-16,1 0 0,246-35 15,-228 35-15,-19 0 0,72-18 0,-72 18 0,18 0 0,-17-18 0,17 18 0,1 0 0,-19 0 0,1-17 16,0 17-16,-1 0 0,18 0 0,71-18 0,-70 1 0,-19 17 0,1 0 0,-1 0 15,1 0-15,0-18 0,-1 18 0,36 0 0,-53-18 0,18 18 0,0 0 16,-1 0-16,-17-17 0,18 17 16</inkml:trace>
  <inkml:trace contextRef="#ctx0" brushRef="#br0" timeOffset="-205938.295">15328 8537 0,'-17'0'78,"-1"0"-62,0 0-16,1 0 16,17 18-16,-18-18 0,-17 0 15,17 0-15,0 0 0,1 0 16,-1 0-16,18 17 0,-17-17 16,17 18-16,-18-18 0,0 0 15,1 0 63,17 18-78,-18-18 0,0 0 0,18 17 16,-17-17-16,-1 0 0,18 18 0,-18-18 0,-17 35 31,17-35-31,1 0 0,-1 0 16,18 18-16,-17-18 15,-1 18 1,0-18 0,18 17-16,-17-17 0,17 18 0,-53 0 15,35-1-15,0-17 0,1 0 0,-54 53 16,54-53-16,-19 18 0,19-1 16,-1-17-16,-17 18 0,17-18 0,1 18 0,-1-18 15,-53 35 1,54-35-16,-1 0 0,18 18 15,-18-18-15,1 0 16,17 17-16,-18-17 0,0 0 0,1 18 16,-1-18-16,1 17 15,-1-17-15,0 0 0,18 18 16,-17-18-16,-1 18 0,0-18 16,1 17-16,-1-17 0,0 0 15,18 18-15,-17-18 0,-1 18 16,18-1-16,-17-17 0,-1 0 15,18 18-15,-18-18 16,1 18-16,17-1 16,-18-17-16,0 0 0,18 18 0,-17-1 0,17 1 15,-18 0-15,0-18 0,18 17 16,-17-17-16,17 18 0,-18-18 0,18 18 16,-35 17-1,17-35 1,18 18-1,0-1 17,-17-17-17,-1 0 1,18 18-16,0 0 16,0-1-16,-18-17 15,1 0-15,17 18 16,-18-18-16,18 17 0,0 1 0,-18-18 15,18 18-15,-17-18 0,17 17 0,-18-17 0,18 18 16,-18-18-16,1 0 0,17 18 0,0-1 16,-18-17-1,18 18 48,-17-18-48,17 18-15,0-1 16,-18 1-16,18-1 16,-18 1-16,1 0 0,17-1 15,0 1-15,-18 0 16,18-1-16,0 1 0,0 0 16,0-1-16,-18-17 0,18 18 15,0-1-15,0 1 0,0 0 16,0-1-16,-17-17 0,17 18 0,0 0 15,-18-18-15,0 35 16,18-17-16,0-1 0,0 1 16,0 0-1,0-1-15,0 1 16,0-1-16,0 1 0,0 0 16,0-1-16,-17-17 0,17 18 15,0 0-15,0-1 0,0 1 0,-18-18 0,18 18 16,0-1-16,0 1 15,0-1-15,0 1 16,0 0 0,0 17-1,0-17-15,0-1 16,0 1-16,0 0 16,0-1-16,0 1 0,0-1 15,0 1-15,0 0 16,0-1-16,0 1 15,0 0-15,0-1 0,0 1 0,0 0 0,0-1 16,0 1-16,0 0 0,0-1 0,18 1 16,-18-1-16,0 1 0,0 0 0,17-18 15,-17 17-15,0 1 0,18 0 0,-18-1 16,0 1-16,0 0 16,0-1-16,0 1 0,18-18 0,-18 17 15,0 1-15,0 0 0,17-1 0,-17 1 0,0 0 16,0-1-16,18-17 0,-18 18 0,0 0 0,0-1 0,18 1 15,-18-1-15,17-17 0,-17 18 0,0 0 0,18-18 16,-18 17-16,0 1 0,0 0 0,0-1 16,18-17-16,-18 18 0,0 0 0,17-18 0,-17 17 0,0 1 15,0 0-15,0-1 0,0 1 16,18-1-16,-1 1 0,-17 0 0,18-1 16,-18 1-16,0 0 0,0-1 0,18-17 0,-18 18 15,17-18-15,-17 18 0,18-18 16,-18 17-16,18 1 15,-1-18-15,-17 17 0,0 1 16,18 0-16,0-18 0,-18 17 0,0 1 0,17-18 16,1 18-16,-18-1 0,18-17 0,-18 18 0,17 0 15,-17-1-15,18-17 0,-18 18 16,17-18-16,-17 17 0,0 1 0,18-18 0,-18 18 16,18-1-16,-1-17 0,-17 18 0,18-18 15,-18 18-15,0-1 0,18-17 0,-1 18 0,-17 0 16,18-18-16,0 0 0,-18 17 0,17-17 0,-17 18 0,0 0 15,18-18-15,-1 0 0,-17 17 0,0 1 16,18-18-16,-18 17 16,18-17-16,-1 18 0,-17 0 15,18-18-15,-18 17 0,18-17 0,-18 18 16,0 0 0,17-18-16,1 17 0,0-17 0,-18 18 15,17-18-15,-17 18 0,18-18 0,-18 17 0,17-17 0,-17 18 16,18-18-16,0 17 0,-1-17 0,-17 18 0,18-18 15,-18 18-15,0-1 0,18-17 16,-18 18-16,17-18 0,1 0 0,-18 18 0,18-18 16,-18 17-16,0 1 15,17-18-15,-17 18 16,36 17-16,-19-35 16,-17 17-16,18 1 0,-1-18 15,-17 18-15,0-1 16,18-17-16,-18 18 0,18-18 0,-18 18 15,17-18-15,1 17 0,-18 1 16,18-18-16,-18 18 16,0-1-16,17-17 0,-17 18 15,18-18-15,-18 18 0,0-1 0,18-17 16,-1 0-16,-17 18 0,18-1 16,-18 1-1,17-18 1,-17 18-16,18-18 0,-18 17 15,18-17-15,-18 18 0,0 0 16,17-18-16,1 0 16,-18 17-16,0 1 0,18-18 0,-1 0 15,-17 18-15,18-18 32,0 0-17,-18 17-15,17-17 0,-17 18 31,18-18-15</inkml:trace>
  <inkml:trace contextRef="#ctx0" brushRef="#br0" timeOffset="-196345.129">19756 11747 0,'0'18'16,"17"0"-1,-17-1-15,35 72 16,1 34-16,-19-17 15,-17-88-15,0 17 0,0 53 0,0-70 0,0-1 16,0 1-16,0 0 0,0-1 0,0 1 0,0 52 0,18-70 0,-18 36 16,0-19-16,0 1 0,0 0 0,0-1 0,0 1 0,0 70 15,0-70-15,-18-18 16,18 17-16,0 1 16</inkml:trace>
  <inkml:trace contextRef="#ctx0" brushRef="#br0" timeOffset="-195619.57">19403 12153 0,'17'0'31,"-17"-17"-31,18 17 0,0 0 16,-18-18-16,17 18 15,-17-18-15,18 18 0,-18-17 16,0-1-16,0 0 0,0 1 16,18 17-16,-18-18 0,0 0 15,0 1-15,0-1 0,0 1 0,17 17 0,-17-18 16,18 18-16,-18-35 0,18 35 0,-1 0 0,-17-18 0,18 18 15,-18-18-15,0 1 0,17 17 0,1 0 0,-18-18 16,0 0-16,18 18 47,-18-17-31,35-1-16,-35 0 0,0 1 0,35-1 0,-35 1 15,18-1-15,-18 0 0,18 18 0,-1 0 16,-17-17-16,18 17 78,-1 0-78,1 0 16,17 0-16,-17 0 0,0 0 15,-1 0-15,19 35 0,-19-17 0,1-18 0,-18 17 0,17 1 16,1-18-16,0 17 0,-18 1 0,17-18 0,-17 18 0,18-18 0,-18 17 0,18 1 15,-1-18-15,-17 18 0,18 17 0,0-35 0,-18 18 16,17-18-16,-17 17 0,0 1 0,0 0 16,18-1-16,-18 1 0,18-18 0,-18 17 0,0 1 15,17-18-15,-17 18 0,18-18 16,-1 0-16,-17 17 16</inkml:trace>
  <inkml:trace contextRef="#ctx0" brushRef="#br0" timeOffset="-194753.866">19562 12365 0,'17'0'31,"1"0"-31,-1 0 16,-17 17-16,18-17 0,-18 18 0,18 0 0,-1-1 15,1-17-15,-18 18 0,18 0 0,-1-1 0,-17 19 0,0-19 0,18-17 16,-18 18-16,18-18 0,-1 18 0,-17-1 0,0 1 0,0-1 16,0 1-16,18-18 0,-18 18 0,0-1 0,17-17 0,-17 18 15,0 0-15,18-1 16,0-17-16,-18 18 0,0 0 16,17-18 46,1 0-46,0 0-16,-1 0 15,1 0-15,0 0 16,-1 0 0,-17-18-1,18 0 32,-18 1-47,0-1 0,17 18 0,1 0 16,-18-18-16,0 1 15,0-1 1,18 18-16,-18-18 16,17 18-16,36-52 15,-53 34-15,18 18 0,-18-18 0,18 18 0,-1 0 16,-17-17-16,0-1 0</inkml:trace>
  <inkml:trace contextRef="#ctx0" brushRef="#br0" timeOffset="-189683.453">18186 10107 0,'17'0'16,"1"0"-16,0 0 78,-1 0-63,-17 18-15</inkml:trace>
  <inkml:trace contextRef="#ctx0" brushRef="#br0" timeOffset="-180607.851">20990 10037 0,'-17'0'47,"-1"0"-31,0 0-16,1 0 15,-54 0-15,54 0 16,-1 0-16,0 0 0,1 0 0,-1 0 0,18-18 0,-18 18 0,1 0 0,-107-18 15,107 18-15,-1 0 16,0 0-16,1 0 0,-1 0 0,0 0 0,1 0 0,-1 0 0,18-17 0,-18 17 0,1 0 16,-1 0-16,-17 0 0,17 0 0,1-18 0,-1 18 0,0 0 15,1 0-15,-1 0 0,0 0 0,1 0 0,-1 0 0,1 0 16,-1 0-16,18-18 0,-88 18 16,70 0-16,0 0 0,-17 0 0,17 0 0,1 0 0,-1 0 0,1 0 15,-19 0-15,19 0 0,-1 0 0,0 0 16,1 0-16,-1 0 0,0 0 0,1 0 0,-1 0 0,1 0 15,-1 0-15,0 0 0,-17 0 0,17 18 16,1-18-16,-1 0 16,36 0 46,-1 0-46,-17 18-16,89-1 15,-89 1-15,35-18 0,-18 0 0,-17 18 0,18-1 16,0-17-16,-1 0 0,-17 18 0,18-18 0,0 0 0,-1 0 0,-17 17 0,18-17 16,52 18-16,-52 0 0,0-18 0,-1 0 15,19 35-15,-19-35 0,1 0 0,0 0 16,-1 0-16,1 18 0,0-18 0,-1 0 0,-17 17 0,18-17 0,-1 0 16,1 0-16,0 0 0,-1 18 0,19-18 0,-19 0 0,1 0 15,0 0-15,-1 0 0,1 0 0,52 18 0,-34-18 0,-19 0 16,1 0-16,35 0 0,-18 0 0,-17 0 0,-1 0 0,1 0 0,0 0 15,-1 0-15,1 0 0,0 0 0,70-18 0,-71 18 0,1 0 0,0 0 0,-1 0 16,1 0-16,0 0 0,-1 0 0,1 0 0,105-18 16,-105 18-16,0 0 0,-1 0 0,1 0 0,0 0 0,-1 0 15,1 0-15,-1 0 0,1 0 32,0 0-32,-1 0 15,1 0-15,0 0 16,-1 0-16,1 0 15,-36 0 32,1 0-31,-1 0-16,0 0 0,1 0 0,-1 0 16,0 0-16,1 0 0,-1 0 0,1 0 0,-1 0 15,0 0-15,1 0 0,-1-17 0,0 17 0,1 0 0,-1-18 16,0 18-16,1 0 0,-36 0 0,35-18 0,-17 1 15,17 17-15,1 0 0,-1 0 0,0 0 0,1-18 0,-1 18 0,1-18 0,-1 18 0,0 0 0,1 0 16,-1 0-16,18-17 0,-18 17 0,1 0 0,-1-18 0,-17 18 0,35-17 0,-18 17 0,1 0 0,-1 0 16,0 0-16,18-18 0,-17 18 0,-1 0 0,0 0 0,18-18 0,-17 18 0,-1 0 0,0 0 15,1 0-15,-1 0 0,18-17 0,-18 17 0,1 0 16,-1 0-16,-17-18 16,17 18-16,1 0 0,-1 0 0,0 0 15,1 0-15,-1 0 0,0 0 0,1 0 0,17-18 0,-18 18 0,-17 0 16,17 0-16,1 0 0,-1 0 0,0 0 15,1 0-15,-1 0 0,0 0 0,1 0 16</inkml:trace>
  <inkml:trace contextRef="#ctx0" brushRef="#br0" timeOffset="-171739.904">23742 10389 0,'18'0'16,"-1"0"-16,1 0 0,-1 0 16,36 0-1,-53 18-15,18-18 0,-18 18 0,18-18 0,-1 0 0,1 17 0,0-17 16,-18 18-16,35-18 0,-35 17 0,18 1 0,-1-18 0,18 35 15,-17-17-15,0 0 0,17-1 0,-35 1 0,18-18 0,-1 18 0,1-1 0,0 1 16,-1 0-16,-17-1 0,18-17 0,-1 0 0,1 18 0,-18-1 0,18 1 16,-1 0-16,1-18 0,-18 17 0,18 1 0,-18 0 0,17-18 0,1 0 0,-18 17 0,18 1 15,-1-18-15,1 18 0,-18-1 0,0 1 0,17-1 0,19 19 16,-36-19-16,0 1 0,17 0 0,-17-1 0,71 89 16,-53-88-16,-1 17 15,1-17-15,-18-1 0,18 1 0,-1 0 0,-17-1 0,0 1 0,18-18 0,-1 53 16,1-53-16,-18 17 0,18 1 0,-1 0 0,-17-1 0,18 1 15,-18 17-15,0-17 0,18-18 16,-18 18-16,0-1 0,0 1 0,17 17 16,-17-17-16,18-18 0,-18 17 0,18-17 0,-18 18 0,0 0 0,0-1 0,0 1 15,17 17-15,-17-17 0,18-18 0,-18 17 0,0 1 0,0 0 0,0-1 16,0 1-16,17 53 0,-17-54 0,0 1 16,0 17-16,0-17 0,18-18 0,-18 17 0,0 1 0,18 0 15,-18-1-15,0 1 0,0 0 0,0-1 0,0 1 0,0 0 0,0-1 16,0 1-16,17 35 0,-17-36 15,0 1-15,18-18 0,-18 18 0,0 35 16,0-36-16,0 1 0,0-1 0,0 1 16,0 0-16,0-1 0,0 1 0,0 0 0,-18-1 0,18 1 0,0 0 15,0-1-15,0 1 0,-17 0 0,17-1 0,-18 1 0,18-1 16,-18-17-16,18 18 0,-35 53 16,35-54-16,-17-17 0,17 18 0,0 0 0,0-1 0,-18-17 0,0 0 15,18 18-15,0-1 0,-17-17 0,17 18 0,0 0 0,-18-18 0,18 17 0,0 1 16,0 0-16,-18-18 0,18 17 0,-17-17 0,17 18 0,-18 0 0,18-1 0,0 1 0,0-1 15,0 1-15,-18-18 0,18 18 0,-17-1 0,17 1 16,0 0-16,0-1 0,-18-17 0,18 18 0,0 0 0,-17-18 16,17 17-16,-18-17 0,18 18 0,0 0 15,-18-18-15,1 0 0,17 17 0,0 1 16,-18-18-16,18 17 0,-18 1 16,18 0-16,-17-18 0,-1 35 0,0-17 0,18-1 15,-17-17-15,-1 18 0,18 0 0,-18-1 0,1-17 16,17 18-16,-18-18 0,18 17 0,-17-17 0,17 18 0,-18-18 15,18 18-15,-18-18 0,1 17 16,-1-17-16,18 18 0,-18 0 16,18-1-16,-17-17 0,17 18 0,0 0 0,-18-18 0,0 0 15,18 17-15,-17-17 0,17 18 0,0-1 0,-18-17 0,1 18 0,17 0 0,-18-18 16,0 17-16,1 1 0,17 0 0,-18-18 16,-17 35-16,17-17 0,0-1 15,1-17-15,17 18 0,-18-18 0,1 0 16,-1 0-16,18 18 0,-18-18 47</inkml:trace>
  <inkml:trace contextRef="#ctx0" brushRef="#br0" timeOffset="-169474.444">24024 10072 0,'-4022'0'46,"8079"0"-46,-4039 0 16,0 0 0,-18-18 31,17 18-32,-17-17-15,0-1 0,18 0 16,-18 1-16,0-1 0,18 18 0,-18-18 0,17 18 0,-17-17 0,0-1 0,18-17 15,-18 17-15,18 18 0,-18-18 0,0 1 0,0-1 0,17 1 16,-17-1-16,18 18 0,-18-18 0,0 1 0,0-1 16,17 0-16,-17 1 0,18 17 0,-18-18 0,0 0 15,0 1-15,18-1 0,-18 1 16,0-1-16,0 0 0,17-17 16,-17 17-1,18 1-15,-18-1 0,0 0 16,0 1-16,0-1 0,18 18 0,-18-17 15,0-1-15,17 18 0,-17-18 0,18 1 0,-18-1 16,0 0-16,18 18 0,-18-17 0,17-1 0,-17 0 16,0 1-16,0-1 0,18 18 0,-18-18 0,0 1 0,17 17 0,-17-18 15,0 1-15,0-1 0,18 18 0,-18-18 0,0 1 0,18-1 16,-18 0-16,0 1 0,17 17 0,-17-18 16,0 0-16,0 1 0,0-1 0,0 1 0,0-1 15,18 18-15,-18-18 0,18 1 0,-18-1 0,17 18 0,-17-35 16,0 17-16,0 0 0,0 1 0,0-1 0,0 1 15,18 17-15,-18-18 0,0 0 0,0 1 0,18 17 0,-18-36 16,0 19-16,0-1 0,0 0 0,0 1 16,0-1-16,0 0 0,0 1 0,0-1 0,0 1 15,0-1-15,0 0 0,0 1 0,0-1 0,0 0 0,0 1 16,0-1-16,0 0 0,0 1 0,0-1 0,0 1 16,0-1-16,0 0 0,0 1 0,0-1 15,0 0-15,0 1 0,0-1 0,0 0 16,0 1-16,0-1 15,0 1-15,0-1 0,0 0 16,0 1-16,0-1 0,0 0 0,0 1 16,0-1-16,0 0 0,0 1 0,-4040-1 0,8080 0 0,-4040 1 15,0-1-15,0 1 0,-18 17 0,18-18 0,0 0 16,0 1-16,0-1 0,0 0 16,-18 18-16,18-17 0,0-1 0,0 0 15,-17 18-15,17-17 0,0-1 0,0 1 16,0-1-16,0 0 0,-18 18 0,18-17 15,0-1-15,0 0 0,0 1 0,-18-1 0,18 0 0,0 1 16,-17 17-16,17-18 0,0 1 0,0-1 16,0 0-16,-18 18 0,18-17 0,-18 17 0,18-18 0,-17 18 15,17-18-15,0 1 0,0-1 0,-18 18 16,18-18-16,-17 18 0,17-17 0,-18-1 16,0 0-16,18 1 0,0-1 15,-17 18-15,17-17 0,0-1 0,-18 18 16,18-18-16,-18 18 0,18-17 15,0-1-15,0 0 32,0 1-17,-17 17 1,17-18-16,0 0 0,-18 18 0,18-17 0,0-1 16,-18-35-16,1 53 15,17-17-15,0-1 0,0 0 16,-18 18-16,18-17 0,0-1 15,-17 18 1,17-18-16,-18 18 16,18-17-16,0-1 15,0 1 1,0-1-16,0 0 0,0 1 16,0-1-16,-18 18 0,18-18 0,-17 18 0,17-17 0,0-1 15,0 0-15,-18 18 0,18-17 0,0-1 0,0 0 16,0 1-16,0-1 0,-18-17 15,18 17-15,0 1 16,0-1-16,0 0 0,0 1 16,0-1-16,0 0 0,-17 18 15,17-17-15,0-18 0,0 17 0,0 0 0,0 1 16,0-1-16,0 0 0,0 1 0,0-1 0,0 0 16,-18 18-16,18-17 0,0-1 0,0 1 0,-18 17 0,18-18 15,0 0-15,0 1 0,0-1 0,0 0 16,0 1-16,0-1 0,0 0 15,-17 1-15,17-1 0,0 0 0,0 1 16,0-1-16,0 1 0,0-1 0,0 0 16,0 1-16,0-1 0,-18 0 0,18 1 15,0-1-15,0 0 0,-17 18 16,17-17-16,0-1 0,0 1 0,0-19 16,0 19-16,0-1 0,0 0 15,-18 18-15,18-17 0,0-1 0,-18 18 16,18-35-16,-17 35 0,17-18 0,0 1 0,0-1 0,-18 18 15,18-18-15,0 1 0,0-1 0,-18 18 0,18-18 0,0 1 0,0-1 16,-17 0-16,17 1 0,-18-1 0,0 0 16,18 1-16,0-1 0,0 1 15,0-1-15,-17-35 16,-1 35-16,18 1 0,0-1 16,0 0-16,0 1 15,-18 17 32</inkml:trace>
  <inkml:trace contextRef="#ctx0" brushRef="#br0" timeOffset="-160905.759">2046 5380 0,'0'17'47,"-18"1"-47,18 0 0,0-1 0,-17 1 0,17 0 15,0-1-15,0 1 0,-18 0 0,18-1 0,0 1 0,-17 0 0,17-1 16,0 18-16,0-17 0,0 0 0,-18 17 0,18-17 0,0-1 0,0 1 0,-18-18 16,18 18-16,0-1 0,0 1 0,0-1 0,0 1 0,0 0 0,-17-18 0,-1 211 15,18-175-15,0-19 0,-18 19 0,18-1 0,0-17 16,0-1-16,0 18 0,0-17 0,0 0 0,0 17 0,0-17 0,-17 176 15,17-177-15,-18 1 0,18 0 0,0-1 0,0 1 0,0-1 0,-18 54 0,18-36 16,0-17-16,0 0 0,0 17 0,0-17 0,0-1 0,0 1 0,0-1 0,0 19 0,0-19 0,0 1 0,-17 123 16,17-106-16,-18 212 0,18-141 15,-17-53-15,17 0 0,0-35 0,0 17 0,0 0 0,0-17 0,-18 17 0,18-17 0,0 17 0,0 0 0,0 89 16,0-107-16,0 36 0,0-17 0,0-19 0,0 1 0,-18 17 0,18-17 0,0-1 0,0 19 0,0-19 0,0 195 16,0-177-16,0-17 0,0 17 0,0 0 0,0 195 15,0-213-15,0 19 0,0-1 0,0-17 16,-17 70-16,17-18 0,0-34 0,0-19 0,-18 1 0,18 0 0,0-1 15,-18 18-15,18-17 0,-17 88 0,17-88 0,0-1 0,0 19 0,0-19 0,0 18 0,0 18 0,0-35 0,0 0 16,0 17-16,-18 88 0,18-105 0,0 17 0,0 1 0,0 34 0,0-52 16,0-1-16,0 1 0,0 17 0,0 89 15,-18-107-15,18 1 0,0 17 0,0-17 0,0 0 0,0-1 16,0 1 0,18-18 77,0 0-93,-1 0 0,1 0 0,0 0 16,-1 0-16,1 0 0,0 0 0,-1 0 0,1 0 0,-1 0 0,1 0 0,0 0 0,-1 0 16,1-18-16,0 18 0,-1 0 0,1 0 0,0 0 0,-1 0 0,1 0 0,17 0 0,-17 0 0,17 0 15,-17 0-15,17 0 0,-17 0 0,-1 0 0,1 0 0,-1 0 0,1 0 0,0 0 0,-1 0 0,1 0 0,0 0 16,17 0-16,36 0 0,-54 0 0,36 0 0,-35 0 0,35 0 0,-18 0 0,0 0 0,0 0 15,-17 0-15,17 0 0,1 0 0,-19 0 0,19 0 0,-19 0 0,18 0 0,1 0 0,-1 0 0,18 0 0,-18 0 0,36 0 16,-36 0-16,18 0 0,-35 0 0,35 0 0,52 0 0,-52 18 0,-35-18 0,88 0 0,-71 0 0,-17 0 0,35 18 0,-18-18 0,-17 0 16,17 17-16,18-17 0,0 0 0,0 0 0,-36 0 0,18 0 0,1 18 0,-1-18 0,-17 0 0,17 0 0,0 17 0,-17-17 15,0 0-15,17 0 0,-18 0 0,1 0 0,0 0 0,88 0 0,-71 0 0,18 18 16,0-18-16,-18 0 0,-17 0 0,-1 0 0,1 0 0,-18 18 0,17-18 0,1 0 0,0 0 16,-1 0-16,1 0 0</inkml:trace>
  <inkml:trace contextRef="#ctx0" brushRef="#br0" timeOffset="-119922.378">18433 14199 0</inkml:trace>
  <inkml:trace contextRef="#ctx0" brushRef="#br0" timeOffset="-119373.619">17604 11412 0</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3-12T07:26:11.733"/>
    </inkml:context>
    <inkml:brush xml:id="br0">
      <inkml:brushProperty name="width" value="0.05292" units="cm"/>
      <inkml:brushProperty name="height" value="0.05292" units="cm"/>
      <inkml:brushProperty name="color" value="#FF0000"/>
    </inkml:brush>
  </inkml:definitions>
  <inkml:trace contextRef="#ctx0" brushRef="#br0">3475 10495 0,'0'18'31,"0"70"-15,0-17-16,0-36 0,17 18 0,-17 17 15,0-52-15,0 17 0,18 106 0,0-35 0,17 106 16,-35-142-16,18-34 0,-18-19 0,0 19 0,17-1 0,-17-18 0,18 89 16,0-70-16,-18-19 0,0 18 0,0 1 0,35 34 0,-35-52 0,18 53 15,17 34-15,-35-87 0,0 0 0,0-1 0,0 1 0,0 0 16,17-1-16,-17 18 0,0-17 0,0 0 0,0-1 0,18-17 0,-18 18 0,0 0 15,0-1-15,0 1 0,0 0 0,0-1 0,0 1 0,0-1 16,0 1-16,0 0 0,0-1 0,0 1 0,0 0 16,0-1-16,0 1 0,-18 0 0,18-1 15,0 1-15</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3-12T07:27:26.923"/>
    </inkml:context>
    <inkml:brush xml:id="br0">
      <inkml:brushProperty name="width" value="0.05292" units="cm"/>
      <inkml:brushProperty name="height" value="0.05292" units="cm"/>
      <inkml:brushProperty name="color" value="#FF0000"/>
    </inkml:brush>
  </inkml:definitions>
  <inkml:trace contextRef="#ctx0" brushRef="#br0">4639 15875 0,'18'0'15,"-1"0"1,1 0-16,0 0 0,-1 0 0,1 0 15,-1 0-15,19 0 0,-19 18 0,1-18 0,0 0 16,-1 0-16,1 0 0,0 0 0,17 0 0,71 0 16,-89 0-16,1 0 0,0 0 0,52 0 0,-35 0 15,-17 0-15,0 0 0,17 0 0,18 17 0,-35-17 0,70 0 0,-35 18 16,-36-18-16,19 0 0,-1 0 0,-17 0 0,-1 0 0,89 0 0,-88 0 0,-1 0 0,1 0 0,17 0 16,0 0-16,-17 0 0,0 0 0,-1 0 0,177 0 15,-158 0-15,-19 0 0,1 0 0,0 0 0,-1 0 0,1 0 0,0-18 0,-1 18 0,1 0 0,70 0 16,-17 0-16,-54 0 0,1 0 0,-1 0 0,1 0 0,17 0 0,-17 0 0,0 0 0,70-17 15,-35 17-15,-36 0 0,1 0 0,-18-18 0,35 18 0,-17 0 0,0 0 0,17 0 0,-17 0 0,70-18 16,-71 18-16,19 0 0,-1 0 0,-17 0 0,34-17 0,-34 17 0,0 0 0,-1 0 0,177-36 16,-158 36-16,-19 0 0,19 0 0,-19 0 0,1 0 0,88 0 15,-71 0-15,-17 0 0,17 0 0,18 0 0,-18 0 16,-17 0-16,35 0 0,35 0 0,-53 0 0,-17 0 0,-1 0 0,1 0 16,0 0-16,35 0 0,-36 0 0,1 0 0,17 0 0,-17 0 0,52 18 15,1-18-15,-53 0 0,-1 0 0,1 0 0,-1 0 0,1 18 0,0-18 0,-1 0 0,1 0 0,0 0 16,17 0-16,-17 0 0,-1 0 0,1 0 0,-1 0 0,1 0 0,0 0 0,-1 0 0,1 0 0,0 0 0,-1 0 15,1 0-15,0 0 0,-1 0 0,1 0 0,0 0 0,-1 0 0,1 0 0,-1 0 16,1 0 0</inkml:trace>
  <inkml:trace contextRef="#ctx0" brushRef="#br0" timeOffset="7997.37">1358 8326 0,'-17'0'47,"17"17"-47,0 1 0,0-1 0,0 19 16,0-19-16,-18 1 0,18 0 0,-53 158 16,35-141-16,18 1 0,0 17 0,-17-1 0,-19 19 0,36 0 15,-35 17-15,35-71 0,-17 1 0,17 0 0,-18 52 0,18-35 0,0-17 0,-18 0 0,18 17 16,-35 71-16,35-88 0,0 34 0,0-34 0,0 0 0,0-1 15,-18 1-15,18 0 0,0 17 0,0-17 0,0-1 0,-17 36 0,17-35 0,0 17 0,-18 0 16,18-17-16,0 0 0,0-1 0,-18 1 0,18-1 0,0 19 0,0 17 0,-17-36 16,17 1-16,0 0 0,0-1 0,0 1 0,0 0 0,-18-1 0,18 1 0,0-1 0,0 1 0,0 0 0,-18 52 0,1-34 15,17-19-15,0 18 0,0 1 0,0-19 0,0 1 0,-18 17 0,18-17 0,0 0 0,0-1 0,-53 213 16,53-213-16,-17 18 0,17 1 0,-18-19 0,18 19 0,0-1 0,0-17 0,0 17 0,0 0 0,-123 336 16,123-336-16,-18 0 0,0 71 15,18-71-15,0-17 0,0-1 0,0 19 0,-17-36 0,17 17 0,0 1 0,0 0 0,-18-1 0,18 1 0,0 0 0,0-1 0,0 71 16,0-70-16,0 0 0,0-1 0,0 1 0,0 0 0,0-1 0,0 1 0,0 70 15,0-70-15,0-1 0,0 1 0,0 0 0,0-1 0,0 1 16,0 0-16,0 70 0,0-71 0,0 36 0,0-35 0,0 0 0,0-1 0,0 1 16,0-1-16,0 1 0,0 53 0,0-54 0,0 19 0,-18-19 0,18 1 0,0 0 0,0-1 0,0 18 0,0-17 0,0 17 0,0-17 15,0 0-15,-17 17 0,17-17 0,0 123 0,0-71 0,0-35 0,0 18 16,0-35-16,0 35 0,0-35 0,0 35 0,0 105 0,0-122 0,0-19 0,0 1 0,0 17 16,0-17-16,0-1 0,0 1 0,0 53 0,0-36 0,0-18 0,0 1 0,0 17 0,0-17 0,0 17 0,0-17 0,0 0 0,0-1 0,0 1 0,0 0 15,0-1-15,0 1 0,0-1 0,0 1 0,0 106 0,0-107 0,0 1 0,0-1 16,0 19-16,0-19 0,0 1 0,0 0 0,0 17 0,0-17 0,0-1 0,0 1 0,0-1 0,0 1 0,0 0 0,0-1 15,0 19-15,0-19 0,0 1 0,0 0 0,0-1 0,0 1 0,0 0 0,0-1 0,0 1 0,0-1 0,0 1 0,0 0 0,0 17 0,0-17 16,0 17-16,0-17 0,0-1 0,0 36 0,0-35 0,0-1 0,0 1 0,0 17 0,0-17 0,0 0 0,0 17 0,0 0 16,0-17-16,0-1 0,0 19 0,0-19 0,0 19 0,0-1 0,0 0 0,17-17 0,-17 17 0,0-17 0,0-1 0,18 19 0,-18-19 0,0 1 0,0 17 15,0-17-15,0 17 0,0 0 0,0 1 0,0-19 0,18 1 0,-18 17 0,0-17 0,0 17 0,0 0 0,0-17 0,0 0 0,0-1 16,0 1-16,0 0 0,0 17 0,0-17 0,0 17 0,0 0 0,0 0 0,0-17 0,0 17 0,0-17 0,0 17 16,0-17-16,0 17 0,0-17 0,0-1 0,0 1 0,0 0 0,0-1 0,0 1 0,0 0 0,0-1 0,0 1 0,0-1 0,0 1 15,0 17-15,0 1 0,0-19 0,0 1 0,0 0 0,0-1 0,0 1 0,0 0 0,0-1 0,0 1 0,0-1 0,0 1 0,0 88 16,-18-88-16,18-1 0,0 1 0,0-1 0,-18 19 0,18-19 0,0 19 0,0-19 15,0 1-15,0 0 0,-17-18 0,17 17 0,0 1 0,0-1 0,0 1 0,-18 0 0,18-1 0,0 19 0,-18-36 0,18 17 0,0 1 0,0 0 0,0-1 0,-17 1 16,17 0-16,0-1 0,-18 1 0,18-1 0,0 1 0,0 0 0,0-1 0,-17 1 0,17 0 0,-18-1 0,18 1 0,0 0 0,0-1 16,-18-17-16,18 18 0,0-1 0,0 1 0,0 0 0,0-1 0,0 1 0,-17-18 0,17 18 0,-18-18 0,18 35 0,0-17 15,-18-18-15,18 17 0,0 1 0,0-1 0,-17 1 0,17 0 0,0 17 0,-18-35 0,18 18 16,0-1-16,0 1 0,0 0 0,-18-18 0,1 0 16,17-18 30,0 0-30,0 1-16,0-1 0,0-53 0</inkml:trace>
  <inkml:trace contextRef="#ctx0" brushRef="#br0" timeOffset="11721.576">1499 8255 0,'18'0'47,"0"0"-47,-1 0 0,1 0 15,0 0-15,-1 0 16,1 0-16,-1 0 0,36 0 16,-35 0-16,0 18 0,-1-18 0,1 0 0,17 17 0,-17-17 0,-1 0 15,1 0-15,17 0 0,-17 0 0,0 0 0,-1 0 0,-17 18 0,18-18 0,0 0 0,-1 0 0,-17 18 16,18-18-16,-1 0 0,1 0 0,0 0 0,-1 17 0,1-17 0,0 0 0,-1 0 0,1 0 15,0 0-15,-1 0 0,1 0 0,-1 0 0,1 0 0,0 0 0,-1 0 0,1 0 0,-18 18 0,18-18 16,17 0-16,-35 17 0,18-17 0,-1 0 0,19 0 0,-19 0 0,1 0 0,-1 0 0,1 0 16,0 0-16,-1 0 0,-17 18 0,18-18 0,0 0 0,-1 0 0,1 0 0,0 18 0,-1-18 0,1 0 15,-1 0-15,1 0 0,0 0 0,-1 0 0,1 0 0,0 17 0,-1-17 0,1 0 0,0 0 16,17 0-16,-35 18 0,17-18 0,1 0 0,0 0 0,-1 0 0,1 0 0,0 0 16,-1 0-16,-17 18 0,18-18 0,0 0 0,-1 0 0,1 0 0,0 0 0,-1 0 15,1 0-15,-1 17 0,1-17 0,0 0 0,17 0 0,-17 0 0,-1 18 0,1-18 16,0 0-16,-1 0 0,1 0 0,-1 0 0,1 0 0,17 0 0,-17 0 0,0 0 15,-1 18-15,1-18 0,0 0 0,-1 17 0,1-17 0,-1 0 0,-17 18 0,18-18 0,0 0 0,-1 0 0,1 0 16,0 0-16,-1 0 0,1 0 0,0 0 0,-1 0 0,1 0 0,0 0 0,-1 0 16,1 0-16,-18 17 0,17-17 0,1 0 0,0 0 0,-1 0 0,1 0 0,0 0 0,-18 18 0,17-18 0,1 0 15,0 0-15,-1 0 0,1 0 0,-1 0 0,1 0 0,0 0 0,-1 0 16,1 0-16,0 0 0,-1 0 0,1 0 0,0 0 0,-1 0 0,1 0 0,0 0 16,-1 0-16,1 0 0,-1 0 0,1 0 0,0 0 0,-1 0 0,1 0 0,0 0 0,-1 0 0,19 0 15,-19 0-15,1 0 0,-1 0 0,19 0 0,-1 0 0,-17 0 0,-1 0 0,1 0 0,0 0 16,-1 0-16,1 0 0,17 0 0,-17 0 0,-1 0 0,1 0 0,0 0 0,-1 0 0,1 0 0,0 0 0,-1 0 15,1 0-15,-1 0 0,1 0 0,0 0 0,-1 0 0,1 0 0,0 0 0,-1 0 0,19 0 0,-19 0 0,1 0 0,0 0 0,-1 0 16,18 0-16,-17 0 0,0 0 0,-1 0 0,1 0 0,0-18 0,-1 18 0,1 0 0,0 0 0,-1 0 0,1 0 16,-1 0-16,1 0 0,0 0 0,-1 0 0,1 0 0,0 0 0,-1 0 0,1 0 0,0 0 0,-1 0 0,1 0 15,0 0-15,-1 0 0,1 0 0,-1 0 0,1 0 0,0 0 0,-1 0 0,19 0 0,-19 0 0,1 0 0,0 0 16,-1 0-16,1 0 0,-1 0 0,1 0 0,0 0 0,-1 0 0,1 0 0,53 0 0,-36 0 0,-18 0 0,1 0 16,0 0-16,-1 0 0,19 0 0,-19 0 0,1 0 0,0 0 0,-1 0 0,71-17 0,-52 17 0,-1 0 15,-17 0-15,-1 0 0,19 0 0,-19-18 0,1 18 0,17 0 0,0 0 0,1-17 0,69 17 0,-87 0 16,0 0-16,17 0 0,-17 0 0,17 0 0,-17 0 0,17-18 0,-18 18 0,1 0 0,17 0 0,-17 0 0,0 0 0,17 0 0,-17 0 0,17 0 0,-17 0 15,34 0-15,-34-18 0,0 18 0,-1 0 0,1 0 0,17-17 0,1 17 0,-1 0 0,-18 0 0,1-18 0,17 18 0,-17 0 0,0 0 0,-1 0 16,19 0-16,-19 0 0,1 0 0,-1 0 0,19 0 0,-1 0 0,-17 0 0,-1 0 0,19 0 0,-1-18 0,-17 18 0,17-17 0,-18 17 16,19 0-16,-19 0 0,19 0 0,-1 0 0,-17 0 0,-1 0 0,1 0 0,-1 0 0,1 0 0,17-18 0,-17 18 15,0 0-15,-1 0 0,19 0 0,-19 0 0,1 0 0,-1 0 0,1 0 0,0 0 16,-1 0-16,107 0 0,-106 0 16,-1 0-16,1 0 0,-1 0 0,1 0 0,0 0 0,-1 0 15,1 0-15,0 0 0,-1 0 0,1 0 0,0 0 0,-1 0 16,1 0-16,-1 0 0,1 0 0,0 0 0,-1 0 0,1 0 15,0 0-15,-1 0 0,1 0 0,0 0 0,-1 0 0,1 0 0,-1 0 16,1 0-16,0 0 0,-1 0 0,1 0 0,0 0 0,-1 0 0,1 0 0,0 0 16,-1 0-16,1 0 0,0 0 0,-1 0 0,1 0 0,-1 0 0,1 0 0,0 0 0,-1 0 0,1 0 15,0 0-15,17 0 0,-17 0 0,-1 0 0,1 0 0,-1 0 0,1 0 0,0 0 0,17 0 0,-35 18 0,18-18 0,17 0 16,-17 0-16,-1 0 0,1 0 0,-1 0 0,1 0 0,17 0 0,1 0 0,-1 0 0,-17 0 0,-1 0 16,1 0-16,17 0 0,-17 0 0,-1 0 0,1 0 0,0 0 0,-1 0 0,-3985 0 0,8025 0 15,-4040 0-15,1 0 0,-1 0 0,1 0 0,0 0 0,-1 0 0,1 0 0,0 0 0,35 0 16,-36 0-16,1 0 0,-1 0 0,1 0 0,0 0 0,-1 0 0,1 0 0,17 0 0,-35 17 0,18-17 15,0 0-15,-1 0 0,1 0 0,0 0 0,-1 0 0,18 0 0,-17 0 0,17 0 0,1 0 0,-19 0 0,1 18 16,0-18-16,-1 0 0,1 0 0,-1 0 0,1 0 0,0 0 0,17 0 0,0 0 0,-17 0 0,0 0 0,-1 0 16,1 0-16,-1 0 0,1 0 0,0 0 0,-1 0 0,1 0 0,0 0 0,-1 0 0,19 0 0,-19 0 15,36 0-15,-35 0 0,-1 0 0,19 0 0,-19 0 0,-17-18 0,18 18 16,0 0-16,-1 0 0,1 0 0,0 0 0,-1 0 0,1 0 0,-1 0 16,1 0-16,0 0 0,-18-17 0,17 17 0,1 0 0,0 0 15,-1 0-15,1 0 0,0 0 0,-1 0 0,1 0 16,-1 0-16,1 0 0,0 0 0,-1 0 15,1 0-15,0 0 0,-1 0 0,1 0 0,17 0 0,-17 0 16,0 0-16,-1 0 0,1 0 0,-1 0 0,1 0 0,0 0 0,-1 0 0,1 0 0,0 0 0,-1 0 0,1 0 16,17 0-16,-17 0 0,-1 0 0,19 0 0,-19 0 0,19 0 0,-1 0 0,-35-18 0,35 18 0,-17 0 0,-1 0 0,1 0 15,0 0-15,-1 0 0,1 0 0,0 0 0,35 0 0,-36 0 0,1 0 0,0 0 0,-1 0 0,1 0 0,-1 0 0,1 0 16,0 0-16,-1 0 0,1 0 0,0 0 0,-1-18 0,1 18 0,0 0 0,-1 0 16,1 0-16,-1 0 0,1 0 46,0 0 126,-1 18-156,-17 0-16,0-1 0,18-17 0,-18 18 0,18-18 0,-18 18 0,17-18 0,-17 17 0,0 1 0,0 0 16,18-18-16,-18 17 0,0 1 0,0-1 0,18-17 0,-18 18 0,0 0 0,0-1 0,17-17 0,-17 18 15,0 0-15,18-1 0,-18 1 0,17 0 0,-17-1 0,0 1 0,0 0 0,18-1 0,-18 1 16,18 17-16,-18-17 0,0 17 0,17-35 0,-17 18 0,0-1 0,0 1 0,0 0 0,18 52 15,-18-35-15,0-17 0,18 0 0,-18-1 0,0 1 0,0 17 0,0 0 0,0-17 0,0 17 0,17-35 0,-17 18 16,0 0-16,18-18 0,-18 35 0,0-17 0,0-1 0,0 19 0,18-36 0,-18 17 0,0 54 0,0-54 0,0 1 16,17 0-16,-17-1 0,0 19 0,18-1 0,-18-18 0,0 19 0,0-19 0,18-17 0,-18 36 0,0-1 0,0 0 0,0-17 15,0 17-15,17 0 0,-17-17 0,0 0 0,18-1 0,-18 1 0,0 0 0,0 17 0,0-17 0,0 17 0,17 0 0,1 89 16,0-107-16,-18 18 0,0-17 0,0 35 0,0-18 0,17 18 16,1-18-16,0 1 0,-18-1 0,0 0 0,17 1 0,-17-19 0,0 1 0,0 0 0,18 34 0,-18-16 15,0-19-15,18 1 0,-18 0 0,0 17 0,0-17 0,17-1 0,-17 18 0,0-17 0,0 17 0,0-17 0,0 0 0,0-1 0,0 1 16,0 0-16,0-1 0,0 1 0,0-1 0,0 1 0,0 0 0,0-1 0,0 1 0,0 0 0,0-1 0,0 1 0,0 0 0,0-1 0,0 19 15,0-19-15,0 1 0,0 17 0,0-17 0,0 17 0,0-17 0,0-1 0,0 1 0,0 0 0,0-1 0,0 1 0,0-1 0,0 1 16,0 17-16,0 1 0,0-19 0,0 19 0,0-19 0,0 1 0,0-1 0,0 1 0,0 0 0,0-1 0,0 1 0,0 0 0,0-1 16,0 1-16,0 17 0,0-17 0,0 0 0,0-1 0,0 1 0,0-1 0,0 1 0,0 0 0,0-1 0,0 1 0,0 0 0,0 17 0,0 0 15,0-17-15,0-1 0,0 1 0,0 0 0,0-1 0,0 19 0,-17-19 0,17 19 0,0-1 0,0-18 0,0 1 0,0 0 0,0-1 16,0 36-16,-18-17 0,18-19 0,0 195 16,-18-159-16,18-18 0,-17 0 0,17 1 0,0-1 0,-18-17 0,18-1 0,0 1 0,0-1 0,0 19 0,-18 17 15,18-36-15,-17 19 0,-1-1 0,0 18 0,18-18 0,0-17 0,-17-18 0,17 53 0,-18-53 16,18 35-16,-17-17 0,17-1 0,0 1 0,0-1 0,-18 19 0,18-19 0,0 19 0,-18-1 0,1-17 0,17 17 15,0-18-15,0 19 0,0-19 0,-18-17 0,18 36 0,0-19 0,-18 19 0,18-19 0,0 1 0,0 0 0,0-1 0,0 1 16,-17 17-16,17-17 0,0-1 0,-18-17 0,18 36 0,0-19 0,0 19 0,0-19 0,0 18 0,-18-17 0,18 0 0,0-1 0,0 1 16,0 0-16,0-1 0,0 1 0,0 17 0,-17 0 0,17 1 0,0-19 0,0 19 0,0-1 0,0-17 15,0 17-15,0 0 0,0-17 0,0-1 0,0 19 0,0-19 0,0 1 0,0 0 0,0-1 0,0 19 0,0-19 0,0 1 0,0 17 0,0 0 16,0 1-16,0-1 0,0-17 0,0-1 0,-18 18 0,18 18 0,0-35 0,0 35 0,0-35 0,0 17 0,-18 106 16,18-88-16,-17 0 0,17-36 0,0 19 0,0-19 0,0 1 0,0 35 15,0-35-15,0 17 0,-18-18 0,1 36 0,17-35 0,0 17 0,0-17 0,0 0 0,-18-18 0,18 35 0,0 0 0,0-17 16,0-1-16,0 1 0,0 17 0,0-17 0,-18-18 0,18 18 0,0-1 0,0 1 0,-17 0 0,17-1 0,0 1 0,0-1 15,0 1-15,0 0 0,0-1 0,0 1 0,0 17 0,-18-17 0,18 0 0,0-1 0,0 1 0,0-1 0,0 1 16,0 0-16,0-1 0,0 19 0,0-19 0,0 1 0,0 0 0,0-1 0,0 19 0,0-19 0,0 18 0,0-17 16,0 0-16,0 17 0,0-17 0,0 17 0,0-17 0,0-1 0,0 18 0,0-17 0,0 0 0,0-1 0,0 19 0,0-19 15,0 19-15,0-19 0,0 1 0,0 17 0,0-17 0,0-1 0,0 19 0,0-19 0,0 1 0,0 0 16,0-1-16,0 1 0,0 0 0,0-1 0,0 1 0,0-1 0,0 1 0,0 0 0,0-1 0,0 1 16,0 0-16,0-1 0,0 1 0,0 0 0,0-1 0,0 1 0,0-1 15,0 1-15,0 0 16,0-1-16,0 1 0,0 0 0,0-1 15,18 19-15,-18-19 0,0 1 0,0-1 0,0 19 0,17-36 16,-17 17-16,0 1 0,0 0 0,0-1 0,0 1 0,0 0 0,0-1 0,0 19 16,0-19-16,0 1 0,0-1 0,0 1 0,0 0 15,0-1-15,0 1 0,-17-18 0,-1 0 16,0 0 0,18 18-16,-17-18 0,17 17 15,-18-17-15,0 0 16,1 0-16,-1 0 0,1 0 0,-1 0 0,-17 0 0,-1 0 0,19 0 0,-1 0 15,-17 0-15,17 0 0,-17 0 0,17 0 0,-17 0 0,-18 0 0,-18 0 0,19 0 0,16 0 0,1 0 0,-18 0 0,18 0 0,-36 0 16,36 0-16,-71 0 0,53-17 0,-17 17 0,34 0 0,-34-18 0,17 18 0,18 0 0,-18-18 0,0 18 0,-18 0 0,36-17 0,-18 17 0,-17 0 0,17-18 16,17 18-16,-158-35 0,159 35 0,-88-18 0,70 18 0,0-17 0,-18 17 0,-17 0 0,35 0 0,0-18 0,0 18 0,0 0 15,0 0-15,18 0 0,-18 0 0,0 0 0,18 0 0,-36 0 0,36 0 0,-35 0 0,34 0 0,-17 0 0,36 0 0,-36 0 0,-18 0 0,18 0 0,0 0 16,18 0-16,0 0 0,-18 0 0,0 0 0,35 0 0,-17 0 0,-18 18 0,18-18 0,17 0 0,-35 0 0,36 17 0,-19-17 0,19 0 0,-36 0 16,18 18-16,17-18 0,-17 0 0,-1 17 0,-16-17 0,16 0 0,19 0 0,-19 18 0,1-18 0,17 0 0,-17 0 0,18 18 0,-19-18 0,1 17 0,0-17 15,-18 18-15,17-18 0,19 0 0,-36 18 0,-53-1 0,71-17 0,0 0 0,17 18 16,0-18-16,1 0 0,-19 18 0,1-18 0,17 0 0,-17 0 0,0 0 0,35 17 0,-18-17 0,-17 0 15,17 0-15,-17 0 0,35 18 0,-18-18 0,1 0 0,-1 0 0,0 0 0,-17 0 0,18 0 0,17 17 0,-36-17 0,19 0 16,-19 0-16,19 0 0,-1 0 0,0 0 0,1 0 0,-1 0 0,1 0 0,-1 0 0,0 0 16,1 18-16,-1-18 0,0 0 0,1 0 0,-1 0 0,0 0 0,-34 18 0,34-18 15,0 0-15,1 0 0,-1 0 0,0 0 0,1 0 0,-1 0 0,-17 0 0,17 0 0,-17 0 0,17 0 16,1 0-16,-1 0 0,-35 0 0,35 0 0,1 0 0,-19 0 0,-16 17 16,16-17-16,19 0 0,-1 0 0,0 0 0,-17 0 0,17 0 0,1 0 0,-1 0 0,-17 0 0,-36 0 15,54 0-15,-1 0 0,0 0 0,-52 0 0,52 0 0,-17 0 0,17 0 0,1 0 16,-19 0-16,-158 0 0,159 0 15,-35 0-15,34 0 0,19 0 0,-54 0 0,53 18 0,1-18 0,-36 0 0,18 0 0,17 0 16,-70 18-16,70-18 0,-17 17 0,17-17 0,-52 0 0,52 0 0,0 0 0,1 0 0,-19 0 0,1 0 0,18 0 0,-1 0 16,0 0-16,-123 18 0,71-18 0,34 0 0,1 0 0,0 0 0,-1 0 15,-140 0-15,141 0 0,17 0 0,-17 0 0,17 0 0,-17 0 16,0 0-16,-71 0 0,35-18 0,36 18 0,17 0 0,1 0 16,-1 0-16,-17 0 0,-106-35 0,70 35 0,54 0 15,-19 0-15,19 0 0,17-18 0,-18 18 0,-53 0 0,54 0 0,-1-17 0,0 17 0,-34 0 0,16-18 16,19 18-16,-1 0 0,-229-53 15,229 53-15,1 0 0,-1 0 16,1 0-16,-1 0 0,0 0 0,1 0 0,-1-17 0,0 17 0,1 0 0,-1 0 0,0 0 16,1 0-16,-1 0 0,18-18 0,-18 18 0,1 0 0,-1 0 0,1 0 0,-1 0 0,0 0 0,1 0 15,-1 0-15,0 0 0,1 0 0,17-18 0,-18 18 0,0 0 0,-17 0 0,18 0 0,-1 0 0,0 0 16,18-17-16,-17 17 0,-1 0 0,0 0 0,1 0 0,-1 0 0,0 0 0,1-18 0,-1 18 0,1 0 0,-19 0 0,1 0 0,17 0 16,1 0-16,-1 0 0,0 0 0,1-18 0,-1 18 0,0 0 0,1 0 0,-1-17 0,1 17 0,-1 0 0,0 0 0,-17-18 0,0 18 15,17 0-15,0 0 0,1 0 0,-1 0 0,1 0 0,-1 0 0,0-18 0,1 18 0,-1 0 16,0 0-16,18-17 0,-17 17 0,-1 0 15,0 0 1,1 0 15,-1 0-15,1 0 0,-1 0-1,0-18-15,-17 18 0,17 0 0,-17 0 0,0 0 0,17 0 0,1-17 0,-1 17 0,0 0 16,-17 0-16,0 0 0,17 0 0,-17-18 0,-1 18 0,19 0 0,-18 0 0,-36 0 0,36 0 0,17 0 0,-17 0 0,17 0 0,-35 0 0,18 0 0,-36 0 15,54 0-15,-1 0 0,-17 0 0,17 0 0,-17 0 0,-212 0 16,229 0 0,18 18-16,-17-18 0,-1 0 0,0 0 15,1 0-15,-1 0 78,1 0-62,-1 0 0,18 17-16,-18-17 62,1 0-62,-1 0 0,0 0 16,1 0-16,-1 0 0,0 0 0,1 0 0,-1 0 0,1 0 0,-1 0 0,0 0 15,1 0-15,-1 0 0,0 0 0,-17-17 0,17 17 0,18-18 0,-17 18 16,-1 0-16,0 0 0,1 0 0,17-18 0,-18 18 0,1 0 0,-1 0 16,0 0-16,1-17 0,17-1 31</inkml:trace>
  <inkml:trace contextRef="#ctx0" brushRef="#br0" timeOffset="28072.909">23760 8361 0,'0'17'62,"0"1"-62,0 0 0,0 17 0,0 0 0,0-17 0,0 17 0,0-17 0,0-1 0,0 1 0,0 123 16,0-105-16,0-19 0,0 18 0,0 18 0,-18-17 0,18-1 0,0 0 0,0 0 0,-18 212 15,1-211-15,17-1 0,0 0 0,0 1 0,0-1 0,0 0 0,0 0 0,0 18 0,-18-17 0,18-1 16,0-18-16,0 72 0,0 52 0,0 18 0,0-124 0,0 53 0,0-53 16,0 1-16,0 16 0,0-34 0,0 388 0,0-389 0,-18 19 15,18 70-15,0-1 0,-17 36 0,-1-70 0,18-36 0,0 1 0,0-1 0,-18 35 16,18-34-16,-17-19 0,17 19 0,-53 158 0,53-159 0,0 18 0,0-36 0,0 19 0,0 17 16,-18-18-16,1 0 0,17 18 0,0-35 0,-18 105 0,0-35 0,18-52 15,-17-1-15,17 0 0,0 1 0,0-19 0,0 18 0,0 1 0,0 211 16,-18-230-16,18 1 0,0 17 0,-18 159 15,18-141-15,0-18 0,0 1 0,0-19 0,0 36 0,0 36 0,0-54 0,0 0 16,0 0-16,0 1 0,0-1 0,-17-17 0,17-1 0,0 124 0,0-105 16,0-19-16,0 18 0,-18-17 0,18 0 0,0-1 0,0 1 0,0 17 0,0-17 0,-17 194 15,17-195-15,-18 1 0,18 17 0,0 0 0,0-17 0,-18 35 16,18-35-16,0-1 0,0 19 0,0-19 0,0 1 0,0-1 0,-17 19 0,17-1 0,0 0 0,0 36 16,0-36-16,0-17 0,-18 17 0,18 0 0,0-17 0,0 17 0,0 1 0,0 16 0,0-34 15,0 0-15,0-1 0,0 1 0,0 17 0,0 1 0,0-19 0,0 18 0,0-17 0,0 0 0,0 17 0,0 0 0,0 1 0,0-19 16,0 54-16,0-54 0,0 36 0,0-17 0,0-1 0,0-17 0,0-1 0,0 1 0,0-1 0,0 36 0,0 0 0,0-17 15,0-19-15,0 1 0,0 17 0,0-17 0,0 17 0,0-17 0,0-1 0,0 19 0,0-19 0,0 19 0,0-19 0,0 1 0,0-1 0,0 1 16,0 17-16,0-17 0,0 0 0,0 17 0,0-17 0,-18 17 0,18-18 0,0 1 0,-17 17 0,17 1 0,-18-19 0,18 1 0,0 17 16,-18-17-16,18-1 0,0 1 0,0 0 0,0-1 0,0 1 0,-17-18 0,17 18 0,-18 17 0,18-17 0,0-1 0,0 1 0,0 17 0,0-17 15,0 17-15,0-17 0,-18-1 0,18 54 0,0-53 0,-17-1 0,17 1 0,0-1 0,0 1 0,0 0 16,-18-1-16,18 1 0,0 0 0,0-1 0,0 1 0,0 0 0,0-1 0,0 1 0,0 17 0,0-17 0,0 17 0,0-17 16,0-1-16,0 19 0,-17-1 0,17-17 0,0-1 0,0 1 0,0-1 0,-18 1 0,18 0 0,0-1 0,0 1 0,-18 0 15,18-1-15,0 1 0,0 0 0,0-1 0,0 1 0,0-1 0,0 1 0,0 17 0,0-17 0,-17-18 0,17 35 0,-18 1 16,18-19-16,0 1 0,0-1 0,0 1 0,-18 0 0,18-1 0,0 1 0,0 0 15,0-1-15,0 1 0,-17-18 0,17 18 0,0-1 0,-18-17 0,18 18 0,0 0 16,0-1-16,0 1 0,0-1 0,-18-17 0,18 18 0,0 0 16,0-1-16,0 1 0,0 0 0,0-1 15,0 1-15,0 0 0,-17-18 0,17 17 0,-18-17 16,18 18-16,-17-18 16,-1 0-1,0 0-15,1 0 16,-1 0-16,0 0 0,1 0 0,-1 0 0,0 0 15,1 0-15,-1 0 0,1 0 0,-1 0 0,-17-18 0,17 18 0,0 0 0,-17-17 0,17 17 0,1 0 0,-1 0 0,0 0 0,-17-18 0,0 18 16,17 0-16,-17-18 0,17 18 0,-17 0 0,0-17 0,17 17 0,1 0 0,-19 0 0,19-18 0,-19 18 0,1 0 0,17 0 0,-17 0 0,35-18 0,-35 18 0,0 0 16,-1 0-16,19 0 0,-19 0 0,1 0 0,0 0 0,17 0 0,-17 0 0,17 0 0,1 0 0,-19 0 0,1 0 0,0 0 15,17 0-15,-17 0 0,0 0 0,-54 0 0,54 0 0,18 0 0,-19 0 0,1 0 0,-18 0 0,-18 0 16,1 0-16,52 0 0,-35 0 0,18 0 0,-71 0 0,53 0 0,18 0 0,17 0 0,-34 0 0,16 0 16,19 0-16,-19 0 0,-17 0 0,36 0 0,-18 0 0,17 0 0,-35 0 0,18 0 0,17 18 0,-17-18 0,-18 0 0,35 0 0,-17 18 0,0-18 0,17 0 15,-17 0-15,17 17 0,-35-17 0,18 0 0,17 18 0,-17-18 0,0 0 0,17 0 0,-17 18 0,-1-18 0,19 0 0,-1 0 0,1 0 0,-19 0 0,1 0 0,17 17 0,-17-17 16,17 0-16,-17 18 0,18-18 0,-1 0 0,0 0 0,1 0 0,-19 0 0,19 17 0,-1-17 0,-17 0 0,17 0 0,1 0 0,-19 0 0,1 0 15,17 0-15,1 18 0,-19-18 0,19 0 0,-1 0 0,-17 0 0,17 18 0,1-18 0,-1 0 0,-17 0 0,-1 0 0,36 17 0,-35-17 0,17 0 0,1 0 16,-18 0-16,-1 0 0,19 0 0,-19 0 0,19 0 0,-19 18 0,19-18 0,-1 0 0,-17 0 0,17 0 0,1 0 0,-19 0 0,19 0 0,-19 0 0,19 0 0,-19 0 16,1 0-16,18 0 0,-19 0 0,19 0 0,-1 0 0,-17 0 0,17 0 0,-35 0 0,18 0 0,17 0 0,-17 0 0,17 0 0,-17 0 0,17 0 0,1 0 0,-36 0 15,35 0-15,1 0 0,-19 0 0,1 0 0,0 0 0,0 0 0,17 0 0,0 0 0,-17 0 0,0 0 0,17 0 0,-17 0 0,-1 0 0,1 0 16,-18 0-16,18 0 0,-18 0 0,18 0 0,17 0 0,-17 0 0,0 0 0,17 0 0,-17 0 0,-142 0 16,107 0-16,52 0 0,-17 0 0,0 0 0,17 0 0,-35 0 0,35 0 0,-17 0 0,-18 0 0,36 0 0,-19-18 0,1 18 0,17 0 15,-35 0-15,36 0 0,-18 0 0,-1 0 0,19 0 0,-36 0 0,17 0 0,19 0 0,-36 0 0,18 0 0,17 0 0,-17 0 0,-1 0 0,1 0 0,0 0 16,17 0-16,-17 18 0,0-18 0,17 0 0,-17 0 0,-1 0 0,19 0 0,-19 0 0,19 0 0,-36 18 0,18-18 0,-18 0 0,35 0 0,-17 0 0,17 0 15,-17 0-15,0 0 0,17 0 0,-17 0 0,-1 0 0,1 17 0,0-17 0,0 0 0,-1 0 0,1 0 0,17 18 0,-35-18 0,18 0 0,0 0 0,0 0 0,-18 0 16,35 18-16,-17-18 0,-18 17 0,18-17 0,-1 0 0,-17 0 0,36 0 0,-36 0 0,0 18 0,35-18 0,-35 0 0,0 0 0,36 17 0,-36-17 0,0 0 0,18 18 16,-18-18-16,0 0 0,35 0 0,-35 0 0,0 18 0,18-18 0,0 0 0,-18 0 0,35 0 0,-35 0 0,18 0 0,0 0 0,-18 0 0,18 0 0,17 0 0,-35 17 15,18-17-15,17 0 0,-17 0 0,17 0 0,-17 0 0,0 0 0,17 0 0,-17 0 0,17 0 0,1 0 0,-19 0 0,19 0 0,-1 0 0,0 0 16,-35 0-16,36 0 0,-1 0 0,0 0 0,1 0 0,-1 0 0,1 0 0,-1 0 0,18-17 0,-18 17 0,1 0 16,-1 0-16,18-18 0,-18 18 0,1-18 0,17 1 15,-18 17-15,18-18 0,-18 1 16,1-1-16,17 0 0,0 1 0,0-1 15,0 0-15,0 1 0,-18 17 0,18-18 0,0 0 0,-17 1 16,17-1-16,0 1 0,0-1 0,0 0 0,0 1 0,0-1 0,-18 0 16,18 1-16,-18-1 0,18 0 0,0 1 0,-17 17 0,17-35 0,0 17 0,-18 0 0,18 1 0,0-1 0,0 0 0,-18 1 0,18-19 15,0 19-15,-17-19 0,17 19 0,0-1 0,-18 1 0,0-1 0,18 0 0,0-17 0,0 17 0,0 1 0,0-19 0,0 1 0,-17 35 16,17-35-16,-18 17 0,18 1 0,-17-1 0,17 0 0,0 1 0,0-19 0,0 19 0,0-1 0,0-17 0,-18 35 0,18-35 0,0 17 0,0 0 0,0-17 16,-18 35-16,18-35 0,0-1 0,0 1 0,0 18 0,0-19 0,0 19 0,0-19 0,0 19 0,0-19 0,-17-105 15,17 106-15,0 17 0,0-34 0,0-19 0,0 53 0,0-17 0,0 17 0,0 1 0,0-19 16,17 1-16,-17 18 0,0-1 0,18-17 0,-18 17 0,0 0 0,0-17 0,0 0 0,18 17 0,-18 1 0,0-19 0,0 1 0,0 0 15,17 35-15,-17-18 0,0 0 0,0 1 0,18-18 0,-18 17 0,0-17 0,0-1 0,0 19 0,0-19 0,0 19 0,17 17 0,-17-18 16,0 0-16,0 1 0,0-1 0,18 1 0,-18-1 0,0-17 0,0 17 0,0-17 0,0-1 0,0 19 0,18-1 0,-18 1 0,0-1 16,0-17-16,0-1 0,0 19 0,0-1 0,0 0 0,0 1 0,0-18 0,0-1 0,0 19 0,0-1 0,0 0 0,0 1 15,0-1-15,0-17 0,0-1 0,0 19 0,0-18 0,0 17 0,0-17 0,0-1 0,0 1 0,0 0 0,17 0 0,-17 17 16,18-17-16,-18-1 0,0 1 0,18 35 0,-18-18 0,0 1 0,0-1 0,17 1 0,-17-1 0,0-17 0,0 17 0,0 0 0,0 1 0,0-1 16,18 18-16,-18-35 0,18 17 0,-18-17 0,17 17 0,-17 1 0,0-1 0,0 0 0,0 1 0,18-1 0,-18 0 0,17-17 0,-17 17 15,18 1-15,-18-1 0,0 1 0,0-19 0,35-34 0,-35 52 0,0 0 0,18-17 0,-18 18 16,0-1-16,18-17 0,-1 17 0,-17 0 0,0 1 0,0-1 0,0-17 0,18 17 0,-18 0 0,18-17 0,-18 18 15,0-36-15,17 53 0,-17-18 0,0 0 0,0 1 0,0-1 0,0-17 0,0 17 0,0 1 0,0-1 16,18 0-16,-18 1 0,0-1 0,0 0 0,17 1 0,-17-1 0,0-17 0,0 17 0,0 1 0,0-1 0,0-17 0,0 17 16,0 0-16,0 1 0,0-1 0,0 0 0,0 1 0,0-19 0,0 19 0,0-1 0,0 1 0,0-1 0,0 0 0,0 1 0,0-1 15,0 0-15,0 1 0,0-19 0,0 19 0,0-1 0,0 1 0,0-1 0,0 0 0,0 1 0,0-1 0,0-17 0,0 17 0,18-17 16,-18 17-16,0 1 0,18-1 0,-18 0 0,0 1 0,0-1 0,0 0 0,0 1 0,0-19 0,17 1 0,-17 0 0,0 17 16,18 1-16,-18-1 0,0 0 0,0 1 0,0-1 0,0 0 0,0 1 0,0-19 0,0-16 0,0 16 0,18 19 0,-18-19 15,0 1-15,0 17 0,0 1 0,0-1 0,17 1 0,-17-1 0,0-17 0,0 17 0,0-17 0,0-1 0,0-122 16,18 122-16,-18 1 0,0 17 0,0 1 0,0-1 0,0-17 0,0 17 15,0-17-15,0 17 0,0 1 0,0-19 0,0 19 0,0-18 0,0 17 0,18 0 0,-18 1 0,0-1 0,0 0 0,0-17 16,0 17-16,17 1 0,-17-1 0,0 0 0,0-17 0,18 18 0,-18-1 0,0 0 0,0 1 0,0-1 0,0-17 0,0-1 0,18 1 16,-18 18-16,0-1 0,0 0 0,0-17 0,17 0 0,-17 17 0,18 0 0,-18 1 0,0-1 0,0 1 0,0-1 0,0 0 0,0 1 15,0-19-15,17 1 0,-17 17 0,0 1 0,0-1 0,18 0 0,-18 1 0,0-18 0,0-1 0,18 36 0,-18-35 0,0 17 0,17 1 0,-17-36 16,0 18-16,0 17 0,0 0 0,0-17 0,0 17 0,0 1 0,0-1 0,0 0 0,18-17 0,-18 0 0,0 17 0,0 1 0,35-89 16,-35 88-16,0 0 0,0 1 0,0-1 0,0-17 0,0 0 0,0 17 0,0 0 0,0-17 0,0 0 15,18 17-15,-18 1 0,0-19 0,0 1 0,18 17 0,-18-17 0,0 17 0,0 1 0,0-1 0,0 1 0,0-1 16,0 0-16,17 18 0,-17-17 0,0-1 0,0-70 0,18 70 0,-18 0 0,0 1 0,0-1 0,0 1 15,0-1-15,17 0 0,-17 1 0,0-1 0,0 0 0,0 1 0,0-1 0,0-17 0,0 17 0,0 1 0,0-1 0,0 0 16,0 1-16,0-36 0,0 35 0,0 0 0,0 1 0,0-1 0,0 1 0,0-1 0,18 0 0,-18 1 0,0-19 16,0 19-16,0-1 0,0 0 0,0 1 0,0-1 0,0 0 0,0 1 0,0-1 0,0 1 15,0-1-15,0 0 0,0 1 0,0-1 0,0 0 16,0 1-16,0-1 0,0 0 0,0 1 0,0-1 16,0 1-16,0-1 0,0 0 15,0 1-15,18 17 0,-18-18 0,0 0 0,0 1 16,0-1-16,0 0 0,0 1 15,0-1-15,17 1 0,-17-1 0,0 0 32,0 1 30,18 17 1,0 0-63,17 0 0,-17 0 15,-1 17-15,1-17 0,-1 0 0,1 0 0,0 0 0,-1 0 0,1 0 0,0 0 0,17 0 0,-17 18 16,-1-18-16,1 0 0,0 0 0,-1 0 0,18 18 0,-17-18 0,0 0 0,17 0 0,18 0 0,-18 0 0,0 0 16,1 17-16,-19-17 0,1 0 0,17 0 0,-17 0 0,17 0 0,-17 0 0,17 0 0,0 0 0,-17 0 0,17 0 0,71 0 15,0-17-15,-88 17 0,17-18 0,35 18 0,-17 0 0,-17 0 0,-1 0 0,18 0 0,-18 0 0,18-18 0,-35 18 16,17 0-16,18 0 0,-35 0 0,17 0 0,-18 0 0,19 0 0,-1 0 0,-17 0 0,35 0 0,-36 0 0,1 0 0,35 0 0,-36 0 0,19 0 0,-19 0 0,1 0 15,17 0-15,36 0 0,-54 0 0,19 0 0,-19 0 0,19 0 0,-1 0 0,18 0 0,-18 0 0,0 0 0,-17 0 0,17 0 0,-17 0 16,0 0-16,17 0 0,-18 0 0,19 0 0,-19 0 0,1 0 0,17 0 0,-17 18 0,17-18 0,-17 0 0,0 0 0,17 18 0,0-18 0,89 17 16,-107-17-16,71 0 0,-70 0 0,17 18 0,18-18 0,-35 17 0,17-17 15,0 0-15,18 18 0,-35-18 0,0 0 0,17 0 0,-18 0 0,1 0 0,0 0 0,17 0 0,0 0 0,-17 0 0,0 0 0,17 0 16,0 18-16,-17-18 0,17 0 0,-17 17 0,-1-17 0,1 0 0,17 0 0,1 0 0,-19 0 0,1 0 0,17 0 0,-17 0 0,-1 0 16,1 0-16,17 0 0,-17 0 0,0 0 0,17 0 0,-17 0 0,17 0 0,0 0 0,0 0 0,1 0 0,-1 0 0,-17 0 15,-1 0-15,1 18 0,88-18 0,-89 0 0,1 0 0,35 0 0,-18 0 0,0 0 0,-17 0 16,17 0-16,-17 0 0,17 0 0,-17 0 0,17 0 0,-17 0 0,-1 0 0,1 0 0,53 0 15,-71 18-15,35-18 0,0 0 0,-17 0 0,35 0 0,-36 0 0,1 0 0,0 0 0,35 17 0,-36-17 0,18 0 16,1 0-16,-1 0 0,0 0 0,-17 0 0,17 0 0,-17 18 0,0-18 0,17 0 0,-18 0 0,19 0 0,-1 0 0,-17 0 0,17 0 0,-17 0 16,17 0-16,0 0 0,-17 0 0,17 0 0,-17 0 0,17 0 0,124 0 0,-106 0 0,-36 0 0,18 0 15,18 0-15,-35 0 0,17 0 0,36 0 0,-36 0 0,0 0 0,-17 0 0,53-18 0,-18 18 0,-36 0 0,18 0 0,1 0 0,-19-17 0,36 17 16,-35 0-16,17-18 0,1 18 0,-19 0 0,18 0 0,18 0 0,-17 0 0,-1-18 0,0 18 0,0 0 0,-17 0 0,17 0 0,1 0 0,-19 0 0,36 0 16,-18 0-16,1 0 0,-19 0 0,1 0 0,35-17 0,-18 17 0,-17 0 0,17 0 0,-17 0 0,-1 0 0,19 0 0,-1 0 0,-17 0 15,17 0-15,-17 0 0,17 0 0,0 0 0,0 0 0,1-18 0,-19 18 0,1 0 0,88 0 16,-71 0-16,-17 0 0,35 0 0,-18 0 0,-17-18 0,-1 18 0,1 0 0,17 0 0,18 0 0,-35 0 15,-1 0-15,19 0 0,-19 0 0,1 0 0,-1 0 0,1 0 0,0 0 0,-1 0 0,1 0 0,0 0 0,-1 0 16,1 0-16,0 0 0,-1 0 0,1 0 0,-18-17 0,17 17 0,1 0 0,0 0 0,-1 0 0,1 0 0,0 0 16,-1 0-16,1 0 0,0 0 0,-1 0 0,1 0 0,-1 0 0,1 0 15,53 0-15,-54 0 0,1 0 0,17 0 0,-17 0 16,0 0-16,-1 0 0,1 0 0,-1 0 0,1 0 0,0 0 0,-1 0 0,1 0 16,0 0-16,-1 0 0,1 0 0,0 0 0,-1 0 0,1 0 0,-1 0 0,1 0 15,0 0-15,-1 0 0,1 0 0,0 0 0,-1 0 0,1 0 0,0 0 16,17 0-16,0 0 0,-17 0 0,-1 0 0,1 0 0,0 0 15,-1 0-15,1 0 0,0 0 0,-1 0 16,1 0-16,0 0 16,-1 0-1,1 0 1,-1 0-16,1 0 16,0 0-16,-1 0 0,1 0 0,0 0 0,-1 0 0,1 0 0,0 0 15,-1 0-15,1 0 0,-1 0 0,1 0 16,0 0-16,-1 0 0,1 0 78,0 0-47</inkml:trace>
  <inkml:trace contextRef="#ctx0" brushRef="#br0" timeOffset="30227.191">21908 13088 0,'0'-18'140,"0"1"-124,0-1-16,0 0 0,0 1 0,0-36 16,0 35-16,0 1 0,0-19 15,0 19-15,0-1 0,0 0 0,0 1 16,17 17 62,-17 53-78,0-36 0,0 19 16,18-36-16,-18 35 0,0 0 0,0-17 0,0-1 0,0 1 0,0 0 0,0-1 15,0 1-15,0 0 0,0-1 0,0 1 0,0 0 0,0-1 0,0 1 0,0 0 16,0-1-16,0 18 0,0-17 0,0 0 0,0-1 15,0 1-15,0 0 0,0-1 0,0 1 16,0 0-16,0-1 0</inkml:trace>
  <inkml:trace contextRef="#ctx0" brushRef="#br0" timeOffset="30906.026">22207 13600 0,'-17'0'47,"17"-18"-31,0 0-16,-18 18 0,18-17 0,-18 17 0,-17-18 15,18 0-15,-1 18 16,18-17-16,-18 17 0,1 0 0,-1 0 16,18-18-16,-18 18 0,1 0 0,-1 0 0,-17 0 0,0 0 15,-1 0-15,19 0 0,-1 0 0,-17 0 0,17 0 16,0 0-16,1 0 0,-19 0 0,36 18 16,-35-1-16,-71 54 15,89-71-15,-1 18 0,18-1 0,-18 1 0,1-18 0,-1 0 0,1 17 0,17 1 0,-89 53 16,72-54-16,17 1 0,-18 0 0,0-18 0,18 17 0,-35 19 15,17 16-15,18-34 0,0 0 0,0-1 0,0 1 16,0 0-16,0-1 16,53 1-16,-35 0 15,-4022-18-15,8061 0 0,-4057 17 0,35 1 16,-17-18-16,0 0 0,-1 0 0,-17 17 16,18-17-16,-1 0 0,-17 18 0,18-18 0,0 0 0,-1 0 0,1 18 0,0-18 15,-1 0-15,1 17 0,0-17 0,-1 0 0,1 0 0,-1 0 16,1 0-16,0 0 0,17 18 0,-17-18 0,-1 0 0,1 0 15,0 0-15,-1 0 0,1 0 0,0 0 0,17 0 0,-18 0 0,-17-18 0,18 18 16,17 0-16,-35-17 0,18 17 0,0 0 0,-1 0 0,1 0 0,0-18 0,-1 18 16,1-18-16,-1 1 0,1 17 0,-18-18 15,18 18-15,-1 0 0,-17-17 0</inkml:trace>
  <inkml:trace contextRef="#ctx0" brushRef="#br0" timeOffset="31492.945">22260 13864 0,'0'18'31,"0"-1"-31,0 1 0,0 0 16,0-1-16,0 1 0,0 0 0,0-1 15,0 1-15,0 0 0,0-1 0,18-17 0,-18 18 0,0-1 0,0 1 16,0 0-16,0-1 0,0 1 15,0 0 1,0-36 31,0 0-47,0 1 0,-18-1 0,18 0 16,-17-70-16,-1 88 0,18-17 15,0-1-15,0 0 0,-18 18 0,18-17 0,0-19 0,0 19 0,0-1 0,-17 1 0,17-1 0,0 0 16,0 1-16,0-19 0,0 19 0,0-1 0,0 0 0,0 1 0,0-1 0,0 0 15,0 1-15,0-1 0,0 1 0,17 17 0,1-18 16,0 18-16,-18-18 0,17 18 16,1 0-16,0 0 15,-1 0-15,1 0 16,-1 0-16,1 0 0,0 0 16,-1 0-16,-17 18 0,18-18 0,0 0 15,-18 18-15,17-18 0,1 17 0,-18 1 0,18-18 16,-18 17-16,17 1 0,-17 0 0,18-18 0,-18 17 15,0 1-15,0 0 16,0-1-16,0 1 0,-18 0 16,1-1-16,-1-17 15,0 0-15,1 0 0,17 18 16,-36-18 0,1 18-16,17-18 15,1 0 1,17 17-1,-18-17 1</inkml:trace>
  <inkml:trace contextRef="#ctx0" brushRef="#br0" timeOffset="32554.898">22701 13582 0,'18'0'31,"0"0"-31,-18 18 16,0 70-16,0-71 16,0 1-16,0 0 0,0-1 0,0 1 0,0 0 0,0-1 15,0 1-15,0 0 0,0-1 0,0 1 0,0-1 16,0 1-16,0 0 0,0-1 16,0 1-1,17-18 16,1 0-31,-1 0 0,-17 18 0,18-18 16,0 0-16,-1 0 0,1 0 16,-18 17-16,18-17 31,-18-17-15,0-1-16,0 0 15,0 1-15,0-1 0,0 0 0,0 1 0,17 17 16,-17-35-16,18 35 0,-18-18 0,0 0 0,0 1 0,18 17 0,-1-36 0,1 19 15,-18-1-15,17 0 0,1 1 0,-18-1 0,0 0 0,18 18 0,-18-17 0,17 17 0,-17-18 0,18 18 0,-18-17 16,0-1-16,18 0 0,-1 18 0,-17-17 0,0-1 0,18 18 0,-18-18 0,18 18 16,-18-17-16,0 34 109,0 1-109,0 0 0,0-1 16,17-17-16,-17 18 0,0 0 0,0-1 0,0 1 15,0-1-15,0 1 0,0 0 0,0-1 16,0 1-16,0 0 16,0-1-16,0 1 0,0 0 15,18-18-15,-18 17 0,0 1 16,0 0-16,0-1 0,0 1 15,17-18-15,-17 17 0,0 1 16,-17-18 297</inkml:trace>
  <inkml:trace contextRef="#ctx0" brushRef="#br0" timeOffset="41694.567">22031 13600 0,'0'-18'188,"0"0"-173,0 1-15,0-1 16,0-17-16,0 17 16,0 0-16,-18 18 0,18-17 0,0-1 15,-17 18-15,17 18 94,0-1-78,17 1-1,-17 0-15,0-1 16</inkml:trace>
  <inkml:trace contextRef="#ctx0" brushRef="#br0" timeOffset="47426.766">19368 13353 0,'-18'0'62,"0"0"-62,1 0 32,-1 0-17,0 0-15,1 0 0,-1 0 16,0-18-16,1 0 0,-19 18 0,36-17 15,-35 17-15,18 0 0,-1-18 0,0 18 0,-35 0 16,36-18-16,-1 18 0,0 0 0,18-17 0,-35 17 0,18 0 0,-1-18 16,0 18-16,1 0 0,-1 0 0,0 0 0,1-17 0,-1 17 15,-17-18-15,-1 18 0,19 0 0,-1 0 0,1 0 0,-1 0 16,0 0-16,1 0 0,-1 0 0,0 0 0,18-18 0,-88 1 16,71 17-16,-1 0 0,0 0 15,1 0-15,-1 0 0,0 0 0,1 0 0,-1 0 0,0 0 0,1 0 16,-1 0-16,1 0 0,-1 0 0,0 0 0,1 0 15,-1 0-15,0 0 0,1 0 0,-1 0 0,0 0 16,1 0-16,-1 0 0,1 0 0,-1 0 16,0 0-16,1 0 0,-1 0 0,0 0 15,1 0-15,-1 0 0,0 0 0,-35 17 16,36-17-16,-1 0 0,1 0 0,-1 0 16,0 0-16,1 18 0,-19 0 15,19-18-15,-1 0 0,18 17 0,-18 1 0,1-18 0,-1 17 16,1-17-16,-1 18 0,0-18 0,1 18 0,-72 17 15,89-17-15,-35-1 16,17 1-16,1-18 0,-1 0 0,18 18 0,0-1 0,-53-17 16,53 18-16,0-1 0,-17-17 0,17 18 0,-18-18 15,18 18-15,0-1 16,0 1-16,0 0 0,0-1 16,0 1-16,0 0 0,0-1 15,0 1-15,0-1 0,0 1 16,0 17-16,18-35 15,-18 18-15,0 0 0,17-18 0,-17 17 16,0 1-16,18-18 0,-18 18 0,18-18 16,-18 17-16,17-17 15,-17 18-15,18-18 0,-1 18 0,-17-1 0,18 1 16,0-18-16,-18 17 0,17-17 16,-17 18-16,18-18 0,0 0 0,-1 0 0,1 0 15,-18 18-15,18-18 0,-1 0 0,-17 17 0,18-17 16,0 0-16,-1 0 0,1 0 0,-1 0 15,1 0-15,0 0 16,-1 0-16,1 0 0,0 0 0,-1 0 0,1 0 16,0 0-16,-1 0 0,1 0 0,-1 0 0,1 0 0,0 18 0,-1-18 15,19 0-15,-1 0 0,-17 0 0,-1 0 0,1 0 0,0 0 0,-1 0 16,1 0-16,-1 0 0,1 0 0,0 0 0,-1 0 0,1 0 0,0 0 0,-1 0 16,1 0-16,52 0 0,-34 0 15,-19 0-15,1 0 0,0 0 0,-1 0 0,1 0 0,0 0 0,-1 0 16,1 0-16,-1 0 0,1 0 0,0 0 0,-1 0 0,1 0 15,0 0-15,-1 0 0,1 0 0,0 0 0,-1 0 0,1 0 0,-1 0 16,1 0-16,0 0 0,-1 0 0,1 0 0,0 0 0,-1 0 16,1 0-16,0 0 0,-1 0 0,1 0 0,0 0 0,-1 0 15,1 0-15,-1 0 0,1 0 0,0 0 0,-1 0 0,1 0 16,0 0-16,-1 0 0,1 0 0,0 0 0,-1 0 0,1 0 16,-1 0-16,1 0 0,0 0 0,-1 0 15,1 0-15,17 0 16,-17 0-16,0 0 0,-1 0 0,1 0 0,0 0 0,-1 0 15,1 0-15,-1 0 0,1 0 0,0 0 0,-1-18 16,1 18-16,0 0 0,-1 0 0,1 0 0,-18-17 16,18 17-16,-1 0 0,1 0 15,-1-18-15,1 0 0,0 18 16,-1-17-16,-17-1 0,18 1 0,0 17 0,-1 0 0,-17-18 16,0 0-16,18 18 0,0 0 0,-18-17 0,0-1 15,0 0-15,0 1 16,0-1-16,0-17 15,0 17-15,0 0 16,0 1-16,0-1 0,-18 1 16,18-1-16,0 0 0,0 1 0,-18 17 0,1 0 0,17-18 0,0 0 15,-18 18-15,18-17 0,-18 17 0,1-36 0,17 19 16,-18 17-16,0-18 0,1 1 0,-1 17 0,1 0 0,-1-18 0,0 18 16,18-18-16,-17 18 0,-1-17 0,0 17 0,18-18 0,-17 18 0,-1 0 0,0 0 15,18-18-15,-17 18 0,-1 0 0,18-17 0,-17 17 0,17-18 0,-18 18 0,0 0 16,1 0-16,-1 0 0,18-18 0,-18 18 15,1 0-15,-1 0 16,0 0-16,1 0 16,-1 0-16,0 0 0,1 0 0,-1 0 0,1 0 0,-1 0 0,0 0 0,1 0 15,-19 0-15,36 18 0,-17-18 0,-1 0 0,0 0 0,-34 18 16,52-1-16,-18-17 0,0 0 16</inkml:trace>
  <inkml:trace contextRef="#ctx0" brushRef="#br0" timeOffset="54201.15">17498 11342 0</inkml:trace>
  <inkml:trace contextRef="#ctx0" brushRef="#br0" timeOffset="61771.087">17427 11289 0,'-17'18'203,"17"-1"-203,0 1 0,0-1 0,0 1 16,0 0-16,0-1 0,-18-17 0,18 18 16,-18 35-1,18-35-15,0-1 16,0 1-16,0-1 0,-17-17 16,17 18-16,0 0 15,0-1 16,0 1-15,0 0-16,0-1 16,0 1-1,0 0 17,0-1-17,0 1-15,0-1 16,0 1-16,0 0 15,0-1 1,0 1-16,0 0 16,0-1-16,0 1 15,0 0-15,0-1 0,0 1 32,0-36 233,0 1-265,0-1 0,0 0 0,17 18 0,-17-17 0,0-36 16,0 35-16,0 0 0,18 18 0,-18-35 15,0 18-15,0-1 0,0 0 0,0 1 0,0-1 0,0 0 16,0 1-16,0-1 0,0 0 0,0 1 16,0-1-16,0 1 0,0-1 15,0 0-15,0 1 0,0-1 16,0 0-16,0 1 16,0-1-16,0 0 15,0 1-15,0-1 16,0 1-16,0-1 15,0 0 1,-18 18-16,18 18 125,0 0-125,0-1 0,18-17 0,-18 18 0,0-1 0,0 1 0,0 0 16,0-1-16,0 1 0,0 0 0,0-1 0,0 1 15,18 35-15,-18-36 0,0 1 0,0 0 16,0-1-16,0 1 0,17 0 0,-17-1 0,0 1 16,0 0-16,0-1 0,0 1 15,0-1 1,0 1-1,0 0 1,0-1 0,18-17-16,-18 18 0,17-18 15,-17-18 329,0 1-344,0-1 16,-17-17-16,17 17 0</inkml:trace>
  <inkml:trace contextRef="#ctx0" brushRef="#br0" timeOffset="72084.891">18538 13282 0,'-17'0'31,"-1"0"-15,1 0-16,-1 0 15,0 0 1,1 0-16,-1 0 16,18-18-16,-18 18 0,1 0 31,-1 0 0,0 0-31,1 0 0,-1-17 16,1 17-16,-1 0 0,0 0 0,18-18 0,-17 18 15,-1 0-15,0 0 0,18-17 0,-53 17 0,36 0 16,-18-18-16,17 18 0,0 0 0,1 0 0,-1 0 16,0 0-16,1 0 0,-1 0 0,0 0 0,1 0 0,-1 0 15,0 0-15,1 0 0,-1 0 0,1 0 0,-1 0 0,0 0 16,1 0-16,-1 0 0,-35 18 16,18-18-16,17 0 0,-17 17 0,17-17 0,1 0 15,-1 0-15,0 18 0,1-18 0,-19 17 0,19-17 16,-1 0-16,0 18 0,1-18 0,-1 18 0,1-18 15,-1 0-15,18 17 0,-18 1 16,1 0-16,-1-18 0,18 17 0,0 1 16,-18-18-16,1 0 0,17 18 0,0-1 0,-18 1 15,0-18-15,1 0 0,17 17 0,0 1 0,-18-18 16,1 18-16,17-1 0,-18 1 16,0-18-16,18 18 15,0-1 1,0 1-1,0 0-15,0-1 16,0 1-16,18 17 0,-18-17 0,18-18 16,-18 17-16,0 1 0,0 0 0,17-1 15,-17 1-15,0 0 0,18-18 0,-1 17 16,-17 1-16,18-18 0,-18 18 0,18-18 16,-18 17-16,17-17 0,-17 18 0,18-18 0,0 17 15,-1 1-15,1 0 0,0-18 0,-18 17 0,17-17 16,1 0-16,-1 18 0,1 0 0,0-1 0,-1-17 0,1 0 15,-18 18-15,0 0 0,18-18 0,-1 0 0,1 0 0,0 17 0,-1 1 0,1-18 16,-18 17-16,18-17 0,-1 0 0,1 0 0,-18 18 0,17-18 0,36 18 16,-35-18-16,0 0 0,-1 0 0,-17 17 0,18-17 0,0 0 0,-18 18 0,17-18 0,1 0 0,-1 0 0,19 0 15,-19 0-15,1 0 0,0 0 0,-18 18 0,17-18 0,1 0 0,0 0 0,-1 0 0,1 17 0,0-17 16,-1 0-16,1 0 0,-1 0 0,1 0 0,0 0 0,-1 0 0,1 0 0,0 0 0,-1 0 0,1 0 0,0 0 0,-1 0 16,1 0-16,-1 0 0,1 0 0,0 0 0,-1 0 0,1 0 0,0 0 0,-1 0 0,1 0 0,0 0 0,70 0 15,-71 0-15,1 0 0,17-17 0,-17 17 0,0 0 0,-1 0 16,18 0-16,1 0 0,-19 0 0,1 0 0,0-18 0,-1 18 0,1 0 0,-18-18 0,35 18 0,-17 0 0,0 0 0,-1 0 0,1 0 0,-1 0 15,1 0-15,211-70 16,-211 52-16,0 18 0,-1 0 0,1-17 0,0 17 0,-1 0 0,19 0 0,-19-18 0,1 18 0,-1-18 0,19 18 0,-19 0 0,19-17 0,-1 17 16,-17 0-16,-1 0 0,107-36 0,-107 19 0,19 17 0,-19 0 0,1 0 0,-1 0 15,19 0-15,-19-18 0,19 18 0,-19-18 0,1 18 0,0 0 0,-1 0 0,1 0 0,17 0 0,-17 0 16,-18-17-16,17 17 0,1 0 0,0 0 0,52-18 0,-52 18 0,0 0 16,-1 0-16,1 0 0,-1 0 0,-17-17 15,0-1 79,0 0-94,-17-17 16,17 17-16,0 1 0,0-1 15,0 0-15,0 1 0,0-1 16,0 0-16,0 1 31,-18 17 0,18-18-31,-17 18 0,17-17 0,-18 17 0,18-18 16,-18 18-16,1 0 31,-1 0-15</inkml:trace>
  <inkml:trace contextRef="#ctx0" brushRef="#br0" timeOffset="73399.054">17551 14534 0,'17'0'94,"-17"18"-79,0 0-15,0-1 0,0 1 0,0 0 0,0-1 16,0 1-16,0 0 15,0-1-15,18 1 16,-18-1-16,18-17 16,-18 18-1,17-18 1,1 18 0,0-18 171,-1 0-187,1 0 16,-1 0-1,1 0-15,0 0 16,-1 0-16,1 0 16,-18 17-1,18-17-15,-1 0 0,1 0 0,0 0 0,-1 0 16,54 18-1,-54-18-15,1 0 0,0 0 0,-1 0 0,1 0 0,0 0 16,-1 0 0,1 0 15,0 0 0</inkml:trace>
  <inkml:trace contextRef="#ctx0" brushRef="#br0" timeOffset="75348.364">18080 14446 0,'18'0'93,"-1"0"-77,1 0-16,-1 0 0,1 0 16,17 0-1,1 0-15,-19 0 16,1 0-16,0 0 0,-1 0 0,1 0 16,35 18-1,-36-18-15,1 0 0,-18 18 0,18-18 16,-18 17-16,0 1 15,0-1 1,17-17-16,-17 18 16,-17-18 77,-1 0-77,36 18 172,-1-18-173,1 0-15,-18 17 0,18-17 0,-18 18 16,17-18-16,1 0 15,-36 0 79,1 0-78,-1 0-16,0 0 0,1 0 15,-1 0-15,0 0 16,1 0-16,-1 0 0,-35 0 0,36 0 0,-1 0 16,0 0-16,1 0 0,-1 0 0,0 0 0,1 0 0,17-18 15,-18 18-15,0 0 0,1 0 16,17-17-16,-18 17 0,1 0 16,34 0 77,1 0-93,-1 0 16,1 0-16,0 0 16,-1 0-16,-17 17 0,18-17 0,0 0 15,-1 0-15,-17 18 0,18-18 0,0 0 0,-1 0 0,1 0 16,-18 18-16,17-18 0,1 17 0,0-17 0,-1 0 15,1 0-15,0 0 0,-1 0 16,1 0-16,0 18 0,-1-18 0,1 0 0,-18 18 16,17-18-16,1 0 0,0 0 15,-1 0 17,-17 17-32,18-17 15,-18 18-15,0-1 0,18-17 31,-1 0-31,-17 18 0,0 0 16,0-1 0,0 1-16,0 0 0,0-1 15,0 1 1,-17-18-16,17 18 16,0-1-1,-18-17-15,0 0 0,1 0 0,-1 0 16,0 18-16,1-18 0,-1 0 15,1 0-15,-1 0 0,0 0 0,1 0 16,-1 0-16,0 0 0,1 0 0,-1 0 0,0 0 16,1 0-16,-1 0 0,1 0 0,-1 0 0,0 0 15,1 0-15,-1 0 0,0 0 0,1 0 0,17-18 16,-18 18-16,36 0 94,-1 0-63,1 0-15</inkml:trace>
  <inkml:trace contextRef="#ctx0" brushRef="#br0" timeOffset="78853.056">17551 14358 0,'17'0'47,"1"0"-15,0 0-32,-18 18 15,17-18-15,-17 17 0,18-17 0,-4057 18 16,8078 0-16,-4039-1 15,0 1-15,18-18 0,-18 18 16,0-1 0,0 1-16,0-1 0,0 1 15,0 0 1,0-1-16,0 1 16,0 0-16,0-1 15,0 1-15,0 0 16,0-1 31,17-17-32,-17 18-15,0-1 0,0 1 16,0 0-16,0-1 16,0 1-16,0 0 0,0-1 15,0 1 32,-17-18 47,17-18-63,-18 18-31,18-17 16,0-1-16,-18-35 0,18 35 0,0 1 15,0-1-15,0 1 0,0-1 0,0 0 16,0 1-16,0-1 0,0 0 0,0-17 16,0 17-16,0 1 0,0-1 15,0 1-15,0-1 0,0 0 16,0 1-16,-17 17 0,17-18 15,0 0-15,0 1 32,0 34 46,0 1-78,0 0 0,0-1 15,0 1-15,0 0 0,0-1 0,0 1 16,0 35-16,0-36 0,0 1 16,0 0-16,17-1 0,-17 1 0,0 0 0,0-1 15,0 18-15,0-17 0,0 0 16,18-1-16,-18 1 0,0 0 16,0-1-1,18 1 1,-1-18 15,1 0-15,-18 18 124,17-18-124,1 0-16,0 0 31,-1 0-31,1 0 16,0 0-1,-1 0 1,1 0 0,-18 17-16,18-17 0,-1 0 0,-17 18 15,18-18-15,-1 0 16,-34 0 187,-1 0-187,1 0-16,-1 0 15,0 0 1,1 0-16,-1 0 16,0 0-16,1 0 15,-1 0 16,18-18-31,0 1 16,0-1 15,18 0-15,-1 18 0,1 0-16,0 0 15,-1-17-15,1 17 16,0 0-1,-1 0-15,1 0 16,-1 0 0,1 0-1,0 0-15,-1 0 16,1 0 93,-18-18-93,18 18 46,-36 0 126</inkml:trace>
  <inkml:trace contextRef="#ctx0" brushRef="#br0" timeOffset="84798.332">19509 15752 0,'0'17'47,"0"1"-47,0-1 0,0 1 0,0 0 0,0-1 0,17 1 16,1 0-16,-18-1 0,0 1 0,0 0 0,0-1 0,0 1 0,0-1 0,18-17 0,-18 18 0,0 0 0,17 17 15,-17-17-15,0 17 0,0 0 0,0-17 0,0-1 16,18 1-16,-18 0 0,17-18 0,-17 17 0,0 1 16,18-18-16,-18 18 0,0-1 0,0 1 15,18-18 1,-18-18 31,0 1-47,0-1 0,0 0 0,0 1 15,-18 17-15,18-18 0,-18 0 0,18 1 0,0-1 0,0 1 0,-17-19 0,17 19 16,0-1-16,0 0 0,0 1 0,0-1 0,-35-35 16,35 18-16,0 17 0,0 1 0,0-1 0,0 0 0,0 1 15,0-1-15,0 0 0,0 1 0,0-1 0,0 1 16,0-1 0,0 0-16,17 18 0,-17-17 0,18 17 0,17 0 15,-17-18-15,-1 18 0,1 0 0,0-18 0,-1 18 0,1 0 16,0 0-16,-1 0 0,1 0 0,-1 0 0,1 0 0,0 0 15,-1 0-15,1 0 0,0 0 0,-1 0 0,1 0 0,-18 18 16,18-18-16,-1 0 0,-17 18 0,0-1 16,0 1-16,0 0 0,0-1 0,0 1 15,0-1-15,-17 1 0,17 0 0,0-1 0,-18-17 0,0 0 0,1 18 16,17 0-16,-36-1 0,19-17 0,-1 18 0,0 0 0,1-18 16,-1 17-16,18 1 0,-17-1 0,-1-17 0,0 0 0,1 18 15,-1-18-15,18 18 0,-18-18 0,1 0 0,-1 17 16,0-17-16,18 18 0,-17-18 0,17 18 0,-18-18 0,1 0 0,34 0 47,-17 17-32,18-17-15,-1 0 0,1 18 16,0-18-16,-1 0 0,-17 18 0,36-1 16,-36 1-16,17-18 0,1 0 0,0 17 0,-18 1 0,17-18 0,1 0 15,-18 18-15,17-18 0,1 17 0,0-17 0,-18 18 16,17-18-16,1 0 0,0 18 15,-1-18-15,1 0 16,-18 17-16,18-17 0,-1 0 31,-17 18-15,18-18-16,-1 0 0,-17 18 0,18-18 0,0 0 0,-1 0 0</inkml:trace>
  <inkml:trace contextRef="#ctx0" brushRef="#br0" timeOffset="85438.746">20532 15734 0,'0'18'31,"0"-1"-31,0 1 0,0-1 0,-18-17 0,18 18 0,0 0 0,-18-1 0,1-17 0,17 18 16,0 0-16,-18 35 0,0-36 0,18 1 0,0-1 0,-17 1 0,-1 0 15,1-1-15,17 1 0,0 0 0,-18-18 0,18 17 0,-18 1 0,1 0 0,17-1 0,0 1 0,-18-18 0,18 17 16,0 1-16,-18-18 0,1 35 0,-1-17 0,18 0 0,-18-18 0,18 17 0,-17-17 16,17 18-16,0 0 0,-18-18 0,18-18 78,0 0-78,0 1 0,0-1 0,0 0 0,0 1 15,0-1-15,0 0 0,0 1 0,18 17 0,-18-18 0,0 1 0,0-1 0,0 0 16,0 1-16,0-1 0,0 0 0,17 18 0,-17-17 0,0-1 0,0 0 0,36-87 16,-19 87-16,-17 0 0,18 18 0,-18-17 0,0-1 0,0 0 0,18 18 0,-1-17 0,-17-1 0,18 18 0,-18-17 15,0-1-15,18 18 0,-1 0 0,-17-18 0,0 1 0,18 17 0,-18-18 0,17 18 0,1 0 0,-18-18 16,0 1-16,18 17 0,-1 0 15,-17 17 17,0 1-32,18 0 15,-18-1-15,18-17 0,-18 18 0,17 0 0,-17-1 0,0 1 0,18-18 0,-18 17 0,0 1 0,18 0 0,-18-1 16,0 1-16,17-18 0,1 18 0,-18-1 0,18 1 0,-18 0 0,0-1 0,17-17 0,-17 18 0,18-1 16,-18 1-16,0 0 0,53 52 0,-36-52 0,-17 0 0,18-18 15,-18 17-15,0 1 0,18 17 0,-1-17 0,-17-1 0,18-17 0,-18 18 0,0 0 16,18-18-16,-18 17 0,17 1 0,-17 0 15,18-18-15,-18 17 16,17-17 0,-34 0 15,-36 0-15,35 0-16,1 0 0</inkml:trace>
  <inkml:trace contextRef="#ctx0" brushRef="#br0" timeOffset="85720.421">20214 16140 0,'0'-18'31,"18"18"-16,-1 0 1,1 0-16,35 0 16,-35 0-16,-1 0 0,1 0 0,0 0 0,-1 18 0,1-18 0,52 0 0,-52 0 15,35 0-15,-35 0 0,-1 0 0,1 0 0,0 0 0,-1 0 0,1 0 0,-1 0 0,1 0 0,0 0 16,-1 0-16,1 0 0,0 0 0,-1 0 0,19 0 0,-19 0 16,1 0-16,-1-18 0,19 18 0,-36-18 0,17 18 15</inkml:trace>
  <inkml:trace contextRef="#ctx0" brushRef="#br0" timeOffset="86520.453">21008 15946 0,'18'0'62,"-18"17"-62,17 1 16,-17-1-16,0 1 0,0 0 0,0-1 0,0 1 0,0 0 0,0-1 16,0 1-16,0 0 0,0-1 0,0 1 0,0-1 15,0 1-15,0 0 0,0-1 0,0 1 0,0 0 16,18-18-1,-18-18 32,-18 0-47,18 1 0,-17 17 0,17-36 16,0 19-16,0-1 0,0 1 0,0-1 0,0 0 0,-18 18 0,18-17 16,0-1-16,0-35 0,0 35 0,0 1 0,0-1 0,0 1 0,0-1 0,0 0 15,0 1-15,0-1 0,0 0 0,0 1 0,0-1 16,0 0-1,18 36 48,-18 0-63,17-1 16,1-17-16,-18 18 0,0 0 0,0-1 0,0 19 0,17-36 0,-17 17 0,18 1 0,-18 17 15,0-17-15,0-1 0,0 1 0,0 0 0,0-1 0,18-17 0,-18 18 16,0 0-16,17-18 0,-17 17 0,18 18 15,0-35-15,-1 0 16,1 0 0,0-17-16,-1 17 0,-17-18 0,0 1 0,18 17 0,-18-18 15,17 18-15,-17-18 0,18 18 0,-18-17 0,0-1 0,18 18 0,-18-18 0,17 18 0,-17-17 0,0-1 16,18 18-16,-18-18 0,0 1 0,18 17 0,-18-18 0,0 1 0,0-1 0,17 18 0,-17-18 0,0 1 16,18-54-16,0 71 0,-18-18 0,0 1 0,0-1 15,17 18-15,-17-17 0,18 17 16,0 0 15,-18 17-15,0 1-16,0-1 0,17-17 0,-17 89 15,0-72-15,0 1 0,18 0 0,-18-1 0,0 1 0,0-1 0,0 1 0,0 0 16,0-1-16,0 1 0,17 70 16,-17-70-16,0-1 0,0 1 0,18 0 0,-18-1 15,0 1-15,0 0 0</inkml:trace>
  <inkml:trace contextRef="#ctx0" brushRef="#br0" timeOffset="93040.672">22119 12171 0,'18'17'0,"-36"-34"0,53 87 0,1 89 0,-19-141 16,1 35-16,0 17 0,-1 54 0,-17-89 15,18 36-15,0-36 0,-18-18 0,0 54 0,0-53 0,0 17 0,0-17 0,0 17 16,0-18-16,0 1 0,0 17 0,0-17 0,0 0 0,0 140 15,0-122-15,0-19 0,0 1 0,0 0 0,0-1 0,0 89 16,0-88-16,-18-1 0,18 1 0,0 0 0,0-1 16</inkml:trace>
  <inkml:trace contextRef="#ctx0" brushRef="#br0" timeOffset="101263.423">3193 10231 0,'17'0'0,"54"0"16,-54 0-16,-17 17 0,18-17 0,17 0 15,-52 0 79,-1 0-94,0 0 16,1 0-16,17-17 0,-18 17 15,1 0 1,-1 0 15,0 0-15,1 0-16,-1 0 15,0 0-15,1 17 0,-1 1 0,0-18 16,1 0-16,17 17 0,-35 19 16,35-19-1,0 1 1,0 0-1,0-1-15,0 1 16,0 0-16,17-18 0,-17 17 16,18-17-16,-18 18 0,17-18 0,1 0 0,-18 35 15,18-35-15,-1 0 0,1 0 0,-18 18 0,0-1 16,18-17-16,-1 0 0,-17 18 0,18-18 0,-18 18 16,18-18-16,-18 17 0,17-17 0,-17 18 15,18-18-15,-18 18 0,17-18 16,1 0-1</inkml:trace>
  <inkml:trace contextRef="#ctx0" brushRef="#br0" timeOffset="102014.336">3457 10495 0,'0'-18'62,"0"1"-15,0-1-31,18 18-16,-18-17 15,0-1 1,17 18-16,-17-18 0,0 1 15,18 17 95,-18 17-110,0 1 15,18-18-15,-18 18 0,0-1 0,0 1 16,17-18-16,-17 35 0,0-17 16,18-1-16,-18 1 0,0 0 0,0-1 15,0 1-15,0 0 0,0-1 16,0 1-16,18 0 16,-1-1-1</inkml:trace>
  <inkml:trace contextRef="#ctx0" brushRef="#br0" timeOffset="103045.843">5697 10160 0,'0'-18'203,"-17"18"-203,-1 0 0,18-17 0,-18 17 15,1 0-15,17-18 0,-18 18 0,1 0 0,-1 0 16,18-18-16,-18 18 0,1 0 0,17-17 0,-18 17 16,0 0-16,1 0 0,-1 0 15,0 0-15,1 0 0,-1 0 0,1 0 16,-1 0-16,0 0 0,1 0 16,-1 0-16,0 0 15,1 0-15,-1 0 0,0 0 0,18 17 16,-17-17-16,-1 0 15,0 0-15,18 18 0,-17 0 0,17-1 0,-18-17 16,18 18-16,-17-18 0,17 18 16,0-1-16,-18 1 0,18 0 0,-18-18 0,18 17 15,-17 1-15,17-1 16,0 1-16,0 0 0,0-1 16,0 1-16,0 0 15,17-18-15,1 0 16,-18 17-16,0 1 15,18-18-15,-1 0 0,1 0 0,-1 0 16,1 0-16,0 0 0,-18 18 0,17-18 16,1 17-16,0-17 0,-1 0 0,1 0 15,0 0-15,-1 0 16,1 0 0,0 0-1,-1 0 16,1 0-15,-1 0-16,1-17 0,0 17 0,-1 0 0,1 0 16,-18-18-16,0 0 0,18 18 0,-1 0 0,-17-17 0,18 17 0,0 0 0,-1 0 15,-17-18-15,18 18 0,-18-18 0,17 18 16</inkml:trace>
  <inkml:trace contextRef="#ctx0" brushRef="#br0" timeOffset="103847.446">5697 10336 0,'18'0'63,"0"0"-16,-18 18-32,0 0 1,0-1-16,0 1 0,0 0 0,0-1 15,0 1-15,-18-18 0,18 17 0,0 1 0,0 0 0,0-1 16,0 1-16,-18-18 0,18 18 0,-17-1 0,17 1 0,-18-18 0,18 18 0,0-1 16,-18 1-16,1-18 0,17 18 15,0-1-15,-18-17 0,18 18 0,18-18 110,-1 0-95,1 0-15,0 0 0,-1 0 0,1 0 16,0 0-16,-1 0 0,1 0 0,0 0 0,-1 0 0,1 0 0,-1 0 16,1 0-16,0 0 0,-18-18 0,17 18 0,1 0 0,0 0 15,-1 0-15,1 0 0,0 0 0,-1 0 0,1-17 16,-1 17-16,1 0 15,0 0-15,-1 0 0</inkml:trace>
  <inkml:trace contextRef="#ctx0" brushRef="#br0" timeOffset="107006.494">17903 8961 0,'0'0'0,"71"35"16,-53-35-16,-1 0 0,-17 17 0,18-17 0,0 18 0,-1-18 0,1 0 15,0 18-15,-1-18 0,36 17 0,-35-17 0,-18 18 0,17-18 16,1 0-16,0 0 0,-1 0 0,1 0 0,0 0 0,-1 18 0,18-18 0,-17 0 0,-18 17 0,18-17 0,-1 0 0,1 0 0,0 0 16,-1 0-16,19 0 0,-19 0 0,1 0 0,17 0 0,159 18 15,-159-18-15,-17 0 0,0 0 0,-1 0 0,89 0 0,-88 0 0,17 0 16,18 0-16,-35 0 0,17 0 0,35 0 0,-52 0 0,88-35 0,-71 17 16,1 18-16,-19 0 0,1 0 0,-1 0 0,1 0 0,17-18 0,1 18 0,-1-17 0,0-1 0,18 0 0,-35 18 15,-1 0-15,1 0 0,0-17 0,-1 17 0,19-18 0,-19 18 0,1 0 0,-1-17 0,1 17 0,0 0 0,-1 0 0,1-18 0,105-35 16,-105 35-16,0 1 0,-1 17 0,1 0 0,0-18 0,-1 0 15,19 1-15,-19 17 0,-17-18 0,18 1 0,-36-1 32,1 0-32,-1 18 0,0 0 15,18-17-15,-35-1 0,-53-17 0,88 17 0,-35 18 16,17-18-16,18 1 0,-35 17 0,17-18 0,0 18 0,18-18 0,-17 18 0,-1 0 16,18-17-16,-18 17 0,-52-35 0,52 17 0,-35 0 0,18 1 0,17 17 15,1 0-15,-1-18 0,-17 0 0,0 1 0,17 17 0,0-18 0,-17 18 0,17 0 0,1-18 16,-1 1-16,1 17 0,-1 0 0,0 0 0,-70-53 0,53 53 0,-53-35 15,70 35-15,-17-18 0,-54 0 0,19 1 0,35 17 16,17 0-16,-17 0 0,17 0 0,0 0 0,-17-18 0,-159 18 16,159 0-16,0 0 0,17 0 0,0 0 0,-70 0 0,70 0 0,-17 0 0,18 0 0,-1 0 0,0 0 15,1 0-15,-1 0 0,0 0 0,-17 0 0,17 18 0,1-18 0,-71 35 0,-36-17 16,106-1-16,-87 19 0,87-36 16,-17 17-16,-1-17 0,19 18 0,-1-18 0,1 17 0,-1 1 0,0-18 0,-52 35 15,34-35-15,1 18 0,17-18 0,1 18 0,-18-1 0,17 1 0,0 0 0,1-18 16,-1 0-16,18 17 0,-18-17 0,1 18 0,-1-1 0,0-17 0,1 18 0,17 0 0,-18-18 15,-17 35-15,35-17 0,-18-18 0,18 17 0,-17-17 0,17 18 16,-18 0-16,18-1 0,-18-17 0,18 18 0,-17-18 16,17 18-16,0-1 0,-18-17 0,18 18 0,-18-18 0,18 17 0,0 1 15,-17-18-15,17 18 0,0-1 0,-18-17 16,18 18 15,0 0 16,18-18-31,-1 0-16,-17 17 15,18-17-15,0 0 16,-1 0-16,1 0 47,-18 18-32,18-18-15,-1 0 0,-17 18 16,18-18-16,0 0 0,-1 0 0,1 0 16,-1 17-16,1-17 0,0 18 15,-1-18-15,1 0 0,0 0 0,-1 0 16,1 0-16,35 17 16,-36-17-16,1 0 0,0 0 0,-1 0 0,1 0 15,0 0-15,-1 0 0</inkml:trace>
  <inkml:trace contextRef="#ctx0" brushRef="#br0" timeOffset="108853.603">3351 9278 0,'18'0'31,"0"0"-31,-1 0 0,1 0 0,0 0 16,-18 18-16,0-1 0,17-17 0,1 0 0,-1 0 0,19 18 0,-19-18 15,1 18-15,-18-1 0,18-17 0,-1 0 0,1 0 0,0 0 0,-18 18 0,35-18 0,-35 18 0,18-18 0,-1 0 0,1 0 16,-1 0-16,1 0 0,0 17 0,-1-17 0,1 0 0,-18 18 0,18-18 0,-1 0 0,1 0 0,17 0 0,-17 0 0,-18 17 0,88-17 16,-70 0-16,17 18 0,-17-18 0,-1 0 0,1 0 0,17 0 0,-17 18 15,-1-18-15,142 0 0,-141 0 16,-18 17-16,35-17 0,-17 0 0,-1 0 0,1 0 0,0 0 0,-1 0 0,1 0 0,0 0 0,17 0 15,-18 0-15,1 0 0,0 0 0,17 0 0,-17 0 0,-1 0 0,1 0 0,-18-17 16,35 17-16,-17 0 0,35-36 0,-36 36 0,1 0 0,0 0 0,-1-17 16,19 17-16,-19 0 0,-17-18 0,18 18 0,0 0 0,-1 0 0,1-17 0,-1 17 15,-17-18-15,18 18 0,0 0 0,-1 0 16,-17-18-16,18 18 0,-18-17 16,18 17-16,-18-18 0,17 18 15,-17-18-15,18 18 16,-18-17-16,0-1 15,18 18-15,-18-18 0,0 1 0,0-1 16,0 0-16,17 18 0,-17-17 16,0-1-16,0 1 0,0-1 0,0 0 15,-17 18-15,17-17 0,0-1 0,0 0 0,-18 18 0,18-17 0,0-1 16,-18 18-16,18-18 0,0 1 0,-17 17 0,17-18 0,-18 18 0,18-17 0,-18 17 16,18-18-16,-17 18 0,17-18 0,-18 18 0,18-17 0,-18 17 15,18-18-15,-35 18 0,18 0 0,17-18 0,-18 18 0,18-17 0,-18 17 0,1 0 16,-1 0-16,18-36 0,-18 36 0,1 0 0,-1-17 0,0 17 0,1 0 0,17-18 0,-18 18 0,-123-53 15,123 36-15,1 17 0,-1 0 0,-17-18 16,17 18-16,1 0 0,-1-18 0,0 18 0,18-17 0,-17 17 0,-19 0 0,19 0 0,-1 0 0,18-18 0,-18 18 0,1-18 16,-1 18-16,-17 0 0,17 0 0,1 0 0,-1 0 0,-17-17 0,17 17 0,-17 0 0,17 0 15,-17 0-15,17 0 0,1 0 0,-1-18 0,0 18 0,1 0 0,-1 0 0,0 0 0,1 0 0,-1 0 0,0 0 0,-17 0 16,18 0-16,-1 0 0,-17 0 0,17 0 0,0 0 0,1 0 0,-1 0 0,-17 18 0,17-18 0,1 0 0,-1 0 0,0 0 0,1 0 16,-19 0-16,36 17 0,-35 1 0,0-18 0,-1 18 0,19-18 0,-1 0 0,1 17 0,-1-17 0,0 18 0,1-18 0,17 18 0,-36-18 0,19 0 15,-1 0-15,0 0 0,1 17 0,-1-17 0,1 18 0,-1-18 0,0 0 0,-70 53 0,53-53 0,17 0 0,-35 35 16,53-17-16,-17-18 0,-1 0 0,0 0 0,18 17 0,-35 1 0,17 0 0,1-18 0,-1 0 0,0 17 0,1 1 15,-1-18-15,1 0 0,17 18 0,-18-18 0,18 17 0,-18-17 0,18 18 0,-17-18 0,-1 0 0,18 17 0,-18-17 16,18 18-16,0 0 47,0-1-47,0 1 0,18 35 16,-18-35-16,0-1 0,18-17 0,-18 18 0,0-1 0,17-17 0,-17 18 15,0 0-15,0-1 0,36 19 0,-36-19 0,70 54 16,-52-71-16,-18 18 15,17-1-15,1-17 0,0 0 0,-18 18 0,17-18 16,1 0-16,0 0 16,-1 17-1,1-17-15,0 0 0,-1 0 0,1 0 16,-1 0-16,36 0 0,-35 0 0,17 0 0,-17 0 0,0 0 0,-1 0 0,1 0 0,-1 0 0,1 0 0,0-17 16,-1 17-16,1 0 0,0 0 0,-1 0 0,1 0 0,0 0 0,-1 0 0,18 0 0,1 0 0,-36-18 0,35 18 15,-17-17-15,-1 17 0,1 0 0,0 0 0,-1 0 0,1 0 0,-18-18 0,18 18 0,-1-18 0,1 18 0,-1-17 16,1 17-16,0 0 0,-1 0 0,1 0 0,17-18 0,-35 0 15,18 18-15,0 0 0,-1 0 0,1 0 0,-18-17 16</inkml:trace>
  <inkml:trace contextRef="#ctx0" brushRef="#br0" timeOffset="110046.069">18239 9172 0</inkml:trace>
  <inkml:trace contextRef="#ctx0" brushRef="#br0" timeOffset="112051.567">17410 8661 0,'0'-18'63,"0"0"-63,0 1 15,0-19-15,-36-34 0,36 52 0,0 1 0,-17-1 0,-1-17 16,0 17-16,-35-70 0,1 17 0,34 71 16,18-17-16,-18-1 0,18 0 0,-17 18 0,-1-17 0,-35-54 0,35 71 0,1-17 0,-1-1 0,1 0 0,-1 1 15,0-1-15,1 18 0,-1-35 0,0 17 0,-246-158 16,228 176-16,-16-53 0,16 53 0,19-18 0,-36 1 16,53-1-16,-53 0 0,-18 1 0,36-1 0,-141-53 15,140 71-15,-52-17 0,53-1 0,17 18 0,-17 0 0,-71-35 0,71 17 0,17 18 0,1 0 0,-19-17 16,-17 17-16,36 0 0,-36-18 0,17 18 0,1 0 0,18-18 0,-36 18 0,35 0 0,-352-53 15,299 53-15,0-17 0,19 17 0,-319-36 16,354 36-16,-19 0 0,-17 0 0,0 0 0,-211 0 16,211 0-16,35 0 0,-17 0 0,17 0 0,-35 0 0,18 0 0,18 0 0,-19 0 0,19 0 0,-19 0 0,-87 0 15,88 0-15,-18 0 0,35 0 0,-35 0 0,18 0 0,17 0 0,-70 0 0,70 0 0,-70 18 0,71-18 0,-19 0 0,-369 35 16,387-35-16,-17 0 0,-18 0 0,17 0 0,-16 18 16,-72-18-16,89 18 0,-1-18 0,19 0 0,-36 0 0,-18 0 0,54 0 0,-19 17 0,-246 1 15,247 0-15,-18-18 0,35 0 0,-17 17 0,0-17 0,0 0 0,-1 0 0,19 0 0,-19 0 0,-17 0 0,36 0 16,-36 0-16,-123 36 0,140-36 0,19 0 0,-72 0 0,72 17 0,-36-17 0,0 18 0,0-18 0,35 0 15,-70 17-15,71-17 0,-424 36 0,423-36 16,-123 35-16,106-35 0,-177 35 0,124-17 0,17-18 0,1 18 0,34-1 0,-122 1 16,105-18-16,-36 35 0,-87 0 0,88 1 0,53-36 0,-18 17 0,17 1 0,-34 0 0,17-18 15,-18 17-15,18-17 0,1 18 0,16-18 0,1 17 0,-71 1 0,71 0 0,-53-1 0,17 1 0,53-18 0,-17 18 0,-53-1 16,35-17-16,0 0 0,18 18 0,0-18 0,-36 18 0,36-1 0,-212 36 0,176-18 0,18-35 16,-52 18-16,52 0 0,35-1 0,-35-17 0,0 18 0,0 0 0,0-1 0,18 1 0,17 0 0,-35-1 0,18-17 0,0 0 15,-36 35-15,54-35 0,-36 18 0,18 0 0,-1-18 0,1 35 0,-18-35 0,18 18 0,17-18 0,-35 17 0,0 1 0,0-18 0,36 18 0,-19-1 0,-16 1 0,-1-1 16,0 1-16,35 0 0,-35-18 0,18 17 0,-18 1 0,0 0 0,35-1 0,-35 1 0,36-18 0,-18 18 0,-1-18 0,19 17 0,-1-17 15,-35 18-15,35 0 0,1-18 0,-18 17 0,-1-17 0,1 18 0,0-1 0,17-17 0,0 18 0,-17-18 0,-71 53 16,89-53-16,-36 18 0,35-18 0,1 17 0,-19 1 0,19 0 0,-1-18 0,0 0 0,1 0 0,-36 35 16,17-18-16,19-17 0,17 18 0,-35-18 0,17 18 0,0-1 0,-17-17 0,35 18 0,-18 0 0,-17-18 0,17 0 0,-52 53 15,52-53-15,18 17 0,-35-17 0,17 18 0,1-18 0,-1 17 0,18 1 0,-35 0 0,17-18 0,0 17 0,1-17 0,-1 18 0,18 0 16,-17-18-16,-1 0 0,0 17 0,1-17 0,17 18 0,-18-18 0,0 0 0,1 0 0,17 18 0,-18-1 16,36-17 93,-1 0-109,-17-17 16,18 17-16,0 0 0,-1 0 15,1 0-15,0 0 0,-18-18 0,17 18 0,1 0 16,-18-18-16,17 18 0,1 0 0,0 0 0,-1 0 0,-17-17 0,18 17 0,-18-18 0,18 18 0,-1 0 0,-17-18 15,18 18-15,0 0 0,-1 0 0,1-17 0,0 17 0,-1-18 0,18 18 0,-17 0 0,0-18 0,-1 18 0,1-17 0,-18-1 0,35 18 0,-17 0 16,0-17-16,-1-1 0,18 0 0,-17 18 0,0-17 0,-1 17 0,1 0 0,0-18 0,-1 0 0,1 18 0,70-35 16,-53 0-16,-17 35 0,0 0 0,-1 0 0,1-18 0,0 1 0,-1 17 0,1 0 0,0-18 0,-1 0 0,1 18 15,-1-17-15,1 17 0,17-18 0,-35 0 0,18 18 0,0 0 16,-18-17-16,-18 17 203,0 0-187,1 0-16,17 17 0,-18-17 0,18 18 0,-18-18 0,1 0 0,-1 18 15,1-1-15,-1-17 0,18 18 0,-18-18 0,1 0 0,17 18 0,-18-18 0,0 0 0,18 17 0,-17-17 16,-1 0-16,0 0 0,18 18 0,-17-18 0,-1 17 0,1-17 16,-1 0-16,0 18 0,18-36 140,0 1-140,0-1 0,18 1 16,-18-1-16,18 18 0,-18-18 0,17 1 0,-17-1 0,18 0 15,-18 1-15,0-1 0,17 18 0,-17-18 0,18 1 16,-18-1-16,0 1 0,0-1 16,18 18-16,-1 0 0,-17-18 0,0 1 0,18 17 0,-18-18 0,18 18 0,-1-18 15,-17 1-15,0-1 0,18 18 0,0-18 0,-18 1 0,17 17 16,1-18-16,-18 0 0,17 18 0,-17-17 0,18 17 16,-18-18-16,18 18 0,-18-17 31,0 34 47,-18-17-78,18 18 16,0-1-16,-18 1 0,1 0 0,-1 17 0,-17-17 0,17-1 0,18 1 15,-17 0-15,-19-1 0,36 19 0,-17-19 0,-1-17 0,18 18 0,-18-18 0,1 35 0,-1-35 0,18 18 0,0-1 0,-17-17 16,17 18-16,-36-18 0,36 35 0,0-17 0,-17-18 0,17 18 0,-36-18 0,36 17 0,0 1 0,-17-1 0,-1-17 15,18 36-15,-18-36 0,18 17 0,-17-17 0,-19 53 0,19-53 16,17 18-16,-18 0 0,1-18 0,17 17 0,-18-17 0,18 18 0,-18-18 16,36 0 31,0 0-32,-1 0-15,1 0 16,-1 0-16,1 0 0,0 0 0,-1 0 15,1 0-15,0 0 0,-1 0 0,1 0 0,0 0 0,-1 0 0,1 0 0,0 0 0,-1 0 16,1 0-16,88-18 0,-89 18 0,19 0 0,-1 0 0,0-17 0,0 17 0,1 0 0,-19 0 0,19 0 16,-36-18-16,35 18 0,0 0 0,-17 0 0,17 0 0,-17 0 0,17-18 0,0 18 0,0 0 0,-17-17 0,0 17 0,17 0 0,-17 0 0,-1 0 0,1 0 15,0 0-15,17 0 0,-17 0 0,17 0 0,-35-18 0,17 18 0,19 0 0,-19-18 0,1 18 0,0 0 0,-1 0 0,1 0 0,0 0 16,-1-17-16,1 17 0,-1 0 0,1 0 0,17 0 0,-17 0 0,0 0 0,-1 0 16,1 0-16</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3-12T07:30:58.932"/>
    </inkml:context>
    <inkml:brush xml:id="br0">
      <inkml:brushProperty name="width" value="0.05292" units="cm"/>
      <inkml:brushProperty name="height" value="0.05292" units="cm"/>
      <inkml:brushProperty name="color" value="#FF0000"/>
    </inkml:brush>
  </inkml:definitions>
  <inkml:trace contextRef="#ctx0" brushRef="#br0">10724 14146 0,'0'18'47,"0"0"-47,0 35 16,0-36-16,0 1 0,0-1 0,0 1 0,0 35 0,0-35 0,0-1 0,0 1 0,0 0 15,-17 52-15,17-35 0,-18 1 0,18-19 0,0 19 0,0-1 0,0 88 0,0-87 0,-17-1 0,17-17 16,0 34-16,-18-16 0,18-1 0,-18 71 0,18-71 0,-17 89 0,-1-107 15,18 36-15,0-35 0,0 35 0,0-36 0,0 1 0,0 17 0,0-17 0,0 17 0,0 0 0,0 1 0,-35 105 16,35-123-16,0 17 0,0-18 0,0 1 0,0 35 16,0 0-16,-18-35 0,18-1 0,0 1 0,0-1 0,0 1 0,0 0 0,0-1 0,0 1 0,-18 17 15,18-17-15,0 17 0,0 0 0,-17-17 0,17 0 0,0-1 0,0 1 0,0 0 0,0-1 0,-18 19 16,18-1-16,0-17 0,-18-1 0,18 1 0,0-1 0,0 1 0,0 0 16,0-1-16,-17 1 0,17 0 15,17-18 79,1 0-94,0 0 0,-1 0 0,1 0 16,0 0-16,-1 0 0,36 0 15,-35 0-15,52 0 0,-52 0 0,35 17 0,-35-17 0,52 18 16,-35-18-16,1 0 0,-1 0 0,-17 0 0,17 0 0,159 35 0,-159-35 15,124 18-15,-124-18 0,1 0 0,-1 0 0,18 0 0,-18 0 0,0 17 0,18-17 0,88 18 0,-105-18 0,17 0 16,35 0-16,-35 0 0,0 0 0,-18 0 0,18 0 0,0 0 0,-36 18 0,54-18 0,-18 0 0,17 0 0,512 0 16,-493 0-16,-1 0 0,-35 0 0,158 0 15,-158 0-15,71 0 0,-71 0 0,0 0 0,0 0 0,17 0 0,36-18 16,-71 18-16,-17 0 0,17-18 0,0 18 0,1 0 0,-19 0 0,-17-17 0,18 17 0,35 0 0,17-18 16,-52 18-16,0 0 0,-18-17 0,17 17 0,1 0 15,-36 0 16,1 0-15,-1 0-16,0 0 16,1 0-16</inkml:trace>
  <inkml:trace contextRef="#ctx0" brushRef="#br0" timeOffset="1265.319">10866 14093 0,'17'0'31,"1"0"-31,-1 0 16,1 0-16,0 18 0,35-18 0,-18 0 0,-17 0 0,-1 0 0,1 0 0,17 0 0,-17 0 0,-18 18 15,17-18-15,19 0 0,-19 0 0,1 0 0,17 0 0,-17 17 0,17-17 0,-17 0 0,17 0 0,-17 18 0,-1-18 0,19 0 0,-19 0 0,19 0 16,-1 0-16,-18 0 0,19 0 0,-1 0 0,0 0 0,-17 0 0,35 0 0,0 0 0,-18 0 0,-17 0 0,17 0 0,0 0 0,1 0 0,-1 0 16,0 0-16,0 0 0,1 0 0,-1 0 0,0 0 0,0 0 0,1 0 0,-1 0 0,0 0 0,1 0 0,16 0 0,-16 0 0,-1 0 0,18 0 0,0 0 15,0 0-15,-18-18 0,-17 18 0,17 0 0,18 0 0,17-17 0,-17 17 0,-17-18 0,-19 18 0,19 0 0,16 0 0,-34 0 0,35 0 16,-18 0-16,-17-18 0,17 18 0,18 0 0,-35 0 0,17-17 0,0-1 0,-17 18 0,17 0 0,-17 0 0,17-17 0,53-1 0,-52 18 0,-19 0 16,19-18-16,-19 18 0,1 0 0,17 0 0,0 0 0,1-17 0,-19 17 0,1 0 0,17-18 0,1 18 0,-19 0 0,18-18 0,71 1 15,-88 17-15,0 0 0,17 0 0,-18 0 0,19-18 0,-1 18 16,-17 0-16,-1-18 0,1 18 0,0 0 0,-1 0 0,1 0 0,17 0 15,-17 18 32,-18 0-47,0-1 0,0 1 16,0 0-16,0 17 0,0-17 0,0-1 0,0 1 0,0-1 0,17 1 0,-17 0 0,0-1 0,0 1 16,0 0-16,0 17 0,0 0 0,0-17 0,0-1 0,0 1 0,-17 0 0,17-1 0,0 1 0,0 0 0,0 17 15,0-17-15,0 17 0,0-17 0,-18 87 0,0-87 0,18 0 16,0-1-16,0 1 0,0 0 0,0-1 0,0 18 0,-17-35 0,17 18 0,0 0 0,0-1 0,0 19 0,0-19 0,0 19 0,0-1 15,-18-35-15,18 17 0,0 1 0,0 0 0,-17-1 0,17 19 0,0-1 0,0-17 0,-18-18 0,18 35 0,-18-17 16,18-1-16,-17 1 0,17 17 0,0-17 0,-18-1 0,18 1 0,-18 0 0,18 17 0,0-17 0,0-1 16,-17 1-16,-1-18 0,18 17 0,-18 1 0,18 0 0,0 17 0,0-17 0,-17-1 0,17 1 0,-35 70 15,35-70-15,0 17 0,0-17 0,-18-18 0,18 35 0,-18-17 0,18-1 0,0 1 0,0 17 0,0-17 16,0-1-16,0 1 0,0 0 0,0-1 0,0 1 0,0 0 0,0 17 0,-35 106 16,35-106-16,0-17 0,0 0 0,-18-1 0,18 1 15,0-1-15,0 1 0,0 0 0,0-1 0,0 1 0,0 0 16,0-1-16,0 1 15,18-18 17,0 0-1,-1 0-15,1 0-1,-18 18 1,18-18-16,-18 17 15,0 1 126,-18-18-125,0 0-16,1 0 15</inkml:trace>
  <inkml:trace contextRef="#ctx0" brushRef="#br0" timeOffset="2084.752">11465 15081 0,'36'0'0,"-72"0"0,89 0 0,-35 0 0,-1 0 16,1 0-16,0 0 0,-1 0 0,1 0 0,0 0 0,-1 0 15,1 0-15,0 0 0,-1-17 0,1 17 0,-1 0 0,1-18 0,0 18 0,-1 0 16,-17-18-16,18 18 0,0-17 0,-1 17 0,-17-18 0,18 18 16,0-18-16,-18 1 0,0-1 15,17 0-15,-17 1 0,0-1 0,0 1 0,0-1 16,0 0-16,0 1 0,0-1 0,-17 18 0,17-18 0,-18 18 0,0-17 15,1 17-15,17-18 0,-18 18 0,18-18 0,-18 18 0,1 0 0,-1 0 16,0 0-16,1-17 0,-1 17 0,1 0 0,17-18 16,-36 18-16,19 0 0,-1 0 0,0 0 0,1 0 0,-19 0 15,19 0-15,-1 18 0,1-18 0,-1 0 0,0 0 0,1 35 0,-1-35 16,18 18-16,-18-18 0,1 17 0,-1-17 0,18 18 0,-18 0 0,18-1 0,-17 1 16,17 0-16,-18-18 0,18 17 0,-17-17 0,17 18 0,-18-1 0,18 1 0,0 0 15,0-1-15,0 36 0,0-35 16,0 0-16,0 35 0,0-36 0,0 1 0,18-18 0,-1 17 0,-17 1 15,0 0-15,0-1 0,18 1 0,-1-18 0,-17 18 0,18-1 0,0-17 0,-1 18 16,-17 0-16,0-1 0,18-17 0,17 35 0,-17-35 0,0 0 0,-1 18 16,1 0-16,-18-1 0,17-17 0,125 89 0,-107-72 15,-18 1-15,1-18 0,0 17 0,17 19 0,-17-36 16,-1 17-16,-17 1 0,18-18 0,0 0 0,17 35 16,-17-17-16,-1-18 0,-17 18 15,0-1 1,0 1-1,-17-18 1,17 18-16,-18-18 0,0 0 0,1 0 0,17 17 0,-18-17 0,0 0 16,18 18-16,-17-18 0,-1 0 0,0 0 0,1 0 15,17 17-15,-18-17 0,0 0 16,1 0 15,-1 0-15</inkml:trace>
  <inkml:trace contextRef="#ctx0" brushRef="#br0" timeOffset="2690.487">12347 14975 0,'0'18'16,"0"0"-1,0-1-15,0 1 0,-17 0 0,17-1 0,0 1 0,0 0 0,0-1 0,0 1 16,0-1-16,0 1 0,0 0 0,0-1 0,0 1 0,0 17 0,0-17 15,0 0-15,-18-18 0,18 35 0,0-18 0,0 1 0,0 17 16,18-17-16,-1 0 0,1-18 16,-1 0-16,1 0 15,0 0 1,-1 0-16,1-18 16,0 0-16,-1 18 0,-17-17 0,53-54 15,-53 54-15,18-1 0,-18 0 0,18 18 0,-18-17 0,0-1 0,0 0 16,0 1-16,0-1 0,0 0 0,0 1 0,17 17 0,-17-18 0,0 1 0,0-1 15,0 0-15,0 1 0,18-1 0,-18 0 0,0 1 0,0-1 0,0 0 16,0 1-16,0-1 0,0 36 47,0-1-31,0 1-16,0 17 0,0-17 0,0 0 0,0 17 0,0-17 0,0-1 0,0 1 0,0-1 0,0 19 15,0-1-15,0-17 0,0 17 0,0-17 0,0-1 0,0 1 0,0-1 0,0 19 0,0-19 0,-18 19 0,18-1 0,-17-35 0,17 35 16,0-17-16,-18 35 0,18-36 0,-18 19 0,1-19 0,17 1 0,-18 17 0,18-17 0,0 17 0,-18-17 0,18-1 0,0 1 0,-17 0 15,17 17-15,-18-17 0,18 17 0,-18-35 0,18 18 0,-17-1 0,17 1 0,0-1 0,0 1 0,-18 0 0,18-1 0,0 1 16,-18 17-16,1-17 0,17 0 0,0 17 0,0-18 0,-18-17 16,18 18-16,-17-18 62</inkml:trace>
  <inkml:trace contextRef="#ctx0" brushRef="#br0" timeOffset="3494.399">13229 14534 0,'-35'0'0,"70"0"0,-88 18 0,36-18 0,-1 0 0,0 18 0,1-18 0,17 17 0,-36-17 15,19 0-15,17 18 0,-18 0 0,0-1 0,1-17 0,-1 18 0,18 0 0,-17-1 0,-1 1 16,18-1-16,-18-17 0,18 18 0,0 0 0,0-1 0,-17-17 16,17 18-16,0 0 0,0-1 0,0 1 0,0 0 15,0 17-15,0-18 0,0 1 0,0 0 0,0-1 0,0 1 0,17-18 16,-17 18-16,0-1 0,18-17 0,-18 18 0,0 0 0,18-1 0,-18 1 0,17-18 0,-17 18 0,0-1 16,18-17-16,-18 18 0,0-1 0,17-17 0,-17 18 0,18 0 0,0-18 0,-18 17 0,17-17 0,-17 18 0,18 0 0,0-18 15,-1 17-15,-17 1 0,18-18 0,0 18 0,-1-18 0,1 17 0,0 1 0,-1-18 16,1 17-16,-18 1 0,35-18 0,-17 0 0,-18 18 0,17-18 15,1 17-15,0-17 0,-18 18 47,-18 0-47,0-18 0,18 17 16,-53 1-16,53 0 0,-17-18 0,-1 0 0,1 0 0,-1 17 0,0-17 0,1 18 16,-1-18-16,0 17 0,1-17 0,-1 0 0,0 0 0,1 18 0,-1-18 0,0 18 0,1-18 0,17 17 15,-18-17-15,1 0 0,-1 0 0,-17 0 0,35 18 0,-18-18 0,18 18 16,-18-18-16,1 0 0,-1 0 0,0 0 15</inkml:trace>
  <inkml:trace contextRef="#ctx0" brushRef="#br0" timeOffset="4096.122">12365 12771 0,'0'17'31,"0"1"-15,0 17-16,17-17 0,-17-1 0,18 36 0,0 71 16,-18-107-16,0 1 0,0 0 0,0 17 15,0-17-15,0-1 0,0 1 0,17 0 0,-17 87 16,18-52-16,-18-35 0,0 35 0,0-36 0,0 1 0,0 0 0,0-1 15,0 19-15,0-1 0,0-17 0,0 17 0,0-18 0,-18 19 16,18-19-16,0 1 0,0 0 0,0-1 0,0 1 0,0 0 0,0-1 0,0 1 16,0 0-16,0-1 0,-17-17 0,17 18 0,0-1 15,-18-17 32,0 0-31,18-17-16,-17 17 0,17-18 0,0 1 0,-18 17 0,18-18 0,-17 0 0,17 1 15,-18 17-15,18-18 0,-18 0 0,18 1 0,0-1 0,-17 0 0</inkml:trace>
  <inkml:trace contextRef="#ctx0" brushRef="#br0" timeOffset="4584.238">12188 13388 0,'0'18'47,"18"-1"-47,0-17 0,-1 18 0,-17-1 15,18-17-15,-18 36 0,18-19 0,52 107 16,-52-124-16,-18 17 0,17 19 0,1-19 0,-18 1 0,18-18 0,-18 18 0,0-1 0,17 1 0,-17 0 16,18-1-16,-18 1 0,18 0 0,-18-1 0,17-17 0,1 18 0,-18-1 0,18 1 0,-18 0 0,0-1 15,17-17-15,-17 18 0,0 0 0,18-18 0,0 17 0,-18 1 0,17 0 0,-17-1 16,18 1-16,-1-18 0,-17 17 0,18 1 0,0 0 0,-1-18 16,1 0-16,0 0 15,-1 0 16,1 0-31,-18-18 16,18 0-16,-1 1 0,-17-1 0,18 18 0,-18-17 16,0-1-16,17 18 0,-17-18 0,18 18 0,-18-17 0,0-1 0,18 18 0,-18-18 0,17 18 15,1-17-15,-18-1 0,0 0 0,18 1 0,-1 17 0,-17-18 0,0 1 0,18 17 16,-18-18-16,18 18 0,-1-35 0,1 35 0,-18-18 0,17 0 0,-17 1 16,18-1-16,-18 0 0,18 18 0,-1 0 0,-17-17 0,0-1 0,18 18 0,-18-18 15,0 1-15,18 17 0,-18-18 0,17 18 16</inkml:trace>
  <inkml:trace contextRef="#ctx0" brushRef="#br0" timeOffset="5379.589">12594 16880 0,'0'18'46,"0"0"-46,0-1 16,18 1-16,-18 0 0,0-1 0,0 1 0,0 0 0,0-1 0,0 1 0,0-1 16,0 1-16,0 0 0,-35 123 15,35-124-15,0 1 0,0 0 0,0-1 16,0 1-16,0 0 0,0-1 31,-18-17-31,0 18 16,18 0-1,-17-18-15,17 17 16,-18-17 0,0 0-16</inkml:trace>
  <inkml:trace contextRef="#ctx0" brushRef="#br0" timeOffset="5729.666">12277 17198 0,'17'0'32,"-17"18"-32,0-1 0,18-17 0,-18 18 0,18-18 15,-18 17-15,17 1 0,-17 0 0,0-1 0,18 1 0,-1-18 0,-17 18 0,0 17 16,18 0-16,0-17 0,-18-1 0,0 1 0,17 17 0,1-17 16,0 17-16,-18-17 0,0 0 0,17-18 0,-17 17 0,0 1 0,18 0 0,-18-1 0,18-17 15,-18 18-15,0-1 0,17 1 0,-17 0 0,18-18 0,-18 17 0,18 1 16,-1-18-16,1 0 0,-18 18 0,0-1 0,17-17 0,1 0 15,-18 18-15,18-18 16,-1 0 15,-17-18-31,18 1 0,-18-1 0,18 0 0,-1 18 16,-17-35-16,18 17 0,0 18 0,-18-17 0,17 17 0,-17-18 0,18 18 0,-18-17 0,17-1 0,-17 0 0,36 1 0,-19-1 16,54-70-16,-53 88 0,-1-18 0,1 0 0,-18 1 15,35 17-15,-35-18 0,0 1 0,18 17 0,-1 0 0,-17-18 0,18 18 0,-18-18 0,0 1 47</inkml:trace>
  <inkml:trace contextRef="#ctx0" brushRef="#br0" timeOffset="6177.199">13635 12788 0,'17'0'15,"-17"18"1,0-1-16,0 1 0,0 0 0,18-18 0,-18 17 0,0 72 15,0-72-15,0 1 0,18 17 0,-18-17 0,0-1 0,0 36 0,0-35 0,0 0 16,0-1-16,0 1 0,0 0 0,17 17 0,-17-18 0,0 1 0,0 17 0,0-17 16,0 0-16,0-1 0,0 1 0,0 0 0,0-1 0,0 1 0,18 17 15,-18-17-15</inkml:trace>
  <inkml:trace contextRef="#ctx0" brushRef="#br0" timeOffset="6622.304">13282 12806 0,'18'0'32,"-1"0"-32,1 0 0,0 0 15,-1 0-15,-17 17 0,18-17 0,0 0 0,-1 18 0,1-18 0,-1 0 0,1 0 16,17 0-16,-35 18 0,18-18 0,0 0 0,-1 0 0,1 0 0,17 17 15,-17-17-15,-1 0 0,19 18 0,-19-18 0,1 0 0,0 0 0,-1 0 0,1 0 16,0 0-16,70 18 0,-71-18 16,19 0-16,-19 17 0,1-17 0,0 0 0,-1 0 15,1 0-15,0 0 0,-1 0 0,1 0 0,-1 0 16,19 0-16,-36 18 94</inkml:trace>
  <inkml:trace contextRef="#ctx0" brushRef="#br0" timeOffset="6967.918">13317 13794 0,'18'0'16,"0"0"15,-1 0-31,1 0 15,0 0-15,-1 0 0,1 0 0,-1 0 16,1 0-16,0 0 0,-1 0 0,1 0 16,0 0-16,52 0 0,-52 0 15,-1 0-15,1 0 0,0 0 0,-1 0 0,1 0 0,0 0 0,-1 0 0,-17 17 16,18-17-16,0 0 0,-1 0 0,1 0 0,0 0 0,-1 0 0,-17 18 0,35-18 0,-17 0 16,0 0-16,-1 0 0,1 0 0,0 0 0,-1 0 0,1 0 0,0 0 0,-1 0 0,1 0 0,-1 0 15,1 0-15</inkml:trace>
  <inkml:trace contextRef="#ctx0" brushRef="#br0" timeOffset="8292.424">14182 16898 0,'-36'-18'16,"19"1"-16,-1 17 0,0 0 0,1-18 16,-1 18-16,1 0 0,-1 0 0,0 0 15,1 0-15,-1 0 0,0 0 0,1 0 0,-1 0 0,0 0 16,1 18-16,17-1 0,-18-17 0,1 0 0,-1 0 0,18 18 0,-18-18 0,1 0 0,17 18 0,-18-18 16,0 17-16,1-17 0,-54 53 0,71-35 0,-18-18 0,1 18 15,-1-18-15,1 17 0,17 1 0,-18-18 0,0 0 0,18 17 0,-17 1 0,17 0 0,-18-18 16,0 0-16,18 17 0,-17 1 0,-1-18 0,18 18 0,-18-1 0,18 1 15,0 0-15,0-1 0,-17-17 0,17 18 16,0-1-16,0 1 16,0 0-16,0-1 0,0 1 0,0 0 0,0-1 15,0 1-15,0 0 0,17-18 0,-17 17 0,0 1 0,18-18 0,-18 17 16,0 1-16,18 0 0,-1-18 0,1 17 0,-18 1 16,18-18-16,-1 0 0,-17 18 0,18-18 0,0 0 15,-4040 17-15,8061 1 0,-4021-18 0,-1 0 0,1 0 0,17 18 16,-35-1-16,18-17 0,17 36 15,-17-36-15,-18 17 0,18-17 0,-1 0 16,-17 18-16,18-18 0,0 0 0,-18 17 0,17-17 16,1 0-16,-1 18 0,1-18 0,0 0 15,-1 0-15,-17 18 0,18-18 0,0 0 0,-1 0 0,1 0 16,0 0-16,-1 0 0,-17-18 0,18 18 0,-1 0 0,1-18 0,0 1 0,-1-1 16,1 18-16,0-17 0,-18-1 0,17 18 0,1-18 0,0 1 15,-1 17-15,1-18 0,-1-17 0,1 35 0,-18-18 0,18 0 16,-1 18-16,-17-17 0,0-1 0,18 18 0,-18-18 0,18 18 0,-1 0 0,-17-17 0,0-1 15,18 18-15,-18-17 0,18 17 0,-18-18 0,0 0 0,17 18 0,1 0 16,-18-17-16,18-1 0,-18 0 0,0 1 0,17 17 0,-17-18 16,18 18-16,-18-18 0,0 1 0,17 17 0,-17-18 0,0 1 15,0-1-15,18 18 0,-18-18 0,0 1 0,0-1 16,-18-35 0,1 35-16,-1 18 0,18-17 0,0-1 0,-17 18 0,17-17 15,0-1-15,-18 18 0,0-18 0,18 1 0,-17 17 0,17-18 0,-18 18 16,18-18-16,-18 1 0,18-1 15,-17 18-15,-1 0 0,0 0 16,1 0 0,-1 0-1,0 0 1,1 0 0,-1 0-16,1 0 0,-1 0 15,0 0-15,1 0 16,-1 0-16,0 0 0,-17 0 0,17 0 0,-52 0 15,52 0-15,1 0 16</inkml:trace>
  <inkml:trace contextRef="#ctx0" brushRef="#br0" timeOffset="10207.539">14358 13494 0,'0'17'47,"18"1"-47,-18 0 0,0-1 0,17-17 0,1 18 0,-18 0 0,0-1 0,18-17 0,-18 18 0,0 17 16,17-17-16,-17-1 0,18-17 0,-18 36 0,0-19 0,0 1 0,0 0 15,0-1-15,18 1 0,-18 0 0,0-1 0,0 1 0,0-1 16,0 1-16,0 0 0,17 35 16,-17-36-16,0 1 31,0-142 31,0 107-62,0-1 0,0 1 0,18-36 0,-18 35 0,0 0 0,0 1 16,17-1-16,-17 0 0,0 1 0,18-1 0,-18-17 0,0 17 0,53-35 16,-53 18-16,18 17 0,-18 1 0,17 17 0,-17-18 15,0 0-15,18 18 0,-18-17 0,18 17 0,-1 0 32,-17-18-32,0 36 46,18-18-46,-18 35 0,17-35 0,-17 18 0,0-1 0,18 19 0,-18-19 0,18-17 0,-18 18 0,0 0 0,0-1 16,17 18-16,-17-17 0,0 17 0,0-17 0,0 0 0,0-1 0,0 36 0,18-53 16,-18 36-16,18 69 0,-18-87 0,0 0 0,0-1 15,0 1-15,0 0 0,0-1 0,17-17 0,-17 18 0,18-18 0,0-18 78,-18 1-78,0-19 16,17 19-16,-17-1 0,18 0 0,-18 1 0,0-1 0,17 0 0,1 1 16,0 17-16,-18-18 0,0 1 0,17 17 0,-17-18 0,18 0 0,70-70 15,-52 70-15,-19 18 0,1-35 0,35 17 16,-36 1-16,19 17 0,-19-18 0,1 1 0,0 17 0,34-18 16,-34 18-16,0 0 0,-1 0 15,1 0 1,0 18-1,-18-1-15,0 1 0,0-1 0,17-17 0,1 0 0,-18 18 0,0 0 16,0-1-16,0 1 0,0 0 0,18-18 0,-18 35 0,17-35 0,-17 18 0,0-1 0,0 1 16,0 0-16,0-1 0,18-17 0,-18 18 0,0-1 0,17 1 0,-17 0 0,0 17 15,18-35-15,-18 35 0,0-17 16</inkml:trace>
  <inkml:trace contextRef="#ctx0" brushRef="#br0" timeOffset="10857.035">16157 13511 0,'-17'0'0,"-19"0"15,19 18-15,-1-18 0,0 0 0,1 0 0,-19 53 16,19-18-16,-1-35 0,18 18 15,-17-18-15,17 17 0,-18-17 0,18 18 0,-18 0 0,18-1 16,-17 1-16,17 0 0,0-1 0,0 1 0,0 0 16,0 52-1,0-52-15,0-1 0,17-17 0,-17 18 0,18-18 16,0 0-16,-1 18 0,1-18 0,-18 17 0,35-17 16,-17 0-16,-1 0 0,1 18 0,0-18 15,-1 0-15,-17 18 0,18-18 0,0 0 16,-1 0-1,-17-18 1,0 0-16,0 1 0,0-1 16,0 0-16,0 1 0,0-1 0,0 1 0,0-1 0,0 0 15,0 1-15,0-1 0,0 0 0,0 1 0,18 17 0,-18-18 0,0 0 16,0 1-16,0-1 0,0 0 0,17 18 16,1 18 46,-18 0-62,18-1 0,-1 19 0,1-36 0,0 17 16,-18 1-16,0 0 0,17-1 0,-17 1 0,18-18 0,-18 18 0,0-1 0,18-17 0,-1 18 15,-17-1-15,18-17 0,-18 18 0,18-18 0,-1 18 0,-17-1 0,18-17 0,-1 0 0,1 18 0,-18 0 0,18-18 16,-18 17-16,17-17 0,1 0 0,0 18 0,-1-18 0,-17 18 0,18-18 0,0 0 16,-1 0-16,1 0 0,-18 17 0</inkml:trace>
  <inkml:trace contextRef="#ctx0" brushRef="#br0" timeOffset="11198.856">16757 13458 0,'18'0'31,"-1"18"-31,1-18 0,-18 18 0,0-1 0,106 89 16,-89-106-16,1 35 0,0-35 0,52 71 15,-52-53-15,-1-18 0,1 17 0,-18 1 0,18 0 0,-1-18 0,1 0 16,0 0-16,-18 35 0,17-35 0,1 0 0,17 0 0,-35 18 0,18-18 0,-1 0 0,-17 17 0,18-17 16,-18 18-16,18-18 0,-1 0 0,1 0 0,-18 17 15,0-34 32,0-1-47,0 1 0</inkml:trace>
  <inkml:trace contextRef="#ctx0" brushRef="#br0" timeOffset="11454.698">17392 13564 0,'-18'0'31,"-17"36"-16,35-19-15,-18-17 0,1 0 0,17 18 0,-18-1 0,0-17 0,18 18 0,-17-18 0,-1 18 0,1-18 0,-72 70 16,54-52-16,35 0 0,-18-18 0,-17 17 0,18 1 0,17 0 0,-18-1 0,-17 1 0,17-1 0,-17 1 16,17 17-16,0-35 0,1 18 0,17 0 0,-18-1 0,1-17 0,-1 18 0,18 0 0,-18-18 0,-17 17 0,35 1 15,-18-1-15,1-17 0,17 18 0,-18 0 0,0-18 0,18 17 0,-17-17 0,17 18 0,0 0 0,-18-18 16,18 17-16,-18 1 0,18 0 16,-17-1-16,17 1 0,0-1 15,0 1-15,-18-18 0,18 18 0,0-1 16,0 1-16,-17-18 0,17 18 0</inkml:trace>
  <inkml:trace contextRef="#ctx0" brushRef="#br0" timeOffset="12497.312">14817 17286 0,'17'18'47,"-17"-1"-47,0 1 16,18 17-16,-18-17 0,0 0 0,18-18 0,-18 17 0,0 1 0,0-1 0,0 1 0,0 0 15,0-1-15,0 1 0,0 0 0,17-18 0,-17 17 0,0 1 0,0 0 0,18-1 0,-18 1 16,0 17-16,0-17 0,0 17 15,17-35 17,-17-18-1,0 1-31,0-1 16,0-17-16,0 17 0,0 1 0,0-19 0,0 19 0,0-1 0,18 0 0,-18-87 15,0 87-15,0 0 0,18 1 0,-18-1 16,0 0-16,0 1 0,17 17 0,-17-18 0,18 18 0,-18-35 0,35 0 15,-17 17-15,0 18 0,-18-18 0,0 1 0,17 17 0,1 0 0,0 0 16,-1 0-16,-17-18 0,18 18 0,-1 0 16,1 0-1,0 0-15,-18 18 0,17-18 16,-17 17-16,18 1 0,0-18 0,-18 18 0,0-1 0,0 1 0,0-1 0,17 1 16,-17 0-16,18-1 0,-18 1 0,0 0 0,0-1 0,0 1 0,0 0 0,0-1 0,0 1 0,18-18 15,-18 17-15,0 1 0,0 0 0,0-1 0,0 1 0,17 0 0,-17-1 16,0 1-16,18-18 0,-18 18 0,0-36 62,0 0-46,0 1-16,0-1 0,17-53 0,1 71 0,-18-17 0,0-1 16,18 1-16,-18-1 0,17 0 0,1 1 0,0-1 0,-1 18 0,-17-18 15,0 1-15,18-1 0,0 18 0,-1-18 0,1 18 0,-1-17 0,1 17 16,0-18-16,-1 18 0,1-17 0,0 17 0,35-18 15,-36 18 1,1 0-16,0 0 16,17 35-1,-18-35-15,-17 18 0,18-1 0,-18 1 0,0 0 0,0-1 16,0 1-16,18 0 0,-18-1 0,17 1 0,-17 0 16,0 17-16,0-18 0,18 1 0,-18 0 0,18 17 15,-18-17 1,0-1-16,0 1 15,17-18-15,-17 18 16</inkml:trace>
  <inkml:trace contextRef="#ctx0" brushRef="#br0" timeOffset="13148.228">16598 17110 0,'-70'0'15,"52"0"-15,0 0 0,1 0 0,-1 0 0,0 0 0,1 0 0,-1 0 16,18 17-16,-17-17 0,-1 18 0,0-18 0,1 0 0,17 18 0,-18-18 0,18 17 0,-18-17 16,18 18-16,-17-18 0,-19 35 0,19-35 0,-1 18 0,0-18 0,1 17 15,17 1-15,-18 0 0,18-1 0,-17-17 0,17 18 0,0 0 16,-18-18-16,18 17 0,0 1 0,-18-18 0,18 18 0,0-1 16,18 54-1,-18-54-15,18-17 0,-1 0 16,-17 18-16,18-18 0,-1 0 0,1 0 0,-18 18 15,18-18-15,-1 0 0,1 0 47,-18-18-47,18 18 0,-18-18 0,17 1 0,-17-1 0,0 0 16,0 1-16,0-1 0,0 1 0,36-54 16,-36 36-16,17 35 0,-17-18 0,0 0 0,0 1 0,18-1 15,-18 1-15,18-1 0,-18 0 0,17 18 0,-17-17 0,18 17 16,-1 0 31,1 0-47,0 0 0,-18 17 0,17 1 15,1 17-15,17 0 0,-17-17 0,-18 0 0,18-1 0,-1-17 16,-17 18-16,18 0 0,-1-18 0,-17 17 0,0 1 0,18-18 0,0 18 0,-1-1 0,-17 1 0,18-18 0,0 17 16,-1 1-16,1-18 0,0 18 0,-1-1 0,-17 1 0,18-18 0,0 18 0,-1-18 15,1 0-15,-18 17 0,17-17 0,1 0 0,0 18 0,-1-18 16,1 0-16,-18 18 0,18-18 0,-1 0 62,19 0-62</inkml:trace>
  <inkml:trace contextRef="#ctx0" brushRef="#br0" timeOffset="13514.774">17233 16916 0,'18'0'46,"-18"17"-46,0 1 0,17 0 0,1-18 16,-18 17-16,0 1 0,18-18 0,-1 18 0,1-18 0,-18 17 0,0 1 0,18-18 0,-1 0 0,-17 17 0,0 1 16,18-18-16,0 0 0,-1 18 0,-17-1 0,18 1 0,-1-18 0,-17 18 0,18-1 0,0-17 0,-1 0 0,-17 18 15,0 0-15,18-18 0,0 17 0,-1-17 0,1 18 0,0-18 0,-18 17 0,17-17 0,1 0 0,-18 18 0,18 0 0,-1-1 0,1-17 16,-1 0-16,1 18 0,0 0 0,-1-18 0,1 0 0,-18 17 0,18-17 0,35 36 16,-36-19-16,1-17 0,-18 18 0,17-18 0,1 0 0,0 0 15,-18 17-15,17-17 0,1 18 0,-18-36 63,-18 18-63,18-17 0,0-1 0,0 1 15,0-1-15,0 0 0</inkml:trace>
  <inkml:trace contextRef="#ctx0" brushRef="#br0" timeOffset="14291.523">17868 16933 0,'-17'0'0,"-1"0"31,18 18-31,-18 0 0,1-1 0,-1 1 0,0 0 0,1-1 0,17 1 0,-18-18 0,18 17 16,-18-17-16,1 18 0,-1 0 0,1-1 0,-1 1 0,0 0 0,18-1 0,-17-17 0,-1 36 0,0-19 16,18 1-16,-17-1 0,-1-17 0,0 18 0,18 17 0,-17-35 0,-1 18 0,18 0 0,-53 52 15,53-52-15,-17-1 0,-1-17 0,18 18 0,0 0 0,-18-18 0,1 0 0,-1 17 0,18 1 0,-18 0 0,1-1 16,17 1-16,-18 0 0,0-18 0,1 0 0,17 17 0,0 1 0,-18-18 0,-17 53 15,17-36-15,36-17 500</inkml:trace>
  <inkml:trace contextRef="#ctx0" brushRef="#br0" timeOffset="15502.811">14693 14393 0,'18'0'47,"-1"0"-47,1 0 0,0 0 0,-1 0 0,1 0 16,0 0-16,-1 0 0,1 0 0,0 0 0,-1 0 0,1 0 16,-1 0-16,1 0 0,0 0 0,-1 18 0,1-18 0,0 0 0,-1 0 0,1 0 0,0 18 0,-1-18 0,36 0 15,-18 0-15,1 0 0,-1 0 0,0 0 0,1 0 0,-1 0 0,0 0 0,-17 0 0,17 0 16,300 0-16,-317 0 0,17 0 15,0 0-15,106-18 0,-88 0 0,-35 18 0,0 0 0,17 0 0,35 0 0,-52 0 16,17 0-16,1-17 0,17 17 0,-36 0 0,19 0 0,-19 0 0,1 0 0,-1 0 0,1 0 0,17 0 0,1 0 0,-19 0 0,1 0 0,0 0 16,-1 0-16,1 0 0,17 0 0,-17 0 0,-1 0 0,1 0 0,0 0 0,-1 0 0,1 0 0,17 0 0,1 0 0,-19 17 15,18-17-15,-17 0 0,0 0 0,17 0 0,0 0 0,53 0 0,-17 0 16,35 0-16,-71 0 0,0 0 0,1 0 0,-19 0 0,1 0 0,0 0 0,-1 0 0,18 0 0,-17-17 16,17 17-16,-17 0 0,17-18 0,-17 18 0,0 0 0,17-18 0,0 18 0,0 0 0,-17 0 0,0-17 0,17-1 15,0 0-15,-17 18 0,17 0 0,-17-17 0,-1 17 0,1-18 0,0 18 0,-1-17 0,1 17 0,0 0 0,-1 0 0,1-18 16,0 0-16,-1 18 0,1-17 0,0 17 0,17 0 0,-18-18 0,-17 0 0,71 1 15,-71-1-15,18 0 0,-1 18 0,1 0 0,-18-17 16,0-1 31</inkml:trace>
  <inkml:trace contextRef="#ctx0" brushRef="#br0" timeOffset="16525.618">14887 17886 0,'18'0'31,"-1"0"-31,1 0 16,0 0-16,-1 0 0,1 0 0,0 0 0,-1 0 15,1 0-15,0 0 0,-1 0 0,1 0 0,0 0 0,-1 0 0,1 0 0,-1 0 16,1 0-16,0 0 0,17 0 0,-17 0 0,17 0 0,-17 0 0,17 0 16,-18 0-16,1 0 0,0 0 0,17 0 0,-17 0 0,-1 0 0,1 0 0,0 0 0,-1 0 0,1 0 0,-1 0 15,54 0-15,17 0 0,-70 0 0,0 0 0,-1 0 0,36 0 0,-18 0 16,54 0-16,-54 0 0,-18 0 0,1-18 0,17 18 0,1 0 0,-1 0 0,-17 0 0,-1 0 0,1 0 16,-1 0-16,19 0 0,34 0 0,-34 0 0,-19 0 0,1-17 0,0 17 0,17 0 0,0 0 0,-17 0 0,-1 0 0,19-18 15,-19 18-15,1 0 0,0 0 0,-1 0 0,18 0 0,1 0 0,-19 0 0,19 0 0,-19 0 0,1 0 0,0 0 0,17 0 0,0 0 0,0 0 16,-17 0-16,0 0 0,17 0 0,-17 0 0,17 0 0,71 0 0,-89 0 15,19 0-15,-19 0 0,1 0 0,17 0 0,-17 18 0,35-18 0,141 17 16,-159-17-16,-17 0 0,35 0 0,-36 0 0,1 0 0,0 0 16,-1 0-16,1 0 0,17 0 0,-17 0 0,17 0 0,-17 0 0,17 0 0,-17 0 0,17 0 0,-18 0 0,19 0 15,-19 0-15,1-17 0,0 17 0,-1 0 0,1 0 0,17 0 0,-17-18 0,0 18 0,70-18 16,-53 1-16,0 17 0,-17-18 0,-18 0 0,18 18 0,-1 0 0,1 0 0,-1 0 0,1 0 16,-18-17-16,35 17 0,-35-18 0,18 18 0,0 0 0,-1 0 0,1 0 15,0 0 1,-18-18-16</inkml:trace>
  <inkml:trace contextRef="#ctx0" brushRef="#br0" timeOffset="18439.635">13899 10936 0,'18'0'31,"0"0"-15,-1 0-16,1 0 0,0 0 0,-1 0 0,1 18 0,0-18 0,17 0 16,-18 0-16,1 0 0,0 17 0,-1-17 0,1 0 0,70 36 0,-53-36 0,-17 17 0,0-17 0,17 0 15,-17 0-15,17 0 0,-17 0 0,-1 18 0,19-18 0,158 18 0,-142-18 0,-34 0 16,17 17-16,1-17 0,-19 0 0,36 18 0,-18-18 0,-17 0 0,423 35 16,-265-17-16,-123-18 0,0 0 0,282 17 15,-246-17-15,-54 0 0,18 0 0,-36 18 0,19-18 0,123 0 16,-71 18-16,-71-18 0,19 0 0,-19 0 0,36 0 0,-35 0 0,-1 0 0,19 17 0,17-17 0,-36 0 0,1 0 0,123 0 15,-35 0-15,-88 0 0,17 0 0,18 0 0,-36 0 0,36 0 0,53 0 16,-71 0-16,-17-17 0,0 17 0,-1 0 0,1 0 0,70 0 16,-53 0-16,-17 0 0,0 0 0,-18-18 0,17 18 0,1-18 15,0 18-15,-1 0 0,1 0 0,-18-17 16,18 17-16,-18-18 0,17 18 0</inkml:trace>
  <inkml:trace contextRef="#ctx0" brushRef="#br0" timeOffset="20394.102">12647 12418 0,'18'0'47,"-1"35"-31,1-17-16,-18-1 0,18 19 15,-18-19-15,0 1 0,17 0 0,-17-1 0,0 1 0,0-1 16,18 19-16,-18-19 0,0 1 0,18 17 0,-18-17 15,0 0-15,0-1 0,0 1 0,0-1 0,17 1 0,-17 0 0,0-1 16,0 1-16,0 0 0,0-1 0,0 1 0,0 0 0,0-1 0,0 1 0,0 17 16,0-17-16,0-1 0,0 1 0,0 0 0,0 17 0,0 0 15,0 18-15,0-35 0,0-1 16,18 36-16,-18-35 0,0 0 0,0 17 0,0-17 16,0-1-16,0 1 0,0-1 0,0 1 0,0 0 15,0-1-15,0 1 0,0 0 16,0-1-1,0 1-15,17 0 16,-17-1-16,0 1 16,0-1-16,18 1 0,-18 0 15,0-1-15,0 1 0,0 0 16,0-1-16,0 1 172</inkml:trace>
  <inkml:trace contextRef="#ctx0" brushRef="#br0" timeOffset="21614.554">12471 12330 0,'0'17'78,"17"-17"-78,-17 18 0,0-1 0,0 1 0,0 0 0,18-18 0,-18 17 0,0 1 15,0 0-15,18 35 0,-18-36 0,0 1 16,0 0-16,17-18 0,-17 17 0,0 36 0,0-35 0,0-1 0,0 1 0,0 0 16,0-1-16,0 1 0,0 0 0,0-1 0,18-17 0,-18 18 0,0-1 0,0 1 0,0 0 15,0-1-15,0 1 0,0 17 0,0 1 16,0-19-16,0 1 0,0-1 0,0 1 0,0 17 0,0 1 16,0-19-16,0 1 0,0 0 0,0-1 0,0 1 0,-18-18 15,18 18-15,0-1 0,0 1 16,0-1-1,0 1 1,0 0-16,0-1 0,0 1 16,0 17-1,0-17-15,0 0 0,0-1 0,0 1 0,0-1 16,0 1-16,0 0 0,0-1 16,0 1-16,0 0 0,0-1 0,0 1 15,0 0-15,0-1 16,0 1-1,0-1-15</inkml:trace>
  <inkml:trace contextRef="#ctx0" brushRef="#br0" timeOffset="23897.793">12418 12277 0,'0'17'31,"17"107"-15,1-107-16,-18 1 0,0 0 0,0-1 0,0 1 0,0 0 0,0-1 0,0 1 0,18 0 15,-18 17-15,0-18 0,0 1 0,0 0 0,0-1 0,0 1 0,0 0 0,0-1 0,17 1 16,-17 17-16,0-17 0,0-1 0,0 1 0,0 0 0,0-1 16,0 1-16,0 0 0,0-1 0,0 1 0,0 0 0,0-1 0,0 1 0,0-1 15,0 1-15,0 0 0,0-1 0,0 1 0,18-18 0,-18 18 0,0-1 0,0 1 16,18 53-16,-1-71 16,-17 17-16,0 1 0,0-1 0,0 1 15,0 0-15,0-36 110,0 0-110,0 1 0,0-1 0,0-17 15,0 17-15,0 1 0,0-1 0,-17 18 0,17-18 0,0 1 0,-18-1 16,18 0-16,0 1 0,0-1 0,0 0 0,0 1 0,0-1 0,0 1 0,0-1 15,0 0-15,-18 18 0,18-17 0,0-1 0,0 0 0,0 1 0,0-1 0,0 0 0,0 1 16,0-1-16,0 1 0,0-1 0,0 0 0,0 1 0,-17 17 0,17-18 0,0 0 0,0 1 16,0-19-16,0 19 0,0-1 0,0 1 0,0-1 15,0 0-15,0 1 0,0-1 0,0 0 16,0 1-16,0-1 16,0 0-16,0 36 109,0 0-109,0-1 16,0 1-16,0 0 0,0-1 0,0 1 0,0 0 0,0-1 0,0 1 0,0-1 0,0 1 0,0 17 15,0-17-15,0 0 0,0-1 0,0 1 0,0 0 0,0-1 0,0 1 0,0 52 16,0-52-16,0 0 0,0-1 0,0 1 0,0 0 0,0-1 0,0 1 15,0-1-15,0 1 0,0 0 0,0-1 0,0 1 0,0 0 0,0-1 0,0 1 16,0 17-16,0-17 0,0 0 0,0-1 0,0 1 0,0-1 16,0 1-16,0 0 0,0-1 15,0 1-15,0 0 94,17-18 234,-17-18-140,0 0-173,0 1-15,0-54 0,0 54 16,0-1-16,0 0 0,0 1 0,0-1 16,0 0-16,0 1 0,0-1 15,0 0-15,0 1 0,0-1 0,-17 18 0,17-18 0,0 1 16,0-1-16,0 1 0,0-1 0,0 0 15,0-52 1,0 52-16,0 0 0,0 1 0,0-1 0,0 1 16,0-1-16,0 0 0,0 1 0,0-1 15,0 0-15,0 1 0,0-1 16,0 0-16,0 1 0,0-1 16,0 1-16,0-1 0,0 0 15,0 1-15,0-1 16,0 0-16,0 1 15,0-19-15,0 19 16,0-1-16,0 0 16,0 1-1</inkml:trace>
  <inkml:trace contextRef="#ctx0" brushRef="#br0" timeOffset="27057.209">12718 12382 0,'17'18'47,"-17"0"-47,0-1 0,0 1 0,18-18 0,-18 18 0,0-1 0,0 1 15,0 17-15,0-17 0,0 0 0,0-1 0,0 1 0,0 17 16,0-17-16,0-1 0,18 1 0,-18 0 0,0-1 0,0 1 16,0 0-16,0-1 0,0 1 0,17-18 0,-17 17 0,0 1 0,0 0 0,0 52 15,0-52-15,0 0 0,0-1 16,0 18-16,0-17 0,0 0 0,0-1 0,0 1 0,0 0 0,0-1 16,0 1-16,18 0 0,-18-1 0,0 1 0,0 0 0,0-1 0,0 1 15,0-1-15,0 1 0,0 0 0,0-1 0,0 1 0,0 0 0,0-1 0,0 1 16,0 52-16,0-52 15,0 0-15,0-1 16,0 1-16,0 0 16,0-1-1,0 1-15,0 0 0,0 17 16,0-18-16,17 36 16,-17-35-16,0 0 15</inkml:trace>
  <inkml:trace contextRef="#ctx0" brushRef="#br0" timeOffset="28485.91">13212 12118 0,'17'0'32,"-17"18"-17,0-1-15,18 18 0,-18-17 0,17 0 0,-17-1 0,0 1 0,18 17 16,-18-17-16,0 17 0,18-35 0,-18 18 0,17-1 0,-17 1 0,0 0 0,0-1 0,18 19 16,0-36-16,-18 17 0,0 1 0,0 0 0,17-18 0,1 35 15,0-35-15,-18 18 0,0-1 16,0 1-16,17-18 15,-17 17-15,18-17 16,-18-17 62,0-1-78,0 1 0,0-1 16,0 0-16,0 1 0,0-1 0,0 0 0,0 1 0,0-1 0,0 0 0,0-17 15,0 17-15,0 1 0,0-1 0,0 1 0,-18 17 0,18-18 0,0 0 0,0 1 16,0-1-16,0 0 0,0 1 0,0-1 0,0 0 0,0 1 16,0-18-16,0 17 0,0 0 0,0 1 0,0-1 0,0 0 15,0 1-15,0-1 0,0 0 0,0 1 0,18 17 16,-18-18-16,0 1 16,17 17-16,1 0 15,0 0-15,-1 0 0,-17-18 16,18 18-16,0 0 0,-1 0 15,1 18 32,-18-1-47,0 1 0,0-1 0,0 19 0,0-19 0,0 1 16,0 0-16,0-1 0,0 1 0,0 0 0,0-1 0,0 1 0,0 17 0,0-17 16,0-1-16,0 1 0,0 0 0,0 17 0,0-17 0,0-1 15,0 1-15,0-1 0,0 1 0,0 0 16,0-1-16,-18-17 0,18 18 0,-17-18 15,17-18 79,0 1-94,17 17 16,-17-18-16,18 18 0,-18-18 0,18 18 0,-1 0 0,1 0 15,-1 0-15,1 0 16,0 0-16,-1-17 0,1 17 16,0 0-16,-1 0 15,1 0 1,0 0-16,-18 17 0,35 1 16,-35 0-16,18-1 0,-18 1 0,17-18 15,1 18-15,-18-1 0,0 1 0,17-18 0,-17 18 0,18-18 16,-18 17-16,18 54 15,-18-54-15,17-17 0,-17 18 0,0 0 0,18-1 16,-18 1-16,0 0 0,0-1 0,0 1 0,0 0 16,0-1-16,-18-17 0,1 0 15,-19 53-15,19-53 16,-1 0-16,1 0 0,-1 0 0,0 0 0,18 18 0,-17-18 0,-1 0 0,0 0 16,1 0-16,-1 0 0,0 0 0,1 0 0,-1 0 0,0 0 15,1 0-15,-1 0 0,1 0 0,-1 0 0,0 0 16,1 0-16,-1 0 0,0-18 0,1 18 0,-1-18 0,0 18 15,18-17-15,-17 17 0,-1 0 0,1 0 0,-1 0 16,18-18-16,-18 18 0,18-17 16</inkml:trace>
  <inkml:trace contextRef="#ctx0" brushRef="#br0" timeOffset="29985.94">14323 12400 0,'-18'0'78,"18"18"-78,-18-18 0,18 17 0,0 1 0,0 0 0,-17-1 16,17 1-16,-18 0 0,18-1 0,0 1 15,0 0-15,-17-18 0,17 17 0,0 1 0,0-1 16,0 1-16,-18-18 0,18 18 0,0-1 0,0 1 16,0 0-16,0-1 0,0 1 15,0 0-15,0-1 0,18-17 16,-18 18-16,17-18 0,1 0 16,-1 0-1,1 0-15,0 0 16,-1 0 15,-17-18 32,0 1-63,18-1 0,-18 0 0,0 1 0,18 17 15,-18-18-15,0 0 0,17 18 0,-17-17 0,0-1 0,18 0 0,-18-70 16,18 71-1,-18-1-15,0 36 94,0-1-94,0 1 0,0 0 0,0-1 16,0 1-16,17-18 0,-17 17 0,0 1 0,0 0 0,0-1 15,0 1-15,18-18 0,-18 18 0,0-1 0,18 1 16,-1-18-16,-17 18 0,0-1 0,18-17 0,-1 0 16,-17 18-16,18-18 0,0 0 0,-18 17 0,17-17 15,1 0-15,0 0 16,-18 18-16,17-18 62,-17-18-46,18 1-16,-18-1 16,0 1-16,0-1 0,0 0 0,0 1 0,0-1 15,18 0-15,-18 1 0,0-1 16,0 0-16,0 36 109,0 0-109,35 52 16,-35-52-16,0 0 16,0-1-16,17-17 0,-17-17 78,0-1-78,0 0 0,0 1 0,18 17 0,-18-18 15,0 0-15,0 1 0,18-1 0,17-35 16,-35 36-16,18 17 0,-1-18 0,-17 0 0,18 18 0,0-35 16,-1 35-16,1 0 0,-18-18 0,17 18 15,1 0 1,0 0-1,-1 0-15,1 0 16,0 0-16,-18 18 0,17-18 16,1 0-16,-18 18 0,18-18 0,-18 17 15,0 1-15,17-18 0,-17 18 0,18-18 0,0 52 16,-18-16-16,17-36 0,-17 17 0,18 1 0,-18 53 16,0-54-16,17 1 0,-17-1 15,18 1-15,-18 0 0,0-1 47</inkml:trace>
  <inkml:trace contextRef="#ctx0" brushRef="#br0" timeOffset="30787.327">15487 12506 0,'0'0'0,"-18"0"0,1 0 15,-1 0 1,0 0-16,18 18 16,0-1-16,0 1 0,0 0 0,0-1 0,0 1 0,-17-1 15,17 1-15,0 0 0,-18-18 0,18 17 0,0 1 0,0 0 16,0-1-16,-18 1 0,18 0 0,0-1 15,0 1-15,0-1 0,18-17 16,0 0 0,-1 0-16,1 0 15,0 0-15,-1 0 16,1 0-16,0 0 31,-1-17 0,-17-1-31,0 1 0,18 17 0,-18-18 0,0 0 16,0 1-16,0-1 0,0 0 0,0 1 0,0-1 0,0 0 0,17 18 0,-17-17 0,0-1 16,0 1-16,18-1 0,-18 0 0,0-70 0,0 70 0,18 1 15,-18-1-15,0 0 0,0 1 0,0-1 0,17 1 0,-17-1 0,0 0 0,0 1 0,0-1 0,0 0 0,18 18 16,-18-17-16,0-1 0,0 0 0,0 1 0,0-1 0,0 1 0,0-1 0,0 0 0,18 1 0,-18-1 16,0 0-16,17 1 0,-17-1 0,0 0 15,0 1-15,0 34 63,0 1-63,0 0 0,0-1 0,18 36 15,-18-35-15,0 0 0,18-1 0,-18 1 0,0-1 0,0 1 0,0 0 16,0-1-16,0 1 0,0 0 0,17-18 0,-17 35 0,0-17 0,0-1 0,0 1 0,0-1 0,0 1 0,0 17 16,0-17-16,0 0 0,0-1 0,0 1 0,0 0 0,0-1 0,0 1 0,0 0 0,0-1 15,0 1-15,0-1 0,0 19 0,0-19 0,0 1 0,0 17 16,0-17-16,0 0 0,0-1 15,0 1-15,0-1 16</inkml:trace>
  <inkml:trace contextRef="#ctx0" brushRef="#br0" timeOffset="31417.418">15910 12488 0,'18'0'31,"-18"18"-31,0 0 0,18-18 0,-18 17 16,17-17-16,-17 18 0,0 0 0,0-1 0,18-17 0,-18 18 0,0-1 15,17 1-15,1-18 0,-18 18 0,0-1 0,0 1 0,18 0 0,-18-1 16,17-17-16,-17 18 0,0 0 0,18-1 0,-18 1 16,18-1-16,-1 36 15,-17-35-15,0 0 0,0-1 0,0 1 0,18-18 47,0 0-31,-18-18-16,0 1 0,0-1 0,0 0 15,0 1-15,17 17 0,-17-18 0,18 0 0,-18 1 0,0-1 0,17 18 16,-17-17-16,0-1 0,0 0 0,0 1 0,18-1 0,-18 0 0,18 18 16,-18-17-16,0-1 15,17 18 32,1 0-47,0 0 0,-18 35 0,0-17 16,17-18-16,1 18 0,0-1 0,-1 1 0,1-18 0,-18 18 0,0-1 0,18-17 15,-1 0-15,-17 35 0,18-35 0,-1 18 0,1 0 0,-18-1 0,18-17 16,-1 0-16,-17 18 0,18-18 0,-18 18 0,18-18 0,-1 0 0,1 0 0,0 0 16,-1 0-16,1 0 0,-1 0 15,1 0 1,0-18-16,-18 0 0,0 1 0,0-1 0,0 0 0,0 1 15,17 17-15,-17-18 0,0 1 0,18 17 0,-18-18 0,0 0 0,0 1 16,0-1-16,18 18 0,-18-18 0,0-35 16,0 36-16</inkml:trace>
  <inkml:trace contextRef="#ctx0" brushRef="#br0" timeOffset="31708.78">16792 12612 0,'18'0'15,"-18"17"-15,0 1 0,18 0 0,-1-1 16,-17 1-16,0 0 0,0-1 0,0 1 0,0 0 0,18-1 0,-18 1 15,17-18-15,-17 17 0,0 1 0,0 0 0,0-1 0,18-17 16,0 18-16,-18 0 16,-18-18 46,0 0-46,1-18-16</inkml:trace>
  <inkml:trace contextRef="#ctx0" brushRef="#br0" timeOffset="31921.496">16704 12330 0,'0'0'0,"0"17"94,18-17-94</inkml:trace>
  <inkml:trace contextRef="#ctx0" brushRef="#br0" timeOffset="32713.03">17145 12559 0,'0'18'47,"0"-1"-47,0 1 0,0-1 16,0 1-16,0 0 0,0-1 0,0 1 15,0 0-15,0-1 0,0 1 0,0 0 0,0-1 16,0 1-16,0-1 16,0 1-16,0 0 0,0-1 0,0 1 15,18-18-15,-18 18 0,17-18 0,-17 17 0,0 1 0,18-18 0,-18 18 16,18-18-16,-18 17 0,0 1 0,17-18 0,1 0 31,-18-18 0,0 1-31,0-1 16,0 0-16,0-35 0,0 36 16,0-1-16,0-17 0,0 17 0,0 1 0,0-1 0,0 0 15,0 1-15,0-1 0,-18-53 0,18 54 0,0-1 16,0 1-16,0-1 0,0 0 0,-17 1 0,-1-54 16,18 18-16,0 35 0,0 1 0,0-1 0,0 1 0,0-1 0,0-35 15,0 35-15,0 1 0,0-19 0,0 19 16,0-1-16,0-17 0,0 17 0,0 1 15,0-1-15,0 36 79,0-1-79,0 1 0,0 0 0,0-1 0,0 1 0,0 17 0,0-17 0,18-18 0,-18 17 0,0 1 15,0 0-15,0 52 0,17-52 0,-17-1 0,0 1 0,0 0 0,0-1 16,0 1-16,0 17 0,0-17 0,0 0 0,0-1 0,18 1 0,-18 0 0,0-1 0,0 1 15,17-1-15,1 1 0,-18 0 0,0-1 0,0 1 0,0 0 0,18-18 0,-18 17 16,0 1-16,0 0 0,17-18 0,-17 17 0,0 1 0,0-1 16,0 1-16,0 0 0,18-18 0,-18 17 0,0 1 15,18-18-15,-18 18 0,0-1 16</inkml:trace>
  <inkml:trace contextRef="#ctx0" brushRef="#br0" timeOffset="33043.298">17515 12083 0,'18'0'15,"-18"17"-15,18 1 16,-18 0-16,0-1 0,0 1 0,0-1 0,0 1 0,0 0 0,17-18 0,-17 17 16,0 1-16,0 17 0,0 1 0,18-19 0,-18 1 0,18 17 0,-18-17 15,0 17-15,0-17 0,0-1 0,0 1 0,0 0 0,0-1 0,0 1 0,0 0 0,0-1 0,17 1 16,-17-1-16,0 1 0,0 0 0,0-1 0,0 1 0,0 0 0,18-1 0,-18 19 15,0-19-15,0 1 0,0-1 0,0 1 0,0 0 0,18-18 16,-18 17 15,-18-17-15</inkml:trace>
  <inkml:trace contextRef="#ctx0" brushRef="#br0" timeOffset="33280.432">17410 12418 0,'17'0'46,"-17"-18"-46,18 18 0,-1 0 16,1 0-16,0 0 0,-1 0 0,1 0 0,0 0 16,-1 0-16,1 18 0,0-18 0,-1 0 0,1 0 0,0 0 0,-1 0 0,1 0 0,-1 0 15,1 0-15,0 0 0,-1 0 0,1 0 0,0 0 16</inkml:trace>
  <inkml:trace contextRef="#ctx0" brushRef="#br0" timeOffset="33857.932">17868 11959 0,'0'18'31,"18"-1"-31,-1 1 0,-17 0 0,0-1 0,18 36 15,-18-35-15,18 0 0,-18-1 0,0 1 0,0-1 0,0 1 0,0 0 0,0-1 0,17 1 0,-17 0 16,0-1-16,18-17 0,-18 18 0,0 0 0,0-1 0,0 1 0,0-1 0,0 1 0,18 0 0,-18 52 16,0-17-16,0-35 0,0 0 0,0-1 0,0 1 0,17-1 0,1 1 15,-18 0-15,0 17 0,0-17 0,0-1 0,0 1 0,0 0 0,0-1 0,18-17 0,-18 18 16,0-1-16,17 1 0,-17 0 0,0-1 0,18-17 0,-18 18 0,0 0 0,0-1 16,18-17-16,-1 0 15,-17 18-15,0-36 63,0-17-63,0 17 0,0 1 0,0-1 0,0 0 0,0 1 0,0-1 0,0 1 15,0-1-15,0 0 0,18-35 0,-1 53 0,-17-17 0,18 17 16,-18-18-16,0 0 0,0 1 0,0-1 0,18 18 0,-1 0 47,1 0-32,0 18-15,-1-18 0,-17 17 0,18-17 16,0 18-16,-18 0 0,17-18 0,1 0 0,-18 17 0,17-17 0,-17 18 0,0 0 16,18-18-16,-18 17 0,18-17 0,-18 18 0,17-18 0,1 35 15,0-35-15,-1 18 0,1-18 0,-18 17 0,18-17 0,-1 0 16,-17 18-16,0 0 0,0-1 16,18-17-16,-1 0 0,-17 18 46,0 0-30</inkml:trace>
  <inkml:trace contextRef="#ctx0" brushRef="#br0" timeOffset="42234.851">12118 8890 0,'0'18'16,"0"-1"-16,0 1 0,0 0 0,0-1 0,-18 1 15,18-1-15,0 1 0,0 35 0,-53 194 16,53-229-16,-35 52 0,17-52 0,18 17 0,0-17 0,0-1 0,0 1 0,0 0 0,-17 52 16,-1-17-16,1 0 0,-36 159 15,53-195-15,0 19 0,-18 17 0,18-36 0,0 54 0,0-54 0,0 19 0,-18-19 0,18 19 16,0-1-16,0-18 0,0 1 0,-17 123 0,-1 53 16,18-176-16,0 0 0,0 17 0,0 71 0,-18-71 0,18 0 15,0 18-15,0-35 0,0-1 0,0 19 0,0-19 0,0 19 0,-17-36 0,17 176 16,-18-158-16,18 35 0,0-36 0,0 18 0,0 1 0,0-1 0,0-17 0,0-1 0,0 1 0,0 35 15,0-36-15,0 19 0,0-19 0,0 1 0,0 0 0,0-1 0,0 1 0,0 0 0,0 17 0,0 71 16,0-36-16,0-52 0,0 0 0,0-1 0,0 1 0,0-1 0,0 19 16,0-1-16,0 0 0,0-17 0,0 0 0,0-1 0,0 1 0,0 17 0,0-17 0,0 17 15,0-17-15,0-1 0,0 1 0,0 0 0,0-1 0,0 18 16,0-17-16,18-18 0,-18 18 16,0-1-16,17 1 0,-17 0 0,18-18 0,0 0 15,-18 17-15,0 1 0,0 0 16,17-18-16</inkml:trace>
  <inkml:trace contextRef="#ctx0" brushRef="#br0" timeOffset="43059.529">12859 9507 0,'0'18'16,"0"0"-16,17 17 0,-17-17 0,0-1 0,0 1 0,18-1 0,-18 1 15,0 0-15,0-1 0,18-17 0,-18 36 0,0-19 0,0 1 0,0 0 0,0-1 0,17 54 0,-17-54 0,0 1 0,0 17 16,0-17-16,0 0 0,0 17 0,0-17 0,18 17 0,-18-18 0,0 19 0,0-19 0,0 19 0,0-19 0,18 19 0,-18 16 0,0-16 0,17-1 0,-17-17 0,0 17 16,0 0-16,0 0 0,18-35 0,-18 36 0,0 17 0,17-36 0,-17 19 0,0-19 0,0 19 0,0-1 0,0-18 0,18 195 15,-18-141-15,0-54 0,18 71 0,-18 18 0,17-53 0,-17-17 0,0 105 16,0-106-16,0 0 0,0 18 0,0-18 0,0-17 0,0 17 0,0 1 0,0 16 0,0 1 16,0-17-16,0-1 0,0-17 0,0 17 0,0-17 0,0-1 0,0 18 0,0-17 0,0 0 0,-17 17 0,17-17 0,0 17 0,0 0 15,0 0-15,0-17 0,0 0 0,0-1 0,0 19 0,0-19 0,0 1 0,0 17 0,0 0 0,0 1 0,0-19 0,0 19 0,0-1 16,0-17-16,0 70 0,0-71 0,0 1 0,0 0 0,0 17 0,0-17 0,0-1 0,0 19 15,0-19-15,0 18 0,0-17 0,0 0 0,0-1 0,0 1 0,0 0 0,0-1 0,0 1 0,0 0 16,0-1-16,0 1 0,0-1 0,0 1 0,0 0 0,0-1 0,0 1 0,17-18 16,-17 18-16,0-1 0,0 1 0,0 0 0,0-1 0,18-17 0,-18 18 0,0 0 0,18-18 15,-18 17-15,0 1 0,0-1 0,17-17 0,-17 18 0,0 0 0,0-1 16,18-17-16,-18 18 0,0 0 16,18-18-16</inkml:trace>
  <inkml:trace contextRef="#ctx0" brushRef="#br0" timeOffset="48068.03">14693 14358 0,'18'0'157,"-1"0"-157,1 0 15,0 0-15,-1-18 0,1 18 0,0 0 0,-1 0 0,19-17 16,-19 17-16,1 0 0,-1 0 0,1 0 0,0 0 0,-1 0 0,125-18 15,-125 18-15,1 0 16,17 0-16,-17 0 0,17-18 0,-17 18 0,-1 0 0,1 0 0,0 0 0,-1 0 16,36-17-16,0 17 0,-35 0 0,-1 0 0,1 0 0,0 0 15,17 0-15,-18 0 0,1 0 0,70 0 16,-70 0-16,0 0 0,-1 0 0,1 0 0,0 0 16,-1 0-16,1 0 15,-36 0 391,-17 17-390,17-17-16,1 0 0,-1 18 16,0-18-16,1 0 0,-1 0 15,18 18 1,-18-18-16,1 0 0,-1 0 16,18 17-1,-18-17-15,1 0 0,-1 0 16,1 0-16,-1 0 15,0 0-15,18 18 16,-17-18-16,-1 0 0,0 0 0,1 0 16,-1 0-16,0 0 15,1 0 1,-1 0 0,1 0-16,-1 0 15,-17 0 1,35-18-16,-18 18 0,0 0 0,1 0 0,34 0 109,1 0-109,0 0 16,-1 0-16,1 0 0,0 0 15,52 0-15,-52 0 16,-1 0-16,1 0 0,17 18 0,18-18 0,-53 18 16,18-18-16,-18 17 0,35-17 0,0 0 0,-17 0 0,17 18 0,-17-18 15,0 0-15,-1 0 0,1 0 0,-18 18 0,35-18 0,18 0 0,0 0 16,-35 0-16,-1 0 0,1 0 0,0 0 0,-1 17 0,1-17 0,123 0 16,-106 0-16,-17 0 0,-1 0 0,1 0 0,0 0 0,17 0 0,-17 0 0,-1 0 15,1 0-15,17 0 0,-17 0 0,0 0 0,-1 0 0,1 0 0,-1 0 0,36 0 0,-35 0 16,35 0-16,-35 0 0,-1 0 0,1 0 0,-1 0 0,1 0 0,53 0 15,-54 0-15,1 0 0,0 0 0,-1 0 0,19 0 16,-19 0-16,1 0 0,-1 0 16,1 0-16,-18-17 0,18 17 15,-1 0 1,-34 0 109,-1 0-109,0 0-16,1 0 0,-1 0 15,1 0-15,-19 35 0</inkml:trace>
  <inkml:trace contextRef="#ctx0" brushRef="#br0" timeOffset="56428.281">17762 15575 0,'18'0'46,"0"0"-30,-18-18 0,17 18-16,54-52 15,-54 34-15,1 18 0,-18-18 0,18 18 0,-1-17 0,1-1 0,17-35 0,18 18 16,-17 17-16,-36-17 0,35 17 0,-18 1 0,54-36 16,-53 53-16,-18-18 0,53-17 0,-36 35 0,1-18 0,-18 1 0,17 17 0,36-36 15,-35 19-15,-18-1 0,18 0 0,17 18 0,-35-17 0,18-1 0,-1 0 0,1 18 0,-1-17 0,19-19 16,-19 19-16,1-1 0,0 18 15,-1 0 1,-17 18 15,0-1-31,0 1 0,0 0 0,0-1 16,-17 19-16,17-1 0,0-17 0,-18-1 0,18 1 0,0 0 0,0-1 0,0 1 16,0-1-16,-18 54 0,18-36 0,0-17 0,-17 0 0,17-1 15,0 1-15,0-1 0,-18 1 0,18 17 0,-18 18 0,18-35 16,-17-18-16,17 18 0,0-1 0,0 54 15,0-54-15,-18-17 0,18 18 0,0 0 0,0-1 0,-17 1 0,17 0 16,0-1-16,0 1 0,0 0 16,0-1-16</inkml:trace>
  <inkml:trace contextRef="#ctx0" brushRef="#br0" timeOffset="57528.777">19244 15064 0,'0'17'0,"0"19"15,0-1-15,0-18 0,0 89 16,0-88-16,0 0 0,0-1 0,0 1 0,-18-1 0,18 1 15,0 0-15,0-1 0,-17 36 0,-1-53 0,18 36 16,-18-19-16,18 1 0,0-1 0,-17 36 0,17-35 16,-18 0-16,18-1 0,0 1 0,0 0 0,-17-1 0,17 1 15,-18 0-15,18-1 0,0 1 0,0-1 16,0 1-16,0-36 62,-18 18-62,18-52 0,0-54 16,0 88-16,0 0 0,0 1 0,0-1 0,0 0 0,0 1 0,18-1 0,0-105 16,-1 105-16,1-17 0,-18-18 15,17 18-15,1 17 0,0 0 0,-18 1 0,17-1 0,1-35 16,0 18-16,-1 35 0,-17-18 0,0 1 0,18-1 0,0 18 0,-18-18 16,17 1-16,-17-1 0,18 0 0,0 1 0,-18 34 62,0 1-62,0 0 0,0-1 16,17 1-16,-17 0 0,0-1 0,0 1 0,0 17 0,0-17 0,0-1 0,0 1 15,0 0-15,0 17 0,0-17 0,0-1 0,0 1 0,0 0 0,0-1 0,0 18 16,0-17-16,0 0 0,0-1 0,0 1 0,0 0 0,0-1 0,0 1 16,18-18-16,-1 0 15,1 0 1,0 0-16,-1 0 15,1-18-15,-18 1 16,18 17-16,-18-18 0,17 18 0,1-35 0,0 17 0,-18 0 0,17 18 16,1-35-16,17 18 0,-35-1 0,0 0 0,18 18 0,-18-17 0,35-19 15,-35 1-15,18 35 0,-1 0 0,-17-18 0,0 1 0,0-1 0,18 18 0,-18-17 0,18-1 16,-18 0-16,17 18 0,-17-17 0,0-1 0,18 18 0,-1-18 0,-17 1 0,0-1 16,18 18-16,-18-18 0,18 18 0,-18-17 0,17 17 46,-17 17-46,0 1 0,0 0 0,0-1 16,18-17-16,-18 18 0,0 0 0,0-1 0,18 1 0,-18 0 0,0-1 0,0 1 0,0-1 0,0 1 0,0 0 16,0-1-16,0 1 0,0 0 0,0-1 0,0 1 0,0 0 0,0-1 0,0 1 0,0-1 0,0 1 15,0 0-15,0-1 0,0 1 0,0 0 0,0-1 0,0 19 0,0-19 0,0 1 0,0-1 16,0 1-16,17-18 0,-17 18 0,0-1 0,0 1 0,0 0 0,0-1 0,0 1 16,0 0-16,0-1 15</inkml:trace>
  <inkml:trace contextRef="#ctx0" brushRef="#br0" timeOffset="58881.131">20426 15064 0,'0'17'31,"0"1"-31,0 0 0,0-1 0,17-17 0,-17 18 16,0-1-16,0 1 0,0 0 0,0-1 0,0 1 0,18 0 0,-18-1 0,0 1 15,0 0-15,0-1 0,0 1 0,0-1 0,0 1 0,0 0 0,0-1 0,0 1 0,0 0 16,0 17-16,0-17 0,0-1 0,0 1 0,0-1 0,0 1 0,0 0 0,0-1 0,0 19 16,0-1-16,-18-35 0,18 18 0,0-1 0,0 1 0,0 0 0,0-1 15,0 1-15,0-1 0,-17-17 47,-1 0-47,1 0 16,-1 0-16,0 0 0</inkml:trace>
  <inkml:trace contextRef="#ctx0" brushRef="#br0" timeOffset="59620.998">20655 15469 0,'18'0'0,"-1"0"16,-17 18 93,-17-18-93,17 35-16,0-17 0,-18-18 0,18 17 0,-17 1 16,-1-18-16,18 18 0,0-1 0,-18 1 0,1 0 0,17-1 0,0 1 15,-18-18-15,18 18 0,-18-1 0,1 1 0,17 0 0,0-1 16,0 1-16,-18-18 0,18 17 0,18-17 31,-1 0-31,1 0 16,0 0-1,-1 0-15,1 0 0,0 0 0,-1 0 16,1 0-16,-1 0 0,-17 18 0,18-18 16,53 0-1,-54 0-15,1 0 0,0 0 0,-1 0 0,1 0 16,-18-18-16,17 1 0,1-1 0,-18 1 15,18 17-15,-18-18 0,35-53 16,-35 54-16,0-1 0,0 0 0,0 1 0,0-1 16,0 0-16,0 1 0,0-1 15,-18 18 1,1 0-16,-1-17 16,0 17-16,1 0 0,-1 0 15,1 0-15,-1 0 0,0 0 0,1 0 0,-1 0 16,0 0-16,1 0 15,-1 0 17</inkml:trace>
  <inkml:trace contextRef="#ctx0" brushRef="#br0" timeOffset="59970.747">20197 15346 0,'17'0'31,"1"0"-31,-1 0 16,1 0-16,0 0 0,-1 0 0,1 0 16,0 0-16,-1 0 0,1 0 0,0 0 0,17 0 0,-18 0 0,19 0 15,-19 0-15,1 0 0,0 0 0,-1 0 0,1 0 0,0 0 16,-1 0-16,1 0 0,0 0 0,-1 0 0,1 0 16,-1 0-16,1 0 0,0 0 15,-1 0-15,1 0 0,0 0 16,-1 0-16,1 0 0,0 0 0,-1 0 15,-17 17-15,18-17 0</inkml:trace>
  <inkml:trace contextRef="#ctx0" brushRef="#br0" timeOffset="60583.704">21008 15628 0,'18'0'16,"-18"18"-16,17-1 0,-17 1 0,0 0 0,18-18 0,-18 17 0,17-17 15,-17 18-15,0 0 0,18-1 0,-18 1 16,0-1-16,0 1 0,18-18 15,-18 18-15,17-18 0,-17 17 0,0 1 16,18-18-16,-18 18 16,18-18-1,-36 0 48,18-18-63,0 0 0,0 1 0,0-1 0,0 0 0,0 1 0,0-1 0,0-35 15,0 36-15,0-1 0,0 0 0,0 1 0,0-1 0,0 0 16,0 1-16,0-1 0,0 0 0,0 1 0,18 17 0,-18-18 16,17 18-16,-17-17 0,18 17 0,0 0 0,-18-18 0,0 0 15,17 18-15,1 0 0,-18-17 0,17 17 0,1 0 0,0 0 0,-1 0 16,1 0-16,0 0 0,-1 0 0,1 0 16,17 0-16,-17 0 15,-18 17-15,18-17 0,-1 0 0,-17 18 0,18-18 0,-18 18 0,17-1 16,-17 1-16,18-1 0,-18 1 0,18-18 15,-18 18-15,0-1 0,0 1 0,17-18 16,-17 18-16,0-1 0,0 1 0,0 0 0,0-1 16,0 1-16,0 0 0,0-1 15,0 1-15,0-1 0,0 1 0,0 0 0,0-1 16,0 1 31</inkml:trace>
  <inkml:trace contextRef="#ctx0" brushRef="#br0" timeOffset="61511.577">22296 15275 0,'-18'0'0,"0"0"16,1 0-16,-19-17 16,19 17-16,-1 0 0,0 0 0,1 0 0,-1 0 0,1 0 15,-1 0-15,0 0 0,1 0 0,-1 0 0,0 0 0,1 0 0,17 17 16,-36-17-16,19 0 0,17 18 0,-18-18 0,1 18 0,-1-18 15,0 0-15,18 17 0,-17-17 0,17 18 0,-18-18 0,0 17 16,18 1-16,-17-18 0,17 18 0,0-1 16,0 1-16,-18-18 0,0 0 0,18 18 0,0-1 0,0 1 15,0 0-15,0-1 0,0 1 0,0-1 16,0 1-16,0 0 0,18 17 16,-18-17-16,18-18 0,-1 17 15,1-17-15,-18 18 0,18-18 0,17 18 16,-17-18-16,-1 0 15,1 0 1,-18 17-16,17-17 0,-17 18 63,0 35-63,-17-53 0,17 17 15,0 1-15,-18-18 0,1 18 0,-1-18 0,-35 35 16,35-17-16,18-1 0,-17-17 0,-19 18 0,36 0 0,-17-18 0,-1 0 15,0 0-15,18 17 0,-17-17 0,-1 0 0,1 0 0,-1 0 0,0 0 16,1 0-16,-1 0 0,0 0 0,1 0 0,-1 0 16,0 0-16,36 0 109,0 0-31,-1 0-15</inkml:trace>
  <inkml:trace contextRef="#ctx0" brushRef="#br0" timeOffset="63777.117">23283 14975 0,'-17'0'31,"-1"0"-31,0 0 0,1 0 0,-1 0 16,0 0-16,1 0 0,-89-17 15,71 17-15,17 0 0,-17 0 0,0 0 0,-1 0 0,1 0 16,35 17-16,-18-17 0,-35 18 0,36 0 16,-1-18-16,18 17 0,-17-17 0,17 18 0,0 0 15,0-1-15,0 1 16,0 0-16,17-18 0,1 17 0,-18 1 16,17-18-16,-17 17 0,18-17 0,0 0 0,-1 18 0,36 17 15,-53-17-15,18-18 0,0 18 0,-1-1 0,1-17 0,-1 0 0,-17 18 16,18-18-16,0 0 0,-18 18 0,17-18 0,1 0 0,-18 17 0,18-17 0,17 35 15,-35-17-15,18-18 16,-18 18-16,17-18 16,-34 0 31,-1 0-32,0 0-15,1 0 0,-1 0 16,0 0-16,18-18 0,0 0 15,0 1-15,0-1 0,0 1 16,0-1-16,18 18 0,0 0 0,-18-18 0,0 1 16,17 17-16,-17-18 0,18 18 0,0-18 0,-18 1 0,17 17 0,1 0 15,-1 0-15,-17-18 0,18 18 0,-18-18 0,18 18 16,-18-17-16,17 17 16,1 0 30,0 0-30,-18 17-16,0 1 0,17-18 0,-17 18 0,0-1 0,0 1 16,0 0-16,0-1 0,0 1 0,0 0 0,18-1 0,-18 1 15,35 35 1,-17-53-16,0 0 16,-18-18 15,17 18-31,-17-18 0,0 1 0,18-1 15,-18 1-15,0-1 0,0 0 16,0 1-16,0-1 0,0 0 0,0 1 0,17 17 16,-17-18-16,0 0 0,18 1 0,0 17 15,-18-18-15,17 36 47,-17-1-47,0 1 0,18 0 0,-18-1 16,18 36-16,-18-35 15,0 0-15,0-1 0,17-17 0,-17 18 0,0-1 16,0 1-16,18-18 0,-18 18 0</inkml:trace>
  <inkml:trace contextRef="#ctx0" brushRef="#br0" timeOffset="64291.816">23795 14993 0,'-18'0'16,"36"0"-16,-53 0 0,17 0 0,18 18 0,-18-18 15,18 17-15,-17-17 0,17 18 0,-18 35 16,18-35-16,-18-1 0,18 1 0,0-1 0,0 1 0,-17-18 15,17 18-15,0-1 0,0 1 0,0 0 0,0-1 0,0 1 16,0 0-16,17-18 0,-17 17 0,0 18 16,18-35-16,0 0 0,-18-17 31,0-1-15,0 1-16,0-1 0,0 0 0,0 1 15,-18 17-15,18-18 0,18 18 47,-18 18-47,0-1 0,17-17 0,-17 18 0,0 0 0,18-1 16,-18 18-16,18-17 0,-18 0 0,0-1 0,0 1 0,0 0 0,0-1 0,0 1 0,0 0 15,0-1-15,0 1 0,0-1 0,0 19 0,0 87 0,0-87 16,0 52-16,0-71 0,0 1 0,0 17 0,0-17 0,0 0 0,0 17 0,0-18 0,0 1 16,0 0-16,0 17 0,0-17 0,0-1 0,0 19 0,0-19 0,0 1 0,0-1 0,0 1 15,0 0-15,0-1 0,-18 1 0,18 0 0,-18-1 16,18 1-16,-17-18 0,-1 0 0,0 0 15,1 0-15,-1 0 16,0 0-16,1 0 0,-1 0 0,1 0 0,17-18 16,-18 1-16,0 17 0,18-18 0,-17 18 0,17-18 0,-18 1 0,18-1 0,-18 18 0,18-18 15,0 1-15,-17 17 0,-1-18 0,18 1 0,0-1 0,-18 18 0,18-18 0,0 1 0,-17 17 0,-1-53 16,18 35-16,-35 0 0,35 1 0,0-1 0,0 1 0</inkml:trace>
  <inkml:trace contextRef="#ctx0" brushRef="#br0" timeOffset="65262.425">24077 15152 0,'0'0'0,"-53"0"15,36 0-15,-1 0 0,0 0 0,1 0 0,-1 0 0,0 0 16,18 17-16,-17-17 0,-1 0 0,18 18 0,-18-18 0,-35 35 16,53-17-16,0 0 0,-17-18 0,-1 17 15,1 1-15,17 0 0,-18-1 0,18 1 0,-18-18 0,18 17 0,0 1 16,0 0-16,0-1 0,0 1 15,18-18 1,0 0 0,-1 0-16,1 0 0,-1 0 15,1 0-15,0 0 0,-1-18 16,1 18-16,-18-17 0,0-1 0,18 0 0,-1 18 16,-17-17-16,0-1 0,0 1 0,0-1 0,18 0 0,-18 1 15,0-1-15,0 0 0,0 1 16,0-1-1,0 36 32,0-1-47,0 1 0,0 0 0,0-1 0,0 1 0,0 0 0,0-1 16,0 1-16,0-1 0,0 1 0,0 0 0,0-1 0,0 1 16,0 0-16,0 17 15,0-17-15,0-1 0,18-17 0,-1 0 31,-17-17-31,0-1 0,18 0 0,0 1 0,-18-1 16,0 0-16,0 1 0,0-1 0,17 18 0,-17-18 0,0 1 0,0-1 0,18 1 0,-18-1 16,0 0-16,17-52 0,1 52 0,-18 0 15,18 18-15,-18-17 0,0-1 0,0 1 0,17 17 0,-17-18 16,18 18-16,-18-18 0,0 36 47,0 0-47,18 17 0,-18-18 0,0 1 0,17-18 0,-17 18 15,0-1-15,18 1 0,-18 0 0,0-1 0,0 1 0,0 0 0,0-1 0,0 1 16,0-1-16,18-17 0,-18 18 0,0 0 0,0-1 0,17 1 0,-17 0 0,0-1 16,0 1-16,0 0 0,0-1 0,0 1 0,18-18 15,-18-18 32,0 1-47,0-1 0,0 0 0,0 1 0,0-1 0,0 0 16,0-17-16,0 17 0,0 1 0,0-1 0,17 1 0,-17-1 15,18 18-15,-18-18 0,0 1 0,18-1 0,-1 0 0,-17 1 0,18 17 0,0 0 0,-1-18 16,1 0-16,0 18 0,-18-17 0,17 17 0,1 0 0,-1-18 0,1 18 0,0 0 0,-18-17 0,35 17 16,-17 0-16,-1 0 0,1 0 0,0 0 0,-1 0 0,19-18 0,-19 18 0,1 0 0,-18-18 0,17 18 0,1 0 0,0 0 15,17 0-15,-17 0 0,70 0 0,-53 0 0,-17 0 0,-1 0 16,19 0-16,-1 0 0,-17 18 0,-1-18 0,1 0 0,-1 0 0,-17 18 0,18-18 16,0 0-16,-1 17 0,1-17 15,0 0 16,-18 18-15</inkml:trace>
  <inkml:trace contextRef="#ctx0" brushRef="#br0" timeOffset="68177.289">18009 16087 0,'18'0'46,"0"0"-46,-1 0 0,1 0 16,0 0 0,-1 0-1,1 0-15,-1 0 0,1 17 0,0-17 0,-1 0 16,1 0-16,0 0 0,-1 18 0,1-18 0,-18 18 0,18-18 0,17 0 0,-35 17 0,17-17 0,1 0 0,0 0 0,123 35 16,-71-17-16,-52 0 0,0-18 0,17 0 0,0 0 0,89 35 15,-89-35-15,0 18 0,-17-18 0,0 0 0,34 0 0,-16 17 0,-19-17 0,19 0 0,-1 18 0,0-18 16,0 18-16,283 17 15,-300-35-15,52 18 0,-17-18 0,-18 0 0,-17 0 0,17 0 0,-17 0 0,17 17 0,-17-17 0,17 0 0,0 0 16,-17 0-16,17 18 0,89-18 0,-107 0 0,72 0 0,-36 0 16,-18 0-16,71 0 0,-53 0 0,-36 0 0,36 0 0,-35 0 15,17 0-15,-17 0 0,88 0 0,-71 0 0,0 0 0,-17 0 16,17 0-16,0 0 0,36 0 0,-54 0 0,1 0 0,0 0 16,-1 0-16,1 0 0,0 0 0,52 0 15,-35 0-15,-17 0 0,17 0 0,-17 0 0,17 0 0,-17 0 0,0 0 0,-1 0 16,1 0-16,17 0 0,-35 17 0,18-17 0,-1 0 0,125 18 15,-125-18-15,18 0 0,-17 0 0,35 0 0,0 0 16,-35 0-16,-1 0 0,1 0 0,-1 0 0,19 0 0,-1 0 0,-17 0 0,17 0 0,-17 0 0,17 0 16,-17 0-16,17 0 0,0 0 0,-17 0 0,17 0 0,-17 0 0,17 0 0,-17 0 0,17 0 0,-18 0 15,19 0-15,-19 0 0,19 0 0,-19 0 0,19 0 0,-19 0 0,18 0 0,-17 0 0,0 0 16,-1 0-16,36 0 0,-35 0 0,0 0 0,-1 0 0,1 0 0,-1 0 0,1 0 0,0 0 0,-1 0 0,1 0 0,0 0 16,-1 0-16,1 0 0,0 0 0,-1 0 0,1 0 0,0 0 0,-1 0 0,1 0 15,-1 0-15,1 0 0,0 0 0,-1 0 0,1 0 0,0 0 0,-1 0 0,19 0 16,-19 0-16,1 0 0,-1 0 0,1 0 0,0 0 0,-1 0 0,1 0 15,0 0-15,-1 0 0,1 0 0,0 0 0,-1 0 0,1 0 0,-1 0 16,1 0-16,0 0 0,-1 0 0,1 0 0,0 0 0,-1 0 0,1 0 16,0 0-16,-1 0 0,1 0 0,0 0 0,-1 0 0,1 0 0,-1 0 15,1 0-15,0 0 0,-1 0 0,1 0 0,0 0 0,-18 18 0,17-18 0,1 0 16,-18 17-16,18-17 0,-1 0 0,1 0 0,17 18 0,-17-18 0,-1 0 16,1 0-16,0 0 0,-1 0 0,-17 18 0,36-18 0,-19 0 0,1 0 15,-1 0-15,1 0 0,0 0 0,-1 0 16,1 0-16,0 0 15,-1 0-15,1 0 16,0 0-16,-1 0 16,1 0-16,0 0 15,-1 0-15,1 0 0,-1 0 0,-17-18 16,18 18-16,0 0 0,-1 0 0,1 0 0,0 0 16,-1 0-16,1 0 0,0 0 0,-1 0 15,1 0-15,-1 0 0,1 0 0,0 0 0,-1 0 16,1 0-16,0 0 0,-1 0 15,1 0-15,0 0 16,-1 0-16,1 0 0,-18 18 0,17-18 16,1 0-16,-18 17 0,18-17 0,-1 0 0,1 0 15,-18 18-15,18-18 0,-1 0 16,1 0 0,0 0 30,-1 0-14,1 0 233,0 0-249,-1 0-16,1 0 16,-1 0-16,-17-18 0,18 18 0,-18-17 15,18 17-15,-1 0 0,1 0 0,-18-18 0,18 18 0,-1 0 16,-17-18-16,18 18 0,0 0 15,-18-17 1,17 17-16</inkml:trace>
  <inkml:trace contextRef="#ctx0" brushRef="#br0" timeOffset="68849.549">24324 16651 0,'0'0'0,"0"-18"16,-18 18 47,1 0-63,-54 71 0,54-53 0,-107 70 15,124-71-15,-53 19 0,36-19 0,17 1 0,-18-18 0,0 18 16,-17-1-16,35 1 0,-18-18 0,1 18 0,-1-1 0,0 1 0,1 0 0,-19-1 0,1 1 0,35-1 15,-17 1-15,-1-18 0,18 18 0,-18-1 0,1-17 0,-1 0 0,0 36 0,1-19 0,-1-17 0,0 18 0,-17 0 0,35-1 0,-17 1 0,-1-1 16,0 1-16,1-18 0,17 18 0,-18-1 0,0 1 0,1-18 0,-1 18 0,0-1 0,18 1 0,-17-18 0,-1 0 0,18 18 0,0-1 0,-88 36 16,70-35-16,18-1 0,-17-17 0,-1 0 0,18 18 0,-18-18 0,1 18 15,17-1-15,-18-17 0,0 0 0,18 18 0,0 0 0,-17-18 0,-1 0 0,1 17 0,17 1 16,-18-18-16,0 0 0,18 18 0</inkml:trace>
  <inkml:trace contextRef="#ctx0" brushRef="#br0" timeOffset="69658.142">24377 17251 0,'-18'0'0,"1"0"0,-1 0 16,0 0-16,1 0 15,-1 0-15,0 0 0,1 0 0,-1 0 0,1 0 0,-1 0 0,0 0 0,1 0 0,-1 0 0,0 0 16,1 0-16,17 17 0,-18 1 0,0-18 0,1 18 0,-71 35 15,70-36-15,0 1 0,1-18 0,17 18 0,-36-1 16,19-17-16,-1 18 0,18-1 0,-18-17 0,1 18 0,-1-18 0,18 18 0,-35-1 16,35 1-16,-18-18 0,18 18 0,-17-18 15,17 17-15,-18-17 0,18 18 16,0 0 0,18-18-16,-1 0 0,1 0 15,0 0-15,34 0 16,-34 0-16,0 17 0,-1-17 15,1 0 17,0 0-32,-18-17 0,0-1 0,0 0 0,17 1 0,1 17 0,-18-18 15,0 0-15,18 1 0,-1 17 0,1 0 0,-18-18 0,0 0 0,35-17 0,0-18 0,-35 36 16,18 17-16,-18-18 0,0 0 0,18 1 0,-1 17 0,-17-18 0,18 0 0,0 18 0,87-141 16,-69 88-16,-19 36 0,-17-1 0,36-35 0,-1 36 15,-17-36-15,-1 53 0,-17-36 0,35 19 0,-35-1 0,0 0 0,18 18 0,0-52 16,-1 34-16,1 0 0,-18 1 0,0-1 0,18 18 0,-18-18 0,0 1 15,0 34 32,0 1-47,0 0 0,-18-1 16,18 1-16,0 0 0,-18-1 0,18 1 0,0-1 0,0 1 0,-17 0 0,17-1 0,-18-17 0,18 18 16,0 0-16,0-1 0,-18 1 0,18 35 0,-17-53 0,17 35 0,-18-17 0,18-1 0,0 1 15,-17 0-15,17-1 0,-18 1 0,18 0 0,0-1 0,0 1 0,0 0 0,-18-18 0,18 17 0,0 1 0,-17-1 0,17 1 16,-18 0-16,18-1 0,0 1 0,0 0 0,-18-1 0,18 1 0,-17 0 0,17-1 0,0 1 15,0-1-15,0 1 0,-18-18 0,18 18 0,0-1 0,-18-17 0,18 18 0,0 0 0,-17-18 0,17 17 0,0 1 16,0 0-16,-18-18 0,18 17 0,0 1 0,0 0 16,-17-18-16,17 17 15</inkml:trace>
  <inkml:trace contextRef="#ctx0" brushRef="#br0" timeOffset="70764.394">24536 17198 0,'-18'0'15,"18"18"-15,-18-18 0,18 17 0,-17-17 0,-1 18 0,0-18 16,18 17-16,-17-17 0,-1 18 0,-17 0 0,35-1 0,-18 1 0,1 0 16,-1-18-16,18 17 0,-53 36 0,53-35 15,-18-1-15,1 1 0,17 0 0,-18-1 0,1 1 16,17 0-16,0-1 16,17-17-1,1 0 1,-1 0-1,1 0-15,-18-17 0,18 17 16,-1-18-16,1 18 0,-18-18 0,18 1 0,-1 17 0,1-18 0,-18 0 0,18 18 16,-18-17-16,17 17 0,1 0 0,-18-18 0,17 1 0,1-1 0,0 18 0,-18-35 0,17 35 15,19-36-15,-19 36 0,-17-17 0,18 17 0,-18-18 0,0 0 0,18 18 0,-1-17 0,-17-1 16,18 18-16,0-17 0,-1-1 0,-17 0 0,18 18 16,-18 18 30,0 0-46,0-1 16,0 1-16,-18-18 0,1 17 0,17 1 0,0 0 0,-18-18 0,18 17 0,0 1 16,-18-18-16,18 18 0,0-1 0,-17 1 0,17 0 0,0-1 0,-18 1 15,0-18-15,18 35 0,-17-35 0,-19 106 16,19-106-16,17 18 0,0-1 0,0 1 0,-18-18 0,18 18 0,18-18 47,-18 17-32,35-17-15,-17-17 0,-1-1 0,-17 0 16,18 18-16,-18-17 0,18 17 0,-18-18 0,17 18 0,-17-18 0,0 1 0,18 17 0,0-18 0,-1 18 16,-17-18-16,0 1 0,0-1 0,18 18 0,-18-18 0,0 1 0,0-1 15,17 18-15,-17-17 0,0-1 0,0 0 0,0 1 16,0-1-16,0 36 62,0-1-62,0 1 0,0 0 0,0-1 0,0 1 0,0-1 16,0 1-16,0 0 0,0-1 0,0 1 0,0 0 16,0-1-16,0 1 0,0 0 15,18-18 1,0 0-16,-1 0 0,1 0 16,0 0-16,-1-18 0,1 18 0,0 0 0,17-35 0,-18 35 0,-17-18 15,18 0-15,-18 1 0,18 17 0,-1-18 0,-17 0 0,18 18 0,-18-17 0,0-1 16,0 1-16,18 17 0,-18-18 0,0 0 0,0 1 15,0-1-15,17 18 47,-17 18-31,0-1 0,0 1-16,0 0 0,0-1 0,0 1 0,0-1 0,0 1 0,0 0 15,0-1-15,0 1 0,0 0 0,0-1 0,0 1 0,0 0 0,0-1 0,0 1 0,0 0 0,0-1 16,0 1-16,0-1 0,0 1 0,0 0 0,0-1 0,0 1 0,0 0 0,0-1 0,0 1 0,0 0 15,0-1-15,0 1 0,0-1 0,0 1 0,0 0 0,0-1 0,0 19 0,0-19 0,0 1 0,0 0 0,0-1 16,0 1-16,-17 52 0,17-52 0,0 0 0,0-1 0,0 1 0,0 0 16,-18-1-16,18 1 0,-18 0 0,18-1 0,-17-17 0,17 18 15,0-1-15,-18-17 0,0 0 0,18 18 0,-17-18 16,17 18-16,-18-18 0,1 0 0,-1 0 16,18 17-16,-18-17 15,1 0 1,-1 0-16,0 0 15,1 0 1</inkml:trace>
  <inkml:trace contextRef="#ctx0" brushRef="#br0" timeOffset="75855.66">20814 11730 0,'0'17'31,"0"1"-31,18 0 16,-18-1-16,0 1 0,17-18 0,-17 18 0,0-1 0,18 1 0,-18 17 0,17 1 0,-17-19 0,18 1 0,-18-1 0,0 1 0,0 17 16,0-17-16,18 0 0,-18 17 0,17-17 0,1 70 0,-18-71 0,0 1 0,0 0 0,18 52 15,-18-52-15,17-18 0,-17 35 0,0-17 0,0-1 0,18 1 0,-18 0 0,18 158 16,-18-141-16,0-17 0,0 17 0,17 106 15,-17-123-15,0 0 0,0-1 0,0 1 0,0 0 0,0-1 0,0 18 0,0-17 0,0 17 0,0 18 16,0-35-16,0 0 0,0-1 0,0 1 0,0 0 0,0-1 0,0 1 16,0-1-16,0 1 0,0 0 0,0-1 0,0 1 15,0 0-15,0-1 0,0 1 0,0 0 16,0-1-16,0 1 0,0-1 16,18-17-16,-18 36 15,0-19-15,17-17 16,-17 18-16</inkml:trace>
  <inkml:trace contextRef="#ctx0" brushRef="#br0" timeOffset="76535.405">22595 11624 0,'0'18'47,"18"-1"-47,-18 1 0,0 0 0,53 158 16,-53-158-16,0 17 0,0-17 0,18-1 0,-1 1 0,-17-1 0,0 19 0,0-19 0,0 19 0,0-19 0,36 177 16,-36-158-16,0-19 0,0 1 15,17 52-15,-17-34 0,0-1 0,0-17 0,0-1 0,0 19 0,0-19 0,0 1 0,18-1 16,-18 19-16,0-19 0,0 1 0,17-18 0,-17 18 0,0-1 0,0 19 0,0-19 0,0 1 0,0 17 15,0-17-15,0-1 0,0 1 0,0 17 0,18-17 0,-18 0 0,0-1 0,0 1 16,0 52-16,0-34 0,0-19 0,0 19 16,0-19-16,0 1 0,0 35 0,-18-18 0,18-17 15,0-1-15,0 1 0,0 0 16,0-1-16</inkml:trace>
  <inkml:trace contextRef="#ctx0" brushRef="#br0" timeOffset="77768.771">23248 11800 0,'0'-17'93,"18"17"-77,-18-18-16,0 0 0,17 18 0,-17-17 0,0-36 16,18 53-16,-18-18 0,0 1 15,0-1-15,0 0 0,18 18 0,-18-17 16,0 34 78,0 1-94,0 0 0,0-1 0,0 1 0,0 0 15,0-1-15,17-17 0,-17 53 0,0-18 0,0-17 0,0 17 0,18-35 0,-18 36 16,0-19-16,0 19 0,18-19 0,-18 18 0,0-17 0,0 0 0,0-1 0,0 1 16,0 0-16,0-1 0,17 19 0,1-36 0,-18 35 0,0-18 15,0 1-15,0 0 0,0-1 0,0 1 16</inkml:trace>
  <inkml:trace contextRef="#ctx0" brushRef="#br0" timeOffset="78315.085">23812 11501 0,'18'17'31,"-18"1"-31,18-1 0,17 89 16,-35-88-16,18 0 0,-18-1 0,17 1 15,-17-1-15,18 72 16,-18-72-16,18 19 0,-18-19 0,0 1 0,17 0 0,-17-1 0,0 1 0,0-1 0,0 1 16,0 17-16,0-17 0,0 35 0,0-35 0,0-1 15,0 1-15,0-1 0,18 1 0,-18 0 0,0-1 16,0 1-16</inkml:trace>
  <inkml:trace contextRef="#ctx0" brushRef="#br0" timeOffset="78777.209">23795 11942 0,'17'0'62,"1"0"-62,0 0 16,-1 0-16,1 0 0,0 0 16,-1 0-16,1-18 0</inkml:trace>
  <inkml:trace contextRef="#ctx0" brushRef="#br0" timeOffset="79649.577">24201 12083 0,'-18'0'0,"18"17"62,0 1-62,-18-18 0,18 35 16,0-17-16,0-1 0,0 1 15,0 0-15,0-1 0,-17-17 0,17 18 16,0 0-16,0-1 16,0 1-16,17-18 15,1 0-15,-18 18 0,18-18 16,-18 17-16,17-17 0,1 0 0,-18-17 94,-18-1-94,18 0 0,0 1 15,0-1-15,0 0 0,0 1 16,0 34 62,0 1-78,18 0 0,-18-1 0,0 1 16,17-18-16,-17 18 0,0-1 0,0 1 15,18-18-15,0 0 16,-1 0 31,1 0-32,-18 17-15</inkml:trace>
  <inkml:trace contextRef="#ctx0" brushRef="#br0" timeOffset="80755.252">24412 12241 0,'0'-17'234,"0"-1"-234,0 0 0,-17 18 16,17-17-16,0-1 0,0 1 0,-18 17 0,18-18 0,-18 0 15,18 1 1,-17 17 31,-1 0-16,0 0-31,18 17 16,-17-17-1,-1 0-15,-35 36 0,53-19 0,-17-17 0,-1 0 16,18 18-16,-18-1 0,1-17 0,-1 18 0,18 0 16,-18-18-16,1 0 0,-1 17 0,18 1 15,0 0-15,-35-18 0,35 17 0,0 1 16,-18-18-16,1 18 0,-1-1 15,18 1-15,0-1 16,0 1-16,0 0 0,0-1 0,0 1 16,0 0-16,0-1 15,0 1-15,18-18 16,-18 18-16,17-18 0,18 17 16,-17-17-16,0 0 0,-1 0 15,-17 18-15,18-18 16,0 0-16,-1 0 78,-17-18-78,18 18 0,-18-17 16,18 17-16,-18-18 0,17 18 0,-17-18 15,18 1-15,-18-1 0,0 0 16,0 1-16,17 17 0,-17-18 0,18 18 15,-18-18-15,0-17 0,0 18 16,0-1-16,18 18 0,-18-18 0,0 1 16,0-1-16,0 0 15,0 1 48</inkml:trace>
  <inkml:trace contextRef="#ctx0" brushRef="#br0" timeOffset="81639.271">24395 12153 0,'0'18'15,"0"-1"-15,0 1 0,0 0 16,0-1-16,0 1 0,0 0 0,0-1 15,0 1-15,-18 70 0,18-70 16,0-1-16,0 1 0,0 0 0,0-1 0,0 1 16,0 0-16,-18-18 0,18 17 15,18-17 63,-18-35-62,0 17-16,0 1 0,0-1 0,0 0 0,0 1 16,0-1-16,0 0 0,18 18 0,-18-17 0,0-1 15,0 1-15,17 17 0,-17-18 0,0 0 0,18 18 16,-18-17-16,17 17 0,-17-18 0,0 0 16,18 18-16,0 0 0,-18-17 15,17 17 110,-17 17-109,18-17-16</inkml:trace>
  <inkml:trace contextRef="#ctx0" brushRef="#br0" timeOffset="82264.239">24589 12153 0,'17'18'16,"-17"-1"-16,18 1 0,-18 0 15,0-1-15,0 1 0,18 35 0,-18-35 16,17-18-16,-17 17 0,0 1 0,0-1 0,0 1 0,0 0 0,0-1 0,18 19 16,-18-19-16,0 1 0,0 0 0,0-1 15,0 1-15,0 0 0,0-1 0,0 1 0,0-1 16,17-17-16,-17 18 0,18-18 62,-18-18-46,0 1-16,0-1 0,0 1 0,0-1 16,0 0-16,0 1 0,0-1 0,0 0 0,18 1 15,-18-1-15,17 0 0,-17 1 0,53-71 16,-53 70-16,18 18 0,-18-18 0,18 18 0,-1 0 0,-17-17 0,0-1 15,0 0-15,18 18 0,-1 0 0,1 0 16,0 0 15,-18 18-15,17-18-16,-17 18 0,18 17 0,0-35 16,-18 18-16,0-1 0,0 1 0,17-18 0,-17 17 0,18 1 0,-18 0 15,0-1-15,18-17 0,-1 18 0,-17 0 0,0-1 0,18 1 0,-18 0 0,0-1 16,0 1-16,0 0 15,0-1-15,0 1 0,0-1 32,-18-17-32,1 0 15</inkml:trace>
  <inkml:trace contextRef="#ctx0" brushRef="#br0" timeOffset="83470.257">24324 12171 0,'-18'0'16,"18"17"-1,-17-17-15,17 18 0,0 0 0,0-1 16,0 1-16,-36 0 0,36-1 0,0 1 0,-17-18 16,-1 18-16,18-1 0,-17-17 0,17 18 0,0-1 0,-18-17 15,18 18-15,-18-18 0,18 18 0,0-1 0,-17-17 16,17 18-16,0 0 47,0-1-32,17 1-15,-17 0 0,18-18 16,0 35-16,-18-17 0,17-18 0,1 0 16,-18 17-16,0 1 0,17-18 0,1 0 15,0 0 16,-1 0-15,1 0 0,-18-18 46,18 18-62,-18-17 0,0-1 16,0 0-16,0 1 0,0-1 15,0 0-15,0 1 0,0-1 32,0 0-32,0 1 0,-18 17 15,18-18-15,-18 18 0,18-18 0,-17 1 0,17-1 0,0 1 16,-18-1-16,0 0 0,18 1 0,0-1 0,-17 0 16,-1 18-16,18-17 0,0-1 0,-17 18 0,17-18 15,-18 18-15,18-17 16,-18 17-1,18-18 17,-17 18-32,17 18 93,-18-1-93,18 1 0,0 0 0,0-1 16,0 1-16,0 0 0,0-1 0,0 1 0,0 0 16,0-1-16,0 1 0,0-1 0,0 1 0,0 0 15,0-1-15,0 1 0,0 0 0,0-1 0,0 1 16,0 0-16,18-18 0,-18 17 16,17-17-16,1 0 0,-18 18 0,18-18 15,-1 0 1,1 0 31,-18-18 15,0 1-62,0-1 16,0 0-16,0 1 0,0-1 15,0 0-15</inkml:trace>
  <inkml:trace contextRef="#ctx0" brushRef="#br0" timeOffset="84086.118">23812 11906 0,'18'0'15,"0"0"-15,-1 0 16,1 0-16,0 0 15,-1 0-15,1 0 0,-18 18 0,18-18 16,-1 0-16,1 0 0,0 0 0,-1 0 0,1 0 16,-1 0-1,1 0 32,0 0-47</inkml:trace>
  <inkml:trace contextRef="#ctx0" brushRef="#br0" timeOffset="89439.506">21819 11783 0</inkml:trace>
  <inkml:trace contextRef="#ctx0" brushRef="#br0" timeOffset="89761.526">21855 12382 0</inkml:trace>
  <inkml:trace contextRef="#ctx0" brushRef="#br0" timeOffset="89962.743">21978 12982 0,'0'0'0,"18"18"0,-18-1 15,17-17-15,-17 18 16,0 0 0,0-1-16,0 1 15,0 0 1,0-1-16,0 19 0</inkml:trace>
  <inkml:trace contextRef="#ctx0" brushRef="#br0" timeOffset="90145.79">21996 13494 0,'0'17'15,"0"1"32,0 0-47,0-1 16,0 1-16,0 0 15,0-1-15,0 1 0,0-1 0</inkml:trace>
  <inkml:trace contextRef="#ctx0" brushRef="#br0" timeOffset="95024.545">12047 8961 0,'0'17'47,"0"18"-47,0 1 0,0-1 0,0-17 0,0 52 16,0 54-16,0-107 0,0 1 0,18 0 0,-18-1 0,0 36 0,0 35 15,0 1-15,0-72 0,0 18 0,0 1 0,0-19 0,0 36 0,0-35 0,0 194 16,0-159-16,0-36 0,18 1 0,-18 52 0,0-34 0,0-19 0,0 1 15,0 17-15,0-17 0,0 105 0,0-52 0,0-36 0,0-17 0,0-1 0,0 19 16,0-1-16,0 106 0,0-123 0,0 17 0,0 0 0,0-17 0,0 17 16,0-17-16,0 35 0,0-18 0,0-17 0,-18-1 0,18 1 0,-18 0 0,18-1 0,0 1 0,0-1 0,0 1 0,0 0 15,0-1-15,-17 1 0,-1 53 0,18-54 0,0 1 0,0 0 0,-18-1 0,18 1 0,0-1 16,-17 1-16,17 0 0,0-1 0,-18 36 0,18-35 0,0 0 0,0-1 0,0 1 16,0-1-16,0 1 0,0 0 0,0 52 15,0-52 1</inkml:trace>
  <inkml:trace contextRef="#ctx0" brushRef="#br0" timeOffset="126191.185">10707 14076 0,'17'17'32,"1"-17"-17,0 0-15,-1 0 16,1 0-16,0 0 16</inkml:trace>
  <inkml:trace contextRef="#ctx0" brushRef="#br0" timeOffset="130612.736">11148 5768 0,'-18'0'47,"18"18"-47,0-1 0,0 1 16,0-1-16,0 1 0,0 0 0,0-1 0,0 1 0,-18 17 0,18-17 0,0 17 0,-17-17 15,17-1-15,0 1 0,0 0 0,0-1 0,0 1 0,0 70 0,-18-35 0,18-35 0,0-1 0,0 1 16,-17 0-16,17-1 0,0 19 0,0-19 0,0 1 0,0 0 0,-36 193 16,19-105-16,-1-106 0,18 53 0,0-35 0,-18 105 0,1-70 15,-1 35-15,0-35 0,18-35 0,0-1 0,0 1 0,0 17 0,-52 89 0,34-54 16,18-17-16,-53 71 0,35-89 0,18-17 0,-17 35 0,-19 70 0,19-105 0,-1 17 16,18 0-16,-17-17 0,-1 17 0,18 0 0,-18 18 0,18-35 0,-17 0 0,17-1 0,-36 107 0,-17 17 15,53-124-15,0 36 0,-17-35 0,-1 70 16,0-17-16,18-54 0,0 1 0,0 35 15,0-18 1,18-35-16,0 0 31,-1 0-15,1 0 0,0 0-1,-1 0 1,1 0-16,0 0 15,-1 0 1,-17 18-16,18-18 0,0 0 0,-1 0 0,1 0 0,-1 0 16,19 18-16,-36-1 0,176 36 15,-141-53-15,-17 0 0,35 0 0,-35 0 0,52 35 0,-35-17 0,1-18 0,34 0 0,1 18 16,-36-18-16,18 0 0,-18 17 0,18-17 0,-18 0 0,1 0 0,17 0 0,0 0 0,-18 0 0,18 0 0,17 0 0,-34 0 0,17 0 0,-1 0 16,1 0-16,53 0 0,-18 0 0,-17-17 0,-36 17 0,36 0 0,17-18 0,-35 18 0,17-18 0,1 18 0,-18-17 0,0-1 0,35 18 0,-17 0 15,-1-18-15,1 1 0,17-1 0,-35 18 0,35 0 0,-35-17 0,53-1 0,-53 0 0,0 1 0,17 17 0,1 0 0,-1 0 0,336-71 16,-194 53-16,-142 1 0,-17 17 0,18-18 0,52 0 0,-88 18 0,106-35 0,-17 18 0,-71 17 15,53-18-15,-36 0 0,-52 18 0,105-17 0,-87 17 0,34 0 0,-35 0 0,1-18 0,17 18 0,0-18 0,0 18 0,-18 0 0,0 0 0,18-17 16,-18 17-16,1-18 0,16 18 0,-16 0 0,-1-18 0,0 18 0,-17 0 0,17 0 0,0 0 0,-17-17 0,35 17 0,-35 0 0,17 0 0,18 0 0,-35-18 16,17 18-16,-18 0 0,1 0 0,0 0 0,-1 0 0,1-17 0,17 17 0,-17 0 0,0 0 0,-1 0 0,1 0 0,-1 0 0,72-18 15,-72 18-15,1 0 0,0 0 0,-1 0 16,-34 0 62,17-18-78,-18 18 0,0-17 0,1 17 0</inkml:trace>
  <inkml:trace contextRef="#ctx0" brushRef="#br0" timeOffset="131627.071">11165 5697 0,'18'0'47,"0"0"-47,-1 18 0,36 0 15,-35-18-15,0 0 0,-1 0 0,1 0 0,-1 0 0,19 0 0,70 35 16,-89-35-16,1 0 0,-18 18 0,35-18 0,0 0 0,1 0 0,105 0 0,-71 0 15,-17 0-15,-35 0 0,17 0 0,18 0 0,-18 0 0,1 0 0,-1 0 0,18 0 0,0 0 0,-36 0 0,107 0 0,-89 0 0,18 0 0,18 0 0,-1 0 16,-52 0-16,52 0 0,-17 0 0,0 0 0,18 0 0,-18 0 0,17 0 0,-17 0 0,0 0 0,18 0 0,17 0 0,-53-18 0,36 18 0,-18 0 0,35 0 0,-18-18 16,-17 18-16,18 0 0,-1 0 0,1 0 0,-1 0 0,-17 0 0,18-17 0,-1 17 0,1 0 0,-18 0 0,0-18 0,17 18 0,1 0 0,-18 0 0,17-18 15,1 18-15,-18 0 0,0 0 0,17 0 0,1 0 0,-18 0 0,70 0 0,-52 0 0,-36-17 0,53 17 0,-52 0 0,34 0 0,54-18 0,-71 18 16,17 0-16,-35 0 0,18-18 0,18 18 0,-36 0 0,36 0 0,-18 0 0,-36 0 0,54 0 0,-36-17 0,36 17 0,-36 0 0,0 0 0,53 0 0,-35-18 16,-17 18-16,-19 0 0,-4003 0 0,8060 0 0,-4038 0 0,-1-17 0,-17 17 0,17 0 0,0 0 0,-17 0 0,17 0 0,-17 0 0,17 0 0,-17 0 0,-1 0 15,89 0-15,-88 0 0,-1 0 0,1 0 0,0 0 0,-1 0 16,-17 17 46,0 1-62,0-1 0,0 1 0,0 0 16,0-1-16,0 19 0,0-19 0,36 195 16,-36-177-16,0 53 0,0-52 0,0-1 0,0 0 0,0-17 0,0 0 0,0-1 0,0 36 0,0-35 0,0 17 0,0-17 0,0 17 0,0 0 15,0 0-15,0-17 0,0 0 0,-18 35 0,18-18 0,0-17 0,0 17 0,0 141 16,-18-158-16,18 70 0,0-35 0,0 0 0,0-35 0,0 17 0,0-18 0,0 36 0,0 0 0,0-35 0,0 0 15,0-1-15,0 1 0,0-1 0,0 19 0,0-19 0,0 19 0,0-1 0,0-17 0,0-1 0,0 1 0,0 17 0,0-17 0,0-1 16,0 1-16,0 0 0,18-1 0,-18 1 0,0 0 0,0-1 0,0 1 0,0 0 0,18-1 16,-18 1-16,0-1 0,0 1 0,0 0 0,0-1 0,0 1 0,0 0 0,0-1 15,0 1-15,0 0 0,17-18 16,-17 17 46,0 1-62,0-1 0,18-17 0,-18 18 0,0 0 0,0-1 16,0 1-16,0 0 0</inkml:trace>
  <inkml:trace contextRef="#ctx0" brushRef="#br0" timeOffset="132559.745">12330 6421 0,'0'52'47,"0"-34"-47,17 0 15,-17-1-15,0 1 0,0 0 0,0-1 0,18 19 0,-18-19 0,0 1 0,0-1 0,0 1 0,0 0 0,17-1 16,-17 1-16,0 0 0,0-1 0,0 1 0,36 141 15,-19-142-15,-17 19 0,0-19 0,18 1 0,0 70 0,-18-70 0,0-1 16,0 1-16,17-18 0,-17 18 0,0 17 0,18-35 0,0 53 0,-18-18 16,0-17-16,0-1 0,17-17 0,-17 18 0,18 0 15,-18-1-15</inkml:trace>
  <inkml:trace contextRef="#ctx0" brushRef="#br0" timeOffset="133106.784">13264 6244 0,'0'18'47,"0"-1"-47,-17 1 0,17 0 0,-18-18 0,1 17 0,17 1 0,-18-18 16,18 18-16,-18-1 0,1-17 0,17 18 0,-18 0 0,18-1 0,-18-17 0,-17 53 16,17-53-16,18 18 0,0-1 0,-17-17 0,-1 0 0,18 18 0,-18-18 15,18 18-15,0-1 0,-17-17 0,-1 18 0,18 0 0,-17-18 16,17 17-16,-18-17 0,0 18 0,1-18 0,17 17 0,-18-17 15,18 18-15,0 0 0,-18-18 0,1 0 0,17 17 0,0 1 0,-18-18 0,18 18 0,-18-18 0,18 17 16,-52 36-16,52-35 0,-18 0 0,0-1 16,1-17-16,17 18 0,0-1 0,-36 19 0,36-19 0,-17-17 0,17 18 15,-36 0-15,36-1 0,0 1 0,-17 0 0,17-1 63,17-17-63,1 0 0,0 0 0,-18 18 0,17-18 0,1 0 0,0 0 0,-1 0 0,1 0 15,0 0-15,-1 0 0,-17 17 0,18-17 0,-1 0 0,1 0 0,-18 18 0,18-18 0,-1 0 16,-17 18-16,18-18 0,0 0 0,-1 0 0,-4021 35 0,8079-35 16,-4058 0-16,1 18 0,0-18 0,-18 17 0,35-17 0,-17 18 0,-1-18 0,1 0 0,0 0 0,-1 18 0,1-18 0,-18 17 15,18-17-15,17 18 0,-18-18 0,1 0 0,17 0 0,-35 17 0,18-17 0,17 0 0,-17 18 0,0-18 0,-1 0 16,1 0-16,-1 0 0,-17 18 0,18-18 0,0 0 0,-18 17 0,17-17 0,1 0 0,0 0 0,-1 18 0,1-18 0,0 0 0,-1 0 16,1 0-16,-1 0 0,-17 18 0,18-18 0,0 0 15,-1 0-15</inkml:trace>
  <inkml:trace contextRef="#ctx0" brushRef="#br0" timeOffset="133717.291">13811 6227 0,'0'17'47,"18"1"-47,-18-1 0,18-17 0,-18 18 0,0 0 0,0-1 0,17 19 0,-17-1 0,0-17 0,0-1 15,0 1-15,0-1 0,18 1 0,-18 17 0,0 1 0,17-19 0,-17 1 0,0 0 0,0-1 0,18 18 0,-18-17 0,0 0 0,0 17 16,0-17-16,0 17 0,18-35 0,-18 35 0,0 1 0,0-1 0,17-35 0,-17 17 0,0 19 0,18-1 0,-18 0 0,0-17 0,0 0 16,0-1-16,0 1 0,0-1 0,18 1 0,-18 0 0,0-1 0,0 1 0,0 17 0,17 1 0,-17-19 0,0 1 15,0 35-15,18-53 0,-18 17 0,0 1 16,0 0-16,18-18 0,-18 17 0,17-34 94,-17-1-94,0 0 0,0-17 0,0 17 0,18 1 0,-18-1 0,0 1 0,17-1 15,1 0-15,-18 1 0,18-1 0,-1 0 0,-17 1 0,36-19 0,-19 36 16,-17-17-16,18 17 0,0-18 0,-1 1 0,1 17 0,-1-18 0,1 18 16,0 0-16,-1 0 0,1 0 0,0 0 15,-1 0-15,1 0 16,0 0-16,-1 0 0,1 0 0,0 0 15,-1 0-15,-17 18 0,18-18 0,-1 0 0,-17 17 0,18-17 0,0 0 16,-18 18-16,17-18 16,-17 17-16,0 1 0,18 0 0,0-18 0,-18 17 0,17-17 15,-17 36-15,18-36 0,0 0 16,-18 17-16,0 1 0,0 0 0,17-18 16,-17 17-1,0 1 1,18-18-1</inkml:trace>
  <inkml:trace contextRef="#ctx0" brushRef="#br0" timeOffset="134735.958">15469 6914 0,'-17'0'0,"-1"0"15,0 0-15,18 18 0,-17-18 0,17 18 16,-18-18-16,18 17 0,-18-17 0,18 18 16,-17-18-16,17 18 0,-18-18 0,18 17 0,-17 1 0,17 0 0,-18-18 15,18 17-15,-18-17 0,18 18 0,0-1 0,0 1 0,-17 0 0,-1-18 0,18 17 0,0 1 16,-18-18-16,18 18 0,0-1 0,0 1 0,18-18 47,0 0-47,-1 0 15,1 0-15,0 0 0,-1 0 0,1 0 16,-1 0-16,1 0 0,0 18 16,-1-18-16,1 0 0,0 0 0,-1 0 15,-17-18 48,0 0-63,18 1 0,0-1 0,-18 0 0,17 18 0,-17-17 15,0-1-15,18 0 0,-1 18 0,-17-17 0,0-1 0,18 18 0,0 0 0,-18-17 0,17-1 16,-17 0-16,18 18 0,-18-17 0,18 17 0,-18-18 0,17 18 0,1-18 16,0 18-16,-18-17 0,-18 17 78,0 0-78,1 0 15,-1 0-15,18-18 0,-18 18 16,1 0-16,-1 0 16,0 0 109,1 0-125,-1 0 15,1 0-15,-1 0 16</inkml:trace>
  <inkml:trace contextRef="#ctx0" brushRef="#br0" timeOffset="136232.122">13988 7849 0,'17'0'31,"-17"18"-31,0 0 0,0-1 16,18-17-16,0 35 0,-1 71 0,-17-88 15,0 0-15,18-18 0,-18 17 0,0 1 0,17 17 0,-17-17 0,0-1 0,0 1 0,0 0 0,0-1 16,18 1-16,0-18 0,-1 71 15,-17-54-15,0-34 79,0-1-79,-17 0 0,-1 1 0,18-1 0,0 0 15,-18 1-15,18-1 0,-17 0 0,17 1 0,0-1 0,0 1 0,-18-19 0,18 19 16,0-1-16,0 0 0,-17-17 0,-1 17 0,18 1 0,0-1 0,0-17 0,0 17 0,0 1 0,0-1 0,-18-106 15,18 107-15,0-18 0,0 17 0,0 0 16,0 1-16,0-1 0,0 0 0,0 1 0,0-1 0,18 18 47,0 0-16,-1 0-31,-17 18 0,35-1 0,-35 1 0,18 0 16,0-18-16,-18 35 0,35-17 0,-35 17 0,0-18 0,18-17 0,-18 36 0,17-36 15,-17 35-15,18-35 0,-18 18 0,18 17 0,-18-17 0,88 87 16,-88-87-16,17 0 0,1-18 0,-18 35 0,18-35 0,-1 18 16,1-18-16,-18 17 0,18-17 0,-1 18 15,-17 0-15,18-18 0,0 0 0,-1 17 0,1-17 16,-1 0 0,1 0 15,0 0-31,-18-17 0,0-1 15,0 0-15,17 18 0,-17-17 0,0-1 0,0-17 0,18 35 0,-18-18 0,35-105 16,-35 105-16,0 0 0,18-17 0,-18 17 16,0-17-16,0 17 0,18-17 0,-18 0 0,0-18 15,0 35-15,0-17 0,0 17 0,17 18 0,-17-17 0,18 17 78,-1 0-62,1 17-16,0 1 0,-18 0 0,35-1 0,-35 1 0,0 0 16,18-18-16,-1 17 0,-17 19 0,18-36 0,-18 17 0,0 18 0,18-35 0,-18 18 0,17 0 0,-17-1 15,18 19-15,-1-36 0,-17 35 0,18-35 0,-18 18 0,0-1 0,18 1 0,-18-1 0,17-17 16,-17 18-16,0 0 0,18-18 0,-18 17 0,0 1 0,18-18 0,-18 18 16,0-1-16,0 1 0,17 0 15,-17-1-15,0 1 31,18-18-31,-18 18 0,18-18 16</inkml:trace>
  <inkml:trace contextRef="#ctx0" brushRef="#br0" timeOffset="137836.122">15187 8114 0,'18'0'47,"-1"0"-47,1 0 16,0 0-16,-1 0 0,1 0 15,0 0 1,-1 0-16,1 0 16,-1-18-16,-17 1 0,36-1 15,-36 0-15,17 18 0,-17-17 0,0-1 16,18 18-16,-18-18 0,0 1 0,18 17 0,-18-18 0,0 0 0,0 1 15,0-1-15,0 1 0,17 17 0,-17-18 0,0 0 0,0 1 16,0-1-16,0 0 0,0 1 16,0-1-16,-17 18 0,-1 0 15,18 18 63,-18-1-62,18 1-16,0 0 0,0-1 0,0 1 0,0 0 16,0-1-16,0 1 0,0-1 0,0 1 0,0 0 0,0-1 15,0 1-15,0 0 0,0-1 0,0 1 0,0 0 0,0-1 16,0 1-16,0 0 0,0-1 0,0 1 16,0-1-16,18-17 0,-18 18 0,18-18 15,-18 18-15,0-1 16,17 1-16,1-18 0,0 0 0,-1 0 15,1 0 1,-1 0-16,1 0 0,0 18 16,-1-18 46,-17-18-62,18 0 0,-18 1 16,0-1-16,18 18 0,-18-18 0,17 18 0,-17-17 0,0-1 0,0 1 0,18-1 0,-18 0 15,18 1-15,-18-1 0,17 0 0,-17 1 0,0-1 0,0 0 0,0 1 0,18 17 0,-18-18 16,18 18-16,-18-18 0,0 1 0,17-1 0,-17 1 0,18 17 0,-18-18 0,17 0 16,-17 1-16,18 17 0,-18-18 0,18 0 0,-1 18 78,1 0-78,-18 18 0,18 0 0,-18 17 0,0-17 0,17-18 0,1 35 15,-18-18-15,0 1 0,18 0 0,-18-1 0,0 1 0,17 0 0,1-18 0,-18 17 16,0 1-16,0 0 0,17-1 0,1 1 0,-18 0 0,0-1 0,18-17 16,-18 18-16,0-1 0,17-17 0,-17 18 0,0-36 93,-17 1-93,17-1 0,0 1 0,0-1 16,0 0-16,0 1 0,0-19 0,0 19 0,17-1 0,-17 0 16,18 18-16,-18-17 0,0-1 0,0 0 0,18 18 0,-18-17 0,17 17 0,-17-18 0,18 1 15,0-1-15,-1 18 0,1 0 47,-1 0-31,1 0-16,0 0 0,-1 18 0,1-18 0,0 17 15,-18 1-15,17-1 0,-17 1 0,18-18 0,0 0 0,-18 18 0,17-18 0,1 17 16,-18 1-16,18-18 0,-18 18 0,17-18 0,-17 17 0,0 1 0,0 0 16,18-18-16,-18 17 0,17-17 0,-17 18 0,0 0 15,18-18 1,-18-18 31,0 0-32,-18 18-15,18-17 0,0-1 0,0 0 0,18 1 0,-18-1 16,18 18-16,-1-18 0,1 18 16,0 0-16,-1 0 15,1 0 1,0 0-16,-1 0 16,1 0-16,-1 18 0,1-18 0,0 0 15,-1 0-15,1 0 0,0 0 0,-18 18 16,17-18-16,1 0 0,-18 17 15,18-17-15,-18 18 16,17-18-16,1 0 0,-18 18 16,18-18-16,-18 17 15,17-17-15</inkml:trace>
  <inkml:trace contextRef="#ctx0" brushRef="#br0" timeOffset="142114.906">13388 9049 0,'0'17'109,"0"1"-109,0 0 0,0-1 0,0 36 16,0-35-16,0 17 0,0-17 0,0-1 0,0 36 0,0-35 0,0 0 16,0-1-16,0 1 0,0 0 0,0-1 0,0 18 0,0 54 15,0-72-15,0 1 0,0 0 0,0-1 0,0 1 0,0 35 0,0-36 16,0 1-16,0 0 0,0-1 0,0 1 0,0 0 0,0-1 0,-18 71 16,18-70-16,0 0 0,0-1 0,0 1 15,0 17-15,0-17 0,0 0 0,0-1 16,0 1-16,0-1 0,0 1 0,0 35 15,0-35-15,0-1 16,0 19-16,0-19 0,0 1 0,0-1 16,-17 1-16,17 0 0,0-1 0,0 1 0,0 0 0,0-1 0,0 1 15,0 0-15,0 17 0,0-18 0,0 1 0,0 0 0,-18-18 0,18 17 16,0 1-16,0 0 0,0 17 0,0-17 16,0-1-16,0 1 0,0 35 0,0-36 0,0 1 15,0 0-15,-18-1 0,18 1 0,0 0 0,0-1 0,0 1 0,-17-18 16,17 18-16,0 34 0,0-34 0,0 0 15,-18-1-15,18 1 0,0 0 16,-18-1-16,18 19 0,-17-19 16,17 1-16,0-1 0,0 1 0,0 17 0,-18 1 15,1-19-15,17 1 0,0 0 0,0-1 0,0 1 0,-18 17 16,18-17-16,0-1 0,0 1 0,0 0 0,-18-18 0,18 17 0,0 54 0,-17-36 16,17-17-16,0-1 0,0 1 0,0 0 0,0-1 0,0 1 0,0 0 15,0 17-15,0-17 0,0-1 0,0 1 16,0-1-16,0 1 0,0 0 0,0-1 0,0 1 15,0 0-15,0-1 0,-18-17 0,18 36 16,0-19-16,0 1 0,0 0 0,0-1 16,0 1-16,0-1 0,0 1 0,0 0 0,0-1 15,0 1-15,0 0 0,0-1 16,0 1-16,0 0 16</inkml:trace>
  <inkml:trace contextRef="#ctx0" brushRef="#br0" timeOffset="142846.125">12171 9119 0,'0'18'16,"0"17"-16,0-17 0,0-1 0,0 1 0,0 0 0,0-1 0,0 1 15,0 17-15,0 1 0,0-1 0,0 0 0,0-17 0,0 17 0,0 0 0,0-17 0,0 0 0,0 17 16,0-17-16,-18 17 0,18-18 0,0 1 0,0 0 0,0 17 0,0-17 0,0-1 0,0 19 0,0-19 0,0 1 0,0 17 0,0 0 0,0-17 16,-17 17-16,17 1 0,0-19 0,0 1 0,0 17 0,0 0 0,-18 18 0,18-35 0,0 17 0,0-17 0,0 17 0,0 0 15,0 1-15,0-1 0,0 0 0,0 1 0,-18-36 0,18 52 0,0-16 0,0-19 0,-17 1 0,17 17 0,0-17 0,0 0 16,0-1-16,0 1 0,0 0 0,0-1 0,0 1 0,0-1 0,0 1 0,0 17 0,0 54 0,0-72 0,0 1 16,0-1-16,0 1 0,0 0 0,0-1 0,0 1 0,0 17 0,0-17 0,0 0 0,0-1 0,0 1 0,0 17 15,0-17-15,0-1 0,0 19 0,0-1 0,0-17 0,0 17 0,17-35 0,-17 18 0,0-1 0,0 1 16,0-1-16,0 1 0,0 0 0,0-1 0,0 1 0,0 0 0,0-1 0,0 1 0,36 141 15,-19-124-15,-17 0 0,0-17 0,0-1 0,0 1 0,0 53 16,0-36-16,0-17 0,0-1 0,0 1 0,0 17 0,0-17 0,0-1 0,0 36 16,0-35-16,0 0 0,0-1 0,0 1 0,0 0 0,0-1 15,0 1-15,0-1 0,0 1 0,0 0 0,0-1 16,0 1-16,0 0 16</inkml:trace>
  <inkml:trace contextRef="#ctx0" brushRef="#br0" timeOffset="143650.881">13317 9207 0,'18'0'31,"-18"18"-31,0 0 0,0 17 0,18-17 0,-18 17 16,0-17-16,17-18 0,-17 17 0,0 1 0,18 0 0,-18-1 0,0 18 0,0-17 0,0 0 0,0-1 0,0 36 0,18 35 15,-18-70-15,0 35 0,0-18 0,17-17 0,-17 0 0,0-1 0,0 18 0,0-17 0,0 17 0,18 1 0,-18-1 0,0-17 16,0-1-16,0 1 0,0 17 0,0 0 0,0-17 0,0 0 0,0 17 0,0-17 0,0 17 0,0-17 0,0 17 0,0-18 0,0 1 0,0 17 0,0-17 16,0 0-16,0 17 0,0-17 0,0 17 0,0-18 0,0 1 0,0 17 0,0-17 0,0 17 0,0-17 0,0 0 0,0 17 0,0-17 0,0 17 0,0-18 0,0 1 15,0 17-15,0-17 0,0 0 0,0-1 0,0 19 0,0-1 0,0-18 0,0 19 0,0-19 0,0 1 0,0 0 0,0-1 0,0 19 0,0-1 0,-18 0 16,18-17-16,-17 88 0,-1-89 0,18 19 0,0-19 0,0 1 0,-18 17 0,18-17 0,-17 17 0,17-17 15,0-1-15,-36 1 0,36 17 0,0-17 0,0-1 0,0 19 0,0-19 0,-17 1 0,17 0 16,0-1-16,0 1 0,-18 0 0,18-1 0,0 1 16,0-1-16</inkml:trace>
  <inkml:trace contextRef="#ctx0" brushRef="#br0" timeOffset="147414.188">7567 15046 0,'18'0'0,"-1"0"15,1 0-15,0 0 0,-1 0 0,1 0 16,0 0-16,17 0 0,-18 0 16,1 0-16,0 0 0,-1 0 0,1 0 0,0 0 15,-1 0-15,-17-18 47,0 1-47,0-1 0,0 0 0,0 1 16,0-1-16,0-17 0,0 17 0,0 1 0,-17-54 15,-1 71-15,18-18 0,0 1 0,-18-1 0,-35-17 16,36 17-16,17 1 0,-18 17 0,1-18 0,-1 18 0,-53-35 16,54 35-16,-1 0 15,0 0-15,1 0 32,-1 0-32,18 17 0,-17 1 0,17 0 15,0-1-15,-18-17 0,18 18 0,0-1 0,0 1 0,-35 0 0,35-1 0,-18-17 0,18 18 0,0 0 16,0-1-16,-18 1 0,18 0 0,-17-18 0,17 17 0,-18-17 0,18 18 0,0-1 0,-18 1 0,18 0 0,-17-18 15,17 35-15,-18-17 0,18-1 0,-18 1 0,18 0 0,-17-18 0,17 17 0,0 1 0,-18 0 16,1 17-16,17-18 0,-18 19 0,18-19 0,0 1 0,0 0 0,0-1 16,-18 1-16,18 52 0,0-52 15,0 0-15,0-1 0,0 1 0,0 0 0,0-1 0,0 1 16,0 0-16,18-18 0,0 0 0,-4058 17 0,8097 1 0,-4039-18 16,-1 0-16,-17 17 0,36-17 0,-19 0 0,1 0 15,-18 18-15,18-18 0,-1 0 0,-17 18 0,18-18 0,0 0 0,-1 0 16,1 0-16,0 17 0,-1-17 0,1 0 0,-1 0 0,1 0 0,0 0 15,-1 18-15,1-18 0,0 0 0,-1 0 0,1 0 0,0 0 0,-1 0 0,1 0 0,-1 0 0,1 0 16,0 0-16,-1 0 0,1 0 0,0 0 0,-18-18 0,17 18 0,19 0 0,-19 0 0,1 0 0,-1 0 16,1-17-16,0 17 0,-1-18 0,1 18 0,0 0 0,-18-18 0,17 18 0,36-35 15,0 18-15,-35-1 0,-1 18 0,19 0 0,-36-35 0,17 35 0,1-18 16,17 0-16,1 1 0,-19-1 0,1 18 0,17-35 0,-17 35 0</inkml:trace>
  <inkml:trace contextRef="#ctx0" brushRef="#br0" timeOffset="148052.509">8749 14940 0,'0'18'16,"0"-1"-1,0 1-15,0 17 0,0-17 0,0 0 0,0-1 0,18 1 0,-18 0 0,0-1 0,0 1 0,0-1 0,17-17 0,-17 36 16,0-19-16,0 1 0,0 0 0,0-1 0,0 19 0,0-19 0,18 1 0,-18-1 0,0 1 0,0 0 0,0-1 15,0 1-15,0 0 0,0-1 0,0 1 0,0 0 0,17 34 16,-17-34-16,0 0 0,0-1 0,0 1 0,0 0 0,0-1 0,0 1 16,18 0-16,-18-1 0,0 1 0,0-36 62,-18 18-62,18-17 0,0-1 0,0 0 0,0 1 0,-17 17 0,17-18 0,0 0 0,-35-17 16,35 0-16,0 17 0,0 1 0,0-1 0,-18 0 0,18 1 0,-18-1 0,18-17 0,-53-159 15,53 176-15,0-17 0,-17 17 0,17-17 0,0 17 0,-53-123 16,53 123-16,0-17 0,0 18 0,0-1 0,0 0 0,0 1 16,0-36-16,0 35 0,0-17 0,0 17 0,0 1 0,0-1 0,0 0 15,0 1-15,17-1 0,1 18 0,-18-18 0,18 18 16,-18-17-16,17 17 0,-17-18 0,18 18 0,-18-18 0,18 18 16,-1 0-16,1 0 0,0-17 0,-1 17 0,1 0 0,-18-18 0,17 18 0,19 0 15,-19 0-15,1 0 0,0 0 0,17-17 0,-17 17 0,-1 0 0,1 0 0,-1-18 16,1 18-16,0 0 0,-1 0 0,1 0 0,0 0 0,-1 0 0,19 0 0,-1 0 0,-18 0 0,1 0 0,0 0 15,-1 0-15,1 18 0,0-18 0,-1 0 0,1 0 0,-18 17 0,18-17 16,-18 18-16,17-18 0,-17 17 0,18-17 0,0 18 0,-1 0 16,-17-1-16,0 1 0,0 0 0,0-1 15,0 1-15,0 0 0,0-1 0,0 1 0,-17-1 0,17 1 16,-18 0-16,18-1 0,-35 19 16,35-19-16,-18-17 0,0 0 15,18 18-15,-17-18 0,17 18 0,-18-18 0,0 0 16,1 17-16,-1-17 0,0 18 0,1-18 0,17 17 0,-18-17 15,1 0-15,-1 0 0,0 0 0,18 18 0,-17-18 0,-1 0 0,18 18 16,-18-18-16,1 0 0,-1 0 0,0 0 16,18 17-16,-35-17 0,18 0 15,-1 18-15,0-18 0,18 18 0,-17-18 0,-1 0 16</inkml:trace>
  <inkml:trace contextRef="#ctx0" brushRef="#br0" timeOffset="149376.311">9701 14570 0,'0'17'47,"0"1"-47,0 0 0,0-1 0,0 1 0,0 0 0,0-1 0,0 1 16,0 17-16,-17-35 0,17 18 0,-18-1 0,18 1 0,0 0 0,0-1 0,-18-17 0,18 18 0,-17 0 0,17-1 0,-18-17 15,18 18-15,0 17 0,-17-17 0,17-1 0,0 1 0,-18 0 0,0 35 0,1-36 16,17 1-16,-18 0 0,18-1 0,0 1 0,-18-1 0,18 1 0,0 0 0,-17-18 16,17 17-16,0 1 0,-18 0 0,18-1 0,0 1 0,0 0 0,-18-1 0,18 1 15,0-1-15,0 1 0,-17-18 0,17 18 0,0-1 0,0 1 0,0 0 0,0-1 0,0 1 16,0 0-16,0-1 0,0 1 0,0-1 0,0 1 0,0 0 0,0-1 15,0 1-15,0 0 0,0-1 0,0 1 0,0 0 16,17-18 0,1 0-1,0 17-15,-1-17 0,-17-17 16,18 17-16,0 0 0,-18-18 0,17 18 0,-17-18 16,18 18-16,0 0 0,-18-17 0,0-1 0,17 18 0,1 0 0,-18-18 0,17 18 15,-17-17-15,36-1 0,-36 0 0,0 1 0,35-1 16,-17 1-16,-18-1 0,17 0 0,-17 1 0,18 17 0,0-18 0,-18 0 0,0 1 15,0-1-15,17 0 0,1 18 0,-18-35 0,53-53 0,-36 53 0,-17 17 16,0 0-16,0 1 0,18-1 0,0 1 0,-18-19 0,0 1 0,17 35 0,1-18 0,-18 1 0,18-1 16,-18 0-16,0 1 0,0-1 0,17 0 0,-17 1 0,0-1 0,36-17 0,-36 17 0,0 1 0,17 17 0,-17-18 0,18 0 0,-18 1 15,0-1-15,0 0 0,17 18 0,-17-17 0,18 17 0,-18-18 0,0 1 0,18-1 0,-1 18 0,-17-18 16,18 18-16,-18-17 0,0-1 0,0 0 0,18 18 0,-18-17 16,0-1-1,0 36 16,0 70-15,0-70-16,0 17 0,0 18 0,0-18 16,0-17-16,-18-1 0,18 19 0,0-19 0,-18 18 0,18 18 0,-17-53 0,-1 71 15,18-53-15,-18 52 0,1-52 0,17-1 0,0 1 0,0 17 0,0-17 0,-18 0 0,18-1 0,0 1 16,-17 0-16,17-1 0,-18 1 0,18-1 0,0 19 0,0-19 0,0 1 0,-18-18 16,18 18-16,0-1 0,-17 1 0,17 0 0,0-1 31,0 1 31,17-18-62,-34 0 438,17-18-438,-18 18 15,0 0 1,1 0-16,17-17 0,0-1 16,0 0-16</inkml:trace>
  <inkml:trace contextRef="#ctx0" brushRef="#br0" timeOffset="151135.274">18150 6403 0,'0'18'47,"18"-18"-32,-18 52-15,0-34 0,0 0 0,18-1 0,-18 19 0,0-19 0,0 1 16,0 0-16,0-1 0,0 1 0,0-1 0,0 1 0,17 17 0,-17-17 0,0 0 16,0-1-16,0 1 0,0 0 0,0-1 0,18 1 0,-18 17 0,0 53 15,0-70-15,0 17 0,0-17 0,0 0 16,0-1-16,0 18 0,0 1 0,0-1 0,0-17 0,0 35 16,0-36-16,0 1 0,0-1 0,0 1 0,0 0 0,0-1 0,0 1 0,-18 0 15,18-1-15,0 1 0,0-36 125,0 1-125,0-1 16,0 0-16,0 1 0,0-1 0,0-88 15,0 89-15,0-19 0,0 19 0,0-1 0,0-52 0,18 52 0,-18 0 0,0 1 16,0-19-16,0 19 0,0-1 0,0 0 0,0-17 0,18-18 0,-18 36 0,0-1 16,0 0-16,0 1 0,0-1 0,0 0 0,0-17 0,0 17 0,0-17 0,17 0 0,-17 17 15,0 1-15,18-1 0,-18 0 0,0 1 0,0-1 0,0 0 16,0 1-16,0 34 109,0 1-109,0 0 0,0-1 0,18-17 0,-18 18 0,0 0 16,0-1-16,17-17 0,-17 18 0,0 52 0,0-52 0,0 0 0,0-1 0,18-17 16,-18 18-16,17 0 0,-17-1 0,0 1 0,18-18 0,-18 18 0,0-1 0,0 1 0,0 0 15,0-1-15,18-17 0,-18 18 0,17-18 0,-17 17 0,0 1 0,0 0 0,18-1 16,0-17-16,-18 18 0,53 88 15,-36-89-15,1 1 0,-1 0 0,19 17 16,-19 0-16,1-35 0,-18 18 0,18-18 0,-1 0 0,1 0 16,0 0-16,-1 0 0,1 0 15,-1 0 1,-17-18 0,0 1-16,18-1 15,-18 0-15,0 1 0,0-1 0,0 0 0,0 1 16,0-1-16,0 1 0,0-1 0,18 18 0,-18-18 0,0 1 0,0-1 0,17 0 15,-17 1-15,0-1 0,0 0 0,0 1 0,0-18 0,0 17 0,0 0 0,0-17 0,18 35 0,-18-18 0,0 1 16,0-72-16,18 54 0,-18 0 0,0 17 0,0 1 0,0-19 16,17 19-16,-17-1 0,0 0 0,0 1 0,0-1 0,0 1 0,0-19 0,0 19 15,0-1-15,0 0 0,0 1 0,0-1 0,0 36 63,18-1-48,0 1-15,-18 0 0,0-1 0,17 19 0,1-1 0,-18-18 0,0 1 0,0 17 0,18-17 16,-18 17-16,0-17 0,0 17 0,0 0 0,0-17 0,0 0 0,17 17 0,-17 18 0,0-18 16,18-17-16,-18 0 0,0-1 0,0 1 0,0-1 0,0 1 0,0 35 0,17-35 0,-17-1 0,0 1 0,0 35 15,0-36-15,0 1 0,0 0 0,0-1 0,0 1 0,18-18 0,-18 18 0,0-1 0,18 1 16,-18 0-16,0-1 0,0 1 0,17-1 0,-17 1 0,0 0 16,18-18-16,-18 17 0,0 1 0,18-18 0,-18 18 15,17-18 16</inkml:trace>
  <inkml:trace contextRef="#ctx0" brushRef="#br0" timeOffset="152646.263">18362 6438 0,'0'18'16,"0"17"-16,0-17 0,0 17 16,0 0-16,0-17 0,0 17 0,0-17 0,0 17 0,0-17 0,0-1 0,0 19 0,0-19 15,0 1-15,0 0 0,0 17 0,0-17 0,0-1 0,0 1 0,0 35 0,0-36 0,0 19 16,0-19-16,-18 1 0,18 0 0,0-1 0,0 1 0,0-1 0,0 36 0,0-35 0,0 0 0,-17-1 0,17 1 16,0 0-16,0-1 0,0 1 0,0-1 0,0 1 0,0 0 0,0-1 0,0 1 0,0 0 0,0 70 15,0-53-15,0 18 0,0-35 0,0-1 0,0 1 0,17 0 0,-17-1 16,0 1-16,0 0 0,0-1 0,18-17 15,0 0-15,-18-17 63,0-19-63,0 19 0,0-1 0,0 0 0,0 1 0,0-1 0,0 0 0,-18 18 16,18-35-16,0 18 0,-18-19 0,18 19 0,0-1 0,0 0 0,0-17 0,-17 17 0,17-17 15,-18 0-15,1-89 0,-1 54 0,18-1 16,0 36-16,0-36 0,0 36 0,-18-18 0,18 18 0,0 0 0,0-1 0,0-17 15,0 18-15,0 0 0,18-18 0,-18 35 0,18-35 0,-18 18 0,17-18 0,1 18 16,-18 17-16,53-17 0,-53-18 0,17 36 0,1-19 0,0 19 0,17-1 16,-35 0-16,35-17 0,36 0 15,-54 17-15,1 18 0,0-18 0,-1 1 0,1 17 0,0 0 0,-1 0 16,18 0-16,-17 0 0,0 0 0,-1 0 0,1 0 0,0 0 0,-1 0 16,1 0-16,0 0 0,-1 0 0,1 0 0,-18 17 0,35 1 0,-17-18 15,-1 0-15,1 18 0,-18-1 0,18 1 0,-1 0 0,19 17 16,-19-17-16,-17 17 0,0-17 0,18-18 0,0 35 0,-18 0 15,0-17-15,0-1 0,0 19 0,0-19 0,0 1 16,0 17-16,0-17 0,0 17 0,0-17 0,-18 17 0,-35 36 16,53-54-16,-18-17 0,18 18 0,-17-1 0,-1 1 0,0 0 15,-34 35-15,34-53 0,0 35 0,1-35 0,-1 18 16,0-1-16,18 1 0,-17-18 0,-1 0 0,18 18 0,-35 17 16,35-18-16,0 1 15,-18-18-15,18 18 0,0-1 16,0 1-1,18-18-15,-18 18 0,17-18 0,1 0 0,0 0 0,-18 17 0,17-17 16,1 0-16,0 0 0,-1 18 0,1-18 0,0 18 0,-1-18 0,1 17 16,17-17-16,0 35 0,-17-35 0,0 18 0,-1 0 0,1-18 15,0 17-15,-1 1 0,1 0 0,17 17 16,-17-35-16,-1 18 0,1-18 0,-18 17 16,18-17-16,-18 18 0,17-1 0,1-17 0,-18 18 15,0 0-15,18-18 0,-1 0 16,-17 17-16,18-17 0,-18 18 47,0 0-47,0-1 0,18-17 15</inkml:trace>
  <inkml:trace contextRef="#ctx0" brushRef="#br0" timeOffset="153257.74">20285 6121 0,'0'17'31,"0"1"-16,0 35-15,-18-53 0,18 18 0,0 17 0,-18-35 0,18 17 0,0 1 0,0 0 0,-35 88 16,35-89-16,-17 1 0,17-1 0,-18 19 0,18-1 0,-18-17 0,18-1 0,0 1 0,-17 17 0,17 0 0,-18-35 0,18 36 16,-35-19-16,35 1 0,0 17 0,0-17 0,-18 0 0,18-1 0,-18-17 0,1 36 0,17-19 0,0 1 0,0-1 0,0 1 0,-18 0 0,18 17 15,-18-35-15,-34 141 0,52-123 0,0-1 16,0 1-16,-18-18 0,18 18 0,0-1 0,0 1 0,0 0 0,0 17 16,0-18-16,0-34 62,0-1-62,0 1 0,0-1 0,0 0 16,0-17-16,0-71 0,0 53 0,0 36 15,0-1-15,18-17 0,-18 17 0,17-70 0,-17 53 0,18-18 0,-18 17 0,17-17 16,-17 36-16,0-18 0,0 17 0,18-53 0,-18 54 0,18-1 0,-18-17 0,17 17 0,-17 1 0,0-1 0,18-17 16,0-1-16,-18 19 0,17 17 0,-17-36 0,0 19 0,0-1 0,36 1 0,-36-19 0,0 1 0,17 35 0,-17-18 0,18 1 0,0 17 15,-18-18-15,17 0 0,-17 1 0,18 17 0,-18-18 0,0 0 0,17 18 0,1-17 0,0-1 0,-1 1 16,1 17 15,0 0-31,-1 0 0,-17 17 0,18 1 16,-18-1-16,18 1 0,-1 0 0,-17-1 0,18 1 0,-1 0 0,1-1 0,-18 1 0,71 105 15,-54-123-15,1 53 0,-18-35 0,35 35 0,-17-18 0,17 18 0,-17 0 16,52 35-16,-70-70 0,18 17 0,0-35 0,-1 35 0,-17-17 0,18-18 0,-18 18 16,0-1-16,18-17 0,-18 18 0,17 0 0,1-1 0,-18 1 0,17 0 0,-17-1 0,18-17 0,-18 18 0,0-1 15,18-17-15,-18 18 0,0 0 0,17-18 0,1 17 0,-36-17 63,1 18-63,-1-18 0,0 0 0</inkml:trace>
  <inkml:trace contextRef="#ctx0" brushRef="#br0" timeOffset="154623.592">19844 6720 0,'17'0'0,"1"0"16,0 0-16,-1 0 0,1 0 0,105 0 16,-105 0-16,17 0 0,-17 0 15,0 0-15,-1 0 0,1 0 0,17 0 0,0 0 0,-17 0 0,0 0 0,-1 0 16,1 0-16,-18 18 0,35-18 0,-17 0 0,0 0 0,-1 0 0,1 0 0,-1 0 0,1 18 0,0-18 0,-1 0 0,1 0 15,0 0-15,-1 17 0,1-17 0,0 0 0,-1 0 0,1 0 0,0 0 0,-1 0 0,1 0 16,-1 0-16,1 0 0,0 0 0,-1 0 0,1 0 16,0 0-16,-1 0 0,1 0 0,0 0 0,-1-17 0,-17-1 15,18 18-15,-1 0 0,-17-18 0,18 18 0,-18-17 0,18 17 0,-1-18 16,-17 0-16,18 1 0,0-1 0,-18 1 0,17 17 16,-17-18-16,18 0 0,0 18 0,-18-17 0,0-1 0,17 18 0,-17-18 0,18 18 15,-18-17-15,0-1 0,0 0 0,17 18 0,-17-17 0,0-1 0,18 18 0,0 0 0,-18-17 16,0-1-16,17 18 15,-17-18-15,0 36 63,0 0-63,18-18 0,-18 17 0,0 18 0,0-17 0,0 0 0,0 17 0,0 18 16,0-18-16,0-17 0,0-1 0,0 19 0,0-19 0,0 1 0,0 0 0,0-1 15,0 54-15,0-53 0,0-1 0,0 1 0,0-1 0,0 1 0,0 0 0,18 35 16,-18-36-16,0 1 0,0 0 0,0-1 15,0 1-15,0-36 63,0 1-63,0-1 16,0 0-16,0 1 0,0-19 0,0-52 0,0 35 0,0 36 15,0-19-15,0-175 0,0 193 16,0-17-16,0 17 0,0-17 0,0 17 0,0-17 0,0 0 0,0 17 0,0 0 0,0 1 0,0-1 0,0 0 0,17 1 15,-17-1-15,0 1 0,0-1 0,18 0 0,-18 1 16,18 17 47,-1 17-63,-17 19 0,18-19 0,-18 1 0,17-18 0,-17 17 0,18 1 0,0 70 15,-18-70-15,17-18 0,-17 18 0,0-1 0,0 1 0,18-1 0,-18 1 0,18 0 0,-1-1 16,-17 19-16,0-19 0,18 1 0,-18 0 0,18-18 0,-1 17 0,-17 18 0,18-17 0,-18 0 15,18-18-15,-18 17 0,17-17 0,-17 18 0,18 0 0,-1-18 0,1 0 16,-18 17-16,35-17 16,-17 0-16,0 0 15,-1 0-15,-17-17 0,18-19 16,0 19-16,-1-1 0,18-35 0,-17 36 0,0-1 0,-18 0 0,0 1 0,17-1 16,1 18-16,-18-18 0,0 1 0,18-1 0,-1 0 0,-17 1 0,0-18 0,18 17 0,0 18 0,-18-18 0,0 1 0,17 17 0,-17-18 0,18-17 15,0 35-15,-18-36 0,17 19 0,36-89 0,-35 88 0,-1 1 0,-17-1 16,36-17-16,-19 17 0,-17 0 0,18 1 0,0-1 0,-18 1 0,0-1 0,17 18 0,1-18 15,-18 1-15,17 17 0,-17 17 47,18 1-47,-18 0 0,0-1 0,18-17 0,-18 53 16,0-35-16,17 17 0,-17 0 0,0-17 0,18 0 0,-18 17 0,0-17 0,0-1 0,18 1 0,-18 17 16,0 0-16,0-17 0,0 0 0,0-1 0,0 1 0,0 0 0,0-1 0,17 18 0,-17-17 0,0 0 0,0-1 0,0 1 0,18 35 15,-18-18-15,18 0 0,-18-17 0,0 0 0,0-1 0,17 54 16,-17-53-16,0-1 0,18 1 0,-18 17 0,0-17 0,17-1 15,-17 1-15,0 0 0,0-1 0,0 1 0,18-18 0,-18 18 0,0-1 16,0 1-16,18-18 0,-18 18 16</inkml:trace>
  <inkml:trace contextRef="#ctx0" brushRef="#br0" timeOffset="157728.287">13617 8855 0,'0'17'31,"0"1"-31,0 0 0,0-1 0,0 1 0,0 158 16,0-158-16,0 52 0,0-34 0,-17-1 0,17 36 16,0-54-16,0 19 0,-18-1 0,18-18 0,0 19 0,0-19 0,0 1 0,0 0 0,0-1 0,0 1 0,0 52 15,0-17-15,0 18 0,0-36 0,0 0 0,0-17 0,0 17 0,0-17 0,-18 53 16,18-54-16,0 1 0,0 0 0,0 17 0,-17-35 0,17 17 0,0 1 0,-18 70 0,18-70 0,-18 176 16,1-124-16,17-34 0,0-19 0,-18 72 15,18-54-15,0-17 0,-18-18 0,18 17 0,0 36 0,0-35 16,0 35-16,0-18 0,0-17 0,-17-1 0,17 1 0,0-1 0,0 19 0,0-1 15,0 0-15,0-17 0,-18 17 0,18-17 0,0-1 16,0 1-16,0 0 0,-35 52 0,35-52 16,0 0-16,-18-1 0,18 1 0,0 0 0,-17-18 15,17 17-15,0 1 16,-18-18 31,0 0-32,1 0 1,17-18 0,0 1-16,0-1 0,0 0 0,0 1 0,0-1 0,0 0 0,0 1 0,0-1 0,0 0 0,0 1 15,0-1-15,0 0 0,0-17 0,0 18 0,0-1 0,0 0 0,0 1 0,0-19 0,0 19 0,0-1 0,0-17 16,0 17-16,0 1 0,0-19 0,0 19 0,0-1 0,0 0 0,0-17 0,0 17 0,0-17 0,0 18 0,0-1 0,0 0 16,0 1-16,0-1 0,0 0 0,0 1 0,0-1 0,0 0 0,0 1 0,0-19 0,0 19 0,0-1 0,0 1 0,0-1 0,0 0 0,0-17 15,17-71-15,-17 89 0,0-19 0,0 19 0,18-19 0,-18 19 0,0-1 0,0 0 0,0 1 0,0-1 16,0-35-16,18 36 0,-18-1 0,0-17 0,17 17 0,-17 0 0,0 1 0,0-19 0,0 1 0,18 35 0,-18-17 0,0-1 0,0 0 0,18-35 15,-18 36-15,0-1 0,0 0 0,0 1 0,0-1 0,0-17 0,0 17 0,17 18 0,-17-17 0,0-19 0,0 19 16,18-1-16,-18 0 0,0 1 0,0-1 0,0 1 0,0-1 0,17 0 0,-17 1 0,0-1 0,0 0 0,0 1 16,0-1-16,0-17 0,18 17 0,-18 0 0,0 1 0,18 17 0,-18-18 15,0 1-15,0-1 0,0 0 0,0 1 0,0-1 16,0 0-16,17 18 0,-17-35 0,0 17 0,0 1 16,0-1-16,18 18 15,-18 18 32,35 70-31,-17-53-16,-18-17 0,0 0 0,0-1 0,18 1 0,-18-1 0,35 125 15,-18-125-15,-17 36 0,18 0 0,-18-35 0,53 35 0,-53-36 0,18 54 0,-18-18 16,17-36-16,-17 1 0,0 35 0,0-18 0,18 0 0,-18 1 0,0-19 0,0 1 0,0 17 0,0-17 0,0 35 0,0-35 0,0-1 16,18 18-16,-18-17 0,0 0 0,0-1 0,0 19 0,17-1 0,-17-17 0,0-1 0,0 1 0,0 17 0,0 0 0,0-17 0,0 0 0,0 17 0,0-17 15,0-1-15,0 1 0,0-1 0,0 1 0,0 17 0,0-17 0,0 0 0,0-1 0,0 1 0,0 0 0,0 70 16,0-71-16,0 1 0,0 0 15,0-1-15,0 1 0,0 0 0,0-36 329,0-17-329,0 17 0,0-17 0,0 17 0,0 1 0,0-19 0,0 1 15,0 17-15,0 1 0,0-1 0,0 0 0,0 1 0,0-1 0,18 0 0,-18 1 0,0-1 0,0 1 0,18-1 0,-18-17 0,0 17 16,0-17-16,0-1 0,17-140 15,-17 141-15,18 17 0,-18 1 0,0-1 0,0 0 0,0-88 0,0 71 16,0 0-16,0 17 0,0-17 0,17 35 0,-17-18 0,0 1 0,0-1 0,0-17 0,0 17 0,0 0 0,0 1 16,18-18-16,-18 17 0,0 0 0,0 1 0,0-1 0,0 0 0,0 1 0,0-1 0,0 0 0,0 1 0,0-18 0,0 17 0,0 0 15,0 1-15,0-19 0,0 19 0,0-1 0,0 0 0,0 1 0,0-1 0,0 0 0,0 1 0,0-1 16,0 1-16,0-1 0,0 0 0,0 1 0,0-1 0,-18 0 0,18 1 16,0-1-16,0 0 15,0 36 48,0 35-63,0-35 0,0 17 0,0 0 0,0 0 15,0-17-15,0 0 0,0-1 0,0 36 0,0-17 0,0 17 0,0-36 0,18 1 0,-18 17 0,0-17 0,0 17 0,0-17 0,0-1 16,0 89-16,0-71 0,0-17 0,0 17 0,18 1 0,-18-1 0,0 0 0,0 0 0,0-17 0,0 17 0,0 1 16,0 34-16,0-35 0,0 18 0,0 106 0,0-124 0,0-17 0,0 17 15,0 1-15,0-1 0,0-18 0,0 19 0,0-19 0,0 1 0,0 0 0,0 17 0,0 0 0,0-17 0,0 35 16,0-36-16,-18-17 0,18 53 0,0-35 0,0 0 0,0-1 0,0 1 0,0 0 15,0-1-15,0 1 0,0-1 0,0 1 0,0 0 16,0-1-16,0 1 0,0 0 0,0-1 16,0 1-16,0 0 0,0-1 0,0 1 15,0-1-15,0 1 0,0 0 16,18-18 15,-18-18-15,17 0-16,-17 1 0,0-1 0,0 1 0,0-1 0,0 0 0,0 1 0,0-1 0,0-17 15,0 17-15,0 0 0,0 1 0,0-1 0,0 1 0,0-1 0,0-17 0,0 17 0,0-17 0,0 17 0,0 0 0,0 1 0,0-18 16,0-1-16,0 1 0,0 0 0,0-1 0,0 19 0,0-1 0,0-17 0,0 17 0,0 1 0,0-19 0,0 1 0,0 17 16,0-158-16,0 141 0,0 17 0,0 0 0,0-17 0,0 18 0,0-1 0,0-17 0,0-1 15,0 19-15,0-1 0,0 0 0,0 1 0,0-1 0,0 0 0,0-34 0,0 34 0,0 0 0,0 1 0,0-1 0,0-17 0,0-18 16,0 35-16,0-17 0,0 17 0,0-17 0,0 17 0,0-17 0,18 0 0,-18 17 0,0 1 16,0-1-16,0 0 0,0 1 0,0-1 0,0 0 0,0-17 0,0 17 0,0 1 0,0-1 0,0 0 15,0 1-15,0-1 0,0-17 0,0 17 0,0 1 16,0 34 46,0 19-62,0-19 0,0 1 16,0-1-16,0 1 0,0 17 0,0 1 0,0-1 0,0-17 0,18-1 0,-18 1 0,0 70 0,0-53 0,0-17 0,0 17 16,0 1-16,0-19 0,0 36 0,0-35 0,0 17 0,17 36 0,-17-36 0,0 0 0,0-17 0,0 17 0,0 177 15,0-195-15,0 36 0,0-35 0,0 0 0,0 34 0,0-34 0,0 0 0,0 35 0,0-36 0,0 19 0,0-1 0,0 0 0,0 106 16,0-105-16,0-19 0,0 1 0,0 17 0,0-17 0,0-1 0,0 1 0,0 35 0,0-35 15,0 17-15,0 0 0,-17-35 0,17 18 0,0-1 0,0 1 0,0 0 0,0 17 0,0-17 0,0-1 0,0 1 0,0-1 16,0 1-16,0 0 0,0-1 0,0 1 0,0 0 0,-18-18 0,18 17 0,0 1 0,0 0 16,0-1-16,0 1 0,18-18 47,-1 0-32,-17-18-15,0 1 0,0-1 16,0 0-16,0 1 0,0-1 0,0-123 0,0 123 0,0-17 15,0 17-15,0 1 0,0-1 0,0 0 0,0-17 0,0 18 0,0-1 0,0 0 0,0 1 0,0-54 0,0-17 16,0 70-16,0-35 0,0 0 0,0 18 0,0 17 0,0 1 0,0-18 0,-17 17 0,17 0 0,0-17 0,0 17 0,0 1 16,0-19-16,0 19 0,-18-18 0,18 17 0,0-17 0,0-1 0,0 1 0,0 0 0,0 17 0,0 1 0,0-1 0,0-17 0,0-1 0,0 1 15,-18 17-15,18 1 0,0-36 0,0 18 0,0 17 0,0 0 0,0 1 0,-17 17 0,17-141 16,0 123-16,-18-17 0,18 17 0,0 0 0,0 1 0,0-1 0,0 0 0,0 1 0,0-1 0,0 1 16,0-1-16,0 0 0,0 1 0,0 34 46,0 1-30,0 17-16,0-17 0,0-1 0,18 1 0,-18 17 0,0-17 0,17 0 0,1 52 0,-18-52 0,0 17 0,0-17 16,0 17-16,35 88 0,-17-70 0,-18 0 0,0-35 0,0 17 0,0-17 0,0 17 0,0 0 0,0 36 15,0-53-15,0 35 0,0-36 0,0 1 0,0 17 0,0-17 0,0 17 0,0 0 0,0-17 0,0 0 0,0 17 0,0-18 0,0 19 0,0-19 16,0 36-16,0-35 0,0 88 0,0-53 0,0-36 0,0 1 0,0 0 0,0-1 0,-18 1 0,18 0 16,0 17-16,0-18 0,0 1 0,0 0 0,0-1 0,0 1 0,0 0 15,0-1-15,-17-17 16,-1 0-1,0 0-15</inkml:trace>
  <inkml:trace contextRef="#ctx0" brushRef="#br0" timeOffset="158666.087">11924 9190 0,'0'17'31,"0"1"-31,0 17 0,0-17 16,0 17-16,0 18 0,0-17 0,0-19 0,0 1 0,0 17 0,-18 0 0,18-17 0,0 0 15,-17 17-15,-1 141 0,18-140 0,0-1 0,0 0 0,0 0 16,-18-17-16,18 0 0,0-1 0,0 1 0,0 17 0,0-17 0,0 0 0,0-1 0,0 1 0,-17-1 0,17 1 16,0 0-16,0-1 0,0 1 0,0 53 0,0-36 15,0-18-15,0 1 0,0 0 0,0-1 0,0 1 0,0 0 16,0-1-16,0 1 0,0 52 16,0-52-16,0 0 0,0-1 0,0 1 0,0 0 0,0-1 0,0 1 15,0 0-15,0-1 0,0 1 0,0 0 0,0-1 0,0 1 16,0-1-16,0 1 0,0-36 78,0 1-78,0-1 0,0 1 16,0-1-16,0 0 0,0 1 0,0-1 0,0 0 0,0 1 0,0-1 0,0 0 0,0 1 0,0-1 0,0 0 0,0 1 0,0-18 15,0 17-15,0 0 0,0-17 0,17 35 0,-17-18 0,0 1 0,0-1 0,0 0 0,18 1 0,-18-1 0,0 1 0,0-1 0,0 0 0,0 1 16,0-1-16,0-17 0,18-1 0,-18 19 0,0-1 0,0 1 0,0-1 0,17-17 0,-17 17 0,18 0 0,-18-17 0,0 17 0,0 1 15,0-19-15,53-87 0,-53 88 0,0 17 0,0 0 0,17 1 16,-17-18-16,18-1 0,-18 19 0,18-19 0,-18 1 0,0 0 0,17 17 0,-17-17 0,18 17 0,-18 1 16,0-1-16,18 18 0,-18-18 0,0 1 0,0-19 0,0 19 0,17 17 0,-17-18 0,0 0 0,0 1 15,0-1-15,18 18 0,-18 18 63,18 17-63,-18-17 0,0-1 15,0 1-15,0 0 0,0 17 0,0-17 0,0 17 0,0 0 0,0-17 0,0 17 0,0 71 16,0-88-16,0 17 0,0 0 0,0-17 0,0 35 0,0-18 0,0 53 0,0-70 16,0 35-16,0-36 0,0 19 0,0-19 0,0 1 0,0 0 0,0-1 0,0 1 0,0-1 0,0 1 0,0 0 0,0 70 15,17-70-15,-17-1 0,0 1 0,0-1 0,0 1 0,18-18 0,-18 18 16,0-1-16</inkml:trace>
  <inkml:trace contextRef="#ctx0" brushRef="#br0" timeOffset="159603.879">15363 9155 0,'18'17'46,"-18"1"-46,18-1 0,-18 1 0,0 0 0,0-1 0,17 1 0,-17 17 0,18 18 0,-18-35 0,18 17 16,-18-17-16,17-1 0,-17 125 0,0-90 0,18-16 0,-18-1 0,0-17 16,18 17-16,-18-17 0,0 52 0,0-35 0,17-35 0,-17 36 0,0-19 0,0 1 0,0 0 0,0-1 0,0 1 0,18 0 0,-18-1 15,0 18-15,0-17 0,0 0 0,0-1 0,0 1 0,0 0 0,17-18 0,-17 17 16,18-17-16,-18 18 31,0-36-15,0 1-16,0-1 0,0 0 15,0 1-15,0-1 0,-18 18 0,18-35 0,0 17 0,0-17 0,0 17 0,0 1 0,0-1 0,0-17 16,0 17-16,0 0 0,0 1 0,0-19 0,0 19 0,0-18 0,0 17 0,-17-53 16,17 36-16,0-18 0,-18 36 0,18-19 0,0 19 0,0-1 0,0-17 0,-17-1 0,17 19 0,0-18 15,0-1-15,0 1 0,0 0 0,0 17 0,0-35 0,0 18 0,0-18 0,0 35 16,0-17-16,0 0 0,17 17 0,-17 0 0,0 1 0,18-1 0,-1-17 0,1 35 16,-18-18-16,18 1 0,-18-1 0,17 18 0,1 0 0,0 0 15,-18-18-15,17 1 0,1 17 0,0 0 16,-1 0-16,1 0 0,17 17 15,-17-17-15,-18 18 16,0 0-16,17-18 0,-17 17 0,18-17 0,0 0 0,-18 18 0,0 0 0,17-1 16,-17 1-16,0-1 0,18 19 0,-18-19 0,18-17 0,-18 18 0,0 0 0,0-1 15,0 1-15,17-18 0,-17 35 0,0-17 0,0-1 0,0 1 0,0 0 0,0 17 0,0-17 0,-17-1 0,17 19 16,0-19-16,0 1 0,-18 0 0,-17 70 0,-1-53 0,36-17 0,0-1 0,-17 1 0,-1 0 16,1-1-16,17 1 0,-18-1 0,0 1 0,1-18 0,17 35 0,-18-17 0,0-18 0,18 18 0,-17-1 0,-1-17 15,0 18-15,18 0 0,0-1 0,-17-17 0,-1 0 0,18 18 0,-18-18 16,18 17-16,0-34 47,0-1-47,18 1 0,0 17 0,-18-18 0,35 18 0,-17-18 15,-1 1-15,19 17 0,-19 0 0,1 0 0,0 0 0,-18-18 0,35 18 0,-18-18 0,72 1 16,-72 17-16,1 0 0,0 0 0,-1 0 0,1 0 0,-1 0 0,19 0 0,-19 0 0,1 0 16,0 0-16,-1 0 0,1 0 0,0 0 0,-1 0 0,1 0 0,-1 0 0,1 0 0,0 0 0,-1 0 15,1 0-15,-18 17 0,18-17 0,-1 0 0,-17 18 16,0 0-16,0-1 0,18-17 0,-18 18 0,0 0 0,0-1 0,0 1 0,18-1 15,-18 1-15,0 17 0,0-17 0,0 0 0,-18-18 0,18 35 0,-18-17 16,1-1-16,17 1 0,-18 0 0,18-1 0,-18-17 0,18 18 0,-17-18 0,17 17 0,0 1 0,-18-18 0,0 18 0,18-1 16,-17 1-16,-1-18 0,1 18 0,-1-1 0,0-17 0,1 18 0,17 0 0,-18-18 15,0 0-15,18 17 0,-17 1 0,-19-1 0,19-17 0,-1 0 0,18 18 0,-17 0 0,-1-18 0,0 17 16,1-17-16,-1 0 0,0 0 0,1 0 0,-1 0 16,0 0 15,1 0-16,17-17-15,0-1 16</inkml:trace>
  <inkml:trace contextRef="#ctx0" brushRef="#br0" timeOffset="160172.262">16492 9543 0,'0'17'32,"0"1"-32,0 0 15,0-1-15,18 1 0,-18-1 0,0 19 0,0-19 0,0 1 0,0 0 0,0-1 16,0 1-16,0 0 0,0-1 0,0 1 0,0 17 0,0-17 0,0-1 15,0 54-15,0-53 0,0 17 0,0-17 0,18-1 0,-18 1 0,0-1 0,0 1 0,0 0 16,17-1-16,-17 1 0,0 0 0,18-18 0,-18 17 16,18-17-16,-18 18 0,17-18 0,1 0 15,-1 0-15,1 0 16,0-18 0,17-17-16,-17 17 0,-18 1 0,17-54 15,-17 54-15,18 17 0,-18-18 0,0 0 0,18-17 16,-18 17-16,0 1 0,0-1 0,17 0 0,-17 1 0,0-1 0,18 0 0,-18 1 15,0-18-15,0 17 0,0 0 0,0-17 0,0 17 0,0 1 0,18-1 0,-18 0 16,0 1-16,0-1 0,17 18 0,-17-17 0,0-1 0,0 0 0,0 1 16,18 17-1,-1 0 17,-17 17-32,0 1 0,18 0 15,-18 17-15,0-18 0,0 1 0,18 53 0,-4040-54 0,8061 1 0,-4039 0 16,18 17-16,-18-18 0,0 1 0,0 0 0,0-1 0,18 1 0,-18 0 0,0 17 0,17-35 0,-17 18 0,0-1 0,0 1 15,0 0-15,0-1 0,0 1 0,18-1 0,-18 1 0,0 0 0,0-1 0,0 1 0,18-18 0,-18 18 0,17-1 16,-17 1-16,0 0 0,0-1 0,18-17 16,-1 0-1</inkml:trace>
  <inkml:trace contextRef="#ctx0" brushRef="#br0" timeOffset="160710.191">18292 9119 0,'-18'0'0,"0"0"0,1 0 16,-1 0-16,0 0 0,1 0 0,-1 0 0,0 0 0,1 0 0,-1 0 15,-17 18-15,35 0 0,-35-18 0,-89 88 16,106-88-16,1 0 0,17 17 0,0 1 0,-35-18 0,35 18 0,0-1 16,-18-17-16,0 18 0,1-18 0,17 18 0,0-1 0,-36 36 15,19-53-15,17 18 0,-18-18 0,18 17 0,0 1 0,0 0 16,0-1-16,0 1 0,0 0 0,0 17 15,0 0-15,18-17 0,-1-18 0,1 17 0,-18 1 16,18 0-16,-1-1 0,1 1 0,0 0 0,-1-18 0,-17 17 0,35 1 16,-17 0-16,-18-1 0,18-17 0,-1 0 0,-17 18 0,0-1 0,18-17 0,0 0 0,-1 18 15,1 0-15,0-1 0,-1 1 0,1 0 0,0-18 0,-18 17 0,35 19 16,-18-1-16,1-35 0,0 0 0,-18 18 16,0-1-16,0 1 0,17-18 0,-17 17 15,0 1 1,0 0-16,-17-18 0,17 17 0,-36 1 15,19-18-15,-1 0 0,18 18 0,-88-1 0,88 1 16,-35-18-16,17 0 0,18 18 0,-35-18 0,17 0 0,-17 0 16,17 0-16,1 0 0,17 17 0,-18-17 0,0 0 0,1 0 0,-1 0 15,18 18-15,-18-18 0,1 0 0,-1 0 0,0 0 0,1 17 0,-1-17 0,1 0 16,-1 0-16,0 0 0,1 0 16,17 18-16,-18-18 15</inkml:trace>
  <inkml:trace contextRef="#ctx0" brushRef="#br0" timeOffset="164538.983">19491 8714 0,'0'17'31,"0"1"-31,18 0 0,-1-1 16,-17 1-16,0-1 0,0 1 0,0 0 0,36 17 0,-36-17 0,0-1 0,0 36 16,17-18-16,-17-17 0,0 0 0,0-1 0,0 19 0,18-19 0,-18 1 0,0 0 0,0-1 0,0 1 0,0-1 15,17 36-15,-17-35 0,0 0 0,0-1 0,0 1 0,0 0 0,0-1 0,0 1 16,0 0-16,0-1 0,0 71 15,0-70-15,0 17 0,0-17 0,0 0 0,0-1 0,0 1 0,0-1 16,0 1-16,0 0 0,-17-18 0,-1 0 47</inkml:trace>
  <inkml:trace contextRef="#ctx0" brushRef="#br0" timeOffset="164950.817">19226 8520 0,'18'0'47,"0"0"-47,-1 0 0,1 0 0,0 0 0,-1 0 0,1 0 15,0 0-15,-1 0 0,18 0 0,-17 0 0,17 0 16,-17 0-16,0 0 0,-1 0 0,1 0 0,0 0 0,-1 0 0,1 0 0,-1 0 0,19 0 0,-1 0 0,36 0 15,-54 0-15,18 0 0,-17 0 0,0 0 0,-1 0 0,1 0 0,17 0 0,-17 0 16,52 0-16,-34 0 0,-19 0 16,1 0-16,0 0 0</inkml:trace>
  <inkml:trace contextRef="#ctx0" brushRef="#br0" timeOffset="165282.07">19262 8978 0,'0'0'0,"17"0"0,1 0 16,0 0-16,-1 0 0,1 0 16,0 0-16,-1 0 0,-17 18 0,18-18 0,-1 0 0,1 0 0,0 0 15,-1 0-15,19 0 0,-19 0 0,1 0 0,0 0 0,-1 0 16,54 0-16,-54 0 0,1 0 0,0 0 0,-1 0 0,1 0 0,17 0 0,-17 0 0,-1 0 15,1 0-15,0 0 0,-1 0 0,1 0 0,0 0 0,-1 0 0,1 0 0,0 0 16,-1 0-16,1 0 0,-1 0 0,1 0 31</inkml:trace>
  <inkml:trace contextRef="#ctx0" brushRef="#br0" timeOffset="165751.035">20020 8996 0,'0'17'16,"0"1"-16,18 0 0,-18-1 0,17 124 16,-17-123-16,0 53 15,0-54-15,0 1 0,0 0 0,0-1 0,18-17 0,-18 18 0,0 0 0,0-1 0,0 18 16,0-17-16,18 0 0,-18-1 0,0 1 0,0 0 15,0 17-15,0-53 94,0-105-78,0 105-16,0 1 0,0-1 0,0 0 0,0 1 0,53-125 15,-53 125-15,0-1 0,0 1 0,0-1 0,17 0 0,36-88 16,-35 89-16,-18-1 0,17 18 0,1-35 0,-18 17 0,18 18 16,-1-17-16,-17-1 0,18 18 0,0-18 0,-18 1 0,17 17 0,19-36 15,-19 36-15,-17-17 0,18 17 0,-1 0 0,1-18 0,17 1 16,-17 17-16,0-18 0,-1 18 16,1 0-1,0 0 1</inkml:trace>
  <inkml:trace contextRef="#ctx0" brushRef="#br0" timeOffset="166550.35">20391 9260 0,'17'36'16,"1"-36"-16,-1 0 15,1 0-15,0 0 16,-18 17-16,17-17 0,1 0 0,0 0 16,-1 0-16,1 0 0,0 0 15,-1 0-15,1 0 0,0 0 0,-1 0 16,1 0-16,-1 0 0,1 0 0,0 0 16,-18-17-16,17 17 0,-17-18 0,18 18 0,0 0 0,-1-18 15,1 1-15,0 17 0,-18-18 0,0 0 16,17 1-16,1-1 0,-18 1 0,17 17 0,-17-18 15,0 0-15,0 1 0,0-1 0,0 0 16,0 1-16,0-1 0,0 0 16,-17 1-16,17-1 0,-18 18 0,1 0 15,-1 0-15,0 0 0,18-17 16,-17 17-16,-1 0 16,0 0 15,18 17-31,-17-17 0,17 18 0,0-1 0,-18-17 0,0 18 0,1 0 15,17-1-15,0 1 0,-18-18 0,1 0 0,17 18 0,0-1 0,0 1 0,-18-18 0,18 18 0,-18-1 16,1-17-16,17 18 0,0-1 0,-18 1 0,0-18 0,18 18 0,0-1 0,-17-17 0,17 18 16,-18 0-16,18-1 0,-35 19 0,35-19 0,-18 1 0,18 0 15,0-1-15,0 1 0,0-1 0,0 1 0,0 0 0,0-1 16,0 1-16,0 0 0,0-1 16,18 1-16,-1-18 0,-17 18 0,18-18 0,-18 17 0,18-17 0,-1 0 15,1 0-15,0 0 0,-1 0 16,-17 18-16,18-18 0,0 0 0,-1 0 15,-17 17-15,18-17 16,-1 0 47,1 0-17</inkml:trace>
  <inkml:trace contextRef="#ctx0" brushRef="#br0" timeOffset="174312.134">7920 16087 0,'17'0'16,"1"0"-16,0 0 0,-1 0 15,19 17-15,-19-17 0,1 0 0,0 0 0,70 0 16,-71 0-16,1 0 0,0 0 0,-1 0 0,1 0 0,17 0 15,-17 0-15,0 0 0,-1 0 0,1 0 0,-1 0 0,1 0 0,53 0 16,-54 0-16,1 0 0,0 0 0,-1 0 0,107 0 16,-107 0-16,36 0 0,-17-17 0,52 17 15,-53-18-15,-17 18 0,17 0 0,0-18 0,0 18 0,107 0 16,-125 0-16,1 0 0,-1-17 0,19 17 0,-19 0 0,1 0 0,35 0 16,-35 0-16,-1 0 0,1 0 0,0-18 0,-1 18 0,1 0 15,-1 0-15,1 0 16,0 0-16</inkml:trace>
  <inkml:trace contextRef="#ctx0" brushRef="#br0" timeOffset="174972.206">7250 13723 0,'0'18'93,"0"-1"-93,0 1 0,0 0 0,17-18 0,-17 17 16,0 1-16,0 17 0,0-17 0,18-1 16,-18 1-16,0 0 0,0-1 15,0 1-15,0 0 0,0-1 16,17-17-16,-17 18 0,0 0 31</inkml:trace>
  <inkml:trace contextRef="#ctx0" brushRef="#br0" timeOffset="175250.481">7267 13335 0</inkml:trace>
  <inkml:trace contextRef="#ctx0" brushRef="#br0" timeOffset="175828.264">7796 13123 0,'18'0'15,"0"0"-15,-1 0 0,1 0 16,0 0-16,-1 0 0,1 0 15,-1 18-15,1-18 0,0 0 0,-1 0 16,19 0-16,-19 18 0,1-18 0,0 0 0,-18 17 16,17-17-16,1 0 0,0 0 0,-1 0 0,1 18 0,-1-18 15,1 18-15,0-18 0,-1 17 0,1-17 0,0 0 0,52 18 16,-70-1-16,35-17 0,-17 0 0,17 0 0,36 18 16,-53-18-16,-1 0 0,1 0 0,-1 0 0,19 0 15,-36 18-15,17-18 0,1 0 0,0 0 0,17 0 0,-17 0 0,-1 0 16,1 0-16,0 0 0,-1 0 0,1 0 15,-18 17 64,0 1-79,0 0 0,0-1 15,0 19-15,0-19 0,0 36 0,0-35 0,-18-18 0,18 35 0,0-17 16,-17-1-16,17 1 0,-18 70 0,0-88 0,18 35 0,0-17 15,-17 0-15,17-1 0,-18-17 0,0 53 0,18-17 0,-35 16 16,35-34 0</inkml:trace>
  <inkml:trace contextRef="#ctx0" brushRef="#br0" timeOffset="176192.092">8343 13741 0,'18'0'32,"-1"0"-17,19 0-15,-19 0 16,1 0-16,0 0 0,-1 0 0,1 0 0,0 0 0,-18-18 0,17 18 0,1 0 15,-1-18-15,1 18 0,0 0 0,-1-17 0,1 17 0,17 0 0,-17 0 0,0 0 0,17 0 0,-17 0 0,-1 0 0,1-18 0,-1 18 16,1 0-16,17 0 0,-17-18 0,17 18 0,-17 0 0,0 0 0,-1 0 0,1 0 0,17-17 0,-17 17 0,-1 0 0,1 0 0,0 0 0,17 0 16,-17 0-16,-1 0 0,1 0 0,-1 0 0,1 0 0,0 0 0,-1 0 0,1 0 0,0 0 0,-1 0 0,19 0 15,-19 0-15,1 0 0,-18-18 0,18 18 0,-1 0 32</inkml:trace>
  <inkml:trace contextRef="#ctx0" brushRef="#br0" timeOffset="177762.307">23636 6138 0,'18'0'31,"-18"-17"-31,17 17 0,-17-18 0,0 0 16,18 18-16,-18-17 0,0-1 0,0 0 0,0-17 0,0 18 15,0-1-15,0 0 0,0 1 0,0-1 0,0 0 0,0 1 16,0-1-16,0 0 0,0 1 0,0-1 0,0 1 0,18-1 16,-18 0-16,0 1 0,0-1 0,0 0 0,0 1 0,17 17 15,-17-18-15,0 0 0,0 1 0,18 17 0,-18-18 16,18 18-1,-1 0 79,-17 18-94,18-18 0,-1 17 0,1-17 0,17 53 16,-17-35-16,0-18 0,-18 18 0,0-1 0,17-17 0,-17 18 0,18-18 0,-18 18 0,18-1 15,-1-17-15,-17 18 0,0-1 0,18-17 0,-18 18 0,0 0 0,0-1 0,0 1 16,18 0-16,-18-1 0,0 1 0,0 0 0,0-1 16,0 1-16,0-1 0,0 1 0,0 0 0,0-1 0,0 1 0,0 0 0,0 35 15,0-36-15,-18 1 0,0-18 0,18 35 0,-17-35 16,-1 18-16,18-1 0,-18 1 0,18 0 0,-17-1 0,-1 1 0,-17 0 16,35-1-16,-18 1 0,18 0 0,-18-18 0,18 17 0,-17-17 0,-1 18 0,18-1 15,-17-17-15,-1 0 0,18 18 0,0 0 0,-35-18 0,35 17 0,-18-17 0,18 36 0,-18-36 0,1 17 16,-1-17-16,-17 53 0,0-35 0,17-1 0,18 19 0,-18-36 0,1 0 15,17 17-15,0 1 0,-18-18 0,0 18 0,1-18 0,17 17 0,0 1 0,-36-18 0,36 18 0,0-1 0,-17-17 0,-1 0 0,18 18 16,-17-18-16,17 18 0,-18-18 0,0 17 0,18 1 0,0-1 0,-17-17 0,-1 18 0,0-18 0,18 18 0,-17-18 16,17 17-16,0 1 0,17-18 62,1 0-46,0 0-16,-1 0 0,1 0 15,0 0-15,-1 0 0,-17 18 0,18-18 0,-1 0 0,1 0 0,0 0 16,-1 0-16,1 0 0,0 0 0,-1 0 0,19 0 0,-19 0 0,1 0 16,-1 0-16,1 0 0,0 0 0,-1 0 0,1 0 0,0 0 0,-1 0 0,1 0 0,0 0 0,-1 0 0,1 0 15,-1 0-15,19 0 0,-19 0 0,19 0 0,-19 0 0,1 0 0,0 0 16,17 0-16,-17 0 0,-1 0 0,1 0 16</inkml:trace>
  <inkml:trace contextRef="#ctx0" brushRef="#br0" timeOffset="180115.371">21819 9207 0,'0'18'32,"0"0"-32,0-1 15,0 1-15,18 0 0,-18-1 0,0 19 0,0-19 0,18 19 0,-18-19 16,0 1-16,0-1 0,0 1 0,0 0 0,0 17 0,35 71 15,-35-89-15,18 1 0,-1 0 0,-17 17 16,18-35 0,-18-18 62,0 1-78,0-19 0,0 19 0,0-1 0,0 1 15,0-1-15,17-17 0,-17-1 0,0 19 0,0-1 0,18 18 0,-18-18 16,0 1-16,0-1 0,35-52 0,-35 52 0,0 0 16,18 1-16,-18-1 0,35 0 0,-35 1 0,0-1 15,18 18-15,0 0 0,-18-18 0,17 18 16,18 0 0,-17 0-16,0 0 0,17 0 0,-17 0 15,-1 0 1,1 0-16,0 0 15,-1 0-15,-17 18 0,0 0 0,18-18 0,-1 35 16,-17-17-16,18-1 0,-18 1 0,0 0 0,0-1 0,18-17 0,-1 88 16,1-88-16,-18 106 0,0-88 0,0 35 15,18-36-15,-18 19 0,17-19 0,-17 19 0,0 17 16,0-36-16,0 1 0,0-1 0,0 1 0,0 0 16</inkml:trace>
  <inkml:trace contextRef="#ctx0" brushRef="#br0" timeOffset="180389.536">22789 9560 0,'0'18'31,"18"0"-31,-18-1 0,0 1 0,0-1 0,18-17 16,-18 18-16,0 0 0,17-18 0,-17 17 0,0 1 0,0 0 0,0-1 0,0 1 15,0 0-15,18-1 0,-18 1 0,18-18 0,-18 17 16,0 1-16</inkml:trace>
  <inkml:trace contextRef="#ctx0" brushRef="#br0" timeOffset="181210.678">21467 9331 0,'17'0'0,"1"18"16,-18-1-1,17 71 1,-17-70-16,0 0 0,0-1 0,0 1 0,18-18 0,-18 18 0,0-1 0,0 19 0,0-19 16,0 1-16,0-1 0,0 1 0,0 0 0,0-1 0,18-17 15,-18 18-15,0 0 0,0-1 0,0-34 94,0-1-94,0 0 0,0 1 0,0-1 0,0 0 0,0 1 16,0-1-16,0 1 0,0-1 0,0 0 0,0 1 0,0-1 0,0-53 15,0 54-15,0-1 0,0 1 0,0-1 0,0 0 0,0 1 16,0-1-16,0 0 0,0 1 0,0-1 16,17 0 30,-17 1-46,36 17 0,-19 0 0,1-18 0,0 0 0,-1 1 16,1 17-16,17-18 0,-17 18 0,-18-17 0,17 17 0,1 0 0,-18-18 16,18 18-16,-1 0 0,-17-18 0,36 18 0,-36-17 0,17 17 0,1 0 15,0 0-15,-1 0 0,1 0 16,-1 0-16,1 0 0,0 0 16,-1 0-1,1 0-15,0 0 0,-18 17 16,17-17-16</inkml:trace>
  <inkml:trace contextRef="#ctx0" brushRef="#br0" timeOffset="181651.046">22560 9119 0,'18'0'31,"-1"0"-15,1 0-16,0 0 0,-1 0 16,1 0-16,0 0 15,-36 0 63</inkml:trace>
  <inkml:trace contextRef="#ctx0" brushRef="#br0" timeOffset="182573.598">23019 9437 0,'35'88'47,"-17"-70"-47,-18-1 15,0 1-15,17 0 0,19 34 0,-36-16 0,17-36 16,-17 17-16,18-17 0,-18 18 0,0 0 0,0-1 0,17 1 0,-17 0 0,18-18 0,-18 17 0,18 1 15,-1-1-15,1-17 0,-18 18 0,18-18 16,-18 18 0,0-36 31,0 0-32,0 1-15,0-1 0,0 1 0,0-1 0,0 0 0,0 1 0,0-72 16,0 72-16,0-1 0,0 1 0,0-1 0,0 0 0,35-70 15,-35 70-15,18 1 0,-18-1 0,17 1 0,1-1 0,0 0 0,-1-35 16,1 53-16,-1-17 0,1-1 0,-18 0 0,18 18 0,-1 0 16,1-17-16,0 17 0,-1 0 0,1-18 15,0 18-15,-1 0 0,1 0 0,-1 0 0,1 0 16,0 0-16,-1 0 0,72 0 0,-72 0 16,-17 18-16,35-18 0,1 0 0,-19 0 0,-17 17 0,18-17 0,0 18 15,-18 0-15,17-18 0,19 0 0,-36 17 0,17-17 0,1 18 0,-18 0 16,18-18-16,17 35 0,-18-17 0,1-1 15,0 18-15,-1-35 0,-17 18 0,18-18 0,-18 18 16,0-1-16,18-17 0,-18 18 0,17-18 0,-17 18 0,0-1 0,0 1 16,0 0-16,18-18 0,-18 17 15,0 1-15,0-1 0,18-17 0</inkml:trace>
  <inkml:trace contextRef="#ctx0" brushRef="#br0" timeOffset="184323.366">10566 5697 0,'0'18'62,"-18"0"-62,0 17 0,18-17 0,0-1 0,0 1 0,-17-1 0,17 1 0,0 0 16,-18-18-16,18 17 0,-18 1 0,18 0 0,0-1 0,0 1 0,-17-18 0,17 18 0,0-1 0,0 1 0,-18-1 0,18 19 0,-17-1 16,-1 0-16,18-17 0,0 0 0,-18-1 0,18 1 0,0 0 0,0-1 15,-17 18-15,-1 1 0,0-19 0,18 1 0,0 0 0,0-1 0,0 1 0,-17 17 0,-1-17 16,18-1-16,0 1 0,0 0 0,0-1 0,0 1 0,-18 0 0,1-1 0,17 19 0,0-19 0,-18 1 0,18-1 0,0 1 0,0 0 0,-17-1 15,17 1-15,0 0 0,-18 17 0,0-17 0,18-1 0,0 1 0,0 0 0,-17 17 0,17-18 0,-18 1 0,18 0 0,0-1 0,0 1 0,-18 0 16,18-1-16,-17 71 0,17-70 0,-18 0 0,18-1 0,0 1 0,-18-18 16,18 18-16,0-1 0,0 1 0,0 0 0,0-1 0,0 18 0,-17-35 0,17 18 0,0 0 0,0-1 0,0 1 0,-18 0 15,18-1-15,0 1 0,0 0 0,0-1 0,0 1 0,0 0 0,0-1 0,0 1 0,0-1 0,0 1 16,0 0-16,0-1 0,0 1 0,0 0 0,0-1 0,-17 1 0,17 0 0,0-1 16,0 1-16,0-1 0,0 1 0,0 0 0,0 17 0,0 0 0,0-17 0,0 0 15,0-1-15,0 18 0,0-17 0,0 17 0,0 1 0,0-19 0,0 1 0,0 17 0,0-17 16,0 17-16,0 0 0,0-17 0,0 0 0,0-1 0,0 1 0,0 0 0,-18-1 0,18 1 0,0 0 0,0-1 0,0 1 0,0-1 0,-18 1 0,18 0 15,0-1-15,0 1 0,0 17 0,0-17 0,0 0 0,0 17 0,0-18 0,0 1 0,0 0 0,0-1 0,0 1 0,-17 0 16,17-1-16,0 1 0,0 0 0,0-1 0,0 1 0,-18-18 0,18 35 0,0-17 0,0-1 0,0 1 0,0 35 16,0-18-16,0-17 0,0 0 0,0-1 0,0 1 0,0-1 0,0 1 0,0 0 0,0-1 15,0 1-15,0 0 0,0-1 0,0 1 0,0 0 0,18-18 0,-18 17 0,0 1 0,0-1 0,17 1 16,-17 0-16,0-1 0,18 1 0,0 0 0,-18-1 0,52 124 16,-52-123-16,0 0 0,18-1 0,-18 1 0,0 0 0,18 70 15,-18-71-15,17 1 0,-17 0 0,0-1 0,18 19 0,0-1 0,-18-17 0,0-1 16,0 1-16,0-1 0,0 1 0,0 0 0,0-1 0,0 1 0,17 0 0,-17-1 0,0 1 0,18 17 0,-18-17 0,0 17 15,0-17-15,0-1 0,0 19 0,18-1 0,-18-17 0,0-1 0,0 1 0,17 0 0,1 17 0,-18-18 0,0 1 0,0 0 16,17-1-16,-17 1 0,18-18 0,-18 35 0,18-17 0,-18 0 0,0-1 0,0 1 0,0-1 0,17-17 0,-17 18 0,0 0 0,18-18 0,-18 35 16,18-17-16,17 70 0,-17-88 0,-18 18 0,0-1 0,17 1 0,-17-1 0,18-17 15,-18 18-15,17-18 0,1 0 0,-18 35 0,18-17 0,-18 0 0,17-1 0,-17 1 0,0 0 0,18-1 16,0-17-16,-1 18 0,-17-1 0,0 1 0,0 0 0,0-1 0,18-17 0,0 18 0,-18 0 0,17-18 16,-17 17-16,18 1 0,-18 0 0,0-1 0,0 1 0,18-18 0,-1 0 0,-17 17 0,18-17 0,-18 18 15,0 0-15,17-18 0,-17 17 0,53 36 0,-35-35 16,-18 0-16,18-1 0,-18 1 0,17-18 0,-17 18 0,18-1 0,0 1 0,-18-1 0,17 1 0,18 0 0,-35-1 15,18-17-15,-18 18 0,18 0 0,-1-18 0,-17 17 0,18-17 0,-18 18 0,35 0 0,-35-1 0,18 1 0,0-1 16,-1-17-16,-17 18 0,0 0 0,18-18 0,-1 0 0,-17 17 0,0 1 0,18-18 0,17 35 16,-35-17-16,18-18 0,0 18 0,-1-1 0,1-17 0,0 18 0,-18-1 0,35 1 0,18 17 15,-36-17-15,1-18 0,0 18 0,-1-18 0,-17 17 0,18-17 0,0 0 16,-18 18-16,0 0 16,17-18 15,-34 0 47,-1 0-78,18-18 0,-18 18 16,1-53-16,-1 53 0,-17-35 0,35 17 0,-18 0 0,1 1 0,-1-1 0,0 1 0,1-1 0,17 0 15,-36-17-15,19 0 0,-19 17 0,36-17 0,-17 35 0,-1-18 0,0 1 0,18-1 0,-35 0 0,18 1 0,17-1 0,-18 0 16,18 1-16</inkml:trace>
  <inkml:trace contextRef="#ctx0" brushRef="#br0" timeOffset="187593.952">10319 5539 0,'0'17'32,"0"1"-32,0 0 0,0-1 0,0 54 0,0-54 15,0 19-15,0-19 0,0 1 0,0 0 0,0-1 0,0 1 0,0-1 0,0 1 0,0 0 0,-18-18 0,18 35 0,0-17 16,-18 17-16,18-17 0,0-1 0,0 18 0,-70 142 16,70-159-16,-35 17 0,35-18 0,0 1 0,0 0 0,-18-18 0,18 35 0,0-17 0,-18-18 0,18 17 0,0 1 15,-17-18-15,17 35 0,0-17 0,0-1 0,-18 1 0,0 0 0,18-1 0,0 1 0,0 0 0,-17-1 0,-1 89 16,1-88-16,17 17 0,0-17 0,0-1 0,-18 19 0,18-19 0,0 1 0,-18-18 15,18 35-15,-17 0 0,17 1 0,0-19 0,0 1 0,0 0 0,0-1 0,0 1 0,0 0 0,0-1 0,0 18 16,0-17-16,0 0 0,0-1 0,0 1 0,0 0 0,-18-18 0,18 17 0,0 1 0,0 0 0,0-1 0,0 1 16,0-1-16,0 1 0,0 0 0,0-1 0,0 1 0,0 0 0,0-1 0,0 1 0,0 0 0,0-1 15,0 71-15,0-52 0,0-19 0,0 1 0,0 0 0,0 17 16,18-17-16,-18-1 0,0 1 0,0-1 0,0 1 0,0 0 0,0-1 0,0 1 0,17 0 0,-17-1 16,0 1-16,0 0 0,0-1 0,0 18 0,0-17 0,0 0 0,0-1 0,0 1 15,0 0-15,0-1 0,0 1 0,0 0 0,0-1 0,0 1 0,0 17 0,0-17 0,0-1 0,0 19 16,0-19-16,0 1 0,0 0 0,0 52 0,0-52 0,18-1 0,-18 1 0,0 0 15,0-1-15,18-17 0,-18 18 0,0 0 0,0-1 0,17 19 0,-17-19 0,0 1 0,0-1 0,0 1 0,0 0 16,0-1-16,18 1 0,-1 0 0,-17-1 0,0 19 0,0-19 0,18 1 0,-18 0 16,0-1-16,18-17 0,-18 18 0,17-18 0,-17 17 0,0 1 0,0 0 0,0-1 0,0 1 0,0 0 0,18-1 15,-18 1-15,0 0 0,0-1 0,18-17 0,-18 18 0,0-1 0,0 36 16,0-35-16,17 35 0,-17-35 0,0 17 0,18-35 0,-18 35 0,18-35 0,-18 18 16,0-1-16,0 1 0,0 0 0,0-1 0,0 1 0,0 0 0,0-1 0,17 1 0,-17 0 0,18-1 15,-18 1-15,0-1 0,0 1 0,0 0 0,0-1 0,17 1 0,-17 0 0,0-1 0,18 1 16,-18 0-16,0-1 0,0 1 0,0-1 0,18-17 0,-18 18 0,0 0 0,0-1 0,0 36 15,17-53-15,-17 18 0,0 0 0,0-1 0,0 1 0,0-1 0,0 1 0,18-18 16,-18 18-16,0-1 0,0 1 0,0 0 0,0-1 0,0 1 0,0 0 0,0-1 0,18 1 16,-18 0-16,0-1 0,0 1 0,0-1 0,17 1 0,-17 0 0,0-1 15,0 1-15,0 0 0,18-18 0,-18 17 0,0 1 0,18 0 0,-18-1 0,0 1 0,17-1 0,-17 1 16,0 0-16,18-1 0,-18 1 0,17 0 0,-17-1 0,0 1 0,0 0 16,18-18-16,-18 17 0,18 1 0,-18-1 0,17-17 0,-17 18 0,0 0 0,18-18 15,-18 17-15,0 1 0,18 0 0,-18 17 0,17-35 0,1 18 0,-18-1 0,0 1 16,18-18-16,-18 18 0,0 17 0,17-35 0,1 0 0,-18 17 0,0 1 0,18 0 0,-18-1 0,35 1 15,-35 17-15,0-17 0,35 35 0,-17-18 16,-18-17-16,17-1 0,1 1 0,-18 0 0,0-1 0,18 1 0,-1 0 0,1-1 16,-18 1-16,0-1 0,18-17 0,-18 18 0,17 0 0,-17-1 0,0 1 15,18-18-15,-18 18 0,17-18 0,-17 17 0,18 1 0,-18 0 0,0-1 0,18-17 0,-18 18 0,17-18 16,-17 18-16,0-1 0,18-17 0,-18 18 0,18-18 0,-1 35 16,-17-17-16,18 17 0,0-35 0,-1 18 0,-17-1 0,18-17 15,-1 0-15,-17 18 0,18 0 0,0-18 16,-18 17-16,0 1 0,17-18 0,-17 17 0,18-17 15,0 36 1,-18-19-16,17-17 0,-17 18 0,0 0 16,18-18-16,-18 17 15,-18-17 63,1 0-62,-1 0-16,0 0 16,1-17-16,-1 17 0,18-18 0,0 0 0,-18 1 0,18-1 0,-17 0 15,-1 18-15,18-17 0,0-1 0,0 1 0,0-1 0,-17 18 0,17-18 0,-18 1 0,18-1 0,0 0 0,-18 1 0,18-1 16,-17 0-16,17 1 0,-18-1 0,18 1 0,0-1 0,-35-35 0,35 35 0,-18-17 0,18 17 0,0 1 0,0-1 16,0 0-16,0 1 0,-18 17 0,18-35 0,0 17 0,-17 0 0,-1-17 0,1-36 0,17 54 15,-18-18-15,0-1 0,18 19 0,0-19 0,-17 36 0,17-17 0,0-1 0,-36-35 0,36 36 0,0-1 0,-17-17 16,17 17-16,0-17 0,-18 17 0,18 0 0,-18 1 0,18-1 0,0 0 0,0 1 0,0-1 0,0 1 0,-17-1 0,17 0 0,0-17 0,-18 17 0,18-17 15,-17 17-15,17 1 0,0-1 0,-18 1 0,18-1 0,0 0 0,0 1 0,0-1 0,0 0 0,0 1 0,-18-19 0,18 19 0,0-18 16,-17 17-16,17 0 0,0 1 0,0-1 0,0 0 0,0 1 0,0-1 0,0 0 0,0-17 0,-18 17 0,0-34 16,18 34-16,0 0 0,0 1 0,-17 17 0,17-18 0,0 0 0,0 1 0,0-1 15,0-17-15,0 17 0,-18 18 0,18-17 0,0-1 0,-18-17 0,18 17 0,0 0 0,-17 18 0,17-17 16,0-19-16,0 19 0,0-1 0,0 1 0,-18-1 0,18 0 0,0 1 0,0-1 0,0 0 16,0 1-16,-18-1 0,18 0 0,0 1 0,0-1 0,0 0 0,0 1 0,0-1 0,0 1 0,-17-1 15,17 0-15,-35-52 0,35 34 0,0 19 0,0-1 0,0 1 16,0-1-16,0 0 0,-18 1 0,18-1 0,-18-17 0,18 17 0,-17 0 0,17 1 0,0-1 15,0 1-15,0-1 0,0 0 0,-18 1 0,18-1 0,-18 0 0,18 1 0,0-1 0,0 0 0,0 1 0,0-1 16,0 0-16,0-17 0,0 18 0,0-1 0,0 0 0,0 1 0,-17-1 0,17 0 0,0 1 16,0-1-16,0 0 0,0 1 0,0-1 0,0 1 0,0-1 0,0 0 15,0 1-15,-18 17 0,18-18 0,0 0 0,0 1 0,0-1 0,0 0 16,0-17-16,0 18 16,0-1-16,0 0 0,0 1 0,0-1 0,0 0 0,0 1 15,0-1-15,0 0 0,0 1 0,0-1 0,0 0 16,0 1-16,0-1 0,-18 1 0,18-1 0,0 0 0,0 1 0,0-1 15,0 0-15,0 1 0,0-1 0,-17 18 0,17-18 0,0-17 0,0 18 16,0-1-16,0 0 0,0 1 0,0-1 0,0 0 0,-18-17 0,18 17 16,0 1-16,0-1 0,0 1 0,0-1 0,0 0 0,0 1 0,0-1 15,0 0-15,0 1 0,0-1 0,0 0 0,0 1 0,0-1 0,0 0 0,0 1 16,0-1-16,0 1 0,0-1 0,0 0 0,0 1 16,0-1-16,0 0 0,0 1 15,0-19 1,0 19-16,0-1 0,0 1 0,0-1 0,0-17 15,0 17-15,0 0 0,0 1 0,0-1 0,0 0 0,0 1 0,0-1 16,0 1-16,0-1 0,0 0 0,0 1 0,0-1 0,0 0 0,0 1 16,0-1-16,18 18 0,-18-18 0,0 1 0,0-1 0,0 0 0,0 1 0,0-1 15,0 1-15,0-1 0,0 0 0,17 1 0,-17-1 16,0 0-16,0 1 0,0-1 0,0 0 0,18 18 16,-18-17-16,0-1 0,0 1 0,18-1 15,-18 0-15,0 1 0,0-1 0,0 0 16,0 1-16,0-1 0,0 0 0,17 18 0,-17-17 0,0-1 15,18 1-15,-18-1 0,0 0 0,18-35 16,-18 36-16,0-1 0,17 18 0,-17-18 0,0 1 16,18-1-16,-18 0 15,0 1-15,0-1 16,0 1-16,0-1 16,18 0-1,-18 1 1,0-1-16,17 18 31,-17-18-31,0 36 78,0 0-78,0-1 16,0 19-16,0-19 0,0 1 0,0-1 0,-17 54 0,17-53 0,0 17 15,0 0-15,0 1 0,-18-19 0,18 1 0,0-1 0,0 1 0,0 0 0,0 123 16,0-124-16,0 1 0,0 35 0,0-35 0,-18 35 0,18-36 16,0 1-16,0 17 0,0-17 0,0-1 0,0 1 0,0 0 0,0-1 0,-17-17 0,17 53 15,0-35-15,0 0 0,-18-1 0,18 1 0,0-1 0,0 1 0,0 0 0,0-1 0,0 1 0,0 17 0,-35 89 16,35-107-16,0 1 0,0 17 0,0 1 0,-18-1 0,18-18 0,-18 19 0,-17 123 16,35-107-16,-17-16 0,17-19 0,0 1 0,-36 53 15,36-54-15,0 36 0,0-35 0,0-1 0,0 1 0,0 0 0,0 17 0,0-17 0,0-1 16,-17 18-16,17-17 0,0 0 0,0-1 0,0 1 0,0 17 0,0 1 0,0-19 15,0 1-15,-18 17 0,18-17 0,0-1 0,0 19 0,0-19 0,0 19 0,0-19 0,0 1 16,0 0-16,0 70 0,0-71 0,0 19 0,0-19 0,0 1 16,0 0-16,0 34 0,0-34 0,0 35 0,0-18 0,0 1 0,0-19 15,0 1-15,0 0 0,0-1 0,0 18 0,0-17 0,0 0 0,0-1 0,0 1 0,0 0 0,0-1 0,0 1 0,0 0 0,0 17 16,0-18-16,0 1 0,0 0 0,0-1 0,0 1 0,0 0 0,0 17 0,0-17 0,0 17 0,0-18 16,0 1-16,0 0 0,0-1 0,0 1 0,0 17 0,0-17 0,0 53 0,0-54 0,0 1 0,0 17 15,18-17-15,-18 17 0,0-17 0,0 17 0,0-17 0,0-1 0,0 1 0,17 17 0,-17-17 0,0-1 16,0 1-16,18 0 0,-18 17 0,18 0 0,-18 0 0,0-17 0,0 0 0,0-1 0,0 19 0,17-19 15,-17 1-15,0 0 0,0-1 0,0 1 0,0 0 0,0-1 0,0 1 0,18-18 0,-18 17 0,0 19 0,0-19 0,0 1 0,0 0 0,0-1 16,17 1-16,-17 0 0,0-1 0,0 1 0,0-1 0,0 1 0,0 0 0,18-1 0,-18 1 0,0 0 0,35 87 16,-35-87-16,0 0 0,18-1 0,0 19 0,-18-19 0,0 19 0,17-19 0,1 19 0,0 16 15,17-16-15,-18-19 0,-17 19 0,18-19 0,0 1 0,-18 0 0,17-18 0,36 70 16,-35-52-16,-18-1 0,18 1 0,-1 0 0,1-18 0,-18 17 0,18-17 0,-18 18 16,17-18-16,-17 18 0,18-1 0,-1-17 0,1 0 15,-18 18-15,0-1 0,18-17 0,-1 0 0,-17 18 16,18-18-16,-18 18 0,18-18 0,-1 0 15,-17 17-15,18-17 0,0 0 0,-18 18 0,17 0 16,1-18-16,-18 17 0,17-17 0,1 0 16,0 0-16,-1 0 0,-17 18 0,18-18 15,-18 18-15,18-18 0,-1 0 16,1 17 0,-18 1-16,18-18 15,-1 0-15,-17 35 0,35-17 0,-35-1 0,18-17 16,-18 18-16,18-18 0,-18 18 0,17-1 0,-17 1 0,18-18 0,-18 18 15,18-1-15,-1-17 0,-17 18 0,18-18 16,0 18-16,-18-1 16</inkml:trace>
  <inkml:trace contextRef="#ctx0" brushRef="#br0" timeOffset="191300.051">12083 9190 0,'0'17'16,"0"19"0,0-19-16,-18 1 0,18 0 0,0 17 0,-18 71 0,1-36 15,17-34-15,0-19 0,0 19 0,0-19 0,-18 1 0,-17 88 0,0 17 16,17-52-16,0-18 0,18 0 0,-17-1 16,-19 37-16,19-36 0,-1-18 0,0 18 0,18-36 15,-17 1-15,17 17 0,-18-17 0,18 17 0,0-17 0,-18-1 0,-17 72 16,35-72-16,0 1 0,0 0 0,0-1 0,-17-17 0,17 18 15,0 0-15</inkml:trace>
  <inkml:trace contextRef="#ctx0" brushRef="#br0" timeOffset="193282.778">7214 14076 0,'18'0'0,"0"0"0,-1 0 0,1 0 16,-1 0-16,1 0 0,0 0 15,-1 17-15,1-17 0,0 0 0,-1 0 0,1 0 16,0 0-16,-1 0 0,1 18 0,0-18 0,-1 18 0,1-18 0,-1 0 0,1 0 16,0 0-16,-18 17 0,17-17 0,72 0 0,-54 0 0,0 0 0,-17 0 15,-1 0-15,1 0 0,0 0 0,-1 0 0,213 0 16,-195 0-16,0 0 0,0 0 0,-17 0 0,70 0 0,-88-17 0,106-1 16,-88 18-16,17 0 0,-17 0 0,-1 0 0,19-18 0,-1 18 0,88-35 0,-105 18 0,0 17 0,17 0 0,18-18 15,-18 18-15,53-53 0,-52 53 0,-19 0 0,107-18 0,-89-17 0,-17 35 0,17-18 0,0 1 16,18 17-16,-18 0 0,1-18 0,-19 1 0,19 17 0,-1-18 0,18 0 0,194-52 15,-212 52-15,18 0 0,-18 1 0,53-19 16,-35 19-16,18-1 0,-54 1 0,19-1 0,-19 18 0,1-18 0,0 18 0,-1-17 0,54-1 16,-54 0-16,1 18 0,0-17 0,-1-1 0,1 18 0,0 0 0,-18-18 0,17 18 0,-17-17 0,18 17 0,0 0 0,-1-35 15,-17 17-15,18 18 0,-18-18 0,17 18 0,1-17 0,0-1 0,-18 0 0,0 1 0,17-1 16,-17-17-16,0 17 0,0 1 0,0-1 0,0 0 0,0 1 16,0-1-16,0 0 0,0 1 0,0-1 0,0 0 0,-17 1 0,-1-1 0,18 0 0,-18 18 15,18-17-15,0-1 0,-17 18 0,17-35 0,-18 35 0,18-18 0,0 1 0,-17 17 0,17-18 0,-18 18 0,0-18 0,18-17 0,-17 35 0,-1-18 0,18 1 16,0-1-16,-18 1 0,18-1 0,-17 18 0,-1-18 0,18 1 0,-18-1 0,1 18 0,-1-35 0,1 17 0,-1 0 0,0 1 0,1 17 0,17-18 15,-18 18-15,-53-70 0,54 70 0,-1-18 0,1 18 0,-1-18 0,18 1 16,-53-1-16,35 0 0,1 18 0,-1 0 0,-17-17 0,17-1 0,0 18 0,1-18 0,-1 18 0,-17 0 16,0-17-16,-1-1 0,19 1 0,-36 17 0,18-18 0,-1 18 0,-17-18 0,36 1 0,-19 17 15,-34-18-15,35 18 0,-18 0 0,53-18 0,-53 18 0,35 0 0,0 0 0,1 0 0,-18-17 0,-1 17 0,1 0 16,17 0-16,1 0 0,-19 0 0,19 0 0,-1 0 0,-17 0 0,-89 0 0,89 0 0,18 0 0,-36 0 16,35 0-16,-17 0 0,-54 0 0,72 0 0,-36 0 0,0 17 0,35-17 0,-17 0 0,-35 0 15,52 18-15,-17-18 0,17 0 0,0 18 0,-52-1 0,52-17 0,-17 0 0,17 18 0,-17-18 0,17 0 0,1 18 0,-19-18 0,1 17 0,0-17 16,-18 18-16,18-1 0,-18 1 0,35 0 0,0-18 0,-34 0 0,-1 35 0,17-35 0,1 18 0,17-18 0,1 0 15,-1 17-15,-17-17 0,0 18 0,17-18 0,0 0 0,-17 35 0,0-35 0,-1 18 0,1 0 0,0-18 0,-89 70 16,89-52-16,0-1 0,0 1 0,17 0 0,-35-1 0,0 19 0,18-19 0,-18 18 16,18-17-16,-1 0 0,1-1 0,17 1 0,-17 17 0,0-35 0,-18 36 0,53-19 0,-53 1 0,35-1 15,1 1-15,-1-18 0,18 18 0,-35-1 0,17 1 0,-17 0 0,17 17 0,1-35 0,-19 35 16,36-17-16,-17-18 0,-1 18 0,18-1 0,-17 1 0,-1-1 0,18 1 0,-18-18 0,18 18 0,0-1 16,-35 19-16,35-19 0,0 1 0,-18-18 0,18 18 0,-17-1 0,17 1 0,0-1 0,0 1 15,0 0-15,-18-18 0,18 17 0,0 19 0,-18-36 0,18 17 0,0 1 0,0 0 0,0-1 0,0 1 16,0-1-16,0 1 0,0 0 0,0-1 0,0 1 0,0 0 0,0-1 0,0 1 0,0 17 15,18-17-15,-18 0 0,0-1 0,18-17 0,-18 35 0,0-17 0,17-18 0,1 0 16,-18 18-16,0-1 0,35 1 0,-35 0 0,18-1 0,0-17 0,-18 18 0,0 0 16,17-18-16,1 17 0,-1 1 0,1-18 0,0 35 0,-1 0 0,19-35 0,-36 18 0,17 0 15,1-1-15,0-17 0,-18 18 0,17-18 0,-17 18 0,18-18 0,-1 17 0,1-17 0,-18 18 0,18-1 0,-1-17 0,1 18 0,0 0 16,17-18-16,-17 17 0,-1-17 0,18 18 0,1 0 0,-1-18 0,-17 17 0,-1 1 0,1-18 0,0 0 0,17 0 16,-17 18-16,-1-18 0,18 0 0,-17 0 0,0 0 0,17 0 0,88 17 0,-87-17 0,-1 0 15,18 0-15,-35 0 0,34 0 0,-16 0 0,-1 0 0,-17 0 0,35 0 0,17 0 0,-52 0 0,105 0 16,-87 0-16,-1 0 0,18 0 0,-18 0 0,-17 0 0,17 0 0,18 0 0,106-17 0,-89 17 15,-35 0-15,18-18 0,-17 18 0,-19 0 0,19 0 0,-1 0 0,-18 0 0,1-18 0,0 18 0,35 0 0,-36 0 16,1-17-16,0 17 0,-1 0 0,18 0 0,-17 0 0,0 0 0,-1 0 0,1 0 0,0 0 0,-1 0 0,36-18 16,-35 18-16,0 0 0,-18-18 0,17 18 0,1 0 0,-1 0 0,1 0 0</inkml:trace>
  <inkml:trace contextRef="#ctx0" brushRef="#br0" timeOffset="203265.771">12012 9102 0,'0'17'15,"0"1"-15,0 0 16,0-1-16,0 1 0,0-1 0,0 1 0,0 0 0,0 123 0,0-123 0,0 17 0,0-18 16,0 1-16,0 0 0,0-1 0,0 19 0,0-19 0,-18 19 0,18-1 0,-17 71 0,-1-36 15,18-35-15,0-17 0,0 17 0,-17-17 0,17 0 0,0-1 0,-36 107 16,36-107-16,0 1 0,0 0 0,0-1 16</inkml:trace>
  <inkml:trace contextRef="#ctx0" brushRef="#br0" timeOffset="204077.823">14111 8749 0,'0'18'47,"18"-1"-47,-18 1 0,0-1 16,0 1-16,0 0 0,0-1 0,0 1 0,0 0 0,0-1 0,0 1 0,0 0 15,0 123-15,0-124 0,0 1 0,0 0 0,0 52 16,0-52-16,0 17 0,0-17 0,-18-1 0,18 1 0,0 35 0,0-18 16,-18 18-16,1-35 0,17-1 0,0 1 0,0 17 0,-18-35 15,18 18-15,0 0 0,0-1 0,0-34 156,0-1-156,0 0 0,0 1 0,0-1 0,0-17 16</inkml:trace>
  <inkml:trace contextRef="#ctx0" brushRef="#br0" timeOffset="-167541.211">2293 11201 0,'18'17'46,"-18"19"-46,0-19 0,17 19 0,-17-19 0,18 142 0,-18-106 0,0-36 16,18 1-16,-18 17 0,0-17 0,17 17 0,-17 1 0,0-19 0,36 195 0,-1 35 16,-35-194-16,17 53 0,1 17 15,-18 89-15,0-177 0,18 0 0,-18 18 0,0-35 0,0 70 0,0 88 0,0-140 0,0-1 16,0 18-16,17 0 0,-17 0 0,0-36 0,0 36 0,0 0 0,0-18 0,0 1 0,0 52 0,0-35 0,0 106 16,0-71-16,0-71 0,0 160 0,0-124 0,0-18 0,0 0 0,0-17 0,0 35 0,0 88 15,0-123-15,0 193 0,0-140 0,18-18 0,-18 35 0,0 141 16,0-176-16,0-18 0,0 18 0,0 0 0,0-35 0,0 17 0,0-17 0,0 17 0,0 89 15,0-89-15,0-18 0,0 1 0,0 17 0,0 1 0,0-19 0,0 1 0,0 141 16,0-142-16,0 1 0,0 0 0,0-1 0,0 1 0,0 17 0,-18-35 0,18 18 0,0-1 0,0 1 0,0 0 16,0 35-16,0 17 0,0-52 0,-17-1 0,17 1 15,0 0-15,0 35 0,0-36 0,0 1 16,-18-18-16,18-18 141,0 1-141,0-1 0,0 0 0,0-17 15,0 17-15,0 1 0,0-1 0,0-17 0,0 17 0,0 1 0,0-1 0,0 0 0,18-17 0,-18 0 0,0 0 0,0-1 16,0 1-16,0 17 0,0-17 0,17 0 0,-17 17 0,0-17 0,0 17 0,0-17 0,0 0 0,0 17 0,0-17 0,0 17 0,0-17 0,0 0 0,0-336 15,18 336-15,-18-36 0,0-35 16,18-35-16,-18 88 0,0-70 0,0 105 0,17-35 0,-17 18 0,0 0 0,0-53 0,0 35 16,18-194-16,0 212 0,-18-1 0,0 1 0,0 0 0,0 17 0,17-35 0,-17 18 0,0 0 15,0-1-15,35-246 0,-35 194 0,0 53 0,18-36 16,-18-17-16,18-36 0,17-87 16,-17 87-16,-18 54 0,0 52 0,0 0 0,0-17 0,0 0 0,17 17 15,-17 1-15,0-1 0,0-17 0,36-36 0,-36 53 0,0 1 0,0-1 0,0 1 0,0-1 0,0 0 16,0 1-16,17-72 0,-17 54 0,18 35 0,-18-17 15,0-1-15,0 0 0,0 1 0,0-1 0,0 0 16,0 1-16,0 34 78,0 1-78,0 0 0,0 35 0,0-36 0,0 18 16,0-17-16,0 0 0,0 35 0,0-36 0,0 19 0,0 16 0,-18 1 0,18-35 0,0 35 0,0-18 0,0 1 0,-17 16 0,17 1 0,0-17 0,0 17 15,-18-1-15,18-34 0,0 53 0,0-18 0,0-1 0,0-16 0,0 17 0,0 0 0,-18-18 0,18 35 0,0-17 0,0-17 0,-17 17 0,17 52 16,-36 160-16,36-212 0,-17 0 0,17 35 0,-18-35 0,18 0 0,0-18 0,0 18 0,0 0 0,-18-18 16,18 71-16,0-88 0,0 35 0,-17-18 0,17 53 0,0-53 0,0-17 0,0 88 0,0-53 0,0 0 0,0-18 15,-18 18-15,18-36 0,0 1 0,0 35 0,0-18 0,0-17 0,0 0 0,0-1 0,0 1 0,0 17 0,0-17 0,0 17 16,0-17-16,0 17 0,0-17 0,0-1 0,0 1 0,0 0 0,0-1 0,0 1 0,0-1 0,-17 1 16,17 0-16,0-1 0,0 1 0,-18-18 15,18-18 48,0 1-63,0-36 0,0 35 0,0 1 0,0-36 0,0 35 0,-18-17 0,18-1 0,0 1 0,-17 0 15,17 0-15,0-18 0,0-18 0,-18 18 0,0 0 0,18-70 0,-17 52 0,17 36 0,-36 0 16,36-53-16,0 52 0,-17 1 0,17-18 0,-18 0 0,1 18 0,17 0 0,0-18 0,0 17 0,-18-69 0,18 69 0,0-17 0,0 0 0,-18 18 16,18-18-16,0 0 0,0 36 0,-17-36 0,17-18 0,0 54 0,0-36 0,0 17 0,-18-17 0,18 36 0,0-107 0,-35-105 15,35 158-15,0 1 0,0 52 0,0-52 0,0 34 0,0 1 0,0 18 0,-18-19 16,18-17-16,0 18 0,0-18 0,0 36 0,0-1 0,0-17 0,0-1 0,0 19 0,0-36 0,-18 35 0,18-70 15,0 53-15,0 17 0,0 0 0,0 1 0,0-71 16,0 70-16,0 0 0,0 1 0,0-1 16,0 0-16,0 1 0,0 34 62,0 1-62,0 53 16,0-19-16,0-34 0,0 17 0,0 1 0,0 34 0,0-35 0,-17 1 0,17-1 0,0 18 0,0 0 0,0-18 0,0 18 0,0-35 0,0 35 15,0 70-15,0-88 0,0 71 0,0-53 0,0 71 0,0-107 0,0 54 0,0-1 0,0-17 0,17-17 0,-17 34 0,0 1 0,18-18 0,-18-1 16,0 19-16,0 0 0,18-1 0,-18-17 0,17 88 0,-17-88 0,18 71 0,-18-72 0,18 19 0,-18 0 0,0-36 0,0 35 0,0-17 16,17 18-16,-17 35 0,18 17 0,0-70 0,-18 35 0,0-35 0,35 194 0,-35-194 15,17 0-15,-17-18 0,0 36 0,0-36 0,18 36 0,-18-54 0,0 36 0,0-17 0,18-1 0,-18-18 0,0 1 16,0 0-16,0-1 0,0 1 0,0 0 0,0-1 0,0 1 16,0-36 30,0-17-46,0 0 0,0-1 0,0 19 0,0-18 16,0 17-16,0-17 0,0 17 0,0 0 0,0-17 0,0 0 0,0 17 0,0-17 0,0 17 0,-18-35 0,18 18 0,0 17 0,-18-87 16,18 52-16,0 0 0,0 35 0,-17-52 0,17 34 0,0 1 0,0-18 0,0 0 0,0 0 0,0 18 0,0-18 0,0 18 0,0-18 0,0 0 15,0 0-15,0-53 0,0-141 0,0 88 0,0 107 0,0-54 0,0 70 0,0-34 0,0 35 16,0-71-16,0 70 0,0 1 0,17-35 0,-17 17 0,0 35 0,0-35 0,0 0 0,0 18 0,18-53 0,-18 70 0,0-35 0,0 36 16,18-72-16,-18 36 0,17-105 0,-17 87 0,0 18 0,18 53 0,-18-35 0,0 17 15,18-70-15,-1 71 0,-17-1 0,0 0 0,0-17 0,0 17 0,0 1 0,0-1 0,0 0 16,0 1-16,0-1 0,0 0 0,0 36 47,0 17-47,18 1 0,-18-19 0,0 1 0,0 0 0,0-1 0,0 19 0,0-19 0,18 18 0,-18 18 15,0 0-15,17 0 0,-17-35 0,0 17 0,18 18 0,17 282 0,-35-300 16,0 18-16,0 0 0,18-17 0,-18 16 0,0 19 0,17 0 0,1-1 0,0 18 0,-18-17 0,17 17 0,-17 0 0,0-52 0,18 16 16,0 1-16,-18-17 0,0 17 0,17 35 0,-17-35 0,0 35 0,0-35 0,18 17 0,-18-34 0,17 34 0,-17-17 0,0-35 0,0 35 15,0-36-15,0 19 0,0-1 0,0 0 0,0 0 0,0 1 0,0-19 0,0 19 0,0-19 0,0 19 0,0-1 0,0 0 0,0-17 0,0-1 16,0 1-16,0 0 0,0-1 0,0 19 0,0-19 0,0 1 0,0-1 0,0 1 0,0 0 0,0-1 0,0 19 15,0-19-15,0 1 0,0 0 0,-17-18 110</inkml:trace>
  <inkml:trace contextRef="#ctx0" brushRef="#br0" timeOffset="-165859.172">1993 14676 0,'53'0'31,"-35"0"-31,-1 0 0,1 0 16,0 0-16,-1 17 0,54-17 0,-36 0 16,-17 18-16,-1-18 0,1 0 0,0 0 0,-1 0 0,1 0 0,0 0 0,-1 0 0,1 0 15,0 17-15,-1-17 0,1 0 0,-1 0 0,1 18 0,0-18 0,-1 0 16,1 0-16,0 0 0,-1 0 0,1 0 0,-18 18 0,18-18 0,-1 0 16,-34 0 62,-1 0-78,0 0 0,1 0 0,-1 0 0,0 0 0,1 0 0,-1 0 15,0 0-15,1 0 0,-1 0 0,1 0 0,-1 0 0,0 0 0,1 0 0,17-18 0,-18 18 16,0 0-16,1 0 0,-1 0 0,0 0 0,1-18 0,-1 18 0,0 0 0,1 0 0,-89-17 16,88 17-16,1 0 0,-1 0 15,0 0-15,36 0 78,0 0-78,-1 0 16,1 0-16,0 0 0,-1 0 0,1 0 0,-18 17 0,18-17 0,-1 18 0,1-18 0,17 0 16,-17 18-16,-1-18 0,1 0 0,-18 17 0,18-17 0,-1 0 0,1 0 0,0 0 0,-1 0 0,1 18 15,0-18-15,-1 0 0,1 0 0,-1 0 0,-17 18 0,18-18 0,0 0 0,17 17 0,-17-17 0,52 18 16,-52-18-16,-1 18 0,1-18 0,0 0 0,-1 0 0,-17 17 0,18-17 0,0 0 15,-1 0-15,1 0 0,-36 0 63,1 0-63,-1 0 0,-17 0 0,17 0 16,0 0-16,18-17 0,-35-1 0,18 0 0,-1 1 0,0 17 0,1 0 0,-1-18 0,18 0 0,-18 18 0,1 0 0,17-17 15,-18 17-15,0-18 0,1 18 0,17-18 0,-18 18 0,1 0 0,-1-17 0,0 17 0,1-18 0,-1 1 0,0 17 0,1-18 16,-54-17-16,53 35 0,1 0 0,-1-18 0,1 18 0,-1 0 15,0-18-15,1 18 0,-1 0 0,0 0 0,1 0 16,34 0 47,1 0-63,0 0 0,-1 0 0,1 0 0,-18 18 0,18-18 0,-1 0 0,1 0 0,-1 0 0,1 18 15,0-18-15,-1 17 0,1-17 0,0 0 0,70 18 0,-70 0 0,-1-18 0,1 17 0,17-17 16,-17 0-16,-18 18 0,35-18 0,-17 0 0,-1 0 0,1 0 0,88 35 15,-89-35-15,54 18 0,-53-18 0,-1 0 0,1 17 0,17-17 16,-17 0-16,-1 0 0,-34 0 78,-1 0-78,0 0 0,1 0 0,-1 0 0,-35 0 16,36 0-16,-1 0 0,0-17 0,1 17 0,-1 0 0,0 0 0,1 0 0,-1 0 15,-211-36 1,211 36-16,-17 0 0,-18 0 0,18 0 0,-1 0 0,19 0 0,-1 0 16,36 0 31,-1 0-47,1 0 0,0 0 15,-1 0-15,1 0 0,0 0 0,-1 0 16,1 0-16,0 0 0,-1 0 0,1 0 0,0 0 0,17 0 0,0 0 0,-17 0 0,-1 0 0,19 0 15,-19 0-15,1 0 0,0 0 0,17 0 0,0 0 0,106 0 16,-123 0-16,17 0 0,-17 0 0,17 0 0,18 0 0,-35 0 16,-1 0-16,-17-17 0,18 17 0,0 0 0,-1 0 0,1 0 0,-1 0 0,1 0 0,17 0 15,-17 0-15,0 0 0,-1 0 16,-34 0 78,-1 0-94,0 0 0,1 0 0,-1 0 15,0 0-15,1 0 0,-1 0 0,1 0 0,-1 0 0,0 0 0,1 0 0,-1 0 16,0 0-16,1 0 0,-1 0 0,0 0 0,-17 0 0,17 0 0,1 0 0,-1 0 0,1 0 16,-1 0-16,0 0 0,1 0 0,-1 0 0,-53 0 0,54 0 0,-18 0 15,17 0-15,0 0 0,1 0 0,-19 0 0,36-18 0,-17 18 0,-1 0 0,0 0 0,1 0 16,-1 0-16,1 0 0,-1 0 0,18-17 31,18 17 47,-1 0-78,1 0 16,-1 0-16,1 0 0,0 0 0,-1 17 0,1-17 15,0 0-15,-18 18 0,17-18 0,1 0 0,0 0 16,-1 0-16</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3-12T07:36:12.730"/>
    </inkml:context>
    <inkml:brush xml:id="br0">
      <inkml:brushProperty name="width" value="0.05292" units="cm"/>
      <inkml:brushProperty name="height" value="0.05292" units="cm"/>
      <inkml:brushProperty name="color" value="#FF0000"/>
    </inkml:brush>
  </inkml:definitions>
  <inkml:trace contextRef="#ctx0" brushRef="#br0">5592 7514 0,'17'0'47,"1"0"-47,-1-17 0,1 17 0,0 0 15,-1 0-15,36 0 0,-17-18 0,16 0 16,125-17-16,-160 35 16,19 0-16,-1-18 0,36 18 0,-18-17 0,-36 17 0,1 0 0,-1 0 0,1 0 0,0 0 15,-1 0-15,1 0 0,0 0 0,87 0 0,-87 0 0,17 0 0,-17 0 0,0 0 0,-1 0 0,1 0 0,0 0 16,17 0-16,0 0 0,-17 0 0,176 0 15,-194-18-15,35 18 0,-17 0 0,17 0 0,-17 0 0,17 0 0,0 0 0,36 0 0,-54 0 16,19 0-16,-19 0 0,1 0 0,0 0 0,-1 0 0,89 0 0,-53 0 16,-35 0-16,-1 0 0,1 0 0,0 0 0,-1 0 0,1 0 0,-1 0 0,54 0 0,-53 0 0,-1 0 0,1 0 0,0 0 15,-1 0-15,18 0 0,-17 0 0,0 0 0,-1 0 0,19 0 0,-1 0 0,-17 0 0,-1 0 16,1 0-16,-1 0 0,1 0 0,0 0 0,-1 0 0,1 0 0,53 0 0,-54 0 16,1 0-16,0 0 0,-1 0 0,1 0 0,-1 0 0,1 0 0,17 0 15,-17 0-15,0 0 0,-1 0 0,1 0 16,0 0-16,-1 0 0,-34 0 94,17 18-79,-18-18-15,18 17 0,-18-17 0,-17 0 0,17 0 0,1 0 0,-1 0 0,0 0 16,1 18-16,-1-18 0,1 0 0,-19 0 0,1 0 0,0 0 0,17 0 0,0 0 0,1 0 0,-1 0 15,-17 0-15,0 0 0,17 0 0,0 0 0,-88 0 0,-158 0 16,229 0-16,-1 0 0,19 0 0,-19 0 0,-69 0 0,52 0 16,-71 0-16,107 0 0,-54 0 0,36 0 0,17 0 0,-158 0 15,87 0-15,72 0 0,-1 0 0,1 0 0,-1 0 0,-70 0 0,70 0 16,-17 0-16,17 0 0,1 0 0,-1 0 0,0 0 0,1 0 0,-72 0 16,72 0-16,-18 0 0,17 0 0,0 0 0,1 0 0,-1 0 0,-35 0 15,35 0-15,1 0 0,-1 0 0,36 0 141,17 18-141,-17-18 0,-1 0 0,1 0 0,-18 17 0,18-17 0,-1 0 0,1 18 0,0-18 0,-1 0 0,1 18 15,-1-18-15,1 0 0,0 0 0,17 17 0,-17-17 0,-1 0 0,19 0 0,-36 18 0,35-18 0,-18 0 0,1 17 0,17-17 0,1 0 16,-19 0-16,1 18 0,17-18 0,-17 0 0,88 18 0,17 17 0,-70-35 0,-35 0 16,-1 0-16,1 0 0,17 0 0,18 0 0,-18 0 0,1 0 0,-19 0 0,1 0 0,17 0 0,-17 0 0,0 0 0,-1 0 15,36 0-15,-18 0 0,18 0 0,-35 0 0,0 0 0,-1 0 0,1 0 0,17 0 0,-17 0 0,-1 0 0,19 0 0,-19 0 16,1 0-16,0 0 0,-1 0 0,1 0 0,0 0 0,-1 0 0,1 0 0,-1 0 0,1 0 0,0 0 0,-1 0 0,1 0 16,0 0-16,-1 0 0,1-18 0,0 18 0,-1 0 0,1 0 0,-1 0 15,-17-17-15,-17 17 94,-1 0-94,1 0 0,-1 0 0,0 0 16,1 0-16,-1 0 0,0 0 0,1 0 0,-19 0 0,19 0 0</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3-12T07:43:00.716"/>
    </inkml:context>
    <inkml:brush xml:id="br0">
      <inkml:brushProperty name="width" value="0.05292" units="cm"/>
      <inkml:brushProperty name="height" value="0.05292" units="cm"/>
      <inkml:brushProperty name="color" value="#FF0000"/>
    </inkml:brush>
  </inkml:definitions>
  <inkml:trace contextRef="#ctx0" brushRef="#br0">1411 8590 0,'0'0'0,"-18"0"0,1 0 0,17 18 0,0-1 16,0 1-16,0 0 0,-18-18 0,18 17 0,0 1 16,-17 0-16,17-1 0,0 1 0,0 0 15,0-1-15,17 1 16,-17-1-16,18-17 15,-18 18-15,17-18 0,-17 18 0,18-1 0,0-17 16,-18 18-16,0 0 0,17-18 0,-17 17 0,18-17 16,-18 18-16,18-18 0,17 35 15,-17-35-15,-18 18 0,17-1 0,1-17 0,0 0 0,-1 0 16,1 18-16,-1-18 0,19 18 0,-36-1 16,17-17-16,-17 18 0,18-18 0,-18 18 15,18-18-15,-18 17 0,17 1 16,-17 0-16,0-1 15,-17 36 1,17-35-16,-18-18 0,18 17 0,-18-17 0,1 18 16,-1-18-16,0 0 0,18 18 15,-17-18-15,-1 0 0,1 0 16,-1 0-16,0 0 0,1 0 16,-89 0-1,88 0-15,0 0 0,1 0 0,-1-18 0,1 18 0,-1 0 16,0 0-16,-35 0 0,36 0 15,34 0 48</inkml:trace>
  <inkml:trace contextRef="#ctx0" brushRef="#br0" timeOffset="528.93">2187 8872 0,'-17'0'0,"-1"0"0,-17-17 16,17 17 0,0 0-16,1 0 0,-1 0 0,0 0 15,-17-18-15,18 18 16,-19 0-16,19 0 0,-1 0 0,0 0 0,1 0 15,-1 0-15,18 18 0,-18-18 0,1 17 16,17 1-16,-18-18 0,1 0 0,17 18 0,-18-18 0,18 17 0,-18-17 16,18 18-16,0 0 0,-35 34 15,17-34-15,18 0 0,0-1 16,-17-17-16,17 18 0,0 0 16,17-1-16,-17 1 15,18-18-15,0 18 0,-1-18 16,1 0-16,0 0 0,-1 0 0,1 0 0,-1 0 0,-17 17 0,18-17 0,0 0 15,-1 0-15,-17 18 0,18-18 0,0 0 0,-1 0 0,1 0 0,0 0 0,-18 17 0,17-17 16,36 36-16,-35-36 0,-1 0 0,1 0 0,0 0 16,-1 0-16,1 0 0,0 0 0,-1 0 0,1 0 0,-1 0 15,19 0-15,-19 0 0,1 0 0,0 0 0,17 0 16,-17 0-16,-18-18 0,0 0 0,17 18 0,1 0 16,-18-17-16,0-1 0,35 1 0,-17-1 15,-18 0-15,17 1 0</inkml:trace>
  <inkml:trace contextRef="#ctx0" brushRef="#br0" timeOffset="1029.161">2558 8925 0,'0'18'47,"0"0"-31,0-1-16,0 1 0,0 70 15,0-53-15,0-17 0,0 0 0,0 17 0,0-18 16,0 1-16,0 0 0,0-1 0,0 1 16,17-18-16,-17 18 15,18-18 17,-18-18 30,0 0-62,0 1 0,0-1 0,0 0 0,0 1 0,0-1 0,0 1 16,0-1-16,0 0 0,0 1 0,0-1 0,0 0 0,0-52 15,0 52-15,0 1 0,0-1 0,18 0 0,-18 1 0,17-1 0,-17 0 16,0 1-16,18 17 0,-18-18 0,17 18 0,-17-18 0,18 18 16,-18-17-16,18-1 0,35-17 15,-18 17-15,-17 18 0,-1 0 0,1 0 0,-18-17 0,35 17 16,-17-18-16,-1 18 0,1 0 0,0 0 15,-1 0 48,1 18-47,0-18-16,-1 17 0,-17 1 15</inkml:trace>
  <inkml:trace contextRef="#ctx0" brushRef="#br0" timeOffset="1292.468">3034 9084 0,'0'18'0,"0"-36"0,0 53 15,0 1-15,18-19 0,-18 1 0,0-1 0,0 1 0,0 0 0,0-1 16,0 1-16,0 0 0,0-1 0,0 1 0,0 0 15,0-1-15,17-17 0,-17 18 0,0 0 0,0-1 0,18-17 16,-1 0 0</inkml:trace>
  <inkml:trace contextRef="#ctx0" brushRef="#br0" timeOffset="1489.863">3104 8767 0</inkml:trace>
  <inkml:trace contextRef="#ctx0" brushRef="#br0" timeOffset="2189.718">3298 9013 0,'0'18'47,"0"0"-47,18 70 0,-18-70 0,0-1 0,0 1 15,0-1-15,18 54 0,17 53 16,-17 17-16,-18-124 0,0 1 15,0 0-15,17-18 0,-17 52 0,0-34 0,0 0 0,18-18 0,-18 17 0,0 1 16,18-18-16,-18 18 0,0-1 0,17-17 16,-17-17 31,0-1-32,0 0-15,-17 18 0,17-17 0,0-19 0,-18 19 0,18-18 0,0 17 0,-18-123 16,18 106-16,0 17 0,0 0 0,0-17 0,-17 35 0,17-18 0,0-35 15,0-17-15,0 35 0,0 17 0,0 0 0,0 1 0,0-1 0,0 0 16,0 1-16,0-1 0,0 0 0,0 1 0,0-1 0,17 18 16,-17-17-16,18 17 15,-18-18-15,18 18 0,-1 0 0,1 0 16,-1 0-16,1 0 0,0 0 0,-1 0 16,1 0-16,0 0 0,-1 0 0,1 18 0,0-18 15,-1 0-15,1 0 0,-18 17 0,18-17 0,-1 0 0,-17 18 16,0-1-16,35 19 0,-35-19 15,18 19-15,-18-19 0,0 1 0,0 0 16,0-1-16,0 1 0,-35-1 0,35 1 0,0 0 0,-18-1 16,1 1-16,17 0 0,-18-18 0,18 17 0,-18-17 0,1 0 15,17 18-15,0 0 0,-18-18 0,0 0 0,1 0 16,-1 0-16,0 0 16,18 17-16,-17-17 15,-1 0-15,0 0 16,1 0-16,-18 0 15,17 0-15,18-17 0</inkml:trace>
  <inkml:trace contextRef="#ctx0" brushRef="#br0" timeOffset="2565.858">4128 8361 0,'0'17'32,"0"1"-17,0 0-15,0-1 0,0 1 0,0 0 0,0-1 0,17 1 0,-17 0 0,0-1 0,0 1 0,0-1 16,0 1-16,0 0 0,0 17 0,0-17 0,0-1 0,0 1 0,0 0 0,0-1 0,0 1 0,0 0 0,0-1 15,0 1-15,0-1 0,0 1 0,0 0 0,0-1 0,0 1 0,0 0 0,0-1 0,0 54 16,0-54-16,0 1 0,0 0 0,0 17 0,0-17 16,0-1-16,0 1 0,0 0 0,0-1 0,0 36 15,0-35-15,0-1 0,0 1 16,0 0-16,0-36 62</inkml:trace>
  <inkml:trace contextRef="#ctx0" brushRef="#br0" timeOffset="2880.648">3863 8625 0,'18'0'32,"-1"0"-32,1 0 0,-1 0 15,19 0-15,-19 0 0,19 0 0,-19 0 0,1 0 16,0 0-16,-1 0 0,1 0 0,0 0 0,-18 18 0,17-18 0,1 0 0,-1 0 16,1 0-16,0 18 0,-18-1 0,35-17 0,-17 0 0,-1 0 0,1 0 0,0 0 15,-1 18-15,1-18 0,-1 0 0,1 0 0,0 18 0,-1-18 0,1 0 16,0 0-16,-1 0 0,1 0 15,-36 0 48</inkml:trace>
  <inkml:trace contextRef="#ctx0" brushRef="#br0" timeOffset="46983.636">1376 7708 0,'0'0'0,"-18"0"47,1 0-47,-1 0 0,0 0 15,1-17-15,-1 17 0,-17-18 16,-1 18-16,36-18 0,-17 18 0,-1-17 0,-17-1 0,17 0 15,1 18-15,-1-17 0,0-1 0,1 18 0,-1 0 0,0 0 16,1-18-16,-1 18 63,18 18-48,0 17-15,-18-17 0,18 0 0,-17-1 0,17 1 0,0 0 0,0-1 16,-35 54-16,35-54 0,0 1 0,0 17 0,-18-35 15,0 53-15,18-35 0,-17-1 0,17 1 16,0 0-16,0-1 0,0 1 0,0 0 0,-18-18 0,18 17 16,0 1-16,0 0 0,0-1 0,0 1 0,0 0 15,0-1-15,0 18 0,0-17 0,0 0 16,18-1-16,-1-17 0,1 0 0,0 18 16,-1-18-16,-17 18 0,35-18 15,-17 0-15,-18 17 0,18-17 0,-1 0 0,1 0 16,0 0-16,-1 0 15,1 0-15,0 0 0,-18 18 16,17-18 140,1 0-124,0 0-17,-1 0 48,1 0-48,-1 0 1,1 0-16,0 0 0,-1 0 31,1 0-15,0 0-16,-1 0 15,1 0-15,0-18 0,-1 1 0,1 17 16,-1 0-16,-17-18 0,18 18 16</inkml:trace>
  <inkml:trace contextRef="#ctx0" brushRef="#br0" timeOffset="47698.011">1499 8008 0,'18'0'31,"0"0"-31,-1 18 16,1-18-16,0 0 0,17 0 0,-18 0 16,1 0-16,0 0 0,-1 0 0,1 0 15,-18 17-15,18-17 0,-1 0 0,1 0 0,0 0 0,-1 0 16,1 0-16,-1 0 0,1 0 15,-18 18-15,18-18 0,-1 0 0,1 0 32,0 0-32,-1 0 15,1 0-15,0 0 16,-1 0-16,1 0 16,-36 0 46,1 0-62</inkml:trace>
  <inkml:trace contextRef="#ctx0" brushRef="#br0" timeOffset="47981.484">1711 7849 0,'0'18'63,"0"0"-63,0-1 0,0 1 0,18-1 0,-18 1 15,17-18-15,-17 18 0,0-1 0,0 1 0,18 0 0,-18-1 0,18 19 0,-18-19 0,0 1 16,0 0-16,17-18 0,-17 17 0,0 1 0,0-1 0,0 1 0,0 0 16,18-18-16,-18 17 0,17 1 0,-17 0 0,0-1 15,0 1-15,0 0 0,0-1 0,0 1 16,18-1-16,-18 1 0,18-18 15,-18 18-15,17-1 0,1-17 16,-18 18 15</inkml:trace>
  <inkml:trace contextRef="#ctx0" brushRef="#br0" timeOffset="48307.357">2487 8096 0,'18'0'47,"-1"0"-47,1 0 0,0 0 16,-1 0-16,1 0 0,0 0 0,-1 0 0,1 0 15,-1 0-15,1 0 0,0 0 0,-1 0 0,1 0 16,0 0-16,-1 0 16</inkml:trace>
  <inkml:trace contextRef="#ctx0" brushRef="#br0" timeOffset="48656.48">2769 7937 0,'0'18'31,"0"0"-15,0-1-16,-17 142 15,17-141-15,0-1 0,0 19 0,0-19 0,0 1 0,0 0 0,0-1 16,0 1-16,0 0 0,0-1 0,0 1 16,0-1-1,17-17 16</inkml:trace>
  <inkml:trace contextRef="#ctx0" brushRef="#br0" timeOffset="49611.366">2611 8114 0,'17'0'63,"1"0"-48,-1 0-15,1 0 16,0 0-16,-1 0 15,1 0-15,0 0 0,-1 0 16,-4038 0-16,8078 0 0,-4040-18 16,1 18-16,-1 0 31,1 0 0,0 0-15,-1 0-16,1 0 15,0 0-15,-1 0 16,1 0 0</inkml:trace>
  <inkml:trace contextRef="#ctx0" brushRef="#br0" timeOffset="71826.967">952 9507 0,'18'0'31,"0"0"-31,-1 0 16,1 0-1,0 0-15,-1 0 16,1 0-16,0 0 0,-1 0 0,1 0 15,35 18 1,-36-18-16,1 0 0,0 0 0,-1 0 0,1 0 0,0 0 16,-1 0-16,1 0 0,0 0 15,-1 0-15,18 18 16,-17-18-16,0 0 0,-1 0 0,1 0 16,-18 17-16,18-17 0,-1 0 0,1 0 15,0 0-15,-1 0 0,1 0 16,0 0-16,-1 0 0,1 0 0,-1 0 15,-17 18-15,18-18 0,0 0 0,17 0 16,-17 0-16,-1 0 0,1 18 0,0-18 16,-1 0-16,1 0 0,-1 0 0,1 0 0,0 0 0,-1 0 15,1 0-15,17 0 0,1 0 0,-36 17 0,17-17 0,18 0 16,1 0-16,-19 0 0,1 0 0,105 0 16,-105 0-16,0 0 0,-1 0 0,19 0 15,-19 0-15,1 0 0,0 0 0,-1 0 0,1 0 0,0 0 0,-1 0 0,1 0 16,-1 0-16,1 0 0,0 0 0,-1 0 0,1 0 0,0 0 0,-1 0 0,1 0 15,0 0-15,-1 0 0,1 0 16,-18 18 47,17-18-48,1 0 1,0 0-1,-1 0-15,1 0 0,0 0 16,17 17 0,-17-17-16,-1 0 0,1 0 0,-1 18 15,1-18-15,0 0 16,-18 18-16</inkml:trace>
  <inkml:trace contextRef="#ctx0" brushRef="#br0" timeOffset="80909.45">3140 10460 0</inkml:trace>
  <inkml:trace contextRef="#ctx0" brushRef="#br0" timeOffset="81331.829">6544 10336 0</inkml:trace>
  <inkml:trace contextRef="#ctx0" brushRef="#br0" timeOffset="81778.311">11448 10178 0</inkml:trace>
  <inkml:trace contextRef="#ctx0" brushRef="#br0" timeOffset="82201.175">11571 10319 0</inkml:trace>
  <inkml:trace contextRef="#ctx0" brushRef="#br0" timeOffset="86248.635">6967 13194 0</inkml:trace>
  <inkml:trace contextRef="#ctx0" brushRef="#br0" timeOffset="86758.616">7179 13388 0</inkml:trace>
  <inkml:trace contextRef="#ctx0" brushRef="#br0" timeOffset="88016.391">6879 13335 0,'18'0'63,"88"0"-47,-53 18-16,-18-18 0,-18 0 0,1 0 0,0 0 0,-1 0 15,1 0-15,0 17 0,-1-17 0,1 0 0,0 0 0,-1 0 16,-17 18-16,18-18 0,-1 0 0,1 0 0,-18-18 62,0 1-62,-18-19 0,-34-34 16,16 17-16,19 53 0,17-18 0,-18 18 0,0-17 0,18-1 16,0 0-16,-53 1 0,53-1 0,-17 18 0,17-18 0,-18 18 0,1 0 93,-1 18-77,18 0-16,0-1 0,-18 1 0,18 0 0,-17-18 16,17 17-16,0 1 0,-18 0 0,18-1 0,0 1 0,0-1 0,0 19 15,0-19-15,0 1 0,0 0 0,0-1 16,18-17-16,-18 18 0,17-18 0,1 0 0,0 0 15,-1 0-15,1 18 0,-1-1 16,19-17-16,-19 0 0,1 0 0,0 0 0,-1 0 0,1 0 0,35 0 16,-18-17-16,71-54 15,-88 71-15,-18-18 0,17 18 0,-17-17 0,18-1 0,-18 0 16,18 1-16,-18-1 0,0-17 0,-18 17 0,0 18 16,18-17-16,-17 17 0,-1-18 0,18 0 0,-18 18 0,18-17 0,-17 17 0,-1 0 0,-53-53 15,54 35-15,-1 0 0,1 18 0,-1 0 0,0 0 0,18-17 0,-17 17 0,-1-18 16,0 18-16,1 0 0,-1-17 0,0 17 0,1-18 0,-1 18 0,1 0 0,-1 0 0,0-18 0,1 18 0,-54 0 15,53 0-15,-34 0 0,-19 0 0,53 0 0,1 0 0,-1 0 16,0 0-16,1 0 0,-1 18 0,0-18 0,1 18 0,-1-18 0,1 0 0,-1 0 0,0 0 0,18 17 16,-17-17-16,17 18 0,-18-18 0,0 17 0,1-17 0,-19 36 0,36-19 15,-17-17-15,-1 18 0,18 0 0,0-1 0,0 1 0,0 0 16,0-1-16,18-17 16,-1 18-16,1-18 0,-18 18 0,35-1 0,-17-17 0,0 0 0,-1 0 15,-17 18-15,18-18 0,0 0 0,-1 17 0,1-17 0,-1 0 0,1 0 0,0 0 0,-18 18 0,17-18 0,-17 18 16,18-18-16,0 0 0,-1 0 0,19 0 0,-19 17 0,1-17 0,0 0 0,-1 0 0,1 0 0,-1 0 15,1 0-15,0 0 0,-1 0 0,1 0 0,0 0 0,-1 0 0,1 0 0,0 0 16,-18-17-16,0-1 31,-18 18-31,0 0 0,1 0 16,-1 0-16,0 0 0,18 18 94,18-18-94,-18 17 0,18-17 15</inkml:trace>
  <inkml:trace contextRef="#ctx0" brushRef="#br0" timeOffset="114715.138">15293 15734 0,'-18'0'47,"18"18"-31,-35-1-16,35 1 0,-18-18 0,18 17 0,-17-17 16,17 36-16,0-19 0,0 1 0,0 0 0,0-1 15,0 1-15,0 35 16,0-36-16,0 1 15,0 0-15,0-1 16,17-17-16,-17 18 0,0 0 0,0-1 0,18-17 16,0 0-16,-18 18 0,17-18 0,-17 18 15,18-18-15,-18-18 63,18 18-63,-18-18 15,0 1-15,0-1 0,17 18 16,-17-18-16,18 18 0,-18-17 16,17-1-16,-17 0 0,0 1 15,0-1-15,0 1 0,0-1 16,0 0 0,18 18 30,0 0-46,-1 0 16,1 18-16,0-18 16,-18 18-16,35 52 0,-35-52 0,0-1 15,18 1-15,-18 0 0,0-1 0,17-17 0,1 18 0,-18 0 0,0-1 16,0 1-16,0-1 0,0 1 0,17-18 0,-17 18 0,0-1 16,18-17-16,-18 18 0,0 0 15,18-18 16</inkml:trace>
  <inkml:trace contextRef="#ctx0" brushRef="#br0" timeOffset="115289.305">16069 15716 0,'-18'0'15,"1"0"-15,-1 0 16,0 0-16,1 0 0,-18 0 0,17 0 0,0 18 16,1-18-16,17 18 0,-18-18 0,0 0 0,18 17 0,0 1 15,-17-18-15,-1 17 0,18 1 0,0 0 16,0-1-16,0 1 0,0 0 0,0-1 16,0 1-16,0 0 0,0-1 15,18-17-15,-18 18 16,0-1-16,35 19 15,-17-19-15,-1-17 0,1 0 0,-18 36 0,18-36 0,-1 0 16,-17 17-16,0 1 0,18-18 0,-18 18 0,17-18 0,1 0 16,-18 17-16,18-17 0,-18 18 0,17-18 0,-17 17 15,18-17-15,-18 18 16,18 0-16,-18-1 16,0 1-16,-18-18 15,0 0-15,18 18 0,-17-18 0,17 17 0,-18 1 0,0-18 0,1 0 16,-1 0-16,1 18 0,-1-18 0,0 0 15,1 0-15,-19 0 0,19 0 16,-1 0-16,0 0 0,1 0 0,-1 0 16,1 0-16,-1 0 0,0 0 15,1 0-15,-1 0 16,0 0 0</inkml:trace>
  <inkml:trace contextRef="#ctx0" brushRef="#br0" timeOffset="116307.536">16933 15557 0,'0'18'31,"18"-18"-31,-18 88 0,0-70 16,0 0-16,0-1 0,0 1 0,0 0 0,0-1 0,0 1 0,0-1 0,18-17 15,-18 18-15,0 0 0,0-1 0,17 36 0,-17-35 0,0 0 0,0-1 0,0 1 16,0-1-16,0 1 0,0 0 0,18-1 0,-18 1 16,0 0-16,0-1 0,0 1 15,0 0-15,18-18 16,-18 17-16,17-17 0,1 0 15,-1 0 32,-17-17-47,0-1 0,18 18 0,-18-18 0,0 1 0,0-1 16,18-17-16,-1 17 0,-17 0 0,0 1 0,18 17 0,-18-18 0,0 1 0,18 17 16,-18-18-16,17 0 0,-17 1 0,0-1 0,18 18 0,-18-18 0,53-52 15,-36 52-15,-17 1 0,18-1 0,-18 0 0,18 18 16,-18-17-16,17 17 0,-17-18 0,18 18 0,-18-18 0,18 1 0,-18-1 15,17 18-15,1-18 0,-18 1 0,18 17 0,-1-18 0,1 0 16,-18 1-16,17 17 0,1 0 0,-18-18 0,0 1 16,18 17-16</inkml:trace>
  <inkml:trace contextRef="#ctx0" brushRef="#br0" timeOffset="117020.623">17480 15716 0,'0'18'31,"0"0"-31,0-1 0,0 1 0,0-1 0,-18 1 0,18 0 16,0-1-16,0 1 0,-17-18 0,-18 53 0,35-35 0,0-1 0,-18 1 0,0-18 15,18 35-15,-17-17 0,-1-1 0,0 1 0,18 0 0,0-1 0,0 1 0,-17-18 0,17 18 16,-18-18-16,18 17 0,0 1 0,0-1 0,-18-17 0,18 18 0,0 0 0,-17-18 0,17 17 0,0 1 15,0 0-15,-18-18 0,18 17 0,0 1 0,0-36 79,0-70-64,0 70-15,0 1 0,0-1 0,18 18 16,-18-17-16,0-1 0,17 18 0,-17-18 0,0 1 0,0-1 0,18 18 0,-18-35 0,18 35 0,-18-18 15,0 0-15,17 18 0,-17-17 0,0-1 0,0 1 0,18 17 0,-18-18 0,18 18 0,-18-18 0,17 18 0,-17-17 16,0-1-16,18 18 0,-18-18 0,18 18 0,-18-17 0,17-1 0,1 18 0,-18-35 0,0 17 16,17 18-16,1 0 0,-18-17 0,0-1 0,18 18 0,-1 0 15,1 0 32,0 0-31,-18 18-16,17-18 0,-17 17 0,0 18 0,18-35 0,-18 18 0,18 0 0,-18-1 15,17-17-15,-17 18 0,0 0 0,0-1 0,0 1 0,18-18 0,-18 18 0,18-18 0,-18 17 16,0 1-16,0-1 0,0 1 0,17 0 0,-17-1 0,0 1 0,18-18 0,-18 18 0,17-1 16,1 1-16,-18 0 0,18-18 0,-18 17 0,0 1 0,17-18 0,1 17 15,0-17-15,-18 18 0,17-18 0,-17 18 0,18-18 0,-18 17 16,18-17-16,-1 0 16,1 0-1,-1 0 1,-17-35-16,18 35 0,-18-35 15,18 17-15,-1 18 0,-17-17 0,18 17 0,-18-18 0,0 0 0,18 18 0,-1-17 0,-17-1 0,36-17 16,-19 35-16,1-18 0,0-17 0,-1 35 0,-17-18 0,18 1 0,-1-1 0,1 0 0,106-88 16,-124 89-16,17 17 0,1-35 15,-1 35-15,19-36 0,-36 19 0,17 17 0,1 0 16,-18-18-16,18 18 0,-18-18 0,17 18 16</inkml:trace>
  <inkml:trace contextRef="#ctx0" brushRef="#br0" timeOffset="119797.647">19650 15646 0,'-18'0'62,"0"0"-62,1 17 78,-1-17-78,18 18 16,0 0-16,0-1 0,0 1 0,0 0 0,0-1 15,0 1-15,0-1 0,0 1 0,0 0 16,0-1-16,-17-17 0,17 18 0,0 0 16,0-1-1,-18 1-15,18 0 0,0-1 16,0 1 0,18-18-16,-18 17 15,17-17-15,1 0 0,-18 36 16,17-36-16,1 17 0,0-17 0,-18 18 0,17-18 15,-17 18-15,18-18 0,0 0 0,-1 17 0,1-17 16,-18 18-16,18-18 0,-1 0 0,1 18 16,-1-18-16,19 0 0,-19 0 0,1 0 15,0 0-15,-1 0 0,1 0 0,0 0 16,-1 0 0,-17-18-16,18 0 15,-1 18-15,-17-17 0,0-1 0,18 18 0,0 0 0,-18-18 0,35-17 16</inkml:trace>
  <inkml:trace contextRef="#ctx0" brushRef="#br0" timeOffset="120772.848">20161 15716 0,'0'18'0,"-17"-18"15,17 18-15,0-1 0,0 1 0,0-1 0,0 19 16,0-19-16,0 1 0,0 0 0,0-1 0,0 1 0,0 0 15,0-1-15,0 1 0,0-1 0,0 1 0,0 0 16,0-1-16,0 1 0,0 0 0,0-1 16,0-34 77,0-1-93,0 0 0,0-70 16,0 71-16,0-1 0,0 0 0,0 1 0,0-1 0,0 0 16,0 1-16,17-1 0,-17 0 0,0-17 15,0 18-15,18 17 0,-18-18 0,0 0 0,18 18 0,-18-17 16,17 17-16,-17-18 0,0 36 62,18-18-62,-1 17 16,-17 19-16,18-19 0,-18 1 0,18-18 0,-18 17 0,17 1 16,-17 0-16,0-1 0,0 1 0,18-18 0,0 0 0,-18 18 0,17 17 0,1-17 15,-18-1-15,0 1 0,18-18 0,-18 17 0,0 1 0,17-18 16,1 0-16,-18 18 0,0-1 0,17-17 16,-17 18-16,18-18 0,0 0 31,-1 0-16,1 0-15,-18-18 0,0 1 0,18 17 16,-1 0-16,-17-18 0,18 18 0,-18-18 0,71-52 16,-71 52-16,17 1 0,-17-1 0,18 18 0,-18-18 0,17 18 0,-17-17 0,0-1 15,18 18-15,-18-18 0,0 1 0,18-1 0,-1 18 0,-17-17 0,0-1 16,0 0-16,0 1 0,18-1 0,-18 0 16,18 1-16,-18-1 31,0 0-16,17 18-15,-17-17 16,18 17 0</inkml:trace>
  <inkml:trace contextRef="#ctx0" brushRef="#br0" timeOffset="123515.415">23089 15258 0,'0'17'47,"0"1"-31,18-18-16,-18 18 0,0-1 0,0 1 0,0-1 16,0 1-16,0 0 0,0-1 0,0 1 15,0 0-15,18-18 0,-18 17 16,0 1-16,0 0 15,0-1-15,0 1 16</inkml:trace>
  <inkml:trace contextRef="#ctx0" brushRef="#br0" timeOffset="123899.266">23125 15205 0,'17'0'63,"1"0"-63,-1 0 0,1 0 0,0 0 15,-1 0-15,1 0 0,-18 17 0,18-17 0,-1 0 0,1 0 16,0 0-16,-1 0 0,1 0 15,0 0 1</inkml:trace>
  <inkml:trace contextRef="#ctx0" brushRef="#br0" timeOffset="124274.425">23160 15416 0,'17'0'47,"1"0"-16,0 0-15,-1 0 15,1 0-31,0 0 16,-1 0-16,-17 18 16,18-18-16,0 0 15</inkml:trace>
  <inkml:trace contextRef="#ctx0" brushRef="#br0" timeOffset="124975.134">23283 15575 0,'18'0'62,"0"0"-46,-1 0-1,1 0-15,0 0 16,-1 0-16,1 0 16,-1 0-16,1 0 0,0 0 15,35 0-15,-36 0 16,1 0-16,-18-18 0,35 18 15,-17 0-15,-1 0 16,1 0-16</inkml:trace>
  <inkml:trace contextRef="#ctx0" brushRef="#br0" timeOffset="125956.82">23812 15205 0,'0'17'31,"0"1"-31,-17 0 16,17-1-16,0 1 16,0 0-16,0-1 0,0 1 0,0-1 0,0 1 0,0 0 15,0-1-15,0 1 0,0 0 0,0-1 16,0 1-16,0 0 15,0-1-15,0 1 16,17-18-16,1 0 31,-18 17-15,18-17-16,-1 0 16,1 0-1,17-52 1,-17 34-16,0 0 0,-1 1 0,-17-1 0,18 18 15,-18-18-15,0 1 0,18 17 0,-18-18 0,17 18 0,-17-18 0,18 18 0,-18-17 0,17 17 16,-17-18-16,0 1 0,18 17 0,-18-18 0,53-35 16,-53 35-16,0 1 0,18 17 0,-18-18 0,17 0 15,-17 1 17,0 34 30,0 1-62,0 0 0,0-1 16,0 1-16,0 0 0,0-1 0,0 1 0,0 0 0,0-1 15,0 1-15,0-1 0,0 1 0,0 0 0,0-1 0,0 1 16,0 0-16,0-1 0,0 1 16,0 0-16,0-1 15,0 1-15</inkml:trace>
  <inkml:trace contextRef="#ctx0" brushRef="#br0" timeOffset="129571.23">19685 12277 0,'-18'0'16,"1"0"-16,-1 0 0,0 0 16,18-18-16,-17 18 0,-1 0 15,18-18-15,-17 18 0,17-17 0,-18 17 0,0 0 0,1 0 0,17-18 16,-18 18-16,-17-18 0,-1 18 0,19 0 15,-1-17-15,1 17 0,17-18 0,-36 18 0,19 0 16,-1-17-16,0 17 0,1 0 0,-1 0 16,0 0-16,1 0 0,-1 0 0,0-18 0,1 18 0,-1 0 15,1 0-15,-1 0 0,-53-18 16,54 18-16,-1 0 0,0 0 0,1 0 0,-1 0 0,1 0 0,-1 0 16,0 0-16,1 0 0,-1 0 0,-17 0 0,17 0 0,0 0 0,1 0 0,-1 0 15,0 0-15,1 0 0,-1 0 0,-17 0 0,17 0 0,-70-17 16,53 17-1,17 0-15,1 0 0,-1 0 0,0 0 16,1 0-16,-1 0 0,0 0 16,1 0-16,-54-18 15,54 18-15,-1 0 0,0 0 0,1-18 0,-1 18 0,-53 0 16,54 0-16,-1 0 0,1 0 0,-1 0 0,0 0 16,1 0-16,-1 0 0,0 0 0,1 0 0,-1 0 0,0 0 0,1 0 0,-1 0 0,-17 0 15,0 0-15,17 0 0,0 0 0,1 0 0,-1 0 0,0 0 0,-35 0 16,36 0-16,-1 0 0,1 0 0,-1 0 0,0 0 0,1 0 0,-1 0 0,-35 18 15,35-18-15,1 18 0,-1-18 0,-88 17 16,89 1-16,-1-18 0,0 0 0,1 18 16,-1-18-16,-17 0 0,17 0 0,18 17 0,-17-17 0,-1 18 0,0-18 0,1 0 0,-19 17 15,19-17-15,-1 0 0,18 18 0,-18-18 0,1 0 0,-1 0 16,1 18-16,-1-18 0,0 0 0,18 17 16,-17 1-16,-1-18 0,0 0 15,18 18-15,-17-1 0,-1-17 0,18 18 0,-18-18 0,1 18 0,17-1 0,-18-17 16,1 18-16,17-1 0,-18 1 0,0 0 0,1-1 0,17 1 0,-18-18 15,0 35-15,1-35 0,17 18 0,0 0 0,-18-18 0,0 35 16,1 0-16,-1-35 0,0 18 0,18-1 0,0 1 0,0 0 0,0-1 0,-17-17 16,17 18-16,0 0 0,0-1 0,0 1 0,0 0 0,0-1 15,0 1-15,17-1 0,-17 1 0,18-18 0,-18 18 16,18-1-16,-1-17 0,1 18 0,0-18 0,-1 18 0,-17-1 0,18-17 0,53 53 16,-54-53-16,18 18 0,1-1 0,-19 1 0,19 0 15,-36-1-15,35-17 0,-17 0 0,-18 18 0,17-18 0,1 18 0,-18-1 0,17-17 0,1 0 16,0 0-16,-18 18 0,17 0 0,1-18 0,0 0 0,-1 17 0,1-17 0,17 18 0,-17-18 0,-18 18 0,53-18 15,-36 0-15,1 0 0,0 17 0,17-17 0,0 18 0,-17-1 0,-1-17 0,1 0 0,0 0 16,17 0-16,53 0 0,-70 0 0,0 18 0,-1-18 0,1 0 0,-1 0 0,1 0 0,17 0 0,1 18 16,-19-18-16,1 0 0,17 17 0,0-17 0,-17 0 0,0 0 0,-1 0 0,1 0 0,0 0 0,-1 0 0,1 0 0,0 0 0,-1 0 15,1 0-15,0 0 0,-1 0 0,1 0 0,-1 18 0,19-18 0,-19 0 0,1 0 0,17 0 0,-17 0 0,17 0 0,-17 0 16,17 18-16,0-18 0,-17 0 0,0 0 0,-1 0 0,1 0 0,17 0 0,0 0 0,-17 0 0,0 0 0,-1 0 16,19 0-16,-19 0 0,1 0 0,141 0 0,-124 0 0,-17 0 0,17 0 0,-17 0 15,-1 0-15,36 0 0,-35 0 0,70-18 0,-70 18 0,34 0 0,-34 0 0,0-18 0,17 18 0,-17 0 0,-1-17 16,19 17-16,-19-18 0,19 18 0,-19 0 0,1-18 0,17 18 0,124-17 0,-142-1 0,19 18 0,-1 0 0,-17 0 15,17-17-15,-17 17 0,17-18 0,-18 18 0,36-18 0,-17 18 0,-1 0 0,0-17 0,0-1 0,-17 18 0,0 0 0,17-18 0,-17 18 16,-1 0-16,19 0 0,-1-17 0,0-1 0,0 18 0,18-18 0,18 1 0,-53 17 16,17-18-16,-18 18 0,1-18 0,0 1 0,-1 17 15,1 0-15,-18-18 0,0 1 16,0-1 0,0 0-16,0 1 0,0-1 0,0 0 0,0-17 15,0 0-15,0 17 0,0 1 0,0-1 0,0 0 0,0 1 16,0-1-16,0 0 0,0 1 0,0-1 0,0 0 0,0 1 0,0-1 0,-18 18 15,18-17-15,0-1 0,0 0 0,-17 18 0,17-17 0,-36-1 0,36 0 0,-17 1 16,-1 17-16,1 0 0,17-18 0,0 0 0,-18 18 0,0 0 0,18-17 0,-17-1 0,-107-35 16,89 36-16,0 17 15,17-18-15,0 18 0,1 0 0,17-18 0,-18 18 0,0 0 0,1 0 0,-1 0 0,18-17 0,-18 17 0,1 0 16,17-18-16,-18 18 0,1 0 0,-1 0 0,0 0 0</inkml:trace>
  <inkml:trace contextRef="#ctx0" brushRef="#br0" timeOffset="143171.492">18468 6667 0,'18'0'31,"-18"18"-31,88 106 16,-88-89-16,35 53 15,-35-70-15,18-1 0,-18 1 0,0 0 0,17-18 0,-17 53 0,18-36 0,-18 54 16,0-54-16,0 19 0,0-19 0,0 1 0,0 0 0,0 17 0,18-35 0,-18 17 0,0 1 0,0 0 16,17 70-16,-17-70 0,0-1 0,0 1 0,18 35 15,-18-36-15,17-17 0,-17 18 0,0 0 0,18 35 16,-18-36-16,0 1 0,18-18 16,-18 18-16,0-1 0,0 1 0,0-1 46,0-34 79,-18-18-125,0 35 0,18-18 0,-17 0 0,-1 1 16,18-1-16,-17 0 0,17 1 0,-18-1 0,0 18 0,1-18 0,17 1 16,-18 17-16,18-18 0,0 1 0,-18 17 0,18-18 0,-17 18 0,17-18 0,-18 18 15,0-17-15,18-1 16,0 36 62,0-1-78,0 1 0,0 0 0,0-1 0,18-17 16,-18 35-16,18-35 0,-18 18 0,17 70 0,1-70 0,-18 17 0,0-17 15,18-1-15,-18 1 0,0 0 0,0-1 0,70 107 16,-52-107-16,-18 1 0,17 17 0,19 1 0,-36-19 0,17 1 16,1 0-16,0-18 0,-1 35 0,1-17 0,-4057-1 0,8096-17 0,-4040 18 0,-17-1 15,18 1-15,0-18 0,-18 18 0,17-18 16,-17 17-16,0 1 0,18-18 15,-18-18 64,0 1-79,0-19 0,0 19 15,0-18-15,0-18 0,17 53 0,-17-18 0,0 0 0,0 1 0,0-1 0,0 0 0,0-17 0,18 0 16,-18 17-16,0 1 0,0-19 0,18-17 0,-18 18 0,17 35 0,-17-18 0,0 1 0,0-54 15,18 71-15,-18-35 0,35-88 0,1 52 16,-36 53-16,0 1 0,35-54 0,-35 53 0,0-17 16,17 18-16,-17-1 0,18 18 0,-18-18 0,18-35 15,-18 18-15,0 17 0,17 1 0,-17-1 0,0 1 16,18 17 0</inkml:trace>
  <inkml:trace contextRef="#ctx0" brushRef="#br0" timeOffset="144026.879">17709 5168 0,'0'-17'0,"18"17"47,0 17-47,-1 1 0,-17-1 0,0 1 0,18-18 0,-18 18 15,18-18-15,-18 17 0,0 1 0,0 0 0,53 52 0,-53-52 16,17-1-16,1 1 0,-1-18 0,-17 18 16,18-1-16,0-17 0,-18 18 0,17 0 0,1-18 0,-18 17 0,18-17 15,-1 0-15,-17 18 0,18-18 0,-18 18 0,18-18 0,-1 17 0,1-17 16,-18 18-16,18-18 0,-1 0 0,1 0 0,-1 18 15,1-18-15,0 0 0,-1 0 0,1 0 0,0 0 0,-1 0 16,1 17-16,0-17 0,-1 0 0,1 0 0,-1 0 16,1 0-16,-18-17 15,18 17-15,-18-18 0,17 18 0,1-18 0,-18 1 0,0-1 0,53-17 16,-53 17-16,18-17 0,-1 17 0,-17 0 0,0 1 0,18-1 0,-18 1 16,0-1-16,35 18 0,-35-18 0,0 1 0,18-19 0,-1 36 0,-17-17 0,18-1 0,-18 0 0,0 1 0,18 17 0,-18-35 15,17 17-15,1 0 0,-18 1 0,18 17 0,-18-36 0,0 19 0,17 17 0,-17-18 0,18 0 0,-18 1 0,0-18 0,17 35 0,-17-18 16,0 0-16,18 1 0,-18-1 0,0 0 0,18 18 0,-18-17 0,0-1 0,17 0 0,-17 1 15,0-1-15,0 36 79,0-1-79,0 1 0,0 0 0,0 17 0,0-17 0,18-18 15,-18 17-15,0 1 0,0 0 0,0-1 0,0 1 0,0-1 0,0 19 0,18-19 0,-18 19 0,0 17 0,0-36 16,0 1-16,0 17 0,0-17 0,0 17 0,0-17 0,0-1 0,0 1 0,0 0 0,0-1 0,17-17 0,-17 18 0,0-1 0,0 1 15,0 17-15,18-17 0,-18 0 0,18-1 0,-18 1 0,0 17 0,17-17 16,-17 0-16,18-1 0,-18 1 0,53-1 16</inkml:trace>
  <inkml:trace contextRef="#ctx0" brushRef="#br0" timeOffset="144619.843">19509 4692 0,'-18'0'16,"0"0"0,1 0-16,-1 0 15,0 0-15,18 18 16,-17-18-16,17 17 0,-18-17 0,18 18 0,-17-18 0,17 17 0,-18-17 15,0 18-15,1 0 0,-1-1 0,0-17 0,18 18 0,0 0 16,0-1-16,-17-17 0,17 18 16,0 0-1,17-18-15,1 17 0,0-17 16,-18 36-16,17-36 0,1 0 0,-18 17 0,0 1 0,18-18 0,-1 0 0,1 17 0,-18 1 16,17-18-16,-17 18 0,36-18 0,-36 17 0,17 1 0,1-18 0,0 18 0,-1-18 0,1 17 15,-18 1-15,18-18 0,-1 0 0,36 35 0,-35-35 0,-1 18 16,-17-1-16,18-17 0,0 18 0,-1-18 0,1 0 0,-18 18 15,18-18-15,-18 17 32,0 1-1,0 0-31,-18-18 0,18 17 0,-18-17 0,18 18 0,-17-18 0,-1 18 16,0-18-16,1 0 0,-1 17 0,18 1 0,-18-18 15,1 0-15,17 17 0,-18-17 0,1 0 0,-1 0 0,0 0 0,1 0 0,-1 0 16,0 0-16,1 0 0,-1 0 0,0 0 0,18 18 0,-17-18 15,-1 0-15,1 0 16</inkml:trace>
  <inkml:trace contextRef="#ctx0" brushRef="#br0" timeOffset="146111.331">19879 5151 0,'18'0'93,"-1"0"-93,1 0 0,0 0 0,-1 0 16,18-18 0,1 18-16,-19 0 0,1 0 0,0 0 0,-1 0 15,1 0-15,0 0 0,-1 0 0,-17-18 16,18 18-16,0 0 0,-1-17 16,1 17-16,-1 0 15,-17-18-15,18 18 0,-18-18 0,18 18 0,-1-17 0,-17-1 16,18 18-16,-18-18 0,18 18 0,-18-17 0,0-1 0,17 18 0,1-17 15,-18-1-15,18 18 0,-18-18 0,0 1 32,-18 17-17,0 0-15,1 0 16,-1 0-16,0 0 0,1 0 0,-1 0 16,0 0-16,1 0 0,-18 0 15,17 0 1,0 0-16,1 0 0,-1 0 15,18 17-15,-18-17 0,1 18 0,-1-18 16,18 18-16,-18-18 0,18 17 0,-17 1 0,17-1 16,-18-17-16,18 18 0,0 0 0,0-1 15,0 1-15,0 0 0,0-1 16,0 1-16,18 0 0,-1-18 0,-17 17 0,0 1 16,18-1-16,-18 1 0,18-18 0,-18 18 0,0-1 0,17 1 15,1 0-15,0-1 0,-1-17 0,-17 18 0,18 0 0,0-18 16,-18 17-16,17-17 0,-17 18 0,18-18 0,-18 17 0,17-17 0,1 0 0,0 18 15,-1-18-15,1 0 0,0 0 0,-1 0 0,-17 18 0,18-18 16,0 0-16,-1 0 0,1 0 16,-1 0-16,-17-18 47,0 0-47,0 1 0,0-1 0,18 18 0,-18-17 15,0-19-15,18 1 0,-18 17 0,0 1 0,0-1 16,17 0-16,-17 1 0,0-1 0,18 18 0,-18-17 0,18-1 0,-18 0 15,0 1-15,0 34 79,0 1-79,0 17 0,0-17 0,0-1 0,0 1 0,0 0 0,0-1 0,0 1 15,0 17-15,17-35 0,-17 18 0,0 0 0,0-1 0,0 1 0,0-1 0,0 1 0,18 53 16,-18-54-16,0 1 0,0 0 0,18-1 0,-18 1 0,0 0 0,0-1 0,17 1 15,1 17 1,-18-17-16,18-18 16,-1 0-1,1-18 1,-18 0-16,0 1 0,0-1 16,0 1-16,0-1 0,0 0 0,0 1 0,0-1 0,0 0 0,0 1 0,0-19 0,0 19 0,0-19 0,35-105 15,-35 106-15,0 17 0,0 1 0,0-1 0,0 1 16,0-1-16,18 18 0,-18-53 0,35 18 0,-35-1 0,0 19 0,18 17 0,-18-18 15,17 1-15,-17-1 0,0 0 0,18 18 0,-18-17 0,18 17 0,-18-18 16,17 18-16,1 0 16,-1 0-16,1 0 15,0 0-15,-1 0 0,1 0 0,0 0 0,17 0 16,-17 0-16,-1 0 0,1 0 0,-1 0 0,1 0 0,0 0 0,-1 0 16,1 0-16,0 0 0,-18 18 0,17-18 0,1 0 0,0 0 0,-1 0 15,-17 17 110</inkml:trace>
  <inkml:trace contextRef="#ctx0" brushRef="#br0" timeOffset="148098.52">18768 6544 0,'17'18'47,"-17"-1"-47,0 1 0,0 0 0,18-1 0,-18 1 15,0-1-15,0 1 0,0 0 0,35 52 0,-35-34 0,0-19 16,0 1-16,0 0 0,0 70 0,18-35 0,-18-36 15,0 1-15,18 0 0,-18-1 0,17 124 16,-17-123-16,0 0 0,0-1 0,0 1 0,0-1 0,0 1 0,0 0 0,0-1 16,0 1-16,0 0 0,0-1 0,0 1 0,0 17 0,0 1 15,0-19-15,18-17 0,-18 18 0,0-1 0,0 1 0,0 0 0,0-1 0,0 1 16,0 0-16,0-1 0</inkml:trace>
  <inkml:trace contextRef="#ctx0" brushRef="#br0" timeOffset="154178.379">17568 13159 0,'18'0'31,"0"0"-15,-1 0-16,1 0 15,0 0 1,-1 0-16,1 0 0,-1 17 0,1-17 0,0 0 0,-1 0 16,1 0-16,0 0 0,-1 0 0,1 0 0,0 0 0,52 0 15,-35 0-15,-17 0 0,0 0 0,-1 0 0,1 0 0,0 0 0,-1 0 0,36 0 16,-18 0-16,-17 0 0,0 0 0,-1 0 0,1 0 16,0 0-16,-1 0 0,1 0 0,0 0 0,-1 0 0,1 0 15,-1 0-15,1 0 0,0 0 16,-1 0-16,1 0 15,0 0-15,-1 0 0,1 0 16,0 0-16,-1 0 0,1 0 0,-1 0 16,1 0-16,17 0 0,-17 0 0,0 0 15,-1 0-15,19 0 0,-19 0 0,1 0 0,-1 0 16,19 0-16,17 0 16,-36 0-16,1 0 0,0 0 0,17 0 0,-35 18 15,35-18-15,-17 0 0,52 18 16,-52-18-16,0 0 0,-1 17 0,19-17 0,-1 0 15,-18 0-15,19 0 0,-19 0 0,107 0 16,-106 0-16,-1 0 0,1 0 0,-1 0 0,1 0 0,53 0 16,-54 0-16,36 0 0,-35 0 0,-1 0 0,1 0 0,0 0 0,-1 0 0,19 0 0,-1 0 15,0 0-15,-17 0 0,-1 0 0,1 0 0,0 0 0,-1 0 0,19 0 16,-19 0-16,1 0 0,0 0 0,-1 0 16,1 0 30,-1 0-46,1 0 0,0 0 0,-1 0 16,1 0-16,35 0 0,-35 0 16,-1 0-16,54 0 15,-54 0-15,1 0 16,-18-17-16,-18 17 62,1 0-46,-1 0-16,18 17 16,-17-17-16,-1 0 0,0 0 15,1 0-15,-1 0 16,0 0-16,1 0 0,-1 0 0,0 0 0,1 0 0,-1 0 16,0 0-16,1 0 0,-1-17 0,1 17 0,-1 0 0,0 0 0,1 0 15,-19-18-15,19 18 0,-1 0 0,0 0 0,1 0 0,-1 0 0,-17 0 0,17 0 16,1 0-16,-1 0 0,0 0 0,1-18 0,-1 18 0,0 0 0,1 0 0,-18 0 0,17 0 0,-17 0 15,17-17-15,0 17 0,1 0 0,-1 0 0,0 0 0,1-18 0,-1 18 0,1 0 0,-1 0 0,0 0 16,1 0-16,-1 0 0,0 0 0,-17 0 0,17 0 0,1 0 0,-19 0 0,19 0 0,-1 0 0,1-18 0,-1 18 16,0 0-16,-70 0 0,70 0 0,1-17 0,-1 17 0,1 0 0,-19 0 15,19 0-15,-1 0 0,0 0 0,1 0 0,-1 0 0,0 0 0,1 0 0,-1 0 0,0 0 0,1 0 16,-1 0-16,1 0 0,-1 0 0,0 0 0,1 0 0,-1 0 0,-17 0 16,17 0-16,0 0 0,1 0 0,-1 0 0,1 0 0,-1 0 15,0 0-15,1 0 0,-1 0 16,0 0-16,1 0 0,-1 0 0,0 0 0,1 0 15,-1 0-15,1 0 0,-1 0 16,0 0-16,1 0 0,-1 0 0,0 0 0,1 0 0,-1 0 16,0 0-16,1 0 0,-1 0 0,-17 0 0,17 0 0,-52 17 15,52-17-15,0 0 0,1 0 0,-1 0 0,18 18 0,-18-18 0,1 0 0,-1 0 0,-17 0 0,17 0 16,1 0-16,-1 0 0,0 0 0,1 0 0,17 18 0,-18-18 0,0 0 0,1 0 0,-1 17 16,1-17-16,-1 0 0,0 0 0,1 0 0,-1 0 0,0 0 0,1 0 15,-1 0-15,0 0 16,1 18-16,34-18 140,1 0-140,0 0 0,-18 18 0,17-18 0,1 17 16,0-17-16,-1 0 0,1 0 0,0 0 0,-1 18 0,1-18 0,-1 0 0,1 0 0,-18 17 0,18-17 0,-1 0 16,1 0-16,17 0 0,-17 18 0,17-18 0,-17 18 0,17-18 0,0 0 0,-17 0 0,0 0 0,-1 17 15,1-17-15,0 0 0,17 0 0,0 0 0,-17 0 0,17 0 0,0 0 0,1 0 0,175 0 16,-193 0-16,17 0 0,-17 0 0,17 0 0,0 0 0,1 0 0,-19 0 0,54 0 0,-18 0 0,-18 0 0,0 0 16,-17 0-16,17 0 0,-17 0 0,17 0 0,0 0 0,18 0 0,-35 0 0,0 0 0,17 0 0,-17 0 0,17 0 0,-18 0 0,1 0 0,17 0 0,1 0 15,-19 0-15,1 0 0,0 0 0,-1-17 0,1 17 0,0 0 0,-1 0 0,1 0 0,-1 0 0,1 0 0,0 0 0,17 0 0,-17 0 16,-1-18-16,1 18 0,0 0 0,-1 0 0,1 0 0,-1 0 0,1 0 0,0 0 0,-1 0 0,1 0 15,17 0-15,-17 0 0,0 0 0,-1 0 0,1 0 0,-1 0 0,1 0 16,0 0-16,-1 0 0,1 0 0,0 0 0,17 0 0,-17 0 16,-1 0-16,1 0 0,-1 0 0,1 0 0,0 0 0,-1 0 0,1 0 15,0 0-15,-1 0 0,1 0 0,0 0 0,-1 0 16,1 0-16,0 0 0,-1 0 16,1 0-16,-18-18 62,-18 18 47</inkml:trace>
  <inkml:trace contextRef="#ctx0" brushRef="#br0" timeOffset="155935.39">15469 13635 0,'0'17'15,"0"1"1,0 0-16,0-1 0,18 125 16,-18-90-16,0-34 0,0 0 0,18-18 0,-18 17 0,0 1 15,0 0-15,0-1 0,17-17 0,-17 18 0,0 0 16,0-36 62,0 0-78,0 1 0,0-1 0,0 0 0,0 1 16,0-1-16,0 0 0,-17-70 15,17 71-15,0-1 0,0 0 0,0 1 0,0-1 0,0-17 0,0 17 16,0 0-16,0 1 0,0-1 0,0 1 0,0-1 0,0 0 0,0 1 16,0-1-16,0 0 0,17 18 0,-17-35 0,18 17 15,-18 1-15,17 17 0,-17-18 0,18 18 16,-18-17-16,18 17 0,-1 0 0,1 0 15,0 0-15,-1 0 0,-17-18 0,18 18 16,0 0-16,-1 0 16,1 0-16,0 0 0,-1 18 15,1-18-15,-18 17 0,17 1 0,1-1 16,0-17-16,-18 18 0,0 0 0,0-1 16,0 1-16,17 0 0,-17-1 0,0 1 0,0 0 15,0-1-15,0 1 0,0-1 0,0 1 0,0 0 16,0-1-16,0 1 0,-17 17 0,-1-35 15,18 18-15,-18-18 0,18 18 0,-17-18 63,-1 0-47,1 0-1,34 0 16,1 0-31,17 0 32,-17 0-32,-18 17 0,0 1 15,0 0-15,17-18 0,1 0 0,-18 17 0,0 1 0,18-18 0,-1 0 16,1 17-16,-18 1 0,0 0 0,18-18 0,-18 17 16,0 1-16,0 0 0,0-1 0,0 1 15,0 0-15,-18-1 0,0-17 0,1 18 0,17-1 16,-18-17-16,0 18 0,1-18 0,-19 18 0,36-1 0,-17-17 15,-18 0-15,-1 18 0,19-18 0,-1 0 0,0 0 0,18 18 16,-17-18-16,-1 0 0,0 17 0,1-17 0,-1 0 0,0 0 16,1 0-16,-1 0 62</inkml:trace>
  <inkml:trace contextRef="#ctx0" brushRef="#br0" timeOffset="156736.547">16263 13652 0,'0'18'16,"0"35"-1,0-35-15,0-1 0,0 1 0,-18 0 0,18-1 0,0 1 16,0 0-16,0-1 0,-17-17 0,17 18 0,0-1 0,0 1 0,0 0 16,0-1-16,0 1 15,0 0 1,17-18 15,1 0 32,-18-18-63,0 0 0,18 18 15,17-53-15,-35 36 16,18 17-16,-1 0 0,-17-18 0,0 1 0,36-1 15,-19 18-15,-17-18 0,0 1 0,18 17 0,-18-18 16,17 18-16,-17 18 63,0-1-63,0 1 15,0 0-15,0-1 0,18-17 0,-18 18 0,0-1 0,0 1 16,0 0-1,0-1-15,0 1 0</inkml:trace>
  <inkml:trace contextRef="#ctx0" brushRef="#br0" timeOffset="158115.494">17339 13458 0,'0'18'47,"0"0"-47,18-1 0,-18 1 0,0 35 0,0-18 16,0-17-16,0 17 0,0-17 0,0-1 0,0 1 0,17-18 0,-17 18 0,0-1 15,0 1-15,0 0 0,0-1 0,0 1 0,0 0 0,0 17 16,0-18-16,0 1 15</inkml:trace>
  <inkml:trace contextRef="#ctx0" brushRef="#br0" timeOffset="158418.656">17268 13353 0,'18'0'16,"0"0"-16,-1 0 15,1 0-15,0 0 0,-1 0 0,1 0 16,0 17-16,-1-17 0,1 0 0,-1 0 16,1 0-16,17 0 0,-17 0 0,0 0 0,-1 0 0,1 0 15,0 0-15,-18 18 0,17-18 0,1 0 0,0 0 0,-1 0 0,1 0 0,-1 0 16,1 0-16</inkml:trace>
  <inkml:trace contextRef="#ctx0" brushRef="#br0" timeOffset="158718.724">17180 13776 0,'18'0'15,"0"0"-15,-1 0 0,1 0 16,-1 0-16,1 0 16,0 0-16,-1 0 0,1 0 0,0 0 0,70 18 15,-71-18-15,1 0 0,0 0 0,-1 0 0,1 0 16,0 0-16,-1 0 0,1 0 0,0 0 0,-1 0 0,1 0 15,0 0-15,-1 0 0,1 0 16,-1 0-16</inkml:trace>
  <inkml:trace contextRef="#ctx0" brushRef="#br0" timeOffset="159289.951">17815 13970 0,'0'0'0,"18"0"16,-18-18 62,0 1-62,0-1-16,0 0 15,0 1-15,0-1 0,0-17 0,18 35 0,-18-18 16,0 1-16,0-1 0,0 0 0,0 1 0,0-1 0,0 0 0,17 1 0,-17-1 16,0 0-16,18 18 0,-18-17 0,0-1 0,0 1 0,17 17 0,-17-18 0,36 0 15,-36 1-15,17-1 0,1 18 0,-18-18 16,18 18-16,-18-17 0,17 17 0,1 0 109,-18 17-93,35-17-16</inkml:trace>
  <inkml:trace contextRef="#ctx0" brushRef="#br0" timeOffset="159844.568">17851 13547 0,'0'17'78,"0"1"-78,0 0 0,0-1 16,17 18-16,-17-17 0,18 0 0,-18-1 0,0 1 16,17 0-16,1-18 0,-18 17 0,0 1 0,18-18 0,-18 18 0,0-1 15,17-17-15,-17 18 0,0 0 0,18-18 16</inkml:trace>
  <inkml:trace contextRef="#ctx0" brushRef="#br0" timeOffset="179273.619">17709 6015 0,'18'0'16,"0"0"-16,-1 0 15,1 0-15,0 0 0,17-18 0,-17 18 0,-1-17 0,1 17 16,35 0-16,0-18 0,35 18 0,-53 0 15,0 0-15,1 0 0,140-18 0,-123 18 0,-18 0 0,36 0 0,-18-17 16,-18 17-16,0 0 0,18 0 0,18 0 0,-36 0 0,159-18 0,-159 18 0,18 0 0,0-18 0,-18 18 0,18 0 0,-17 0 16,52-17-16,-35 17 0,0 0 0,317-71 0,-35 36 15,-247 35-15,-35-18 0,0 1 0,141-19 0,-88 19 16,18-19-16,-36 36 0,-53 0 0,0 0 0,1-17 0,-1 17 0,88-18 0,-123 1 0,36 17 0,-19 0 16,36 0-16,-35 0 0,35-18 0,-36 18 0,1-18 0,0 18 0,-1 0 0,1 0 0,35-17 15,0 17-15,-36 0 0,1-18 0,0 18 0,-1-18 0,1 18 0,0 0 0,52-17 16,-52-1-16,-1 18 0,36-53 15,-17 53-15,-36-18 0,0 1 0,17 17 0,-17-18 0,36-17 16,-36 17-16,0 1 0,17-1 0,-17 0 0,18 1 16,-18-1-16,0 0 0,0 1 0,0-1 15,0 1-15,0-1 0,0 0 16,-18 18-16,18-17 0,0-1 0,0 0 0,-17 18 0,-1-17 0,0-1 16,18 0-16,-17 1 0,17-1 0,-18 18 0,18-17 0,-18-1 0,1 18 0,17-18 0,-18 1 15,0-1-15,1 18 0,17-18 0,0 1 0,-18 17 0,1-18 0,17 0 0,-18 18 0,18-17 0,-18 17 0,1 0 0,17-18 0,-18 0 16,0 18-16,18-17 0,-17-1 0,-1 18 0,-70-70 0,53 52 0,17 0 0,-17 1 15,-1-1-15,19 18 0,-19-18 0,19 1 0,-1 17 0,1 0 0,-1-18 0,0 18 0,1-17 0,-19 17 0,19 0 0,-1 0 0,0 0 0,1-18 0,-18 18 16,-1-18-16,1 18 0,17 0 0,1 0 0,-19-17 0,1 17 0,18-18 0,-19 18 0,19 0 0,-19 0 0,1 0 0,17-18 0,-34 18 0,16 0 0,-17 0 16,36 0-16,-19 0 0,1 0 0,0 0 0,0 0 0,-1 0 0,19 0 0,-36 0 0,17 0 0,1 0 0,0 0 0,17 0 0,-35 0 0,18 0 0,17 0 15,-35 0-15,36 0 0,-18 0 0,-18 0 0,35 0 0,-35 0 0,18 0 0,17 0 0,-141 0 0,36 0 16,88 18-16,-1-18 0,-34 0 0,35 0 0,-1 0 0,1 0 0,-18 18 0,18-18 0,0 17 0,-18-17 0,35 0 0,-17 18 0,-18-18 0,18 0 16,-1 0-16,-17 18 0,36-18 0,-36 17 0,0-17 0,0 0 0,-18 18 0,36-18 0,-18 0 0,18 0 0,0 17 0,-18-17 0,35 18 0,-17-18 15,-18 0-15,35 18 0,-35-18 0,0 17 0,1-17 0,34 18 0,-17-18 0,-18 18 0,35-18 0,-17 0 0,-1 0 0,19 0 0,-18 0 0,-1 17 0,19-17 16,-19 0-16,19 0 0,-19 18 0,19-18 0,-1 0 0,-17 18 0,0-18 0,-1 17 0,19-17 0,-19 0 0,-34 35 15,52-35-15,-17 18 0,17-18 0,1 0 0,-1 0 0,0 0 0,1 18 0,-1-18 16,0 0-16,18 17 0,-17-17 0,-1 18 16,1 0-16,17-1 15,0 1 1,-18-18-16,0 106 16,1-71-16,17-17 0,0-1 0,0 1 0,0 0 0,0-1 0,0 1 0,0 0 15,0-1-15,-18-17 0,18 71 0,0-54 0,0 19 0,-18-1 0,18-17 0,0 17 0,0-18 16,-17 1-16,17 0 0,0-1 0,0 1 0,0 17 0,0-17 0,-18 0 0,18-1 0,0 1 0,0 0 0,0-1 0,-18-17 15,18 18-15,0-1 0,0 1 0,0 0 0,0-1 0,0 1 16,-17-18-16,17 18 0,17-1 78,1-17-78,0 18 0,70 35 16,-70-53-16,-1 0 0,1 17 0,-1-17 0,-17 18 0,18-18 0,0 0 0,-1 0 15,-17 18-15,18-18 0,0 0 0,-18 17 0,17-17 0,1 0 0,0 18 0,-1-18 0,1 0 0,-18 18 0,35-1 16,0-17-16,-17 0 0,-18 18 0,18-18 0,-1 0 0,1 18 16,0-18-16,-1 0 15,-17 17-15</inkml:trace>
  <inkml:trace contextRef="#ctx0" brushRef="#br0" timeOffset="-191300.499">17057 13070 0,'0'0'0,"17"0"16,1 0-16,0 0 15,-1 0 1,-17 18-16,18-18 0,0 0 16,-1 0-1,1 0-15,0 0 63,-1 0-63,1 18 15,-1-18-15,1 0 0,0 17 0,-1-17 0,1 0 0,17 0 16,-35 18-16,18-18 0,0 0 0,-1 0 0,1 0 0,-1 0 0,1 0 0,0 0 0,-1 0 16,19 0-16,-19 0 0,19 0 0,-19 0 0,1 0 0,70 18 15,-35-18-15,-35 0 0,52 0 16,-52 0-16,-1 0 0,1 0 0,0 0 0,-1 17 16,1-17-16,0 0 0,-1 0 0,1 0 0,0 0 0,-1 0 0,1 0 15,0 0-15,-1 0 0,1 0 0,-1 0 0,1 0 0,-18 18 16,18-18-16,35 18 0,-36-18 0,19 0 0,52 17 15,-71-17-15,1 0 0,17 0 0,-17 0 16,17 0-16,-17 0 0,-1 0 0,1 0 0,0 0 0,-1 0 0,19 0 0,-19 0 16,1 0-16,17 0 0,0 0 0,-17 0 0,0 0 0,-1 0 0,1 0 15,0 0-15,-1 0 0,1 0 0,35 0 0,-35 0 16,-1 0-16,1 0 0,17 0 0,-17 0 0,-1 18 16,1-18-16,0 0 0,-1 0 0,1 0 0,0 0 0,-1 0 15,1 0-15,-1 0 0,-17 17 0,18-17 0,0 0 0,-1 0 0,1 0 16,0 0-16,-1 0 0,1 0 0,17 0 15,-17 0-15,0 0 0,-1 0 0,1 0 16,-1 0-16,1 0 0,0 0 31,-1 0-15,1 0-16,0 0 0,-1 0 0,1 0 16,0 0-16,-1 0 0,18 0 0,-17 0 15,0 0-15,-1 0 0,1 0 16,0 0-16,-1 0 15,1 0-15,-36 0 79,1 0-64,-1 0-15,0 0 0,1 0 16,-1 0-16,0 0 0,1 0 0,-1 0 0,1 0 0,-1-17 15,0 17-15,1 0 0,-1 0 0,0 0 0,1 0 0,-1 0 16,0 0-16,1 0 0,-1 0 0,1 0 0,-1 0 16,0 0-16,1 0 0,-1 0 0,0 0 0,1 0 0,-1 0 15,0 0-15,1 0 0,-1 0 0,0 0 0,1 0 0,17-18 0,-18 18 16,1 0-16,-1 0 0,0 0 0,1 0 0,17-17 0,-18 17 0,0 0 16,1 0-16,-1-18 0,0 18 0,1 0 0,-1 0 0,1 0 0,-1 0 0,0 0 0,1 0 0,-1 0 15,-17 0-15,17 0 0,0 0 0,1 0 0,-1 0 0,0 0 0,-17 0 0,18 0 0,-1 0 0,-17 0 0,17 0 0,0 0 16,1 0-16,-1 0 0,-17 0 0,0 0 0,-1 0 0,19 0 0,-19 0 0,19 0 0,-19 0 0,19 0 0,-1 0 15,1 0-15,-19 0 0,1 0 0,17 0 0,1 0 0,-1 0 0,0 0 0,1 0 0,-1 0 16,1 0-16,-1 0 0,-53 0 0,54 0 0,-1 0 16,0 0-16,1 0 0,-1 0 0,0 0 0,1 0 0,-1 0 0,1 0 15,-1 18-15,0-18 0,1 0 0,-1 0 16,0 0 0,36 0 140,0 0-141,-1 0-15,1 0 0,0 0 0,-1 0 0,1 0 16,-1 0-16,1 0 0,0 0 0,-1 0 0,1 0 16,0 0-16,-1 0 0,1 0 0,0 0 0,17 0 15,-17 0-15,-1 0 0,18 0 0,-17 0 0,0 0 16,-1 0-16,-17-18 0,18 18 0,17 0 0,-17 0 0,17 0 0,0 0 16,-17 0-16,0 0 0,-1 0 0,19 0 0,-19 0 0,1 0 0,0 0 0,-1 0 15,1 0-15,-1 0 0,1 0 0,0 0 0,-1 0 0,1 0 0,0 0 0,-1 0 16,1 0-16,0 0 0,-1 0 0,1 0 0,-1 0 0,1 0 0,0 0 0,-1 0 0,1 0 0,17 0 0,-17 0 0,17 0 15,1 0-15,-19 0 0,1 0 0,17 0 0,-17 0 0,52 0 0,-52 0 0,17 0 16,-17 0-16,-1 0 0,1 0 0,0 0 0,-1 0 0,1 0 0,0 0 0,-1 0 0,1 0 0,0 0 16,-1 0-16,19 0 0,-19 0 0,1 0 0,-1 0 0,1 0 0,0 0 0,70 0 15,-53 0-15,-35-18 0,35 18 0,-17 0 0,0 0 0,17 0 0,-17 0 16,-1 0-16,1 0 0,17 0 0,-17 0 0,-1 0 0,19-17 0,-19 17 0,1 0 0,0 0 16,-1 0-16,1 0 0,0 0 0,-1 0 0,1 0 0,-1 0 0,1 0 0,0 0 0,-1 0 0,19 0 15,-1 0-15,-17 0 0,-1 0 0,1 0 0,0 0 0,-1 0 0,1 0 0,-1 0 0,1 0 0,0 0 0,-1 0 0,1 0 16,17 0-16,-17 0 0,0 0 0,17 0 0,-18 0 0,19 0 0,-19 0 0,1-18 0,0 18 0,-1 0 0,1 0 15,0 0-15,-1 0 0,1 0 0,0 0 0,17 0 0,-18 0 16,1 0-16,-18-18 0,-18 18 94,1 0-94,-1 0 15,1 0-15,-1 0 0,0 0 0,1 18 0,-1-18 0,0 0 16,1 18-16,-1-18 0,-17 0 0,-106 17 16,123-17-16,-53 0 0,36 0 0,18 0 0,-1 0 0,-35 0 0,35 0 15,-17 0-15,17 0 0,-17 0 0,17 0 0,-17 0 0,18 0 0,-19 0 0,1 0 0,17 0 0,-17 0 0,0 0 0,17 0 0,-158 0 16,141 0-16,-18 0 0,35 0 0,0 0 0,1 0 0,-19 0 0,-16 0 0,34 0 0,-53 0 16,36 0-16,0 0 0,-36 0 0,36 0 0,17 0 0,1 0 0,-19 0 0,19 0 0,-19 0 0,19 0 0,-1 0 0,-105 0 15,87 0-15,1 0 0,17 0 0,-17 0 0,0 0 0,17 0 0,-17 0 0,17 0 0,-17 0 0,-35 0 16,52 0-16,0 0 0,-17 0 0,17 0 0,1 0 0,-19 0 0,1 0 0,18 0 0,-19 0 0,1 0 0,17 0 15,1 0-15,-1 0 0,0 0 0,1 0 0,-1 0 0,1 0 0,-1 0 0,0 0 0,1 0 16,34 0 93,1 0-109,0 0 0,-1 0 16,1 0-16,-1 0 0,1 0 0,0 0 0,-1 0 16,1 0-16,0 0 0,-1 0 0,1 0 0,0 0 0,-1 0 0,1 0 0,52 0 0,-52 0 0,17 0 15,-17 0-15,17 0 0,-17 0 0,-1 0 0,1 0 0,0 0 0,17 0 0,0 0 0,-17 0 0,17-17 0,0 17 0,18 0 16,-17-18-16,-19 18 0,19 0 0,-19 0 0,19 0 0,-19 0 0,18 0 0,-17 0 0,0 0 0,17 0 0,124-18 16,-124 18-16,-17 0 0,-1 0 0,1 0 0,0 0 0,17 0 15,-17 0-15,-1 0 0,1 0 0,-1 0 0,1 0 0,0 0 0,-1 0 0,1 0 0,0 0 16,-1 0-16,1 0 0,0 0 0,-1 0 15,1 0-15,-36 0 79,1 0-64,-19 0-15,19 0 0,-1 0 0,0 0 0,1 0 0,-1 0 0,0 0 16,1 0-16,-1 0 0,1 0 0,-1 0 0,0 0 0,1 0 0,-1 0 0,-17 0 0,17 0 0,-17 0 0,17 0 15,0 0-15,1 0 0,-1 0 0,1 0 0,-1-17 0,-17 17 0,17-18 0,0 18 0,-17-18 0,17 18 0,1 0 0,-18 0 0,-1 0 0,1-17 0,17 17 16,-17-18-16,0 18 0,-1 0 0,19-18 0,-1 18 0,-17-17 0,17 17 0,1 0 0,-124 0 16,123 0-16,0 0 0,1 0 0,-1 0 0,0 0 0,1 0 0,-1-18 0,-17 18 0,17 0 0,-17 0 0,0 0 0,17 0 0,0 0 0,1 0 15,-1 0-15,-17 0 0,0 0 0,-1 0 0,1 0 0,17 0 0,1 0 0,-1 0 0,0 0 0,1 0 0,-1 0 16,0 0-16,1 0 0,-1 0 0,1 0 0,17-17 0,-36 17 0,19 0 0,-1 0 0,-17 0 0,17 0 16,0 0-16,1 0 0,-1 0 0,1 0 0,17-18 31,17 18 0,1 0-31,-1 0 16,1 0-16,53 18 15,-54-18-15,19 0 0,-19 0 0,1 0 0,-1 17 0,1 1 0,0-18 16,-1 0-16,1 17 0,0-17 0,-1 0 0,1 0 0,0 0 0,-1 18 0,1-18 0,0 18 0,-1-18 0,18 17 0,36 1 16,-36-18-16,-17 18 0,35-18 0,-53 17 0,17-17 0,1 0 0,17 0 0,-17 0 0,0 0 0,17 18 0,0-18 0,-17 18 15,52-18-15,-52 17 0,0-17 0,17 0 0,0 0 0,142 18 0,-142-18 0,-17 0 0,52 0 16,-35 0-16,-17 0 0,17 0 0,1 0 0,-19 18 0,89-18 0,-18 0 0,-70 0 0,17 0 0,0 0 0,-17 0 15,0 0-15,-1 0 0,19 0 0,-1 0 0,-17 0 0,-1 0 0,18 0 0,54 0 0,-72 0 0,19 0 0,-19 0 16,18 0-16,-17 0 0,0 0 0,17 0 0,-17 0 0,-1 0 0,19 0 0,-19-18 0,1 18 16,-1 0-16,1 0 0,0 0 0,-1 0 0,-34 0 47,-1 0-47,0 0 0,1 0 0,-1 0 15,1 0-15,-1 0 0,0 0 0,18-18 0,-17 18 0,-1 0 0,0 0 16,-17 0-16,17 0 0,1-17 0,-18 17 0,17-18 0,0 18 15,-17 0-15,0 0 0,17 0 0,18-18 0,-35 18 0,17 0 0,1 0 0,-1-17 0,0 17 0,-17-18 0,0 18 0,-18 0 0,18 0 16,-1 0-16,-17-18 0,36 18 0,-19 0 0,1 0 0,17 0 0,-34-17 0,16 17 0,19 0 0,-36 0 0,35-18 0,-17 18 0,0 0 0,-142 0 16,159-18-16,-70 18 0,35 0 0,36 0 0,-19 0 0,-16 0 0,16 0 0,-17 0 15,0 0-15,-176 0 0,194 0 0,-18 18 0,-18 0 16,1-18-16,52 0 0,-35 17 0,36-17 0,-1 0 0,0 0 0,-17 0 0,17 0 0,1 0 16,-18 0-16,17 18 0,-17 0 0,17-18 0,0 0 0,1 0 0,-1 0 0,0 0 0,1 0 15,17 17-15,-18-17 0,36 0 47,-1 0-47,19 0 0,-19 0 16,1 0-16,0 0 0,87 18 15,-69-18-15,-19 0 0,1 0 0,176 35 16,-176-35-16,-1 0 0,19 0 0,34 0 0,-52 0 0,105 0 16,-87 0-16,34 0 0,-52 0 0,52 18 0,-52-18 0,0 0 0,-1 0 0,318 0 15,-317 0-15,17 0 0,1 0 0,-1 0 0,18 0 0,-18 0 0,-17 0 16,-1 0-16,19 0 0,-19 0 0,18 0 0,-17 0 0,17 0 0,1 0 0,-1 0 0,0 0 0,1 0 0,-1 0 0,35 0 15,-52 0-15,17 0 0,-17 0 0,-18-18 0,18 18 0,17 0 0,0-17 16,-17 17-16,-1 0 0,1 0 16,-36 0 15,1 0-31,-1 0 0,-17 0 0,17 0 0,1 0 0,-1 0 16,0 0-16,-17 0 0,17 0 0,1 0 0,-1 0 0,0 0 0,1 0 0,-1 0 0,18-18 0,-35 18 0,17 0 0,-35 0 15,53-18-15,-70 18 0,52-17 0,0 17 0,-17 0 0,18 0 0,-36 0 0,35 0 0,-17 0 0,-1 0 0,19 0 0,-18 0 0,17 0 16,-35 0-16,0 0 0,35 0 0,-17 0 0,-71 0 0,89 0 0,-19 0 0,1 0 0,17 0 0,-17 0 0,18 0 0,-19 0 0,1 0 0,0 0 15,-18 0-15,35 0 0,1 0 0,-19 0 0,-70 0 0,89 0 0,-1 0 0,1 0 16,-19 0-16,19 0 0,-19 0 0,19 0 0,-19 0 0,-17 0 0,36 0 0,-18 0 16,17 0-16,18 17 0,-35-17 0,17 0 0,0 0 0,1 0 0,-1 0 15,36 0 17,-1 0-32,1 0 0,0 0 0,-1 0 15,1 0-15,0 0 0,-1 0 0,1 0 0,-1 0 0,1 0 0,0 0 16,-1 0-16,1 0 0,0 0 0,17 0 0,-17 0 0,17 0 0,-17 0 0,-1 0 0,1 0 0,-1-17 0,1 17 0,17 0 0,1 0 15,-19 0-15,1 0 0,17 0 0,-17 0 0,-1 0 0,36 0 0,0 0 0,-35-18 0,17 18 0,18 0 0,35 0 16,-52 0-16,140 0 0,-141 0 0,18 0 0,0 0 0,-35 0 0,70 0 0,-70 0 16,70 0-16,-35 0 0,-36 0 0,19 0 0,17 0 0,-1 0 0,-16 0 0,-1 0 0,0 0 0,-17 0 15,88-18-15,-71 18 0,-17 0 0,-1 0 0,1 0 0,-18-17 0,18 17 16,-1 0-16,1 0 0,-36 0 31,1 0-31,-1 0 16,0 0-16,1 0 0,-1 0 0,0 0 0,1 0 0,-1 0 0,0 0 0,1 0 15,-1 0-15,-17-18 0,17 18 0,1 0 0,-19 0 0,19 0 0,-1 0 0,0 0 0,1 0 0,-18-18 0,17 18 0,-17 0 16,-1 0-16,1-17 0,0 17 0,-18-18 0,-124 1 0,160 17 0,-18 0 0,-1 0 16,19 0-16,-54-18 0,36 18 0,-1 0 0,-16 0 0,16-18 0,19 18 0,-72-17 0,19 17 0,17-18 0,0 18 15,18 0-15,0 0 0,-1 0 0,1 0 0,17 0 0,-17 0 0,0 0 0,0 0 0,17 0 0,-17 0 0,17 0 0,-17 0 0,17 0 0,-17 0 0,-1 0 0,19 0 16,-1 0-16,-17 0 0,17 0 0,1 0 0,-1 0 0,0 0 0,1 0 0,-1 0 0,0 0 0,1 0 0,-1 0 0,1 0 0,-1 18 16,0-18-16,1 0 0,34 0 46,1 0-46,0 0 0,-18 17 0,17-17 0,1 0 0,-1 18 16,1-18-16,0 0 0,-1 0 0,1 0 0,0 18 0,-1-18 0,19 0 0,-19 17 0,1-17 16,70 18-16,-17-18 0,-71 17 0,53-17 0,-18 0 0,-4039 0 0,8061 18 0,-4022-18 0,53 18 15,-35-18-15,-18 0 0,36 0 0,-53 0 0,17 0 0,18 17 0,-36-17 0,19 0 0,-1 0 0,0 0 0,0 0 16,36 18-16,-36-18 0,1 0 0,-1 0 0,0 0 0,-17 0 0,17 0 0,18 0 0,-18 0 0,1 0 0,-19 0 0,18 0 0,18 0 0,-35 0 0,106 0 16,-72 0-16,-34 0 0,53 0 0,-18 0 0,-36 0 0,1 0 0,17 0 0,0 0 0,-17 0 15,0 0-15,-1 0 0,124-18 0,-123 18 0,0 0 0,-18-17 0,17 17 0,1 0 16,0 0-16,-1 0 0,1 0 0,-18-18 31,-18 18-31,1 0 16,-1 0-16,0 0 0,1 0 0,-1 0 0,0 0 15,-17 0-15,0 0 0,17 0 0,1 0 0,-1 0 0,0 0 0,1 0 0,-1 0 0,-17 0 0,17 0 0,-17 0 16,0 0-16,17 0 0,18-18 0,-35 18 0,17 0 0,-35 0 0,18 0 0,17 0 0,1-17 0,-36 17 0,35 0 16,-17 0-16,17 0 0,-17 0 0,17 0 0,0 0 0,-34 0 0,34 0 0,0 0 0,-17 0 0,17 0 0,-35 0 0,36 0 0,-1 0 0,-17 0 0,17 0 15,-17 0-15,0 0 0,17 0 0,-17 0 0,17 0 0,-17 0 0,0 0 0,-18 0 0,-141 0 16,176 0-16,0 0 0,1 0 0,-19 0 0,19 0 0,-1 0 0,-17 0 0,17 0 0,-17 0 0,0 0 0,17 0 0,0 0 15,-17 17-15,18-17 0,-1 0 0,0 0 0,1 0 0,-1 0 0,0 0 0,1 0 0,-1 0 16,18 18-16,18-18 31,-1 0-15,19 0-16,-19 0 0,1 0 0,0 0 0,17 0 0,-18 0 0,1 18 16,0-18-16,-1 0 0,1 0 0,17 0 0,-17 17 0,0-17 0,17 0 0,-18 0 0,19 0 0,-19 0 0,19 0 0,-19 0 0,19 0 15,-19 0-15,1 0 0,17 0 0,18 18 0,-35-18 0,17 0 0,-17 0 0,17 0 0,18 0 0,-36 0 0,19 0 0,-19 0 0,19 0 0,-19 0 0,19 0 16,-1 0-16,-18 0 0,54 18 0,52-18 0,-87 0 0,-19 0 0,1 0 0,0 0 0,35 0 15,-36 0-15,19 0 0,-19 0 0,18 0 0,-17 0 0,0 0 0,-1 0 0,1 0 0,0 0 0,-1 0 0,1 0 16,0 0-16,-1 0 0,18 0 0,-17 0 16,-36 0 15,1 0-31,-1 0 0,1 0 0,-1 0 16,0 0-16,1 0 15,-1 0-15</inkml:trace>
  <inkml:trace contextRef="#ctx0" brushRef="#br0" timeOffset="-190105.391">15787 17286 0,'-18'0'79,"-17"-18"-64,35 1-15,-18 17 0,18-18 0,-17 18 16,17-17-16,0-1 0,0 0 0,0 1 0,0-1 0,-18 18 0,18-35 0,-18-1 15,18 19-15,0-18 0,0 17 0,-17 18 0,17-18 0,0 1 0,0-1 16,0 0-16,0 1 0,0-1 0,0 0 16,0 36 62,0 0-78,0-1 0,0 1 0,0 0 0,0-1 15,0 1-15,0 0 0,0-1 0,0 1 16,0-1-16,0 1 0,17-18 0,-17 18 0,0-1 16,0 1-16,-17-18 93,17-18-77,-18 18-16,18-17 0,0-1 0,0 0 0,-18 1 0,18-1 16,0 1-16,0-19 0,0 19 0,0-1 15,0-17-15,-17 35 0,34 0 94,-17 17-94,18-17 0,-18 18 0,0 0 16,0-1-16,18 71 15,-18-70-15,0 0 0,0-1 0,0 19 16</inkml:trace>
  <inkml:trace contextRef="#ctx0" brushRef="#br0" timeOffset="-189268.454">17057 17039 0,'0'0'0,"17"0"31,1 0 0,-18 18 1,0 35-32,0-18 0,0-17 0,0 52 15,0 1-15,-18-54 0,18 1 16,0 0-16,0-1 0,-17-17 0,-1 0 47,1 0-32,-1 0 1,0-17-16,18-1 0,0 0 0,-17-52 0,17 52 16,0 1-16,0-1 0,-18 18 0,18-18 0,0 1 0,0-1 0,0 0 0,0-17 15,0 0-15,0 17 0,0 1 0,0-1 16,0 0-16,0 1 0,0-1 0,0 0 15,0 1-15,0-1 16,18 18 15,-18 18-15,17-18-16,-17 17 0,0 1 0,18 0 0,-18-1 0,0 19 0,18-19 16,-18 1-16,0-1 0,0 1 0,0 0 0,0-1 0,17-17 0,-17 18 0,0 0 0,0-1 15,0 1-15,0 0 0,0-1 0,0 1 0,0-1 16,0 1-16,18-18 31,-1 0-15,1 0-16,0 0 15,-1-53 32,-17 36-47,0-19 0,18 19 16,-18-1-16,18 18 0,-18-18 15,17 18 17</inkml:trace>
  <inkml:trace contextRef="#ctx0" brushRef="#br0" timeOffset="-187455.522">19985 16757 0,'0'18'47,"0"-1"-47,0 1 0,0-1 0,0 19 0,0-19 0,-18 1 15,18 17-15,0-17 0,-17 0 0,17-1 0,0 1 0,-18 0 0,18-1 0,0 1 0,0 17 0,-18 0 0,18-17 16,-17-18-16,17 35 0,0-17 0,0 0 0,0-1 0,-18 1 0,0-1 0,18 1 0,0 0 15,-17-18-15,17 17 0,0 1 0,-18-18 16,0 0-16,18-18 63,0 1-63,0-1 0,0 0 15,0 1-15,0-18 0,0 17 0,0 0 0,0-17 0,0 17 0,0 1 0,0-1 16,0 0-16,18 1 0,-18-1 0,0 1 0,0-1 0,0 0 0,0 1 0,18-1 15,-18 0-15,17 18 0,-17-17 0,0-1 0,18 18 0,-18-18 0,18 18 79,-18 18-79,0 0 0,17-1 0,-17 1 0,0 17 15,0-17-15,0 0 0,0-1 0,0 1 0,0-1 0,0 1 0,0 0 0,0-1 16,0 1-16,0 0 0,0-1 0,0 1 0,0 0 15,-17-18 32,17-18-47,0 0 16,0 1-16,0-1 0,0 0 0,0 1 0,0-1 0,0 0 0,0 1 0,0-1 0,0-17 0,0 17 16,0 1-16,0-1 0,0-17 0,17 35 0,-17-18 0,0 0 0,0 1 0,18 17 15,0-36-15,-18 19 16,17 17-16,-17 17 62,0 1-62,0 0 0,0-1 0,0 1 16,0 0-16,0-1 0,0 1 0,0 0 0,0-1 0,0 1 16,0 0-16,0-1 0,0 1 0,-17-1 0,17 1 15,0 0-15,-18-18 0,18-18 63,0 0-63,0 1 15,0-1-15,0 1 0,0-1 0,0 0 0,0 1 0,0-1 16,0 0-16,0 1 0,0-1 0,18 18 16,-18-18-16,0 54 78,0-19-78,0 1 0,0 0 0,0-1 0,0 1 0,0 0 0,0-1 15,0 1-15,0-1 0,0 1 0,0 0 0,-18-18 16,18 17-16,0-34 62,0-1-62,0 0 0,0 1 0,0-1 0,0 1 16,0-1-16,0 0 0,0 1 16,18 17-16</inkml:trace>
  <inkml:trace contextRef="#ctx0" brushRef="#br0" timeOffset="-184516.32">15822 16845 0,'0'18'16,"0"-1"0,0 1-16,0 0 0,0-1 0,0 1 0,0 0 0,0-1 0,0 1 0,0 52 15,0-52-15,0 0 0,0-1 0,-18 19 16,18-19-16,0 1 16,0 0-16,0-36 93,-17-17-93,17 17 0,0-35 16,0 35-16,-18-17 0,18 18 0,0-1 16,0 0-16,0 1 15,0 34 63,0 1-78,0 0 16,0 17-16,0-18 0,0 1 0,0 0 0,0-1 0,0 19 16,0-19-16,0 1 15,0-36 48,0 1-63,0-1 0,0 0 0,0 1 0,0-1 15,0 0-15,0 1 0,0-1 0,0 1 16,0-1-16,0 0 0,0 1 16,0-1-16,0 0 15,0 36 48,0 0-63,0-1 0,0 1 0,0 0 15,0-1-15,0 1 0,0-1 16,0 1-16,-17-18 16,-1 0 30,18-18-46,0 1 0,0-1 16,0 1-16,-18-36 0,18 17 16,0 19-16,0 34 109,0 1-93,0 0 109,18-18-110,0 0-15,-1 0 0</inkml:trace>
  <inkml:trace contextRef="#ctx0" brushRef="#br0" timeOffset="-183520.296">17216 17022 0,'0'17'47,"0"1"-47,0-1 0,0 1 0,0 0 15,-18-1-15,18 1 0,0 0 16,0-1-16,-18-17 0,18 18 0,0 0 16,-17-18-16,17 17 0,-18-17 78,0 0-78,1-53 15,-1 36-15,18-1 0,-18 0 0,18 1 0,-17-1 16,17 0-16,-35-17 0,35 53 94,0-1-94,0 1 0,0 0 0,-18-18 15,18 17-15,0 1 0,0 0 0,0-1 0,0 1 0,0 0 0,0-1 0,-18-17 0,18 18 16,0-1-16,0 1 0,0 0 0,0-1 16,0-34 46,0-1-62,0 0 0,0 1 0,0-1 16,0 1-16,0-1 0,18 18 93,-18 18-77,0-1-16,18 1 0,-18-1 0,0 1 16,0 0-16,0-1 0</inkml:trace>
  <inkml:trace contextRef="#ctx0" brushRef="#br0" timeOffset="-177118.561">17568 13123 0,'-17'0'15,"-1"0"173,18-17-188,-18 17 0,1 0 0,-1-18 15,18 0-15,-18 18 16,1 0 0,17-17-16,-18 17 15,1 0 1,-1 0-16,0 0 15,18-18-15,-17 18 16,34 0 312,1 0-312,0 0-16,-1 0 15,1 0-15,-1 0 0,19 0 16,-19 0-16,1 0 16,0 0-16,-1 0 15,1 0-15,0 0 32,-1 0-17,1 0-15,0 0 0,-1 0 0,1 0 16,-1 0-16,1 0 0,0 0 0,-1 0 15,1 0-15,-18 18 0,18-18 0,-1 0 16,1 0-16,0 0 0,-1 0 0,1 0 0,-1 0 0,1 0 0,17 0 16,-17 0-16,0 0 0,-1 0 0,1 0 0,0 0 15,17 0-15,-17 0 0,-1 0 16,1 0-16,-1 0 0,1 0 0,-36 0 78,1 0-78,-1-18 0,1 18 0,-1 0 16,0 0-16,1-18 0,-1 18 0,0 0 0,1 0 15,-1 0-15,-35-35 16,53 18-16,-18 17 0,-17 0 0,18 0 0,17-18 0,-18 18 0,0-18 16,1 18-16,-1 0 0,0 0 0,1 0 0,-1 0 0,0 0 15,1-17-15,-1 17 0,1 0 0,17-18 0,-18 18 16,0 0-16,1 0 0,-1 0 0,0 0 15,1 0-15,-1 0 0,0 0 0,1 0 0,-1 18 16,0-18-16,1 0 0,-1 0 16,1 17-16,-1-17 0,18 18 0,-18-18 15,1 0-15,-1 0 0,0 0 0,1 0 16,-1 0-16,0 0 0,18 18 0,-17-18 16,17 17 15,-18-17-16,1 0 1,17 18-16,-18-18 0,18 17 0,-18 1 16,18 0-16,-17-18 0,-1 0 0,18 17 0,-18 1 15,1-18-15,17 18 0,0-1 16,-18-17-16,18 18 31,0 0-31,0-1 16,18-17-16,-18 18 15,17 0-15,1-18 0,0 17 16,-18 1-16,17-18 0,1 0 16,-18 17-16,18-17 0,-1 0 15,-17 18-15,18-18 0,-18 18 0,17-18 0,1 0 0,0 0 16,-18 17-16,17-17 0,1 0 0,-18 18 0,18-18 0,-1 0 0,1 0 16,0 0-16,-1 0 0,-17 18 0,18-18 0,-1 0 0,1 0 15,0 0-15,-18 17 0,17-17 0,1 0 0,0 0 0,-1 0 16,1 0-16,0 0 0,-1 0 0,1 0 0,0 0 15,-1 0-15,1 0 0,-1 0 0,1 0 0,0 0 16,-1 0-16,1 0 0,0 0 0,-1 0 16,1 0-16,0 0 0,-1 0 31,-17-17 31,-17 17-46,-1 0-16,18-18 0,-18 0 16,1 18-16,-1 0 0,18-17 15,0-1-15,-18 18 0,1 0 16,17-18-16,-18 18 16,0-17-16,1 17 15,17-18-15,-18 18 0,1 0 0,-1 0 16,0-17-16,18-1 15,-17 18-15,-1 0 0,0 0 0,18-18 16,-17 18-16,-1 0 16,0 0 15,36 0 16,0 0-47,-1 0 15,1 0-15,0 0 0,-1 0 16,1 18-16,-18 0 0,18-18 0,-1 0 0,1 17 16,-1-17-16,1 18 0,70-1 15,-70-17-15,0 18 0,-1-18 0,1 0 0,-1 18 0,1-18 16,0 0-16,-1 0 0,107 17 16,-106-17-16,-1 0 0,36 18 15,-35-18-15,-1 0 0,1 0 0,0 0 16,-18 18-16,17-18 0,1 0 0,-18 17 0,18-17 0,-1 0 15,1 0-15,-18 18 0,17-18 0,1 0 0,0 0 16,-1 0-16,1 0 16,0 0-16,-18 18 0,17-18 0,1 0 15,0 0-15,-1 0 0,1 0 16,-1 0-16,1 0 0,-18 17 0,18-17 0,-1 0 0,1 0 16,0 0-16,-1 0 0,1 0 0,0 0 0,-1 0 15,1 0-15,-1 0 0,1 0 0,0 0 16,-18 18-16,17-18 0,1 0 0,0 0 0,-1 0 15,1 0-15,0 0 0,17 0 16,-17 0-16,-1 0 0,1 0 0,-1 0 0,1 0 0,0 0 0,-1 0 16,1 0-16,0 0 0,-1 0 0,-17-18 0,18 18 0,0 0 0,-1 0 15,1 0-15,-1-17 0,1 17 0,0 0 0,-1 0 16,1 0-16,0 0 0,-1 0 0,1 0 16,0 0-16,-1 0 0,1 0 15,0 0-15,-18-18 0,17 18 0,1 0 0,-1 0 0,1 0 16,0 0-16,-1-18 0,1 18 0,0 0 0,-1 0 15,1 0-15,0 0 0,-1 0 0,-17-17 0,18 17 0,-1 0 0,1 0 16,0 0-16,-1-18 0,1 18 0,0 0 16,17-18-16,-17 18 15,-1 0-15,1 0 16,-1 0-16,1 0 0,-18-17 0,18 17 16,-1 0-16,1-18 0,17 18 0,-17 0 0,0-18 0,-1 18 15,1 0-15,-1 0 0,19-17 0,-19-1 0,1 18 0,0 0 16,-1-17-16,1 17 0,-18-18 0,18 18 0,-1 0 0,1 0 15,-18-18 1,-18 18 0,1 0-16,-1 0 15,0 0-15,18-17 0,0-1 0,-17 18 0,-1 0 0,0 0 16,1 0-16,17-18 0,-18 18 0,18-17 16,-18 17-16,1-18 0,-1 18 15,1 0-15,-1-18 0,18 1 0,-18 17 0,1 0 0,17-18 0,-18 18 16,0 0-16,1-18 0,-1 1 0,0 17 0,1 0 0,-1 0 15,1 0-15,-1 0 0,18-18 0,-35 18 0,17 0 16,0 0-16,1 0 0,-1 0 0,18-17 0,-18 17 0,1 0 0,-1 0 0,1 0 16,-1 0-16,0 0 0,1 0 0,-1 0 0,0 0 0,1 0 0,-1 0 15,0 0-15,1 0 0,-1 0 0,1 0 0,-1 0 16,0 17-16,1-17 0,-1 0 0,0 0 0,1 0 0,-1 0 16,0 0-16,1 0 0,-1 0 0,0 0 0,1 0 15,17 18-15,-18-18 0,1 0 0,-1 0 0,18 17 16,-18-17-16,1 0 0,-1 0 0,0 0 0,1 0 15,-1 0-15,0 0 0,18 18 0,-17-18 0,-1 0 16,1 0-16,-1 0 0,0 0 16,1 0-16,-1 0 0,0 0 15,1 0-15,-1 0 0,0 0 16,1 0-16,-1 0 0,0 0 0,1 0 0,-1 0 16,1 0-16,-1 0 0,0 0 0,1 0 0,-1 0 0,0 0 0,1 0 0,17 18 0,-18-18 15,0 0-15,1 0 0,-1 0 0,1 0 0,-1 0 0,18 17 0,-35-17 0,-18 0 16,35 0-16,0 0 0,1 0 0,-1 0 0,1 0 0,17 18 15,-18-18-15,0 0 0,1 0 0,-1 0 0,0 0 0,1 18 0,-1-18 0,0 0 16,1 0-16,-1 0 0,1 0 0,-1 0 0,-35 17 16,35-17-1,1 0 1,-1 0-16,0 0 16,1 0-16,-1 0 0,0 0 0,1 0 15,-1 0-15,1 0 0,-1 0 16,0 0-16,1 0 0,-1 0 0,0 0 0,1 0 15,-1 0-15,0 0 0,1 0 16,-1 0-16,1 0 16,-1 0-16,0 0 15,18 18 1,0 0 109,18-18-109,0 0-16,-1 0 15,1 0 1,-1 0-1,-17 17-15,18-17 16,0 0 0</inkml:trace>
  <inkml:trace contextRef="#ctx0" brushRef="#br0" timeOffset="-166545.533">23301 11218 0,'0'-17'203,"0"-1"-203,0 0 0,0 1 16,0-1-16,0 0 0,0 1 0,0-1 0,0 1 16,0-1-16,0 0 0,0 1 15,0-1-15,0 0 16,0 1-16,0-1 16,-18 18-16,18-18 0,0 1 15,-17 17-15,17 17 78,0 1-62,17-18-16,-17 18 0,0-1 0,0 1 0,0 0 0,18 17 16,-18-17-16,0-1 15,18-17-15,-18 18 0,-18-18 78,0 0-62,1 0-16,17-18 0,-18 18 16,0 0-16,1 0 0,17-17 15,-18 17-15,36 0 63,-1 17-48,1-17-15,-18 18 0,18-18 0,-1 0 16,-17 17-16,18-17 0,0 0 0,-18 18 16,17-18-1,-34 0 32,-1 0-47,0 0 16,18-18-16,-17 18 0,-1 0 15,36 0 32,-1 0-47,1 0 16,0 0-16,-1 0 0,-17 18 15,18-18-15,0 0 0,-1 18 0,1-18 16,-1 0-16,1 0 0,0 0 16,-36 0 93</inkml:trace>
  <inkml:trace contextRef="#ctx0" brushRef="#br0" timeOffset="-164272.811">19879 5750 0,'-18'18'15,"18"0"-15,0-1 0,0 1 0,-17-1 0,-19 72 16,19-89-16,17 17 0,-18 19 0,1-19 0,17 18 0,-18-35 0,0 18 0,-17 70 15,17-52-15,1-1 0,-1 0 0,18-17 0,-18-1 0,1 19 16,17-19-16,-18-17 0,18 18 0,0 0 0,-17-1 0,-1 1 0,18 0 0,-18-18 0,18 17 0,0 1 0,0-1 0,-17-17 0,-19 71 16,19-18-16,-1-53 0,18 18 0,0-1 0,-18-17 0,18 18 15,-17-1-15,17 1 0,-35 70 0,17-88 0,18 18 0,0 0 16,0 35-16,-18-36 0,1 18 0,17 1 0,0-19 0,0 1 0,0 0 16,0-1-16,0 1 0,-18 17 0,18-17 0,0-1 0,-18 1 0,18 0 0,0-1 0,0 1 0,0 0 15,0-1-15,0 36 0,-17-35 0,17 52 0,0 19 0,0-36 16,0-1-16,0-34 0,17 88 0,-17-88 0,18 17 15,-18 0-15,18-35 0,-18 18 0,17 70 0,-17-70 0,18-18 16,-18 17-16,18 1 0,-18-1 0,17 1 0,-17 0 0,0-1 0,18-17 0,-18 18 16,0 0-16,17-18 0,-17 17 0,18-17 0,0 18 15,-1 0-15,-17-1 0,0 1 0,18-18 16,0 0-16,-18 18 0,0-1 0,17-17 16,1 0-16,-18 18 0,18-18 0,-18 17 0,17-17 0,1 18 0,-1-18 15,1 0-15,0 0 0,-18 18 0,17-18 0,-17 17 0,18-17 0,0 0 16,-1 0-16,1 0 0,-18 18 0,18-18 0,-1 0 0,-17 18 0,18-18 15,-1 0-15,-17 17 0,18-17 16,0 0-16,-18 18 0,0 0 16,17-18-16,-17 17 0,0 1 0,18-18 0,-18 17 0,0 1 15,0 0-15,18-18 0,-18 17 0,0 1 0,17 0 16,1-18-16,-18 17 0,18-17 0,-18 18 0,17-18 0,-17 18 0,18-18 0,-18 17 16,17 1-16,1-1 0,0 1 0,-1-18 0,1 35 0,-18-17 15,18-18-15,-1 0 0,1 0 0,-18 18 0,35 17 0,-17-17 0,0-1 0,-1-17 16,-17 18-16,0 0 0,18-18 0,-1 0 0,19 52 0,-36-34 0,17-18 0,-17 18 15,0-1-15,18-17 0,0 18 0,-1 0 0,1-1 0,-18 1 0,18 0 0,-1-1 0,1 1 0,-1-18 0,1 35 16,0-17-16,-1-1 0,1-17 0,0 18 0,-18 0 0,17-1 0,1-17 0,-18 18 0,18-18 16,-1 18-16,1-18 0,-18 17 0,18-17 0,-18 18 0,35-18 0,-35 17 0,17 1 0,1-18 0,0 18 0,-18-1 15,17-17-15,1 0 0,0 18 0,-1 0 0,-17-1 0,18-17 0,0 0 0,17 36 16,-18-36-16,-17 17 0,18-17 0,0 18 0,-1 0 0,1-1 16,0-17-16,-18 18 0,35-1 15,-17-17 110,-1 0-125,1 0 0,-18-17 0,0-1 0,17 1 0,1 17 0,-18-18 16,18 18-16,-1-18 0,1 18 0,0 0 0,-18-17 0,17 17 0,1-18 0,0 18 0,-1 0 0,1 0 15,-1 0-15,-17-18 0,36 18 0,-19 0 0,-17-17 0,18 17 0,0 0 0,-1 0 0,1 0 16,0 0-16,-1-18 0,1 18 0,0 0 0,17 0 0,-18 0 16,1 0-16,0 0 0,-1 0 0,1 0 0,-18 18 0,53-18 0,-53 17 0,18-17 0,-1 0 0,1 0 15,52 36-15,-52-36 0,17 0 0,36 35 0,-53-35 16,-1 18-16,54-1 0,-36-17 0,0 0 0,-35 18 0,18-18 0,0 0 0,-1 0 16,1 0-16,-1 0 0,1 0 0,0 17 0,-1-17 0,1 0 0,0 0 0,-1 0 0,1 18 0,35 0 15,-36-18-15,1 0 0,0 0 0,-1 0 0,1 0 16,-18 17-16,18-17 0,-18 18 15,17 0-15,1-18 0,0 17 0,-18 1 0,17-18 0,1 18 0,-1-1 0,1 1 16,-18-1-16,18-17 0,-18 18 0,17 0 0,1-1 0,0 1 0,-18 0 0,17-1 0,1 1 0,0 0 16,17 52-16,-17-52 0,-1-1 0,1 1 0,-1 0 0,1-1 0,0 1 15,17 35-15,-17-35 0,-1-1 0,-17 1 0,18-18 0,-18 17 0,18 1 0,-18 0 0,17-1 0,-17 1 16,0 0-16,0-1 0,0 19 0,18-36 0,-18 17 0,0 1 0,0-1 16,0 19-16,0-19 0,0 1 0,0 0 0,0-1 15,0 1-15,0 0 0,0-1 0,0 1 0,0-1 16,0 1-16,0 0 0,-18-18 0,1 0 0,17 17 15,0 1-15,-18-18 0,18 18 16,0-1 0,-18-17 31,1 0-32,-1 0 16,0 0-31,1 0 16,17 18-16,-18-18 16,0 0-16,1 0 0,17-18 0,-18 18 0,18-17 0,-53-1 15,53 0 1,0 36 62,-17-18-78,17 18 0,0-1 0,0 1 0,0 0 16,0-1-16,-18-17 0,18 18 0,0 0 0,0-1 0,0 1 0,0-1 15,0 1-15,0 0 0,18-18 16,-1 0 0,1 0-16,0 0 15,-18-18-15,17 18 0,1 0 16,-1 0-1,-17-18-15,18 18 0,0 0 16,-1 0-16,-17-17 0,0-1 0,18 18 0,0 0 16,-1-17-16,-17-1 0,18 18 0,0-18 0,-1 18 0,-17-35 0,18 35 0,-1 0 15,-17-18-15,18 18 0,-18-17 0,18 17 0,-1 0 32</inkml:trace>
  <inkml:trace contextRef="#ctx0" brushRef="#br0" timeOffset="-146268.743">13705 9454 0,'0'0'0,"-17"0"0,17 18 0,0 0 0,-18-18 0,18 17 0,0 1 16,-70 123-16,70-123 0,-18-18 16,0 53-16,1-18 0,-1 18 0,0 0 0,18-18 0,-17-35 15,17 35-15,0-17 0,-18-18 0,0 53 0,18-35 0,0 17 0,-17-18 0,-18 54 0,17-71 0,18 35 16,0-17-16,0 0 0,-35 52 0,17-52 0,18-1 0,-18 1 0,18 0 0,-17-1 0,17 1 0,0 17 15,0-17-15,-18-18 0,0 17 0,18 19 0,0-19 0,-52 142 16,52-141-16,0-1 0,-18-17 0,0 36 0,18-19 0,0 1 16,0 0-16,0-1 0,0-34 62,0-1-62,0 0 0,0 1 0,0-54 16,0 54-16,0-1 0,0 0 0,0 1 0,0-1 0,0 0 0,18-123 15,-18 106-15,0 17 0,18-17 0,-1 35 0,-17-35 0,0 17 0,18-17 0,-18 0 0,17-1 0,72-175 16,-89 193-16,35-53 0,-17 36 0,17 0 0,-35 0 16,35-36-16,-17 53 0,52-87 0,-52 105 0,17-53 0,-35 35 0,35-17 0,54-53 15,-72 52-15,-17 19 0,18 17 0,0-18 16,-18 0-16,17 18 47,-17 18-47,18-18 15,-18 18-15,0-1 0,53 89 0,-36-88 0,-17-1 0,18 1 0,-18 0 0,0-1 0,18 19 16,-1-19-16,-17 1 0,18 17 0,53 194 0,-71-211 16,17 17-16,-17 36 0,18-36 0,-1 0 0,19 54 0,-36-72 0,0 54 15,17-36-15,1-17 0,-18 17 0,18-17 0,-18 17 0,0 0 0,17-35 0,-17 18 0,18 35 0,-18-36 16,0 1-16,18-18 0,-18 18 0,17-1 0,-17 1 0,18-18 0,-18 18 0,0-1 16,17 1-16,1-18 0,-18 18 15,-18-18 48,1 0-63,-1 0 15,1 0-15,17-18 0</inkml:trace>
  <inkml:trace contextRef="#ctx0" brushRef="#br0" timeOffset="-145967.768">13635 10160 0,'17'0'31,"1"0"-31,0 0 0,-1 0 0,1 0 0,0 0 16,-1 0-16,1 0 0,0 0 0,-1 0 0,1 0 0,0 0 15,-1 0-15,1 0 0,-1 0 0,1 0 0,0 0 0,-1 0 0,1 0 0,0 0 16,-1 0-16,1 0 0,0 0 0,-1 0 0,1 0 0,-1 0 0,1 0 0,0 0 0,-1 0 0,1 0 16,0 0-16,-1 0 0,1 0 0,0 0 0,-1 0 0,1 0 0,-1 0 0,1 0 15,0 0-15,-1 0 0,1 0 0,0 0 0,-1 0 16,1 0-16,0 0 0,-1 0 0,1 0 16,0 0-16</inkml:trace>
  <inkml:trace contextRef="#ctx0" brushRef="#br0" timeOffset="-145336.723">14552 9613 0,'18'0'32,"-1"18"-32,-17-1 0,18 1 0,-18 0 0,0-1 0,18-17 15,-18 18-15,17 0 0,-17-1 0,0 1 0,0 0 0,18 17 0,0-18 0,-18 1 0,17-18 0,-17 18 0,18 17 0,-18-17 0,0 17 0,0 0 16,53 53-16,-53-70 0,0 0 0,0 17 0,17-35 0,-17 18 0,0 17 0,18-35 0,-18 18 0,0 17 16,0-18-16,0 1 0,0 0 0,0-1 0,0 1 0,18 0 0,-18-1 0,17 1 0,-17 17 0,0-17 0,0-1 0,0 1 15,0 0-15,0-1 0,0 1 0,0 0 0,0-1 0,0 1 0,18-18 0,-18 18 16,0-1-16,18-17 0,-18 18 0,0-36 62,0 1-62,0-1 0,0 0 0,0 1 0,0-1 0,0 0 0,0 1 0,0-19 16,17 36-16,-17-17 0,0-1 0,0 1 0,0-19 0,18-34 0,-1 52 0,-17 0 0,0 1 16,0-18-16,18-18 0,-18 35 0,18-35 0,-18 18 0,17 35 0,-17-35 0,0 17 0,0 0 15,0 1-15,0-1 0,0 0 0,0-17 0,18 35 0,-18-18 0,18 18 0,-18-17 0,0-1 0,17 18 0,-17-18 16,0 1-16,0-1 15,18 18 17,-18 18-32,18-1 0,-18 1 0,35 17 15,-17 1-15,-18-19 0,17-17 0,-17 36 0,0-19 0,18-17 0,-1 18 0,-17 0 0,0 17 0,18-18 0,0 1 16,-18 0-16,17-1 0,-17 1 0,18 0 0,-18-1 0,18 1 0,-18 0 0,17-1 0,1 1 0,-18-1 0,18-17 0,17 53 16,-18-17-16,1-19 0,0-17 0,-18 18 0,17-18 0,1 0 15,-18 18-15,18-18 0,-1 0 0,1 0 0,17 0 16,-17 0-16,-1 0 15,-17-18 1,0 0-16,0 1 0,0-36 0,0 35 0,18 0 0,-18 1 0,0-1 16,0-17-16,0 17 0,18 18 0,-18-17 0,0-1 0,0 0 0,0 1 0,17-1 0,-17-17 0,0 17 0,0 1 0,0-1 0,18 18 15,-18-35-15,18 17 0,-18 0 0,0 1 0,0-1 0,0 0 0,0 1 0,17 17 0,-17-36 0,0 19 0,0-1 0,0-17 0,0 0 16,0 17-16,0 0 0,0-17 0,0 17 0,0-17 0,0 18 0,0-1 0,0-17 16,18 35-16,-18-36 0,0 19 0,18-19 15,-18 19-15</inkml:trace>
  <inkml:trace contextRef="#ctx0" brushRef="#br0" timeOffset="-144693.076">16633 9419 0,'-17'0'15,"-1"0"32,1 0-47,-1 18 0,18-1 16,0 1-16,-18 0 0,18-1 0,-17 1 0,17 0 0,0-1 0,0 1 0,0 0 15,0-1-15,0 1 0,0-1 0,0 1 0,0 0 16,0-1-16,0 1 0,0 0 0,0-1 0,0 1 0,0 0 16,17-18-16,-17 17 0,0 1 0,18-18 0,-18 17 0,18-17 0,-18 18 0,17 0 0,1-18 15,-18 17-15,0 1 0,17-18 0,-17 18 0,18-18 0,0 17 0,-18 1 0,17-18 0,1 0 16,0 35-16,-1-35 0,1 18 0,0-18 0,-18 18 0,0-1 15,17-17-15,1 0 0,0 18 0,-1-18 0,1 17 0,-18 1 0,17-18 0,1 0 16,-18 18-16,0-1 0,18-17 0,-1 0 0,1 18 0,-18 0 0,0-1 16,0 1-16,0 0 0,0-1 15,0 1-15,0-1 16,-18 1-16,1-18 0,17 18 0,-18-1 0,0-17 0,18 18 0,-17-18 0,-1 0 16,1 18-16,-89 35 0,106-36 15,-18-17-15,0 0 0,1 0 0,17 18 0,-18-18 0,0 17 0,1-17 0,-1 0 0,1 0 0,-1 18 16,0-18-16,1 0 0,-1 0 0,0 0 0,1 0 0,-1 0 15,18 18-15,-18-18 0,1 0 0,-1 0 0,1 0 0,-1 0 16,0 0-16</inkml:trace>
  <inkml:trace contextRef="#ctx0" brushRef="#br0" timeOffset="-137284.281">16828 9454 0,'-18'0'47,"0"0"0,1 0 78,17-17-110,-18 17 95,0 0-95,1 0 126,-1 0-125,0 0-16,1 0 15,-1 0-15,0 0 16</inkml:trace>
  <inkml:trace contextRef="#ctx0" brushRef="#br0" timeOffset="-121836.467">12876 11377 0,'0'18'32,"0"-1"-17,0 1-15,0 0 0,0-1 0,0 19 0,0-19 0,0 1 0,0-1 16,0 19-16,0-19 0,0 1 0,0 0 0,0-1 0,-17 19 0,17-19 0,-36 107 16,36-107-16,0 36 0,-17-53 15,-1 0-15,18 36 0,0 16 0,-17-34 0,-1 0 0,18-1 0,0 1 0,-71 141 16,71-142-16,-17 1 15,-1 0-15,18-1 0,-18 1 0,18 17 0,-17-35 0,-1 18 0,18 17 16,-17-35-16,17 18 0,-18-18 0,18 17 0,0 1 16,-18-18-1,18-18 48,0 1-63,0-1 15,0 0-15,0 1 0,0-1 0,0-70 0,0 70 0,0-17 0,0 17 0,0 1 16,0-1-16,0 1 0,0-1 0,0-88 0,0 88 0,0 1 16,0-1-16,0 1 0,0-1 0,0 0 0,18 18 0,-18-35 0,18 35 0,-18-18 0,0 1 0,0-1 15,0 0-15,17 1 0,-17-1 0,18 0 0,-1-17 0,1 0 16,-18 17-16,18 18 0,-18-17 0,0-19 16,17 36-16,-17-17 0,18 17 0,-18-18 15,18 18-15,-1 0 63,1 0-63,0 0 15,-1 0-15,1 0 0,-18 18 0,17-18 0,1 0 0,-18 17 0,0 1 0,18-18 16,-18 18-16,17-18 0,19 53 0,-19-36 0,1 18 0,0-17 0,-1-18 16,-17 18-16,0-1 0,18 1 0,-18 0 0,17-1 0,-17 1 0,18-18 0,-18 18 0,18-1 0,-1-17 15,-17 18-15,0 0 0,18-18 0,-18 17 0,18 1 0,-18-1 0,0 1 0,0 0 0,17-18 0,-17 17 0,18-17 16,-18 18-16,0 0 0,18-1 0,-1-17 0,-4056 18 0,8078 0 0,-4021-18 0,-18 17 0,0 1 0,0-1 0,0 1 15,18-18-15,-18 18 0,0 17 16,17-17-16,-17 17 0,18-35 0,-18 18 0,17-1 0,-17 1 16,18-18-16,-18 17 15</inkml:trace>
  <inkml:trace contextRef="#ctx0" brushRef="#br0" timeOffset="-119817.39">13529 11959 0,'18'0'46,"-1"0"-30,1 0-16,0 0 0,-1 0 16,1 0-16,-1 0 0,1 0 0,0 0 15,-1 0-15,1 0 0,0 0 0,-1 0 0,1 0 16,0 0-16,-1 0 0,1 0 0,0 0 0,-1 0 16,89 0-16,-88 0 15,-1 0-15,1 0 0,0 0 0,-1 0 16,1 0-16,-36 0 47,18 18-32,0-1-15,-17-17 0,-1 18 16,0-18-16,-17 35 0,35-17 16,0 0-16,-18-18 0,-35 35 0,36-17 0,-1-18 0,1 17 15,17 1-15,-36-18 0,-17 35 0,36-17 0,-1-18 0,0 0 0,1 17 0,17 1 16,-18-18-16,0 0 0,-17 18 0,0-1 0,35 1 0,-53 0 0,18-1 0,17 1 0,0-18 15,1 0-15,17 17 0,-18-17 0,-52 36 16,87-36 31,1 0-47,0 0 0,-1 0 0,1 0 16,17 0-16,-17 0 0,-1 0 15,1 0-15,0 0 0,-1 0 0,1 0 0,0 0 0,-1 0 16,1 0-16,-1 0 0,1 0 0,0 0 0,-1 0 0,1 0 0,0 0 15,-1 0-15,1 0 0,17 0 0,-17 0 0,0 0 0,-1 0 0,1 0 0,-1 0 0,1 0 0,35 0 16,35 0-16,-35 0 0,-18 0 0,71 0 16,-53-18-16,-18 18 0,-17 0 15,0 0-15,35-18 0,-36 18 0,1 0 0,0 0 0,-1 0 0,1 0 16,-1 0 0,-34 0 15,-1 0-31</inkml:trace>
  <inkml:trace contextRef="#ctx0" brushRef="#br0" timeOffset="-119163.247">14411 12012 0,'0'18'32,"0"17"-32,0-17 0,0-1 15,18-17-15,-18 18 0,0 0 0,0-1 0,0 1 0,0-1 0,0 1 16,0 0-16,0-1 0,0 1 0,0 0 0,17-18 0,-17 17 15,0 1-15,18-18 0,0 0 0,-18 18 0,17-1 16,18 1 0,-17-18-16,0 0 0,-18 17 15,17-17-15,1 0 0,0 0 16,-1 18-16,1-18 0,0 0 0,-1 0 16,1 0-16,-1 0 0,1 0 0,0 0 15,-1-18 1,-17 1-16,0-1 0,0 1 0,0-1 0,0 0 0,0 1 15,0-1-15,0 0 0,0 1 0,0-1 0,0 0 16,0 1-16,0-1 0,0 1 0,0-1 0,0 0 16,0 1-16,18 34 78,-18 1-63,18-18-15,-18 18 0,0-1 0,17-17 0,-17 18 0,0-1 0,0 1 0,0 0 16,0-1-16,18-17 0,-18 36 0,0-19 0,18-17 0,-18 18 0,0 0 16,0-1-16,0 1 0,0-1 0,17-17 0,-17 18 15,18-18-15,-18 18 0,17-18 32,1 0-17,-18 17 1</inkml:trace>
  <inkml:trace contextRef="#ctx0" brushRef="#br0" timeOffset="-118544.567">15117 12118 0,'17'0'31,"1"0"-15,-1 18-16,-17-1 0,0 1 0,18-1 16,0 1-16,-1-18 0,-17 18 0,0-1 0,18 1 0,-18 0 15,18-18-15,-18 17 0,0 1 0,17-18 0,-17 18 0,18-18 0,-18 17 0,18 1 0,-18-1 16,17 1-16,-17 0 0,18-18 0,-18 17 16,-18-17 30,1 0-30,-1 0-16,18-17 0,-18-19 0,1 36 0,17-17 16,0-1-16,-18 1 0,18-1 0,0 0 0,0 1 0,-18-1 0,18 0 0,0 1 15,0-1-15,-17 0 0,17 1 0,0-1 0,0 1 0,0-1 16,0 0-16,0 1 0,17 17 16,-17-18-16,0 0 0,18 18 0,-18-17 0,18 17 15,-18-18-15,17 18 0,1 0 0,-18-18 16,18 18-16,-1 0 0,1-17 0,-18-1 0,17 18 0,1 0 15,0-17-15,-1 17 0,1 0 0,0-18 0,-1 18 0,1 0 0,-18-18 16,18 18-16,-1 0 0,1-17 0,-1 17 0,1-18 0,0 18 0,-1 0 0,1-18 0,35 18 16,-35 0-16,-1-17 0,19 17 0,-19 0 0,-17-18 0,18 18 0,-1 0 15,1 0-15,0 0 0,-1 0 0,1 0 0,0 0 0,-1 0 0,1 0 0,-18-18 0,18 18 0,-1 0 16</inkml:trace>
  <inkml:trace contextRef="#ctx0" brushRef="#br0" timeOffset="-117740.643">15699 12188 0,'17'0'16,"1"0"-16,0 0 15,-1 0-15,1 0 0,-1 0 16,1 0-16,0 0 0,-1 0 0,1 0 16,0 0-16,-1 0 15,1 0-15,0 0 0,-1 0 0,-17 18 0,18-18 16,-1 0-16,1 0 0,0 0 16,-1 0-16,1 0 15,-18-18-15,18 18 0,-18-17 0,17-1 0,1 18 0,-18-17 16,0-1-16,18 18 0,-18-18 15,17 18-15,-17-35 0,0 17 16,0 1 0,-17 17-16,-1 0 15,0 0-15,1 0 16,-1 0 15,0 0-31,1 0 16,-1 0-1,0 0-15,1 0 0,-1 17 0,1-17 16,-1 0-16,0 18 0,1 0 0,-1-18 16,18 17-16,-18-17 0,1 0 0,17 18 0,-18-18 0,18 18 0,0-1 15,0 1-15,0-1 16,0 1-16,0 0 0,18-18 16,-18 17-16,17-17 0,-17 18 15,0 0-15,18-18 0,0 0 0,-18 17 0,17-17 0,1 0 16,-18 18-16,18-18 0,-18 18 0,17-18 0,1 17 0,-1-17 15,-17 18-15,18-18 0,35 0 16,-35 0-16,-1 0 0,-17 17 0,18-17 0,0 0 16,-1 0-16,1 18 0,-1-18 0,1 0 0,0 0 15,-1 0-15</inkml:trace>
  <inkml:trace contextRef="#ctx0" brushRef="#br0" timeOffset="-94740.263">14235 8837 0,'17'0'31,"1"0"-31,-1 0 16,1 0-16,0 0 16,-18-18-16,17 18 15,-17-17-15,18 17 0,-18-18 0,18 18 16,-1-17-16,-17-1 0,18 0 0,-18 1 0,18 17 0,-18-18 0,17 0 15,-17 1-15,18-1 0,-18 0 0,18-17 0,-18 17 16,0 1-16,17 17 0,-17-18 0,35-70 16,-35 70-16,0 1 0,36-36 15,-36 35-15,0 1 0,0 34 63,0 1-48,0-1-15,0 36 0,0-35 0,0 0 0,0-1 0,0 1 0,0 0 0,0 34 16,0 1-16,0-35 0,0 0 0,0-1 0,-18 1 0,18 0 0,0 17 0,0 0 0,0 0 16,0-17-16,0 17 0,0-17 0,-18 17 0,18-17 0,-17 0 0,17-1 0,0 36 15,0-35-15,-18 35 0,18-36 0,0 1 0,0 17 16,0-17-16,0 17 0,0-17 0,0 17 0,0-17 0,0-1 16,0 1-16,0 0 0,0-1 0</inkml:trace>
  <inkml:trace contextRef="#ctx0" brushRef="#br0" timeOffset="-90540.235">12083 13106 0,'0'-18'16,"-18"18"-1,0 0 1,1 0-1,-1 0-15,18-18 0,-18 18 16,1 0-16,-1 0 16,1 0-16,-1 0 0,0 0 15,1 0-15,-1 0 78,0 18-78,18 0 0,-17-18 0,17 17 16,-18 1-16,0-18 0,18 35 0,-17-35 0,-1 18 0,0 0 0,18-1 16,-17-17-16,-1 18 0,1 17 0,-1-17 15,0-1-15,18 1 0,-17-18 0,17 18 0,-18-18 0,18 17 16,-18 1-16,1-18 0,17 18 0,0-1 16,0 1 15,0-1-16,0 1-15,17-18 0,-17 18 0,0-1 0,0 1 0,18-18 16,-18 18-16,0-1 0,18-17 0,-18 18 0,17 0 0,-17-1 16,18-17-16,0 18 0,-18-1 0,17-17 0,18 18 15,-17-18-15,-18 18 0,18-18 0,-1 17 16,1-17-16,0 0 16,-18 18-16,17-18 46,-17-18 17,0 1-63,0-1 0,0 0 16,0 1-1,0-1 1,0 1 15,18 17 63,0 0-94,-18 17 15,17-17-15,1 0 16,-18 18-16,0-1 0,18-17 0,-18 18 16,17 0-16,-17-1 0,0 1 15,0 0-15,0-1 16,-17-17 31,-1 0-32,0 0 1</inkml:trace>
  <inkml:trace contextRef="#ctx0" brushRef="#br0" timeOffset="-90125.824">11730 13494 0,'17'0'47,"1"0"-47,0 0 0,-1 0 0,19 0 16,-19 0-16,1 0 0,0 0 0,-1 0 15,1 0-15,0 0 0,-1 0 0,1 0 16,-1 0-16,1 0 0,0 0 16,-1 0-16,1 0 0,0 0 15,-1 0-15,1 0 16,0 0-16,-36 0 62</inkml:trace>
  <inkml:trace contextRef="#ctx0" brushRef="#br0" timeOffset="-89377.041">12718 13247 0,'-18'0'32,"18"-18"-32,-18 18 15,1-17-15,17-1 16,-18 18-16,0 0 0,1 0 0,-1 0 0,1 0 0,-19 0 16,19 0-1,-1 0 1,0 0-16,1 0 15,-1 0-15,0 0 16,1 18-16,-1-1 0,-52 54 16,52-71-16,18 17 0,0 1 0,0 0 0,-18-18 0,1 17 0,17 1 0,-18 0 0,18-1 15,-18 1-15,18-1 0,0 1 0,-17-18 0,-1 18 0,18-1 0,0 1 0,-18-18 16,18 18-16,0-1 0,-17-17 0,17 18 0,-18 0 0,18-1 0,0 1 16,0-1-16,0 1 0,0 0 0,0-1 15,18-17-15,-18 18 0,0 0 0,17-18 16,1 0-16,0 0 0,-1 0 0,1 0 0,0 17 0,-1-17 15,-17 18-15,18-18 0,0 0 0,-1 0 0,1 0 16,-18 18-16,17-18 0,1 0 0,0 0 0,-1 0 0,1 0 16,0 0 15,-18-18-15,0 0-16,0 1 0,0-1 0,17 18 15,-17-18-15,0 1 0,18 17 0,-18-18 0,0 0 0,0 1 0,18 17 0,-18-18 16,0 1-16,0-1 0,0 0 15,0 1-15,17 17 63,1 17-63,-18 1 16,0 17-16,0-17 0,0-1 0,0 1 0,0 0 0,0-1 15,0 1-15,0 0 0,0-1 0,0 1 0,0 0 0,0-1 16,0 1-16,0 0 0,0-1 15,-18-17 17,1 0-17,-1 0 1,0-17-16</inkml:trace>
  <inkml:trace contextRef="#ctx0" brushRef="#br0" timeOffset="-89043.463">12400 13547 0,'18'0'47,"-1"0"-47,1 0 16,0 0-16,-1 0 0,-17-18 0,18 18 0,0 0 15,17 0-15,-17 0 0,-1 0 0,1 0 0,-1 0 0,1 0 16,0 0-16,-1 0 0,1-18 0,0 18 0,-1 0 0,1 0 0,0 0 0,-1 0 16,1 0-16,-1 0 0,1 0 0,0 0 0,-1 0 15,1 0-15,0 0 0,-1 0 0,1 0 16</inkml:trace>
  <inkml:trace contextRef="#ctx0" brushRef="#br0" timeOffset="-88395.006">13688 13159 0,'-18'0'0,"0"0"0,1 0 16,-1 0-1,18-18-15,-17 18 0,-1 0 0,0 0 16,1 0-16,-1 0 16,0 0-16,1 0 15,-1 0-15,0 0 0,1 18 16,-1-18-16,1 17 0,-1-17 0,0 0 0,18 18 0,0 17 15,-17-35-15,-1 0 0,18 18 0,-18-18 0,18 17 0,-17-17 0,17 18 0,-18 0 16,18-1-16,-18-17 0,18 18 0,-17-18 0,17 18 0,-18-1 0,18 1 0,-17 0 16,17 17-16,-18-35 0,18 17 0,0 1 0,0 0 0,0-1 15,0 1-15,-18-18 0,18 18 0,0-1 0,-17 1 0,17 0 0,0-1 16,0 18-16,0-17 0,0 0 0,0-1 16,0 1-16,0 0 0,0-1 0,0 1 15,0 0-15,0-1 0,0 1 0,17-18 16,-17 18-16,18-18 15,0 17-15,17-17 16,-18 0-16,1 0 0,0 0 0,-1 0 16,1 18-16,0-18 0,-1 0 15,1 0-15,0 0 0,-18 17 0,17-17 16,1 0-16,-18 18 0,17-18 0,1 0 0,0 0 16,-1 18-16,1-18 0,-18 17 0,18-17 15,-1 0-15,-17-17 47,18 17-31,0 0-1</inkml:trace>
  <inkml:trace contextRef="#ctx0" brushRef="#br0" timeOffset="-87050.361">13794 13229 0,'0'18'47,"0"-1"-47,0 1 0,0 0 15,0-1-15,0 19 0,0-19 0,0 1 0,0 0 0,0-1 0,0 1 0,0-1 0,0 1 0,0 0 16,0-1-16,-18-17 0,18 18 0,0 17 0,0-17 0,0 0 0,-18-1 0,18 1 0,0-1 0,0 1 16,0 0-16,0-1 0,0 1 0,0 0 0,0-1 0,0 1 0,-17-18 15,17 18-15,0-1 0,0 1 0,-18-18 0,18 18 0,0-1 0,0 1 16,0-1-16,0 1 0,0 0 0,0-1 16,0 1-16,18-18 15,-1 0 1,1 0-16,0 0 31,-1 0-15,1 0-1,0 0 17,-1 0-17,36-35 1,-53 17-16,0 0 0,18 1 0,-1 17 0,-17-18 15,18 1-15,0 17 0,-1-36 0,-17 19 16,18 17-16,-18-18 0,18 18 0,-18-18 0,17 18 0,-17-17 16,0-1-16,18 18 0,-18-18 0,17 18 0,-17-17 0,0-1 15,0 0 1,0 1-16,-17 17 31,-1 0-15,18 17 31,0 36-32,0-35-15,0 0 0,0-1 0,0 1 16,0 0-16,0-1 0,0 1 0,18-18 16,-1 18-16,-17-1 0,18-17 0,-18 18 15,18-18-15,-1 0 0,-17 17 0,18-17 16,0 0-16,-18 18 47,0-36-32,0 1-15,0-1 0,0 1 0,0-1 0,0 0 16,0 1-16,0-1 0,0 0 0,0 1 16,17 17-16,-17-18 0,0 0 15,18 18-15,-18 18 63,0 0-63,0-1 15,0 1-15,0 0 0,0-1 0,0 1 0,0 0 0,0-1 16,0 1-16,0-1 0,0 1 0,0 0 0,0-1 0,0 1 16,0 0-16,0-1 0,0 1 0,0 0 15,18-18-15,-1 0 16,1 0-16,-18-18 47,0 0-47,0 1 0,0-1 15,0 0-15,0 1 0,0-1 0,0 0 0,17 1 0,-17-1 16,18 1-16,-18-1 0,18 18 0,-18-18 0,17 18 0,-17-17 0,0-1 0,0 0 16,18 18-16,-18-17 31,18 17-31,-1 0 15,-17 17-15,0 1 16,0 0-16,0-1 0,0 1 0,0 0 0,0-1 16,0 1-16,0 17 0,18-35 0,-18 18 0,0-1 15,0 1-15,0 0 0,0-1 0,0 1 16,0 0-16,0-1 62</inkml:trace>
  <inkml:trace contextRef="#ctx0" brushRef="#br0" timeOffset="-86424.653">14623 13758 0,'-18'0'15,"0"0"1,18 18-1,0 0-15,-17-1 0,17 1 16,-18-18-16,18 18 0,-18-1 0,18 1 0,0-1 0,-17 1 0,-1 0 0,18-1 16,0 1-16,-17 0 0,17-1 0,-18-17 0,18 18 0,0 0 15,0-1-15,18-17 16,-18 18 0,17-18-16,1 0 0,-1 0 15,1 0-15,0 0 0,-1 0 0,1 0 16,0 0-16,-1 0 0,1 0 0,-18-18 0,0 1 15,18 17-15,-1-18 0,1-35 16,-1 35-16,1 1 0,-18-1 0,18-35 0,-18 36 16,17-19-16,-17 19 0,0-54 0,0 36 15,0 17-15,0 0 0,0 1 0,18-1 0,-18 1 0,0-1 0,0 0 0,0-35 16,0 0-16,0 36 0,0-1 0,0-17 0,-18 35 0,18-18 0,-17 18 0,17-35 0,0 0 0,-18 35 0,0-71 16,18 54-16,-17-1 0,17 0 0,0 1 0,0-1 15,0 36 16,0-1-15,0 1-16,0 0 0,0-1 0,17 1 0,-17-1 0,0 1 0,0 0 0,0-1 0,0 1 16,0 0-16,0 17 0,0-17 0,0-1 0,18 1 0,-18-1 0,0 19 0,0-19 0,0 19 0,0-19 0,0 1 15,0 0-15,0-1 0,0 1 0,0-1 0,0 19 0,0-19 0,0 19 0,0-19 0,0 1 0,0 0 0,0 17 0,0-17 16,0 17-16,0 35 0,0-52 0,0 0 0,0-1 0,0 1 16,0 0-16,0-1 0,0 1 0,0-1 0,0 1 46</inkml:trace>
  <inkml:trace contextRef="#ctx0" brushRef="#br0" timeOffset="-84069.625">11218 14252 0,'0'18'63,"0"-1"-63,0 1 0,0 0 0,0-1 0,0 1 15,0 70-15,0-70 0,0 0 0,0-1 0,0 1 0,0-1 0,-17-17 0,17 18 0,-18 88 16,0-106-16,18 35 0,-17-17 0,-1 17 0,18-17 0,0-1 0,-18 19 0,1-19 15,17 1-15,-18-18 0,18 18 0,0-1 0,0 1 0,-17-18 16,17 17-16,0 1 0,-18-18 0,18 18 16,0-124 62,0 88-78,0 1 0,0-1 0,0 0 0,0 1 0,0-19 0,0 19 0,0-1 0,0 1 15,0-1-15,0 0 0,0 1 0,18-19 0,-18-17 0,17 36 0,1 17 16,-18-18-16,0 1 0,17-1 0,-17-17 0,18 35 0,0-18 0,-1 18 0,-17-18 16,0 1-16,18 17 0,-18-18 0,18 0 0,-1 1 0,-17-1 15,18 18-15,-18-18 32,18 18-17,-1 0-15,1 0 16,-18 18-16,18 0 0,-1-18 0,-17 17 0,0 1 0,18-18 0,-18 35 0,17 1 15,1-19-15,-18 1 0,53 70 0,-35-70 0,-1-1 0,-17 1 16,18 17-16,0 1 0,-1-19 0,1 18 0,-1-17 0,-17 0 0,0 17 16,36 0-16,-36-17 0,0 0 0,0-1 0,0 1 0,17-18 15,-17 17-15,0 1 0,18 35 16,0-53-16,-36 0 47,-35 0-47</inkml:trace>
  <inkml:trace contextRef="#ctx0" brushRef="#br0" timeOffset="-83811.464">11060 14711 0,'17'0'32,"-17"-18"-32,18 18 0,-1 0 0,-17-17 15,18 17-15,-4004-18 16,8043 18-16,-4022 0 0,-17 0 16,-1 0-16,1 0 0,17-18 0,-17 18 0,-1 0 0,1 0 15,0 0-15,-1 0 0,1 0 0,0 0 0,-1 0 16,1 0-16,0 0 0</inkml:trace>
  <inkml:trace contextRef="#ctx0" brushRef="#br0" timeOffset="-83371.038">11730 14287 0,'17'0'46,"1"0"-46,-18 18 0,18-18 16,-18 18-16,0-1 0,17-17 0,1 36 0,-18-19 0,0 19 0,18-36 16,-18 17-16,17 1 0,-17 0 0,0-1 0,0 1 0,18-18 0,-18 35 0,18-17 15,-18-1-15,0 1 0,0 0 0,17-1 0,-17 1 0,0 0 0,0-1 0,0 1 0,0-1 0,0 1 0,0 0 16,0-1-16,0 1 0,0 0 0,0-1 0,0 1 0,0 0 0,0-1 16,0 1-16,0-1 0,0 1 0,0 0 0,-17-18 0,17 17 0,0 1 0,-18-18 0,18 53 15,0-35-15,0-1 0,0 1 0,0 0 16,0-1-16,0 1 15</inkml:trace>
  <inkml:trace contextRef="#ctx0" brushRef="#br0" timeOffset="-83081.489">12047 14799 0,'18'0'31,"-18"18"-31,0-1 0,18-17 0,-18 36 15,0-19-15,17-17 0,-17 18 0,18-18 0,-18 17 0,0 1 16,0 0-16,0-1 0,18-17 16,-18 18-16</inkml:trace>
  <inkml:trace contextRef="#ctx0" brushRef="#br0" timeOffset="-82857.296">12153 14623 0</inkml:trace>
  <inkml:trace contextRef="#ctx0" brushRef="#br0" timeOffset="-82085.613">12418 14164 0,'17'0'16,"1"0"-16,0 0 15,-1 0-15,1 0 16,-18 18-16,18-18 0,-1 0 0,-17 17 15,18-17-15,-18 18 0,18-18 0,-1 18 0,-17-1 16,18-17-16,-18 18 0,0-1 0,17 1 0,-17 0 16,0 52-1,0-52-15,0 0 0,-17-18 0,17 17 16,-18 19-16,1-36 0,17 17 0,-18-17 0,18 18 0,-18-18 0,18 17 0,-17-17 0,17 18 0,0 0 16,-18-18-16,0 0 0,18 17 0,0 1 0,-17-18 0,-1 0 0,18 18 0,-18-18 0,18 35 15,-17-35-15,-1 0 0,0 0 16,36 0 62,-18-18-78,18 18 0,-18-17 0,17 17 0,1 0 0,0 0 16,-1 0-16,1-18 0,0 18 0,-1-18 0,1 18 0,0 0 0,-1 0 0,1 0 15,-1 0-15,19 0 0,-1-17 0,-17 17 0,-1 0 0,1 0 0,0 0 16,-1 0-16,1 0 0,-1 0 0,1 0 0,0 0 0,-1 0 0,1 0 15,0 0-15,-1 0 0,1 0 16,-18 17-16,18-17 0,-18 18 0,17-18 0,-17 18 16,0-1-16,0 1 0,18-18 0,-18 53 0,0-36 15,0 1-15,0 0 0,0-1 0,0 19 0,0-19 16,0 1-16,0 0 0,0-1 0,-35 1 0,35-1 0,-18-17 16,18 18-16,0 0 0,-18-18 0,1 0 0,17 17 0,-18-17 0,0 18 0,18 0 15,-17-18-15,-1 0 0,18 17 0,-18-17 0,18 18 0,-17-18 0,-71 35 16,70-17-16,-17-18 0,-18 18 15,35-1-15,1-17 0,-1 0 0,0 0 0,1 0 0,17 18 0,-36-18 16,19 0-16,-1 0 0,0 0 16,1 0 31,-1 0-47</inkml:trace>
  <inkml:trace contextRef="#ctx0" brushRef="#br0" timeOffset="-81173.339">12929 14305 0,'18'0'47,"0"-18"-47,-1 18 0,1 0 16,-1 0-16,1 0 0,-18-17 0,18 17 0,-1 0 0,1 0 0,0 0 0,-1 0 15,1-18-15,0 18 0,-1 0 0,19-17 0,-19 17 0,1 0 0,-1 0 0,1 0 0,0 0 0,-1 0 0,1-18 0,17 18 16,-17 0-16,0 0 0,-1 0 0,1-18 0,-1 18 0,1 0 0,0 0 0,-1 0 0,1 0 0,0 0 15,-1 0-15,1 0 0,0 0 0,-1 0 0,1 0 16,-18 18-16,0 0 16,0-1-16,0 1 0,0-1 0,0 1 0,0 0 15,0-1-15,0 1 0,0 0 0,0-1 0,0 1 0,0 0 16,-18-18-16,1 17 0,17 1 0,0 0 0,-18-1 0,0-17 0,18 18 0,-17-18 16,17 17-16,-18-17 0,0 36 0,1-36 0,-1 17 0,0-17 0,18 18 0,-17-18 15,-1 0-15,18 18 0,-17-1 0,-1-17 0,0 0 0,18 18 0,-17-18 0,-1 0 0,18 18 16,-18-18-16,1 17 0,-1-17 0,0 0 0,18 18 0,-17-18 0,-1 0 15,18 17-15,18-17 110,-1 0-110,1 0 0,0 0 15,-1 0-15,-17 18 0,18-18 16,0 0-16,-1 0 0,1 0 0,-18 18 0,35-1 16,-17-17-16,-18 18 0,17 0 0,1-18 0,-18 17 15,18-17-15,-18 18 0,17 0 0,1-18 0,-18 17 0,0 1 0,0-1 16,0 1-16,0 0 0,18-18 0,-18 17 0,0 1 16,0 0-16,0-1 0,0 1 0,-18-18 0,-53 71 15,36-54-15,35 1 16,-17-18-16,-1 17 0,0-17 0,1 0 0,-1 18 0,0 0 0,1-18 0,-1 17 15,0-17-15,1 0 0,-1 0 0,1 18 0,-1-18 0,0 0 0,18 18 0,-17-18 0,-1 0 16,0 0-16,1 0 0,-1 0 0,18 17 0,-18-17 0,1 0 0,17 18 16,-18-18-16,0 0 0,1 0 15,-1 0-15</inkml:trace>
  <inkml:trace contextRef="#ctx0" brushRef="#br0" timeOffset="-74370.635">10001 15699 0,'0'17'63,"0"1"-63,0 0 0,0-1 0,0 1 0,0-1 0,18 1 16,-18 0-16,0-1 0,18 124 15,-18-123-15,0 17 0,0 1 0,0-19 0,0 1 0,0 0 0,0-1 16,0 1-16,0-1 0,0 1 0,17-18 0,-17 18 0,0 52 0,0-52 15,0 0-15,0-1 0,0 1 0,0 0 0,0 34 0,0-34 16,0 0-16,0-1 0,0 1 0,0 0 0,0-1 16,0 1-16,18-18 47,-1 0-32,1 0 1,0 0-1,-18-18-15,53 1 0,-53-1 0,17 0 0,1 18 0,-18-17 0,0-1 0,18 18 16,52-53-16,-70 36 0,0-1 0,18 18 0,-1 0 0,1-18 0,-18 1 0,18-1 0,52-53 16,-17 1-1,-35 52-15,-1 1 0,19-19 0,-36 19 0,17 17 0,1-18 0,-18 0 0,18 18 0,-18-17 0,35-19 0,18-34 16,-36 70-16,-17-18 0,18 1 0,-18-1 0,18 18 0,-18-18 0,17 1 16,-17-1-16,18 18 0,-18-35 0,18 35 0,-18-18 0,17 18 0,-17-17 0,0-1 15</inkml:trace>
  <inkml:trace contextRef="#ctx0" brushRef="#br0" timeOffset="-73528.8">11007 15910 0,'0'18'32,"0"0"-17,0-1-15,0 1 0,0-1 0,0 1 0,0 0 0,0 70 16,0-70-16,0-1 0,-18-17 0,18 35 16,0-17-16,0 0 0,0-1 0,-18 1 0,1-18 0,17 18 0,0-1 0,-18 19 15,18-19-15,0 1 0,-18 0 0,1-18 0,17 17 0,0 1 0,0-1 16,-18-17-16,18 18 0,-17 0 0,-1-18 0,18 17 0,0 1 15,-18-18-15,18 18 0,0-1 16,-17-17-16,17-17 78,17-72-78,1 54 16,0 35-16,-18-17 0,0-1 0,17 18 0,-17-18 0,0 1 0,0-1 0,18 18 0,-1-18 0,-17 1 0,0-1 15,18 0-15,-18 1 0,18 17 0,-18-18 0,0 0 0,17-17 0,-17 18 16,18 17-16,-18-18 0,18 0 0,-18 1 0,0-1 0,17 0 0,1 1 0,-18-1 0,0 0 16,18 18-16,-18-17 0,17-1 0,-17 1 15,18 17-15,-18-18 0,0 36 78,17-18-78,1 17 0,-18 1 0,0-1 0,0 1 0,0 0 16,18 17-16,-18-17 0,0-1 0,0 1 0,17 0 0,-17-1 0,0 1 0,0 17 16,18-35-16,-18 18 0,0-1 0,0 1 0,0 0 0,0-1 0,0 1 0,18 0 0,-18-1 15,0 1-15,0 0 0,17-1 0,-17 1 0,0-1 0,0 1 16,18-18-16,-18 18 0,18-18 0,-18 17 0,17-17 16,-17 18-16,18-18 0,0 0 15,-1 0 16,-17-18-15,18 18-16,-1 0 0,-17-17 16,0-1-16,18 18 0,-18-18 0,18 1 0,-18-1 0,0 1 0,17-1 0,1 18 0,-18-18 0,18 1 0,-1-1 15,1-17-15,0 35 0,-1 0 0,1-36 0,17 19 0,-17-19 0,-1 36 0,1 0 0,-18-17 16,18-1-16,-1 1 0,1 17 0,0-18 0,17 0 0,-18 1 0,-17-1 0,18 18 0,0-18 0,-1 1 0,1-1 0,0 18 16,-18-18-16,17 18 0,-17-17 0,18 17 0,0-18 0,-18 1 0,17 17 0,1-18 0,-18 0 0,18 18 15,-18-17-15,17 17 0,-17-18 0</inkml:trace>
  <inkml:trace contextRef="#ctx0" brushRef="#br0" timeOffset="-72636.375">12700 15875 0,'-18'0'0,"1"0"16,17-18-16,-18 18 16,0 0-1,1 0-15,-1 0 16,1 0-16,-1 0 15,0 0-15,1 0 0,-1 0 0,0 0 16,1 0-16,17 18 0,-18 0 0,0-18 0,1 0 16,17 17-16,-18-17 0,0 0 0,18 18 0,-17 0 0,-1-18 0,1 17 0,-1 1 15,0-18-15,18 17 0,-17-17 0,-1 0 0,18 18 0,-18 0 0,-52 17 16,35 0-16,17-17 0,0-18 0,1 18 0,17-1 0,-18-17 0,0 18 16,1-18-16,17 17 0,-18 1 0,0 0 0,1-1 0,-1-17 0,1 18 15,17 0-15,-18-18 0,18 17 0,0 1 31,18-18-31,-1 0 0,1 0 0,-1 0 16,1 0-16,0 18 16,-18-1-16,17-17 0,-17 18 0,18-18 0,-18 18 0,18-18 15,-1 0-15,-17 17 0,18-17 16,-18 18-16,18-18 0,-1 0 0,1 0 0,-1 0 16,-17 17-16,18-17 0,0 0 0,-1 0 0,1 0 15,0 0-15,35 18 0,-36-18 16,1 0-16,-1 0 0,1 0 0,0 0 0,-18-18 0,17 18 0,1 0 15,0 0-15,-18-17 0,17 17 0,1 0 0,-18-18 16,18 18-16,-1 0 0,-17-17 0,18 17 0,-18-18 0,18 18 16,-18-18-16,0 1 0,17 17 0,-17-18 0,18 18 0,-18-18 0,0 1 15,17-1-15,-17 0 0,0 1 0,0-1 16,0 0-16,18 18 0,-18-17 0,0-1 0,0 1 16,0 34 62,0 1-78,-4039-1 0,8078 1 15,-4021-18-15,-18 18 0,0-1 0,0 1 0,0 0 0,0-1 16,0 1-16,0 0 0,0-1 0,0 1 0,0 0 0,0-1 16,0 1-16,0-1 0,0 1 0,0 0 15,0-1-15,0 1 16,-18-18 31,18-18-32,0 1-15,-18 17 0,18-18 0,0 0 0</inkml:trace>
  <inkml:trace contextRef="#ctx0" brushRef="#br0" timeOffset="-72218.666">12471 16087 0,'17'0'31,"1"0"-31,0 0 16,-1 0-1,1 0-15,0 0 16,-1 0-16,1 0 16,-1 0-16,19 0 15,-19 0-15,1 0 0,-18 17 0,18-17 16,-1 0-16,1 0 0,-18 18 0,18-18 15,-1 0-15,1 0 0,-1 0 0,1 0 0,0 0 16,-1 0-16,1 0 0,0 0 16</inkml:trace>
  <inkml:trace contextRef="#ctx0" brushRef="#br0" timeOffset="-71483.605">9049 16969 0,'17'0'15,"1"0"-15,-4040 0 16,8079 17-16,-4039-17 0,0 18 0,-1 0 16,1-1-16,-1-17 0,-17 18 0,0-1 0,36 1 15,-36 0-15,0-1 0,17 1 0,-17 0 0,18-18 0,-18 17 0,0 1 0,18-18 16,-18 18-16,0-1 0,17 1 0,1-18 0,-18 17 0,0 1 0,18-18 0,-18 18 0,35 52 16,-17-52-16,-1-18 0,-17 18 0,0-1 15,18 1-15,-18-1 0,17-17 0,-17 18 16,18 0-16,-18-1 0,0 1 15,18-18-15,-18 18 16,17-18-16,1 0 16,0 0-1,-1 0-15,1 0 0,17 0 0,-17 0 16,-1 0-16,-17-18 0,36 18 0,-36-18 0,17 18 0,1 0 0,0-17 0,-1-1 0,1 18 0,0 0 16,-1 0-16,1-18 0,-18 1 0,17-1 0,89-35 15,-88 36-15,0 17 0,-1-18 0,1 0 0,17 1 0,-17 17 0,-1-18 0,1 0 0,0 1 0,-1 17 16,1-18-16,0 1 0,-1 17 0,-17-18 0,36 0 0,-19 1 0,1-1 0,-1 0 0,-17 1 0,53 17 0,-53-18 15,18 0-15,0 18 0,-1-17 0,-17-1 0,18 18 0,0-17 0,-1-1 0,1 18 0,-1-18 0,1 18 0,0-17 0,-18-1 0,0 0 16,17 18-16,1 0 0,0-17 0,-1-1 0,1 18 0,0-18 0,-1 18 16</inkml:trace>
  <inkml:trace contextRef="#ctx0" brushRef="#br0" timeOffset="-71187.476">10724 17004 0,'18'0'0,"0"88"16,-18-70-16,0-1 0,17 19 0,-17-19 15,0 1-15,0 0 0,18-18 0,-18 17 0,18 1 0,-18-1 0,0 1 16,0 0-16,0-1 0,0 1 0,0 0 0,17-18 0,-17 17 16,0 1-16,0 0 0,0-1 0,18-17 0,-18 18 0,0-1 15,0 1-15,18-18 0,-36 0 63,0 0-48,1 0-15</inkml:trace>
  <inkml:trace contextRef="#ctx0" brushRef="#br0" timeOffset="-70800.104">10583 17039 0,'18'0'62,"0"0"-46,-1 0-16,1 0 0,0 0 0,-1 0 0,1 0 0,-1 0 0,1 0 15,17 0-15,-17 0 0,17 0 0,-17 0 0,17 0 0,0 0 0,-17 0 0,0 0 0,-1 0 0,1 0 0,0 0 0,-3934-17 16,7973 17-16,-4040 0 0,19 0 0,-1 0 0,-17 0 0,-1 0 0,1 0 16,17 0-16,0 0 0,-17 0 0,0 0 0,-1 0 0,1 0 0,0 0 0,-1 0 0,1 0 15,0 0-15,-1 0 0,1-18 0,70 0 16,-70 18-16,-1 0 0,-17-17 16,-17 17 15</inkml:trace>
  <inkml:trace contextRef="#ctx0" brushRef="#br0" timeOffset="-63087.354">9384 15469 0,'-35'18'0,"70"-36"0,-88 36 0,35-18 0,-88 35 0,89-35 15,-18 18-15,17-18 0,0 0 0,1 0 0,-1 17 0,0-17 0,1 0 0,-19 18 0,19-18 0,-71 35 0,70-35 16,0 18-16,1-18 0,-19 18 0,1-18 0,-4092 35 0,8148-35 0,-4109 35 15,53-17-15,17-18 0,1 18 0,-1-18 0,0 0 0,1 17 0,-1-17 0,0 18 0,1-18 0,-36 17 16,35-17-16,1 18 0,-1-18 0,0 18 0,18-1 0,-17-17 0,-1 0 0,0 0 0,18 18 0,-17-18 16,-1 0-16,0 18 0,1-18 0,-1 0 0,18 17 0,-17 1 0,-1-18 0,18 18 15,-18-18-15,1 0 0,-1 17 0,0 1 0,1-18 0,-1 0 0,0 17 16,1 19-16,-71-1 0,88-17 0,-18-18 16,0 17-16,-35 1 0,36 17 0,-1 0 0,0-35 0,1 18 0,17 0 0,-18-18 0,1 17 15,17 1-15,-18-18 0,-17 35 0,-18 18 0,53-35 0,-18-18 0,0 18 0,1-1 0,17 1 16,-35-18-16,35 17 0,-71 36 0,53-17 0,1-19 0,-1-17 0,18 18 0,0 0 0,-18-18 15,1 0-15,17 35 0,-18-35 0,-52 70 0,70-34 0,-18-36 0,0 17 0,1 1 16,17 0-16,-18-1 0,-53 89 16,71-88-16,-17-1 0,17 1 0,-35 35 15,35-18-15,0-17 0,0-1 0,0 1 0,0 0 16,0-1-16,0 1 0,0 0 0,52 35 16,-34-53-16,-18 17 0,18 1 0,-1-18 15,1 17-15,0-17 0,-1 18 0,1 0 0,35-1 0,-36-17 16,-17 18-16,18 0 0,0-18 0,-1 0 0,-17 17 0,18-17 0,17 18 0,-17-18 0,0 0 0,-1 0 0,107 70 15,-107-70-15,36 18 0,-53 0 0,36-18 0,-19 0 0,124 53 16,-105-53-16,34 35 0,-17-17 0,-18-1 0,-17-17 0,0 0 0,-1 0 0,19 18 0,87 0 16,-88-1-16,18-17 0,-35 18 0,17-18 0,0 0 0,-17 17 0,35 1 0,-18-18 0,0 0 0,1 18 0,34-1 0,124 19 15,-123-19-15,-18-17 0,17 18 0,-17 0 0,-35-18 0,158 17 0,-123-17 0,-17 0 16,69 18-16,-52-18 0,-17 0 0,-1 0 0,0 0 0,18 17 0,-35-17 0,35 0 0,-1 0 0,-34 0 0,35 0 0,-18 18 0,1-18 16,34 0-16,230 0 0,-229 0 0,34 0 15,-52 0-15,71-18 0,-71 18 0,17-17 0,-52 17 0,17 0 0,-17 0 0,17 0 16,18 0-16,-18 0 0,-17-18 0,105 1 0,-87-1 0,-1 18 0,0-18 0,36 18 0,-36 0 15,0 0-15,-35-17 0,18 17 0,35-18 0,-35 18 0,-1 0 0,1 0 0,-1 0 0,1 0 0,0 0 0,-1-18 0,1 18 16,0-17-16,-1 17 0,19-18 0,-19 18 0,1 0 0,-1-18 0,1 18 16,-18-17-16,18 17 0,-1 0 0,1 0 0,0-35 0,-1 35 0,-17-18 0,18 18 0,0 0 15,-1-18-15,-17 1 0,18 17 0,0 0 0,-18-18 0,0 0 0,17 18 0,1 0 0,-18-17 0,17 17 16,1-18-16,-18 0 0,18 18 0,-1-17 0,-17-1 0,18 18 0,0 0 0,-18-18 0,0 1 0,17-1 16,1 18-16,-18-17 0,18 17 0,-1-18 0,1 18 0,-18-18 0,17 18 0,36-53 0,-35 36 15,0 17-15,-1 0 0,-17-18 0,0 0 0,18 18 0,0-17 0,-1 17 0,1-18 0,-1 18 0,-17-17 0,18 17 0,0-18 16,17-17-16,-17 35 0,-1-18 0,19 0 0,-19 18 0,1-17 0,-18-1 0,18 0 15,-1 18-15,1 0 0,-18-17 0,17 17 0,1-18 0,0 18 0,-1 0 0,-17-17 0,18-1 16,-18 0-16,18 18 0,-1 0 0,-17-17 0,0-1 0,18 18 0,0 0 0,-18-18 0,17 18 0,-17-17 0,0-1 16,18 18-16,-1 0 0,-17-18 0,0 1 0,18 17 0,0-18 0,-18 0 0,0 1 15,17 17-15,-17-18 0,18 18 0,0-17 0,-18-1 0,0 0 0,0 1 0,17 17 0,-17-18 0,18 18 0,-18-18 16,0 1-16,18-1 0,-18 0 0,17 18 0,-17-17 0,18-1 0,-18 1 0,0-1 0,17 18 0,-17-18 16,0 1-16,18-1 0,-18 0 0,0 1 0,0-1 0,0 0 0,0 1 15,0-1-15,0 1 0,0-1 0,0 0 0,0 1 16,0-1-16,0 0 0,0 1 0,0-19 0,0 19 15,0-1-15,-18 18 0,18-18 0,0 1 0,0-1 0,0 1 16,0-1-16,-17 18 0,17-35 0,-18 35 0,18-18 0,-17 18 0,17-18 0,0 1 0,0-1 16,0 0-16,-18 1 0,0 17 0,18-18 0,0 1 0,-17 17 0,17-18 0,-18 18 15,0-18-15,18 1 0,-17 17 0,-1-18 0,0 18 0,1-18 0,-1 18 0,18-17 0,-17-1 16,-1 18-16,18-18 0,-18 18 0,1-17 0,-1 17 0,0-18 0,1 1 0,-1 17 0,18-18 0,-18 18 0,-17 0 0,35-18 0,-17 18 0,-19-17 16,1-1-16,17 0 0,1 1 0,-19 17 0,19-18 0,-19 18 0,36-18 0,-35 18 0,18-17 0,-1 17 0,-17 0 15,17-18-15,0 18 0,1-18 0,-1 1 0,-17 17 0,17 0 0,-52-18 0,52 1 16,0 17-16,1 0 0,-1-18 0,0 0 0,1 18 0,-1-17 15,1 17-15,-1 0 0,0 0 0,18-18 0,-17 18 0,-1 0 0,18-18 0,-18 18 0,1 0 16,-1 0-16,0 0 0,1-17 0,-1-1 0,0 18 0,1 0 0,-1 0 0,1-18 16,-1 18-16,0 0 0,1 0 0,-1 0 0,0 0 0,1 0 0,-1 0 0,0 0 0,1 0 0,-1-17 0,1 17 0,-1 0 0,0 0 15,1 0-15,-1 0 0,0 0 0,1 0 0,-19 0 0,19 0 0,-1 0 0,-17 0 0,17 0 0,1 0 0,-1 0 0,0 0 0,-17 0 0,0 0 0,17 0 16,-17 0-16,0 0 0,17 0 0,0 0 0,1 0 0,-19 0 0,1 0 0,0 0 0,0 0 0,-18 0 0,17 0 0,19 0 16,-1 0-16,-17 0 0,17 17 0,-35-17 0,36 0 0,-1 0 0,0 0 0,-17 0 0,0 0 0,-1 18 0,19-18 0,-1 0 0,-17 0 0,35 18 15,-18-18-15,-17 0 0,17 0 0,-17 17 0,17-17 0,1 0 0,-18 18 0,17-18 0,0 0 0,1 0 0,-1 0 0,0 0 0,1 0 0,-1 18 16,0-18-16,1 0 0,-71 17 0,35-17 0,35 0 0,0 18 0,1-18 0,-1 0 0,0 0 15,1 0-15,-1 0 0,1 18 0,-19-18 0,19 17 0,-1-17 0,0 0 0,-17 18 0,17-18 16,-17 0-16,0 17 0,0-17 0,-1 18 0,19-18 16,-1 0-16,18 18 0,-18-18 0,1 17 0,-1-17 0,1 0 15,-1 0-15,18 18 0,-18-18 0,1 0 0,-1 18 0,0-18 16,1 0-16,17 17 0,-18-17 0,0 0 0,1 18 16,-1-18-16,0 0 0,18 18 15,-17-18 16</inkml:trace>
  <inkml:trace contextRef="#ctx0" brushRef="#br0" timeOffset="-56306.241">13017 16404 0,'18'0'78,"0"0"-78,-18 18 63,0-1-63,0 1 0,0 0 0,0-1 15,0 1-15,0 0 16,0-1-16,0 1 0,0 0 16,0-1-16,-18-17 0,18 18 15,0-1-15,-18-17 16,18 18-16,0-36 62,0 1-46,0-1-16,0 1 0,0-1 16,0-17-16,0-1 15,0 19-15,0-1 0,0-17 0,0 17 0,0 1 0,0-1 16,0 0-16,0 1 0,0-19 16,0 54 62,-17-18-78,17 18 0,-18-1 15,18 1-15,0 0 0,-17-1 0,17 1 0,0-1 0,-18 1 0,18 0 0,-18 35 16,18-18-16,-17-35 0,17 18 0,0-1 0,-18-17 0,18 18 0,-18 52 16,1-34-16,17-19 15,17-17 63,-17-17-78,0-1 0,0 0 16,0 1-16,0-36 0,0 35 16,0 1-16,0-1 0,0 0 0,0 1 15,0-1-15,0 0 0,0 1 0,0-36 0,0 35 16,0 1-16,0-1 0,18 18 15,-18 18 95,0-1-110,0 1 15,0-1-15,0 1 0,0 0 0,0-1 0,0 1 0,0 0 0,0-1 16,0 1-16,0 0 0,0-1 0,0 1 0,0-1 16,0 1-16,0 0 0,0-1 0,0 1 15,0 0-15,0-36 110,0 0-110,0 1 0,0-1 0,0 0 0,0 1 0,0-18 15,0 17-15,0 0 0,0 1 0,0-1 0,0 0 16,0 1-16,0-1 0,18 18 0,-18-18 0,0 1 0,0-1 0,17 18 16,-17-17-16,0-1 0,0 0 15,0 1-15</inkml:trace>
  <inkml:trace contextRef="#ctx0" brushRef="#br0" timeOffset="-47927.128">13511 11042 0,'18'0'78,"0"0"-78,-1 0 0,1 0 0,0 0 0,-1 0 0,1 0 0,35 0 16,-36 0-16,1 0 0,0 0 0,-1 0 0,1 0 0,0 0 0,-1 0 0,19-18 0,-19 18 0,1 0 0,70 0 15,-70 0-15,-1 0 0,1 0 0,35 0 0,-36 0 0,1 0 0,17 0 0,1 0 0,34 0 16,-52 0-16,-1 0 0,1 0 0,17 0 0,-17 0 0,17 0 0,-17 0 0,0 0 0,246 18 16,-246-18-16,35 0 15,17 0-15,-34 0 0,-1 0 0,-18 0 0,19 0 0,34 0 16,-17 0-16,-17 0 0,-1 0 0,-18-18 0,19 18 0,-19 0 0,1 0 15,0 0-15,-1 0 0,19-17 0,-1 17 0,-18-18 16,36 18-16,53-18 0,-88 18 16,-1 0-16,1 0 0,17 0 0,1 0 0,17 0 15,-36 0-15,54 0 0,-36 0 16,-17 0-16,-1 0 0,1 0 0,70 0 0,-70 0 16,-1 0-16,19 0 0,-1 0 0,-17 18 0,-1-18 0,71 0 15,-70 0-15,17 0 0,-17 0 0,17 18 0,-17-18 0,17 0 0,1 0 16,-19 0-16,1 0 0,-1 0 0,1 0 0,0 0 0,-18-18 0,53 18 15,-36 0-15,1 0 0,0 0 0,-1 0 0,1 0 16,-1-18 0,1 18-16,0 0 0,-1 0 15,1 0-15,0-17 0,-1 17 0,1 0 0,0 0 0,-18-18 16,17 18-16,1 0 0,0 0 0,-1 0 0,1 0 0,35-35 16,-36 35-16,1 0 0,0 0 0,-1-18 0,1 18 0,-18-17 15,35 17-15,18-18 0,-35 18 16,-18-18-16,17 18 0,-34 0 609,-1 0-593,0 0-16,1 0 0,-1 0 15,1 0-15,-1 0 16,0 0-16,1 0 0,-1 0 16,0 0-16,1 0 0,-1 0 0,0 0 0,1 0 0,-1 0 15,1 0-15,-1 0 0,0 0 0,1 0 0,-1 0 0,0 0 0,1 0 0,-1 0 16,0 0-16,1 0 0,-1 0 0,0 0 0,1 0 0,-1 0 0,1 0 0,-1 0 0,-88 0 16,88 0-16,1 0 0,-36 0 15,35 0-15,1 0 0,-1 0 0,-17 0 0,17 0 0,0 0 0,1 0 0,-19 0 16,19 0-16,-1 0 0,1 0 0,-1 0 15,0 0-15,1 0 16,-1 0 0,0 0-16,1 0 15,-1 0-15,0 0 0,1 0 16,-1 0-16,1 0 0,-1 0 0,0 0 0,1 0 0,-1 0 0,0 0 16,1 0-16,-1 0 0,-17 0 0,17 0 0,1 0 15,-1 0-15,0 0 0,1 0 0,17-17 0,-18 17 0,0 0 0,1 0 0,-1 0 0,0 0 0,1 0 16,-1 0-16,0 0 0,1 0 0,-1 0 0,1 0 0,-1 0 0,0 0 0,1 0 15,-1 0-15,0 0 0,1 0 0,-1 0 0,0 0 0,1 0 0,-1 0 0,1 0 16,-1 0-16,0 0 0,1-18 0,-1 18 0,0 0 0,-17 0 16,17 0-16,1 0 0,-1 0 0,1 0 0,-1 0 0,0 0 0,1 0 0,-1 0 0,0-18 0,1 18 15,-1 0-15,0 0 0,1 0 0,-1 0 0,0 0 0,1 0 0,-1 0 16,-17 0-16,17 0 0,1 0 0,-19 0 0,19 0 0,-1 0 0,0-17 0,1 17 16,-1 0-16,1 0 0,-1 0 0,0 0 0,1 0 0,-1 0 0,0 0 0,-17 0 15,17 0-15,1 0 0,-1 0 0,1 0 0,-1 0 16,0 0-16,1 0 0,-1 0 0,0 0 0,1 0 0,-1 0 15,0 0-15,1 0 0,-1 0 0,0 0 0,1 0 0,-1 0 16,1 0-16,-1 0 0,0 0 0,1 0 0,-1 0 0,0 17 0,1-17 0,-71 0 16,70 0-16,-17 0 15,17 0-15,0 0 0,1 0 0,-1 0 0,0 0 0,1 0 0,-1 0 0,1 0 16,-1 0-16,0 0 0,1 0 0,17-17 0,-18 17 0,0 0 16,-52 0-1,52 0-15,0 0 0,1 0 16,-1 0-16,1 0 0,17-18 15,-18 18-15,0 0 0,1 0 63,-1 0-47,0 0-16,1 0 15,-1 0-15,0 0 16,1 0 46,-1 0-46,1 0-16,-1 0 0,0 0 0,1 0 16,17 18-16,-18-18 0,0 0 15,18 17-15,-17-17 0,34 0 141,1 0-141,-18 18 0,18-18 0,-1 0 15,1 0-15,0 0 0,-1 0 0,1 0 16,-1 0-16,-17 18 0,53-18 16,-35 0-16,0 17 15,-1-17-15,1 0 0,0 0 0,-1 0 16,1 0-16,-1 0 0,1 0 0,0 0 16,-1 0-16,1 0 0,0 18 0,-1-18 0,1 0 0,0 0 15,-1 0-15,1 0 0,0 0 0,-1 0 0,1 0 0,-1 0 0,1 0 0,0 0 0,-1 0 16,1 0-16,0 0 0,-18 18 0,17-18 0,1 0 0,0 0 0,-1 0 0,1 0 0,17 0 15,-17 0-15,-1 0 0,1 0 0,0 0 0,35 0 0,-36 0 0,1 0 16,17 0-16,-17 0 0,-1 0 0,1 0 0,0 0 0,-1 0 0,1 0 16,0 0-16,-1 0 0,1 0 0,0 0 0,-1 0 0,1 0 0,-1 0 0,1 0 0,0 0 15,-1 0-15,1 0 0,0 0 0,-1 0 0,1 0 0,0 0 0,-1 0 16,1 0-16,-1 0 0,1 0 0,0 0 0,-1 0 0,1 0 16,17 0-16,-17 0 0,35-18 15,-36 18-15,1 0 0,0 0 16,-1 0-16,1 0 0,0 0 15,-1 0-15,1 0 0,0 0 0,17 0 16,-17 0-16,-1 0 0,1 0 0,-1 0 0,1 0 0,0 0 0,-1 0 0,1 0 16,0 0-16,-1 0 0,1 0 0,0 0 0,-1 0 0,1 0 0,-1 0 0,1 0 15,0 0-15,-1 0 0,1 0 0,0 0 0,-1 0 0,1 0 0,0 0 0,-1 0 0,1 0 0,-1 0 16,1 0-16,0 0 0,17 0 0,-17 0 0,-1 0 0,1 0 0,0 0 0,-1 0 16,1 0-16,52 0 0,-52 0 0,0 0 15,-1 0-15,1 0 0,0 0 0,-1 0 0,1 0 0,0 0 16,-1 0-16,1 0 0,-1 0 0,1 0 0,0 0 0,-1 0 0,1 0 0,0 0 15,-1 0-15,1 0 0,0 0 0,-1 0 0,1 0 16,-1 0-16,1 0 0,0 0 0,-1 0 0,1 0 16,0 0-16,-1 0 15,1 0 1,0 0 15,-1 0 0,1 0 1,0 0 30,-1 0-62,1 0 0,-18 18 0,35-18 0,-17 0 16,-1 0-16,1 0 0,-18 17 0,18-17 15,-36 0 126,0 0-125,1 0-16,17 18 0,-18-18 0,0 0 15,18 17-15,-17-17 0,-1 0 16,1 0-16,17 18 16,-18-18-16,0 0 0,1 0 0,-1 0 15,0 0-15,18 18 0,-17-18 16,-1 0-16,18 17 0,-18-17 15,1 0-15,-1 0 0,0 0 16,1 0-16,-1 0 16,1 0-16,-1 0 0,0 0 15,1 0-15,-1 0 0,0 0 0,-17 0 16,17 0-16,1 0 0,-1 0 0,1 0 0,-1 0 0,0 0 0,1 0 0,-19-17 16,19 17-16,-1 0 0,0 0 0,1-18 0,-1 18 0,-17 0 0,17 0 0,1 0 0,-1 0 15,0 0-15,1 0 0,-1 0 0,0 0 0,1 0 0,-1 0 0,-17 0 0,17 0 16,1 0-16,-1 0 0,0 0 0,1 0 0,-1 0 0,0 0 0,1 0 15,-1 0-15,0 0 0,18-18 0,-17 18 0,-1 0 0,1 0 0,-1 0 16,0 0-16,1 0 0,-1 0 0,0 0 0,-105-17 16,105 17-16,1 0 0,-1 0 0,0 0 0,1 0 15,-19 0-15,19 0 0,-1 0 0,0 0 0,1 0 0,-1 0 0,1 0 0,-1 0 0,0 0 0,1 0 0,-107 0 16,89 0-16,17 0 0,1 0 0,-19 0 0,19 0 0,-1 0 16,0 0-16,1 0 0,-1 0 0,-17 0 0,17 0 0,1 0 0,-1 0 0,0 0 0,-17 0 0,17 0 0,-4056 0 15,8060 0-15,-4003 0 0,-1 0 0,0 0 0,1 0 0,-1 0 0,0 0 16,1 0-16,-1 0 0,0 0 0,1 0 0,-1 0 0,-17 0 15,17 0-15,1 0 0,-1 0 0,0 0 16,1 0-16,-1 0 0,0 0 0,1 0 0,-1 0 0,1 0 0,-1 0 16,0 0-16,1 0 0,-1 0 0,0 0 0,1 0 0,-1 0 15,0 0-15,1 0 0,-1 0 0,0 0 0,1 0 16,-1 0-16,1 0 0,-1 0 0,0 0 16,1 0-16,-1 0 15,0 0 1,1 0-1,-1 0-15,0 0 0,1 0 0,-1 0 16,1 0-16,-1 0 0,0 0 0,1 0 0,-1 0 16,18 17-16,-18-17 0</inkml:trace>
  <inkml:trace contextRef="#ctx0" brushRef="#br0" timeOffset="-40841.004">12118 8484 0,'-18'0'141,"1"0"-141,17 18 0,-18-18 0,18 18 0,-35-1 16,35 1-16,-18-1 0,-17 19 15,17-19-15,1-17 16,17 18-16,0 0 0,0-1 0,0 1 16,0 0-16,0-1 15,17 1-15,-17 0 16,18-18-16,-18 17 0,17-17 0,1 0 15,-18 18-15,18-18 0,-1 0 0,1 17 16,-18 1-16,18-18 0,-1 0 0,-17 18 16,18-18-16,0 0 0,-1 0 0,1 0 15,-1 0-15,1 0 0,0 0 16,-1 0-16,1 0 16,-18-18 46,0 0-62,0 1 16,0-1-16,18 18 0,-1-17 0,-17-1 0,18-17 15,-18 17-15,0 0 0,0 1 0,0-1 0,0 0 16,18 18-16,-18-17 0,0-1 16,0 0-16,0 1 0,0-1 15,0 1 1,-18 17-1,0 0 1,18-18 0,-17 18-16,-1 0 15,0 0-15,18-18 32</inkml:trace>
  <inkml:trace contextRef="#ctx0" brushRef="#br0" timeOffset="-39463.283">12435 8484 0,'0'-17'78,"0"-1"-78,0 0 0,0 36 94,0 0-94,0-1 0,0 1 0,18-18 0,-18 18 0,0-1 0,0 1 15,0-1-15,0 1 0,0 0 0,0-1 0,18 1 0,-18 0 0,0-1 0,0 19 0,0-19 16,0 1-16,0 0 0,0-1 0,0 1 0,17 88 16,-17-89-16,0 1 0,0 0 0,0-1 0,0 18 15,0-17-15,0 0 0,0-1 32,0-34 46,0-1-63,0 0-15,0 1 0,18 17 0,-18-35 16,18 35-16,-18-18 0,0-17 0,0 17 0,17 18 0,-17-18 0,18 18 16,-18-17-16,0-1 0,18 18 0,-18-18 0,0 1 0,0-1 15,17 18-15,1 0 63,-1 0-48,1 0-15,0 0 16,-18 18-16,17-18 16,-17 17-16,18-17 0,-18 18 0,0 0 0,0-1 15,35 36-15,-35-35 16,0 0-16,0-1 0,0 1 0,0-1 0,0 1 15,18-18-15,-18 18 0,0-1 0,0 1 16,18-18-16,-18 18 16,17-1 15,-17 1-15,18-18-16,-1 18 0,1-1 15,0 1-15,-1-18 16,-17-18 62,0 1-78,0-1 0,0 0 0,0 1 16,0-1-16,0 0 0,0 1 0,18-1 0,-18 0 0,0 1 0,18-1 15,-18 1-15,0-1 0,0 0 0,0 1 0,17 17 0,-17-18 0,0 0 0,18 18 16,-18-17-16,0-1 0,0 36 94,0-1-94,0 1 15,18-18-15,-18 18 0,0 17 0,0-17 0,0-1 0,0 1 0,0-1 0,0 1 0,0 0 16,0-1-16,0 1 0,0 0 0,0-1 0,0 1 0,0 0 0,0-1 15,17-17 17</inkml:trace>
  <inkml:trace contextRef="#ctx0" brushRef="#br0" timeOffset="-39236.852">12912 8731 0</inkml:trace>
  <inkml:trace contextRef="#ctx0" brushRef="#br0" timeOffset="-38556.457">13264 8855 0,'0'17'63,"0"1"-63,0 0 0,0-1 0,0 1 0,0 0 0,0-1 15,0 1-15,0-1 0,0 1 0,0 0 16,0-1-16,-17-17 0,17 18 0,0 0 31,17-18-15,-17 17-16,0 1 0,18-18 15,0 0-15,-18 18 0,17-18 16,1 17-16,-18 1 0,18-18 0,-1 0 16,1 0-16,0 0 15,-1 0 1,1 0 0,-18-18 46,0 1-46,0-19-16,0 19 0,0-19 15,0 19-15,0-1 0,0 0 16,0 1-16,0-1 0,0 1 0,-18 17 16,1 0-16,17-18 0,-36 0 15,36 1-15,-17 17 0,-1-18 16,0 18-16,18-18 0,-17 18 15,17-17-15,-18 17 0,18-18 0,-18 18 16,1 0 78,-1 0-94,18 18 15</inkml:trace>
  <inkml:trace contextRef="#ctx0" brushRef="#br0" timeOffset="-24609.409">10019 15752 0,'0'17'0,"18"1"0,-18 17 0,0-17 16,0-1-16,17-17 0,1 53 0,-18-35 0,0 0 0,0-1 16,17 1-16,-17-1 0,0 1 0,0 0 0,0-1 15,0 1-15,0 0 0,18-1 0,-18 1 0,18 0 16,-18-1-16,0 1 0,0-1 15,0 1-15,0 0 16,0-1-16,0 1 16,0 0-16,0-1 0,0 1 15,0 0 1,0-1 31,0 1-47,17-18 0,-17 18 0,18-18 15,-18 17 1,18-17-16,-18 18 16,17-36 171,1 1-171,-18-1-16,0 0 0,18 1 0,-18-1 0,17 18 0,1 0 0,-18-18 0,0 1 0,0-1 0,17 18 0,1 0 0,-18-18 15,0 1-15,88-107 0,-88 107 0,18-1 16,-18 0-16,18 1 0,-1-1 0,18-17 0,-35 17 0,18 18 0,-18-17 16,18 17-16,-18-18 0,35 0 0,-35 1 0,18 17 0,-18-18 0,17 0 15,1 1-15,0 17 0,-18-18 0,17 18 0,-17-18 0,18 18 0,-18-17 16,18 17 0,-18 17 140,0 1-141,0 0-15,0-1 0,0 36 0,-18-17 0,18-19 0,-18 1 16,-17 52-16,17-34 0,18-19 0,0 1 0,-17 0 0,-19 52 16,19-70-16,-1 18 0,18-1 0,0 1 0,-18 0 0,1-18 15,17 17-15,-35 36 0,17-35 0,18 0 0,-18-18 0,1 0 16,17 17-16,-18 1 0,18-1 0,-53 19 0,35-36 16,1 17-16,17 19 0,-18-36 0,1 0 15,17-18 63,17 0-78,-17 1 0,0-1 0,18 0 16,-18 1-16,17-1 0,1 18 0,-18-17 0,0-1 0,18 18 0,-18-18 0,70-52 16,-52 52-16,0 0 0,-18 1 0,52-19 15,-34 19-15,0-1 0,-1-17 0,1 35 0,-18-18 0,18 1 0,-1-1 0,1 0 0,0 1 16,17-19-16,18-16 0,-53 34 0,17 0 0,1 18 0,-18-17 0,18-1 0,-1 18 0,1-18 0,-18 1 15,35-19-15,-17 19 0,-18-1 0,18 18 0,-1-17 0,-17-1 0,18 18 0,-18-18 16,17 1-16,1-1 0,-18 0 0,18 18 0,-18-17 0,0 34 109,-18-17-109,18 18 0,-18 0 16,1-1-16,17 1 0,-18 0 0,1-1 0,-1-17 0,18 18 0,-18-1 0,1-17 0,17 18 0,-18-18 0,0 35 0,1-35 16,17 36-16,-36-19 0,19 1 0,-1 0 0,18-1 0,-17-17 0,-72 88 15,72-70-15,-19 17 0,36-17 0,-17-18 0,-1 18 0,-17-1 0,35 1 0,-18-1 0,1 1 16,-1 0-16,0-18 0,18 17 0,-17-17 0,-1 18 0,18 0 0,-18-18 0,1 0 0,-1 17 16,0-17-16,18 18 0,0 0 0,-17-18 0,-1 0 0,18 17 15,0-34 79,0-1-94,18 18 0,-18-18 0,0 1 0,17-1 0,-17 0 16,18 18-16,-18-17 0,18-1 0,-18 0 0,17 1 0,1-1 0,-18 1 0,0-1 0,18 0 0,-18 1 0,17 17 15,1-18-15,-18 0 0,0 1 0,18 17 0,-1-18 0,-17 0 0,18 1 0,-18-1 0,35 1 0,-35-1 16,18 18-16,-18-18 0,17 18 0,1-17 0,-18-1 0,0 0 15,18 18-15,-1 0 0,-17-17 0,0-1 16,0 36 93,0-1-109,0 1 0,0 0 0,0-1 16,-17 19-16,17-19 0,0 1 0,-18-18 0,18 17 0,0 1 0,0 0 0,0-1 0,-18 19 16,1-19-16,17 1 0,0 0 0,0-1 0,0 1 0,-18-18 0,18 17 0,-18-17 0,18 36 0,-17-19 15,17 1-15,0 0 0,-18-18 0,18 17 0,-17-17 0,17 18 0,0 0 0,-18-1 16,0-17-16,18 18 0,-17 0 0,17-1 0,0 1 16,0-36 46,17 18-62,-17-17 0,18 17 0,-18-18 0,0 0 0,0 1 0,18 17 16,-18-18-16,17 0 0,-17 1 0,0-1 0,18 18 0,-1-35 0,1 35 0,-18-18 0,0 0 15,0 1-15,18-1 0,-1 1 0,1-1 0,-18 0 0,18 1 0,-18-1 16,17 0-16,-17 1 0,18-1 0,0 18 0,-18-18 0,0 1 0,53-54 16,-36 54-16,1-1 0,-18 0 0,17 1 0,1-1 15,0 18-15,-18-35 0,17 35 0,1 0 31,-18 17 48,-18-17-79,18 18 15,0 0-15,0-1 0,-17-17 0,17 18 0,-18 0 0,0-1 0,18 1 0,0 0 16,-17-18-16,17 17 0,-18 1 0,18-1 0,-17 1 0,-1 0 0,0-18 0,18 17 15,0 1-15,-17-18 0,-1 18 0,18-1 0,0 1 0,-18-18 16,1 0-16,17 18 0,0-1 0</inkml:trace>
  <inkml:trace contextRef="#ctx0" brushRef="#br0" timeOffset="-23866.028">10072 15822 0,'0'18'31,"0"52"-15,0-52-16,0 0 0,0-1 0,0 18 0,0 1 0,0-19 16,0 1-16,0 0 0,0-1 0,0 1 0,0 0 0,0-1 0,0 1 0,0-1 0,0 1 15,0 0-15,0-1 0,0 1 0,0 0 0,0-1 0,-18-17 16,18 18-16,0 17 0,0-17 0,-17 0 0,17-1 16,0 1-1,0-36 63,0-17-62,-18 35-16,18-53 0,0 35 0,0 1 0,-18-19 0,18 19 0,0-1 16,0 0-16,-17-17 0,17 18 0,0-19 0,0 19 0,0-1 0,0 0 15,0 1-15,0-71 0,0 70 0,0 0 16,0 1-16,17 17 94,-17 17-94,18 1 0,-18 0 0,0-1 0,0 1 0,18-1 0,-18 1 15,0 0-15,17 17 0,-17 0 0,0-17 0,0 0 0,0-1 0,0 1 16,0-1-16,0 1 0,0 0 0,0-1 0,0 1 0,0 0 0,18-1 0,-18 1 15,0 0-15,0-1 0,0 1 0,0 0 16</inkml:trace>
  <inkml:trace contextRef="#ctx0" brushRef="#br0" timeOffset="102560.979">17216 12065 0,'17'0'62,"1"0"-46,-1 0-16,1 0 0,0 0 0,-1 0 0,19 18 16,-19-18-16,1 0 0,35 17 15,-36-17-15,1 0 0,0 18 0,-1-18 0,72 18 16,-72-18-16,19 0 0,-19 0 0,18 0 0,-17 0 0,70 17 16,-52-17-16,-19 0 0,1 0 0,-1 0 0,1 0 0,17 0 0,-17 0 0,0 0 0,105 0 15,-88 0-15,-17 0 0,17 0 0,-17 0 0,0 0 16,-1 0-16,1 0 0,35 0 0,-36 0 0,1 0 0,0 0 0,-1 0 0,1 0 0,0 0 15,-1 18-15,1-18 0,0 0 0,-1 0 0,1 0 0,-1 0 0,1 0 0,0 0 16,-1 17-16,1-17 0,0 0 0,-1 0 0,1 0 0,0 0 16,-1 0-16,36 0 0,-35 0 15,-1 0-15,1 0 0,17 0 0,-17 0 0,0 0 0,-1 0 16,1 0-16,0 0 0,-1 0 0,1 0 0,-1 0 0,1 0 0,0 0 0,17 0 16,-17 0-16,-1 0 0,36 0 0,-35 0 0,-1 0 0,1 0 0,0 0 15,-1 0-15,1 0 0,0 0 0,-1 0 0,1 0 0,53 0 16,-54 0-16,1 0 0,-1 0 0,19 0 0,34 0 15,-52 0-15,0 0 0,-1 0 0,1 0 0,-18 18 0,17-18 0,1 0 0,35 0 0,-18 0 16,-17 0-16,0 0 0,-1 0 0,54 0 16,-54 0-16,1 0 0,-18 18 0,18-18 0,35 0 15,-36 0-15,1 0 0,-1 0 0,1 0 0,0 0 0,35 0 16,-36 0-16,1 0 0,0 0 0,-1 0 16,19 0-16,-19 0 0,1 0 0,-1 0 0,1 0 15,53 0-15,-36 17 16,0-17-16,-17 0 0,-1 0 0,1 0 15,0 0-15,-1 0 0,1 18 0,0-18 0,35 0 16,-36 0-16,1 0 0,0 0 16,-1 0-16,1 0 0,-1 0 0,-17 18 15,18-18-15,0 0 0,-1 0 16,1 0-16,0 0 0,-1 0 0,1 0 0,0 0 0,-1 0 16,1 0-16,17 0 0,71 17 15,-88-17-15,-1 0 0,1 0 0,-1 0 0,1 0 16,-18 18 93,0 0-109,0-1 0,0 1 0,-18-18 0,18 17 16,0 1-16,-17 0 0,17-1 0,-18-17 0,18 18 0,0 0 0,0-1 0,-17 1 0,17 0 15,-18-18-15,18 35 0,-18-17 0,18-1 0,-17 1 0,17-1 0,-18-17 16,18 18-16,0 0 0,-18-1 0,18 1 0,-17 0 0,17-1 0,0 1 0,0 0 16,-18-18-16,18 17 0,-18-17 0,18 18 0,0-1 0,0 1 0,-17-18 0,17 18 15,0-1-15,-18-17 0,18 18 16,-17-18-16,17 18 0,0-1 0,0 1 0,-18-18 16,0 0-16,18 18 0,-17-18 0,17 17 0,0 1 15,-18-1 1,0-17-16,18 18 0,0 0 15,-17-18-15,-1 0 0,0 0 0,18 17 0,-17-17 0,-1 0 0,18 18 16,-17-18-16,-1 0 0,18 18 0,-18-18 0,1 0 0,-1 0 0,-17 0 0,17 17 16,0-17-16,1 0 0,-1 0 0,0 18 0,1-18 0,-1 0 0,-17 0 0,17 18 0,1-18 0,-1 0 0,0 0 15,1 0-15,17 17 0,-36-17 0,19 0 0,-1 0 0,1 0 0,-1 18 0,0-18 0,1 0 0,-1 0 0,0 0 0,1 0 16,-1 0-16,0 0 0,1 0 0,-19 0 0,19 0 0,-1 0 0,1 0 0,-1 0 0,0 0 0,1 0 0,-1 0 16,0 0-16,-17 0 0,17 0 0,1 0 0,-1 0 0,1 0 0,-1 0 0,0 0 0,1 0 0,-89 0 15,88 0-15,18-18 0,-17 18 0,-19 0 0,19 0 0,-1 0 0,0 0 0,-17 0 0,17 0 0,-17 0 0,18 0 16,-1 0-16,0 0 0,1-17 0,-1 17 0,-17 0 0,35-18 0,-18 18 0,-17 0 0,17 0 0,0-18 0,-17 18 0,18 0 15,-19 0-15,19 0 0,-1 0 0,0 0 0,1 0 0,-1 0 0,0 0 0,-17 0 0,18 0 16,-1 0-16,0 0 0,1-17 0,-1 17 0,0 0 0,-17 0 0,17 0 0,1 0 16,-1 0-16,0 0 0,1 0 0,-1 0 0,1 0 15,-1 0-15,0 0 0,1 0 0,-1 0 0,0 0 16,1 0-16,-1 0 0,0 0 0,1 0 16,-71 0-1,70 0-15,18-18 0,-18 18 0,1 0 0,-19 0 0,19 0 0,-1 0 16,1 0-16,-1 0 0,0 0 0,1 0 0,-1 0 0,0 0 0,1 0 15,17-18-15,-18 18 0,0 0 0,1 0 0,-1 0 0,1 0 0,-1-17 16,0 17-16,1-18 0,-1 18 0,0 0 0,1 0 16,-1 0-16,0 0 0,18-18 0,-17 18 0,-1-17 0,-17 17 0,17 0 0,1 0 15,-1 0-15,-17 0 0,17-18 0,0 18 16,1-17-16,-1 17 0,18-18 0,-18 18 0,1 0 0,-1-18 16,1 18-16,17-17 0,-18 17 0,0 0 0,1 0 0,-1 0 0,0 0 15,18-18-15,-17 18 0,-1 0 0,18-18 0,-18 18 0,18-17 0,-17 17 0,-1 0 16,0 0 31,18-18-47,-17 0 0,-1 18 15,18-17-15,0-1 0,-17 1 0,-1-1 0,18 0 16,-18 1-16,18-1 0,-17 18 0,17-18 16,0 1-16,-18 17 0,18-18 0,-18 18 0,18-18 0,0 1 0,-17 17 15,17-18-15,-18 1 0,18-1 16,-18 18-16,18-18 0,-17 1 15,17-1-15,-18 18 0,18-18 16,-17 1-16,-1-19 16,0 36-16,18-17 0,0-1 0,0 0 15,0 1 1,-17 17 0,-1 0 30,18-18-46,0 36 79,0-1-64,0 1-15,0 0 0,0-1 0,0 1 0,0 0 0,0-1 0,0 1 0,0 0 0,0-1 16,0 1-16,0 0 0,0-1 0,0 1 0,0-1 0,0 1 15,0 0-15,0-1 0,0 1 0,0 17 0,0-17 16,0 0-16,0-1 0,0 1 0,0-1 0,0 1 16,0 0-16,0-36 47,0 0-47,0 1 0,0-1 15,0 1-15,0-1 0,0 0 0,18 18 0,-18-17 0,0-1 0,0 0 0,0 1 0,0-1 16,0 0-16,0 1 0,0-1 0,0 1 0,0-1 0,0 0 0,0 1 0,17 17 15,-17-18-15,0 0 0,0-17 0,18 35 0,-18-18 0,0 1 0,0-1 0,0 0 0,18 1 16,-18-1-16,17 18 0,-17-17 16,18 17-16,-1 0 47,1 0-32,0 0-15,17 0 0,-17 0 0,-1 0 0,1 0 0,0 0 16,-1 0-16,18 0 0,-17 0 0,0 0 0,-1 0 0,1 0 0,0 0 0,-1 0 0,1 0 0,0 0 15,-1 0-15,1 0 0,0 0 0,-1 0 0,1-18 0,17 18 0,-17 0 0,-1 0 0,1 0 0,0 0 0,-1 0 0,19-18 16,-1 18-16,-18 0 0,19 0 0,-19 0 0,54 0 0,-36-17 0,-17 17 0,0 0 16,-1 0-16,1-18 0,-1 18 0,1 0 0,17-18 0,-17 18 0,17 0 0,-17 0 0,17 0 0,-17 0 0,17 0 0,18-17 15,-35 17-15,-1 0 0,1 0 0,0-18 0,-1 18 0,1 0 0,-1 0 0,1 0 0,0 0 0,-1 0 0,1 0 16,0 0-16,-18-18 0,17 18 0,19 0 0,-19 0 0,1 0 0,-1 0 0,1 0 0,0 0 16,-1 0-16,1 0 0,0 0 0,-1 0 0,1 0 0,0 0 15,-1 0-15,1 0 0,0 0 0,-1 0 0,1 0 0,-1 0 0,1 0 0,0 0 16,-1 0-16,1 0 0,0 0 0,-1 0 0,1 0 0,0 0 0,-1 0 0,1 0 0,-1 0 0,1 0 0,0 0 0,-1 0 0,1 0 15,17 0-15,-17 0 0,17 0 0,-17 0 0,0-17 0,17 17 0,0 0 0,-17 0 0,-1 0 16,1 0-16,0 0 0,-1 0 0,1 0 0,17 0 0,-17 0 0,-1 0 0,-17-18 0,18 18 0,0 0 0,-1 0 0,36 0 16,-35 0-16,0 0 0,-1 0 0,1 0 0,-1 0 0,1 0 0,0 0 0,-1 0 15,1 0-15,0 0 0,-1 0 0,1 0 0,0 0 0,-1 0 0,1 0 0,-1 0 16,1 0-16,0 0 0,-1 0 0,1 0 0,0 0 0,-1 0 0,1 0 16,0 0-16,-1 0 0,1 0 0,0 0 0,-1 0 0,1 0 15,-1 0-15,1 0 0,0 0 0,-1 0 0,1 0 0,0 0 16,-1 0-16,1 0 0,0 0 0,-1 0 15,1 0-15,-1 0 16,1 0 0,0 0-1,-1 0-15,-17 18 63,18-18-63,-18 17 0,0 1 15,18 0-15,-18-1 0,0 1 0,17-18 0,-17 18 0,0-1 0,0 1 0,0 17 16,0-17-16,0-1 0,0 1 0,18-18 0,-18 18 0,0-1 0,0 1 16,0 0-16,0 88 15,0-89-15,0 1 0,0-1 0,0 1 16,0 0-16,0-1 0,0 1 0,0 0 16,0-1-16,0 1 0,0 0 0,0-1 0,0 1 0,0-1 15,0 1-15,0 0 0,0-1 0,0 1 16,0 0-16,0 17 0,0 0 15,0-17-15,0-1 0,0 1 16,0 0 0,0-1-16,0 1 31,-18-18-31,1 0 0,-1 18 16,0-18-16,1 0 0,-1 0 0,0 0 0,18 17 0,-17-17 0,-1 0 15,1 0-15,17 18 0,-18-18 0,0 0 0,1 0 0,-1 0 0,0 0 0,1 0 0,-1 0 0,-17 0 0,0 0 0,-1 0 16,19 0-16,-1 0 0,0 0 0,1 0 0,-1 0 0,0 0 0,1 0 0,-124 0 15,123 0-15,0 0 0,-35-18 0,36 18 0,-36-17 0,35 17 0,-88-18 0,18 18 16,53-18-16,-18 18 0,18-17 0,-18-1 0,18 18 0,-1 0 0,1 0 0,17 0 0,-17 0 0,17 0 16,1 0-16,-18-18 0,17 18 0,0-17 0,-35 17 0,0 0 0,18 0 0,18 0 0,-1 0 0,-17 0 0,-1 0 0,19 0 0,-1 0 15,0 0-15,-17 0 0,0 0 0,17 0 0,1 0 0,-19 0 0,19 0 0,-1 0 0,0 0 0,1 0 16,-1 0-16,-70 0 0,70 0 0,1 0 0,-1 0 0,0 0 0,18 17 0,-70-17 16,52 0-16,1 18 0,-1-18 0,0 18 0,1-18 0,-89 0 15,106 17-15,-18-17 0,1 0 16,-1 0-16,0 0 0,1 18 0,-1-18 0,0 0 0,1 0 0,-1 0 15,0 0-15,1 0 0,-1 0 0,0 0 0,1 0 0,-1 0 16,1 0-16,-1 0 0,0 0 0,1 0 0,-1 0 0,0 0 16,1 0-16,-1 0 0,0 0 0,1 0 0,-1 0 15,1 0-15,-1 0 0,0 0 0,1 0 0,-1 0 16,0 0 0,1 0 15,34 0 63,1 0-94,17 18 0,-17-18 0,17 0 15,-17 0-15,17 0 0,-17 0 0,-1 0 0,1 0 0,17 0 0,1 0 0,-36 17 0,35-17 0,-18 0 0,1 0 16,0 0-16,17 0 0,-17 0 0,-1 0 0,19 0 0,-19 0 0,1 0 0,0 0 0,17 0 0,0 0 0,-17 0 0,17 0 0,-17 0 15,-1 0-15,36 0 0,-18 0 0,1 0 0,-1 0 0,-17 0 0,17 0 0,-17 0 0,17 0 0,0 0 0,-17 0 0,17 0 0,-17 0 0,17 0 16,-17 0-16,-1 0 0,177 0 0,-141 0 0,-18 0 0,1 0 0,-19 0 0,19 0 16,-19 0-16,54 0 0,-54 0 0,107 0 0,-53-17 0,-54 17 0,71 0 0,-70 0 15,0 0-15,17 0 0,-35-18 0,18 18 0,34 0 0,-16 0 0,-19 0 0,19-18 0,-19 18 0,19 0 0,-1 0 0,0 0 0,-17-17 16,-1 17-16,1 0 0,0 0 0,-1 0 0,1 0 0,17 0 0,-17 0 0,-1-18 0,19 18 0,-19 0 0,19 0 0,-19 0 16,1 0-16,0 0 0,-1 0 0,1 0 0,52-18 15,-52 18-15,-36 0 63,1 0-63,-1 0 0,1 0 15,-1 0-15,0 0 0,1 0 0,-54 0 16,18 0-16,35 0 0,1 0 0,-1 0 16,1 0-16,-1 0 0,0 0 0,1 0 0,-1 0 0,0 0 0,1 0 0,-1 0 0,0 0 0,-70 0 15,71 0-15,-124 0 0,105 0 0,19 0 0,-19 0 16,-52 18-16,71-18 0,-1 0 0,-17 0 0,-1 0 0,19 0 0,-1 0 0,0 0 0,1 0 0,-36 0 15,-53 18-15,88-18 0,-17 0 0,-35 0 0,34 0 0,1 17 0,17-17 0,-17 0 16,17 0-16,-52 18 0,35-18 0,17 0 0,0 0 0,-17 0 0,0 0 0,17 0 0,0 0 0,-17 0 16,18 18-16,-107-1 0,106-17 15,36 0 63,0 0-78,-1 0 16,1 0-16,0 0 0,-1 0 16,1 0-16,0 0 0,-1 0 0,1 18 0,-1-18 0,1 0 0,0 0 0,-1 0 0,107 0 15,-107 0-15,1 0 0,17 0 0,1 0 0,-19 0 0,54 0 16,-1 0-16,-34 0 0,-1 0 0,-17 0 0,52 0 0,1-18 16,-1 1-16,-17 17 0,0 0 0,-35 0 0,-1 0 0,36 0 15,-35-18-15,17 18 0,-17 0 0,0 0 0,-18-18 0,17 18 0,1 0 0,-1 0 0,1 0 16,0-17-16</inkml:trace>
  <inkml:trace contextRef="#ctx0" brushRef="#br0" timeOffset="104017.539">14799 14799 0,'18'0'47,"-1"0"-47,-17 18 0,18-18 0,0 0 0,-18 17 0,0 1 0,17 0 0,1-18 16,-1 17-16,-17 1 0,18-18 0,0 17 0,-18 1 0,17 0 0,1-18 0,0 35 0,88 71 16,-89-88-16,18 17 0,-17-18 0,-18 1 0,18-18 0,-1 18 0,-17-1 0,18 1 0,0-18 0,-1 0 15,-17 18-15,0-1 0,18-17 0,0 18 0,-1 0 0,1-1 0,-18 1 0,17-18 0,-17 17 0,18-17 0,0 0 0,-18 18 0,17 0 16,1-18-16,0 17 0,-18 1 0,17 0 0,1-18 0,0 17 0,-1-17 0,1 0 0,-18 18 15,0 0-15,17-18 0,1 0 0,0 17 0,-18 1 0,17-18 0,1 0 0,-18 17 0,18-17 16,-1 0-16,-17 18 0,18-18 0,-18 18 16,18-18-1,17 0-15,-17 0 0,-1 0 16,1 0-16,-18-18 0,17 18 0,-17-18 0,18 1 16,0-1-16,-1 1 0,-17-1 0</inkml:trace>
  <inkml:trace contextRef="#ctx0" brushRef="#br0" timeOffset="104328.986">16210 14781 0,'-18'0'15,"1"0"1,-71 18 0,88 0-16,-18-18 0,18 17 0,-18-17 0,1 0 0,-1 0 0,-88 71 15,106-54-15,-17-17 0,-1 0 0,0 18 0,-17 0 0,0-1 0,0 1 0,35 0 0,-53-1 16,0 1-16,53 0 0,-18-18 0,-17 17 0,35 1 0,-18 0 0,-17-18 0,0 17 0,-1 1 0,19-1 0,-19-17 15,36 18-15,-35-18 0,35 18 0,-18-1 0,-17-17 0,35 18 0,-35-18 0,17 18 0,1-1 0,-1-17 0,0 0 0,18 18 0,-17-18 0,-19 18 0,19-1 16,-1-17-16,-17 18 0,17-1 0,1-17 0,-1 0 0,0 18 0,1-18 0,-1 18 0,18-1 0,-71 1 16,54 0-16,-1-18 15</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3-12T07:50:53.694"/>
    </inkml:context>
    <inkml:brush xml:id="br0">
      <inkml:brushProperty name="width" value="0.05292" units="cm"/>
      <inkml:brushProperty name="height" value="0.05292" units="cm"/>
      <inkml:brushProperty name="color" value="#FF0000"/>
    </inkml:brush>
  </inkml:definitions>
  <inkml:trace contextRef="#ctx0" brushRef="#br0">21078 7955 0,'0'18'47,"0"17"-47,0-17 0,0-1 0,0 1 0,0 0 0,0 17 0,0-17 0,0-1 0,0 1 15,0-1-15,0 1 0,0 17 0,0-17 0,0 0 0,-4039 35 0,8078-36 0,-4039 1 0,0 35 16,0-36-16,0 19 0,0-19 0,-17 1 0,17 0 0,0-1 0,-18 18 0,18-17 0,0 0 16,0 17-16,-17-17 0,17-1 0,-18-17 0,18 18 0,0 0 15,0-1-15,-18-17 47,-17-123-31,35 87-16,0 19 0,-18-1 0,1-105 15,-1 105-15,18 0 0,0-17 0,0 18 0,0-19 0,0 19 0,0-1 16,-18-53-16,18 36 0,0 18 0,0-19 0,-17 19 0,17-1 0,0-17 0,0 17 0,0-17 16,0-36-16,0 54 0,0-1 0,17 0 0,-17 1 0,0-1 0,18 0 15,-18 1-15,18 17 31,-1 0-15,1 0-16,35 0 16,-35 0-16,17 0 0,-18 17 0,1 1 15,17-18-15,-17 0 0,17 53 16,-17-53-16,0 18 0,-18-1 0,17-17 0,-17 18 16,0-1-16,0 1 0,0 0 0,0 123 15,0-123-15,0-1 0,0 1 0,0-1 0,-35 72 0,35-72 16,-18 1-16,1-18 0,17 18 0,0-1 0,0 1 0,-18 17 0,0-35 0,1 18 0,-36 70 15,35-70-15,18-1 0,-17-17 0,17 18 0,0-1 0,-18-17 16,0 0 0,1 0-1,-1 0-15,0 0 0,18-17 16,18-1 0,0 1-16,-18-1 0,17 18 0,1 0 0,0 0 15,-18-18-15,17 18 0,1 0 0,-1 0 0,1 0 0,-18-17 16,18 17-16,-1 0 0,1 0 0,0 0 0,-1 0 0,1 0 15,0 0-15,-1 0 0,1 17 0,-1-17 0,1 0 16,0 18-16,-18 0 0,17-1 0,1-17 0,0 0 0,-18 18 16,0-1-16,17-17 0,-17 18 0,18 35 15,-18-35-15,0-1 0,0 1 0,0 0 0,0-1 16,0 1-16,0 0 0,0-1 0,0 1 16,-18-1-16,18 1 15,-17-18-15,-1 0 16,0 0-16,1 0 15,-1 0-15</inkml:trace>
  <inkml:trace contextRef="#ctx0" brushRef="#br0" timeOffset="254.634">21766 8661 0,'18'0'16,"0"0"0,-1 0-16,-17 53 0,18-53 0,-18 35 15,18 53-15,-18-70 16,0-1-16,0 19 0,0-19 0,0 1 0,17 0 0,-17-1 15,0 1-15,0-1 0</inkml:trace>
  <inkml:trace contextRef="#ctx0" brushRef="#br0" timeOffset="433.154">21784 8132 0</inkml:trace>
  <inkml:trace contextRef="#ctx0" brushRef="#br0" timeOffset="693.43">22401 8220 0,'18'0'31,"-18"17"-31,0 1 0,0 0 0,0-1 0,18 1 0,-18 0 15,0-1-15,17 1 0,-17-1 0,0 19 0,0-19 0,18-17 0,-18 36 0,0-19 0,0 19 0,18-36 0,-18 17 0,0 18 0,17-35 16,-17 36-16,0-19 0,0 1 0,0 0 0,0 17 0,0 0 0,0-17 0,0 0 0,18 17 0,-18 0 0,0-17 0,0 17 16,0 0-16,0-17 0,0 17 0,17-17 0,-17 17 0,0-17 0,0 17 0,0-17 0,0-1 0,0 1 0,0 0 15,0-1-15,0 1 0,0-1 0,0 1 0,0 0 0,0-1 0,0 1 0,0 0 16,-17-18 31</inkml:trace>
  <inkml:trace contextRef="#ctx0" brushRef="#br0" timeOffset="944.16">22260 8890 0,'0'-18'31,"18"18"-15,0 0-16,-1 0 0,1 0 16,-1 0-16,1 0 0,0 0 0,-1 0 15,1 0-15,0 0 0,-1 0 0,1 0 0,0 0 0,-1 0 16,1 0-16,-1 0 0,1 0 16,0 0-16,-1 0 15,1 0-15,0 0 0,-1 0 16,1 0-16,0 0 0</inkml:trace>
  <inkml:trace contextRef="#ctx0" brushRef="#br0" timeOffset="8140.791">3387 8643 0,'17'0'47,"1"0"-47,0 0 0,-1 0 15,1 0 1,-1 0-16,1 0 0,0 0 16,-18 18-16,17-18 0,1 0 0,0 0 0,70 0 15,-70 0-15,-1 0 0,1 0 0,17 0 16,0 0-16,-17 0 0,0 0 0,-1 0 0,1 0 0,17 0 16,-17 0-16,-1 0 0,1 0 0,0 0 0,-1 0 0,1 0 15,0 0-15,-1 0 0,1 0 0,0 0 0,-1 0 0,1 0 16,0 0-16,-1 0 0,1 0 0,-1 0 0,1 0 0,0 0 15,-1 0-15,1 0 0,0 0 0,-1 0 0,1 0 16,0 0-16,-1 0 0,1 0 16,-1 0-16,1 0 0,0 0 15,35 0-15,-36 0 16,1 0-16,0 0 0,-1 0 16,71 0-1,-70 0-15,0 0 0,-1 0 0,36 0 0,-35 0 16,-1 0-16,1 0 0,0 0 0,-1 0 0,1 0 0,0 0 0,-1 0 15,19 0-15,-19 0 0,-17 17 0,18-17 0,17 0 0,-17 0 0,-1 0 16,1 0-16,0 0 0,-1 0 0,1 0 0,0 18 0,-1-18 0,1 0 0,52 0 16,-52 0-16,0 0 0,-1 0 0,1 0 0,0 0 0,-18 18 0,17-18 0,1 0 0,123 0 15,-123 0-15,-1 0 0,1 0 0,0 0 0,17 17 16,18-17-16,-18 0 0,-17 0 0,-1 0 0,1 0 0,17 18 16,-17-18-16,0 0 0,-1 0 0,1 0 0,-1 0 0,1 0 15,0 0-15,-1 0 0,-17 18 0,18-18 0,0 0 0,-1 0 16,1 0-16,0 0 0,-1 17 0,1-17 0,-1 0 15,1 0-15,0 0 32,-18 18-17,17-18-15,1 0 0,0 0 0,-1 0 16,-4038 0-16,8078 0 0,-4040 0 0,19 17 0,-19-17 0,1 0 16,-1 0-16,1 0 0,0 18 0,35-18 0,-18 0 0,-17 0 0,-1 0 15,1 0-15,-1 0 0,19 0 0,-19 0 0,1 0 0,70 0 16,-70 0-16,-1 0 0,1 0 0,0 0 0,-1 0 0,1 0 0,17 0 0,-17 0 0,0 0 15,-1 0-15,1 0 0,0 0 0,34 0 16,-34 0-16,0 0 16,-1 0-16,1 0 31,0 0-31,-1 0 16,1 0-16,0 0 0,-1 0 0,1 0 0,-1 0 0,1 0 0,0 0 15,-1 0-15,1 0 0,0 0 0,-1 0 0,1 0 0,0 0 0,-1 0 0,1 0 16,-1 0-16,1 0 0,0 0 0,-1 0 0,1 0 0,0 0 0,-1 0 0,1 0 0,0 0 15,-1 0-15,1 0 0,0 0 0,-1 0 0,1 0 0,-1 0 0,1 0 0,0 0 16,-1 0-16,1 0 0,0 0 0,-1 0 0,1 0 0,0 0 0,-1 0 16,1 0-16,-1 0 0,1 0 0,0 0 0,-1 0 0,1 0 0,0 0 0,-1 0 15,1 0-15,0 0 0,-1 0 0,1 0 0,-1 0 0,1 0 0,0 0 0,-1 0 16,1 0-16,0 0 0,-1 0 0,19 0 0,-19 0 16,19 0-16,-19 0 0,1 0 0,-1 0 0,1 0 0,0 0 0,-1 0 15,1 0-15,53 0 16,-54 0-16,1 0 0,-1 0 0,1 0 0,0 0 0,-1 0 0,1 0 15,0 0-15,-1 0 0,1 0 0,0 0 0,-1 0 16,1 0-16,17 0 0,-17 0 0,-1 0 0,1 0 0,0 0 0,-1 0 16,1 0-16,0 0 0,-1 0 0,1 0 0,0 0 0,-1 0 0,1 0 15,-1 0-15,1 0 0,0 0 0,-1 0 0,1 0 0,0 0 0,35 0 16,-36 0-16,1 0 0,-1 0 0,1 0 0,0 0 0,-1 0 0,36 0 16,-35 0-16,0 0 0,-1 0 0,1 0 0,-1 0 0,1 0 15,0 0-15,-1 0 0,1 0 0,0 0 0,-1 0 0,1 0 0,0 0 16,-1 0-16,1 0 0,0 0 0,-1 0 0,1 0 0,-1 0 0,1 0 15,0 0-15,-1 0 0,1 0 0,0 0 0,-1 0 0,1 0 0,0 0 0,-1 0 16,1 0-16,-1 0 0,1 0 0,0 0 0,-1 0 0,1 0 16,0 0-16,-1 0 0,1 0 0,0 0 0,-1 0 0,1 0 0,-1 0 15,1 0-15,0 0 0,-1 0 0,1 0 0,0 0 0,-1 0 16,1 0-16,0 0 0,-1 0 0,1 0 16,0 0-16,-1 0 0,18 0 0,-17 0 15,0 0-15,-1 0 0,1 0 0,0 0 0,-1 0 0,1 0 16,0 0-16,-1 0 0,1 0 0,-1 0 0,1 0 0,0 0 15,-1 0-15,1 0 0,0 0 0,-1 0 0,1 0 0,0 0 0,-1 0 0,1 0 16,-1 0-16,1 0 0,53 0 16,-54 0-16,1 0 0,0 0 0,-1 0 0,1 0 15,0 0-15,-1 0 0,1 0 0,-1 0 16,1 0-16,0 0 0,-1 0 0,1 0 16,0 0-16,-1 0 0,1 0 0,0 0 0,-1 0 15,18 0-15,1 0 0,-19 0 0,19 0 0,-19 0 16,1 0-16,-18-18 0,35 18 0,-17 0 0,-1 0 0,1 0 0,0 0 0,-1 0 15,1 0-15,0 0 0,-1 0 0,19 0 0,-19 0 0,1-17 0,0 17 0,-1 0 0,1 0 16,-1 0-16,19 0 0,-19 0 0,1 0 0,0 0 0,-18-18 0,35 18 16,-17 0-16,-1 0 0,1 0 0,-1 0 0,1 0 0,0 0 0,-18-17 0,17 17 15,1 0-15,0 0 0,-1 0 0,1 0 0,0 0 16,-1 0-16,1 0 0,-1 0 0,1 0 0,0 0 16,-1 0-16,54-18 15,-53 18-15,-1 0 0,1 0 0,0 0 0,-1 0 0,1 0 0,-1 0 16,1 0-16,0 0 0,-1 0 0,-17-18 0,18 18 15,0 0-15,-1 0 0,1 0 16,0 0-16,-1 0 0,1 0 16,-1 0-1,1 0-15,0 0 0,-1 0 16,1 0-16,0 0 0,-1 0 0,1 0 0,0 0 16,-1 0-16,1 0 0,-1 0 15,1 0-15,0 0 0,-1 0 16,1 0-16</inkml:trace>
  <inkml:trace contextRef="#ctx0" brushRef="#br0" timeOffset="17558.815">11060 8802 0,'17'0'0,"1"0"16,-1 0-16,1 0 0,17-18 16,-17 18-1,0 0-15,35 0 0,-36 0 16,1 0-16,0 0 0,-1 0 0,1 0 0,-1 0 0,1 0 16,0 0-16,17 0 0,-17 0 0,-1 0 0,1 0 15,0 0-15,-1-17 0,1 17 0,-1 0 0,1 0 0,0 0 0,-1 0 16,1 0-16,0 0 0,-1 0 0,19 0 0,-19 0 0,1 0 0,-1-18 15,1 18-15,0 0 0,-1 0 0,1 0 0,0 0 0,17 0 0,-17 0 16,-1 0-16,1 0 0,0 0 0,-1 0 0,1 0 0,17 0 0,0 0 16,-17 0-16,0 0 0,-1 0 0,1 0 0,0 0 0,-1 0 0,1 0 15,-1 0-15,1 0 0,0 0 0,-1 0 0,1 0 0,0 0 16,-1 0-16,1 0 0,-36 0 78,1 0-78,-1 0 0,0 0 0,1 0 16,-1 0-16,0 0 0,1 0 15,17 18-15,-18-18 0,1 0 0,-19 0 0,19 0 16,-36 0 0,17 0-16,19 0 0,-54 0 0,71-18 15,-17 18-15,-1 0 0,-17 0 0,17 0 0,-17 0 0,17 0 16,0-18-16,1 18 0,-1 0 0,18-17 0,-17 17 0,-1 0 0,0 0 0,1 0 15,-1 0-15,0 0 0,1 0 0,-19 0 0,19 0 0,-1 0 16,1 0-16,-1 0 0,0 0 0,1 0 0,-1 0 0,-17 0 0,17 0 0,0 0 16,18-18-16,-17 18 0,-1 0 0,1 0 0,-1 0 0,0 0 0,1 0 15,-1 0-15,0 0 0,36 0 110,0 0-110,-1 0 0,1 0 0,0 0 0,-1 0 15,1 0-15,-1 0 0,1 0 16,53 0-16,-54 0 16,1 0-16,0 0 0,-1 0 0,18 0 0,-17 0 0,0 0 15,-1 0-15,1 0 0,0 0 0,-1 0 16,-34 0 62,-1 0-78,0 0 16,1 0-16,-1-18 0,0 18 0,-4127-35 15,8149 35-15,-4021-18 0,-19 18 0,19 0 0,-1 0 0,1 0 0,-1-17 16,-17 17-16,17 0 0,0 0 0,18-18 0,-17 18 0,-1 0 0,0 0 0,1 0 0,17-18 0,-18 18 15,0 0-15,1 0 0,-1 0 0,1 0 0,-1 0 0,0 0 0,1 0 0,-1 0 16,0 0-16,1 0 0,-1 0 0,0 0 16,36 0 62,0 0-63,-1 0-15,1 0 0,0 0 0,-1 0 0,1 0 0,0 0 0,-1 0 16,1 0-16,-1 0 0,1 0 0,17 0 0,-17 0 0,0 0 0,-1 0 0,1 0 0,-18 18 16,35-18-16,-17 0 0,0 0 0,-1 18 0,1-18 0,-1 0 0,19 0 0,-19 0 0,54 0 15,-53 0-15,-1 0 0,18 17 0,-17-17 0,0 0 0,-1 0 0,1 0 0,0 0 0,-18 18 0,17-18 0,1 0 0,0 0 16,-1 0-16,1 0 0,-1 0 0,1 0 0,0 18 0,-1-18 0,1 0 0,0 0 16,-1 0-16,1 0 0,0 0 15,-36 0 32,0 0-47,1 0 0,-107 0 16,107 0-16,-1 0 0,0 0 0,1 0 15,-72-18-15,54 18 0,35-18 0,-17 18 0,-1 0 0,0 0 0,1 0 16,-1 0-16,0 0 0,1 0 0,-19 0 0,19 0 0,-18 0 0,17 0 0,0 0 0,1 0 0,-1 0 0,0 0 0,1 0 0,-1 0 16,0 0-16,1-17 0,-19 17 0,19 0 0,-1 0 0,1 0 0,-1 0 0,0 0 0,1 0 0,-19 0 15,19 0-15,-1 0 0,0 0 0,1 0 0,-1 0 0,1 0 16,34 0 78,1 0-94,-1 17 0,1-17 0,70 18 15,-70-18-15,0 0 0,-1 0 0,-17 18 0,18-18 0,-1 0 16,1 0-16,0 0 0,-1 17 0,1-17 0,0 0 0,-1 0 0,19 18 0,-19-18 15,19 0-15,-1 0 0,-18 0 0,1 0 0,0 0 0,-1 0 0,1 0 0,0 0 0,-1 18 16,1-18-16,0 0 0,-1 0 0,1 0 0,-1 0 0,1 0 0,0 0 16,-1 0-16,-34 0 62,-1 0-46,18 17-16,-53-17 0,36 0 15,-1 0-15,0 0 0,1 0 0,-19 0 0,19 0 16,-1 0-16,0 0 0,1 0 0,-1-17 0,1 17 16,-1 0-16,0 0 0,1 0 0,-1 0 0,0 0 15,36 0 95,0 0-110,-1 0 15,1 0-15,0 0 16</inkml:trace>
  <inkml:trace contextRef="#ctx0" brushRef="#br0" timeOffset="19354.509">15963 6950 0,'18'0'47,"-1"0"-47,19 0 0,-19 0 16,1 0-16,-18 17 0,35-17 0,-17 0 0,0 0 0,-1 18 16,18-18-16,18 18 0,-35-18 0,0 0 0,-1 0 0,1 0 0,0 17 15,-1-17-15,19 0 0,-19 18 0,1-18 0,-1 0 0,1 0 16,0 0-16,-1 0 0,1 0 0,0 0 0,-1 0 15,1 0-15,-18 18 94,-18-18-94,1 0 0,-1 0 16,0 0-16,1 0 15,-1 0-15,0 0 16,1 0 0,-1 0 93,1 0-109,-1 0 16,0 0-16,1 0 0,-1 0 0,0 0 0,1 0 0,-1 0 0,0 0 15,-17 0-15,0-18 0,17 18 0,1-18 0,-1 18 0,0 0 0,1 0 0,-36 0 0,-53-35 16,88 17-16,1 18 0,-1 0 0,0 0 0,1 0 0,-1 0 0,-17 0 16,52 0 30,1 0-30,0 0-16,-1 0 16,1 0-16,0 0 0,-1 0 0,19 0 0,-19 18 0,1-18 0,-1 18 15,1-18-15,0 0 0,-1 0 0,36 17 0,-35-17 0,0 0 0,-1 0 0,-17 18 0,18-18 16,-1 0-16,1 0 0,0 0 0,-1 0 0,-17 18 0,18-18 16,0 0-16,-36 0 62,0 0-46,1 0-16,-1 0 0,0 0 15,1 0-15,-1 0 0,1 0 0,-1 0 0,0 0 0,1 0 16,-1 0-16,-17 0 0,17 0 0,0 0 0,36 0 47,0 0-32,-1 0-15,1 0 0,0 0 0,-1 0 0,1 0 16,17 0-16,-17 0 16,-1 0-16,-34 0 140,-1 0-124,1 0-16,-1 0 0,0 0 16,1 0-1,-1 0-15,0 0 0,1 0 16,-1 0-16,0 0 0,1 0 0,-1 0 15,1 0-15,-36 0 0,35 0 16,0 0-16,1 0 0,-1 0 0,36 0 78,17 0-62,-17 0-16,-1 0 0,1 0 0,0 0 15,-1 0-15,1 0 0,-1 0 0,1 0 0,35 35 16,-35-35-16,-1 0 16,-34 0 77,-1 0-93,0 0 16,1 17-16</inkml:trace>
  <inkml:trace contextRef="#ctx0" brushRef="#br0" timeOffset="20745.641">18838 5768 0,'0'18'31,"0"17"-31,0 0 0,0-17 16,0-1-16,0 1 0,0 0 0,0-1 0,18 1 0,-18 17 0,0-17 0,0 17 0,18-17 0,-18-1 0,0 19 16,17 87-16,-17-88 0,0 1 0,0-1 0,0-17 15,0 17-15,0 0 0,0 0 0,0-17 0,0 17 0,0-17 0,0 0 0,0-1 0,0 1 0,0 17 16,0-17-16,18-1 0,-18 1 0,0 17 0,18-35 0,-18 18 0,0 0 0,0-1 0,0 1 0,0 0 0,0 17 16,17-17-16,-17-1 0,0 1 0,18-18 0,-18 17 0,17-17 15,-17 18-15,0 0 0,0-1 0,0 1 0</inkml:trace>
  <inkml:trace contextRef="#ctx0" brushRef="#br0" timeOffset="21088.724">18203 5715 0,'18'0'15,"0"0"-15,-1 0 16,1 0-16,0 0 0,-1 0 0,1 0 0,-1 0 0,1 0 16,0 0-16,-1 0 0,1 0 0,0 0 0,-1 0 0,1 0 0,-18-18 0,18 18 0,-1 0 15,1 0-15,-1 0 0,1 0 0,17-17 0,-17 17 0,53 0 0,34-18 16,-52 0-16,0 18 0,0 0 0,-18 0 0,1 0 0,-1-17 0,18 17 16,-18 0-16,0 0 0,1-18 0,-19 18 0,19 0 0,-1 0 0,-17 0 0,-1 0 15,1 0-15,0 0 0,-1 0 0,1 0 0,-1 0 0,1 0 0,0 0 0,-1 0 0,1 0 0,0 0 16,-1 0-16,1 0 0,0 0 0,-1 0 0,1 0 15,-1 0-15,1 0 0</inkml:trace>
  <inkml:trace contextRef="#ctx0" brushRef="#br0" timeOffset="21563.021">19861 6297 0,'0'0'0,"-88"53"16,71-35-16,-1-18 0,0 17 0,1-17 0,-1 18 0,-88 35 16,89-53-16,-1 17 0,-17 1 0,35 0 0,-18-18 15,18 17-15,-18 1 0,1-18 0,-1 35 0,0-17 16,1 0-16,17-1 0,-18-17 0,18 18 0,0-1 0,0 1 15,0 0-15,0-1 0,0 1 0,0 0 0,0-1 16,18-17-16,-18 18 0,17-18 0,-17 18 0,36-1 0,-36 1 0,17-18 16,-17 18-16,18-18 0,0 0 0,-18 17 0,17-17 0,1 0 0,-18 18 0,18-18 0,34 35 15,-16-17-15,-19-18 0,1 0 0,-18 17 0,35-17 16,-17 0-16,-18 18 0,18-18 0,-1 0 0,1 0 0,-1 0 0,1 0 0,0 0 16,-1 0-16,19 0 0,-19 0 0,1 0 15,0 0-15,-1 0 0,1 0 0,-1-18 0,1 18 16,-18-17-16,18-19 0,17 1 0,-35 18 0,0-19 15,0 19-15,0-19 0,18 19 0,-18-1 0,0-17 0,17 17 0,-17 0 0,0 1 16,0-1-16,0-17 0,0 17 0,0 1 0,0-1 0,-17 18 16,17-18-16,0 1 0,0-1 0,-18 18 0,0-18 0,1 1 0,-1-1 15,0 18-15,1-17 0,-1-19 0,1 36 0,-1-17 0,0 17 0,18-18 16,-17 18-16,-1 0 0,18-18 0,-18 18 0,1 0 0,17-17 0,0-1 16,-18 18-16</inkml:trace>
  <inkml:trace contextRef="#ctx0" brushRef="#br0" timeOffset="21999.556">20690 6421 0,'0'17'31,"0"1"-31,0-1 0,0 1 0,0 0 0,0-1 0,0 1 16,0 0-16,0-1 0,0 1 0,0 0 0,0-1 0,0 1 0,0-1 0,0 1 0,0 0 0,0-1 15,0 1-15,0 0 0,0-1 0,0 1 0,0 0 0,0-1 0,0 1 0,0 0 0,-17-18 16,17 17-16,0 1 0,0-1 0,0 1 0,-18 0 0,18-1 0,0 1 16,-17-18 30,17-18-46,-18-35 16,18 18-16,0 18 0,0-1 0,0 0 0,0-17 0,0-18 0,0 35 16,0 1-16,0-1 0,0 0 0,0 1 0,18-1 0,-18-17 0,0 17 0,0-17 0,0 17 0,17-17 15,-17 17-15,18 1 0,-18-1 0,17 1 0,-17-19 0,18 36 0,-18-17 0,0-1 0,18 18 0,-18-18 0,17 1 0,1-1 16,-18 0-16,18 18 0,-18-17 0,17-1 0,1 18 0,-18-17 0,18 17 0,-1-18 0,-17 0 0,18 18 0,-18-17 0,17 17 16,1 0-16,-18-18 0,18 18 0,-1-18 0,1 18 0,0-17 0,-1-1 0,1 18 0,0 0 15,-18-18-15,17 18 0,1 0 0,-1 0 0,1 0 0,0 0 0,-1 0 0,1 0 0,0 0 0,-1 0 16,1 0-16,17 0 0,-17 0 0,-1 0 0,1 0 0,0 0 15,-1 0-15,1 0 0,0 0 0,-1 18 0,-17 0 16,18-18-16,0 0 0,-1 0 0,-17 17 0,0 1 0,18-18 0,0 0 0,-18 18 16,52 17-16,-52-17 15</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3-12T07:54:10.063"/>
    </inkml:context>
    <inkml:brush xml:id="br0">
      <inkml:brushProperty name="width" value="0.05292" units="cm"/>
      <inkml:brushProperty name="height" value="0.05292" units="cm"/>
      <inkml:brushProperty name="color" value="#FF0000"/>
    </inkml:brush>
  </inkml:definitions>
  <inkml:trace contextRef="#ctx0" brushRef="#br0">18344 9754 0,'18'0'32,"0"0"-17,-1 0-15,-17-17 16,18 17-16,-18-18 0,0 0 0,18 18 16,-18-17-16,17 17 0,-17-18 0,0 0 0,0 1 0,0-1 15,0 1-15,0-54 16,18 71-16,-18-18 0,0 1 0,0-1 15,18 0-15,-18 1 0,17 17 110,1 70-95,-18-52-15,0 0 0,17-1 0,-17 1 0,0 0 0,0 34 16,0-34-16,18 0 0,-18-1 0,0 1 16,18 17-16,-18-17 0,0 0 0,17-1 0,-17 1 15,0-1-15,0 1 0,0 0 16,0-1-16</inkml:trace>
  <inkml:trace contextRef="#ctx0" brushRef="#br0" timeOffset="1267.388">14887 11165 0,'-17'0'16,"34"0"-16,-34 18 0,17 0 16,-18-18-16,0 0 31,1 0-16,-1 0-15,0 0 16,1-36 0,-1 19-16,18-1 15,0 0-15,0 1 0,0-1 16,0-17-16,0 0 16,18 35-1,-1 0 16,1 0-31,0 0 0,-1 0 16,1 0-16,0 0 16,-1 0-16,-17 17 0,0 1 15,18-18-15,-18 18 0,0-1 0,17-17 0,-17 18 16,18-18-16,-18 17 0,0 1 0,0 0 0,0-1 0,18 1 16,-18 0-16,0-1 0,0 1 0,0 0 0,0-1 15,0 19-15,0-19 0,0 1 0,0-1 16,-36 36-16,19-17 0,-1-19 0,1-17 0,-19 53 15,1 0-15,0-53 0,35 35 0,-18-35 0,18 18 0,-18 0 0,1-18 16,-1 35-16,-35 0 0,36-35 0,17 18 0,-18-1 16,0 1-16,1-18 0,34 0 47,1 0-32,0 0 1,-1 0-16,1 0 15,0 0-15,-1 0 0,1 0 16,-1 0-16,1 0 0,0 0 16,-1 0-16,19 0 15,-19 0-15,1 0 0,0 18 0,-1-18 0,1 0 16,70 17-16,-70-17 16,-1 0-16,1 0 0,0 0 15</inkml:trace>
  <inkml:trace contextRef="#ctx0" brushRef="#br0" timeOffset="7479.333">17251 10707 0,'17'0'31,"1"0"0,0 0-15,-1 0-1,1-18 1,0 18 0,-1 0-16,1 0 15,-18-17-15,18 17 0,-1 0 16,-17-18-16,18 18 15,-1 0-15,1 0 16,0 0 15,-1 0-15,1 0-16,0-18 16,-1 18-1,-17-17 1,18 17-16,0 0 15,-1 0 1,-17-18 0,18 18-16,0 0 15,-1 0 32,1 0-47,-1 0 16,1 0-1,0 0 95,-18 18-1,0-1-109,0 1 16,0 0-16,0-1 0,0 1 0,0-1 0,-18-17 15,0 18-15,18 0 0,0-1 0,-17-17 16,17 18-16,-18-18 0,18 18 0,0-1 0,-17 1 16,-1 0-16,18-1 0,0 1 15,-18-18-15,18 17 0,-17-17 0,17 18 0,-18-18 16,18 18-16,-18-18 0,1 17 16,-1-17 62,18 18-47</inkml:trace>
  <inkml:trace contextRef="#ctx0" brushRef="#br0" timeOffset="10933.409">18115 10954 0,'18'0'0,"-36"0"110,1 0-110,-1 0 0,0 0 15,18 17-15,-17-17 0,-1 0 0,0 0 0,-70 53 16,70-53-16,1 18 0,-18 0 0,17-18 0,0 17 0,1-17 15,17 18-15,-36-1 0,19-17 0,-1 0 0,0 18 0,-87 17 16,69-17-16,19 0 0,-1-18 0,-17 0 0,-18 17 16,35-17-16,18 18 0,-17-18 0,17 18 0,-18-18 0,0 0 0,1 0 0,-72 35 15,54-35-15,18 18 0,-19-1 16,19-17-16,17 18 0,-18-18 0,0 0 0,18 17 0,-17-17 16,-19 18-16,36 0 0,-17-18 0,-1 0 0,18 17 0,-17-17 15,-1 0-15,0 18 0,1-18 0,-1 0 0,18 18 0,-18-18 16,-35 17-16,36-17 0,-1 0 15,1 0-15,17 18 0,-18-18 0,0 0 0,18 18 16,-17-18-16,-1 0 0,0 0 0,18 17 0,0 1 16,-35-1-16,17 1 0,1-18 15,-19 35-15,19-17 16,17 0-16,-18-18 0,1 17 0,-1-17 0,18 18 0,-18-18 0,1 0 16,17 18-16,-18-1 0,0 1 0,1-18 0,-1 0 15,18 17-15,-18-17 0,1 18 94,-1-18-78,1 0-16,17 18 15,0-1-15,0 1 0,-18-18 16,18 18-16,-18-18 0,18 17 0,0 1 0,-17-18 15,17 18-15,-18-18 0,18 17 0,-18-17 16,18 18-16,0 0 0,-17-18 78,17 17-78,-18-17 0,18 18 0,-18-18 16,18 17-16,-17-17 62,17-17 16,0-1-62,0 1-16,0-1 0,0 0 16,0 1-16,0-1 0,17 18 15,-17-18-15,0 1 0,0-1 16,0 0 0,0 1-1</inkml:trace>
  <inkml:trace contextRef="#ctx0" brushRef="#br0" timeOffset="11576.48">16245 11730 0,'0'17'78,"0"1"-78,0 0 0,0-1 0,0 36 15,0-35 1,0 0-16,0-1 16,-17-17-16,17 18 15,0 0-15,0-1 16,-18-17-16,18 18 0,0-1 15,0 1-15,0 0 16,0-1-16,18-17 78,-1 0-62,-17 18-16,18-18 15,0 0 1,-1 0 15,-17-18-31,36 18 0,-36-17 0,17-1 0,1 0 16,17 1-16,-17 17 0,-18-18 0,17 18 0,1-17 0,-18-1 0,18 0 0,-1 18 16,1 0-16,-18-17 0,18 17 0,-18-18 0,17 18 0,1 0 0,0-18 15,-1 18-15,-17-17 16,18 17 15,-1 0-15</inkml:trace>
  <inkml:trace contextRef="#ctx0" brushRef="#br0" timeOffset="70780.306">16387 11201 0,'17'0'78,"1"0"-62,-1 0-1,1 0-15,0 0 16,-1 0 0,1 0-1,0 0-15,-1 0 16,-17 17-16,0-34 406,0-1-390,0 0-16,0 1 15,0-1 1,0 0 0,18 18 109,0 0-125,-1 0 15,1 0-15,-1 0 0,-17 18 16,18-18-16,0 0 0,-18 18 15,17-18-15,1 0 16,0 0-16,-1 0 141,-17-18-141,18 0 15,-18 1-15,18 17 0,-18-18 16,0 1-16,17 17 0,-17-18 0,18 18 16,-18-35-16,0 17 0,18 18 15,-1-18-15,-17 1 0,0-1 16,0 0-1,0 1 1,18 17 0,-18-18-16</inkml:trace>
  <inkml:trace contextRef="#ctx0" brushRef="#br0" timeOffset="73034.629">16969 11606 0,'17'0'125,"1"0"-109,-18 18-16,18-18 16,-18 18-16,0-1 15,0 1-15,17-18 0,-17 18 16,18-1-16,-18 1 0,17-18 16,-17 17-16,18-17 0,-18 18 0,18-18 15,-18 18 1,17-18-16,-17-18 109,0 0-109,0 1 16,0-1-16,0 1 15,18 17 79,0 0-78,-1 0-16,1 0 15,0 0-15,-1 0 0,1 0 16,-1 0-16,1 17 16,0 1-16,-1-18 15,1 0 1,0 0 15,-1 0-15,1 0 15,-18-18-31,0 1 0,18-1 16,-18 0-16,0 1 0,17 17 0,-17-18 15,18-17-15,-18 17 0,0 0 16,0 1-16,17-1 0,-17 1 0,18 17 0,-18-18 16,18 0-16,-18 1 0,0-1 0,0 0 15,17 1-15,1 17 16,-18-18-16</inkml:trace>
  <inkml:trace contextRef="#ctx0" brushRef="#br0" timeOffset="95821.781">15434 11853 0,'0'-17'172,"0"-36"-157,0 35-15,0 0 16,0 1-16,18-1 0,-1 1 16,-17-1-16,0 0 0,0 1 15,18-1-15,-18 0 0,18 18 0,-18-17 0,0-1 16,0 0-16,0 1 0,17 17 0,-17-18 16,18 18-16,-18-17 0,17 17 15,-17-18-15,0 0 31,0 1-31,18 17 0,-18-18 0,18 18 16,-18-18-16,0 1 0,0-1 16,17 18-16,-17-18 0,18 18 0,-18-17 0,18-1 15,-18 1-15,17 17 16,-17-18-16,18 18 0,-18-18 0,0 1 16,18 17-1,-18-18-15,0 0 0,17 18 0,1 0 16,-18-17-16,0-1 15,0 0-15,18 18 0,-18-17 16,17-1-16,1 0 16,-18 1-16,17 17 0,1 0 15,-18-18-15,0 1 16,18 17-16,-18-18 16,17 18-16,-17-18 0,18 18 15,-18-17-15,18 17 0,-1 0 0,-17-18 16,18 0-16,0 18 0,-18-17 0,17 17 15,1 0-15,-18-18 0,17 18 0,-17-18 0,18 18 0,0 0 16,-1-17-16,-17-1 0,18 18 0,17-17 16,-17 17-16,0-18 0,-1 18 0,-17-18 0,18 18 0,-1 0 0,1 0 0,-18-17 15,18 17-15,-18-18 0,17 18 0,1-18 0,0 18 0,-1-17 16,1 17-16,-18-18 0,18 18 0,-1 0 0,1 0 16,0 0-16,-1 0 0,-17-18 0,35 1 15,-17 17-15,0 0 0,-1 0 16,1 0-16,0 0 0,-1 0 0,1 0 15,0 0-15,-1 0 0,1 0 0,-1 0 0,-17-18 16,18 18-16,0 0 0,-1 0 0,1-17 0,0 17 0,-18-18 0,17 18 16,1 0-16,0 0 0,-1 0 0,1 0 0,-18-18 0,18 18 0,-1 0 0,1 0 15,-18-17-15,17 17 0,1 0 0,0 0 0,-1 0 16,1-18-16,0 18 0,-1 0 0,-17-18 0,18 18 16,0 0-16,-18-17 0,17 17 0,1 0 0,-1 0 15,1 0-15,0 0 16,-1 0-1,1 0 1,0 0 0,-1 0-16,1 0 0,0 0 15,-1 0-15,1 0 0,-1 0 16,1-18-16,0 18 0,-1 0 0,1 0 0,0-18 16,-1 18-16,1 0 0,0 0 15,-1 0-15,1 0 0,-1 0 0,1 0 16,0 0-1,-1 0-15</inkml:trace>
  <inkml:trace contextRef="#ctx0" brushRef="#br0" timeOffset="96821.953">17357 10354 0,'17'0'94,"1"0"-94,0 0 15,-1 0-15,1 0 0,-1 0 16,1 0-16,0 0 0,-1 0 0,1 0 16,0 0-16,-1 0 15,1 0-15,0 0 16,-1 0-16,1 0 0,0 0 16,-1 0 15,-17 18 16,0-1 62,-17-17-93,17 18-16,-18 0 15,0-1-15,18 1 0,-17-18 16,17 17-16,0 1 16,0 0-16,-18-18 0,0 17 0,18 1 15,-17 0 1,-1-18-16,18 17 15,-18-17 48</inkml:trace>
  <inkml:trace contextRef="#ctx0" brushRef="#br0" timeOffset="99381.657">18292 10989 0,'0'18'157,"0"-1"-157,0 36 15,-18-53-15,0 0 16,18 18-16,0-1 0,-17-17 16,17 18-16,0 0 15,-18-18-15,18 17 16,-18-17-16,1 0 15,-1 18-15,18 0 0,0-1 16,-18 1-16,18 0 0,-17-18 16,17 17-16,-18 1 0,1-18 0,17 18 0,0-1 15,-18-17-15,0 18 0,18-1 0,-17 1 0,-1-18 16,18 18-16,-18-18 0,18 17 0,-17-17 0,17 18 0,-18-18 0,0 18 16,18-1-16,-17-17 0,-19 18 0,36 0 0,-17-1 15,-1-17-15,18 18 0,-35-1 0,17 1 16,1-18-16,17 18 0,-18-18 0,0 17 0,1 1 0,-1-18 15,18 18-15,-18-1 0,1-17 0,17 18 0,-18-18 16,18 18-16,-17-18 0,-1 17 0,18 1 0,-18-18 0,1 0 0,17 17 0,-18-17 0,0 18 16,1-18-16,17 18 0,-18-18 0,0 0 0,18 17 0,-70 1 15,52 0-15,18-1 16,-17-17-16,-1 0 0,0 0 16,18 18-16,-35-18 0,-18 35 15,18-35-15,0 0 0,35 18 0,-18-18 0,18 18 16,-18-18-16,1 0 0,-36 17 15,17 1-15,19-18 0,-1 0 0,18 17 0,-17-17 0,-1 0 16,0 0-16,1 0 0,-1 0 0,18 18 0,-18-18 0,1 0 0,-1 0 16,18 18-16,-18-18 0,1 0 0,-1 0 0,1 0 15,-1 0-15,0 0 47,1 0-31,-1 0-1,18 17-15,-18-17 0,1 0 0,-1 0 0,0 0 16,18 18-16,-17-18 0,-1 0 0,0 0 0,1 0 16,34 0 93,1 0-78,0 0 16,-18-18-47,0 1 0,17-1 16,1 18-16,-18-18 0,0 1 0,18 17 0,-18-18 15,17 18-15,1 0 0,-18-17 0,0-1 0,18 18 0,-1 0 16,-17-18-16,0 1 0,18 17 0,-18-18 0,18 18 0,-1 0 16,-17-18-16,0 1 0,18 17 15,-1 0 1,-17-18-16,0 0 31,-17 18 32,-1 0-48,18 18-15,-17-18 16,-1 0-16,18 18 16,-18-1-16,-17 1 0,17 0 0,1-1 15,-1 1-15,18 0 0,-18-18 0,18 17 0,-17 1 0,-1-18 16,18 17-16,-18-17 0,18 18 0,-17-18 0,-1 18 15,18-1-15,-17-17 0,-1 0 16,18 18-16,0 0 125,0-1-125,-18 1 0,1 0 0,17-1 16,-18 1-16,18-1 0,0 1 0,-18-18 0,1 18 0,17-1 15,-18 1-15,18 0 0,18-18 63,-1 0-48,-17-18 1,18 18-16,0 0 47,-18-18-16,17 18 0,1 0-15,0 0-16,-18-17 0,17 17 16,1 0-16,-18-18 0,17 18 0,1-18 15,0 18-15,-1 0 0,1 0 0,-18-17 16,18 17-16,-1 0 31,1 0-15,-18-18-1,18 18 1,-1 0 0,-17-17-1,18 17 1,0 0-16,-1 0 16,1 0 30,-1 0-30,1 0 15,0 0-15</inkml:trace>
  <inkml:trace contextRef="#ctx0" brushRef="#br0" timeOffset="105915.036">14711 11836 0,'17'0'141,"1"0"-141,-18-18 0,18 18 16,-1 0-16,1 0 0,0 0 0,-1-18 0,1 18 15,0 0-15,-1 0 0,1 0 0,-1 0 16,1 0-16,0 0 0,-18-17 0,17 17 16,1 0-16,0 0 0,-18-18 0,17 18 15,1 0-15,-36 0 110,1 0-95,-1 0-15,0 0 0,1 0 16,-1 0-16,0 0 0,1 0 0,-1 0 0,1 0 15,-1 0-15,0 0 16,1 0-16,-1 0 0,0 0 16,1 0-16,-1 0 15,0 0 1,1 0-16,-1 0 16,1 0-1,-1 0-15,0 0 16,1 0-16</inkml:trace>
  <inkml:trace contextRef="#ctx0" brushRef="#br0" timeOffset="107140.979">15804 8678 0,'0'18'47,"0"0"-47,0-1 0,0 1 0,0 0 0,0-1 0,0 1 0,-35 70 15,35-70-15,0-1 0,-17 1 0,17 0 0,-18-1 0,18 1 0,0-1 0,0 1 16,-18 0-16,1-1 0,-1 19 0,18-19 0,0 1 0,0 17 0,-18-17 0,1-1 0,17 36 16,-18-17-16,-17 34 0,17-17 0,0-35 15,18 17-15,0-17 0,-35 52 0,35-52 16,0 0-16,0-1 0,0 1 16,18-18-1,-18 17-15,17-17 0,1 0 0,0 0 16,-1 0-16,1 0 0,0 0 15,-1 0-15,1 0 0,0 0 0,-1 0 16,1 0-16,0 0 0,-1 0 0,18 0 16,-17 0-16,0 0 0,-1 0 0,1 0 0,0 0 0,17 0 15,0 0-15,-17 0 0,-1 0 0,1 0 0,0 0 0,-1 0 16,19 0-16,-19 0 0,1 0 0,0 0 16</inkml:trace>
  <inkml:trace contextRef="#ctx0" brushRef="#br0" timeOffset="107458.294">15769 9349 0,'0'35'47,"0"-17"-47,0-1 0,0 1 0,0-1 0,0 36 16,18 18-16,-18-53 0,0-1 0,0 1 0,0 17 0,17-17 0,-17-1 15,0 54-15,0-53 0,0-1 0,0 1 0,0 17 0,0-17 0,0-1 0,0 1 0,0 0 16,0 35-16,0-36 0,0 1 0,0 0 0,0-1 0,18-17 0,-18 18 16,0-1-16</inkml:trace>
  <inkml:trace contextRef="#ctx0" brushRef="#br0" timeOffset="115570.419">22737 11765 0,'0'-18'31,"0"1"-16,0-1-15,0 1 16,0-1-16,0 0 0,0 1 16,0-1-16,17 18 0,1 0 0,-1-18 15,-17 1-15,18 17 0,0 0 0,-1-18 16,1 18-16,0 0 0,-18-18 0,17 18 16,1-17-16,0 17 15,-1 0-15,1 0 0,-1 0 16,1 0-16,-18 17 15,35 1-15,-17-18 0,-18 18 0,0-1 16,35 1-16,-35 0 0,0-1 16,0 19-16,0-19 0,0 1 15,0-1-15,0 1 0,0 0 0,0-1 16,0 1-16,0 0 0,-17-18 0,17 17 0,-53 36 16,53-35-16,-18-18 15,0 0-15,18 18 0,0-1 0,-17-17 0,-1 0 0,-4021 18 0,8061-1 0,-4040 1 16,0-18-16,18 18 0,-17-18 0,-1 0 0,0 17 0,1-17 0,-1 0 15,18 18-15,-18-18 0,1 0 0,-1 0 0,18 18 0,-17-18 16,34 0 78,1 0-79,17-18-15,-17 18 0,-1 0 0,1-18 16,0 18-16,-18-17 0,70 17 0,-52 0 0,-1 0 16,1 0-16,0 0 0,17-18 0,-17 18 0,-1 0 15,1 0-15,0 0 0,-1 0 16,1 0-16,-1 0 0,1 0 16,-18 18-16,18-18 0,-18 17 0,17-17 15,1 0-15,0 0 0,-18 18 0,17-18 0,1 18 16,-18-1-16,18-17 0,-18 18 0,0 0 15,0-1-15,17-17 0,-17 18 16,0-1-16,0 1 0,0 0 0,-17 52 16,17-52-16,-18-18 0,0 35 15,1-35-15,17 18 0,-18-1 0,0-17 0,18 18 0,0 0 16,-17-1-16,-1-17 0,18 18 0,-18 17 0,1-35 0,-1 0 0,18 18 0,0 0 16,-17-18-16,-1 17 0,0 1 0,18 0 0,-35-18 0,35 17 0,-18-17 0,18 18 0,0-1 0,-17-17 15,-1 0-15,18 36 0,-18-36 0,1 0 0,17 17 0,-18 1 16,1-18-16,-1 0 0,18 18 15,-18-18 32,1 0-15</inkml:trace>
  <inkml:trace contextRef="#ctx0" brushRef="#br0" timeOffset="116446.155">21749 15311 0,'0'17'47,"-18"-17"-47,18 18 0,-18-18 0,18 17 0,-35 19 16,35-19-16,-17-17 0,17 18 0,-18 0 0,0-18 0,18 17 0,0 1 0,-17-18 0,17 18 0,-18-18 16,0 35-16,1-35 0,-1 35 0,0-17 0,1-1 0,-1-17 0,18 36 0,-17-19 0,-19-17 0,1 89 15,17-89-15,1 17 0,17 1 0,-18-18 0,0 17 0,18 1 0,-17-18 0,17 18 0,0-1 16,-18-17-16,18 18 0,-18-18 0,18 18 0,-17-1 0,17 1 0,-18-18 0,18 18 0,-17-1 0,17 1 15,-18-1-15,18 1 0,-18-18 0,18 18 0,0-1 0,0 1 16,-17-18-16,17 18 0,17-18 31,1 0-31,0 0 16,-1 0-16,1 0 0,-1 0 16,1 0-16,0 0 0,-1 0 0,1 0 15,0 0-15,-1 0 0,1 0 0,105 17 16,-70-17-16,-35 0 0,17 0 0,-17 18 0,17-18 0,-17 0 0,-1 0 0,1 0 15,17 0-15,-17 0 0,0 0 0,-1 0 0,1 0 0,0 0 0,-1 0 0,1 0 0,17 0 0,-17 0 16,-1 0-16,1 0 0,0 0 0,-1 0 0,-34 0 78,-1 0-78,0 0 16</inkml:trace>
  <inkml:trace contextRef="#ctx0" brushRef="#br0" timeOffset="116688.399">21713 15946 0,'0'17'31,"-17"1"-31,17 17 0,-18-17 0,18 17 15,0 0-15,0-17 0,-17 0 0,17-1 0,-18-17 0,18 18 0,0 17 0,-18-35 0,18 35 0,0-17 16,-17 17-16,17-17 0,-18 0 0,18-1 0,0 1 0,0 0 0,-4057-1 0,8096 1 0,-4039-1 0,-17 19 0,-1-1 16,18-17-16,0-1 0,-18 1 0,18 0 0,0 17 0,-17-35 0,-18 159 15,17-159-15,18 35 0,-18-18 0,18 1 0,0 0 16,0-1-16,0 1 0</inkml:trace>
  <inkml:trace contextRef="#ctx0" brushRef="#br0" timeOffset="117680.596">15628 16069 0,'0'18'46,"0"-1"-30,0 1-16,0 0 0,0-1 0,0 1 0,18-1 16,-18 1-16,0 53 0,0-54 15,0 1-15,0 0 0,0-1 0,0 1 16,17-18-16,1 0 47,0 0-47,-1 0 0,1 0 0,0 0 15,-1 0-15,1 0 0,-1 0 0,1 0 0,0 0 0,-1 0 0,1 0 16,0 0-16,-1 0 0,1 0 0,17 0 0,-17 0 0,-1 0 0,19 18 0,-36-1 16,17-17-16,1 0 0,0 0 0,-1 0 0,1 0 0,52 35 0,36 1 15,-106-19-15,18-17 0,0 0 0,-1 18 0,1 0 0,0-18 16,-18 17-16,17-17 0,-17 18 0,18-18 0,-18 18 0,35 17 16,-35-18-16,18 19 0,-18-19 0,0 1 0,0 0 15,0-1-15,0 1 0,0 0 0,0-1 0,-18 18 16,18-17-16,-18-18 0,18 18 15,-17-18-15,17 17 0,-18-17 0,1 0 0,-1 18 0,18 0 16,-35-18-16,17 0 0,0 0 0,1 17 16,-1 1-16,0-18 0,1 0 0,-1 0 0,0 0 0,-34 18 15,34-18-15,0 0 0,1 0 16,-1 0-16,0 0 0,1 0 16,-1-18-16,18 0 0,-18 18 15,1 0-15,-1 0 0,18-17 0,-17 17 16,-1 0-16,18-18 0</inkml:trace>
  <inkml:trace contextRef="#ctx0" brushRef="#br0" timeOffset="118464.97">15716 15981 0,'18'0'110,"0"0"-95,34 0-15,-34 0 16,0 0-16,-1 0 0,1 0 0,0 0 16,-1 0-16,1 0 0,0 0 0,-1 17 0,1-17 15,-1 0-15,1 0 0,0 0 0,-18 18 0,17-18 0,1 0 16,0 0-16,-1 0 0,1 0 0,0 0 16,-1 0-16,1 0 0,-1 0 15,1 0-15,0 0 16,-1 0-1,1 0-15,0 0 0,-1 0 0,1 0 16,0 0-16,-1 0 0,1 0 0,0 0 16,-1 0-16,1 0 0,-1 0 0,1 0 15,0 0-15</inkml:trace>
  <inkml:trace contextRef="#ctx0" brushRef="#br0" timeOffset="130402.093">17815 6685 0,'0'-18'0,"0"1"15,0-1-15,0 1 0,0-1 0,18 18 16,-18-18-16,0 1 0,0-1 0,0 0 15,0 1-15,18 17 0,-18-18 0,0 0 16,17 1-16,-17-1 0,18 18 0,-18-17 16,0-1-16,17 18 0,1-18 0,-18 1 15,18 17 1,-18-18-16,17 18 0,1 0 31,0 0-15,-1 0-16,-17 18 15,18-18-15,0 17 0,-1-17 0,-17 18 0,18-18 0,0 35 16,-1-35-16,-17 18 0,18-1 0,-18 1 0,17-18 0,1 35 16,-18-17-16,18 0 0,-18-1 15,0 1-15,0 0 0,0-1 0,0 1 16,0-1-16,0 19 0,0-19 0,0 1 0,0 0 16,0-1-16,0 1 0,0 0 0,-18-1 0,18 1 0,0 0 0,0-1 15,-18-17-15,1 18 0,-1-1 0,1 36 0,-1-35 0,18 0 0,-18-18 16,1 35-16,-1 18 0,0-53 0,1 35 0,17-17 0,-18-18 15,0 17-15,18 19 0,-17-19 0,17 1 16,-18-18-16,18 18 0,-18-18 0,18 17 0,0 1 16,-17-18-16,17 17 0,-18-17 15,18 18-15,18-18 78,-1 0-62,1 0-16,0 0 0,-1 0 0,1 0 0,0 0 16,-1 0-16,19 0 0,-19 0 0,1 0 15,0 0-15,34 0 0,-52 18 0,18-18 0,0 0 0,-1 17 16,19-17-16,-19 0 0,1 0 0,0 0 0,-1 0 0,1 0 16,-1 0-16,1 18 0,0-18 15,-1 0 48,1 0-63,0 0 15,-1 0-15,19 18 16,-19-18-16</inkml:trace>
  <inkml:trace contextRef="#ctx0" brushRef="#br0" timeOffset="131508.651">20391 6244 0,'0'18'47,"0"-1"-32,0 1-15,0 0 0,0-1 0,0 1 0,0 0 0,0-1 0,0 1 0,0 0 0,-18-1 16,18 1-16,0-1 0,0 1 0,0 0 0,-18-18 0,18 35 0,0-17 0,-17-18 0,17 17 0,0 1 16,-18 52-16,18-52 15,0 0-15,0-1 0,0 1 0,0 0 0,-18-18 0,18 17 16,0 1-16,0 0 0,0-1 0,-17-17 0,17 18 16,0 0-16,0-1 0,0 1 0,0-1 15,0 1-15,0 0 16,17-18 15,1 0-15,0 0-16,-1 0 0,-17 17 0,18-17 15,0 0-15,-1 0 16,1 0-16,-1 0 0,1 0 0,0 18 16,35-18-16,-36 0 0,1 0 15,0 0-15,-1 0 0,-17 18 0,18-18 0,0 0 0,-1 0 0,1 0 0,-1 0 16,1 0-16,53 17 0,-54-17 0,19 0 15,-19 0-15,1 0 0,-1 0 0,1 18 0,0-18 0,-1 0 0,1 0 16,0 0-16,-1 0 0,1 0 0,0 0 0,-1 0 0,1 0 16,-1 0-16,1 0 0,0 0 0,-1 0 15,1 0-15,0 0 0,-1 0 16,-17-18 0,-17 18 77,17-17-93,-18-1 0</inkml:trace>
  <inkml:trace contextRef="#ctx0" brushRef="#br0" timeOffset="131834.541">20920 6526 0,'0'18'32,"0"0"-32,0-1 0,0 1 0,0 0 15,0 17-15,0-18 0,-18 1 0,18 0 0,0-1 0,0 1 0,0 0 0,0-1 0,0 1 0,0 0 0,-18-1 0,18 1 16,0 17-16,0 0 0,0-17 0,0 0 0,0-1 0,-17 1 0,17 0 0,0-1 0,0 1 0,0 0 0,0-1 0,0 18 15,0-17-15,-18 0 0,18-1 0,0 1 0,0 0 0,0-1 0,0 71 16,0-70-16,0 0 0,0-1 0,0 1 0,0 0 0,0-1 16,0 1-16,-17-18 0</inkml:trace>
  <inkml:trace contextRef="#ctx0" brushRef="#br0" timeOffset="132655.9">19015 6950 0</inkml:trace>
  <inkml:trace contextRef="#ctx0" brushRef="#br0" timeOffset="132939.309">18909 7285 0</inkml:trace>
  <inkml:trace contextRef="#ctx0" brushRef="#br0" timeOffset="134383.893">17974 7814 0,'18'0'0,"-1"0"15,1 0-15,0 0 16,-1 0-16,-17 18 16,18-18-16,-18 17 0,18-17 0,-18 18 15,0 0 1,0 17 31,0-18-47,0 1 0,0 0 0,0-1 15,0 1-15,0 0 0,0-1 0,0 1 0,0 0 0,-18-1 16,18 1-16,0 0 0,0-1 0,-18-17 0,1 35 16,17-17-16,-18-18 0,18 18 78,18-18-16,-1 0-46,1 0 0,0 0-16,-1 0 15,36 17 1,-35 1-16,-18 0 0,17-18 0,1 17 0,0-17 15,-1 18-15,1-18 0,-18 18 0,18-18 0,-1 0 0,-17 17 0,18 1 16,-18-1-16,17-17 0,1 18 0,-18 0 0,18-18 0,-1 0 16,-17 17-16,0 1 0,18-18 0,-18 18 0,0-1 15,0 1 1,0 0-16,0-1 16,0 1-16,0-1 0,0 1 15,-18-18-15,18 18 0,-17-18 0,17 17 16,0 1-16,-18 0 0,18-1 15,-18-17-15,18 18 16,-17-18 15,-1 0-31,1 0 16,-1 0 0,0 0-1,1 0 32</inkml:trace>
  <inkml:trace contextRef="#ctx0" brushRef="#br0" timeOffset="134788.764">18979 8731 0,'-17'0'94</inkml:trace>
  <inkml:trace contextRef="#ctx0" brushRef="#br0" timeOffset="135036.184">18944 8273 0,'0'-18'16</inkml:trace>
  <inkml:trace contextRef="#ctx0" brushRef="#br0" timeOffset="156317.422">21131 7761 0,'-17'0'78,"-1"0"-78,0 0 15,1 0-15,17-18 0,-18 18 16,1 0-16,17-17 16,-18 17-16,0 0 0,1 0 0,-1 0 15,0 0-15,1 0 16,-1 0-16,0 0 16,1 0-16,-1 0 15,1 0-15,-19 0 0,19 0 0,-1 0 16,18 17-16,-35 1 0,17-18 0,0 18 15,1-1-15,-1-17 0,1 18 0,-1-18 0,18 18 16,-18-1-16,1-17 16,17 18-16,0 0 15,17-1 1,-17 1-16,0-1 0,18-17 0,-18 18 16,18-18-16,-18 18 0,17-18 0,-17 17 0,18 19 15,-1-36-15,-17 17 0,18 1 0,17 17 0,-17-17 16,0-18-16,-1 35 0,1-35 0,52 53 0,-70-35 15,18-18-15,0 17 0,-1-17 0,1 18 0,0-18 0,-1 35 0,1-35 0,17 18 0,53 35 16,-52-36-16,-19-17 0,1 18 0,0-18 0,-1 35 16,124 18-16,-123-53 0,53 36 15,-71-19-15,17-17 0,-17 18 0,18-18 16,-18 17 15,-18-17-31,18 18 16,-17-18-16,-1 0 0,18 18 0,0-1 0,-35 1 0,17-18 0,18 18 0,-71 17 15,54-17-15,-1-18 0,18 17 0,-35-17 0,-18 36 16,18-19-16,17-17 0,0 18 0,1-18 0,-1 17 0,0-17 0,1 18 0,-1-18 16,1 18-16,-1-18 0,18 17 0,-35-17 0,-18 0 15,17 18-15,19-18 0,-1 0 16,1 0 0,-1 0-16,18-18 0,-18 18 0,18-17 0,0-1 0,0 0 15,-17 1-15,17-1 0,-18 1 0,18-1 0,-18 0 16,18 1-16,-17-1 0,17 0 0,-18 18 0,18-17 0,0-1 0,0 0 0,0 1 0,0-1 15,0 0-15,0 1 0,0-1 0,0 1 0,0-1 0,0 0 0,0 1 16,0-1-16,0 0 0,18 1 0,-1 17 0,-17-18 0,0 0 0,18 1 0,-18-1 16,18 1-16,-1 17 0,-17-18 0,18 0 0,0 1 0,-1 17 0,-17-18 0,35 18 15,-35-18-15,18 18 0,0 0 0,-18-17 0,0-1 0,17 18 0,-17-18 0,18 18 16,-18-17-16,0-1 0,18 18 0,-1 0 0,1 0 16,-18-17-16,0-1 0,18 18 0,-1-53 15,1 53 1,-18-35-16,0 17 0,0 0 0,17 18 0,-17-17 15,0-1-15,0 0 0</inkml:trace>
  <inkml:trace contextRef="#ctx0" brushRef="#br0" timeOffset="157117.468">20055 9137 0,'0'18'63,"0"-1"-63,0 1 0,0-1 0,0 1 15,0 0-15,0-1 0,0 1 0,0 0 0,0 17 16,0-17-16,0-1 0,0 1 0,0 0 0,0-1 0,-17 1 0,17-1 16,-18 1-16,18 0 0,0-1 0,-18 1 0,1 53 15,17-54-15,0 1 0,0-1 0,-18 1 0,18 0 16,0-1-16,0 1 15,0 0-15,0-1 0,0 1 0,0 0 16,0-1-16,0 1 16,0-1-16,18-17 15,-18 18-15,17-18 0,1 0 0,0 0 16,-1 0-16,1 0 0,0 0 16,-1 0-16,1 0 0,0 0 15,-1 0-15,-17 18 0,18-18 16,0 0-16,-1 0 0,1 0 0,-1 0 0,19 0 0,-19 0 0,1 0 15,0 0-15,-1 0 0,1 0 0,0 0 0,-1 0 0,1 0 0,-1 0 16,1 0-16,0 0 0,-1 0 0,19 0 0,-19 0 0,1 0 0,0 0 0,-1 0 0,1 0 16,-18-18-16,18 18 0,-1 0 0,1 0 0,-1 0 0,-17-18 0,18 18 0,0 0 15,-1 0 1,-34 0 62,-1 0-78,18-17 16,-18 17-16</inkml:trace>
  <inkml:trace contextRef="#ctx0" brushRef="#br0" timeOffset="157460.591">20373 9437 0,'0'17'31,"0"1"-15,0 0-16,0-1 0,18 1 0,-18 0 0,0-1 0,0 1 0,0 0 0,17-18 0,-17 35 0,0-18 0,18-17 0,-18 36 15,0-19-15,0 1 0,0 0 0,17-1 0,-17 1 0,0 0 0,0 17 0,0-18 16,0 1-16,0 0 0,18 88 15,-18-89-15,18-17 0,-18 18 0,0 0 0,0-1 0,0 1 0,0-1 0,0 1 16,0 0-16,0-1 0,0 1 0,17-18 16,-17 18-16,0-1 15,18-17-15,-18 18 0,18-18 16</inkml:trace>
  <inkml:trace contextRef="#ctx0" brushRef="#br0" timeOffset="157759.039">21114 10072 0,'-18'0'109,"0"0"-109,18-18 0</inkml:trace>
  <inkml:trace contextRef="#ctx0" brushRef="#br0" timeOffset="157935.653">21149 9648 0</inkml:trace>
  <inkml:trace contextRef="#ctx0" brushRef="#br0" timeOffset="180586.065">18609 11112 0,'0'36'0,"0"-72"0,0 89 16,0-17-16,0 52 16,18-53-16,-18-17 0,0 17 0,17 18 15,-17-35-15,0-1 0,0 1 0,18 0 0,-18-1 16,0 1-16,18-18 0,-18 17 0,0 1 0,0 0 0,0 17 15,17-35-15,-17 18 0,0-1 0,0 1 0,18 0 0,-18-1 0,17 18 16,-17-17-16,0 0 0,0-1 0,0 1 0,0 0 0,18 17 16,-18 0-16,18-17 15,-18 0-15,0-1 0,0 1 0,0-1 0,0 1 16,0 0-16,0-1 0,0 1 0,0 0 0,0-1 0,0 1 16,0 0-16,0-1 0,0 1 0,0-1 0,0 1 15,0 0-15,17 35 0,-17-36 0,18-17 16,-18 18-16,0 17 0,18-35 0,-18 18 0,0-1 0,0 1 15,0 0-15,0-1 0,0 19 0,17-36 0,-17 17 0,0 1 16,18-18-16,-18 18 0,0-1 0,0 1 0,18-18 0,-18 18 0,17-1 0,-17 1 16,18-1-16,-18 1 0,35 35 15,-35-35-15,0-1 0,18 1 0,-1 0 0,1-18 16,-18 17-16,0 1 0,18-18 0,-1 17 0,-17 1 0,18 0 0,-18-1 16,18 1-16,-1-18 0,-17 18 0,0-1 0,18 19 0,0-1 15,-18-18-15,17 1 0,1-18 0,-18 18 0,17 17 0,1 18 16,-18-35-16,18-18 0,-18 17 0,0 1 0,0 0 0,0 17 0,17-35 15,-17 17-15,0 1 0,18-18 0,-18 18 0,18 17 0,-18-17 16,17-1-16,1-17 0,-18 18 0,0 0 0,0-1 0,18-17 0,-1 35 16,1-17-16,-18 0 0,0-1 0,18-17 0,-1 18 0,18 53 15,-17-54-15,0 1 0,-18-1 0,17 1 16,-17 0-16,18-18 0,-18 17 0,0 1 0,18-18 0,-18 18 16,0-1-16,0 1 0,35 53 15,-17-54-15,-18 18 0,0-17 0,0 0 0,17-18 0,-17 17 0,0 1 16,35 70-16,-35-70 0,18-1 0,-18 1 0,0 0 15,18 17-15,-18-17 0,0-1 0,17-17 0,-17 36 0,0-19 0,0 1 16,18 17-16,-18-17 0,0-1 0,0 1 16,18 0-16,-18-1 0,17-17 0,-17 18 0,18 0 15,-18-1-15,0 1 0,18 17 0,-1-17 0,-17-1 16,0 1-16,18-18 0,-18 18 0,17-18 0,-17 17 0,18 1 0,-18 0 16,0-1-16,18-17 0,-18 18 0,17-18 0,-17 18 15,0-1-15,18 1 16,-18-1-16,18-17 15,-18 18 1,0 0-16,0-1 0,17-17 0,-17 18 16,0 0-16,0-1 15,-17-17 48,-1 0-63,0 0 0,1-17 15,17-1-15,-18 18 0,18-18 0,-18 1 0,18-1 0</inkml:trace>
  <inkml:trace contextRef="#ctx0" brushRef="#br0" timeOffset="181711.9">19209 10583 0,'17'0'47,"1"0"-47,0 0 0,-1 0 0,-17 36 0,18-36 0,0 17 16,-1-17-16,1 18 0,0 0 0,-1-18 0,-17 17 0,18-17 15,-1 18-15,1-1 0,0-17 0,-18 18 0,17 0 0,1-18 0,0 17 16,-18 1-16,17 0 0,1-18 0,-18 17 0,35 1 0,-17 0 0,-18 17 15,17-35-15,1 0 0,-18 17 0,18 1 0,-1-18 0,-17 18 0,18-1 0,-18 1 0,18-18 0,-1 18 0,-17-1 0,18-17 16,0 0-16,-18 18 0,17 0 0,1-1 0,-1-17 0,-17 18 0,18-1 0,0-17 0,-18 18 0,17 0 0,1-18 16,-18 17-16,18-17 0,-1 18 0,1 0 0,0-18 0,-1 17 0,1 1 0,-18 0 0,17-18 0,1 0 0,-18 17 0,18-17 15,-18 18-15,17-18 0,1 0 0,-18 18 0,18-1 0,-1-17 0,-17 18 0,18-18 0,0 0 16,-1 17-16,-17 1 0,18-18 0,0 0 0,-18 18 0,0-1 0,17-17 0,1 18 16,-1-18-16,1 0 0,-18 18 0,18-18 0,35 53 15,-36-53-15,1 0 0,-18 17 0,18 1 0,-1-18 16,-17 17-16,18-17 0,-18 18 0,17-18 0,1 18 0,0-18 0,-1 0 0,-17 17 15,18 1-15,0-18 0,-1 0 0,-17 18 0,18-18 0,0 0 0,-1 0 0,-17 17 16,18-17-16,-18 18 0,18-18 0,-1 0 0,1 0 0,-1 18 0,19-1 0,-19 1 16,1-18-16,0 0 0,-1 0 0,1 0 15,-18 17-15,18-17 0,-1 0 0,-17 18 0,18-18 16,-1 0-16,1 0 0,0 18 0,-1-18 16,-17 17-16,18-17 0,0 0 0,-18 18 0,17-18 0,1 0 15,0 0-15,-18 18 0,17-1 0,1-17 0,-1 0 16,1 18-16,0-18 0,-1 18 0,1-18 0,0 0 0,-18 17 0,17-17 15,1 0-15,0 0 0,-1 0 0,1 18 0,-1-18 16,-17 18-16,18-18 0,0 0 0,-1 0 0,1 0 0,0 0 16,-1 0-16,-17 17 0,18-17 15,0 0-15,-1 0 16,1 0 15,0 0-15,-18 18 124,-18-18-140</inkml:trace>
  <inkml:trace contextRef="#ctx0" brushRef="#br0" timeOffset="183692.753">21572 12718 0,'0'17'47,"-17"-17"-47,17 18 16,0 0-16,0-1 0,-18-17 0,18 18 0,0-1 0,-18 1 0,1-18 15,17 18-15,0-1 0,0 1 0,-18 0 0,18-1 0,-17-17 0,17 18 0,0 0 0,-18-18 0,-53 105 16,54-69-16,-1-19 0,0 1 15,1 0-15,-1-1 0,0 19 0,-17 16 0,18-34 0,-1-18 0,18 18 16,0-1-16,-18-17 0,-17 53 0,17-35 0,1-18 0,17 18 0,0-1 0,0 1 0,-18-18 0,0 17 16,1 1-16,17 0 0,-35 17 0,35-17 0,-36-1 15,36 1-15,-17-18 0,17 18 0,-36 17 0,36 0 16,-17-35-16,-19 53 0,19-53 16,-1 35-16,18-17 0,-53 17 0,53-17 0,0 17 15,-17-35-15,-1 0 0,0 18 0,1 17 0,17-17 0,-18-1 0,18 1 16,-18-18-16,18 18 0,-17-1 0,-1 19 0,-17-1 15,17-18-15,1-17 0,-1 18 0,0 17 16,1-17-16,-1 0 0,18-1 0,-18-17 0,18 18 0,-17-18 0,-19 35 16,36-17-16,-17 17 0,-1-35 0,1 18 0,17-1 0,-18 1 15,0 0-15,18-1 0,-17 1 0,-1 0 0,0-18 0,18 17 16,-17 19-16,-1-36 0,18 17 0,-18 18 16,1-17-16,17 0 0,0-1 0,-18-17 0,18 18 0,0 0 15,-35 52 1,35-52-16,-18-1 0,1 1 0,17 17 15,0-17-15,-18 0 0,18-1 0,-18-17 0,18 18 0,0 0 16,-17-18-16,17 17 0,0 1 0,0-1 16,-18-17-16,18 18 31,-18-18-31</inkml:trace>
  <inkml:trace contextRef="#ctx0" brushRef="#br0" timeOffset="193865.217">20638 12365 0,'0'-18'31,"-18"18"32,0 0-32,1 0-31,-1 0 31,0 0-31,1 0 16,-1 0-16,0 0 0,-17 0 16,17 0-16,1 0 0,-1 0 0,1 0 0,-1 0 0,0 0 0,1 0 0,-19 0 0,-52 0 15,53 0-15,17 0 0,1 0 0,-19 0 0,19 0 0,-1 0 0,-158 0 16,158 0-16,0 0 0,1 0 0,-1 0 0,-17 0 0,0 18 15,-54-18-15,36 17 0,18-17 0,18 0 0,-1 0 16,-35 0-16,53 18 0,-18-18 0,1 0 0,-1 0 0,0 0 0,1 0 0,-1 0 16,1 0-16,-19 0 0,19 0 0,-1 0 0,0 0 0,1 0 15,-1 0-15,-17 0 0,17 0 16,0 0 0,1 0-16,-1 0 0,1 0 15,-1 0-15,0 0 0,1 0 0,-1 0 16,0 0-16,1 0 0,-1 0 0,-17 0 15,17 0-15,1 0 0,-1 0 0,0 0 0,-35 0 16,36 0-16,-1 0 0,0 0 0,1 0 0,-1 0 16,0 0-16,1 0 0,-1 0 0,1 0 0,-1 0 0,0 0 15,1 0-15,-1 0 0,0 0 0,1 0 16,-1 0-16,0 0 0,1 0 0,-1 0 16,1 0-16,-1 0 0,0 0 0,-35 0 15,36 0-15,-1 0 0,18-18 0,-18 18 0,1 0 16,-1 0-16,1 0 0,-1 0 0,0 0 0,1 0 0,-1 0 0,0 0 15,1 0-15,-1 0 0,0-17 0,1 17 0,-1 0 0,1 0 16,-1 0-16,0 0 0,1 0 0,-1 0 0,0 0 0,1 0 16,-1 0-16,0 0 0,1 0 0,-1 0 0,0 0 15,1 0-15,-1 0 0,1 0 0,-1 0 0,0 0 16,1 0-16,-1 0 0,0 0 0,1 0 0,-1 0 0,0 0 16,1 0-16,-1 0 0,1 0 0,-1 0 0,0 0 0,1 0 15,-1 0-15,0 0 0,1 0 0,-1 0 0,0 0 0,1 0 16,-1 0-16,0 0 0,1 0 0,-1 0 15,1 0-15,-1 0 0,18-18 0,-18 18 0,1 0 0,-1 0 16,0 0-16,1 0 0,-1 0 0,0 0 16,1 0-16,-1 0 0,1 0 15,-1 0-15,0 0 0,1 0 0,-1 0 16,0 0-16,1 0 0,-1 0 0,0 0 16,1 0-16,-1 0 15,1 0-15,-1 0 0,0 0 16,1 0-16,-1 0 15,0 0-15,1 0 0,-1 0 16,0 0-16,1 0 0,-1 0 0,1 0 16,-19 0-16,-17 0 15,36 0-15,-1 0 0,0 0 0,1 0 0,-1 0 16,0 0-16,1 0 0,-1 0 0,1 0 16,-1 0-16,0 0 0,1 0 15,-1 0 1,0 0-16,1 0 94,-1 0-63</inkml:trace>
  <inkml:trace contextRef="#ctx0" brushRef="#br0" timeOffset="202588.103">16351 12524 0,'18'0'78,"0"0"-78,-1 0 16,-17 17-16,18-17 0,-18 18 0,17-18 0,1 0 0,0 35 16,-1-17-16,1-18 0,17 35 15,-17-35-15,0 0 0,-18 18 0,17-18 0,-17 17 0,18 1 0,-1-18 16,36 35-16,-53-17 0,18-18 0,0 18 0,-18-1 0,17-17 16,19 18-16,-36-1 0,17-17 0,1 18 0,-18 0 0,18-18 15,-1 17-15,18 19 0,-17-36 0,-18 17 0,18-17 0,-1 18 0,1 0 0,0-18 16,35 35-16,-18-18 0,-18 1 0,-17 0 15,36-18-15,-19 0 0,-17 17 0,18-17 0,0 0 0,-18 18 0,17-18 0,1 0 16,-18 18-16,53-1 0,-36 1 0,1-18 0,-18 18 0,0-1 0,18-17 16,-1 0-16,1 0 0,0 18 0,-1 0 0,1-18 0,0 17 0,-1-17 0,1 35 15,-1-35-15,1 0 0,53 53 0,-54-53 16,36 36-16,-35-36 0,52 53 16,-52-53-16,0 0 0,-1 17 0,1-17 0,35 53 0,-35-35 15,-1-18-15,1 0 0,-1 0 0,-17 17 0,89 19 0,-72-19 16,1-17-16,-18 18 0,18-18 0,-1 0 0,1 18 0,0-1 0,17-17 0,0 18 15,-17-1-15,-1-17 0,1 18 0,53 17 16,-54-17-16,1-18 0,-1 18 16,19-1-16,-36 1 0,17-18 0,1 18 0,53 35 15,-36-53-15,-18 17 0,1-17 0,17 35 0,-17-35 0,35 36 16,-35-36-16,17 17 0,-18-17 0,-17 18 0,36 0 0,-19-18 0,54 35 16,-53-35-16,-1 18 0,1-18 0,-18 17 0,18-17 0,-1 0 0,18 18 15,1-18-15,-19 17 0,1-17 0,0 18 0,-1-18 0,1 18 0,0-18 0,-1 0 0,36 17 16,-35 1-16,-1-18 0,1 0 0,0 0 0,-1 18 0,-17-1 15,36-17-15,-19 0 0,-17 18 0,18-18 0,0 0 0,-18 18 0,17-18 16,1 0-16,-1 17 0,1 1 0,0-18 16,-18 17-16,17-17 0,1 0 0,-18 18 0,18-18 0,-18 18 0,17-1 15,1-17-15,0 18 0,-1 0 0,1-18 0,-1 17 0,1 1 16,0 0-16,-1-18 0,1 17 0,0 1 0,-1-18 0,1 18 0,0-1 16,-18 1-16,17-18 0,1 0 0,17 35 0,-17-35 0,-1 0 0,1 0 15,0 18-15,-18-1 0,17 1 0,1-18 0,0 0 16,-1 18-16,1-1 0,-1-17 0,1 0 0,-18 18 0,0 0 0,18-18 0,-1 0 0,1 17 15,0-17-15,-1 0 0,-17 18 0,0-1 0,18-17 0,0 0 16,-1 0-16,-17 18 0,18-18 0,-18 18 78,0-1-62,-18-17-1,18 36-15,0-19 0,0 1 0,0 0 16,0-1-16,18 1 16,0-18-16,-18 17 0,0 1 0,17 0 15,-17-1-15,18-17 0,-18 18 0,17-18 0,-17 18 0,0-1 0,18-17 32,-18 18-1,-18-18-31,18 18 15,-17-18-15,-1 0 0</inkml:trace>
  <inkml:trace contextRef="#ctx0" brushRef="#br0" timeOffset="203203.8">17127 11007 0</inkml:trace>
  <inkml:trace contextRef="#ctx0" brushRef="#br0" timeOffset="203614.686">19967 11007 0</inkml:trace>
  <inkml:trace contextRef="#ctx0" brushRef="#br0" timeOffset="204012.125">19191 12418 0</inkml:trace>
  <inkml:trace contextRef="#ctx0" brushRef="#br0" timeOffset="204426.131">21220 13423 0,'0'0'0,"0"18"47,-18-18-31,0 17 0,1-17-16</inkml:trace>
  <inkml:trace contextRef="#ctx0" brushRef="#br0" timeOffset="204859.329">18768 14287 0</inkml:trace>
  <inkml:trace contextRef="#ctx0" brushRef="#br0" timeOffset="209046.172">21925 9472 0,'-17'0'94,"17"-18"-94,0 1 0,0-1 0,0-17 16,-18 17-16,18 1 0,0-1 0,0 0 0,-18 1 0,18-1 0,0 0 0,0 1 15,0-1-15,0 0 0,0 1 0,0-1 0,0 1 0,0-1 0,0 0 16,0 1-16,0-1 0,0 0 0,18 18 0,-18-17 16,18 17-1,-1-18 1,1 18 15,-1 0-31,1 0 0,-18 18 16,35-1-16,-17 1 0,0-18 0,-1 35 15,1-17-15,-18 0 0,18-18 0,-18 17 0,0 1 0,0-1 0,17-17 0,1 36 16,-18-19-16,17-17 0,-17 36 0,0-19 0,18 1 0,0 17 0,-18-17 0,0 0 16,0-1-16,0 18 0,0-17 0,0 0 0,0-1 0,0 36 0,0-35 0,0 0 15,-18 87-15,18-69 0,-18-19 16,18 1-16,-17 0 0,-1-1 0,18 1 0,0-1 0,-17-17 0,-1 36 0,0-19 0,1-17 16,-1 18-16,18 0 0,-88 70 15,53-70-15,35-1 0,-53 1 0,53-1 0,-18 1 0,0-18 0,-17 18 16,35-1-16,-18-17 0,18 18 0,-17-18 0,-1 18 0,-35 17 15,53-17-15,-17-18 0,-1 0 0,18 17 0,-18 1 0,1-18 0,-1 0 16,36 0 47,35 0-63,-53-18 15,17 18-15,1 0 0,-1 0 0,1 0 0,0 0 16,-1 0-16,1 0 0,0 0 0,-1 0 0,1 0 15,35 0-15,-35 0 0,-1 0 0,1 0 16,-1 0-16,1 0 0,0 0 63,-1 0-63</inkml:trace>
  <inkml:trace contextRef="#ctx0" brushRef="#br0" timeOffset="209646.681">22895 9225 0,'-17'0'0,"-19"35"15,19-35-15,-1 36 0,0-19 16,18 1-16,-17-18 0,17 18 0,-18-1 0,-17 36 0,17-35 16,18-1-16,0 1 0,-17 0 0,-1-18 0,0 17 0,18 19 0,0-19 0,0 1 0,-17 0 0,-1-1 15,18 1-15,-18-1 0,18 1 0,-17 0 0,-1-1 0,18 1 0,0 0 0,0-1 0,-18-17 0,18 18 0,-17-18 0,17 18 16,0-1-16,0 18 0,0-17 0,0 0 0,-18-1 0,18 1 0,0 0 0,0-1 16,0 1-16,0 0 0,0-1 0,0 1 0,0 0 0,0-1 15,0 1-15,18-18 0,-18 17 0,17-17 0,-17 18 0,18-18 16,-18 18-16,18-18 0,-1 0 0,1 0 0,-18 17 0,35-17 15,-17 18-15,0-18 0,-1 0 0,1 0 0,0 0 16,-1 0-16,-17 18 0,18-18 0,-1 0 0,1 0 16,-18 17-16,18-17 0,-1 0 0,1 0 15,0 0-15,-1 0 0,1 0 0,0 0 16,-1 0-16,1 0 0,-1 0 0,1 0 0,0 0 0,-18-17 16,17 17-16,1 0 0,0-18 0,-18 0 0,17 18 0,1 0 0,-18-17 0,18-1 0,-1 18 0,-17-18 15,18 1-15,-18-1 0,53-35 0,-18 36 0,-35-1 0,0 0 16,18 18-16,-18-17 0,17-1 0,1 0 0,-18 1 0,0-19 0,18 36 0,-18-17 0,17-1 0,-17 1 0,0-1 0,0 0 15,0 1-15,18-1 0,-18 0 0,0-17 0,18 17 0,-18 1 0,0-1 0,0 1 0,0-1 16,0 0-16,0 1 0,0-1 0,0 0 0,0 1 0,0-1 0,0 0 0,0 1 0,-18-1 0,18 1 16,0-1-16,-18 18 0,18-18 0,-17 1 0,-36-36 0,53 35 15,-18 0-15,0 18 0,1 0 0,17-17 0,-18-1 0,0 18 0,1-18 0,-1 18 16,1 0-16</inkml:trace>
  <inkml:trace contextRef="#ctx0" brushRef="#br0" timeOffset="-213637.226">15681 12788 0,'18'0'47,"-1"18"-47,1-1 0,0 1 0,-18 0 15,17-1-15,1 1 0,-18 0 0,0-1 0,17 1 0,1 0 0,-18-1 16,18 1-16,-1 17 0,1-17 0,-18-1 0,0 1 0,0 0 0,0-1 0,18 1 16,35 105-16,-36-105 15,-17 0-15,0-1 0,53 107 16,-53-107-16,0 1 0,35 35 0,-35-35 15,0-1-15,0 1 0,0 17 0,18-35 0,0 88 16,-18-70-16,17-18 0,-17 18 0,0-1 16,0 1-16,0 0 0,18-18 0,-18 17 0,0 1 0,18 17 15,-18-17-15,0-1 0,0 1 0,17 17 16,1 1-16,-18-19 0,0 1 0,17 0 0,-17-1 0,18 1 0,-18-1 16,0 1-16,0 0 0,18-1 0,-18 1 0,0 0 0,17-18 0,1 53 15,-18-1-15,18-52 0,-18 18 0,0 0 0,17-18 0,-17 17 0,18-17 0,0 71 16,-18-53-16,0-1 0,17-17 0,-17 36 15,0-19-15,18-17 0,-18 18 0,18-1 16,-18 1-16,17-18 0,-17 18 16,0-1-16,18-17 0,-1 0 15,-17 18-15,0 0 0,18-18 0,-18 17 16,0 1-16,18 0 0,-1-18 0,-17 17 0,0 1 0,18-18 16,0 0-16,-18 17 0,0 1 0,17-18 0,-17 18 15,18-18-15,-18 17 0,18-17 16</inkml:trace>
  <inkml:trace contextRef="#ctx0" brushRef="#br0" timeOffset="-211167.587">17709 15593 0,'18'0'47,"0"0"-47,-1 0 0,1 0 15,0 0-15,-1 0 0,1 0 16,0 0-16,-1 0 0,18 0 0,-17 0 0,0 0 0,88 0 15,-89 0-15,1 0 0,0 0 0,-1 17 0,1-17 16,-1 0-16,36 0 0,-35 0 0,0 0 0,-1 0 0,1 0 0,0 0 0,-1 0 0,18 0 0,71 0 16,-70 0-16,-19 0 0,1 0 0,-1 0 0,1 0 15,0 0-15,52-17 0,-52 17 0,0 0 0,-1 0 0,1 0 0,-1 0 16,1 0-16,0 0 0,17 0 0,-17 0 16,-1 0 124,1 0-109,0 0-15,-1 0-16,1 0 0,0 0 16,-1 0-16,1 0 0,35 0 15,-36 0-15,1 0 16,0 0 0</inkml:trace>
  <inkml:trace contextRef="#ctx0" brushRef="#br0" timeOffset="-199161.063">21272 10848 0,'18'0'94,"0"0"-94,-18 35 0,0-17 16,0-1-16,17-17 0,-17 18 0,18 53 15,0-71-15,-18 35 0,0 0 0,17-35 0,1 0 16,-18 18-16,0-1 0,0 1 16,18-18-16,-18 18 31,17-18-15,1 0 15,-18-18-16,18 18-15,-1 0 16,1 0-16,-1 0 0,1-18 0,0 18 0,-1 0 16,1 0-16,0 0 0,17 0 0,-17 0 15,-1 0-15,1 0 0,-1 0 0,1 0 16,-18 18-16,18-18 0,-18 18 0,0-1 16,17-17-16,1 0 0,-18 18 0,18-18 0,-18 18 0,0-1 15,17-17-15,-17 18 0,0 0 16,0-1-16,0 1 0,0 0 15,0-1-15,0 1 0,-17-18 0,-1 0 16,0 17-16,1-17 0,-1 0 0,18 18 16,-18-18-16,1 0 0,-1 0 0,1 0 15,-1 0-15,0 0 0,1 0 0,-1 0 16,0 0-16,1 0 16,-1 0-1,0 0-15,1 0 16,-1 0-1</inkml:trace>
  <inkml:trace contextRef="#ctx0" brushRef="#br0" timeOffset="-198785.351">21343 10866 0,'18'0'31,"17"0"-15,-17 0-16,-1 0 0,1 0 0,0 0 16,17 0-1,-18 0-15,1 0 0,0 0 16,-1 0-16,1 0 16,0 0-16,-1 0 0,1 0 15,0 0-15,-1 0 16,1 0-1,-1 0-15</inkml:trace>
  <inkml:trace contextRef="#ctx0" brushRef="#br0" timeOffset="-198464.987">22031 11077 0</inkml:trace>
  <inkml:trace contextRef="#ctx0" brushRef="#br0" timeOffset="-198236.689">22102 11412 0,'0'18'78</inkml:trace>
  <inkml:trace contextRef="#ctx0" brushRef="#br0" timeOffset="-197668.494">22754 10283 0,'0'18'79,"0"0"-79,0-1 0,0 1 0,0 0 0,0-1 0,0 1 0,0 0 0,0-1 15,0 1-15,0-1 0,0 1 0,0 0 0,0-1 0,-17 1 0,17 0 0,0-1 0,0 1 0,-18-18 0,18 35 16,0-17-16,0 0 0,-18-1 0,18 1 0,0-1 0,-17 1 0,17 0 0,0-1 15,0 1-15,0 0 0,0-1 0,0 1 0,-18-18 0,18 18 0,-18-1 0,18 1 16,0-1-16,0 1 0,-17 0 0,17-1 16,17-17-1,1 0-15,0 0 16,-1 0-16,1 0 16,0 0-16,-1 0 0,1 0 15,-1 0-15,1 0 0,0 0 16,-1 0-16,1 0 0,0 0 0,-1 0 15,1 0-15,0 0 0,-1 0 0,1 0 0,-1 0 0,1 0 0,-18-17 0,18 17 16,-1 0-16,1 0 0,0 0 0,52 0 0,-52 0 0,-18-18 0,35 18 16,-17 0-16,-1-18 0,1 18 0,0 0 0,-1 0 0,-17-17 15,18 17-15,0 0 0,-36 0 63</inkml:trace>
  <inkml:trace contextRef="#ctx0" brushRef="#br0" timeOffset="-197355.252">22983 10707 0,'0'17'32,"0"1"-32,0 0 0,18-1 0,-18 1 0,0 0 15,0-1-15,0 1 0,18-18 0,-18 18 0,0-1 0,0 18 0,0-17 16,0 0-16,0-1 0,0 1 0,0 17 0,0-17 16,0 0-16,0-1 0,0 1 15,17-18-15,-17 17 0,18-17 78</inkml:trace>
  <inkml:trace contextRef="#ctx0" brushRef="#br0" timeOffset="-196548.411">23795 10530 0,'-18'0'0,"18"18"15,-35-18-15,17 18 16,1-18-16,-1 17 0,18 1 0,-18-18 0,18 18 15,-17-18-15,-1 17 0,18 1 0,-18 0 16,1-18-16,17 17 0,0 1 0,0-1 16,-18-17-16,1 53 15,17-35-15,0 0 0,0-1 0,0 1 16,0 0-16,17-18 0,-17 35 0,18-35 16,-18 17-16,0 1 0,17-18 0,1 18 15,-18-1-15,18-17 0,-1 0 0,-17 18 0,18-18 16,0 0-16,-1 0 15,1 18-15,0-1 0,-1-17 16,1 0-16,-1 0 0,1 0 0,0 0 16,-1 0-1,1 0-15,0 0 16,-18-17 46,17 17-62,-17-18 0,0 0 0,0 1 0,0-1 0,0 0 16,18 18-16,-18-35 0,18-18 0,-1 36 0,-17-1 16,0 0-16,0-17 0,0 17 0,0 1 0,18-1 0,-18 1 15,0-1-15,0 0 0,0 1 0,0-1 0,0 0 16,0 1-16,0-1 0,0 0 16,0 1-1,0-1-15,-18 18 31,1 0-31,-1 0 16,18-18-16,-18 18 0,1 0 0,-1 0 16,0 0-16,18-17 0,-17 17 0,-1 0 0,18-18 0,-18 18 0,1 0 15,-1 0-15,1 0 0,-1-17 0,0 17 0,1 0 63</inkml:trace>
  <inkml:trace contextRef="#ctx0" brushRef="#br0" timeOffset="-194549.431">22013 6562 0,'0'17'31,"0"1"-31,18-18 0,-18 18 0,18-1 0,-18 1 0,17-1 0,1 1 0,-18 0 0,0-1 0,18 1 16,-1 0-16,-17-1 0,18-17 0,-18 18 0,0 0 0,17 17 0,1-35 0,-18 35 0,0-17 0,18-1 0,-18 1 0,17-18 15,-17 18-15,18-1 0,-18 1 0,0 0 0,0 17 0,18-35 0,-1 18 0,-17-1 0,0 18 0,36 54 16,-19-72-16,-17 1 0,0 0 0,0 17 0,18-18 0,-1 19 0,-17-19 0,0 1 15,0 0-15,0-1 0,18-17 0,-18 18 0,18 17 0,-18-17 0,0 0 0,0-1 0,0 18 0,0-17 0,0 0 16,17-1-16,-17 1 0,0 0 0,0-1 0,0 1 0,0 0 0,0-1 0,0 1 0,0-1 0,0 1 0,0 0 16,0-1-16,0 19 0,0-19 0,0 19 0,-17-36 0,17 17 0,-18 1 0,18 17 15,-18 18-15,18-35 0,-17-18 0,-1 17 0,18 1 0,0 0 0,0-1 16,-17 1-16,-1-18 0,18 18 0,0-1 0,0 1 0,0-1 0,-35 1 16,35 0-16,0-1 0,-18-17 0,18 18 0,0 0 0,-18 17 15,18-17-15,-17-18 16</inkml:trace>
  <inkml:trace contextRef="#ctx0" brushRef="#br0" timeOffset="-193021.793">22401 8361 0,'18'0'0,"-18"-18"0,18 18 0,-1 0 0,1 0 15,0 0-15,-1 0 0,1-17 16,-1 17-16,1 0 0,0 0 0,-1 0 16,-17-18-16,18 18 0,17 0 0,-17 0 15,-18-18-15,18 18 0,70 0 16,-71 0-16,1 0 0,0 0 0,-1 0 16,1 0-16,0 0 0,-1 0 0,54 0 15,-54 0-15,1 18 0,0-18 0,-1 0 0,-17 18 0,18-18 0,0 0 0,-1 0 16,-17 17-16,18-17 0,0 0 0,-1 0 0,-17 18 0,124 17 15,-89-17-15,-17-18 0,-1 0 0,19 17 0,-1 1 16,-18 0-16,1-18 0,0 0 0,-18 17 0,17-17 0,1 18 0,70 0 16,-70 17-16,17-35 0,-17 17 0,17 1 0,-35 0 0,18-18 0,-1 0 0,1 17 15,0-17-15,-1 18 0,1-18 0,-1 18 0,1-18 0,-18 17 0,18 1 0,-1-18 0,36 35 16,-35-17-16,0 0 16,-1-18-16,-17 17 0,0 1 0,18-1 0,0-17 0,-18 18 15,0 0-15,17-1 0,-17 1 0,0 0 0,18-18 0,-18 17 0,0 1 16,0 0-16,17-18 0,-17 17 0,0 1 0,18-18 0,-18 17 0,0 1 0,18 17 15,-18-17-15,0 0 16,0-1-16,0 1 0,17 0 0,-17-1 0,0 1 0,0-1 0,18 1 16,-18 0-16,0-1 0,0 1 0,0 0 0,0-1 0,0 1 0,0 0 0,0-1 15,0 1-15,0 0 0,0-1 0,0 1 16,0-1-16,0 1 0,-18-18 0,18 18 0,0-1 16,0 1-16,-17 0 0,17-1 15,-18-17-15,0 0 16,18 18-16,-17-18 15,17 18-15,-18-18 16,1 0 0,17 17-16,-18-17 0,18 18 15,-18-18-15,18 17 16,-17-17 15,17 18-31,-18-18 16,18 18-16,-18-18 15,18 17-15,-17-17 0,-1 18 16</inkml:trace>
  <inkml:trace contextRef="#ctx0" brushRef="#br0" timeOffset="-186956">12136 12488 0,'0'-17'78,"0"-1"-78,0 0 0,0 1 16,0-1-16,0 0 0,-18 1 0,18-1 16,-18 1-16,18-1 0,-17 18 0,-36-53 15,35 35-15,0 1 16,1 17-16,17-18 0,-18 18 0,1 0 0,-1 0 78,18 18-62,0-1-16,0 1 0,0 0 0,0-1 0,-18-17 0,18 18 15,0 0-15,0 17 0,0-18 0,0 1 16,0 0-16,0-1 0,0 1 0,0 0 0,0-1 16,18 1-16,-18 0 0,35-1 0,-35 1 0,0 0 0,18-1 0,-1 18 15,-17-17-15,18-18 0,0 0 0,-1 35 0,1-17 0,17 17 16,-17-35-16,-18 18 0,18 0 0,-1-1 0,-17 1 0,53 35 15,-35-53-15,-18 17 0,0 1 0,17-18 0,1 35 0,-18-17 16,18-18-16,-18 18 0,17-18 0,-17 17 0,18 1 0,-18-1 16,0 1-16,0 0 0,0-1 0,0 1 15,0 0-15,0-1 0,0 19 16,-18-36-16,18 17 0,0 1 0,-17-18 0,17 18 0,-36-1 16,19-17-16,-1 18 0,0-18 0,1 17 0,-1-17 0,-35 36 15,36-36-15,-1 0 0,0 0 0,1 0 0,-1 0 0,0 0 16,1 17-16,-18-17 0,17 0 0,0 0 0,1 0 0,-1 0 15,0 0-15,1 0 0,-1 0 0,0 0 16,18-17-16,-17-1 0,17 0 0,-18 18 16,18-17-16,0-1 0,0 1 0,0-1 0,0 0 0,0-17 15,0 17-15,0 1 0,0-1 0,0 0 0,0-17 0,0 0 16,18 17-16,35-70 0,-36 53 16,1 35-16,17-53 0,18 0 0,-35 35 0,-18 1 0,17 17 15,-17-18-15,18 18 0,-18-18 0,18 18 0,-18-17 0,17 17 0,-17-18 0,18 18 0,-18-18 16,18 18-16,-18-17 0,0-1 78,17 18-78,-17-17 16</inkml:trace>
  <inkml:trace contextRef="#ctx0" brushRef="#br0" timeOffset="-186352.576">12629 12365 0,'0'17'32,"0"19"-32,0-19 0,0 1 0,0 0 0,0-1 0,0 36 15,0-17-15,0 105 16,-17-71-16,17-35 0,0-17 0,0 0 0,0-1 0,0 1 0,0 0 0,0-1 0,0 1 15,0 0-15,0-1 0,0 1 0,0-1 16,17-17 0,1 0-1,0 0-15,-1 0 16,1 18-16,0-18 0,-1 18 0,1-18 16,0 0-16,-1 0 0,-17 17 0,18-17 0,-18 18 0,17-18 0,1 0 15,0 18-15,-1-18 0,1 17 0,0 1 0,-1-18 0,1 0 0,-18 18 16,18-1-16,-1-17 0,1 0 0,-18 18 0,17 0 0,19-1 0,-36 1 0,17-18 15,1 17-15,0 1 0,-18 0 0,17-18 0,-17 17 0,18-17 0,-18 18 0,0 0 16,18-18-16,-18 17 0,17 1 0,-17 0 0,0-1 0,0 1 0,0-1 16,0 1-16,0 0 0,0-1 0,0 1 0,0 0 0,0-1 15,-17-17-15,17 18 0,0 0 16,-18-1-16,0-17 16,1 0-16,-1 0 0,0 0 15,1 0-15,-1 0 0,0 0 0,1 0 0,-1 0 0,1 0 16,-1 0-16,0 0 0,18-17 0,-17 17 0,-1-18 0,0 18 0,1 0 15,-1 0-15,18-18 0,-18 18 0,1 0 0,17-17 0,-18 17 0,1 0 16,-19-36-16,19 36 16,17-17-16,0-1 0,0 0 0,0 1 0,-18 17 0,18-18 0,0-70 15,0 70-15,0 1 0,0-1 16</inkml:trace>
  <inkml:trace contextRef="#ctx0" brushRef="#br0" timeOffset="-185781.922">12682 12312 0,'18'0'31,"0"0"-31,-1 0 16,1 0-16,0 0 0,-1 0 0,1 0 16,-1 0-16,54 18 15,-36-1-15,-17-17 0,0 0 0,-1 0 0,1 0 16,105 0-16,-105 0 0,0 0 15,-1 0-15,-17 18 0,18-18 0,0 0 0,-1 0 0,1 0 0,17 0 0,-17 0 0,-1 0 0,1 0 16,0 0-16,-1 0 0,1 0 0,0 0 0,-1 0 16,1 0-1,-18 17 1</inkml:trace>
  <inkml:trace contextRef="#ctx0" brushRef="#br0" timeOffset="-149340.531">18521 11024 0,'0'18'78,"0"0"-63,0-1-15,0 1 0,0-1 0,0 1 0,0 0 0,0-1 0,0 1 0,0 17 0,17 18 16,-17 35-16,0-70 0,0 35 0,0-35 0,0 17 16,0 0-16,0-17 0,0 52 0,0 1 0,0-53 0,0-1 0,0 18 0,0-17 15,0 88-15,0-71 0,0-17 0,-17 0 0,17-1 0,0 1 0,0-1 0,0 19 0,0-19 0,-18 1 0,18 0 0,-35 87 16,35-52-16,-18-53 0,18 18 0,0 0 0,-17-1 0,-1 19 0,18-19 0,0 1 16,0-1-16,-35 107 0,17-89 0,18-17 15,-18 0-15,18-1 0,-17 1 0,17 17 0,0-17 0,-18-18 0,18 17 0,-17 1 0,17 0 0,0-1 16,0 1-16,-18 0 0,18-1 0,-18-17 0,18 35 0,0-17 0,-17-18 0,17 18 0,0-1 0,0 1 15,0 0-15,0-1 0,-18 1 0,0 0 0,18-1 0,0 1 0,0-1 0,-17-17 0,17 36 16,-18-36-16,18 17 0,-18 19 0,18-19 0,-88 142 16,88-141-16,-17-1 0,17 1 0,-36 0 0,36-1 0,0 1 0,-17-18 0,-1 35 15,0-35-15,18 18 0,0-1 0,-17 1 0,-1 0 0,18-1 0,-18 19 0,-17-1 16,35 0-16,0-17 0,-17-1 0,-19 54 0,19-53 16,17-1-16,-18 1 0,18 0 0,-18-1 0,18 1 0,0 0 0,-35 52 15,17-52-15,1-18 0,17 35 16,-18-35-16,18 35 0,-17-17 0,17 0 0,0-1 0,-18-17 0,18 18 0,-18-1 0,1 1 0,17 0 15,0-1-15,-36 1 0,36 17 0,-17-17 0,17 0 0,-18-1 0,0-17 0,18 18 0,-35-1 16,0 72-16,0-36 0,35-36 0,-18 1 16,0 0-16,-17 70 0,17-53 0,1-35 15,-1 53-15,0-35 0,1-1 0,17 1 16,-18-1-16,1-17 0,17 18 0,-18-18 0,18 18 0,0-1 0,-18-17 0,1 0 16,17 18-16,0 0 0,-18-18 0,0 0 0,18 17 15,-17-17-15,17 18 0</inkml:trace>
  <inkml:trace contextRef="#ctx0" brushRef="#br0" timeOffset="-148694.873">17198 14834 0,'18'0'16,"-1"0"-16,1 0 31,-1 0-31,-17-17 0,0-1 16,53-35-1,-53 35-15,18 1 0,0 17 0,-18-18 0,17 1 0,1-1 16,0 0-16,-18 1 0,17-1 0,1 0 0,-18 1 0,17 17 0,1-18 0,-18 0 0,18 1 16,-1 17-16,1-18 0,0 18 0,-18-17 0,17-1 0,1 0 0,0 1 0,-1-1 0,1 0 0,0 18 0,-18-17 15,35 17-15,-35-18 0,0 0 0,35 1 0,-17-1 0,-18 0 0,17 18 0,1 0 0,-18-17 0,18-1 0,-1 18 16,36-35-16,-18 17 0,-17 18 0,-18-17 0,0-1 0,35 0 0,-17 18 0,0-17 0,-1-1 16,-17 0-16,18 1 0,17 17 0,-35-18 0,18 18 0,0 0 0,-18-17 0,17-1 0,1 18 0,-1-18 0,-17 1 0,18 17 0,17-18 0,-35 0 15,18 18-15,0-17 0,-1-1 0,1 0 0,0 18 0,-18-17 0,35 17 0,-18-18 0,-17 1 0,18 17 0,0 0 0,-18-18 16,17 18-16,1-18 0,0 18 0,-18-17 0,17 17 0,1-18 0,0 0 0,-1 18 0,1 0 0,-1-17 0,1 17 15,-18-18-15,18 18 0,17-18 0,-17 18 0,-1-17 0,19-1 0,-19 18 16,1 0-16,-1 0 0,-17-18 0,18 18 0,-18-17 0,18 17 0,-18-18 0,17 18 0,1 0 0,0 0 16,-18-17-16,17 17 0,1 0 0,-18-18 0,35 18 0,-17 0 0,-18-18 0,18 1 0,-1 17 15,-17-18-15,18 18 0,-1 0 0,1-18 0,-18 1 0,18 17 0,-1 0 0,-17-18 0,18 18 0,0-18 16,-1 18-16,1-17 0,0-1 0,34-17 0,-16 17 0,-19 1 16,1 17-16,0-18 0,17 18 0,-35-18 0,18 18 0,-1 0 0,1-17 0,-18-1 0,18 18 0,-1-18 15,1 18-15,-1 0 0,1 0 0,-18-17 0,18 17 0,-1-18 0,1 18 0,0 0 0,-1 0 0,1-17 0,0 17 0,-1 0 16,-17-18-16,18 18 0,-1-18 0,1 18 0,0 0 0,-1 0 0,-17-17 0,18 17 0,0 0 0,-1-18 0,1 18 15,0 0-15,-18-18 0,17 18 0,1 0 0,-18-17 0,17 17 0,1-18 0,0 18 0,-1 0 0,1-18 16,0 18-16,-1-17 0,1 17 0,-18-18 0,18 18 0,-1 0 0,1-35 0,-1 35 16,1-18-16,0 1 0,-1 17 0,1-18 0,88-35 15,-88 53-15,-1-18 0,1 18 0,-1-17 16,1 17-16,0-18 0,-18 0 0,17 18 0,1 0 0,0-17 0,-1 17 0,1 0 0,-18-18 0,18 18 16,-1-17-16,1 17 0,-1 0 0,1-18 0,-18 0 0,18 18 0,-1 0 15,1-17-15,0 17 0,-1 0 0,-17-18 16</inkml:trace>
  <inkml:trace contextRef="#ctx0" brushRef="#br0" timeOffset="-142759.072">13723 7567 0,'0'18'31,"0"-1"-31,0 1 0,0 0 0,0-1 15,0 1-15,0 0 0,0 70 0,0-53 0,0-17 0,0-1 0,0 1 16,0 0-16,0-1 0,0 18 0,0 89 0,0-106 0,0 17 0,0-17 16,0 17-16,0-18 0,0 19 0,0 70 15,0-71-15,0-18 0,18 19 0,-18-19 16,0 1-16,0 0 0,0-1 0,17 1 0,-17 0 16,0-36 46,0 0-46,-17 1-16,17-1 0,0 0 0,0 1 0,-18-1 0,18 0 0,-18 18 0,18-17 0,0-36 15,-53-123-15,53 140 16,0 19-16,0-19 0,0 19 0,0-1 0,0 0 0,0 1 0,0-1 0,0 0 16,0-34-16,0 16 0,0 19 0,0-1 0,0 0 0,18 18 0,-18-17 0,0-1 15,18 18-15,-18-18 0,0 1 0,0-1 0,17 1 0,-17-1 0,18 18 16,-18-18-16,0 1 0,18-1 0,-18 0 0,17 1 15,1-1-15,-18 0 0,18 18 0,-18-17 0,17 17 16,-17-18-16,0 1 0,18 17 0,-18-18 0,18 18 16,-18-18-16,17 18 0,1 0 93,-1 0-93,-17 18 0,18 0 16,0-18-16,-18 17 0,17-17 0,-17 18 16,0-1 77,0 1-93,-17 0 0,17-1 0,-18 1 16,18 0-16,0-1 0,-18-17 0,1 18 16,17 0-16,-18-1 0,18 1 15,0-1-15,-17-17 0,17 18 63,0 0-63,17-18 0,-17 17 0,18-17 0,-1 0 0,-17 18 15,0 0-15,18-18 0,0 0 0,-1 17 0,-17 1 0,18-18 0,-18 18 0,35 17 16,1-18-16,-36 1 0,17 0 0,18-1 0,-35 1 0,18-18 0,0 35 0,-1-17 16,1-18-16,0 35 0,-1-17 0,1-18 0,0 18 0,-18-1 0,17-17 0,1 18 0,70 88 15,-70-106-15,-1 0 0,-17 17 0,18-17 0,0 18 0,-1-18 0,-17 18 16,18-1-16,-18 1 0,18-18 0,-18 17 0,17-17 0,-17 18 0,18-18 0,-18 18 0,17-18 16</inkml:trace>
  <inkml:trace contextRef="#ctx0" brushRef="#br0" timeOffset="-142433.93">14887 7514 0,'0'18'32,"0"-1"-32,0 1 0,0 0 0,0-1 0,0 1 15,0 0-15,18 87 0,-18-52 0,0-17 0,0-19 16,0 19-16,0-1 0,0 0 0,0-17 0,0-1 0,0 19 0,0-19 0,0 1 0,0 0 0,0 17 0,0 0 0,0-17 0,0 35 15,0-18-15,0-17 0,0 17 0,0-17 0,0 17 0,0-18 0,0 1 0,0 0 0,0-1 0,0 1 16,0 0-16,0-1 0,0 1 0,0 0 0,0-1 0,0 1 0,0-1 0,0 1 0,0 0 0,0-1 16,0 1-16,0 0 0,0 17 0,0-17 0,0-1 15,-18-17 32,1-35-47</inkml:trace>
  <inkml:trace contextRef="#ctx0" brushRef="#br0" timeOffset="-142115.749">14570 7726 0,'17'0'62,"1"0"-62,0 0 0,-1 0 0,1 0 16,0 0-16,-1 0 0,1-18 0,-1 18 0,1 0 0,0 0 0,-1 0 16,1 0-16,0 0 0,-1 0 0,1 0 0,-18-17 0,18 17 0,17 0 0,-18 0 0,1 0 0,0-18 0,-1 18 0,1 0 15,0 0-15,-1 0 0,1 0 0,0 0 0,-1 0 0,1 0 0,0 0 0,-1 0 0,1 0 0,-1 0 0,1-18 0,0 18 16,-1 0-16,1 0 0,0-17 0,-1 17 0,1 0 0,0 0 0,-1 0 0,36 0 15,-35 0-15,-1 0 0,1 0 0,0 0 16</inkml:trace>
  <inkml:trace contextRef="#ctx0" brushRef="#br0" timeOffset="-141528.828">16016 7885 0,'0'-18'47,"-18"18"-32,18-18-15,-17 18 0,17-17 0,0-1 0,-18 18 0,1-18 16,17 1-16,0-1 0,-18 18 0,0 0 0,1 0 16,17-18-16,-18 1 0,0 17 0,1 0 0,-1 0 0,0 0 15,1 0-15,-1 0 0,1 0 16,-1 0-16,0 0 0,-17 0 0,17 0 15,1 0-15,17 17 0,-18-17 0,0 18 0,1 0 16,17-1-16,-18-17 0,18 18 0,-18 0 0,1-1 0,17 1 0,-18-18 16,1 18-16,17-1 0,-18 18 0,0-17 0,18 17 15,-17-17-15,-1 17 0,0-35 0,18 18 0,-17 17 0,17-17 0,-18-18 0,18 18 0,0 17 16,0-18-16,-18-17 0,18 36 0,0-19 0,0 19 0,-17-36 0,17 17 0,0 1 0,0 0 0,0-1 0,0 1 16,0-1-16,0 1 0,0 17 0,0-17 0,17 0 0,-17-1 0,0 1 0,0 0 15,18-1-15,0-17 0,-18 18 0,17-1 0,19 1 0,-19 0 16,1-18-16,0 17 0,-1-17 0,1 0 0,-1 0 0,1 0 15,0 0-15,-1 0 0,1 0 0,0 0 0,-1 18 0,1-18 16,0 0-16,-1 0 0,1 0 0,0 0 0,-1 0 16,1 0-16,-18-18 78,0 1-78,0-1 15</inkml:trace>
  <inkml:trace contextRef="#ctx0" brushRef="#br0" timeOffset="-140636.96">10213 7532 0,'18'0'31,"-18"17"-31,17-17 0,1 18 0,-1-18 0,-17 18 0,0-1 0,89 89 16,-54-53-16,-35-18 0,18-35 0,-18 18 0,17 0 0,-17 17 0,124 247 15,-124-247-15,17-17 0,-17 0 0,53 105 16,-35 36-16,-18-141 0,18-1 0,-18 18 0,0 1 0,17-1 16,-17-17-16,0 35 0,0-18 0,18-17 0,-18-1 0,0 1 0,0-1 0,0 1 0,17-18 15,1 53-15,-18-35 0,18-18 0,-18 17 0,17-17 16,1 0-16,0 0 16,-18-17 15,0-1-31,0 0 0,17-17 0,-17 17 0,0 1 0,0-1 0,0-17 0,0 17 0,0 1 0,0-1 15,0-17-15,18 17 0,-18 0 0,0-35 0,0 18 0,18 0 0,-1-18 0,-17 18 0,0-18 0,0 35 0,0 1 16,18-19-16,-18 1 0,17 0 0,-17 17 0,0-17 0,18-18 0,0 35 0,-18-17 0,53-194 0,-36 229 16,1-71-16,0 53 0,-18-17 0,17 0 0,-17 0 0,18 35 0,-1-53 0,-17 35 0,0-17 0,18 35 0,-18-18 0,18 18 15,-18-17-15,17-1 0,-17 0 0,0 1 0,0-1 0,18 18 0,0 0 47,17 53-47,-35-35 0,35-1 0,-35 18 0,18-35 16,-18 18-16,18 35 0,-1-35 0,1-1 0,-1 1 0,-17 17 0,36 18 0,-1 18 0,-17-54 15,-18 1-15,35 35 0,-35-36 0,35 1 0,-17 0 0,-18-1 0,0 19 0,17-19 0,1 1 0,17 0 0,-17 17 0,-18-17 0,0-1 0,18 1 0,-1 17 16,19 0-16,-19-35 0,1 53 0,-1-53 0,1 36 0,-18-19 0,18-17 0,-1 18 0,1-1 0,0-17 0,-1 18 16,36 35-16,-53-35 0,18-18 0,0 0 0,-1 0 15,1 0-15,-18-18 47,0 0-47,0-17 0,17-71 0,-17 89 0,0-1 0,0 0 0,0-17 16,18 0-16,-18 0 0,0 17 0,18-17 0,-18 17 0,0 0 0,0-17 0,0 0 0,0-18 0,0 35 15,17-17-15,-17 0 0,0-1 0,0-17 0,0 18 0,0 0 0,0 0 0,0 17 0,0 0 0,0-17 0,0 17 0,0 1 16,0-18-16,18-1 0,-18 1 0,18 17 0,-18 1 0,0-1 0,0 0 0,0 1 0,0-1 0</inkml:trace>
  <inkml:trace contextRef="#ctx0" brushRef="#br0" timeOffset="-140080.913">12259 8184 0,'0'0'0,"18"0"0,17 18 15,-17-18-15,-1 0 0,-17-18 32,18 18-32,-18-17 0,0-1 15,17 18-15,-17-17 0,0-1 0,0 0 0,0 1 0,0-1 0,0 0 16,0 1-16,0-1 0,0 0 0,18 18 0,-18-17 0,0-1 0,0 0 16,0-34-16,0 34 15,0 0-15,-18 18 16,1 0-16,-1 0 15,1 0-15,-1 0 16,18 18-16,0 0 0,-18-18 0,18 17 0,-17-17 16,17 18-16,-18-1 0,18 1 0,-18-18 0,18 18 0,-17-1 0,17 1 0,0 0 0,-18-1 15,0 1-15,18 0 0,0-1 0,0 1 0,0 0 0,-17-18 0,17 17 0,0 1 0,0-1 16,-18-17-16,18 36 0,0-19 0,0 1 0,0 0 0,0-1 16,0 1-16,18 52 15,-18-52-15,17 0 0,1-18 0,0 0 0,-18 17 0,17-17 0,1 0 16,-18 18-16,18-18 0,-1 0 0,1 0 0,-18 18 0,18-18 0,-1 0 15,1 0-15,-1 0 0,-17 17 0,18-17 0,0 0 0,-1 0 0,1 0 16,0 0-16,-18 18 0,0-36 47,17 1-47,1-1 0,0 0 0,-18-17 16,17 17-16,-17 1 0</inkml:trace>
  <inkml:trace contextRef="#ctx0" brushRef="#br0" timeOffset="-139532.256">12771 7161 0,'0'18'16,"0"17"-1,0-17-15,0 17 0,0-17 0,0 17 0,0-17 0,0 17 0,0-17 0,0-1 0,0 1 0,0 0 0,0 35 0,0-18 16,0-18-16,0 19 0,0-1 0,0 0 0,0 1 0,-18 140 0,18-141 0,0 0 16,0 1-16,0 17 0,-18 0 0,18-18 0,0 0 0,0 0 0,0-17 0,0 17 0,0-17 0,0 35 0,0-35 0,0 17 15,-17 0-15,17 0 0,0-17 0,0 17 0,0 1 0,0-19 0,0 1 0,0-1 0,0 1 0,0 0 0,0-1 0,0 1 16,-18-18-16,18 18 0,0-1 0,0 1 0,0 0 0,0-1 0,0 1 0,0 0 16,0-1-16,18-17 0,-1 0 15,1 0-15,-18-17 31,0-1-31,0 0 0,0 1 0,0-1 0,0 0 0,0 1 0,0-1 16,0-17-16,0 17 0,0 0 0,0 1 0,0-18 0,0 17 0,0 0 0,0 1 0,0-1 0,35-88 16,-17 71-16,-18 17 0,0 1 0,17 17 0,-17-18 0,18 0 0,-18 1 15,18 17-15,-18-18 0,17 18 0,1-18 0,0 18 32,-1 0-32,-17 18 0,18-18 0,88 106 15,-89-88-15,1-1 0,0 1 0,-1-1 0,-17 1 0,18 0 0,-18-1 16,18 1-16,-1 35 0,1-53 0,-18 18 0,18-1 0,-18 1 0,17 17 0,1-17 0,-18-1 0,17 1 15,-17 0-15,0-1 0,18-17 0,-18 18 0,0 0 0,0 17 0,0-17 0,0-1 16,0 1-16,0-1 0,0 1 0,0 0 0,0-1 0,-18-17 0,18 18 0,-17 0 0,-1-18 16,1 0-16,-1 17 0,18 1 0,-53-18 0,35 0 0,1 18 15,-1-18-15,0 0 0,1 0 0,-1 0 0,0 0 0,1 0 0,-1 0 16,1 0-16,-1 0 0,0 0 0,1 0 0,-1 0 0,0 0 0,1 0 16,-1 0-16,0 0 0,1 0 0,17-18 0,-18 18 0,-17 0 0,35-18 0,-18 18 0,1 0 0,-1 0 15,0 0-15,1 0 0,17-17 0,-18 17 0,0-18 0,1 18 0,-36-18 16,35 18-16,1 0 0,-1 0 0,18-17 15,-18 17-15,1 0 0</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3-12T08:00:38.334"/>
    </inkml:context>
    <inkml:brush xml:id="br0">
      <inkml:brushProperty name="width" value="0.05292" units="cm"/>
      <inkml:brushProperty name="height" value="0.05292" units="cm"/>
      <inkml:brushProperty name="color" value="#FF0000"/>
    </inkml:brush>
  </inkml:definitions>
  <inkml:trace contextRef="#ctx0" brushRef="#br0">13741 5203 0,'17'0'16,"1"0"-16,0 0 15,-1 0-15,1 0 0,0 0 0,-1 0 16,1 0-16,-1 0 0,1 0 0,0 0 0,-1 0 16,1 0-16,70 0 15,-70 0-15,-1 0 0,19 0 0,34 0 16,-52 0-16,0 0 0,34 0 0,-34 0 0,0 0 16,-1 0-16,1 0 0,0 0 0,-1 0 0,1 0 0,0 0 0,17 0 0,-17 0 15,17 0-15,-18 0 0,1 0 0,88 0 0,-88 0 16,-1 0-16,1 0 0,17 0 0,-17 0 0,-1 0 0,1 0 0,17 0 0,106 0 15,-105 0-15,-19 0 0,1 0 0,17 0 0,-17 0 0,141 0 16,-142 0-16,19 0 0,-19 0 0,1 0 0,17 0 0,-17 0 0,-1 0 0,19 0 0,-19 0 0,36 0 0,-35 0 16,17 0-16,0 0 0,-17 0 0,17 0 0,-17 0 0,0 0 0,17 0 0,-17 0 0,17 0 0,-18 0 0,89 0 15,-70 0-15,34 0 0,-35 0 0,1 0 0,-1 0 0,-17 0 0,-1 0 0,177 18 16,-176-18-16,17 0 0,-17 0 0,17 0 0,-17 0 0,17 18 0,-17-18 0,-1 0 0,36 0 16,0 0-16,-35 0 0,52 0 0,-17 17 0,-35-17 0,17 18 0,-17-18 0,17 0 0,-17 0 0,-1 0 0,19 0 15,52 0-15,-71 0 0,72 0 0,-54 0 0,0 0 0,-17 0 0,17 0 0,0 0 0,-17 0 0,17 0 0,18 0 16,71 0-16,-89 0 0,18 0 0,-35 0 0,17 0 0,-18 0 0,89 0 0,-70 0 0,-19 0 0,18 0 15,1 0-15,193 0 0,-194 0 0,1 0 0,-1 0 0,-17 0 16,-1 0-16,1 0 0,105 0 0,-105 0 0,17 0 0,-17 0 0,-1 0 0,1 0 0,35 0 16,-35 0-16,35 0 0,-18 0 0,-18 0 0,1 0 0,0 0 15,-1 0-15,1 0 94</inkml:trace>
  <inkml:trace contextRef="#ctx0" brushRef="#br0" timeOffset="2751.874">11765 9860 0,'18'0'47,"-1"0"-47,-17-18 0,18 18 0,0 0 0,-1 0 16,1 0-16,0 0 0,-1 0 0,1 0 0,0-17 0,52 17 16,-35 0-16,1 0 0,-1 0 0,106 0 0,-123 0 15,35 0-15,-36 0 0,1 0 0,17 0 0,-17 0 0,-1 0 0,1 0 0,17 0 0,-17 0 0,282 17 16,-265-17-16,18 0 0,53 18 0,70-18 0,-123 0 15,0 18-15,-18-18 0,124 0 0,-124 17 0,18-17 0,53 0 0,-71 0 0,142 0 16,-142 0-16,71 0 0,-71 0 0,71 0 0,-18 0 0,-35 0 0,-18 0 0,18 0 0,0 0 0,-17 0 0,193 0 16,-70 0-16,-142 0 0,36 0 0,18 0 0,-54 0 0,36 0 0,0 0 0,0 0 0,-18 0 0,230-17 15,0-1-15,-213 18 0,72 0 0,-54-18 16,89 1-16,-106 17 0,-35 0 0,17 0 0,0 0 0,18 0 0,-17 0 0,69 0 0,-87 0 0,17 0 0,1 0 16,105 0-16,-35 0 0,-71 0 0,18 0 0,-18 0 0,18 17 0,35 1 0,-53-18 15,36 0-15,88 18 0,-106-18 0,35 0 0,0 17 0,-53-17 0,1 18 0,34-18 16,-35 0-16,54 18 0,69-1 0,142 1 15,-194-18-15,-71 18 0,1-18 0,16 0 0,-16 0 0,-1 0 0,-17 0 0,-1 0 0,1 0 16,0 0-16,17 0 0,-18 0 0,1 0 0,106 0 0,-107 0 0,1 0 16,0 0-16,-1 0 0,1 0 0,-1 0 0</inkml:trace>
  <inkml:trace contextRef="#ctx0" brushRef="#br0" timeOffset="10381.328">11218 8661 0,'0'17'62,"0"1"-46,0 17-16,18-17 0,-18 0 0,18 34 0,-18-34 0,0 0 0,0-1 0,0 1 15,17 0-15,-17-1 0,0 1 0,0 0 0,0-1 0,18 1 0,-18 17 16,0-17-16,0-1 0,18 1 0,-18 0 0,0-1 0,0 1 16,0 0-16,0-1 0,0 1 0,0 17 0,0 36 15,0-54-15,0 1 0,0 0 0,0-1 0,0 1 0,-18 0 16,18 17-16,0-18 0,0 1 0,0 0 0,0-1 0,0 1 16,-18 17-16,18-17 0,0 0 0,0-1 0,-17-17 0,17 18 15,0-1-15,0 1 16,0 0-16,-18-18 15,18 17-15,0 1 0,0 0 16,0 17-16,0-17 0,0-1 16,0 1-16,0-1 0,0 1 0,0 0 0,0-1 0,0 1 0,0 0 15,18-1 1,-18 1-16,17-18 31</inkml:trace>
  <inkml:trace contextRef="#ctx0" brushRef="#br0" timeOffset="11547.991">11236 8784 0,'18'0'62,"-1"0"-46,1 0-16,0 0 16,-1 0-16,1 0 0,-1 0 15,1 0-15,0 0 0,-1 0 16,1 0-16,0 0 0,-1 0 0,1 0 0,17 0 15,-35-17-15,18 17 0,-1 0 0,1 0 0,0 0 0,-1 0 0,1 0 0,35-18 16,-35 18-16,-1 0 0,1 0 0,-1 0 0,1 0 16,0 0-16,35-18 0,-36 18 0,1 0 0,0 0 0,-1 0 15,36 0-15,-35 0 0,-1 0 0,1 0 0,0 0 0,-1 0 0,36-17 16,-35 17-16,17 0 0,-17-18 0,-1 18 0,1 0 0,0 0 0,17 0 0,0 0 16,-17 0-16,88-18 0,-71 18 0,-17-17 0,-1 17 0,19 0 0,-19 0 0,-17-18 15,53 18-15,-35 0 0,176-18 16,-177 18-16,1 0 0,17-17 0,-17 17 0,0 0 0,-1 0 0,1 0 0,0 0 15,-1 0-15,1 0 0,17-18 0,0 18 0,-17 0 0,0 0 16,-1 0-16,1 0 0,17 0 0,-17 0 16,0 0-16,-18 18 78,0-1-78,0 1 15,0 0-15,0-1 0,0 1 0,0 0 0,0-1 0,0 1 0,0 0 16,0-1-16,0 1 0,0-1 0,0 1 0,0 0 0,0-1 16,0 1-16,0 0 0,0-1 0,0 1 0,0 0 0,0-1 0,0 1 0,0-1 15,0 19-15,0-19 0,0 19 0,0-19 0,0 1 0,0 0 0,0-1 16,0 1-16,0-1 0,0 1 0,0 0 0,0-1 0,0 1 0,0 0 0,0-1 0,0 1 16,0 0-16,-18-1 0,18 1 0,0 0 0,0-1 0,-18 1 0,18-1 0,-17 1 0,-1 0 15,18-1-15,0 1 0,0 0 0,-18-1 0,1-17 0,17 18 0,0 0 0,0-1 16,-18 1-16,0 17 0,18-17 0,-17-18 0,17 35 15,0-17-15,0-1 0,0 1 0,-18-18 16,18 18-16,0-1 0,-18-17 31,1 0 16,-1 0-47,1 0 16,-1 18-16,0-18 15,1 0-15,-1 0 0,0 0 0,1 0 0,-1 17 16,-17-17-16,17 0 0,18 18 0,-35-18 0,17 0 0,1 0 0,-19 18 0,19-18 0,-19 0 0,1 0 16,18 0-16,-19 0 0,19 0 0,-1 0 0,-17 0 0,-1 17 0,19-17 0,-19 0 0,1 0 0,18 18 0,-1-18 0,0 0 0,-17 0 0,0 0 15,-18 18-15,35-18 0,1 0 0,-19 0 0,19 0 0,-1 0 0,-17 0 0,17 0 0,0 0 0,1 0 0,-18 0 0,-1 0 0,1 0 16,17 0-16,-35 0 0,-105 0 0,105 0 0,17 0 0,19 0 0,-36 0 16,0 0-16,18 0 0,-18 0 0,18-18 15,17 18-15,0 0 0,1-18 0,-1 18 0,0 0 0,1 0 0,-1 0 16</inkml:trace>
  <inkml:trace contextRef="#ctx0" brushRef="#br0" timeOffset="46563.221">11465 9825 0,'-17'0'125,"34"0"-32,1 0-77,0 0-16,-1 0 0,1 17 0,-1-17 0,1 0 16,35 18-16,-35-18 0,-1 0 0,1 0 0,0 0 15,-1 0-15,89 18 16,-71-1-16,-17-17 0,0 0 16,-1 0-16,1 18 0,17-18 0,-17 0 15,35 0 1,-36 0-16,1 0 15,0 0-15,-1 0 16,1 0-16,0 0 0,-1 0 16,1 0-16,-18 18 0,17-18 0,1 0 15,0 0-15,-1 0 0,1 0 16,-18 17 0,18-17-16,-1 0 0,1 0 15,0 0-15,-1 0 0,1 0 16,-1 0-16,1 0 15,0 0-15,-1 0 0,1 0 16,-36 0 62,1 0-78,-1 0 0,0 0 0,1 0 16,-1 0-16,1 0 0,-1 0 0,0 0 0,1 0 0,-1 0 0,0 0 15,1 0-15,-1 0 0,0 0 0,18-17 0,-17 17 0,-107 0 16,107 0-16,-1 0 0,0 0 0,1-18 0,-1 18 0,1 0 16,-1 0-16,0 0 0,1 0 0,-1 0 0,18-18 0,-18 18 15,1 0-15,-1 0 63,0 0-48,1 0 1,-1 0 0,0 0-1,1 0-15,-1 0 16,1 0-16,-1 0 16,0 0-1,1 0-15,-1 0 0,0 0 0,1 0 16,-1 0-16,18-17 15,-18 17-15,1 0 0,-1 0 16,1 0 0,-1 0-16,36 0 125,-1 0-125,1 0 0,-1 0 15,19 0-15,-19 0 0,19 0 0,-19 0 0,19 0 0,-19 0 0,54 17 16,-54-17-16,19 0 0,-19 18 0,19-18 0,-19 0 0,1 0 0,0 0 0,-1 0 16,1 0-16,-1 0 0,1 0 0,0 0 0,-18 18 0,17-18 0,1 0 0,0 0 0,-1 17 15,1-17-15,0 0 0,-1 0 0,1 0 0,-1 0 0,1 0 16,0 0-16,-18 18 0,17-18 0,1 0 0,0 0 15,-1 0-15,1 0 16,0 0-16,-1 0 16,1 0-16,-1 0 0,1 0 15,0 0-15,-1 0 0,1 0 0,0 0 16,-1 0-16,1 0 0,0 0 16,-1 0-16,1 0 0,0 0 0,-1 0 0,1 0 0,-1 0 0,1 0 15,0 0-15,-1 0 0,1 0 0,0 0 0,-1 0 0,1 0 0,0 0 0,-1 0 16,89 0-16,-71 0 0,89-18 15,-107 18-15,19 0 0,-19 0 0,-17-17 0,18 17 0,0 0 16,-1 0-16,-34 0 78,-1 0-62,0 0-16,-17 0 0,0 0 15,17 0-15,18-18 0,-18 18 0,1 0 0,-1 0 16,1 0-16,-1 0 0,18-18 0,-18 18 0,1 0 0,-1 0 0,0 0 16,1 0-16,-1 0 0,0 0 0,1 0 0,-1 0 0,1 0 0,-1 0 0,0 0 15,1-17-15,-1 17 0,0 0 0,1 0 0,-1 0 0,0-18 0,-52 0 16,52 18-16,1 0 0,-1 0 0,0 0 0,1 0 0,-1 0 16,-17 0-16,17 0 0,0 0 0,1 0 15,-1 0-15,1 0 0,-1 0 16,0 0-16,1 0 15,-1 0 1,0 0-16,1 0 16,-36-17-1,35 17-15,1 0 0,-1 0 0,0 0 16,1 0-16,-1 0 0,0 0 0,1 0 0,-1 0 16,0 0-16,1 0 0,-1 0 15,1 0-15,-1 0 16,0 0-16,1 0 15,-1 0-15,0 0 16,1 0-16,-1 0 16,0 0-16,1 0 15,-1 0-15,0 0 32,1 0 30,-1 0-46,1 0-16,-1 0 15,0 0-15,1 0 16,-1 0 0,0 0-16,18 17 15,-17-17 1,-1 0 62,0 0-62</inkml:trace>
  <inkml:trace contextRef="#ctx0" brushRef="#br0" timeOffset="111101.648">3457 11307 0,'0'17'31,"-17"-17"-31,17 18 0,-18-1 0,18 1 0,-124 88 16,107-88-16,-1 17 0,18-18 0,-17-17 0,-1 36 0,-17-19 15,17 19-15,-88 69 0,89-105 0,-19 36 0,19-1 0,-19 0 0,19-17 0,-1-18 0,0 35 0,-158 159 16,141-158-16,17-19 0,-17 1 0,35 17 0,-18-17 0,-17 17 0,17-17 15,-17 52-15,0-35 0,-53 124 0,17-53 0,36-53 0,17-18 0,0-17 16,1 17-16,-1 0 0,-35 71 0,36-70 0,-1-1 0,18 18 0,-18-18 0,1-35 0,-1 53 0,18-35 0,-18 17 16,18 0-16,0-17 0,-17 17 0,17 0 0,-53 124 0,35-35 0,1-107 15,17 54-15,0-54 0,-18 89 0,18-88 0,0 0 0,0 17 0,0-18 0,0 19 0,0-19 16,0 1-16,0 0 0,0-1 0,-18-17 0,18 36 0,0 16 0,0-16 0,0-19 0,0 1 0,0 17 0,0-17 16,0 0-16,0-1 0,0 1 0,0-1 0,18 125 15,0-54-15,-18-71 0,0 1 0,0 0 0,17-1 0,-17 19 0,18-19 16,-18 1-16,17 17 0,-17-17 0,18 17 0,0 0 0,-18 1 15,17-36-15,-17 17 0,18-17 0,-18 18 0,18 0 0,-18 17 16,17-35-16,1 0 0,0 0 16,-1 0-1,1 0 1,-1 0-16,1 0 16,0 17-1,-1-17-15,1 0 0,0 0 16,-1 0-16,1 0 15,0 0-15,-1 0 0,1 0 0,0 0 0,-1 0 0,1 0 0,-1 0 0,1 0 16,0 0-16,17 18 0,-17-18 0,17 0 0,-17 0 0,-1 0 0,1 0 0,17 0 0,0 0 16,1 18-16,17-18 0,-18 0 0,-18 0 0,1 17 0,0-17 0,-1 0 0,1 0 0,0 0 0,17 18 15,-17-18-15,-1 0 0,1 0 0,52 0 0,-52 0 0,0 0 0,-1 0 0,1 0 0,17 0 0,-17 0 0,0 0 16,-1 0-16,18 0 0,1 0 0,-19 0 0,54 18 0,17-18 0,-70 0 0,17 0 0,-17 0 0,-1 0 16,19 0-16,-1 0 0,-17 0 0,-1 0 0,54 0 0,-36 0 0,-17 0 0,35 0 0,-36 0 0,71 0 15,-52 0-15,-1 0 0,18 0 0,35-18 0,-70 18 0,88-18 16,-71 1-16,-18 17 0,1 0 0,17 0 0,-17 0 0,70-18 15,-70 18-15,-1-18 0,1 18 0,0 0 0,-1 0 16,-34 0 156,-1 0-141,0 0-15,1 0-16,-1 0 15,1 0 1,-1 0-16,0 0 0,18-17 0,-17 17 0,-1 0 0,0 0 0,18-18 16,-17 18-16,17-17 0,-18 17 0,0 0 0,-17-18 0,18 0 0,-1 18 0,18-17 0,-18 17 15,1 0-15,17-18 0,-18 18 0,0-18 0,1 18 0,-1-17 0,0-1 0,1 18 0,17-18 0,-18 18 0,1 0 16,17-17-16,-18 17 0,0-18 0,1 18 0,17-17 0,-18 17 0,0-18 0,18 0 0,-17 18 0,-1 0 0,0 0 0,18-17 16,-17-1-16,-1 18 0,0 0 0,18-35 0,-17 35 0,-1 0 0,18-18 0,-17 18 0,-1-18 0,0 18 0,18-17 0,-17 17 0,-1-18 0,0 18 15,1 0-15,17-17 0,-18-1 0,0 18 0,1-18 0,-1 1 0,1-1 0,-1 18 0,0-18 0,1 18 16,17-17-16,-18 17 0,0 0 0,18-18 0,-17 0 0,-1 18 0,18-17 0,-18 17 0,1-18 15,-19-17-15,36 17 0,-17 1 0,-1-1 16,18 0-16,-17 18 0,17-17 0,0-1 0,-18-17 16,0 17-16,18 0 0,-17 1 0,17-1 0,-18 18 0,18-17 0,0-1 0,0 0 15,0 1-15,-18-1 0,18 0 0,0 1 0,-17-19 0,17 19 0,0-1 0,0-17 0,-18 35 16,18-18-16,0-70 0,0 70 0,0 1 0,0-1 0,0 0 0,0-17 0,0 18 0,0-1 0,0 0 16,0 1-16,-18-107 0,1 54 0,17 52 0,0 0 0,0 1 15,0-1-15,0 0 0,0-17 0,0-18 0,0 18 0,0 17 0,0 1 0,0-1 0,0 0 0,0 1 0,0-1 0,0 0 0,0 1 0,-18-1 16,18 1-16,0-1 0,0-17 0,0 17 0,0-17 0,0 17 0,-17 0 0,17 1 0,0-1 0,0 1 0,0-1 0,0-17 15,0 17-15,0 0 0,0 1 0,0-1 0,-18 0 0,18 1 0,0-1 0,0-70 16,0 70-16,0-17 0,0 17 0,0 1 0,0-1 0,0 0 0,0 1 0,0-18 0,-18 35 0,18-18 0,0 0 16,0 1-16,0-19 0,0 19 0,0-1 0,0 0 0,0 1 0,0-1 0,0 1 0,0-1 0,0 0 0,0 1 0,0-1 15,0 0-15,0 1 0,0-1 0,0 0 0,0 1 0,0-1 0,0 1 0,0-1 16,0 0-16,0 1 0,0-1 0,0 36 141,0 17-126,-17 0-15,17 18 0,0-18 0,0-17 0,0 17 0,-18-35 0,18 53 0,-18-35 0,1 17 16,17 71-16,-36-71 0,36-17 0,-17-1 0,-1 19 0,18-19 0,0 19 0,-106 193 15,106-211-15,0-1 0,-53 89 16,36-88-16,17-1 0,-36 36 0,36-35 0,0 17 0,-88 177 16,53-177-16,17-35 0,18 53 0,-17-53 0,17 18 0,-18-1 15,18 1-15,-18 0 0,18-1 0,-17-17 0,17 18 0,0 0 0,0-36 32,0 0-17,0 1-15,17 17 0,-17-18 0,0-17 0,0-1 0,0 19 0,18 17 0,-18-35 0,18 17 0,-18-17 16,17-18-16,1 0 0,-18 35 0,18 18 0,-18-35 0,17 0 0,-17 17 0,18 0 0,-18 1 0,0-1 15,0 0-15,18 1 0,-18-1 0,0 0 0,35-17 0,-35 18 0,0-1 0,17-17 0,1-1 0,-18 19 0,18-1 0,-1 0 0,-17 1 0,0-18 0,0 17 0,18 0 16,0 1-16,-1-1 0,-17-17 0,18 17 0,-18-17 0,35-18 0,-17 18 0,-18 17 0,18 0 0,-1-17 0,-17 17 0,18 1 0,-1-36 16,72-71-16,-54 71 0,-35 36 0,18-18 0,-1 35 0,1-53 15,-1 53-15,1-18 0,-18-17 0,18 17 0,-18 0 0,17 18 0,-17-17 0,18 17 0,-18-36 0,0 54 63,0 0-63,0 17 0,0-17 0,0-1 0,0 1 0,0 0 0,0-1 0,0 19 15,-18-1-15,18 0 0,-17-17 0,17 35 0,-18-36 0,18 1 0,0 17 0,-18-17 0,1 17 0,-1-17 0,18 17 16,-17 18-16,-1-18 0,0 0 0,1 1 0,-19 17 0,19 0 0,-19 0 0,1-1 0,18 1 0,-36 0 0,35 0 16,-17 0-16,-1 35 0,1-35 0,-35 18 0,52-54 0,-88 142 0,88-88 15,-70 17-15,71-53 0,-19 18 0,-17-18 0,36 36 0,-36-36 0,35 0 16,-17 18-16,0-17 0,-1-19 0,19-17 0,-1 36 0,0-36 0,1 0 0,-1 0 0,18 17 16,-17-17-16,17-17 15,0-1-15,0-17 0,0 17 0,0 0 0,0 1 0,0-54 0,35-70 16,0 71-16,-35 34 0,18 19 0,-1-36 15,1 17-15,17-34 0,-17 35 0,17-36 0,1 18 0,-19 0 0,1 18 0,35-36 16,-36 18-16,1 36 0,0-18 0,17-18 0,-17 17 0,-1 19 0,18-54 16,-17 36-16,17 0 0,-17-1 0,0 1 0,-1 17 0,19-35 0,-19 36 0,18-18 15,-17-1-15,35-34 0,-53 52 0,35-17 0,-35 17 0,0 1 16,18 17-16,17-53 0,-35 70 31,0 1-15,0 52-16,0-52 0,-17 17 0,-1 142 0,0-142 0,18 0 0,0 18 15,0 35-15,-17-17 0,17-36 0,-18 36 0,18-36 0,-18 53 0,1-17 0,17 17 0,-18-70 16,18 35-16,-18 17 0,1-17 0,-1 0 0,18 0 0,-17 53 0,-1-71 0,0 53 0,1-53 0,-1 18 16,0 0-16,1 18 0,-1-1 0,0-52 0,-17 70 0,18-17 0,-1-18 0,18-36 0,-35 36 0,17-35 15,18 0-15,0-1 0,0 1 0,0-1 0,0 1 0,-35 0 0,35 17 0,-18 18 16,18-71 0,0 1-16,0-19 0,0 19 0,0-1 15,0 0-15,0 1 0,18-1 0,-18 1 0,0-1 0,35-35 0,-35 18 0,0 17 0,18 0 0,-1-52 0,1 52 0,-18 1 0,18-36 16,-18 17-16,35 1 0,-18 0 0,1-18 0,-18 18 0,35-18 0,18-18 0,-53 36 0,18-18 15,52-70-15,-17 17 0,-35 53 0,17 18 0,1-36 0,17 0 16,-18 1-16,-35 52 0,53-52 0,-53 34 0,35 1 0,-17 17 0,-18 1 16,35-18-16,-17 35 0,-18-18 0,0 0 0,17 18 0,1 0 0,-1 0 15,1 0-15,0 0 0,-1 18 16,1 0-16,53 228 0,-71-228 0,17 88 16,-17-53-16,0 35 0,0-70 0,0 70 0,0-70 0,0 52 0,0-17 0,0 0 0,0 0 15,0 0-15,0 88 0,0-106 0,-17 18 0,17-35 0,-18 35 0,18 0 0,-35-1 0,35 1 0,-18 0 0,18-35 16,-18 70-16,18-70 0,-17 52 0,-1-70 0,0 71 0,1-53 0,17-1 0,0 1 0,-18 17 0,1-17 0,17-1 15,0 1-15,-18 0 0,0 17 0,1-17 0,17-36 32,0 0-32,-18 1 0,18-1 0,0 0 0,0 1 0,0-1 0,-18 0 0,18-17 15,0 0-15,0 0 0,0-1 0,0 19 0,0-1 0,0 0 0,0 1 0,0-1 0,0 0 0,0 1 0,0-1 0,0 1 0,0-19 16,0 19-16,0-1 0,0 0 0,0 1 0,0-1 0,0 0 0,0-70 16,0 71-16,18-72 0,-18 72 0,0-1 0,0 1 0,18-19 0,-18 19 0,0-1 0,0 0 0,17-35 15,-17 36-15,0-1 0,18 0 0,-18 1 0,0-1 0,0 1 0,0-1 0,0-17 0,18 17 0,-18 0 0,17-17 16,1 0-16,-18 17 0,0 1 0,0-1 0,0 0 0,0 1 0,0-1 0,0 36 47,0 35-47,0-36 0,0 18 0,0-17 0,0 17 0,0 1 0,0-1 0,0 0 15,0-17-15,-18 52 0,18-52 0,0 0 0,0 17 0,0-17 0,0 17 0,0 18 0,0-18 0,0-17 0,0 17 0,0-17 16,0 35-16,0-36 0,-17 18 0,17-17 0,0 0 0,0 17 0,0-17 0,0-1 0,-18 19 0,18-1 0,0-18 0,0 19 0,0-19 16,-18 19-16,18 17 0,-17-36 0,17 1 0,-18-18 15,18 18-15,0-36 31,0-17-31,0 17 0,0 0 0,0-52 0,0 52 0,0 0 0,0 1 0,0-1 0,0-35 16,0 36-16,0-19 0,0 1 0,-18-53 0,18 70 0,0 1 16,0-1-16,-17-35 0,17 35 0,0 1 0,0-1 0,0 1 0,0-19 0,0 19 0,0-1 0,0 0 0,0 1 0,-18-1 15,18 0-15,0 1 0,0-1 0,0 0 0,0 1 0,-18 17 0,18-18 0,0 36 32,0-1-32,18 36 15,-18-35-15,0 0 0,0 17 0,0 0 0,0 18 0,0 0 0,0-35 0,0 17 0,0 53 16,0-70-16,0-1 0,0 19 0,0-19 0,0 1 0,0 17 0,0 1 0,0 52 15,0-71-15,0 1 0,0 17 0,0 1 0,0-19 0,0 1 0,0 17 16,0-17-16,18-18 0,-18 17 0,17-17 0,1 0 31,0 0-31,-1 0 16,1 0-16,0 0 0,-1 0 16,1 0-16,-1 0 15,1 0-15,0 0 16,-1 0-1,1 0-15,-18 18 0,18-18 0,-18 18 0,17-18 0,1 35 16,-18-17-16,18-1 0,-18 1 0,17-18 0,-17 18 0,0-1 0,18-17 0,-18 18 0,0-1 0,17-17 0,1 18 0,-18 17 0,18-17 16,-1 0-16,1-1 0,-18 1 0,53 35 0,-18-18 0,-17-17 15,0-1-15,-1 1 0,18 0 0,-17-1 0,0-17 0,-1 0 16,1 18-16,0-18 0,-18 18 0,0-36 47,0 0-32,-18 18-15,0-35 0,1 35 0,-1-18 0,18 1 16,-18 17-16,18-18 0,-17 0 0,-1 18 0,18-17 0,-17 17 0,-1-18 0,-70-35 16,70 53-16,0 0 0,18-17 0,-17-1 0,-1 18 0,0-18 0,1 18 0,-1 0 0,-141-105 15,142 105-15,-1 0 16,-17-36-16,0 36 0,-1-17 0,19 17 0,-1-36 0,-17 36 0,-18-35 16,18 17-16,35 1 0,0-1 0,-18 18 0,0-35 15,1 17-15,17 1 0,0-1 0,0 0 0,0 1 0,-18 17 16,18-18-16,0-123 15,0 123-15,0-35 0,0 18 0,0 17 0,0 1 0,0-1 0,18-17 0,-18 17 16,0 1-16,17-1 0,1-70 0,0 70 0,-18-17 0,0 17 16,0 1-16,17 17 0,1-36 0,-18 19 0,35-72 0,-35 72 15,18-18-15,17-71 0,-35 88 16,18-35-16,-18 36 0,17-1 0,-17 0 0,0 1 0,0-1 0,18 0 0,-18 1 16,0-1-16,0 0 0,0 1 0,0-1 0,0 1 0,0-1 0,0 0 15,0 1-15,0-1 0,0 0 0,0 1 0,0-1 0,0 0 0,0 1 16,0-1-16,0 0 0,0 1 0,0-1 0,0 1 15,0-1-15,-18 0 16,18 1 0,0-1 62,0-17-63,0 17-15,0-52 0,0 52 0,0 0 0,0 1 0,0-1 0,0 0 16,0 1-16,0-1 0,0 0 0,0 1 0,0-1 0,0 1 0,0-1 16,0 0-16,0 1 0,0-1 0,0 0 0,0 1 0,0-19 0,0 19 0,0-1 15,0 0-15,0 1 0,0-1 0,0 1 0,0-1 0,0 0 16,0 1-16,0-1 0,0 0 0,0 1 0,0-1 0,0 0 16,18 1-16,-18-1 0,0 1 0,0-1 15,0 0 1,0 1 15,0-1-31,0 0 0,0 1 16,18-1-16,-18 0 0,17 1 0,-17-1 0,0 1 0,0-1 15,0 0-15,18 1 0,-18-1 0,0 0 0,18 18 0,-18-17 0,17-1 0,-17 0 0,0 1 16,0-1-16,0 0 0,0 1 0,18-1 0,-18 1 16,0-1-16,17 18 0,-17-18 0,0 1 15,0 34 63,-17-17-78,17 18 0,0 0 0,-18-18 0,1 17 0,-1 1 0,18-1 0,-18-17 0,18 36 0,-17-36 0,17 17 0,-18 1 16,18 0-16,-18-18 0,1 17 0,17 1 0,0 0 0,-18-18 0,18 17 0,-18-17 0,18 18 0,0 0 0,-17-1 0,-1 1 0,1-1 16,17 1-16,-18 0 0,0 17 0,18-17 0,-17-1 0,-19 19 0,19-1 0,-1 0 15,0-17-15,18 35 0,-17-36 0,-1 19 0,18-1 0,-18-18 0,1 19 16,17-19-16,0 1 0,-18 0 0,18-1 0,-17 19 0,17-19 0,-18 1 0,18 17 15,-18 0-15,18-17 0,0 0 0,0-1 0,0 19 0,0-19 16,-17-17-16,17 18 0,0 0 0,0-1 0,-18-17 0,18 18 0,0-1 0,0 1 0,0 53 16,0-54-16,0 1 0,0 0 0,-18-1 0,18 1 0,-17-1 0,-4023 19 15,8080-19-15,-4040 1 0,-18 0 0,18-1 0,0 1 0,0 0 0,0-1 0,0 1 16,0 0-16,-18-18 0,18 17 0,0 1 0,0-1 0,-17-17 0,17 18 0,0 0 0,0-1 0,0 1 16,-18 0-16,1-1 0,17 1 0,0 0 0,0-1 0,0 1 0,-18-18 0,18 53 15,0-18-15,-18-17 0,18-1 0,0 1 0,0 0 16,0-1-16,0 1 0,0-1 0,0 1 0,-17-18 0,17 18 0,0-1 0,0 1 15,0 0-15,0-1 0,0 1 0,0 0 0,0-1 0,0 1 0,0 0 0,0 17 16,0-18-16,0 1 0,0 0 0,0-1 0,0 1 0,0 0 0,0-1 16,0 1-16,0 0 0,0 17 0,0-18 0,0 1 0,0 0 15,0-1-15,17 72 0,-17-72 16,0 1-16,18-1 0,0-17 0,-18 18 0,17 0 0,-17-1 16,0 1-16,0 0 0,18-18 0,-1 17 0,-17 1 0,18-18 15,-18 35-15,18-35 0,-18 18 0,17-18 0,1 53 0,-18-36 16,18 1-16,-1 0 0,1-1 0,0 1 0,-18 0 0,0-1 0,17-17 0,-17 18 0,18 0 15,-18-1-15,17-17 0,-17 18 0,18-18 0,0 17 0,-18 1 0,17-18 0,-17 18 0,18-18 16,-18 17-16,18 1 0,-1-18 0,-17 18 0,18-18 0,0 0 0,-18 17 0,17-17 16,-17 18-16,18-18 0,0 0 0,-18 18 15,17-18-15,1 0 0,-18-18 110,-18 18-95,18-71-15,-17 71 0,17-17 0,-18 17 0,18-18 0,0 0 16,0 1-16,-18-1 0,18 1 0,-17 17 0,17-18 0,0 0 16,0 1-16,-18-1 0,18 0 0,0 1 0,0-1 0,0 0 0,-18 18 0,18-17 0,0-1 15,0 1-15,-17-1 0,17 0 0,0 1 0,0-1 0,0 0 0,0 1 0,0-1 0,0 0 0,0 1 0,0-1 0,0-17 16,0 17-16,0-17 0,0 17 0,0 1 0,0-72 0,0 72 0,0-18 15,0 17-15,0-17 0,0-1 0,0 1 0,17-18 0,-17 36 0,0-19 0,18 1 0,-18 17 16,0-17-16,18 0 0,-18-1 0,0 19 0,0-1 0,0-17 0,35-53 0,-35 70 16,0 0-16,18-17 0,-18 0 0,0 17 0,0 1 0,17-1 0,-17 0 0,0 1 0,0-19 0,0 19 15,18 17-15,-18-35 0,17 17 0,-17 0 0,0 1 0,0-1 0,0 0 0,0 1 0,18-36 0,0 0 16,-18 18-16,17-18 0,-17 17 0,0 19 16,0-1-16,18 0 0,-18 1 0,18-1 0,-18 1 0,0-1 0,0 0 0,17-17 15,-17 17-15,0 1 0,18-19 0,-18 19 0,0-18 0,0 17 0,18 0 0,-18 1 0,0-1 16,0-17-16,0 17 0,0 0 0,0-17 0,0 17 0,0 1 15,0-1-15,0 36 125,0-1-125,0 19 16,0-19-16,0 1 0,0 0 0,0-1 0,0 19 0,0-19 0,0 54 0,0-54 16,0 36-16,0-17 0,0-19 0,0 1 0,0 0 0,0-1 0,0 1 0,0-1 0,0 19 15,0-19-15,0 1 0,0 0 0,0-1 0,0 1 0,0 17 0,0-17 0,0 35 0,0-36 16,0 1-16,0 0 0,0-1 0,0 1 0,0 0 0,0-1 0,0 1 0,0 17 0,0-17 16,0-1-16,0 1 0,0 0 0,0-1 0,0 1 0,0 0 0,0-1 15,0 1-15,0 0 0,0-1 16</inkml:trace>
  <inkml:trace contextRef="#ctx0" brushRef="#br0" timeOffset="116917.202">8079 14922 0,'17'0'31,"1"0"-31,0 0 16,-18 18-16,17-18 0,1 0 0,-1 0 16,1 0-16,0 0 0,-1 0 0,1 0 0,0 0 0,-1 0 15,1 18-15,0-18 0,-1 0 0,1 0 0,-1 0 0,-17 17 0,18-17 16,35 0-16,-35 0 0,-1 0 0,1 0 0,0 18 0,-1-18 0,1 0 0,-1 0 0,-17 18 0,18-18 0,17 0 15,36 17-15,-53-17 0,17 0 0,0 0 0,-17 0 0,-1 0 0,1 0 16,123 36-16,-88-36 0,-35 0 0,-1 0 0,36 0 16,-17 0-16,-1 0 0,265 17 0,-194-17 15,-71 0-15,0 0 0,336 0 0,-354 0 16,71 0-16,-70 0 0,53 0 0,-54-17 0,142-1 0,-89 18 0,-52 0 0,0 0 16,17 0-16,18 0 0,88-18 0,-123 1 0,17 17 0,0 0 0,-17-18 15,17 18-15,0 0 0,-17 0 0,0 0 0,-1 0 0,89 0 0,-53 0 16,-18 0-16,-17 0 0,0 0 0,-1 0 0,1 0 0,0 0 0,52 0 0,-52 0 0,17 0 0,0 0 15,-17 0-15,17 0 0,-17 0 0,17 0 0,71 0 0,-88 0 0,17 0 16,0 0-16,-17 0 0,-1 18 0,19-18 0,-1 0 0,106 0 0,-106 0 16,-17 0-16,17 17 0,-17-17 0,0 0 0,-1 0 0,1 0 0,35 0 0,-36 0 0,1 0 0,53 0 0,-36 0 15,-17 0-15,-1 0 0,1 0 0,52 0 0,-52 0 0,17 0 0,-17 0 0,0 0 0,140 18 16,-122-18-16,-19 0 0,1 0 0,52 18 16,-52-18-16,0 0 0,35 0 0,-36 0 0,1 0 15,0 0-15,-1 0 0,1 0 0,-1 0 0,1 17 0,0-17 0,35 0 16,-36 0-16,1 0 0,0 0 0,-1 18 0,1-18 0,0 0 0,176 0 31,-124 0-31,-35 0 0,1 0 0,-19 0 0,1 0 0,0 0 0,17 0 0,-18 0 0,1 0 0,0 0 16,17 0-16,36 0 0,-36 0 0,-17 0 0,17 0 0,-18 0 0,19 0 15,52 0-15,-70 0 0,17 0 0,0 0 0,18 0 16,70 0 0,-105 0-16,0 0 0,-1 0 0,19 0 15,-19 0-15,1 0 16,0 0-16,-1 0 15,1 0-15,0 0 0,-1 0 32,1-18-17,-1 18 1</inkml:trace>
  <inkml:trace contextRef="#ctx0" brushRef="#br0" timeOffset="145219.328">15169 17233 0,'0'-17'63,"18"17"-47,0 0-16,-1 0 0,1 0 15,0 0-15,-1 0 0,19 17 0,-19-17 16,1 0-16,-1 0 0,1 0 0,0 0 0,-1 18 0,1-18 15,17 0-15,-17 0 0,0 0 0,52 17 0,-52-17 16,17 18-16,-17-18 0,-1 0 0,1 0 0,17 0 0,36 0 16,-54 0-16,1 18 0,35-18 0,-35 0 0,-1 0 0,124 17 15,-123-17-15,35 0 16,-35 0-16,-1 0 0,1 0 16,-1 0-16,1 0 0,0 0 0,-1 0 0,1 0 15,0 0-15,-1 0 0,1 0 0,0 0 0,-1 0 0,1 0 0,0 0 0,70-17 16,-71 17-16,1 0 0,0-18 0,17 18 0,0-18 15,36 1-15,-54 17 0,1 0 0,0 0 16,17 0-16,-17 0 0,-1 0 0,1 0 0,0 0 0,-18-18 0,17 18 0,1 0 16,-1 0-16,1 0 0,0 0 0,-1 0 0,1 0 0,0 0 0,-1 0 0,1-17 15,0 17-15,17 0 0,-18 0 0,19 0 0,-19 0 16,36 0-16,-35 0 0,0 0 0,-1 0 0,18 0 0,-17 0 0,17 0 16,-17 0-16,0-18 0,-1 18 0,1 0 0,0 0 0,-1 0 0,1 0 0,-1 0 15,1 0-15,17-18 0,-17 18 0,0 0 0,-1 0 0,1 0 16,0 0-16,-1 0 0,1 0 0,70 0 15,-70 0-15,-1 0 0,19 0 0,-19 0 16,1 0-16,0 0 0,-1 0 0,1 0 16,35 0-1,-36 0-15,1 0 0,0 0 0,-1 0 0,1 0 0,0 0 16,-1 0-16,1 0 31,0 0 16,-1 0-31,-17 18-16,18-18 0,-1 0 15,1 0-15,0 0 16,-1 0-16,1 0 31,-18 18-31,18-18 110,-1 0-95,1 0 1</inkml:trace>
  <inkml:trace contextRef="#ctx0" brushRef="#br0" timeOffset="196296.639">6950 18274 0,'17'0'47,"1"0"-47,0 0 0,-1 0 0,1 0 15,0 0-15,-1 0 0,1 0 16,-1 0-16,1 0 0,0 0 0,-1 0 0,1 0 0,0 0 0,17 0 0,-17 0 16,-1 0-16,1 0 0,-1 0 0,1 0 0,0 0 0,-1 0 0,1 0 0,0 0 0,-1 0 0,142 0 15,-124 0-15,1 0 0,-19 0 0,36 0 16,18 0-16,-54 0 0,1 0 0,0 0 0,-1 0 0,19 0 0,-19 0 0,1 0 0,88 0 16,-89 0-16,1 0 0,0 0 0,-1 0 0,1 0 0,0 0 0,-1 0 0,1 0 0,-1 0 15,1 0-15,0 0 0,17 0 0,-17 0 0,-1 0 0,1 0 0,0 0 0,17 18 16,35-18-16,-52 0 0,0 0 0,-1 0 15,1 0-15,35 0 0,-36 0 0,1 17 0,17-17 0,-17 0 0,0 0 16,-1 0-16,1 0 0,53 18 0,-54-18 0,1 0 0,-1 0 16,1 0-16,0 0 0,-4005 0 0,8044 0 0,-4039 0 0,0 0 0,-1 0 15,1 0-15,-1 0 0,1 0 0,0 0 16,-1 0 0,1 0-16,0 0 31,-18 17-16,17-17-15,1 0 32,0 0-32,-1 0 15,1 0 1,-36 0 62,1 0-78,-1 0 0,0 0 16,1 0-16,-1 0 0,0 0 0,1 0 0,-1 0 0,0 0 0,1 0 0,-1 0 15,-35 0-15,36 0 0,-72 0 0,72 0 0,-18 0 0,-1-17 0,19 17 0,-1 0 16,0 0-16,1 0 0,-19-18 0,19 18 0,-19-17 0,-16 17 0,34 0 0,-88-18 16,88 18-16,-17 0 0,0-18 0,-53 1 15,70 17-15,0 0 0,1 0 0,-18 0 0,17 0 0,0 0 0,1 0 16,-1 0-16,0 0 0,1 0 0,-1-18 0,-17 18 0,17 0 0,0 0 15,1 0-15,-1 0 0,1 0 0,-1 0 0,0 0 0,1 0 0,-1 0 16,0 0-16,1 0 0,-1 0 0,0 0 0,1 0 0,-1 0 16,1 0-16,-1 0 0,0 0 0,1 0 0,-1 0 15,36 0 48,-1 0-48,1 0-15,0 0 16,-1 0-16,1 0 0,-1 0 0,1 0 0,0 0 0,-1 0 16,1 0-16,0 0 0,17 0 0,0 18 0,-17-18 0,-1 0 0,19 0 0,-19 0 0,19 0 0,-1 0 15,-17 0-15,-1 0 0,19 17 0,-19-17 0,18 0 0,-17 0 0,0 0 0,-1 0 0,1 18 0,0-18 0,-1 0 0,1 0 0,0 0 0,-1 0 16,18 0-16,-17 0 0,17 0 0,-17 0 0,0 0 0,-1 0 0,1 18 0,0-18 0,-1 0 0,1 0 0,-1 0 0,1 0 0,17 0 16,-17 0-16,0 0 0,-1 0 0,1 0 0,53 0 0,-54 0 0,1 17 15,-1-17-15,1 0 0,0 0 0,-1 0 0,1 0 0,-18 18 16,-18-18 46,1 0-62,-1 0 0,0 0 0,1 0 16,-1 0-16,1 0 0,-1 0 0,0 0 0,1 0 0,-1 0 0,18-18 0,-18 18 0,-17 0 0,17 0 16,-17 0-16,0 0 0,0 0 0,-1-17 0,1 17 0,0 0 0,17-18 0,-17 18 0,17 0 0,-17 0 0,17-18 0,1 18 15,-195-17-15,177 17 0,-18-18 0,35 18 0,-35 0 16,36 0-16,-19-18 0,19 18 0,-1 0 0,0 0 0,1 0 0,-1 0 0,0 0 0,1 0 0,-1-17 15,1 17-15,-1 0 0,0 0 0,1 0 32,34 0 15,1 0-47,0 0 15,-1 0-15,1 0 0,-1 0 16,1 0-16,0 0 0,-1 0 0,1 0 0,0 0 0,-1 0 0,1 0 0,0 17 0,17-17 0,-18 0 0,-17 18 15,36-18-15,-1 0 0,0 0 0,-17 0 0,17 0 0,-17 18 0,17-18 0,-17 0 0,17 0 0,-17 0 16,17 0-16,-17 0 0,-1 0 0,19 0 0,-1 0 0,-18 17 0,1-17 0,17 0 0,1 0 0,-19 0 0,1 0 0,17 0 0,0 0 16,1 0-16,-1 0 0,-17 0 0,-1 0 0,19 0 0,-19 0 0,1 0 0,0 0 0,17 0 0,-18 0 0,19 0 0,-1 0 15,0 0-15,-17 0 0,0-17 0,17 17 0,0 0 0,-17 0 0,-1 0 0,19 0 0,-1-18 0,-17 18 0,-1 0 0,1 0 0,-1-18 16,19 18-16,-19 0 0,1 0 0,0 0 0,-1-17 0,1 17 0,0 0 0,-1 0 0,1 0 0,0 0 16,-18-18-1,-18 18 1,-35 0-1,35 0-15,1 0 16,-1 0-16,0 0 0,1 0 0,-1 0 0,0 0 0,1 0 0,-1 0 0,1 0 16,-1 0-16,-17 0 0,17 0 0,0 0 0,1 0 0,-1 0 0,0 0 0,1 0 0,-1 0 0,1 0 0,-1 0 0,0 0 15,1 0-15,-1 0 0,-17 0 0,17 0 0,-17 18 0,17-18 0,1 0 0,-19 0 0,-17 0 0,36 0 0,-19 0 0,1 0 0,17 0 16,-17 0-16,18 0 0,-36 0 0,17 0 0,-17 0 0,36 0 0,-18 0 0,-1 0 0,1 0 0,0 0 0,-1 0 0,19 0 0,-36 0 0,35 0 0,-17 0 0,0 0 16,17 0-16,-17 0 0,17 0 0,-17 0 0,-18 0 0,18 0 0,17 0 0,0 0 0,-17 0 0,17 0 0,-17 0 0,18 0 0,-1 0 15,0 0-15,1 0 0,-1 0 0,0 0 0,1 0 0,34 0 63,1 0-63,0 0 0,-1 0 15,1 0-15,0 0 0,-1 0 0,1 0 16,-1 0-16,1 0 0,0 0 0,-1 0 0,1 0 0,0 0 0,-1 0 16,1 0-16,0 0 0,-1 0 0,1 0 0</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3-12T08:04:08.071"/>
    </inkml:context>
    <inkml:brush xml:id="br0">
      <inkml:brushProperty name="width" value="0.05292" units="cm"/>
      <inkml:brushProperty name="height" value="0.05292" units="cm"/>
      <inkml:brushProperty name="color" value="#FF0000"/>
    </inkml:brush>
  </inkml:definitions>
  <inkml:trace contextRef="#ctx0" brushRef="#br0">3422 7779 0,'18'0'15,"-1"0"-15,1 0 16,-1 0-16,1 0 0,0 0 16,-1 0-16,19 0 0,-19 0 0,1 0 15,0 0-15,-1 0 0,1 0 0,0 0 0,-18 17 0,17-17 0,1 0 0,-1 0 16,1 18-16,0-18 0,70 0 0,-70 0 0,-1 0 15,-17 18-15,18-18 0,-1 0 0,125 17 16,-142 1-16,17-18 0,19 0 0,-1 0 0,-18 0 0,1 0 16,0 0-16,-1 0 0,1 0 0,53 18 0,-54-18 15,36 0-15,-35 0 0,-1 0 0,1 0 0,0 17 0,-1-17 0,1 0 0,52 0 0,-52 0 0,0 0 16,-1 0-16,1 0 0,0 0 0,17 0 0,-17 0 0,17 0 0,-18 18 0,1-18 0,0 0 0,-1 0 0,19 0 0,246 35 16,-264-35-16,-1 0 0,1 0 0,17 0 0,53 0 15,1 0-15,-37 0 0,-34 0 0,35 18 0,0-18 0,-18 0 0,106 0 16,-53 0-16,-70 0 0,0 0 0,88 0 15,-89 0-15,1 0 0,-1 0 0,19 0 0,-19 0 0,1 0 0,17 0 0,-17 0 0,0 0 0,17 0 0,177 0 16,-177 0-16,-18 0 0,1 0 0,35 0 0,-35 0 0,35 0 16,-1 0-16,-34 0 0,17 0 0,-17 0 0,17 0 0,18 0 0,-17 0 0,-19 0 0,1 0 0,17 0 0,-17 0 0,17 0 0,0-18 15,18 18-15,-35 0 0,-1 0 0,19 0 0,-1-18 0,0 18 0,-17 0 0,0 0 0,17 0 0,-18 0 0,19 0 0,-19 0 0,1 0 0,17-17 0,-17 17 16,0 0-16,-1 0 0,19 0 0,-1 0 0,-18 0 0,19 0 0,-19 0 0,-17-18 0,36 18 0,-19 0 0,1 0 0,17 0 0,-17 0 0,-1 0 0,1 0 16,17 0-16,-17 0 0,0 0 0,-1 0 0,54 0 0,-18 0 0,-36 0 0,19 0 0,-1 0 0,-17 0 15,17 0-15,-17 0 0,-1 0 0,1 0 0,-1 0 0,1 0 0,0 0 0,-1 0 0,19 0 0,-19 0 0,1 0 0,0 0 0,17 0 0,-18 0 0,1 0 16,0 0-16,17 0 0,-17 0 0,-1 0 0,1 0 0,17 0 0,0 0 0,1 0 0,-1 0 0,0 0 0,-17 0 0,17 0 0,1-17 15,-19 17-15,18 0 0,-17 0 0,17-18 0,1 18 0,-1 0 0,-17-18 0,34 18 0,1-17 0,0 17 0,-35 0 0,17-18 0,0 18 0,1-18 16,-1 18-16,-17 0 0,17-17 0,-17 17 0,17-18 0,0 18 0,0 0 0,124-18 0,-141 18 0,-1-17 0,54 17 16,-53-18-16,70 18 0,-71 0 0,36-17 0,-35 17 0,17 0 0,-17-18 0,0 18 0,-1 0 0,1 0 0,0 0 0,-1 0 15,1 0-15,-1 0 0,1 0 0,0 0 0,17 0 0,-17 0 0,-1 0 0,1 0 0,0 0 16,-1 0-16,-17-18 0</inkml:trace>
  <inkml:trace contextRef="#ctx0" brushRef="#br0" timeOffset="1129.438">11589 6791 0,'-18'0'0,"0"0"15,1 0-15,-1 0 16,1 0-1,-1 0-15,0 0 16,1 0-16,-1 0 16,18 18-16,-18-18 15,1 0-15,-1 0 0,18 17 0,-18-17 16,18 18-16,-17-18 0,-1 0 0,18 18 16,-17-1-16,-1-17 15,18 18-15,-18 17 0,1-35 16,17 18-16,0-1 0,-18-17 0,18 71 15,0-53-15,-18-1 0,18 1 0,0-1 0,0 1 16,0 0-16,0-1 0,0 1 0,0 0 0,0-1 16,0 1-16,0 0 0,18-18 0,-18 17 0,0 1 15,18-1-15,-18 1 0,17 0 0,-17-1 0,18-17 0,-18 18 0,18-18 16,-18 18-16,17-18 0,-17 17 0,18-17 0,-1 0 0,-17 18 0,18-18 16,0 0-16,-18 18 0,17-18 0,1 17 0,0-17 0,-1 0 0,1 0 15,0 0-15,-1 0 0,1 0 0,-1 0 0,-17 18 0,18-18 0,0 0 16,-1 18-16,1-18 0,0 0 0,-1 0 0,1 0 0,0 0 15,-1 0-15,1 0 0,-1 0 0,1 0 0,0 0 16,-1 0-16,-17-18 0,18 18 0,0-18 0,-1 18 0,1 0 16,-18-17-16,0-1 0,18 18 0,-18-18 0,17 18 0,-17-17 15,0-1-15,0 0 0,0 1 0,0-1 16,0 0-16,0 1 0,0-1 0,0 1 0,0-1 0,0 0 16,0 1-16,0-1 0,0 0 0,0 1 0,-17-19 0,17 19 0,-18-1 15,18 1-15,0-1 0,0 0 0,-18 18 0,1-35 0,17 17 16,-18 18-16,18-17 0,0-1 0,-18 18 0,18-18 15,-17 18-15,-1 0 0,0 0 0</inkml:trace>
  <inkml:trace contextRef="#ctx0" brushRef="#br0" timeOffset="1640.182">12259 7144 0,'18'0'15,"-1"0"1,1 0-16,-18-18 0,18 18 0,-1 0 16,-17-18-16,18 18 15,-1-17-15,-17-1 0,0 1 0,0-1 16,18 18-16,-18-18 0,18 18 0,-18-17 0,0-1 0,17 18 16,-17-71-1,0 54-15,0-1 0,0 1 16,0-1-16,0 36 62,0-1-62,0 1 0,0-1 0,0 1 16,0 17-16,0-17 0,0 0 0,0-1 0,0 71 0,0-70 16,0 17-16,0-17 0,0 0 0,-17-1 0,17 124 15,0-123-15,-18 0 0,18-1 0,0 1 0,0 0 0,0 17 0,0-17 16,0-1-16,0 1 0,0-1 0,0 1 0,0 0 15</inkml:trace>
  <inkml:trace contextRef="#ctx0" brushRef="#br0" timeOffset="21978.536">9719 11307 0,'18'0'47,"-1"0"-31,1 0-16,0 0 0,-1 0 0,1 0 0,-1 0 15,1 0-15,0 0 0,-1 0 0,1 0 0,0 0 0,-1 0 16,1 0-16,0 0 0,-1 0 0,1 0 0,0 0 0,-1 0 0,18 0 0,36 0 15,-53 0-15,-1 0 0,1 0 0,0 0 0,-1 0 16,1 0-16,35 0 0,-18 0 0,-17 0 0,-1 0 0,1 17 0,35-17 16,-36 0-16,1 0 0,0 18 0,-1-18 0,1 0 0,0 0 0,52 0 15,-4074 0-15,8061 0 0,-4039 0 0,-1 0 0,1 0 0,0 0 0,-1 0 0,1 0 16,105 0-16,-87 0 0,-19 0 16,36 17-16,0-17 0,-35 0 0,17 0 0,-17 0 15,-1 0-15,36 0 0,-35 0 0,0 0 0,-1 0 16,1 0-16,35 0 0,-36 0 0,36 0 15,0 0 1,-35 0-16,0 0 0,-1 18 16,1-18-16,-1 0 15,1 0 17</inkml:trace>
  <inkml:trace contextRef="#ctx0" brushRef="#br0" timeOffset="22795.209">14799 11254 0,'18'0'32,"-1"0"-17,1 0-15,0 0 0,-1 0 0,1 0 0,-1 0 16,1 0-16,17 17 0,-17-17 0,0 0 0,-1 0 0,1 0 0,0 0 0,-1 0 0,19 36 16,-19-36-16,18 0 0,-17 0 0,0 17 0,-1-17 0,19 0 0,-19 0 0,19 0 0,-19 0 0,36 18 15,-18-18-15,1 17 0,-19-17 0,1 0 0,17 18 0,0-18 0,-17 0 0,0 0 0,-1 0 0,19 0 16,-1 0-16,124 18 0,-124-18 0,0 0 15,36 0-15,-1 0 0,-34 0 0,-19 0 0,1 0 0,35 0 16,-18 0-16,-17 0 0,123 0 0,-88 0 0,-18 0 16,0 0-16,1 0 0,-1 0 0,0 0 0,71 0 0,-88 0 0,17 0 0,0 0 0,-17 0 0,17 0 15,-17 0-15,-1 0 0,19 0 0,-19 0 0,124 0 0,89-18 16,-142 18-16,-53 0 0,-17 0 0,-1 0 0,1 0 0,0 0 0,-1 0 16,19 0-16,-19 0 0,1 0 0,0 0 0,-1 0 0,54 0 0,-54 0 0,1 0 0,0 0 15,-1 0-15,-17-18 0,18 18 0,0 0 0,-1 0 0,1 0 16</inkml:trace>
  <inkml:trace contextRef="#ctx0" brushRef="#br0" timeOffset="26127.763">18856 10866 0,'18'0'32,"-1"0"-32,1 0 15,0-18-15,-18 0 0,17 18 0,1-17 0,-1 17 0,1-36 0,0 36 0,-18-17 16,17-19-16,1 36 0,0-17 0,-18-1 0,17 1 0,1 17 0,-18-18 0,18 0 0,-1 18 0,-17-17 0,18-19 0,-1 36 16,1-17-16,-18-1 0,18 18 0,17-18 0,-35 1 0,0-1 0,18 18 0,-1-35 0,1 17 0,0 18 0,-1-17 0,-17-1 0,18 18 0,0-35 15,-18 17-15,17 18 0,1 0 0,-18-18 0,17 1 0,1-1 0,0 18 0,-1-18 0,1 1 0,35-36 16,-35 18-16,-1 35 0,-17-18 0,18 18 0,-18-35 15,17 17-15,1 18 0,-18-18 0,0 36 94,-18-18-78,1 0-16,17 18 0,-18-18 15,18 17-15,0 1 0,-17-18 32,17 18-32,-18-18 15,18 17-15,18-17 78,-1 0-62,1-17-16,-18-1 0,17 0 0,-17 1 0,18 17 0,0 0 0,-18-18 0,17 0 16,1 1-16,-18-18 0,35 35 0,-17-18 0,0-17 0,-1 35 0,18-36 15,-17 1-15,-18 17 0,18 18 0,-1-17 0,-17-19 16,18 36-16,-36 0 31,1 0-15,-1 0-16,0 0 0,1 18 0,17 0 0,-18-1 15,1-17-15,-36 89 0,35-72 0,18 1 0,-18 0 0,1 17 0,-1 0 16,0-17-16,1-1 0,17 19 0,-124 122 16,107-122-16,-1-1 0,0-35 0,-17 35 0,0-17 0,35 17 0,-35-17 0,17-1 0,0 19 0,-17-19 15,-18 36-15,18-17 0,-36 16 0,54-34 0,-1 17 0,0-35 16,1 18-16,-1-18 0,18 18 0,-35-18 0,17 17 0,18 1 0,-17-18 0,-1 18 16,36-18 15,105-53-31,-105 35 15,17 0-15,-35 1 0,18-1 0,17 0 0,-35 1 0,17 17 0,1-18 0,-18 1 0,18 17 0,17-53 16,-17 53-16,-1-18 0,-17 0 0,18 18 0,17 0 0,-35-17 0,0-1 0,18 0 0,0 18 0,-18-17 0,17-1 0,54-70 16,-54 88-16,1-18 0,0 18 0,-18-35 0,35 17 15,-35 1-15,18 17 0,-18-18 0,17 18 0,-17-18 0,0 1 0,18-1 16,-18 1-16,0-1 0,-18 18 47,1 0-47,-1 0 15,18 18-15,-18-18 0,18 17 0,-17-17 0,17 18 0,0-1 0,-18 1 16,0-18-16,18 18 0,-17-1 0,-1 19 0,0-19 0,1-17 0,17 18 0,-18-18 0,18 18 16,-17-1-16,17 1 0,-53 35 0,53-36 0,-18 1 0,18 0 15,-18-18-15,1 17 0,17 1 0,-18-18 0,18 18 0,0-1 0,-18-17 0,18 18 16,18-18 31,-18-18-47,18 18 0,-18-17 0,17 17 0,-17-18 0,0 0 15,18 18-15,-18-35 0,18 17 0,-1 18 0,-17-35 0,0 17 0,36-17 0,-36 18 0,0-1 0,17 0 16,1 18-16,-18-17 0,17-1 0,-17 0 0,18 1 0,0-1 0,-18-17 0,17 17 0,1 18 0,-18-17 0,18-1 0,-18 0 0,17 1 16,1-1-16,0 18 0,-18-18 0,17-17 0,1 35 0,-1-35 0,-17 17 0,36 1 0,-19-19 0,1 19 0,17-36 15,-17 53-15,-18-18 0,18 18 0,-18-18 0,-18 18 47,18 18-47,-18-18 0,18 18 0,-17-1 0,-1 1 0,18 0 0,-18-1 0,1-17 0,17 18 0,-18-18 16,18 35-16,-18-35 0,1 18 0,-36 88 0,0-36 0,18-35 0,17 18 15,0-53-15,1 36 0,-1-19 0,1 1 0,-1 0 0,0 17 0,1 0 0,-19 0 0,1 1 16,35-19-16,-18 1 0,1-18 0,17 18 0,0-1 0,-18-17 0,0 36 0,1-36 16,17 17-16,17-17 15,1 0 1,0 0-16,-1 0 0,-17-17 16,18 17-16,0-18 0,-18 0 0,17 1 0,1 17 0,-18-18 0,18 0 0,-18 1 15,17-1-15,1 18 0,-18-18 0,18 1 0,-1 17 0,1-18 0,52-88 16,-52 106-16,-18-17 0,18-1 0,-1 0 0,-17 1 0,18-1 0,35-17 15,-53 17-15,17 1 0,-17-1 0,0 0 0,18 18 0,-18-17 16,18 17-16,-36 0 31,-88 105-15,89-87-16,17 0 0,-18-18 0,0 17 0,1-17 0,17 18 0,0 0 0,-18-18 0,0 17 0,18 19 16,-17-19-16,17 1 0,-18-18 0,1 17 0,17 1 0,0 0 0,-18-18 0,18 17 0,-18-17 0,18 18 0,-17 0 0,-1 17 15,0-35-15,18 18 0,0-1 0,-17 1 0,-1 0 0,18-1 0,0 1 16,18-18 31,-1 0-47,1-18 0,0 18 0,-18-17 0,17-1 15,1 18-15,-18-18 0,18 1 0,-1 17 0,1-36 0,-1 19 0,1 17 0,-18-18 0,18 0 0,-1 1 0,1 17 16,-18-18-16,18 0 0,-1 18 0,-17-17 0,18-1 0,52-52 0,-52 34 16,-18 19-16,-18 17 15,1 0 1,-18 0-16,17 0 15,0 0-15,1 0 16,17 17 0,0 1-16,-18 0 15,0-1-15,18 1 0,0 0 16,0-1-16,-17-17 0,17 18 0,17-18 62,1 0-46</inkml:trace>
  <inkml:trace contextRef="#ctx0" brushRef="#br0" timeOffset="26843.726">20743 9278 0,'18'0'47,"0"-18"-47,-1 18 0,1 0 16,0 0-16,-18-17 15,0-1-15,0 0 16,0 1-16,0-1 0,0 1 15,0-1-15,0 0 0,-18 18 0,0-17 0,18-1 0,-17 18 16,-1 0-16,18-18 0,-18 1 0,1 17 0,17-18 0,-18 18 0,0 0 16,1 0-16,-36-18 15,35 18-15,1 0 0,-1 0 0,0 0 0,1 0 0,-1 0 16,0 0-16,1 0 16,-1 0-16,0 0 0,1 0 0,-1 0 0,18 18 15,-17-18-15,17 18 0,-18-18 0,18 17 0,-18-17 0,18 18 16,-17 0-16,-1-18 0,18 17 0,0 1 0,0 0 0,-18-18 0,18 17 0,0 1 0,-17-18 15,-1 70-15,18-52 0,0 0 0,-18-1 0,18 1 0,0 0 0,0-1 0,-17-17 0,17 36 16,0-19-16,0 1 0,0-1 0,0 1 0,0 0 0,0-1 0,0 1 0,0 0 0,0-1 16,0 1-16,0 0 0,17-18 0,-17 17 0,0 1 0,0-1 0,18-17 0,-18 18 0,0 0 0,0-1 0,18 1 0,-1-18 0,-17 18 15,0-1-15,18 1 0,0-18 0,-18 18 0,0-1 0,17-17 0,1 18 0,0-1 0,-18 1 16,17-18-16,1 0 0,35 18 0,-53-1 0,17-17 0,1 0 16,0 0-16,-1 0 0,1 0 0,0 18 0,-1-18 0,1 0 0,0 0 15,-1 0-15,-17 18 0,18-18 0,-1 0 0,-17 17 0,18-17 16,0 0-1</inkml:trace>
  <inkml:trace contextRef="#ctx0" brushRef="#br0" timeOffset="27357.413">20990 9402 0,'-17'0'0,"34"0"0,-52 0 0,17 0 0,1 0 0,-1 0 0,0 0 0,1 0 16,-1 0-16,1 0 0,-1 17 0,0-17 15,1 18-15,17-1 0,-18 1 0,18 0 16,0-1-16,0 1 0,0 0 0,0-1 0,0 1 15,0 0-15,0-1 0,0 1 0,0-1 0,18 1 0,-1 0 16,-17-1-16,18-17 0,52 36 16,-52-19-16,0-17 0,-1 0 0,1 18 0,0-18 15,-1 0-15,1 0 0,0 0 0,17 18 16,-18-18-16,1 0 0,0 0 16,-18-18-1,0 0-15,0 1 0,0-1 16,17-53-16,-17 54 0,0-1 0,0 1 0,0-1 0,0-17 15,0 17-15,18 18 0,-18-18 0,0 1 0,0-1 0,0 0 16,0 1-16,0 34 47,0 1-47,0 0 16,18-1-16,-18 1 0,0 0 0,0-1 0,17 1 0,-17 0 0,0-1 0,0 1 15,0-1-15,0 1 0,0 0 0,18-1 0,-18 1 0,18-18 0,-18 35 16,0-17-16,17-18 0,-17 18 0,18-18 0,-18 17 15,17-17-15,1 0 0,0 18 16,-1-18 0</inkml:trace>
  <inkml:trace contextRef="#ctx0" brushRef="#br0" timeOffset="27794">21678 9155 0,'-17'0'0,"34"0"0,-52 0 0,17 0 0,1 0 0,-1 0 0,0 0 0,1 0 16,-1 0-16,-17 0 0,17 0 0,1 0 0,-19 0 0,19 0 16,-1 17-16,18 1 0,-18-18 0,1 0 0,17 17 15,0 1-15,0 0 0,-18-18 0,18 17 0,0 1 0,0 0 16,18-18-16,-18 17 0,17 19 0,1-36 0,-18 17 0,18-17 0,-1 0 15,1 18-15,0 0 0,-1-18 0,1 0 0,-18 17 0,17 1 0,1-18 0,0 17 0,-1-17 0,1 18 16,0 0-16,-1-18 0,1 0 0,-18 17 0,18 1 0,-1-18 0,-17 18 0,18-18 0,-1 0 0,1 17 0,0 1 0,-1-18 0,1 0 16,-18 18-16,18-18 0,-1 17 0,-17 1 0,18-18 0,0 0 0,-1 0 0,-17 17 0,18-17 0,0 18 0,-1-18 15,1 0-15,-18 18 0,17-1 0,1 1 0,0-18 0,-1 18 16,1-18-16,-18 17 0,18-17 16,-1 0-1,-17 18-15,18-18 0,-18 18 16,0-1-16,-18-17 15,18 18-15,-17-18 0,-1 17 0,0-17 0,1 0 0,-1 0 0,0 18 16,-17-18-16,18 0 0,-1 0 0,18 18 0,-18-18 0,1 0 0,-1 0 0,18 17 0,-18-17 16,1 0-16,-1 0 0,0 0 0,1 0 0,-1 0 0,0 0 0,1 0 15,17 18-15,-18-18 0,1 0 16,34 18 0,1-18-16</inkml:trace>
  <inkml:trace contextRef="#ctx0" brushRef="#br0" timeOffset="28496.264">22348 9260 0,'0'0'0,"0"-17"15,-17 17 1,-1 0-16,18-18 0,-17 18 0,-1 0 0,18-18 16,-35 18-16,17 0 0,0 0 0,1 0 0,17-17 0,-18 17 15,0 0-15,1 0 0,17-18 0,-18 18 0,1 0 16,34 0 0,-17 18-1,0-1-15,18-17 0,-18 18 0,17 0 0,1-1 16,-18 1-16,18-18 0,-18 18 0,17-1 0,-17 1 0,18-18 0,0 0 0,-18 18 15,0-1-15,17-17 0,-17 18 0,0 0 0,18-1 0,0-17 0,-18 18 0,17-1 0,1-17 0,-18 18 16,17-18-16,-17 18 0,0-1 0,18-17 0,-18 18 0,18-18 0,-18 18 0,17-1 0,1 1 0,0 0 0,-18-1 16,0 1-16,35-1 0,0 1 0,-35 0 0,18-1 0,-18 1 15,17 0-15,-17-1 0,18-17 0,0 18 0,-18 0 0,17-18 0,-17 17 0,18-17 16,-18 18-16,0-1 31,-18-17-31,1 0 0,-1 0 16,-17 0-16,17 0 15,1 0-15,-1 0 0,0 0 0,1 0 0,-1 0 16,0 0-16,1 0 0,-1 0 16,0 0-16,-17 0 0</inkml:trace>
  <inkml:trace contextRef="#ctx0" brushRef="#br0" timeOffset="29155.071">22737 9719 0,'17'0'0,"-34"0"0,52 0 0,-18 0 0,-17-18 0,18 18 0,0 0 0,-1 0 16,1 0-16,-18-17 0,18 17 0,-1 0 0,1 0 0,0 0 0,-1 0 15,1 0-15,-1 0 0,1-18 0,-18 0 0,18 18 16,-1-35-16,-17 18 0,0-1 15,0 0-15,-17 1 16,17-1-16,-18 18 0,0-18 0,1 18 0,-1 0 16,1-17-16,17-1 0,-18 18 0,0 0 0,1 0 15,-1 0 1,0 0 0,18 18-1,0-1 1,0 19-16,18-1 15,-18-17-15,18-18 0,-18 17 0,0 1 0,17-18 0,1 0 16,0 0-16,-18 17 0,17-17 0,-17 18 0,18-18 0,-1 0 0,1 18 0,0-18 16,-1 17-16,1-17 0,0 0 0,-18 18 0,17-18 0,1 0 15,0 0-15,-18 18 0,52-1 16,-52 1-16,18-18 0,0 0 0,-18 18 0,17-18 16,54-53-1,-53 17-15,-1 19 0,1-19 0,-18 19 0,-4022-1 0,8062-17 0,-4023 35 0,-17-35 0,18-36 0,-1 36 16,1 0-16,-18-1 0,0 19 0,0-1 0,18-17 0,-18 17 0,17 0 0,-17-17 0,18-18 0,-18 36 0,0-1 0,0-17 0,0-1 15,0 19-15,0-19 0,18 19 0,-18-18 0,0-1 0,0 19 0,0-1 0,0-123 16,-18 123-16,18-35 0,-18 53 0,18-35 0,0 17 0,0 1 0,0-1 0,-17 0 16,17 1-16,-18-1 0,18 36 31,0-1-31,0 1 16,0 0-16,0-1 0,0 1 0,0 0 0,0-1 0,0 1 0,0 0 0,0-1 0,18 1 0,-1 88 15,-17-89-15,0 1 0,0 0 0,0 17 0,0-17 0,0-1 0,0 1 0,18 52 16,-18-52-16,0 17 0,0 1 0,0-19 0,18 1 0,-18-1 0,0 1 0,0 0 0,17-1 0,-17 1 0,0 17 15,0-17-15,0 0 0,0-1 0,0 1 0,0 0 0,18-18 0,-18 35 0,18-35 0,-18 17 0,0 1 0,0 0 16,0-1-16,0 1 0,17-18 0,-17 18 0,0-1 0,18-17 0,-18 18 16,17 0-16</inkml:trace>
  <inkml:trace contextRef="#ctx0" brushRef="#br0" timeOffset="29427.855">23177 9084 0,'18'0'31,"0"0"-31,-1 0 0,19 0 0,-19 0 0,1 0 0,17 18 15,-17-18-15,0 0 0,-1 17 0,1-17 0,-1 18 0,1-18 0,0 0 0,-1 0 16,1 18-16,17-18 0,-17 17 0,0-17 0,-1 0 0,1 0 16,-1 0-16,1 0 0,-18 18 0,18-18 0,-18 17 0,17-17 0,1 0 15,0 0-15,-18 18 32,17-18-17,1 0-15,-18 18 0</inkml:trace>
  <inkml:trace contextRef="#ctx0" brushRef="#br0" timeOffset="30053.999">23883 8819 0,'0'18'31,"0"0"-31,0-1 0,0 1 0,0 17 0,0-17 0,0 0 16,0-1-16,0 18 0,18 54 0,-18-72 0,0 1 0,0 0 0,17-1 0,-17 1 15,0-1-15,0 1 0,0 0 0,0 70 0,18-70 0,-18 17 0,0-17 16,0-1-16,0 1 0,18 35 0,-18-36 0,17 36 16,-17-17-16,0-19 0,0 18 0,0-17 15,0 0-15,0-1 0,18 1 0,-18 0 0,0-1 16,0 1-16</inkml:trace>
  <inkml:trace contextRef="#ctx0" brushRef="#br0" timeOffset="30318.211">23724 9402 0,'18'0'31,"0"0"-31,-1 0 0,1-18 16,-1 18-1,1 0 48</inkml:trace>
  <inkml:trace contextRef="#ctx0" brushRef="#br0" timeOffset="31373.722">24042 9507 0,'0'-17'0,"17"17"31,1 0-31,0 0 16,-1 0-16,1 0 0,0 0 0,-1 0 0,1 0 15,0 0-15,-1 0 0,1 0 0,-1 0 0,1 0 0,0 0 16,-1 0-16,1 0 0,0 0 16,-1 0-16,-34 0 31,-1 0-31,0 0 16,1 0-16,-1 0 15,0 0-15,18-18 0,-17 0 0,-1 1 0,18-1 0,-17 18 16,17-17-16,0-1 0,-18 18 0,0-18 0,1 18 15,-1 0 17,18 36-17,-18-36-15,18 17 0,0 1 0,0-1 0,0 19 16,0-19-16,0 1 0,0 0 0,0-1 0,0 1 16,0 0-16,0-1 0,0 1 0,0-1 0,18-17 0,0 18 0,-18 0 0,0-1 15,17-17-15,1 0 0,0 18 0,-1 0 0,1-18 16,-1 0-16,1 17 0,-18 1 0,18-18 0,-18 18 0,17-18 0,1 0 15,0 0-15,-1 0 0,1 0 79,0 0-64</inkml:trace>
  <inkml:trace contextRef="#ctx0" brushRef="#br0" timeOffset="33802.376">20479 10495 0,'17'0'47,"1"0"-31,-18 18-16,0-1 0,18-17 0,-18 18 0,17-18 0,-17 18 0,18-1 15,-18 1-15,0 0 0,0-1 0,18 1 16,-18 17-16,0-17 0,17-18 0,-17 35 0,18-17 0,-18-1 0,0 1 0,0 0 16,0-1-16,0 1 0,0 0 0,18 17 0,-1 0 15,-17-17-15,0-1 0,0 1 0,0 0 0,0-1 16,0 1-16,18-18 0,-18 18 0,0-1 16,17-17 171,1 0-171,0-17-1,-1-1-15,1-17 16,-18 17-16,0 0 0,18 18 0,-18-17 0,0-1 0,0 0 0,35-17 16,-35 18-16,0-1 0,18 18 0,-18-18 0,0 1 0,0-1 0,0 0 0,17 1 15,1 17-15,-18-18 0,0 0 0,0 1 0,17 17 0,-17-18 0,36 1 16,-36-1-16,0 0 0,0 1 0,17 17 0,1 0 0,-18-18 15,0 0-15,18 18 16</inkml:trace>
  <inkml:trace contextRef="#ctx0" brushRef="#br0" timeOffset="34223.856">21378 10460 0,'0'17'47,"18"-17"-47,-18 18 0,0 0 0,0-1 0,0 1 0,0 0 0,18-18 15,-18 17-15,17 1 0,-17 35 0,0-35 0,0-1 0,0 1 16,18-1-16,-18 1 0,35 35 16,-35-35-16,0-1 0,18 1 0,-1 17 15,-17-17-15,0-1 0,-4039 1 0,8078 0 0,-4021-18 16,-18 17-16,0 1 0,0 0 16</inkml:trace>
  <inkml:trace contextRef="#ctx0" brushRef="#br0" timeOffset="34526.166">21661 10442 0,'17'0'16,"1"0"-1,-18 18-15,17-1 0,1 1 0,0 0 16,-18-1-16,0 1 0,17-18 0,-17 18 0,18-1 0,-18 1 0,0 0 16,18-1-16,-1-17 0,-17 18 0,18-18 0,-18 18 0,0-1 0,0 1 15,18-18-15,-18 17 0,17-17 0,-17 18 0,0 0 0,0-1 16,0 1-16,18-18 0,-18 18 0,0-1 15,0 1-15,0 0 16</inkml:trace>
  <inkml:trace contextRef="#ctx0" brushRef="#br0" timeOffset="34849.097">21414 10742 0,'17'0'16,"1"0"-16,0 0 15,-1 0-15,1 0 0,-1 0 0,1 0 16,0 18-16,-1-18 16,1 0-16,0 0 0,-1 0 0,1 0 0,0 0 0,-1 0 15,1 0-15,-1 0 0,1 0 0,0 0 16,-1 0-16,1 0 0,0 0 16,-1 0-16,1 0 0,0 0 0,-1 0 15,-17-18-15,18 18 0,0 0 0,-1 0 0,1 0 16,-1 0-16,-17-18 0,18 18 0,0 0 0,-1 0 15,-17-17-15,18 17 0,0 0 0,-1 0 16,1 0-16,0-18 0,-18 1 0</inkml:trace>
  <inkml:trace contextRef="#ctx0" brushRef="#br0" timeOffset="35554.098">22684 10336 0,'-18'0'0,"36"0"0,-54 0 0,19 0 15,-36 0-15,35 0 16,0 0-16,1 0 0,-1 0 16,1 0-16,17 18 46,0 0-46,0-1 16,17-17-16,-17 18 0,0 0 0,0-1 0,18-17 0,-18 35 16,0-17-16,17-18 0,1 18 0,-18-1 0,18-17 15,-18 18-15,17 0 0,1-18 0,-18 17 0,0 1 0,18-18 0,-1 18 0,1-18 16,-18 17-16,18 1 0,-1-18 0,-17 18 0,18-18 0,0 17 16,-18 1-16,17-18 0,-17 17 0,18-17 15,-18 18-15,0 0 78,-18-18-78,18 17 0,-17-17 16,-1 0-16,18 18 0,-18-18 0,1 0 0,-1 0 0,0 0 0,1 0 16,17 18-16,-18-18 0,0 0 0,1 0 0,-19 17 0,19-17 0,-1 0 0,1 0 15,-1 0-15,0 0 0,1 0 0,-1 0 16</inkml:trace>
  <inkml:trace contextRef="#ctx0" brushRef="#br0" timeOffset="90954.608">20161 8308 0,'0'18'31,"0"-1"-31,0 1 16,0-1-16,0 1 0,0 123 0,0-106 16,0-17-16,0 17 0,0-17 0,0 0 0,0 35 0,0 17 0,0 54 15,0-89-15,0 18 0,0-36 0,0 36 0,18 300 16,-18-300-16,0-18 0,0 124 0,0-141 0,0 17 0,0 0 0,0-17 0,0 17 15,0-17-15,-4039 17 0,8078 0 0,-4039-17 0,0 17 0,0-17 0,0 17 0,0-17 0,0 352 16,0-317-16,18 53 0,-18-71 16,0 1-16,0-1 0,0 0 0,0-17 0,0-1 0,0 1 0,0 0 0,17 88 15,-17-71-15,18-18 0,-18 1 0,0 17 0,0-17 0,17 0 0,-17 17 0,0 35 16,0-17-16,0-35 0,0 0 0,0-1 0,0 1 0,0 0 0,0 52 0,-17 18 16,17-70-16,0 17 15,0-17-15,0 0 0,0-1 0,0 1 0,0-1 16,0 1-16,0 0 0,0-1 0</inkml:trace>
  <inkml:trace contextRef="#ctx0" brushRef="#br0" timeOffset="92781.073">20320 8220 0,'18'0'31,"-1"0"-31,19 0 0,-19 0 0,54 0 16,-54 17-16,1-17 0,0 0 0,17 0 0,36 0 15,-36 18-15,18-18 0,0 0 0,-36 0 0,36 0 0,-35 0 0,17 18 0,71-1 16,-88-17-16,34 0 0,-34 0 0,35 18 0,-18-18 0,-4056 18 0,8113-18 0,-4057 0 0,-17 0 0,35 0 0,-18 0 0,-17 17 0,211 1 15,-194-18-15,0 17 0,18-17 0,-17 0 0,-1 0 0,18 18 0,0-18 0,-36 0 0,460 35 16,-460-35-16,89 18 0,-71-18 0,1 0 0,52 0 0,-53 0 0,230 18 16,-177-18-16,-70 0 0,70 0 0,-71 0 0,19 0 0,-1 0 0,-17 0 0,193 0 15,-175 0-15,-19 0 0,1 0 0,17 0 0,-17 0 0,17 0 0,-17 0 0,-1 0 0,54 0 16,17 0-16,-35 0 0,-18 0 0,-17 0 0,0 0 0,-1 0 16,1 0-16,70 0 0,-70 0 0,-1 0 0,1 0 15,0 0-15,-1 0 0,1 0 0,-1 0 0,1 0 16,0 0-16,-1 0 0,1 0 0,0 0 0,-1 0 0,1 0 15,0 0-15,-1 0 16,1 0 62,-1 0-62,1 0-16,17 0 15,-17 0-15,0 0 63,-18 17-63,0 1 0,0 0 0,0-1 0,17 1 16,1-1-16,-18 1 0,0 17 0,0-17 0,18-18 0,-18 18 0,17-1 0,-17 1 0,18 0 0,-18-1 0,0 1 0,18 0 0,-18-1 0,0 1 15,17-1-15,-17 1 0,35 123 0,-17-123 0,-18 17 0,0-17 0,0-1 0,18 19 16,-1-1-16,1 0 0,-18-17 0,0-1 0,0 19 0,18-36 0,-18 17 0,0 19 0,17-19 0,-17 19 0,18-19 15,-18 1-15,0 0 0,0 17 0,18 0 0,-18-17 0,17-1 0,-17 1 0,18 17 0,-18-17 16,0 0-16,0-1 0,0 1 0,17-1 0,-17 54 0,18-36 0,-18-17 0,0 0 16,0-1-16,0 1 0,0-1 0,0 1 0,0 17 0,0-17 0,0 0 15,18-18-15,-18 35 0,0-17 0,0-1 0,0 1 0,0 0 0,0 17 0,0-18 0,0 1 0,0 17 16,0-17-16,0 17 0,0-17 0,0 0 0,0-1 0,0 1 0,0-1 0,0 1 0,0 0 16,0-1-16,0 1 0,0 0 0,0-1 0,0 1 0,17 123 15,-17-106-15,18-35 0,-18 106 16,0-71-16,0 1 0,0-19 0,0 1 0,0 0 0,0-1 15,0 1-15,0 0 0,0-1 0,0 1 0,0-1 0,0 1 16,0 35-16,0-35 16,-18-18-1,1 0 1,-1 0-16,0 0 0,18 17 0,-17-17 0,-1 0 0,1 0 16,-1 0-16,0 0 0,1 0 0,-19 0 0,19 0 0,-19 0 0,19 0 0,-18 0 0,-1 0 0,19 0 0,-1 0 0,-17 0 0,-1 0 0,1 0 0,-18 0 15,-35 0-15,70 0 0,-35 0 0,18 0 0,18 0 0,-19 0 0,19 0 0,-19 0 0,-17 0 0,36 0 0,-18-17 0,-1 17 0,19 0 16,-19 0-16,1 0 0,0 0 0,-195 0 0,195 0 0,0 0 0,0 0 0,-1 0 0,-17 0 15,-17 0-15,35 0 0,-36 0 0,36 0 0,-1 0 0,19 0 0,-36 0 0,35 0 0,-17 0 0,0 0 0,-1 0 0,1 0 0,18 0 0,-36 0 16,17 0-16,19 0 0,-36 0 0,-18 0 0,36 0 0,0 0 0,-54 0 0,72 0 0,-36 0 0,35 0 0,-35 0 0,18 0 0,0 0 16,0 0-16,-18 0 0,17 0 0,1 0 0,-18 0 0,-70 0 0,70 0 0,35 0 0,-17 0 0,0 0 0,-1 0 0,1 0 0,0 0 15,17 0-15,-35 0 0,36 0 0,-19 0 0,1 0 0,17 0 0,-158 0 0,158 0 0,-17 0 16,0 0-16,17 0 0,0 0 0,1 0 0,-1 0 0,1 0 0,-1 0 0,0 0 0,1 0 0,-1 0 0,0 0 16,1 0-16,17 17 296,-18-17-296,0 0 0,18 18 0,0 0 0,-70 17 16,52 0-16,18-17 0,-17-18 0,17 17 0,-18 1 0,0-18 0,18 18 16,0-1-16,0 1 0,-17-18 0,17 18 0,-18 17 15,0-35 1</inkml:trace>
  <inkml:trace contextRef="#ctx0" brushRef="#br0" timeOffset="103341.158">17304 12753 0,'0'0'0,"17"0"0,1 0 16,0 0-16,-1 0 0,1 0 15,0 0-15,-18-18 0,17 18 0,1 0 0,-1 0 0,1 0 0,0 0 16,-1-17-16,1 17 0,0 0 0,-1 0 0,1 0 0,0 0 0,-1 0 0,1 0 15,141 0-15,-106 0 0,-36 0 16,18 0-16,-17 0 0,35-18 0,18 18 0,-54 0 0,19 0 0,16 0 0,1 0 0,-35 0 0,35 0 16,17 0-16,-34 0 0,158 0 0,-141 0 0,88 0 0,-71 0 0,-17 0 0,-35 0 0,35 0 15,0 0-15,-18 0 0,194-18 0,-193 18 0,17 0 0,-1 0 0,37 0 0,-36-17 0,105 17 16,-70 0-16,318-18 0,-353 0 0,-35 18 16,70 0-16,-53 0 0,36 0 0,-54 0 0,142 0 0,-71 0 0,-52 0 15,-1 0-15,-17 0 0,17 0 0,-18 0 0,1 0 0,0 0 0,105 0 0,-105 0 0,-1 0 16,1 0-16,0 0 0,-1 0 0,1 18 0,0-18 0,35 0 0,-36 0 0,1 0 0,-1 0 15,-17 18-15,36-18 0,-19 0 0,1 17 0,35-17 16,-53 18-16,35-18 0,-17 0 0,17 18 16,0-18-16,124 35 0,-124-35 15,-17 0-15,17 0 0,-17 0 0,-18 18 0,35-18 0,-17 0 0,17 0 0,-17 17 0,0-17 0,70 0 16,-35 0-16,-36 0 0,1 0 0,0 0 0,-1 0 0,1 0 0,-1 0 0,19 0 0,105 18 16,-124-18-16,1 0 0,0 0 0,-1 0 0,72 17 15,-54-17-15,-18 0 0,1 0 0,0 0 0,-1 0 0,36 0 16,-35 0-16,0 0 0,-1 0 0,1 0 0,0 0 0,-1 0 15,1 0-15,-1 0 0,-34 0 110,-1 0-95,1 0 1,-1 0 0,18 18-1,-18-18-15,1 0 0,-1 0 16,0 18 0,1-18-16,-1 0 15,0 17-15,1-17 0,-1 0 16,0 0-16,1 0 0,-1 0 0,18 18 0,-17-18 15,-1 0-15,18 18 0,-18-18 0,1 0 0,-1 0 0,18 17 0,-18-17 0,1 0 0,-1 0 16,0 0-16,1 0 0,-1 0 0,18 18 0,-17-18 0,-19 0 0,19 0 16,-1 0-16,0 0 0,-52 0 0,52 0 0,1 0 0,-1 0 0,0 0 0,1 0 0,-19 0 15,19 0-15,-1 0 0,0 0 0,1 0 0,-1 0 0,1-18 0,-1 18 0,0 0 0,1 0 0,-19 0 0,36-17 0,-35 17 0,17 0 16,-17 0-16,-35-18 0,52 18 0,-17 0 0,-1 0 0,19 0 0,-1 0 0,0 0 0,1 0 0,-18 0 16,17 0-16,-17 0 0,17 0 0,-35-18 0,35 18 0,1 0 0,-1 0 0,-17 0 0,0 0 0,-1 0 0,-17 0 0,36 0 15,-19 0-15,1-17 0,18 17 0,-19 0 0,19 0 0,-195 0 0,177 0 0,17 0 0,-17-18 0,0 18 16,-1 0-16,19 0 0,-54 0 0,53 0 0,-70 0 0,35 0 0,36 0 0,-36 0 0,35 0 0,0 0 0,-17 0 15,18 0-15,-19 0 0,1 0 0,17 0 0,-17 0 0,-36 0 0,54-18 0,-1 18 0,-17 0 0,17 0 0,1 0 0,-1 0 0,-17 0 16,17 0-16,0 0 0,1 0 0,-1 0 0,1 0 0,-1 0 0,0 0 0,1 0 0,-36 0 0,35 0 0,-17 0 0,17 0 0,1 0 16,-19 0-16,19 0 0,-1 0 0,0 0 0,-17 0 0,-141 0 15,158 0-15,0 0 0,-52 0 0,52 0 0,1 0 0,-1 0 16,0 0-16,1 0 0,-1 0 0,0 0 0,1 0 0,-1 0 0,0 0 0,1 0 0,-1 0 0,1 0 16,-19 0-16,19 0 0,-1 0 0,0 0 0,1 0 0,-1 0 0,0 0 15,1 0-15,-1 0 0,0 0 0,1 0 0,-1 0 0,1 0 0,17 18 0,-18-18 0,-70 0 16,52 0-16,19 0 0,-1 0 0,-35 0 0,36 0 15,-54 0-15,36 0 0,17 18 0,-17-18 0,17 0 0,1 0 0,-1 0 0,0 0 16,-17 0-16,-35 17 0,52-17 0,0 0 0,-17 0 0,0 0 0,35 18 0,-18-18 16,0 0-16,1 0 0,-1 0 0,0 0 0,1 0 0,-1 0 0,1 0 0,-1 0 0,0 0 15,-35 0-15,36 0 0,-1 0 16,0 0-16,1 0 0,-1 0 0,1 0 16,-1 0-16,0 0 0,1 0 15,-1 0-15,36 0 125,17 0-109,-17 0-16,-1 0 0,1 0 0,17 0 0,-17 0 0,-1 0 0,1 0 0,70 0 15,-70 0-15,-1 0 0,19 0 0,-19 0 0,1 0 0,0 0 0,35 18 0,0-18 16,70 0-16,-88 0 0,-17 17 0,17-17 0,-17 0 0,35 0 0,-36 0 0,19 0 0,-1 0 0,106 18 16,-88-18-16,0 0 0,53 0 0,-53 0 0,-18 0 0,-17 0 0,17 0 0,18 0 0,-18 0 0,0 0 15,53 0-15,-35 0 0,0 0 0,-17 0 0,-1 0 0,-17 0 0,34 0 0,1 0 0,-35 0 0,17 0 0,18 0 0,-35 0 0,35 0 0,-18 0 16,-17-18-16,35 18 0,-1 0 0,125-17 0,-142 17 0,36 0 0,-36 0 0,18 0 0,0-18 16,0 18-16,53-18 0,-18 18 0,-71 0 0,54 0 0,-53 0 0,35-17 0,-36 17 0,1 0 0,17 0 15,-17 0-15,-1 0 0,36-18 0,-35 18 0,88 0 0,-89-18 0,1 18 0,17 0 0,1 0 0,-19-17 0,1 17 0,17 0 16,0 0-16,1-18 0,-19 18 0,19 0 0,-19 0 0,1 0 0,17 0 0,-17 0 0,-1 0 0,1 0 0,0 0 15,-1 0-15,1 0 0,0 0 0,52-17 0,-52 17 0,-1 0 16,1 0-16,0 0 0,-1 0 0,1 0 0,0 0 16,-1 0-1,-34 0 79,-1 0-94,0 0 16,1 0-16,-1 0 0,0 0 0,1 17 0,-1 1 0,1-18 15,-1 0-15,0 0 0,1 0 0,-1 17 0,0-17 0,1 0 0,-1 0 0,-4039 18 16,8061-18-16,-4022 0 0,-17 0 0,18 0 0,-1 0 0,-17 0 0,17 0 0,-17 0 0,-1 0 0,19 0 0,-36 0 0,35 0 0,-35 0 0,36 0 0,-36-18 16,18 18-16,-1 0 0,-228-35 0,228 35 0,1 0 0,-35 0 0,17 0 0,17 0 0,-52 0 15,71 0-15,-36 0 0,17-17 0,19 17 0,-72 0 0,54 0 0,-18 0 0,0 0 0,0 0 0,18 0 0,-18 0 16,0 0-16,36 0 0,-19-18 0,-16 18 0,16 0 0,-17 0 0,36 0 0,-19 0 0,19 0 0,-18 0 0,-1 0 0,-17 0 0,0 0 15,36 0-15,-19 0 0,1 0 0,0 0 0,17 0 0,-35 0 0,36 0 0,-1 0 0,-17 0 0,0 0 0,-18 0 0,35 0 0,-35 0 16,35 0-16,-17 0 0,17 0 0,1 0 0,-18 0 0,-142 18 16,107-18-16,34 0 0,1 0 0,17 0 0,-87 0 0,87 17 15,-17-17-15,17 0 0,0 0 0,-17 0 0,18 0 0,-1 0 0,0 0 0,1 0 0,-1 18 0,0-18 0,1 0 16,-1 0-16,0 0 0,1 0 0,-1 0 0,0 0 0,1 0 0,-1 0 16,1 0-16,-1 0 0,18 17 62,18-17-15,-1 0-47,1 0 0,-1 0 0,1 0 16,0 0-16,-1 0 0,1 0 0,0 18 0,-1-18 0,1 0 0,0 0 0,-1 0 0,1 18 15,35-18-15,-36 0 0,1 0 0,0 0 0,-1 0 0,19 17 0,-19-17 0,1 0 0,0 18 0,-1-18 0,18 0 0,-35 18 16,36-18-16,-19 0 0,19 0 0,105 0 0,-124 0 0,19 17 0,17-17 0,-1 18 15,37-18-15,-19 18 0,-52-18 0,17 0 0,-17 0 0,35 17 0,-18-17 0,-17 18 0,17-18 0,18 0 0,0 0 0,-36 0 16,1 0-16,35 17 0,-35-17 0,35 0 0,-1 0 0,-16 18 0,17-18 0,0 18 0,-36-18 0,18 0 0,-17 0 0,17 0 0,1 0 16,17 17-16,-36-17 0,18 0 0,1 0 0,70 18 0,35 0 0,-88-18 0,-18 0 15,0 0-15,-17 0 0,17 0 0,-17 0 0,17 0 0,18 17 0,-18-17 0,-17 0 0,17 0 0,-17 0 0,-1 0 0,54 18 16,-18-18-16,-35 18 0,34-18 0,-34 0 0,17 0 0,-17 17 0,35-17 0,-35 0 0,17 0 0,-18 0 0,19 0 0,-19 0 0,1 0 16,17 0-16,-17 0 0,17 18 0,-17-18 0,-1 0 0,1 0 0,0 0 0,17 0 0,-17 0 0,-1 0 0,1 0 0,0 0 0,-1 0 0,18 0 0,1 0 15,-19 0-15,19 0 0,-19 0 0,1 0 0,0 0 0,17 0 0,-17 0 0,-1 0 0,18 0 0,-17 0 0,0 0 16,-1 0-16,1 0 0,0 0 0,-1 0 0,1 0 0,0 0 0,-1 0 0,89-35 15,-88 35-15,-1 0 0,1 0 16,0 0 0,-36 0 140,0 0-156,1 0 0,-1 0 0,0 0 0,1 0 0,-1 0 16,0 0-16,1 0 0,-1 0 0,18-18 0,-17 18 0,-19-18 0,19 18 0,-1 0 0,0-17 0,1 17 0,-1-18 0,0 0 15,1 18-15,-18 0 0,-1-17 0,1 17 0,35-18 0,-35 18 0,17-18 0,-17 1 0,17 17 0,0 0 0,-17-18 0,0 18 0,17 0 0,1-17 16,-19-1-16,1 18 0,17-18 0,-17 18 0,18 0 0,-54-17 0,36 17 0,17-18 0,-17 18 0,-18-18 0,0 18 0,35-17 0,-17 17 0,0 0 15,0-18-15,17 18 0,-35 0 0,35 0 0,-17-18 0,17 18 0,-17 0 0,-35 0 0,34 0 0,1 0 0,-18 0 0,-141-35 16,159 35-16,17 0 0,-70 0 0,17 0 0,36 0 0,17 0 0,1 0 16,-36 0-16,35 0 0,-17 0 0,0 0 0,17 0 0,-17 0 0,0 0 0,-1 0 0,19 0 0,-19 0 0,1 0 15,0 0-15,17 0 0,1 0 0,-1 0 0,0 0 0,-17 0 0,17 0 0,-17 0 0,17 0 0,1 0 0,-54 0 16,54 0-16,-1 0 0,-17 0 0,17 0 0,0 0 0,1 0 0,-1 0 0,0 18 0,1-18 16,-18 0-16,17 17 0,0-17 15,36 0 63,52 0-62,-52 0-16,0 0 0,-1 0 0,1 0 0,0 18 0,-1-18 0,19 0 16,-19 0-16,1 18 0,-1-18 0,19 0 0,-1 0 0,89 17 0,-107-17 15,1 0-15,17 0 0,18 0 0,-18 0 0,18 0 0,-18 0 0,18 0 0,0 0 0,-17 0 0,-1 18 0,0-18 16,18 18-16,0-18 0,-35 0 0,17 0 0,0 0 0,0 0 0,1 0 0,-1 17 0,0-17 0,53 0 0,-52 0 0,-1 0 0,18 0 0,-35 0 15,17 0-15,0 0 0,53 0 0,-70 0 0,17 0 0,18 0 0,-35 0 0,35 0 0,-36 0 0,72 0 0,-72 0 0,18 0 0,36 0 16,-36 0-16,-17 0 0,70 0 0,-70 0 0,17 0 0,-17 0 0,17 0 0,0 0 0,-17 0 0,264-17 16,-247 17-16,1 0 0,-19 0 0,1 0 0,0 0 0,-1 0 0,18 0 0,-17 0 15,-18-18-15,35 18 0,-17 0 0,0 0 0,-1-18 0,1 18 0,0 0 0,-1 0 0,1 0 16,0 0-16,-36 0 47,0 0-47,-17 0 15,17 0 1,1 0-16,-1 0 0,0 18 0,1-18 0,-1 0 16,-17 0-16,17 0 0,1 0 0,-54-18 0,36 1 0,17 17 0,-35 0 15,18 0-15,0-18 0,-18 0 0,-36 1 0,1-1 0,71 1 0,-142 17 16,88-18-16,36 18 0,17-18 0,-87 1 0,34 17 0,-105-36 0,158 36 0,-53 0 0,36 0 16,-18 0-16,-17-17 0,34 17 0,-69 0 0,87 0 0,-35 0 0,0 0 0,18 0 0,17 0 0,-35 0 0,18 0 0,17 0 15,-17 0-15,17 0 0,-52 0 0,52 0 0,-17 0 0,-18 0 0,-35 0 0,-71 0 16,142 0-16,-19 17 0,1-17 0,0 0 0,-71 0 0,88 0 0,-52 18 15,34 0-15,19-18 0,-1 0 0,0 17 0,-34-17 0,34 0 16,0 18-16,36-18 63,0 0-63,-1 0 0,1 0 0,-1 0 15,1 0-15,-18 18 0,18-18 0,-1 0 0,1 0 0,-18 17 0,18-17 0,-1 0 0,1 0 0,17 18 16,89 17-16,-89-17 0,36-1 0,-1-17 15,36 18-15,-53 0 0,35-1 0,-70 1 0,70-18 0,35 18 16,-70-18-16,88 0 0,-52 17 0,-1-17 0,-53 0 0,0 0 0,18 0 0,-18 0 0,89 0 16,-89 0-16,142 0 0,-107 0 0,-17 0 0,-18 0 0,1 0 0,17 0 0,-18 0 0,18 0 0,-18 0 15,-17 0-15,35 0 0,-1 0 0,1 0 0,212-17 0,-247 17 0,52 0 16,-52 0-16,-1 0 0,36 0 0,-35-18 0,0 18 0,17 0 0,-17 0 0,17 0 0,-17-18 0,-1 18 0,1 0 0,-1 0 16,1 0-16,0 0 0,-1 0 0,1 0 0,-18-17 0,18 17 0,-36 0 46,0 0-46,1 0 0,-1 17 0,0-17 16,1 0-16,17 18 0,-18-18 0,1 0 0,-1 0 0,0 0 16,1 0-16,-1 18 0,0-18 0,-17 0 0,17 0 0,-17 0 0,-18 0 15,18 0-15,0 0 0,17 0 0,0 0 0,-17 0 0,17 0 0,-17 0 0,0 0 0,17 0 0,1 0 0,-177 0 16,158 0-16,19 0 0,-19 0 0,-17 0 0,18 0 0,18 0 0,-36 0 0,0 0 0,0 0 16,0 0-16,0 0 0,18 0 0,17 0 0,-17 0 0,0 0 0,-1 0 0,1 0 0,-36 0 0,36 0 0,17 0 0,-17 0 0,-35 0 15,34 0-15,19 0 0,-19 0 0,1 0 0,0 0 0,0 0 0,-1 0 0,19 0 0,-54 0 0,36 0 0,17 0 0,-70 0 0,35 0 16,18 0-16,0 0 0,17 0 0,-17 0 0,17 0 0,0 0 0,-17 0 0,17 0 0,1 0 0,-1 0 0,-17 0 0,0 0 0,-1 0 15,19 0-15,-71 0 0,70 0 0,0 0 0,1 0 0,-1 0 0,0 0 16,36 0 31,0 0-47,-1 0 16,1 0-16,-18 17 0,18-17 0,-1 0 0,1 0 0,-1 0 0,1 18 0,0-18 15,-1 0-15,1 0 0,0 0 0,-1 0 0,1 0 0,-18 17 0,18-17 0,-1 0 0,1 0 0,-1 18 0,1-18 0,0 0 16,-1 0-16,1 0 0,0 0 0,-1 0 0,19 0 0,-19 0 0,1 18 0,17-18 0,18 0 0,-18 0 0,1 17 0,-19-17 0,1 0 15,-1 0-15,19 18 0,-1-18 0,-17 0 0,17 0 0,-17 0 0,-1 0 0,36 0 0,-35 18 0,211-18 16,-176 0-16,-18 0 0,1 0 0,-1 0 0,18 0 0,-18 0 0,-17 0 0,17 0 0,-17 17 0,-1-17 0,19 0 16,-19 0-16,1 0 0,-1 0 0,19 0 0,-19 0 0,19 0 0,-1 0 0,-17 0 0,-1 0 0,1 0 0,35 0 0,-36 0 15,36 0-15,-35 0 0,0 0 0,-1 0 0,1 0 0,17 0 0,-17 0 0,-1 0 0,1 0 0,0 0 0,-1 0 0,1 0 16,0 0-16,-1 0 0,1 0 0,0 0 0,-1 0 0,1 0 0,-1 0 0,1 0 0,35 0 16,-35 0-16,-1 0 0,1 0 15,-36 0 32,1 0-31,-1 0-16,0 0 0,1 0 15,-1 18-15,0-18 0,1 0 0,-1 18 0,1-18 0,-1 0 0,0 0 16,1 0-16,-1 0 0,-17 0 0,17 0 0,0 0 0,1 0 0,-1 0 0,0 0 0,1 0 0,-18 0 0,17 0 0,0 0 16,-35-18-16,18 18 0,17 0 0,-17 0 0,-141-18 0,123 18 0,18 0 15,-18 0-15,17-17 0,-16 17 0,16-18 0,1 18 0,0 0 0,-18 0 0,35 0 0,0-18 0,-17 18 0,18-17 0,-19 17 16,-17 0-16,36 0 0,-1 0 0,-17 0 0,17 0 0,-35 0 0,36 0 0,-19 0 0,19-18 0,-1 18 0,-17 0 0,17 0 0,-17 0 15,17-18-15,-17 18 0,17 0 0,-17-17 0,-36 17 0,54 0 0,-36 0 0,53-18 0,-35 18 0,-1 0 0,1 0 16,17 0-16,-17-17 0,0 17 0,17 0 0,18-18 0,-17 18 0,-1 0 0,0 0 0,-70 0 16,71 0-16,-1 0 0,18-18 15,18 18 17,-1 0-32,1 0 15,-1 0-15,1 0 0,0 0 0,-1 18 0,1-18 16,0 18-16,17-1 0,-17-17 0,-1 0 0,1 18 0,-1-1 0,19-17 0,-1 18 0,0-18 0,-17 18 0,17-18 0,0 17 15,1 1-15,-19-18 0,19 18 0,17-1 0,-18-17 0,18 18 0,-18-18 0,36 35 0,-36-35 0,18 18 0,53 0 16,-71-1-16,35-17 0,-34 0 0,52 0 0,-53 18 0,18-18 0,-35 0 0,35 0 0,17 17 0,-34-17 16,87 0-16,124 18 0,-229-18 0,17 0 0,71 0 0,-36 0 15,1 0-15,-18 0 0,17 0 0,-52 0 0,17 0 0,18 0 0,0 0 0,-35 0 0,17 0 0,18 0 16,-35 0-16,17 0 0,35 0 0,-52 0 0,0 0 0,-1 0 16,1 0-16,-36 0 31,1 0-31,17 18 0,-18-18 0,0 0 0,1 0 15,-1 0-15,0 0 0,1 0 0,-1 0 0,1 0 16,-1 0-16,0 0 0,1 0 0,-1 0 0,18-18 0,-18 18 0,-17 0 0,17-18 0,1 18 0,-1-17 16,0 17-16,-17-18 0,-18 1 0,36 17 0,-1-18 0,-35 0 0,18 18 0,-142-70 15,160 70-15,-89-18 0,88 0 0,-70 1 0,35-1 0,-35 0 0,-18 1 16,36 17-16,-1-18 0,53 1 0,-70 17 0,71 0 0,-54 0 0,36-18 0,-1 18 16,-34 0-16,35 0 0,17 0 0,-35 0 0,18-18 0,17 18 0,-35 0 0,0 0 0,0 0 0,36 0 0,-54 0 0,54 0 0,-54 0 15,36 0-15,-36 0 0,54 0 0,-72 0 0,36 0 0,36 0 0,-1 0 0,1 0 0,-72 0 0,1 0 16,71 0-16,-1 0 0,0 0 0,1 0 0,-1 0 0,0 0 15,1 0-15,34 0 47,1 18-47,0-18 0,-1 0 0,1 18 0,0-18 16,-1 0-16,1 0 0,-1 0 0,1 0 0,0 17 0,-1-17 0,1 0 0,17 18 0,1-18 16,-19 0-16,1 0 0,-1 0 0,36 17 0,-17-17 0,-1 18 0,0-18 0,18 18 0,-18-18 0,18 17 0,0-17 15,18 0-15,-18 18 0,-18-18 0,18 0 0,35 0 0,-53 0 0,-17 0 0,35 0 0,17 18 0,-34-18 0,17 0 0,-36 0 16,72 0-16,-54 0 0,0 0 0,18 0 0,212 0 0,-195 0 15,1 0-15,-36 0 0,0 0 0,36-18 0,-18 18 0,70-18 0,-70 1 0,71-1 16,-72 0-16,-16 18 0,-1 0 0,0 0 0,18 0 0,-53-17 16,18 17-16,0 0 0,-36 0 31,0 0-31,1 0 0,-1 0 16,0 0-16,1 0 0</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3-12T08:06:05.061"/>
    </inkml:context>
    <inkml:brush xml:id="br0">
      <inkml:brushProperty name="width" value="0.05292" units="cm"/>
      <inkml:brushProperty name="height" value="0.05292" units="cm"/>
      <inkml:brushProperty name="color" value="#FF0000"/>
    </inkml:brush>
  </inkml:definitions>
  <inkml:trace contextRef="#ctx0" brushRef="#br0">16281 7567 0,'0'0'0,"17"0"31,1 0-15,0 0-16,-1 0 15,1 0-15,0 0 0,-1 0 16,1 0-16,-18-18 0,17 18 0,1 0 0,53 0 16,-36 0-16,-17 18 0,-1-18 0,18 0 0,-35 18 0,18-18 0,17 0 0,54 17 15,-72-17-15,107 18 0,-36 0 0,-88-1 0,53-17 0,0 0 0,-18 0 16,88 18-16,-87 0 0,-1-18 0,0 0 0,18 17 0,-35-17 0,-1 0 0,178 18 16,-160-18-16,-35 17 0,17-17 0,19 0 0,-19 0 0,1 18 0,0-18 15,-1 0-15,1 0 0,17 0 0,-17 0 0,-1 0 0,1 0 0,0 0 0,-1 0 16,1 0-16,17 0 0,-17 0 0,0 0 15,-1 0-15,-34 0 47,-1 0-47,0 0 0,-17 0 16,17 0-16,1 0 0,-1 0 0,18-18 0,-18 18 0,1 0 16,-1 0-16,-17 0 0,17 0 0,-17 0 0,17 0 0,-17 0 15,0 0-15,17 0 0,1-17 0,-1 17 0,0 0 0,1-18 0,-19 1 0,-17 17 0,36 0 0,-19 0 0,19 0 16,-1 0-16,1 0 0,-19-18 0,1 18 0,17-18 0,-52 1 0,52 17 15,-70-18-15,53 18 0,17 0 0,-35 0 0,36 0 16,-1 0-16,-17 0 0,17 0 0,0 0 0,1 0 16,-1 0-16,0 0 0,1 0 15,34 0 110,54 0-109,-53 0-16,-1 0 0,36 0 0,-35 0 16,-1 0-16,1 0 0,0 0 0,-1 0 0,1 0 0,17 0 0,-17 0 15,0 0-15,-1 18 0,1-18 0,-1 0 0,1 17 0,0-17 0,-1 0 0,1 0 16,0 0-16,-1 0 0,1 0 0,0 0 0,-18 18 0,17-18 0,1 0 15,-1 0-15,-34 0 63,-1 0-63,18 18 0,-17-18 0,-1 0 0,0 0 16,-17 0-16,17 0 0,-17 0 0,17 17 0,1-17 0,-1 0 15,1 0-15,-1 0 0,0 0 0,1 0 0,-1 0 0,-17 0 0,17 0 0,0 0 0,1 0 0,-18 0 0,17 0 0,0 0 16,1 0-16,-1 0 0,-17 0 0,17 0 0,0 0 0,1 0 0,17-17 0,-18 17 0,-17 0 0,17 0 0,1 0 15,-1 0-15,0 0 0,1 0 0,-1 0 0,0 0 0,1 0 0,-1 0 0,0 0 0,1 0 0,-1 0 16,-4039 0-16,8079 0 0,-4075 0 0,35 0 0,1 0 0,-1 0 0,0 0 16,1 0-16,-1 0 0,1 0 0,-1 0 15,0 0-15,1 0 16,34 0 46,1 0-46,0 0-16,-1 0 0,1 0 0,-1 0 16,1 0-16,0 0 0,-1 0 0,1 0 15,0 0-15,-1 0 0,1 0 0,0 0 0,-1 0 0,1 0 0,-1 0 0,1 0 0,17 0 16,-17 0-16,0 0 0,-1 0 0,1 0 0,0 0 0,-1 0 0,19 0 0,-19 0 16,1 0-16,-1 0 0,1 0 0,0 0 0,-1 0 0,19 0 0,-19 0 0,1 0 0,0 0 0,-1 0 0,1 0 15,35 0-15,-36 0 0,1 0 0,0 0 0,-1 0 0,1 0 0,0 0 0,-1 0 0,1 0 16,-1 0-16,1 0 0,0 0 0,-1 0 0,1 0 0,0 0 0,-1 0 15,1 0-15,0 0 0,-1 0 16,1 0-16,-1 0 0,-17-18 16,-17 18 62,-1 0-78,1 0 15,-1 0-15,0 0 0,1 0 16,-1 0-16,0 0 0,1 0 0,-1 0 0,0 0 16,1 0-16,-1 0 0,1 0 0,-1 0 0,0 0 15,1 0-15,-1 0 0,0 0 0,1 0 0,-1 0 16,0 0-16,1 0 0,-1 0 0,1 0 31,-1 0 47,36 0 1735</inkml:trace>
  <inkml:trace contextRef="#ctx0" brushRef="#br0" timeOffset="3866.629">16140 7673 0,'17'0'31,"1"0"-31,-1 0 0,1 0 0,0 0 15,-1 0-15,1 0 0,0 0 0,-1 0 0,1 0 0,0 0 0,-1 0 16,1 0-16,0 18 0,123-18 0,-71 0 16,-52 0-16,-1 0 0,1 0 0,0 0 0,-1 0 0,1 0 0,35 0 0,0 0 0,-18 0 15,-17 0-15,52 17 0,-52-17 0,17 0 0,-17 0 0,0 0 0,-1 0 0,1 0 16,-1 0-16,1 0 0,0 0 0,-1 0 0,1 0 0,0 0 0,-1 0 0,1 0 0,0 0 16,-1 0-16,1 0 0,-1 0 0,1 0 15,-36 0 16,1 18-15,-1-18-16,1 0 0,-1 0 0,0 0 0,-52 17 16,52-17-16,0 0 0,1 0 0,-18 18 0,17-18 0,0 18 15,1-18-15,-1 0 0,-53 0 0,54 0 0,-1 0 0,-52 17 0,34-17 16,19 0-16,-1 0 0,0 0 0,1 0 0,17 18 0,-36-18 0,19 0 0,-18 0 0,17 0 16,0 0-16,-17 0 0,17 0 0,1 0 0,-1 0 0,0 0 0,-17 0 15,18 0-15,17 18 0,-18-18 16,36 0 15,-1 0-15,1 0-16,-1 0 0,1 0 0,0 0 0,-1 0 15,54 0-15,-53 0 0,-1 0 0,1 0 16,35 0-16,0 0 0,-18 0 0,-17 0 0,-1 0 0,1 0 16,0 0-16,-1 0 0,1 0 0,88 17 0,-71-17 0,18 0 0,0 0 0,-36 0 15,1 0-15,0 0 0,-1 0 0,1 0 0,176 0 0,-106 0 16,-70 0-16,17 0 0,-17 0 0,17 0 0,-17 0 0,-1 0 0,1 0 0,0 0 0,-1 0 15,1 0-15,-1 0 0,1 0 0,-36 0 32,1 0-32,-1 0 0,1 0 0,-1 0 15,0 0-15,-17 0 0,17 0 0,-17 0 0,17 0 0,1 0 16,-1 0-16,-17 0 0,17 0 0,1-17 0,-19 17 0,19 0 0,-36 0 0,35 0 16,-70-18-16,70 18 0,-17-18 0,17 18 0,-17 0 0,17 0 0,1 0 0,-1 0 0,1 0 0,-1 0 0,-17 0 0,17 0 0,-17-17 15,-18 17-15,35-18 0,-35 18 0,36 0 0,-1-18 0,0 18 0,-17 0 0,17 0 0,-35-17 0,-88 17 16,124 0-16,-1 0 0,0 0 0,1 0 0,-1 0 0,1 0 0,-1 0 15,0 0-15,18-18 0,-17 18 0,-1 0 0,0 0 0,36 0 47,0 0-47,-1 0 0,1 0 16,0 0-16,-1 0 0,1 0 0,-1 0 0,1 0 0,0 0 0,-1 0 0,1 0 16,0 0-16,-1 0 0,1 0 0,35 0 0,-36 18 0,1-18 0,0 0 0,-1 0 0,1 0 0,0 17 0,-1-17 0,1 0 15,0 0-15,-1 0 0,1 0 0,35 18 0,-36-18 0,19 0 0,-19 0 0,1 0 0,0 0 0,-1 0 0,1 0 0,0 0 0,34 0 16,-34 0-16,0 18 0,-1-18 0,19 0 0,87 0 0,-88 0 0,-17 0 15,17 0-15,-17 0 0,0 0 0,-1 0 0,1 0 0,17 0 0,-17 0 0,-1 0 0,1 0 16,0 0-16,-1 0 0,-34 0 31,17 17-31,-18-17 0,0 0 0,1 18 16,-1-18-16,0 0 0,1 18 0,-1-18 0,1 0 0,-1 17 0,0-17 0,1 0 16,-1 0-16,0 0 0,1 0 0,-1 0 0,0 0 0,1 0 0,-1 0 0,-35 0 0,36 0 0,-1 0 0,0 0 0,-17 0 15,17 0-15,1 0 0,-18 0 0,17 0 0,-17 0 0,-1 0 0,19 0 0,-19 0 0,19 0 0,-18 0 0,-1 0 0,-34 0 0,34 0 16,19 0-16,-1 0 0,-17 0 0,-36 0 0,36 0 0,17 0 0,-17 0 0,17 0 0,1 0 0,-18 0 15,17 0-15,0 0 0,36 0 47,0 0-47,-1 0 0,1 0 0,-1 0 0,1 0 16,0 0-16,17 0 0,-17 0 0,-1 0 0,1 0 16,0 0-16,-1 0 0,1 0 0,-1 0 0,1 0 0,0 0 0,17 0 0,-17 0 0,-1 0 0,1 0 0,0 0 15,-1 0-15,1 0 0,17 0 0,-17 0 0,-1 0 0,1 0 0,0 0 0,17 0 0,0 0 0,1 0 0,-1 0 0,-18 0 16,19 0-16,-36-17 0,35 17 0,0 0 0,-17 0 0,0 0 0,-1-18 0,1 18 0,-1 0 0,1 0 0,0 0 0,-18-18 0,35 18 0,-17 0 15,-1-17-15,1 17 0,0 0 0,17 0 0,18-18 0,-36 18 16,1 0-16,-36 0 16,1 0-1,-1 0-15,0 0 0,1 0 0,-1 0 0,1 0 0,-1 0 16,0 0-16,1 0 0,-1 0 0,0 0 0,-17-18 0,0 18 0,-36-17 16,54 17-16,-1-18 0,0 18 0,1 0 0,-1-17 0,-70 17 15,53-18-15,-1 18 0,19 0 0,-1 0 0,0-18 0,1 18 0,-1 0 0,-17-17 0,17 17 0,1 0 0,-1 0 16,0 0-16,1 0 0,-1 0 0,0 0 0,1 0 0,-1 0 0,0 0 0,1 0 0,-1 0 15,36 0 32,-1 0-31,1 0-16,0 0 0,-1 0 0,1 0 0,0 0 0,-1 0 0,1 0 16,0 0-16,-1 0 0,19 0 0,-19 0 0,1 0 0,-1 0 0,1 0 0,17 17 15,-17-17-15,0 0 0,-1 0 0,19 0 0,-36 18 0,17-18 0,18 0 0,-17 0 0,0 0 0,-1 0 0,1 0 0,0 0 0,-1 0 0,36 18 16,-35-18-16,-1 0 0,1 0 0,35 0 0,-18 17 0,-17-17 0,0 0 0,17 0 0,0 0 0,0 0 0,1 0 15,-19 0-15,19 0 0,-19 0 0,1 0 0,0 0 0,34 0 0,-34 0 0,0 0 0,-1 0 0,19 0 0,-1 0 16,-17 0-16,-1 0 0,1-17 0,-1 17 0,1 0 0,35 0 0,-35 0 0,-1 0 16,-17-18-16,-17 18 31,-1 0-15,0 0-16,1 0 0,-1 0 0,0 0 15,1 0-15,-1 0 16,1 0-16,-1 0 15,0 0-15,1 0 16,-1 0-16,0 0 0,1 0 0,-1 0 0,0 0 16,1 0-16,-1 0 0,1 0 0,-1 0 0,0 0 0,1 0 15,-1 0-15,0 0 0,1 0 0,-1 0 16,0 0-16,1 0 0,-1 0 16,0 0-1</inkml:trace>
  <inkml:trace contextRef="#ctx0" brushRef="#br0" timeOffset="5495.359">3369 8978 0,'18'0'63,"-1"0"-63,1 0 0,0 0 0,-1 0 0,1 0 15,-1 0-15,1 0 0,0 0 0,-1 0 0,1 0 0,0 0 16,-1 0-16,1 0 0,0 0 0,17 0 0,0 0 0,-17 0 0,-1 0 15,1 0-15,0 0 0,-1 0 0,213 18 0,-142-18 16,-18 17-16,-34-17 0,158 36 0,-141-36 16,35 17-16,-71-17 0,19 0 0,-19 0 0,1 0 0,17 0 0,142 18 0,-107-18 0,-34 0 0,-19 0 15,36 0-15,-35 0 0,35 18 0,-18-18 0,35 0 0,-34 0 0,246 0 0,-159 17 16,-70-17-16,18 0 0,141 0 0,17-17 16,-141 17-16,-70 0 0,-1 0 0,107 0 0,-89-18 15,36 0-15,-36 18 0,0 0 0,-17 0 0,-1-17 0,1 17 0,0 0 0,52-18 0,-52 18 16,0 0-16,-1 0 0,1 0 0,0 0 0,-1 0 0,1 0 0,-18-18 0,53 18 15,-53-17 64</inkml:trace>
  <inkml:trace contextRef="#ctx0" brushRef="#br0" timeOffset="12575.923">7620 8925 0,'18'0'32,"-1"0"-32,1 0 0,0 0 0,-1 0 0,1 0 0,-1 0 15,1 0-15,0 0 0,-1 0 0,1 0 0,0 0 0,-1 0 0,1 0 0,0 0 0,-1 0 16,36 0-16,-35 0 0,-1 0 0,230 36 16,-211-36-16,-1 0 0,18 0 0,17 0 0,1 0 15,-36 0-15,18 0 0,-18 0 0,18 0 0,0 0 0,-17 0 0,105 0 0,-124 0 0,71 0 16,-70 0-16,53 0 0,-54 0 0,19 0 0,-19 0 0,36 0 0,-35 0 0,141 0 0,-159-18 0,52 18 15,1 0-15,88-18 0,-70 1 0,-36 17 0,1 0 0,228-36 16,-246 36-16,17-17 0,-17 17 0,-1 0 0,19 0 0,17-18 16,-1 18-16,-16 0 0,-19 0 0,1 0 0,17 0 0,18-18 15,-70 18 126,-1 0 46,0-17-187,18-1 0,0 1 0,0-1 0,0 0 0,-17 18 0,17-35 0,0 17 16,-18 1-16,18-1 0,-18 0 0,18 1 0,0-1 0,0 0 0,0 1 16,0-1-16,0 1 0,0-19 0,0 19 0,0-1 15,0 0-15,0 1 0,0-1 0,0 0 0,0 1 0,0-1 16,0 1-16,0-1 0,0 0 0,0 1 0,0-1 16,0 0-16,0 1 0,-17 17 0,17-18 0,0 0 15,-18 18-15,18-17 0,0-1 0,0 1 0,0-1 0,0 0 16,-18 18-16,18-17 0,-17 17 0,17-18 0,0 0 0,-18 18 0,18-17 0,0-1 15,-17 18-15,17-18 0,-18 1 0,18-1 0,0 0 0,-18 18 16,18-17-16,-17 17 0,17-18 0,-18 18 0,18-17 0,-18-1 0,18 0 0,0 1 0,-17 17 16,17-18-16,0 0 0,-36-35 15,19 53-15,17-17 0,-18 17 0,18-18 0,-17 18 0,-1-17 16,18-1-16,-18 18 0,1 0 16,17-18-16,-18 18 0,0 0 15,18-17-15,-17 17 0,-1 0 16,18-18-16,-18 18 0,1 0 15,-1-18-15,0 18 16,1 0-16,-1-17 0,1 17 16,-1 0-16,18-18 0,-18 18 0,1 0 0,-1 0 0,-17 0 15,17-18-15,0 18 0,1 0 0,-1-17 0,1 17 0,-1 0 0,0 0 16,1 0-16,-1 0 0,0 0 0,-52 0 0,70-18 0,-18 18 16,-52-17-16,52 17 0,-17 0 0,35-18 0,-18 18 0,0 0 0,1 0 0,-1 0 15,0 0-15,1 0 0,-1 0 0,1 0 0,-1 0 0,-17-18 0,17 18 0,0 0 0,1-17 0,-1 17 16,0 0-16,-17 0 0,-106 0 15,123 0-15,1 0 0,-18 0 0,17 0 0,0 0 0,1 0 0,-1 0 0,0 0 0,1 0 16,-1 0-16,0 0 0,-17 0 0,0 17 0,0-17 0,-1 0 0,19 0 0,-1 0 16,0 18-16,1 0 0,-1-18 0,0 0 0,18 17 0,-17-17 0,-1 0 0,1 0 0,-1 0 0,0 0 0,1 18 0,-1-18 0,0 0 15,1 0-15,17 17 0,-18-17 0,0 0 0,1 0 0,-1 0 0,1 0 0,17 18 0,-36-18 0,-17 18 16,36-18-16,-1 17 0,0-17 0,1 0 0,-1 0 16,0 0-16,1 0 0,-1 0 15,18 18-15,-17-18 47,-1 0-47,0 0 16,-52 18-1,52-18-15,0 0 0,1 0 0,-1 0 0,1 0 0,-1 0 16,0 0-16,1 0 0,-1 0 0,0 0 16,1 0-16,-1 17 0,0-17 0,1 0 15,-1 0-15,18 18 16,-17-18-16,17 18 15,-18-18-15,0 17 79,18 1-79,-17-1 15,17 1-15,-18 0 0,18-1 16,-18-17-16,18 18 0,-17-18 0,17 18 15,-18-18-15,18 17 0,0 1 0,-18-18 0,18 18 16,-17-18-16,17 17 0,-18-17 16,18 18-16,0-1 0,-18-17 0,18 18 15,-17-18-15,17 18 16,0-1-16,0 1 16,-18-18-16,18 18 0,-17-1 15,17 1-15,0 0 0,0-1 0,0 1 0,0 0 16,0-1-16,0 1 0,-18-18 0,18 17 0,0 1 0,0 0 0,0-1 15,-4057 1-15,8096 0 0,-4039-1 0,0 1 16,0 0-16,0-1 0,0 1 16,0-1-16,0 1 15,0 17 1,0-17-16,0 0 0,0-1 0,0 1 0,18-18 16,-18 18-16,0-1 0,0 1 0,18-18 15,-18 17-15,17 1 0,-17 0 16,0-1-16,0 1 0,18-18 0,-18 18 31,0-1-15,17-17-1,-17 18-15,18-18 0,-18 18 0,0-1 0,0 1 16,18-18-16,-18 18 0,17-18 16,-17 17-16,18-17 0,-18 18 0,0-1 0,0 1 15,0 0-15,18-18 0,-18 17 0,17-17 16,-17 18-16,0 0 0,0-1 15,18-17-15,-18 18 0,18-18 0,-18 18 0,0-1 16,0 1-16,17-18 0,1 0 0,-18 17 16,18-17-1,-1 0 1,1 0-16,-1 0 16,1 0-16,-18 18 15,18-18-15,-1 0 0,1 0 16,0 0-1,-1 0-15,1 0 32,0 0-1,-1 0-15,1 0-1,-1 0 454,1 0-453,0 0-1,-1 0-15,19 0 16,-1 0-1,-17 0-15,-1 0 0,1 0 0,-1 0 0,1 0 16,0 0-16,-1 0 0,1 0 0,0 0 0,-18-18 16,17 18-16,1 0 0,0 0 0,52 0 0,-35 0 15,-17 0-15,0 0 0,-1 0 0,36-17 16,-35 17-16,0 0 0,-1 0 0,1 0 0,-1 0 0,1 0 0,0-18 0,17 18 0,-17 0 0,-1-17 0,1 17 16,0 0-16,-1 0 0,1 0 0,-1 0 0,1 0 0,0-18 0,35 18 0,0-18 15,-36 18-15,1 0 0,0 0 0,-18-17 0,88 17 16,-71 0-16,1 0 0,0 0 0,-1 0 15,1 0-15,0 0 0,-18-18 0,17 18 0,1 0 32,-1 0-17,1 0-15,0 0 16,-1 0-16,1 0 0,0 0 0,-1 0 0,1 0 16,0 0-16,-1 0 0,1 0 0,-1 0 0,-17-18 15,36 18-15,-19 0 0,1 0 0,0 0 0,-18-17 16,17 17-16,1 0 0,0 0 0,-1 0 0,1 0 15,-18-18-15,18 18 0,-1 0 0,1 0 16,-1 0-16,1 0 0,0 0 0,-1 0 0,1 0 0,0 0 16,-1 0-16,1 0 0,0 0 0,-1 0 0,1 0 15,88 0-15,-71 0 16,-17 0-16,-1 0 0,18 0 0,-17 0 0,0 0 0,-1 0 0,1 0 16,0 0-16,-1 0 0,1 0 15,0 0-15,-1 0 0,1 0 16,0 0-16,-1 0 15,1 0-15,-1 0 0,1 0 16,0 0-16,-1 0 0,1 0 0,0 0 16,-1 0-16,1 0 0,0 0 15,-1 0-15,1 0 16,-1 0-16,1 0 31,-36 0 125,1 0-156,17-18 0,0 1 0,0-1 16,0 1-16,-18-19 0,18 19 0,0-1 0,0 0 0,0 1 16,0-1-16,0 0 0,0 1 0,0-1 0,0 0 0,0 1 0,0-1 15,0 1-15,0-1 0,0 0 0,0 1 0,0-19 0,0 19 0,0-1 16,0-35-16,0 36 0,0-1 0,0 0 0,0 1 16,0-1-16,-17 18 0,17-18 15,0 1 1,0-1-16,0 0 15,0 1-15,-18 17 0,18-18 16,-18 18-16,18-17 0,0-1 16,-17-17-1,17 17-15,0 0 0,-18 18 0,18-17 0,0-1 16,-18 18-16,18-18 0,0 1 16,0-1-16,-17 0 15,17 1-15,0-1 16,0 1-16,0-1 15,0 0-15,-18 18 0,18-17 0,0-1 16,0 0-16,0 1 0,0-1 16,0 0-16,0 1 15,0-1-15,-18 18 0,18-17 0,-17 17 16,17-18-16,-18 18 0,18-18 0,-17 18 16,-1 0-16,18-17 0,0-1 15,-18 18-15,18-18 16,-17 18-16,-1 0 0,0 0 15,1 0 1,17-17-16,-18 17 0,0 0 16,1 0-16,17-18 0,-18 18 15,0 0-15,1 0 63,-1 0-63,1 0 15,-1 0 1,0 0 0,1 0-16,-1 0 15,0 0-15,18-18 0,-17 18 0,-1 0 16,18-17-16,-18 17 0,1 0 0,-1 0 16,1-18-16,-1 18 0,0 0 15,1 0-15,-1 0 0,18-17 0,-18 17 0,1 0 0,17-18 16,-18 18-16,0 0 0,1 0 0,-1 0 15,1 0-15,-1 0 32,0 0-32,1 0 0,-1 0 15,-35 0-15,35 0 16,1 0-16,17-18 0,-18 18 0,0 0 16,1 0-1,-1 0 16,1 0-31,-1 0 0,0 0 16,1 0-16,-1 0 16,0 0-16,1 0 0,-1 0 0,0 0 15,1 0-15,-1 0 0,1 0 0,-1 0 0,0 0 0,-17 0 16,17 0-16,1 0 0,-1 0 0,-17 0 16,17 0-16,-17 0 0,17 0 0,1 0 15,-1 0-15,0 0 0,1 0 0,-1 0 0,0 0 0,1 0 16,-1 0-16,0 0 0,1 0 15,-1 0-15,1 0 0,-1 0 0,0 0 0,1 0 16,-1 0-16,0 0 0,1 0 0,-1 0 0,0 0 0,1 0 0,-1 0 16,1 0-16,-1 0 0,0 0 0,1 0 15,-1 0 48,0 0-48,1 0-15,-1 0 16,0 0-16,1 0 0,-1 0 16,1 0-16,-1 0 15,0 0-15,1 0 16,-1 0 0,0 0-16,1 0 15,-1 0-15,0 0 16,1 0-16,17 18 0,-18-18 0,0 0 0,1 0 15,17 18-15,-18-18 0,1 0 0,-1 0 16,0 0-16,1 0 16,-1 0 46,18 17-31,-18-17-31,1 0 32,-1 0-17,0 0-15,18 18 0,-17-18 0,-1 0 0,1 0 16,17 17-16,-18-17 0,0 0 0,1 0 16,17 18-16,-18-18 0,18 18 0,-18-18 0,1 0 15,17 17 1,-18 1 31,18 0-47,0-1 15,0 1-15,0 0 0,0-1 0,0 1 0,0-1 0,0 1 16,0 0-16,0-1 0,0 1 0,0 0 0,0-1 16,0 1-16,0 0 0,0-1 0,0 1 15,0-1-15,-18 1 16,18 0-16,-17-18 0,17 17 15,0 1-15,0 0 32,-18-18 124,18 17-156,0 1 0,-17-18 0,17 18 16,-18-18-16,18 17 0,0 1 15,-18-18-15,1 0 31,17 18 16,0-1-31,0 1-16,0-1 109,0 1-109,-18 0 0,18-1 0,0 1 16,0 0-16,0-1 0,0 1 0,-18 0 0,18-1 0,0 1 0,0-1 0,0 1 0,0 0 16,0-1-16,0 1 0,-17 35 0,17-35 0,0-1 0,0 1 15,0-1-15,0 1 0,0 0 0,0-1 0,-18-17 0,18 18 0,0 17 0,0-17 0,0 0 16,0-1-16,-18-17 0,18 18 0,0 0 0,0-1 0,0 1 15,0-1-15,0 1 0,0 0 16,0-1 78,18-17-94,-18 18 15,18-18 1,-18 18-16,0-1 0,0 1 16,0 0-16,0-1 0,0 1 0,17-18 0,-17 17 0,0 1 0,0 0 15,0-1-15,0 1 0,0 0 0,0-1 0,18-17 16,-18 18-16,0 0 16,18-18 15,-1 0-31,1 0 15,-18 17 1,18-17-16,-1 0 16,1 0-16,-1 0 15,1 0-15,0 0 0,-1 0 16,1 0-16,0 0 0,-1 0 0,1 0 16,0 0-16,-1 0 0,1 0 0,-1 0 0,1 0 0,0 0 0,-1 0 15,1 0-15,0 0 0,-18-17 0,17 17 0,1 0 0,0 0 0,-1 0 0,1-18 16,-1 18-16,1 0 0,0 0 0,-1 0 0,1 0 0,0 0 0,-1 0 0,1 0 15,0 0-15,-1 0 0,1 0 0,0 0 0,-1 0 0,1 0 0,-1-18 0,1 18 0,0 0 0,17 0 16,-17 0-16,17 0 0,-17 0 0,17-17 0,0 17 0,-17 0 0,-1 0 0,1 0 0,17 0 0,1-18 0,-1 18 0,-18 0 16,1 0-16,0 0 0,-1 0 0,1 0 0,17 0 0,1 0 0,-19 0 0,-17-18 0,36 18 0,-19 0 0,18 0 0,-17 0 0,-18-17 0,35 17 15,124-18-15,-106 18 0,-18 0 0,1 0 16,-1 0-16,-18 0 0,19 0 0,-1 0 0,-35-18 0,18 18 0,-1 0 0,1 0 0,0 0 0,-1 0 0,1 0 16,0 0-16,-1-17 0,1 17 0,-1 0 0,1 0 0,0 0 0,-1 0 15,1 0-15,0 0 16,-1 0-16,1 0 0,0 0 15,-1 0-15,1 0 0,-1 17 16,1-17-16,0 0 0,-1 0 0,1 0 0,0 0 16,-1 0-16,1 0 0,0 0 0,-1 0 15,1 0-15,-1 0 0,1 0 0,0 0 16,-18-17 0,17 17-1,1 0 16,0 0-15,-1 0 0,1 0-16,-18-18 15,18 18-15,-1 0 0,-17-17 0,18 17 16,0 0-16,-1 0 0,-17-18 31,0 0 0,0 1-31,0-1 0,0 0 16,0 1-16,0-1 0,0 0 0,0-17 0,0 18 0,0-1 16,0 0-16,0 1 0,0-1 0,0 0 0,0 1 0,0-1 0,0 0 15,0 1-15,0-1 0,0 0 0,-4039 1 0,8078-1 0,-4039 1 16,0-1-16,-17 18 0,17-18 0,0 1 0,-18-36 16,18 35-16,-18 0 0,1 18 0,17-17 0,0-1 15,0 1-15,0-1 16,-18 18 46,18-18-62,0 1 16,0-1-16,0 0 0,0 1 0,0-1 0,-18 0 0,18 1 16,0-1-16,0 1 0,0-1 0,0 0 0,0 1 0,0-1 15,0 0-15,0 1 0,0-1 0,0 0 0,0 1 0,0-1 0,0 0 0,0 1 16,0-1-16,0 1 0,0-1 0,0 0 0,0 1 15,0-1-15,0 0 0,0 1 0,0-1 0,0 0 0,0 1 16,0-1-16,0 1 0,0-1 0,0 0 0,0 1 0,0-1 16,0 0-16,0 1 0,0-1 15,-17 18-15,-1 0 110,0 0-95,18-18-15,-17 18 0,-1 0 16,0 0-16,-4038 0 16,8077 0-16,-4038-17 0,-1 17 15,18-18-15,-35 18 0,17 0 0,0 0 16,1-17-16,-1 17 0,0 0 15,18-18-15,-17 18 0,-1 0 0,1 0 0,-1 0 47,0 0-31,1 0 0,-1 0-16,0 0 0,1 0 15,-1 0-15,0 0 0,1 0 0,-1 0 0,1 0 16,-1 0-16,-35 0 15,35 0-15,18-18 0,-17 18 0,-1 0 16,0 0-16,1 0 0,-1 0 0,0 0 0,1 0 16,-1 0-16,1-17 0,-1 17 0,0 0 0,1 0 0,-1 0 0,-53-18 15,54 18-15,-1 0 0,-17-18 0,17 18 0,1 0 0,-36 0 16,35 0-16,-35 0 0,18 0 0,17 0 0,18-17 0,-35 17 16,17 0-16,1 0 0,-1 0 0,0 0 0,1 0 0,-1 0 15,0 0-15,18-18 0,-17 18 0,-1 0 0,1 0 0,-1 0 16,0 0-16,1 0 0,-1 0 15</inkml:trace>
  <inkml:trace contextRef="#ctx0" brushRef="#br0" timeOffset="24225.617">3157 12488 0,'18'0'31,"0"0"-31,-1 0 0,1 0 16,0 0-16,-1 0 0,1 0 0,-1 18 16,1-18-16,0 0 0,-1 0 0,1 0 15,0 0-15,-1 0 0,1 0 0,0 0 0,34 0 16,-16 18-16,-1-18 0,-17 0 0,88 17 16,-71 19-16,-18-36 0,19 0 0,-19 0 0,1 0 0,0 0 0,-1 0 0,195 0 15,-194 0-15,17 0 0,0 0 0,-17 0 0,-1 0 0,230 0 16,-211 0-16,17 0 0,-18 0 0,159-36 15,-124 19-15,-17 17 0,0-18 0,-35 18 0,0 0 0,17 0 0,0 0 0,-17 0 0,88 0 16,-71 0-16,0-18 0,-17 18 0,-1 0 0,19 0 0,-1 0 0,0-17 0,-17 17 0,0 0 0,17 0 0,-18 0 0,19 0 0,70-18 16,-54 0-16,1 18 0,-35 0 0,53 0 0,-1 0 0,-52 0 15,17 0-15,88 0 0,-87 0 0,-19 0 0,1 0 0,35 0 0,-35 0 16,52 18-16,-52-18 0,-1 0 0,1 0 0,0 0 0,-1 0 0,19 0 0,-1 0 0,-17 0 16,17 0-16,-18 0 0,19 0 0,-19 0 0,54 0 0,-53 0 0,-1 0 0,1 0 0,-1 18 15,1-18-15,0 0 0,-1 0 0,1 0 0,0 0 0,-1 0 0,1 0 16,0 0-16,-1 0 0,1 0 0,0 0 0,-1 0 15,1 0-15,-1 0 0,1 0 16,0 0-16,-1 0 0,1 0 16,0 0-16,-1 0 0,1 0 0,-18 17 0,18-17 0,-1 0 0,1 0 15,-1 0-15,1 0 0,-18 18 0,18-18 0,-1 0 0,1 0 0,0 0 0,35 0 16,-36 0-16,1 0 0,-1 0 0,1 0 0,0 0 0,-1 0 0,1 0 0,0 0 0,-1 0 16,1 0-16,0 0 0,-1 0 0,1 0 0,17 0 0,-17 0 15,-1 0-15,1 0 0,0 0 0,-1 0 0,1 0 0,0 0 0,-1 0 0,1 0 16,0 0-16,-1 0 0,1 0 0,-1 0 0,1 0 0,0 0 0,-1 0 15,1 0-15,0 0 0,-18-18 16,17 18 0,1 0 77,0 0-46,-18 18-47,17-18 16</inkml:trace>
  <inkml:trace contextRef="#ctx0" brushRef="#br0" timeOffset="28879.948">3351 11289 0,'18'0'31,"0"0"-15,-1 0-1,1 0-15,0 0 0,-1 0 0,1 0 0,-1 0 0,107 35 16,-106-35-16,35 0 0,-18 0 0,-18 0 0,1 0 0,17 0 0,1 0 0,140 0 15,-158 0-15,-1 0 0,36 0 0,-17 0 0,122 0 16,-17 0-16,-105 0 0,-19 0 0,19 0 0,-1 0 16,35 0-16,-52 0 0,0 0 0,17 0 0,-17 0 0,52 0 0,-52 0 0,-1 0 15,19 0-15,17 0 0,-18 0 0,-17 0 0,17 0 0,0 0 0,-17 0 0,17 0 0,0 0 16,-17 0-16,17 0 0,18 0 0,-35 0 0,35 0 0,-18 0 0,0 0 0,18 0 16,-18 0-16,1 0 0,158-17 15,-177 17-15,36 0 0,0 0 0,-18 0 0,-17 0 0,0 0 0,-1 0 0,1 0 0,0 0 0,-1 0 16,19 0-16,-19 0 0,124 0 15,-123 0-15,0 0 0,-1 0 0,1 0 0,17 0 0,-17 17 0,-1-17 0,19 0 16,-19 0-16,1 0 0,0 0 0,-1 0 0,89 0 16,-88 18-16,-1-18 0,1 0 0,70 0 15,-70 0-15,141 0 16,-124 0-16,0 0 0,-17 0 0,-1 0 0,1 0 0,0 0 0,-1 0 0,1 0 0,0 0 16,-1 0-16,1 0 0,0 0 0,-1 0 0,1 0 0,17 0 0,-17 0 0,-1 0 0,107 0 15,-107 0-15,1 17 0,17-17 16,1 0-16,-19 0 0,1 0 0,0 0 0,-1 0 0,1 0 0,0 0 0,17 0 0,18 0 15,-36 0-15,1 0 0,0 0 0,-1 0 0,1 18 0,17-18 0,-17 0 0,70 18 16,-53-18-16,-17 0 0,0 17 0,-1-17 0,1 0 0,17 0 0,-17 0 0,17 0 16,124 18-16,-142-18 0,36 18 15,-35-18-15,35 0 0,0 0 0,-36 0 0,1 0 0,0 0 0,-1 0 0,1 0 16,35 17-16,0-17 0,-36 0 0,1 0 0,0 0 0,-1 0 0,1 18 0,0-18 0,-1 0 0,19 0 16,-19 18-16,89-18 0,-88 0 0,-1 0 15,1 0-15,0 0 0,17 0 0,-17 0 0,52 0 0,-52 0 0,17 0 0,0 0 16,-17 0-16,17 0 0,0 0 0,-17 0 0,17 0 0,-17 17 0,0-17 0,-1 0 0,1 0 0,0 0 0,-1 0 0,1 0 15,0 0-15,-1 0 0,1 0 0,-1 0 0,1 0 0,0 0 0,-1 0 0,1 0 0,0 0 0,-1 0 0,1 0 0,0 0 0,17 0 16,-18 0-16,1 0 0,0 0 0,-1 0 0,19 0 0,-19 0 0,19 0 0,-19 0 0,18-17 0,1 17 0,-19 0 0,1 0 0,0 0 16,-1 0-16,1 0 0,0 0 0,-1 0 0,1-18 0,0 18 0,-1 0 0,1 0 0,88-18 0,-71 18 0,-17 0 15,17 0-15,-18 0 0,19-17 0,-1 17 0,-17 0 0,-1 0 0,19-18 0,-19 18 0,1 0 0,-1 0 16,1-18-16,0 18 0,-1 0 0,19 0 0,-19 0 0,1 0 0,0-17 0,-1 17 0,1 0 0,0 0 0,-1 0 0,1-18 16,-1 18-16,19 0 0,-1 0 0,-17 0 0,-1 0 0,1-18 0,17 18 0,-17 0 0,-1 0 15,1 0-15,0 0 0,-1 0 0,1 0 0,17 0 0,-17 0 0,0 0 0,-1 0 0,1 0 0,52 0 16,-34 0-16,-19 0 0,1 0 0,0 0 0,-1 0 0,1 0 0,0 0 0,17 0 0,-18 0 15,1 0-15,0 0 0,-1 0 0,1 0 0,0 0 0,-1 0 0,1 0 0,0 0 0,-1 0 0,1 0 16,17 0-16,-17 0 0,-1 0 0,1 0 0,0 0 0,-1 18 0,1-18 0,0 0 16,17 0-16,-18 0 0,1 18 0,0-18 0,-1 0 0,1 0 0,0 0 0,-1 0 0,1 0 15,0 0-15,-1 0 0,19 0 0,-19 0 0,1 0 0,17 0 0,0 0 0,-17 0 0,17 0 16,-17 0-16,0 0 0,-1 0 0,1 0 0,-1 0 0,1 0 0,0 0 0,17 0 0,-17 0 0,-1 0 0,19 0 0,-19 0 16,1 0-16,-1 0 0,1 0 0,0 0 0,17 0 0,-17 0 0,-1 0 0,1 0 0,17 0 0,-17 0 0,17 0 0,-17 0 0,17 0 0,-17 0 0,-1 0 0,19 0 15,-19 0-15,1 0 0,0 0 0,17 0 0,0 0 0,-17-18 0,17 18 0,-17 0 0,17 0 0,-17 0 0,-1 0 0,18 0 0,-17-18 0,35 18 0,-35 0 16,35-17-16,-36 17 0,36 0 0,35 0 0,-52 0 0,-1-18 0,0 18 0,-17 0 0,35-17 15,-36 17-15,19 0 0,-19 0 0,1-18 0,0 18 0,-1 0 0,1 0 0,17-18 0,-17 18 0,17 0 0,-17 0 0,-1 0 0,19 0 16,17 0-16,-36 0 0,1-17 0,-1 17 0,19 0 0,-19 0 0,36-18 0,-17 18 0,-19 0 0,1 0 0,-1 0 0,1 0 16,0 0-16,-1 0 0,19 0 0,-19 0 0,19 0 0,-19-18 0,18 18 0,-17 0 0,0 0 15,-1 0-15,1 0 0,0 0 0,-1 0 0,1 0 0,0-17 0,17 17 0,-17 0 16,-1 0-16,1 0 0,-1 0 0,1 0 0,0 0 0,-1 0 0,1 0 0,0 0 16,-1 0-16,1 0 0,0 0 0,-1 0 15,1 0-15,-1 0 0,1 0 16,-18-18-16,18 18 31,-1 0-31,1 0 16,0 0-16,-1 0 0,1 0 15,0 0-15,-1 0 16,1 0-16,-1 0 0,1 0 16,0 0-16,-1 0 93,1 0-77,0 0-16,-1 0 0,1 0 16,0 0-16,-1 0 0,1 0 15,0 0-15,-1 0 0,1 0 0,-1 0 16,1 0-16,0 0 0,-1 0 0,1 0 15,0 0-15,-1 0 0,1 0 0,0 0 16,-1 0-16,1 0 16,-18-18 15,0 1-31,0-1 16,0 0-16,0 1 0,17-1 0,-17 1 0,0-1 15,0 0-15,0 1 0,18-1 0,-18 0 0,0 1 0,0-1 0,0 0 0,0-34 16,0 34-16,0 0 15,0 1-15,0-1 0,-18 18 0,18-18 0,0 1 0,-17-1 16,17 0-16,-18 18 0,-4021-17 0,8061 17 16,-4022-18-16,-18 1 0,0 17 0,1-18 15,-1 18-15,18-18 0,0 1 16,-18 17-16,1 0 0,-1 0 0,18-18 0,0 0 0,-18 18 16,1 0-16,-1-17 0,1 17 0,-1-18 0,18 0 0,-18 18 15,1 0-15,17-17 0,-18-1 0,0 18 0,1 0 0,-1-18 0,18 1 0,-18 17 16,18-18-16,-35 18 0,35-17 0,-18 17 0,-17-18 0,18 0 0,-1 1 15,0-1-15,1 18 0,-1 0 0,18-18 0,-18 18 0,1-17 0,-1 17 0,0 0 0,18-18 16,-17 18-16,17-18 0,-18 18 0,1 0 0,17-17 0,-18 17 0,18-18 0,-18 18 0,1 0 0,17-17 0,-18 17 0,0 0 16,18-18-16,-17 18 0,-1-18 0,0 18 0,1 0 0,-1-17 0,1 17 0,-1-18 15,0 18-15,1 0 0,-1-18 0,0 18 0,1 0 0,-1 0 0,18-17 16,-18 17-16,1-18 0,-19 18 0,19 0 0,-18 0 0,17 0 16,0 0-16,1-18 0,-1 18 0,0 0 0,1 0 0,-1 0 0,0 0 15,1 0-15,-1 0 0,1-17 0,-1 17 0,0 0 0,-17 0 0,17 0 16,1 0-16,-19-18 0,19 18 0,-1 0 0,1 0 0,-19 0 0,19 0 15,-19 0-15,1 0 0,17 0 0,1 0 0,-1 0 0,0 0 0,1 0 0,-1 0 0,1 0 0,-1 0 16,0 0-16,-17 0 0,17 0 0,1 0 0,-1 0 0,0 0 0,1 0 0,-18 0 0,17 0 0,0 0 0,1 0 0,-1 0 0,-17 0 16,17 0-16,0 0 0,1 0 0,-1 0 0,1 0 0,-1 0 0,0 0 0,1 0 0,-1 0 0,0 0 0,1 0 15,-1 0-15,0 0 0,1 0 0,-54 18 0,54-18 0,-1 0 16,0 0-16,-17 0 0,35 17 0,-18-17 0,1 0 0,-1 0 0,0 0 0,1 0 0,-1 0 16,1 0-16,-1 0 0,0 0 0,1 0 0,-1 0 0,0 0 15,1 0-15,-1 0 0,0 0 0,1 0 0,-1 0 0,1 0 0,-1 0 0,0 0 16,1 0-16,-1 0 0,0 0 0,1 0 0,-1 0 0,0 0 0,1 0 0,-54 0 15,54 0-15,-1 0 0,-17 0 0,17 0 0,-17 0 0,17 0 0,-17 0 0,17 0 0,-17 0 0,17 0 0,1 0 0,-1 0 16,0 0-16,1 0 0,-1 0 0,0 0 0,-17 0 0,0 0 0,17 0 0,1 18 0,-19-18 0,1 0 0,17 0 0,1 0 16,-19 0-16,1 0 0,18 0 0,-19 0 0,19 0 0,-1 0 0,-17 0 0,17 18 0,0-18 0,1 0 0,-1 0 0,-17 0 0,17 0 0,1 0 0,-19 0 0,19 0 15,-19 0-15,19 0 0,-18 0 0,17 0 0,-17 0 0,17 0 0,-17 17 0,17-17 0,0 0 0,1 0 16,-36 0-16,35 0 0,1 0 0,-1 0 0,0 0 0,1 18 0,-1-18 0,0 0 0,1 0 16,-1 0-16,0 0 0,1 0 0,-1 0 0,1 0 0,-1 0 0,0 0 0,1 0 0,-19 0 15,36 18-15,-17-18 0,-1 0 0,-17 0 0,17 0 0,1 0 0,-1 0 0,-17 0 0,17 0 16,-17 0-16,17 0 0,0 0 0,1 0 0,-1 0 0,0 0 0,1 0 0,-1 0 15,1 0-15,-1 0 0,0 0 0,-35 0 0,36 0 0,-1 0 0,0 0 0,1 0 16,-18 0-16,-1 0 0,19 0 0,-19 0 0,19 0 0,-1 0 0,-17 0 0,17 0 16,1 0-16,-1 0 0,0 0 0,1 17 0,-19-17 0,1 0 0,17 0 0,1 0 0,-1 0 0,0 0 0,1 0 0,-1 0 15,1 0-15,-1 0 0,-17 0 0,-1 0 0,19 0 0,-19 0 0,19 0 0,-18 0 0,17 0 0,-17 0 0,-1 0 16,19 0-16,-19 0 0,19 0 0,-18 0 0,-1 0 0,-34 0 0,34 0 0,19 0 16,-36 0-16,35 0 0,-17 0 0,0 0 0,17 0 0,-17 0 0,17 0 0,0 0 0,1 0 0,-1 0 0,-17 0 0,17 0 15,-17 0-15,17 0 0,1 0 0,-1 18 0,0-18 0,-17 0 0,18 0 0,-1 0 0,-17 0 0,17 0 0,-35 0 0,18 0 0,17 0 16,0 0-16,-17 18 0,18-18 0,-1 0 0,0 0 0,-17 0 0,0 0 0,17 0 0,0 0 0,-17 0 0,18 0 0,-19 0 0,19 0 0,-36 17 15,17-17-15,19 0 0,-1 0 0,-17 0 0,17 0 0,-17 0 0,17 18 0,1-18 0,-89 0 16,35 0-16,54 0 0,-1 0 0,-17 0 0,17 17 0,-17-17 0,0 0 0,17 0 0,0 0 0,1 0 0,-1 0 16,0 0-16,-17 0 0,17 0 0,-17 0 0,0 0 0,17 0 0,-17 18 0,0-18 0,17 0 0,0 0 0,1 0 15,-1 0-15,0 0 0,-17 0 0,0 0 0,17 0 0,-17 0 0,17 0 0,18 18 0,-35-18 0,17 0 0,-17 0 0,18 0 16,-1 0-16,-35 0 0,35 0 0,-17 0 0,17 0 0,1 0 0,-1 17 0,1-17 0,-1 0 0,-17 0 0,17 0 0,-106 0 16,107 0-16,-1 0 0,1 0 0,-1 0 0,0 0 0,1 0 0,-1 0 0,0 0 0,-17 0 15,17 0-15,1 0 0,-1 0 0,1 0 0,-19 0 0,19 0 0,-1 0 0,0 0 0,1 0 0,-19 0 0,19 0 0,-1 0 16,1 0-16,-1 0 0,0 0 0,1 0 0,-1 0 0,0 0 0,1 0 0,-1 0 0,0 0 0,1 0 0,-1 0 0,0 0 0,-17 0 15,18 0-15,-1 0 0,0 0 0,-17 0 0,0 0 0,17 0 0,-17 0 16,17 0-16,1 0 0,-1 0 0,0 0 0,1 0 0,-1 0 0,0 0 16,1-17-16,-1 17 0,0 0 0,1 0 0,-1-18 0,1 18 0,-1 0 0,0 0 0,1 0 15,-1-18-15,0 18 0,1 0 0,-1-17 0,0 17 0,1 0 0,-1 0 16,1 0-16,-1 0 0,0 0 0,1 0 0,-1 0 0,0 0 0,1 0 0,-1 0 0,0 0 0,1 0 16,-1 0-16,0 0 0,1 0 0,-1-18 0,1 18 0,-1 0 0,0 0 0,-35 0 0,18 0 0,17 0 0,1 0 15,-1 0-15,1 0 0,-1 0 0,0 0 0,-17 0 0,17 0 0,-35 0 0,36 0 0,-1 0 16,0 0-16,1 0 0,-1 0 0,1 0 0,-1 0 0,0 0 0,-17 0 0,17 0 15,1 0-15,-1 0 0,0 0 0,1 0 0,-1 0 0,1 0 0,-1 0 0,0 0 16,1 0-16,-1 0 0,0-17 0,1 17 0,-1 0 0,0 0 0,1 0 16,-1 0-16,1 0 0,-1 0 0,0 0 0,1 0 15,-1 0-15,0 0 0,1 0 0,-1 0 0,0 0 0,1 0 0,-1 0 16,1 0-16,-1 0 0,0 0 0,1 0 0,-1 0 0,0 0 0,1 0 0,-19 0 16,19 0-16,-1 0 0,0 0 0,1 0 0,-1 0 0,1 0 0,-1 0 0,0 0 15,1 0-15,-1 0 0,0 0 0,1 0 16,-1 0-16,0 0 78,1 0-47,-1 0 0,1 17-15,-1-17-16,0 0 0,18 18 0,-17-1 16,-1 1-16,0-18 0,18 18 0,0-1 0,-17-17 0,-1 0 0,0 36 15,1-36-15,-1 17 0,18 1 0,-18-18 16,18 18-16,-17-18 0,17 17 0,-18-17 31,1 0 63,-1 18-78,0-18-16,1 0 0,17 17 0,-18 1 15,-17 0-15,17-1 16,0-17-16,18 18 0,-17 0 0,-1-18 15,18 17-15,-17 1 0,-1-18 0,0 0 0,18 18 16,-17-18-16,-1 17 0,0-17 0,18 18 0,-17-18 0,-1 18 16,18-1-16,-18-17 0,1 0 31,17 18-31,0-1 62,0 1-62,0 0 0,0-1 0,0 1 16,0 0-16,0-1 0,0 1 0,0 0 16,0-1-16,0 1 0,0-1 0,0 1 0,0 0 15,0-1-15,0 1 0,0 0 16,0-1-16,0 1 16,0 0-16,0-1 0,0 1 78,17-18-63,-17 17-15,18-17 16,0 0-16,-1 0 0,1 0 31,-4057 18-31,8078 0 16,-4021-18-16,-18 17 15,17-17 1,1 0-16,0 0 0,-1 0 31,1 0-15,-18 18 0,0 0-1,17-18-15,-17 17 16,18-17-16,-18 18 0,0 0 0,18-18 15,-1 0-15,-17 17 0,18-17 0,-18 18 0,18-18 16,-1 0-16,1 0 0,0 0 16,-18 18-16,17-18 0,-17 17 31,18-17-31</inkml:trace>
  <inkml:trace contextRef="#ctx0" brushRef="#br0" timeOffset="30531.959">12171 12647 0,'17'0'0,"-34"0"0,52 0 0,-17 0 0,-1 0 0,1 0 0,0-18 0,-1 18 0,1 0 0,0 0 16,-1 0-16,1 0 0,-1 0 0,1 0 0,0 0 0,-1 0 0,1 0 0,0 0 16,-1 0-16,1 0 0,0 0 0,-1 0 0,1 0 0,0 0 0,140 18 15,-122 0-15,69-1 0,-87-17 16,88 36-16,-71-36 0,36 17 0,-1 1 0,-34-18 0,-1 18 0,-18-18 0,54 0 0,-18 0 0,0 0 16,35 17-16,-53 1 0,18-18 0,-35 0 0,35 17 0,0-17 0,-36 0 0,36 0 0,0 0 0,-35 0 0,35 18 0,-18-18 0,0 0 0,1 0 0,34 18 15,-17-18-15,0 0 0,0 0 0,-36 0 0,72 0 0,-72 0 0,19 0 0,-1 0 0,-17 0 0,17 0 0,-18 0 0,19 0 0,17 0 16,-36 0-16,19 0 0,-19 0 0,142 0 0,-71-18 0,-70 18 0,17-18 15,0 18-15,1 0 0,34-17 0,-35-1 0,-17 18 0,0 0 0,17-17 0,-17 17 0,-18-18 0,35 18 0,-17 0 16,17 0-16,-18 0 0,-17-18 0,18 18 0,0 0 0,-1 0 0,-17-17 0,18 17 0,0 0 16,-1 0-16,1 0 0,0 0 0,-1 0 0,1 0 15,-1 0-15,1 0 0,0 0 0,-1 0 0,36 0 0,-35 0 16,0 0-16,-1 0 0,1 0 0,0 17 0,-1-17 0,1 0 0,-1 0 0,1 0 0,0 0 0,-1 0 16,1 0-16,-18 18 0,18-18 0,-18 18 0,17-18 0,1 0 0,0 0 15,34 0-15,-52 17 16</inkml:trace>
  <inkml:trace contextRef="#ctx0" brushRef="#br0" timeOffset="33126.653">12612 12929 0,'17'0'47,"1"0"-31,0 0-16,-1 0 0,1 0 0,0 0 0,35 0 0,-18 0 16,-18 0-16,19 0 0,-19 0 0,19 18 0,-19-18 0,1 18 0,17-18 0,-17 0 0,158 35 15,-158-35-15,52 0 0,-52 0 0,17 0 0,1 0 0,-1 0 0,-17 0 0,34 17 0,248 1 16,-211 0-16,-37-18 0,-34 0 0,53 0 15,105 0-15,-158 0 0,17 0 0,0 0 0,0 0 0,1 0 0,-19 0 0,177-18 16,-176 18-16,0 0 0,-1 0 0,1 0 0,17 0 16,53 0-16,-52 0 0,-19 0 0,1 0 0,0 0 0,-1 0 15,1 0-15,17 0 0,-17 0 0,17-18 0,-17 18 16,-1 0-16,19 0 0,-19 0 0,1 0 16,0 0-16,-1 0 0,1 0 0,0 0 0,-1 0 0,1 0 15,-1 0-15,1-17 0,0 17 16,-1 0-1,1 0-15,0 0 0,-1 0 16,1 0-16,-36 0 109,18 17-93,-17-17-16,-1 0 16,0 0-16,1 0 15,-1 0-15,0 0 16,1 0 0,-1 0-16,1 0 15,-1 0 1,-53 0-1,54 0-15,-19-17 0,19 17 0,-36 0 0,35 0 0,1 0 16,-1 0-16,0 0 0,1 0 0,-1 0 0,0-18 0,1 18 0,-1 0 16,0 0-16,1 0 0,-1 0 0,1 0 0,-1 0 0,0 0 0,1 0 15,17-17-15,-18 17 0,0 0 0,1 0 0,-1 0 16,0 0-16,1 0 0,-1 0 16,1 0-16,-1 0 156,0 0-156,1 0 15,-1 0-15,0 0 0,1 0 0,-1 0 16,-35 0-16,35 0 0,-70 0 0,71 0 16,-36-18-16,35 18 0,0 0 0,-17 0 0,0-18 0,17 18 0,-17 0 0,17-17 0,-35 17 15,18 0-15,-35 0 0,34-18 0,1 18 0,17 0 0,-105-18 16,105 18-16,-17 0 0,17 0 0,1 0 0,-1-17 0,0 17 0,1 0 0,-1 0 0,1 0 0,-1 0 0,0 0 16,1 0-16,-1 0 0,-17 0 0,17 0 0,0 0 0,1 0 0,-1 0 0,1 0 0,-36 0 15,35 0-15,0 0 0,1 0 0,-1 0 0,0 0 0,1 0 16,-1 0-16,0 0 0,1 0 0,-1 0 0,1 0 0,-1 0 0,0 0 15,1 0-15,-1 0 0,0 0 16,36 0 250</inkml:trace>
  <inkml:trace contextRef="#ctx0" brushRef="#br0" timeOffset="42661.411">19209 12665 0,'17'0'47,"36"0"-32,-35 0-15,0 0 0,-1 0 16,1 0-16,52 0 16,-34 0-16,-19 0 0,1 0 0,-18-18 0,18 18 0,35 0 15,-36 0-15,1 0 16,17 0-16,-17 0 0,-1 0 0,1 0 0,0 0 0,87 0 16,-87 0-16,17 0 0,-17 0 0,0 0 0,-1 18 0,19-18 15,-19 0-15,1 0 0,17 0 0,0 0 0,-17 0 0,0 0 0,17 0 0,0 0 0,-17 0 16,0 0-16,-1 0 0,18 0 0,89 0 15,-106 0-15,-1 0 0,1 0 0,-1 0 0,1 0 16,0 0-16,-1 0 0,-17-18 31,0 0-15,0 1 0,0-1-16,0 1 0,18-1 0,0 18 0,-18-18 0,0 1 0,17-1 15,-17 0-15,18 18 0,0-53 0,-18 36 0,17 17 0,1-18 0,-18 0 0,18 1 0,-1-1 16,-17-17-16,18 17 0,-18 1 0,0-1 0,17 0 0,-17 1 0,53-124 15,-35 123-15,-18-35 16,0 35-16,0-17 0,0 18 0,0-1 0,0 0 0,0 1 0,0-1 0,0 0 0,0-52 16,-18 70-16,18-36 0,-17 19 0,17-18 0,-18 35 0,18-18 0,-18 0 0,1-17 15,17 17-15,-18 18 0,18-17 0,-17-1 0,17 0 0,-18 1 0,0-1 0,1 18 16,-19-53-16,36 36 0,-35 17 0,35-18 0,-18 18 16,1-18-16,-1 18 0,0-17 0,1-1 0,-1 0 15,1 18-15,-1 0 0,18-17 0,-18 17 0,1 0 0,-1-18 0,0 18 0,1 0 0,-1 0 16,0-17-16,1 17 0,-1 0 0,1 0 0,-19 0 0,19-18 0,-1 0 0,0 18 0,1-17 0,-1 17 15,0 0-15,1 0 0,-1 0 0,0-18 0,-87 0 0,52 1 0,35 17 16,-17 0-16,17 0 0,-17 0 0,0 0 0,17 0 0,0 0 0,1 0 0,-1 0 0,-17-18 0,17 18 16,1 0-16,-1 0 0,0-18 0,1 18 0,-1 0 0,0 0 0,1 0 0,-1 0 0,0 0 15,1 0-15,-1 0 0,1 0 0,-1 0 0,0 0 0,1 0 16,-1 0-16,0 0 0,1 0 0,-1 18 0,18 0 16,-18-18-16,18 17 0,-17-17 0,17 18 15,0 0-15,0-1 0,-18 1 0,18 0 0,0-1 0,-18-17 0,18 18 0,0-1 0,-17 1 16,17 0-16,0-1 0,0 1 0,0 0 0,0-1 0,0 1 0,-18-18 0,18 18 0,-17-1 0,17 18 0,0-17 15,0 0-15,0-1 0,-18 19 0,18-19 0,-18 19 0,18-19 0,0 18 0,-17-35 0,-1 106 16,0-88-16,18 0 0,0-1 0,0 1 0,0 0 0,-17-1 0,17 1 16,0-1-16,0 1 0,0 17 0,0-17 0,0 17 0,0-17 0,0 0 0,0-1 0,0 1 0,0-1 15,0 1-15,0 0 0,0-1 0,0 1 0,0 0 0,-18-18 0,18 17 0,0 1 0,0 0 16,0 17-16,0-18 0,0 1 0,0 0 0,0-1 0,0 1 16,0 0-16,18-18 0,-18 17 0,17-17 0,-17 18 15,0 0-15,18-18 0,-18 17 0,18 1 0,-1-18 0,-17 18 16,0-1-16,18-17 0,0 18 0,-1-18 15,1 17-15,-18 1 0,17-18 0,-17 18 0,18-18 0,0 17 16,-1 1-16,1-18 0,0 18 0,-18-1 0,17 1 0,1-18 16,-18 18-16,18-18 0,-1 0 0,-17 17 0,36-17 15,-36 18-15,17-18 0,-34 0 78,-1 0-31</inkml:trace>
  <inkml:trace contextRef="#ctx0" brushRef="#br0" timeOffset="44216.591">19156 11077 0,'0'-17'63,"0"-1"-63,0 0 15,-18 18-15,18-17 0,0-1 0,-17-35 0,17 35 0,0 1 16,0-18-16,0 17 0,0 0 0,0 1 0,-18 17 0,18-18 0,0 0 0,0 1 0,0-1 0,0 0 16,0 1-16,0-18 0,0 17 0,0 0 0,0 1 0,0-1 0,0 0 15,-18 1-15,18-1 0,0-17 0,0 17 0,-17 18 0,17-18 0,0 1 0,0-1 0,0 1 0,0-1 16,-18 18-16,18-18 0,0 1 0,0-1 0,-18 18 0,-17-71 0,35 54 0,-18 17 16,18-18-16,-17 18 0,17-17 0,-18-1 0,1 18 0,-1 0 0,0-18 0,18 1 0,-17 17 15,-1 0-15,0 0 0,1-18 0,-1 0 0,0 18 0,-17-17 0,17 17 0,1 0 16,-1 0-16,1-18 0,-1 0 0,0 18 0,1 0 0,-1 0 0,18-17 0,-18 17 0,1-18 0,-1 18 0,-17-17 15,17 17-15,-17 0 0,17-18 0,1 0 0,-1 18 0,18-17 0,-35 17 0,-36-18 16,54 18-16,-1 0 0,0-18 0,1 18 0,-19 0 0,36-17 0,-17 17 0,-19 0 16,1-18-16,18 0 0,-1 18 0,0 0 0,-17 0 0,17-17 0,1 17 0,-1 0 0,0-18 0,1 18 0,-1 0 15,-17 0-15,17 0 0,-17-18 0,0 18 0,17 0 0,0 0 0,-17 0 0,-18-17 0,18 17 0,-18 0 16,18-18-16,-1 18 0,-17 0 0,36 0 0,-18 0 0,17 0 0,-35 0 0,35-17 0,-35 17 0,-282 0 16,282 0-16,18 0 15,-71 0-15,71 0 0,0 0 0,-18 0 0,35 0 0,-17 0 0,0 17 0,17-17 0,0 0 0,1 0 16,-19 18-16,1-18 0,18 0 0,-1 0 0,-17 17 0,17-17 0,0 0 0,1 0 0,-1 0 0,0 0 0,1 0 0,-1 18 0,0-18 0,1 0 15,-1 18-15,1-18 0,-1 0 0,0 0 0,1 0 0,-1 17 0,0 1 0,1-18 0,-1 0 0,18 18 16,-18-18-16,1 0 0,-18 17 0,17-17 0,18 18 0,-18-18 16,18 18-16,-17-18 0,17 17 0,0 1 0,-18-18 0,0 0 0,1 0 0,17 18 0,0-1 15,-18-17-15,18 18 0,-18-18 0,18 17 0,-17 1 0,-1-18 0,18 18 0,-17-18 0,17 17 0,-18-17 16,18 18-16,-18 0 0,18-1 0,-17-17 0,-1 18 0,0 0 0,1-18 16,-1 17-16,18 1 0,-18-18 0,-17 17 0,35 1 0,0 0 15,-35-18-15,17 0 0,18 17 16,-17-17-16,-1 0 0,18-17 109,0-1-109,0 0 0,0 1 0,0-1 0,0 1 0,0-1 0,0 0 16,18 18-16,-18-17 0,0-1 0,0 0 0,0 1 0,0-1 0,17 18 0,-17-18 15,0 1-15,0-1 0,18 18 0,-18-17 0,0-1 0,17 0 16,-17 1-16,0-1 0,18 18 0,-18-18 0,0 1 0,18 17 0,-18-18 16,17 18-16,-17-18 0,0 1 0,18-1 0,-18 0 15,0 54 79,0-19-94,0 1 0,0 0 0,0-1 0,0 1 0,0 0 0,-18-1 0,18 1 16,-17 0-16,17-1 0,0 1 0,-18-1 0,18 1 0,0 35 0,-18-35 0,1-1 15,17 1-15,0 0 0,0-1 0,0 1 0,-18-18 0,18 35 0,0-17 0,-17 17 16,17-17-16,0-1 0,0 1 0,0 0 16,0-1-16,0 1 0,0-1 15,17-17-15,1 0 16,-1 0-16,1 0 0,0 0 15,-1 0-15,1 0 0,0 0 16,-1 0-16,1 0 0,0 0 0,-1 0 16,1 0-16,0 0 0,-1 0 0,1 0 0,-1 0 0,1 0 15,0 0-15,17 0 0,-17 0 0,-1 0 0,19 0 0,-19-17 16,18 17-16,-17 0 0,17 0 0,-35-18 0,89 1 0,-72-1 0,18 18 0,-17 0 16,17 0-16,-17 0 0,17-18 0,-17 1 0,35 17 0,-18 0 0,0 0 15,-17 0-15,-18-18 0,18 18 0,-1 0 0,1-18 0,0 18 0,-18-17 31</inkml:trace>
  <inkml:trace contextRef="#ctx0" brushRef="#br0" timeOffset="56182.175">5980 11271 0,'17'0'0,"1"0"0,-1 0 16,1 0-16,0 18 0,-1-18 0,1 0 0,0 0 16,-1 0-16,1 0 15,0 0-15,-1 18 0,1-18 0,0 0 0,-1 17 0,1 1 0,17-18 16,-17 0-16,-1 0 0,1 0 0,35 0 0,-18 0 15,-17 0-15,-18 17 0,17-17 0,1 0 0,0 0 0,-1 0 0,1 0 0,0 0 0,35 18 16,-36-18-16,1 0 0,-1 0 0,1 0 0,0 0 0,141 0 16,-124 0-16,-18 0 0,1 0 0,0 0 0,35 0 15,-18 18-15,-17-18 0,34 0 0,1 0 0,-17 0 0,-19 0 0,142 17 16,-141-17-16,-1 0 0,1 0 0,0 0 0,-1 0 0,19 0 0,-1 0 0,-18 0 0,72 0 16,-72 0-16,19 0 0,-19 0 0,1 0 0,17 0 0,-35 18 0,18-18 0,17 0 0,0 0 0,-17 0 0,0 0 15,211 0-15,-211 0 0,52 0 16,-52 0-16,-1 0 0,1 0 0,0 0 0,-1 0 0,1 0 0,0 0 0,-1 0 0,1 0 15,17 0-15,0 0 0,-17 0 0,0 0 16,-1 0-16,1 0 0,0 0 0,-1 0 0,1 0 16,-1 0-16,1 0 0,17 0 0,-17 0 0,0 0 15,35 0-15,-36 0 0,1 0 0,0 18 0,-1-18 0,1 0 16,-1 0-16,1 0 0,17 0 0,-17 17 0,35-17 0,-35 0 0,-1 0 16,1 0-16,-1 0 0,1 0 0,0 0 0,17 0 0,-17 0 0,-1 0 0,1 0 0,0 0 15,-1 0-15,1 0 0,-1 0 0,1 0 0,123 0 16,-123 0-16,0 0 0,34 0 0,-34 0 0,0 0 0,-1 0 15,1 0-15,0 0 0,-1 0 0,1 0 0,17-17 16,-17 17-16,-1 0 0,1 0 0,0 0 0,-1 0 0,1 0 0,0 0 16,-1 0-16,1 0 0,0 0 0,-1 0 15,18 0-15,18 0 16,-35 0-16,0 0 0,-1 0 16,19 0-16,-19 0 0,1 0 0,0 0 15,-1 0-15,1 0 0,-1 0 16,1 0-16,0 0 0,-1 0 0,1 0 15,0 0-15,17 0 0,-17 0 0,-1 0 0,1 0 16,-1 0-16,1 0 0,0 0 0,-1 0 0,1 0 0,0 0 16,-1 0-16,1 0 0,0 0 0,-1 17 0,1-17 0,-1 0 15,1 0-15,0 0 0,-1 0 32,-34 0 171,-1 0-188,18 18-15,-18-18 16,1 0 0,-1 0-16,1 0 15,17 18-15,-18-18 0,0 0 16,1 0-16</inkml:trace>
  <inkml:trace contextRef="#ctx0" brushRef="#br0" timeOffset="67632.127">20249 8961 0,'-17'0'94,"-1"0"-78,1 0 15,-1 0 0,36 0 47,-1 0-31,1 0-47,-1 0 16,1 0-16,0 0 0,-1 0 15,1 0-15,-18 17 0,18-17 0,-1 0 16,-17 18-16,18-18 0,0 0 16,-18 17-16,17-17 0,-17 18 0,0 0 0,0-1 15,0 1-15,0 0 0,0 17 16,0 0-16,0-17 0,0-1 0,0 19 15,0-19-15,-17 19 0,17-19 0,0 1 0,-36-18 0,-17 71 16,18-36-16,17-18 0,-17 1 0,18 17 16,17-17-16,-18-18 0,0 0 0,18 18 0,-17-18 0,-1 17 0,18 1 0,-71 17 15,54-17-15,17-1 0,-18-17 0,0 0 0,1 0 0,-1 36 16,1-19-16,-1-17 0,18 18 0,-18-18 16,36 0 46,0 0-62,-18 18 0,17-18 0,1 0 16,-1 0-16,1 0 0,0 0 0,-1 0 0,1 0 15,0 0-15,-1 0 16,1 0-16,0 0 0,-1 0 0,1 0 0,0 0 16,-1 0-16,1 0 0,-1 0 0,1 0 15,0 0-15</inkml:trace>
  <inkml:trace contextRef="#ctx0" brushRef="#br0" timeOffset="68014.247">20549 9472 0,'18'0'31,"0"0"-15,-18-18-16,17 18 0,71 0 15,-70 0-15,-18-17 0,18 17 0,-1 0 0,-17-18 16,18 18-16,0 0 0,-1 0 0,1 0 0,0 0 0,-1 0 15,1 0-15,-1 0 0</inkml:trace>
  <inkml:trace contextRef="#ctx0" brushRef="#br0" timeOffset="68740.734">21184 8855 0,'18'0'32,"0"0"-17,-1 0-15,1 0 0,-1 0 0,1 0 0,0 0 0,-1 0 0,19 0 0,-36 17 0,17-17 16,1 0-16,123 36 0,-123-19 0,-1-17 0,1 0 0,17 0 16,-17 0-16,0 0 0,-1 18 0,54 0 0,-54-18 15,1 0-15,-18 17 0,18-17 0,-18 18 0,17-1 0,-17 1 31,0 0-31,0-1 0,0 1 0,-17 0 0,-1-18 16,18 17-16,-18 1 0,1-18 0,-1 18 0,-17 17 0,-18 0 0,53-17 16,-18-18-16,1 35 0,-19-17 0,19-1 0,-1 1 0,-52 53 15,34-36-15,1-18 0,17 1 0,1 0 16,-1-1-16,0-17 0,18 18 0,-17-18 0,-1 0 16,36 0 62,-1 0-78,1 18 0,0-18 0,-1 0 15,-17 17-15,89-17 0,-89 18 16,52 0-16,-34-18 0,17 17 0,-17-17 0,0 18 0,-1-18 0,-17 17 16,18-17-16,0 0 0,-18 18 0,17-18 0,1 18 0,-1-1 15,1 1-15,-18 0 0,18-18 0,-18 17 0,0 1 16,35 70-16,-35-70 15,0-1-15,0 1 0,0 17 0,0-17 0,0 0 0,0-1 0,0 1 16,0 0-16,0-1 0,-18-17 0,18 18 0,-17-18 0,-1 17 16,0 1-16,1-18 0,-71 53 15,70-53-15,0 18 0,-17-18 0,0 0 0,0 17 0,-36 1 16,53-18-16,1 0 0,-1 18 0,0-18 0,1 0 0,-1 0 0,0 0 16,1 0-16,-1 0 0,1 0 0,-1 0 0,0 0 0,36 0 62</inkml:trace>
  <inkml:trace contextRef="#ctx0" brushRef="#br0" timeOffset="69130.736">22049 9207 0,'17'0'31,"-17"18"-31,18 0 0,-18-1 0,18 1 0,-18 0 0,17-1 0,1 36 16,-18-17-16,17-36 0,1 17 0,0 36 0,-1-18 0,-17-17 0,18-18 0,-18 18 15,18-1-15,-18 36 0,17-35 0,-17-1 0,18-17 0,-18 18 0,0 0 0,0-1 0,0 1 0,18 0 0,-18-1 16,0 19-16,17-19 0,-17 1 0,0-1 0,0 1 0,18 0 0,-18-1 0,0 1 0,0 0 16,0-1-16,0 1 0,0 0 0,0-1 0,0 1 0,0 0 0,0-1 0,0 1 15,0-1-15,0 1 0,-18-18 0,18-18 63,18 1-63,-18-89 0</inkml:trace>
  <inkml:trace contextRef="#ctx0" brushRef="#br0" timeOffset="69705.012">22789 9366 0,'-17'18'63,"-1"0"-63,1-1 0,-1-17 0,18 18 16,-18-18-16,18 17 0,-17 1 0,-1 0 0,0-1 0,1 1 0,-1 0 0,0-1 0,1 1 15,-1 0-15,18-1 0,-18-17 0,18 18 0,-17-1 0,-1-17 0,18 18 0,-17 0 0,-1-18 0,0 17 0,18 1 16,-35 17-16,17-17 0,-17 0 0,0 17 0,17-18 0,1-17 0,17 18 0,-18-18 15,0 0-15,18 18 0,-17-18 0,17 17 0,-18-17 0,18 18 16,18-18 15,-1 0-31,1 0 0,0 0 0,-1 0 16,1 0-16,-1 0 0,1 0 0,0 0 16,-1 0-16,1 0 0,0 0 0,-1 0 15,1 0-15,0 0 0,-18 18 0,17-18 0,1 0 16,-18 17-16,17-17 0,1 0 0,0 0 0,-18 18 0,17-18 0,-17 18 0,18-18 15,0 0-15,-1 0 0,1 0 0,-18 17 0,18-17 0,-1 0 0,-17 18 0,18-18 0,0 0 0,-1 0 16,-17 18-16,18-18 0,-1 0 0,1 0 0,0 0 0,-1 0 0,1 0 16,-18 17-16,18-17 0,-1 0 0</inkml:trace>
  <inkml:trace contextRef="#ctx0" brushRef="#br0" timeOffset="85634.765">14323 11289 0,'-18'18'62,"0"-18"-62,-34 17 16,34-17-16,0 0 0,1 0 0,-19 0 0,1 0 16,0 0-16,17 0 0,18-17 0,-35 17 0,-141-18 15,87 0-15,72 1 0,-1 17 0,0 0 0,-70 0 0,71 0 0,-1 0 0,-17 0 16,17 0-16,0 0 0,1 0 0,-1-18 0,0 18 0,-17 0 0,18 0 0,-1 0 0,0 0 0,-17 0 0,-265 0 16,282 0-16,-34 0 0,34 0 0,-70 18 0,52-1 15,-16-17-15,34 0 0,0 0 0,1 0 0,-19 18 0,19-18 0,-1 0 0,-17 0 0,0 0 0,-89 18 16,89-18-16,17 0 0,0 17 0,1-17 0,-89 0 15,88 0-15,-17 0 0,35 18 0,-18-18 0,1 0 0,-1 0 0,1 0 0,-1 17 0,0-17 0,-52 18 16,34-18-16,19 0 0,34 0 78,1 0-62,0 0-16,-1 0 0,1 0 0,17 0 15,-17 0-15,0 0 0,-1 0 0,1 0 0,-1 0 0,1 0 0,17 0 0,-17 0 0,0 0 16,-1 0-16,160-18 0,-19 1 16,-140 17-16,17 0 0,1 0 0,-1 0 0,53 0 0,-53 0 0,-17 0 0,35 0 15,-18 0-15,71 0 0,-88 0 0,17 0 0,0 0 0,-17 0 0,70 0 0,-70 0 0,105 0 16,-105 0-16,-1 0 0,19 0 0,-19 0 0,19 0 0,-19 0 0,19 0 0,-19 0 0,71 0 0,-52 0 0,-19 0 0,1 0 16,0 0-16,52 0 0,-52 0 0,70 0 0,53 0 15,-123 0-15,17 0 0,0 0 0,-17 0 0,0 0 0,17 17 0,-18-17 16,1 0-16,0 0 0,-1 0 15,-17 18 1,-17-18 0,-1 0-1,0 0-15,1 0 0,-1 18 0,1-18 16,-1 0-16,0 0 0,-17 0 0,17 0 0,1 0 16,-1 0-16,-17 0 0,17 0 0,-176-53 15,177 53-15,-54-18 0,-70 1 0,123 17 0,-35 0 0,18-18 0,0 18 16,-18 0-16,18 0 0,17-18 0,0 18 0,-17 0 0,17 0 0,-17 0 0,17-17 0,-17 17 0,0 0 0,17 0 0,-17 0 0,17 0 0,-17 0 15,0-18-15,-1 18 0,19 0 0,-18 0 0,-71 0 0,70 0 0,1 0 0,0 0 0,0 0 0,-1 0 0,19 0 0,-36 0 0,35 0 0,-17 0 16,0 0-16,-1 0 0,1-18 0,0 18 0,-36 0 0,54 0 0,-19 0 0,1 0 0,17 0 0,1 0 0,-19 0 0,1 0 0,0 0 0,0 18 16,-1-18-16,1 0 0,0 18 0,17-18 0,1 0 0,-1 0 0,-70 17 0,70-17 15,-17 0-15,17 0 0,0 0 0,1 0 0,34 0 78,1 0-78,0 0 0,-1 0 0,-17 18 0,36-18 0,17 0 16,-53 18-16,53-18 0,-36 0 0,1 0 0,-1 0 0,1 0 0,0 0 0,17 0 0,-17 0 0,-1 0 0,54 17 16,-18-17-16,-18 0 0,0 0 0,1 0 0,16 18 0,-34-18 0,0 0 0,17 0 0,18 0 0,-18 0 0,53 0 0,-52 0 15,158 0-15,-71 0 0,-70 0 0,35 0 0,36 0 0,-1 0 16,-35 0-16,-35 0 0,-17 0 0,-1 0 0,53 0 0,0 0 0,71 0 0,-124-18 16,230 18-16,-212 0 0,-36 0 0,19 0 0,-19 0 0,1 0 0,17-17 0,1 17 15,-1 0-15,-17 0 0,17 0 0,-18 0 0,1 0 0,-18-18 0,18 18 0,-1 0 0,1 0 0,0 0 0,-1 0 16,-34 0 15,-1 0-15,0 0-16,1 0 0,-1 0 15,0 0-15,1 0 0,-1 0 0,1 0 0,-1 0 16,0 0-16,1 0 0,-1 0 0,0 0 0,1 0 0,-1 0 0,-35 0 0,18 0 0,17 0 16,1 0-16,-19 0 0,19 0 0,-1 0 0,-17 0 0,-1 0 0,1 0 0,0 0 0,-36 0 0,54 0 0,-19-18 0,1 18 0,18 0 15,-36 0-15,17 0 0,19 0 0,-19 0 0,-17 0 0,36-17 0,-36 17 0,18 0 0,-1 0 0,-17 0 0,1 0 0,16 0 0,19 0 0,-19 0 0,-17-18 16,36 18-16,-36 0 0,35 0 0,-17 0 0,0 0 0,-1 0 0,1 0 0,17 0 0,1 0 0,-18 0 0,-159 0 15,176 0-15,0 0 0,-17 0 0,0 0 0,17 0 0,-17 0 0,-18 0 0,35 0 0,1 0 0,-19 0 16,19 0-16,-1 0 0,0 0 0,1 0 0,-1 0 0,0 0 0,1 0 16,34 0 46,1 0-46,0 0-16,-1 0 0,-17 18 0,18-18 0,0 0 0,-1 0 15,1 0-15,0 0 0,-1 0 0,1 0 0,0 0 0,-1 17 0,1-17 0,17 0 0,-17 0 0,-18 18 16,17-18-16,19 0 0,-19 18 0,177-1 0,-158-17 16,16 18-16,19-1 0,-18-17 0,-35 0 0,17 0 0,-17 0 0,17 0 0,-18 0 0,36 0 0,-35 0 15,0 0-15,-1 0 0,1 0 0,17 0 0,-17 0 0,17 0 0,-17 0 0,-1 0 0,1 18 0,0-18 0,-1 0 0,1 0 0,0 0 0,17 0 16,-18 0-16,1 0 0,17 0 0,-17 0 0,0 0 0,-1 0 0,1 0 0,0 0 16</inkml:trace>
  <inkml:trace contextRef="#ctx0" brushRef="#br0" timeOffset="90805.31">13035 9313 0,'18'0'32,"-1"0"-32,72 36 15,-72-36-15,1 0 0,0 0 16,17 17-16,-18-17 0,1 0 0,-18 18 0,18-18 0,-1 0 0,1 0 0,0 18 16,-1-18-16,36 35 15,-35-35-15,-1 0 0,1 17 0,0 1 0,-18 0 16,17-18-16,1 17 0,0-17 0,-18 18 0,17-18 15,-17 18-15,18-1 0,0-17 16,-1 0-16</inkml:trace>
  <inkml:trace contextRef="#ctx0" brushRef="#br0" timeOffset="91149.761">13564 9137 0,'0'18'47,"-17"-1"-47,17 1 0,-18-18 0,18 17 0,-18-17 0,18 18 0,0 0 0,0-1 16,0 1-16,-17 0 0,17-1 0,-18 19 0,0-1 15,18-17-15,-17-1 0,-1 1 0,18-1 0,-17-17 0,17 36 16,-18-36-16,18 17 0,0 19 0,-18-36 16,18 17-16,-17-17 0,17 18 0,0 0 15,-18-18-15,18 17 0</inkml:trace>
  <inkml:trace contextRef="#ctx0" brushRef="#br0" timeOffset="91892.481">14482 8978 0,'-18'0'0,"0"0"16,18 18-1,-17-18-15,17 17 0,-18-17 0,18 18 16,-35 17-16,35-17 0,-18 35 15,18-35-15,0-1 0,0 1 0,0-1 0,0 1 16,18-18-16,-1 18 0,19 17 0,-19-17 16,1-18-16,0 17 0,34 36 0,-16-17 15,-19-36-15,1 17 0,-18 1 0,53-1 0,-53 1 0,18 0 0,-1-18 16,-17 17-16,0 1 0,18-18 0,-1 0 0,-17 18 16,18 17-16,-18-17 15,0-1-15,0 1 0,0-1 0,0 1 16,0 0-16,0-1 0,0 1 0,-18 0 0,1-1 15,17 1-15,-18-18 0,18 18 0,-17-18 0,-19 35 0,1-18 0,17 1 16,1-18-16,-1 18 0,0-18 0,1 17 0,-1-17 0,-17 18 0,17 0 0,-17-18 16,17 0-16,-35 17 0,18-17 0,35 18 0,-18-18 0,1 0 0,-1 0 15,1 0-15,-1 0 0,0 0 0,1 0 0,-1 0 0,18-18 16,-18 18-16,1 0 0,17-17 0,-18 17 0,0 0 0,18-18 0,-17 18 0,17-18 16,-18 1-16,18-1 0,-17 18 0,17-18 0,0 1 0,0-1 0,0 1 0,0-1 15,-18 0-15,18-17 0,0 17 0,0 1 0,0-1 16,0 0-16,0 1 0,0-1 0,0 1 0,18-1 0,-1 0 0,1 1 15,-1-1-15,1 0 0,17 1 0,-17-1 0,17-17 0,-17 35 16,0-18-16,-18 1 0,35-1 0,0 0 0,-17 1 0,-1 17 0,1-18 0,0 18 0,-1-18 16,-17 1-16,18 17 0,17-18 0,-17 0 0,17 18 0,-4057-17 0,8062-1 15,-4023 18-15,-17-18 0,18 18 0,0-17 0,-18-1 16,17 18-16,-17-17 16,0-1-1,-17 0-15,-1 18 16,0-17-1,18-1-15,-17 18 0,-1 0 0,1-18 16,-1 18-16,18-17 0,-18 17 16</inkml:trace>
  <inkml:trace contextRef="#ctx0" brushRef="#br0" timeOffset="92450.77">15522 8908 0,'-17'0'0,"34"0"0,-52 0 0,17 0 0,1 0 16,-1 0-16,0 0 0,1 0 0,-1 0 0,-17 17 0,17-17 0,1 0 16,-1 18-16,0 0 0,1-18 0,-1 0 0,0 0 0,18 17 0,-17 18 0,-1-35 0,0 0 0,1 18 15,-1 0-15,18-1 0,-17 1 0,-1 0 0,0-18 0,1 0 0,-1 35 0,0-17 16,1-1-16,-1 1 0,18-1 0,-18 1 0,1-18 0,17 35 0,-18-17 0,0 0 15,18-1-15,-35 89 0,35-88 0,0 17 16,-17 0-16,17-17 0,0 0 0,0-1 0,0 1 0,0 0 0,0-1 0,0 18 16,0-17-16,0 0 0,17-18 0,-17 17 0,0 1 0,18-18 0,-18 18 0,17-18 15,-17 17-15,0 1 0,18-18 0,0 0 0,-1 0 0,-17 18 0,0-1 0,18-17 0,0 18 0,-1-1 16,1-17-16,0 18 0,17-18 0,-17 18 0,-1-18 16,-17 17-16,18-17 0,-1 0 0,1 18 0,0-18 0,-1 0 0,1 0 15,0 0-15,-1 0 0,-17 18 0,18-18 0,0 0 0,-1 0 0,1 0 16,-1 0-16,-17 17 0,18-17 0,0 0 0,-1 0 0,1 0 15,0 0-15,-18-17 0,-18 17 16,18-18-16,-18 18 16,1-18-16,-1 18 0,18-17 0,0-1 0,-18 0 0,1 18 0,17-17 15,-18 17-15,18-18 0,-17 1 0,-1 17 0,0-18 0,18 0 16,-17 18-16,17-17 0,-18 17 0,18-18 0,-18 18 0,1-18 16,-1 18-16,0 0 0,18-17 0,-17 17 0,-1 0 15,18-18-15,-17 18 0,-1 0 0,0 0 0,1 0 0,-1-18 16,0 18-16,1 0 0,-1-17 0</inkml:trace>
  <inkml:trace contextRef="#ctx0" brushRef="#br0" timeOffset="92929.377">12682 8502 0,'18'0'32,"0"0"-32,-1 0 0,1 0 0,17 0 0,0 18 15,1-18-15,-19 0 0,19 17 0,-1 1 0,-35-1 0,35 1 0,0-18 0,-17 0 0,17 35 0,18-17 0,-35 0 0,17-1 0,18 1 16,0 0-16,-35-1 0,70 19 0,-35-19 0,0 1 0,0 17 0,17-17 0,36 35 0,-35-18 0,-54-17 0,124 52 0,-88-52 16,194 88-16,-106-54 0,-70-16 0,35-1 0,-71-17 0,71 17 0,53 36 0,-89-36 0,1-18 0,-1 19 0,107-1 0,-107-17 15,18 17-15,-35-17 0,106 34 0,-88-34 0,211 70 0,-141-70 0,-53 0 16,-17-1-16,140 36 0,-158-53 0,-17 18 0,-1-1 0,18 1 0,35 0 0,-35-18 0,-18 17 0,0-17 0,54 18 15,-72-18-15,107 35 0,-107-35 0,19 18 0,-19 0 0,36-18 0,-35 0 0,-1 0 0,19 17 0,-19-17 0,19 18 0,-19-18 16,1 0-16,-18 17 0,18-17 0,-1 0 0,-34 0 16,-1 0-1,0 0-15,1 0 0,-1 0 16,0 0-16,1-17 0,-1-1 0,18 1 0,-18-1 0,1-17 16,-1-1-16,18 19 0,-17 17 0,17-18 0,0-17 0,-18-1 0,18 19 0,-18-1 0,18 1 0,-17-1 0,17 0 0,0 1 0,0-1 0,-36-35 15</inkml:trace>
  <inkml:trace contextRef="#ctx0" brushRef="#br0" timeOffset="93171.24">16898 8837 0,'-18'0'16,"-17"0"-16,18 0 16,-1 0-16,0 0 0,1 0 0,-1 0 0,0 0 0,1 0 0,-1 0 0,0 0 15,1 0-15,-1 0 0,-17 0 0,-4040 18 0,8097-1 0,-4040-17 0,-17 18 0,0 0 0,17-18 0,0 0 0,-17 35 0,-18-35 0,53 18 0,-35-1 16,-18-17-16,18 18 0,17-1 0,-35 19 0,18-19 0,-230 89 0,248-88 0,-54-1 0,-17 36 15,-18-17-15,88-19 0,-87 36 0,87-35 0,-88 35 0,53-18 0,18-35 0,0 18 0,-18 17 0,18-17 0,-18-1 0,35 19 16,-70-1-16,35-18 0,-18 36 0,36-35 0,-18 17 0,35-17 0,-17 0 0,-18-18 0,0 35 0,18 0 0,-18-35 0,36 18 0,-54 17 16,36-17-16,17-1 0,-17 1 0,17-18 0,-17 18 0,0-1 0,-1 1 0,-17 17 0,36-35 0,-1 0 0,0 18 0,-17-1 0,0-17 15,35 18-15,-18-18 0,-17 18 0,17-18 0,1 0 0,-1 17 0,18 1 0,-18-18 0,-17 18 0,18-18 0,-36 17 16,17 1-16,36 0 0,-17-18 0,-1 0 0,0 0 0,1 0 0,17 17 0,-18-17 0,0 0 0,18 18 0,-17-18 0,-1 0 16,1 17-16,17 1 0,-18-18 0,0 0 0</inkml:trace>
  <inkml:trace contextRef="#ctx0" brushRef="#br0" timeOffset="107027.573">8696 11501 0,'53'0'94,"-35"0"-79,17 0-15,-18 0 0,1 0 0,0 0 0,-1 0 0,1 0 0,0 0 0,-1 17 0,1-17 16,0 0-16,-1 0 0,1 0 0,-1 0 0,1 0 0,0 0 0,17 0 0,53 0 16,-53 0-16,-35 18 0,18-18 0,53 0 15,-54 0-15,1 0 0,17 17 0,-17-17 16,0 0-16,-1 0 0,1 0 0,-1 0 0,1 0 15,0 0-15,-1 0 0,1 0 0,0 0 16,-1 0-16,1 0 0,17 0 0,-17 0 16,-1 0-16,1 0 0,0 0 0,-1 0 0,1 0 15,-18 18-15,18-18 0,-1 0 0,1 0 0,0 0 0,-1 0 16,1 0-16,-1 0 0,19 0 0,-19 0 0,1 0 0,-18 18 0,18-18 16,-1 0-16,1 0 0,70 0 0,-70 0 15,17 0-15,-17 0 0,35 0 0,-36 0 0,1 0 0,0 0 16,-1 0-16,1 0 0,-1 0 0,19 0 0,-19 0 0,1 0 0,0 0 15,-1 0-15,1 0 0,0 0 0,-1 0 0,1 0 16,-1 0-16,1 0 16,0 0-16,-1 0 0,-17-18 0,18 18 0,0 0 15,-18-18-15,17 18 0,1 0 0,0 0 0,-18-17 0,17 17 0,1 0 0,0 0 16,-1-18-16,1 18 0,-1 0 0,1-17 0,0 17 0,-1 0 0,19-18 0,-19 0 16,1 18-16,0 0 0,-1 0 0,1-17 0,-1 17 0,1 0 0,0-18 0,-1 0 15,54 18-15,-53-17 0,-1 17 0,1-18 0,17 18 16,-17 0-16,-1-18 0,1 18 15,0 0 1,-36 0 93,0 0-109,1 0 0,-1 0 16,0 0-16,1 0 0,-1 0 0,1 0 16,-1 0-16,0 0 0,-88 0 15,89 0-15,-1 0 0,1 0 0,-1 0 0,-17 0 0,17 18 0,0-18 16,1 0-16,-1 0 0,0 0 0,1 0 0,-1 18 0,1-18 0,-1 0 0,0 0 0,1 0 16,-1 0-16,0 0 0,1 0 0,-1 0 0,0 0 0,1 0 0,-54 0 15,54 0-15,-1 0 0,0 0 0,1 0 0,-1 0 0,0 0 0,1 0 0,-54 0 16,54 0-16,-1 0 0,0 0 0,1 0 0,-1 0 0,0 0 15,1 0-15,-1 0 0,0 0 0,1 0 0,-1 0 0,1 0 16,-1 0-16,0 0 0,1 0 0,-1 0 0,0 0 16,1 0-16,-1 0 0,0 0 0,1 0 0,-1 0 0,0 0 0,1 0 15,-1 0-15,1 0 0,-1 0 0,0 0 0,1 0 0,-1 0 0,0 0 0,1 0 0,-1 0 16,0 0-16,1 0 0,-18 0 0,17 0 0,0 0 0,1 0 0,-1 0 0,-17 0 16,17 0-16,-17 0 0,0 0 0,17 0 0,0 0 0,1 0 0,-1 0 15,18-18-15,-18 18 0,1 0 0,-1 0 0,0 0 0,1 0 0,-1 0 0,0 0 16,1 0-16,-1 0 0,1 0 0,-1 0 0,0 0 0,1 0 15,-54-18 1,53 18-16,1 0 0,-1 0 0,1 0 0,-1 0 0,0 0 0,1 0 16,17-17-16,-18 17 0,0 0 0,1 0 0,-1 0 0,0 0 0,1 0 15,-1 0-15,1 0 0,-1 0 16,0 0-16,1 0 16,-1 0 30,0 0-30,1 0 0,-36 0-16,35 0 15,0 0-15,1 0 16,17-18 0,17 18 77,1 0-93,0 0 0,-1 0 0,1 0 16,0 0-16,-1 0 0,1 0 0,0 0 0,-1 18 16,1-18-16,0 0 0,-1 0 0,1 0 0,-18 17 0,17-17 15,19 0-15,-19 0 0,1 0 0,0 0 0,-1 0 0,1 0 0,0 0 0,-1 0 16,1 0-16,-1 0 0,1 0 0,0 0 0,-1 0 0,1 0 0,0 0 0,-1 0 15,1 0-15,0 0 0,-1 0 0,1 0 0,-1 0 0,1 0 16,0 0-16,-18 18 0,17-18 0,1 0 0,0 0 0,-1 0 0,1 0 16,0 0-16,-1 0 0,1 0 0,0 0 0,-1 0 0,1 0 0,-1 0 0,1 18 0,0-18 15,-1 0-15,1 0 0,0 0 0,17 0 0,-17 0 0,-1 0 0,1 0 0,-1 0 16,1 0-16,0 0 0,-1 0 0,1 0 0,0 0 0,-1 0 0,1 0 0,0 0 0,-1 0 0,1 0 16,-1 0-16,1 0 0,0 0 0,-1 0 0,1 0 0,0 0 0,-1 0 15,1 0-15,0 0 0,-1 0 0,1 0 0,0 0 0,-1 0 16,1 0-16,52 0 15,-52 0-15,17 0 0,-17 0 0,0 0 0,-1 0 0,1 0 0,-1 0 0,1 0 16,0 0-16,-1 0 0,1 0 0,0 0 0,-1 0 0,1 0 0,0 0 16,-1 0-16,1 0 0,-1 0 0,1 0 0,0 0 0,-1 0 0,1 0 15,0 0-15,-1 0 0,1 0 16,0 0-16,-1 0 0,1 0 0,0 0 16,-1 0-16,1 0 0,-1 0 15,1 0 1,0 0-16,-1 0 15,1 0-15,0 0 0,-1 0 16,1 0-16,0 0 16,-1 0-16,1 0 15,-1 0-15,1 0 16,0 0-16</inkml:trace>
  <inkml:trace contextRef="#ctx0" brushRef="#br0" timeOffset="118561.24">19985 12665 0,'17'0'31,"1"0"-15,0 17-16,-1-17 0,1 0 0,0 0 0,-1 0 16,1 0-16,0 0 0,17 18 0,-17-18 0,-1 0 0,1 0 0,17 0 15,-17 0-15,-1 0 0,1 0 0,0 0 0,-1 0 0,19 0 16,-19 0-16,1 0 0,52 0 16,-52 0-16,0 0 0,-1 0 0,1 0 0,0 0 15,-36 0 16,0 0-15,1 0-16,-1 0 0,-35 18 16,35-18-16,1 0 0,-89 0 15,88 0-15,1 0 0,-1 0 0,-35 0 16,18 0-16,17 0 0,1 0 0,-1 0 0,0 0 0,1 0 0,-1 0 0,0 0 0,-17-18 0,-35 18 16,-36-18-16,88 18 0,0 0 0,-17-17 0,18 17 15,-1 0-15,-35-18 0,35 18 0,1 0 0,-1 0 0,0 0 16,1 0-16,34 0 62,1 0-46,0 0-16,17 18 0,18-18 0,-35 0 0,-1 0 0,1 0 16,-18 17-16,17-17 0,1 0 0,0 18 0,-1-18 0,36 0 15,-17 0-15,-19 18 0,18-18 0,-35 17 0,53-17 0,-17 0 0,-1 0 16,-17 18-16,-1-18 0,19 0 0,-19 0 0,18 0 0,-17 0 0,-18 18 0,18-18 0,-1 0 15,-34 0 32,-1 0-47,0 0 0,1 0 0,-1 0 0,1 0 16,-1 0-16,18-18 0,-18 18 0,1 0 0,-1 0 0,0 0 0,1 0 0,-19-18 16,19 18-16,-1 0 0,0 0 0,1 0 0,-1-17 0,1 17 0,-1 0 0,0 0 0,-70-18 15,70 18-15,1 0 0,-1 0 0,18-18 0,-17 18 16,-1 0-16,0 0 0,1 0 0,-1 0 0,0 0 0,1 0 15,-1 0-15,36 0 47,-1 0-31,1 0-16,0 0 0,-1 0 0,1 0 0,0 0 16,-1 18-16,1-18 0,-1 0 0,1 0 0,0 0 0,-1 0 0,1 0 0,17 18 15,-17-18-15,0 0 0,-1 0 0,71 17 0,-70-17 0,0 0 0,17 18 16,-17-18-16,-1 0 0,1 0 0,0 0 0,-1 0 0,1 0 0,-1 0 0,1 0 0,0 0 0,-1 0 15,1 0-15,0 0 0,-36 0 47,0 0-47,1 0 16,-1 0-16,0 0 0,1 0 0,-1 0 0,1 0 0,-1 0 0,0 0 16,1 0-16,-1 0 0,0 0 0,1 0 0,-1-18 0,-17 18 0,17 0 0,-17-17 0,0 17 0,-1 0 15,19 0-15,-1 0 0,0 0 0,1-18 0,-1 18 0,0 0 0,1 0 0,-1 0 0,1 0 0,-54-18 16,53 18-16,1 0 0,-1 0 0,0 0 0,-17 0 15,18 0-15,-1 0 0,0 0 0,1 0 16,34 0 47,1 0-48,0 18-15,-1-18 0,1 0 0,-1 0 0,1 0 0,0 0 0,-1 0 0,1 18 16,17-1-16,-17-17 0,0 0 0,140 36 15,-140-36-15,17 0 0,-17 17 0,17-17 0,-17 0 0,-1 0 0,-17 18 16,18-18-16,0 0 0,-1 0 0,1 0 0,0 0 0,-1 0 0,1 17 0,0-17 16,-1 0-16,1 0 0,-36 0 31,1 0-15,-19 0-16,19 0 0,-1 0 0,0 0 0,1 0 0,-1 0 0,0 0 15,1 0-15,-1 0 0,0 0 0,1-17 0,-1 17 0,1 0 0,-1 0 0,-17 0 0,17-18 0,0 18 0,1 0 16,-1 0-16,0 0 0,1 0 0,-1 0 0,1 0 0,-1 0 0,0 0 0,1 0 0,-1 0 0,0 0 0,1 0 0,-1 0 15,-52 0-15,17 0 0,17 0 0,19 0 0,-1 0 0,0 0 0,-17 0 16,18 0-16,-1 0 0,0 0 0,1 0 0,-1 0 0,0 0 16,18 18-16,18-18 31,0 0-31,-1 0 0,1 0 0,0 17 0,-1-17 0,1 0 16,-1 0-16,1 0 0,-18 18 0,18-18 0,-1 0 0,1 0 0,0 0 0,-1 18 15,1-18-15,0 0 0,-1 0 0,1 0 0,-1 0 0,1 0 16,0 0-16,-18 17 0,17-17 0,19 0 0,-19 0 0,1 0 0,-18 18 0,18-18 15,17 0-15,-18 0 0,1 0 0,0 0 0,-1 0 0,1 0 0,0 0 16,-1 0-16,1 0 0,0 0 0,-36 0 47,0 0-31,1 0-16,-1 0 0,0 0 0,1 0 0,17-18 0,-18 18 15,0 0-15,1 0 0,-1 0 0,1 0 0,-1 0 16,0-17-16,1 17 0,-1 0 0,0 0 0,1 0 15,-1 0-15,0 0 16,18-18-16,18 18 47,0 0-47,-1 0 0,1 0 16,0 0-16,-1 0 0,36 0 0,-35 0 0,-1 0 0,1 0 15,0 18-15,17-18 0,-17 0 0,-1 0 0,1 0 0,0 0 0,-1 0 16,1 0-16,-1 0 0,1 0 0,0 0 0,-1 0 0,19 0 0,-19 0 15,1 0-15,17 0 0,-52 0 63,-1 0-63,0 0 16,1 0-16,-1 0 0,18-18 0,-18 18 0,1 0 15,-19 0-15,36-18 0,-17 18 0,-1 0 0,1 0 0,-1 0 16,0 0-16,1-17 15,34 17 79</inkml:trace>
  <inkml:trace contextRef="#ctx0" brushRef="#br0" timeOffset="123533.847">9260 11483 0,'18'0'62,"0"0"-62,-1 0 16,1 0-16,0 0 0,-1 0 0,54 0 15,-54 0-15,1 0 0,0 0 0,17 0 16,-17 0-16,17 0 0,-17 0 0,-1 0 0,36 0 16,-35 0-16,-1 0 0,1 0 0,-18 18 0,35-18 0,-17 0 0,0 0 0,17 0 15,-18 17-15,1-17 0,0 0 0,-1 0 0,19 0 0,-19 0 0,1 18 0,0-18 0,35 0 16,-36 0-16,18 0 0,-17 0 0,0 0 0,-1 0 0,1 0 0,0 0 0,-1 0 0,19 0 0,158 17 15,-177-17-15,1 0 16,-1 0-16,19 0 0,-19 0 0,1 0 0,0 0 0,-1 0 0,1 0 0,0 0 16,-1 0-16,1 0 0,0 0 0,-1 0 0,1 0 15,-1 0-15,1 0 0,17 0 16,-17 0-16,0 0 16,-1 0-16,1 0 15,0 0-15,-36 0 219,0 0-203</inkml:trace>
  <inkml:trace contextRef="#ctx0" brushRef="#br0" timeOffset="144436.746">19808 12718 0</inkml:trace>
  <inkml:trace contextRef="#ctx0" brushRef="#br0" timeOffset="149509.721">8784 11377 0,'18'0'62,"-1"0"-46,1 0-16,0 0 0,-1 0 0,1 0 0,0 0 16,17 0-16,-17 0 0,-1 0 0,1 0 15,-1 0-15,1 0 0,0 0 0,-1 0 0,1 18 16,0-18-16,-1 0 0,1 0 0,17 17 15,-17-17-15,-1 0 0,1 0 0,0 0 0,17 0 16,-17 0-16,-1 0 0,1 0 0,0 0 0,-1 0 0,1 0 16,0 0-16,-1 0 0,1 0 0,-1 0 0,1 0 0,17 0 15,-4021 0-15,8043 0 0,-3969 0 16,-53 0-16,-17 0 0,17 0 0,-17 0 16,0 0-16,87 0 0,-87 0 0,17 18 0,-17-18 0,17 0 15,-17 0-15,0 0 0,17 0 0,-18 0 0,-17 18 0,18-18 0,17 0 0,-17 0 0,0 0 0,-1 0 16,1 0-16,52 0 0,-52 0 0,0 0 0,-1 0 0,1 0 0,0 0 15,-1 0-15,1 0 0,0 0 0,-1 0 0,1 0 0,-1 0 0,1 0 16,0 0-16,-1 0 0,1 0 16,0 0-1,-1 0-15,1 0 0,0 0 16,-1 0-16,1 0 0,0 0 0,-1 0 0,1 0 0,-1 0 16,1 0-16,0 0 0,-18 17 0,17-17 0,1 0 0,17 0 0,-17 0 15,0 0-15,-1 0 0,-17 18 0,35-18 0,-17 0 16,0 0-16,-1 0 0,1 0 15,0 0-15,-1 0 16,1 0-16,0 0 16,-1 0-16,1 18 15,-1-18-15,1 0 0,0 0 16,-1 0-16,1 0 0,0 0 16,-1 0-16,-34 0 140,-1 0-140,0 0 0,18 17 0,-17-17 0,-1 0 16,0 0-16,1 18 0,-1-18 0,-70 0 15,70 0-15,1 0 0,-1 0 0,0 0 0,1 0 16,-1 0-16,1 0 0,-1 0 0,0 0 0,1 0 0,-1 0 0,0 0 0,1 0 16,-19 0-16,19 0 0,-18 0 0,17 0 0,0 0 0,1 0 0,-1 0 15,0 0-15,1 0 0,-1-18 0,0 18 0,1 0 0,-1 0 0,0 0 0,-17 0 16,18 0-16,-1-17 0,0 17 0,1 0 0,-19 0 0,19 0 0,-19 0 0,19 0 0,-1 0 16,1 0-16,-1 0 0,-70 0 0,70 0 0,-17 0 0,17 0 0,1 0 0,-1 0 0,0 0 15,1 0-15,-1 0 0,0 0 0,1 0 0,-1 0 0,0 0 0,1 0 0,-1 0 0,0 0 0,1 0 0,-1 0 0,1 0 0,-1 0 16,0 0-16,1 0 0,-1 0 0,0 0 0,1 0 0,-1 0 0,0 0 0,1 0 0,-1 0 0,1 0 0,-1 0 15,0 0-15,-17 0 0,17 0 0,1 0 0,-1 0 0,0 0 16,1 0-16,-1 0 0,1 0 0,-1 0 16,0 0-16,1 0 0,-1 0 0,0 0 15,1 0-15,-1 0 0,0 0 0,1 0 16,-1 0-16,0 0 0,1 0 0,-1 0 0,1 0 0,-1 0 16,0 0-16,1 0 0,-1 0 0,0 0 0,1 0 15,17-18-15,-18 18 0,0 0 0,1 0 0,-1 0 0,1 0 0,-1 0 16,18-18-16,-18 18 0,1 0 0,-1 0 0,0 0 15,1 0-15,-1 0 16,0 0-16,1 0 0,-18-17 16,-1 17-16,19 0 0,-1 0 0,18-18 0,-18 18 0,-17-18 15,17 18-15,1 0 0,-1 0 0,0 0 0,1 0 16,-1 0-16,1 0 0,-1 0 0,0-17 0,1 17 0,-1 0 0,0 0 0,1 0 0,-1 0 16,0 0-16,1 0 0,-1 0 0,1 0 0,-1 0 0,0 0 0,1 0 0,-1 0 15,0 0-15,1 0 0,17-18 16,-18 18-1,36 0 110,-1 0-125,1 0 0,0 0 0,-1 0 16,1 0-16,0 0 0,-1 0 16,1 0-16,-1 0 0,1 0 0,0 0 0,-1 0 0,1 0 0,0 0 15,-1 0-15,1 0 0,0 18 0,-1-18 0,1 0 0,-1 0 0,1 0 16,35 0-16,-35 0 0,-1 0 0,1 0 0,17 0 0,-17 0 0,0 0 16,-1 0-16,18 0 0,-17 0 0,0 0 0,-1 0 0,1 0 0,0 0 0,17 0 0,-17 0 0,-1 0 15,1 0-15,-1 0 0,1 0 0,17 0 0,-17 0 0,0 0 0,17 0 0,-17 0 0,17 0 0,-18 0 0,1 0 0,0 0 16,-1 0-16,107 17 0,-89-17 0,-17 0 0,17 0 0,0 0 0,-17 0 0,17 0 0,-17 0 0,0 0 15,17 0-15,0 0 0,36 0 0,-54 0 0,19 0 0,-19 0 0,18 0 0,18 0 0,0 0 0,-35 0 0,17 0 0,-17 0 0,17 0 0,0 0 16,-17 0-16,17 0 0,71 18 0,-88-18 0,-1 0 0,19 0 0,-19 0 0,19 0 0,-19 0 0,1 0 0,17 0 0,-17 0 0,17 0 0,0 0 16,-17 0-16,0 0 0,-1 0 0,1 0 0,17 0 0,-17 0 0,0 0 0,-1 0 0,36 0 0,-18 0 0,-17 0 0,0 0 0,-1 0 15,1 0-15,0 0 0,17 0 0,-18-18 0,1 18 0,88-17 0,-88 17 0,17 0 16,18 0-16,-36 0 0,1 0 0,0 0 0,-1-18 0,1 18 0,0 0 0,-1 0 16,1 0-16,0 0 0,-1 0 15,-34 0 95,17 18-95,-18-18-15,0 0 0,1 17 0,-1-17 16,0 0-16,1 0 0,-1 0 0,0 0 0,1 0 0,-1 0 0,0 0 0,1 0 0,-1 0 15,-70 0-15,53 0 0,17 0 0,-17 0 0,17 0 0,1 0 0,-1 0 16,-35-17-16,35 17 0,1 0 0,-19 0 0,19 0 0,-18 0 0,-36-18 0,0 18 0,36 0 0,17 0 16,1-18-16,-18 18 0,17 0 0,-123 0 0,106 0 0,17 0 0,0 0 0,1 0 0,-19-17 15,1 17-15,0 0 0,17 0 0,1 0 0,-19 0 0,19 0 0,17-18 0,-36 18 0,19 0 0,-1 0 0,-17 0 0,17 0 16,0 0-16,-17 0 0,18 0 0,-1-17 0,0 17 0,-105 0 0,105 0 0,-17 0 16,0 0-16,-1 0 0,19 0 0,-1 0 0,0 0 0,1 0 0,-1 0 0,1 0 0,-19 0 15,19 0-15,-1 0 0,0 0 0,1 0 0,-1 0 0,0 0 0,1 0 0,-1 0 0,0 0 16,1 0-16,-1 0 0,1 0 0,-1 0 0,-88 0 15,88 0-15,1 0 0,-1 0 0,-17 0 16,17 0-16,1 0 0,34 0 203,1 0-203,0 0 0,-1 0 16,1 0-16,-1 0 0,1 0 0,0 0 0,-1 0 0,1 0 15,0 0-15,-1 0 0,1 0 0,0 0 0,-1 0 0,1 0 0,-1 0 0,1 0 0,0 0 16,-1 0-16,1 0 0,0 0 0,-1 0 0,1 0 0,88 0 16,-89 0-16,19 0 0,-19 0 0,1 0 0,0 0 0,-1 0 0,1-18 0,0 18 15,-1 0-15,54 0 0,-54 0 0,1 0 0,0-18 0,-1 18 0,1 0 0,0 0 0,17 0 0,-18 0 0,19 0 16,-19 0-16,1 0 0,17 0 0,-17 0 0,0 0 0,17-17 0,-17 17 0,-1 0 0,18 0 0,-17 0 0,0-18 16,-1 18-16,1 0 0,0 0 0,-1 0 0,1 0 0,0-18 0,-1 18 0,18 0 0,-17 0 0,0 0 0,35 0 15,-36 0-15,1 0 0,0 0 0,-1 0 0,1 0 0,-1 0 0,1 0 0,0 0 16,-1 0-16,1 0 0,0 0 0,-1 0 0,1 0 0,0 0 0,-1 0 0,1 0 15,0 0-15,-18-17 0,17 17 0,1 0 0,-1 0 0,1 0 16,0 0-16,-1 0 0,1 0 0,0 0 31,-1 0 32,1 0-48,-18 17 126,18 1-141,-1-18 16,-17 18-16,18-1 0,-1 1 0,1-18 0,0 18 15,-1-18-15,1 17 0,0-17 16,-1 0-16,1 0 16,-36 0 155,1 0-171,-1 0 16,18 18-16,-18-18 0,1 0 16,-1 0-1,0 0-15,1 0 0,-1 0 16,1 0-16,-1 0 16,0 0-1,1 0-15,-1 0 16,0 0-16,1 0 0,-1 0 15,0 0-15,1 0 16,-1 0-16,1 0 625,-1 0-625,0 0 0,1 0 0,-1 0 16,0 0 15,1 0-31,-1 0 16,0 0-16,1 0 15,17 17-15,-18-17 0,0 0 16,1 0-16,-1 0 47,1 0-16,-1 0-15,0 0-16,1 0 31,-1 0-31,0 0 0</inkml:trace>
  <inkml:trace contextRef="#ctx0" brushRef="#br0" timeOffset="153047.222">20426 13000 0,'0'-18'47,"0"1"109,-18 17-156,18-18 0,-17 18 0,17-18 0,0 1 0,-18 17 31,18-18-31,0 0 0,-18 18 0,1 0 16,-1-17-16,0 17 0,18-18 0,-17 18 0,-1-18 0,0 18 16,1 0-16,-1 0 0,1 0 0,-1 0 0,18-17 0,-53 17 15,35 0-15,1-18 0,-1 18 0,0 0 0,1 0 0,-36 0 16,35 0-16,1 0 0,-1 0 0,0 0 0,-17 0 0,17 0 16,1 0-16,-1 0 15,0 0 16,1 0-31,-1 0 16,1 0-16,-1 0 0,0 0 0,1 0 0,-1 0 0,0 0 16,1 0-16,-19 0 0,19 0 0,-1 0 0,1 0 0,-1 0 15,0 0-15,1 0 0,-1 0 16,36 0 31,-1 0-32,1 0-15,0 0 0,17 0 0,-18 0 16,1 18-16,0-18 0,-1 0 0,1 0 0,53 17 16,-54-17-16,1 0 0,-1 0 0,-17 18 0,18-18 0,0 0 0,17 0 0,-17 0 15,-1 0-15,19 0 0,-19 0 0,1 18 0,17-18 0,0 0 16,-17 0-16,0 0 0,-1 0 0,1 0 0,0 0 0,-1 0 0,1 0 0,35 0 16,-36 0-16,1 0 0,0 0 0,-1 0 15,-34 0 16,-1 0-31,0 0 0,1 0 0,17-18 0,-18 18 0,1 0 0,-1 0 0,18-18 0,-35 18 0,17 0 16,0 0-16,1 0 0,17-17 0,-18 17 0,-17-18 0,17 18 0,0 0 0,1-17 0,-18-1 0,17 0 0,0 18 0,-17 0 16,-53-35-16,88 17 0,-35 18 0,17 0 0,-17 0 0,17-17 0,0 17 0,1-18 15,-1 18-15,-17-18 0,17 18 0,1 0 0,-1 0 0,18-17 0,-18 17 0,1 0 0,-1 0 0,18-18 16,-18 18-16,1 0 0,-1 0 0,0 0 0,1 0 16,17 18 30,0 17-46,17-17 0,1-1 0,-18 1 0,0 0 16,0-1-16,0 1 0,18-18 0,-1 18 0,-17-1 0,0 1 0,18-1 0,-18 1 0,18-18 0,-18 35 0,17-17 16,-17 0-16,18-18 0,-18 17 0,18-17 0,-1 18 0,18 17 15,-35-17-15,36-18 0,-36 17 0,17-17 0,1 0 0,0 0 0,-1 0 16,1 0-16,0 0 0,-1 0 16,-17 18-16,18-18 0,-1 0 0,1 0 15,70 0 1,-70 0-16,0 0 0,-1 0 0,18-35 15,-35 17-15,0 1 0,0-1 16,-17 18-16,-1 0 0,1 0 0,-19-18 16,-34 1-16,52 17 0,0 0 0,1 0 0,-1 0 0,1-18 0,-1 18 0,-106-18 15,107 18-15,-18-17 0,17 17 0,-17 0 0,17 0 0,0 0 16,1 0-16,-1 0 0,0 0 0,1 0 0,-1 0 0,-17 0 0,17 0 0,1 0 0,-1 0 0,0 0 0,1 0 0,-1 0 16,0 0-16,1 0 0,-1 0 0,0 17 0,1-17 0,-1 0 0,1 0 0,17 18 0,-18-18 15,18 18-15,-18-18 0,18 17 16,0 1-16,0 0 0,0-1 0,0 1 0,0-1 0,0 1 15,18-18-15,-18 18 0,0-1 0,0 1 0,18-18 0,-1 0 0,1 0 0,-18 18 0,17-1 16,1-17-16,-18 18 0,18-18 0,-1 0 0,1 0 0,-18 18 0,18-18 0,-1 0 0,-17 17 0,18-17 16,0 0-16,-1 0 0,-17 18 0,18-18 0,0 0 0,-1 0 0,1 0 0,-1 0 15,-17 18-15,18-18 0,0 0 0,-1 0 0,1 0 0,-18 17 0,53 1 16,-35-18-16,-1 0 0,1 0 0,-1 0 0,1 0 0,0 0 0,-1 0 0,1 0 16,0 0-16,-1 0 0,-17-18 0,18 18 0,0 0 0,-1 0 0,1 0 15,-18-17-15,17 17 0,-17-18 0,18 18 0,0 0 0,-1-18 0,1 18 0,-18-17 0,18 17 0,-18-18 0,17 0 16,1 18-16,0-17 0,-18-1 0,17 0 0,-17 1 0,0-1 15,0 0-15,-17 18 16,-1 0-16,0 0 0,18-17 0,-17 17 16,-1 0-16,0 0 0,1-18 0,-1 18 0,0 0 0,1 0 0,17-17 15,-18 17-15,1 0 0,-36-18 16,35 18-16,36 0 47,-1 0-47,1 0 0,0 0 0,-1 0 0,-17 18 0,18-1 15,-1-17-15,1 0 0,0 18 0,-1-18 0,1 0 0,0 0 16,-1 0-16,-17 17 0,18-17 0,0 0 0,17 18 0,-18-18 0,1 18 0,0-18 16,-1 0-16,1 0 0,0 0 0,17 0 0,-17 0 0,-1 0 0,1 17 0,0-17 0,-1 0 0,1 0 15,-1 0-15,1 0 0,0 0 0,-1 0 0,1 0 0,0 0 0,-1 0 0,1 0 0,0 0 16,-1 0-16,1 0 0,-18-17 16,0-1-16,-18 18 15,18-18-15,-17 18 0,-1 0 0,0-17 0,1 17 0,17-18 16,-18 18-16,0 0 0,1 0 0,17-17 0,-18-1 0,0 18 0,1-18 0,-1 18 0,-123-88 15,123 88-15,1-18 0,-1 18 16,18-17-16,-18 17 0,1 0 0,-1 0 0,18-18 0,-17 18 0,-1 0 0,18-17 0,-18 17 0,1 0 0,-1 0 0,18-18 16,-18 18-16,18 18 31,0-1-31,18-17 0,0 18 0,-18-1 0,17-17 0,-17 18 0,18-18 0,-18 18 0,18-18 0,-18 17 16,17-17-16,18 36 0,-17-36 0,0 0 0,-18 17 0,17 1 15,1-18-15,0 0 0,-1 18 0,1-18 0,0 0 0,-1 0 0,1 0 0,-18 17 16,18-17-16,-1 0 0,1 0 0,-1 18 0,1-18 0,0 0 0,-1 0 0,1 0 15,0 0-15,-1 0 0,1 0 0,0 0 0,-1 0 0,1 0 0,-1 0 16,1 0-16,0 0 0,-36 0 16,0-18-16,1 18 15,-1 0-15,1-17 0,-19-19 0,19 36 16,-1 0-16,0 0 0,1-17 0,-1-1 0,0 18 0,1 0 0,-1-18 16,1 18-16,-1-17 0,18-1 0,-18 18 0,1 0 0,-54-35 15,53 35-15,1 0 0,-1 0 0,36 0 47,-18 17-47,0 1 0,17 0 0,-17-1 0,18-17 16,-18 18-16,0 0 0,18-18 0,-1 0 0,1 17 0,0-17 15,-18 18-15,17-18 0,1 18 0,0-18 0,-1 0 0,1 0 16,-1 0-16,1 0 16,0 0-16,-1 0 0,1 0 0,0 0 15,-18-18 1,0 0-16,-18 18 0,0-17 15,18-1-15,-17 18 0,-1 0 0,18-18 16,-18 18-16,1-17 0,17-1 0,-18 18 0,1 0 0,-1 0 0,18-18 0,-18 18 16,1 0-16,17-17 0,-18 17 0,0 0 0,1 0 0,17-18 15,-18 18-15,36 0 32,17 35-17,-17-35-15,-18 18 0,17-18 0,-17 18 16,18-1-16,0-17 0,-1 18 0,1-18 0,-18 18 0,17-18 15,1 0-15,0 0 0,-1 0 0,-17 17 16,-17-17 93</inkml:trace>
  <inkml:trace contextRef="#ctx0" brushRef="#br0" timeOffset="154298.554">19015 12047 0,'-18'36'0,"36"-72"0,-36 89 0,0-17 15,18-19-15,-52 142 0,34-124 0,18-17 0,0 35 0,0 0 16,-18-53-16,1 35 0,17-17 0,-18 229 0,0-159 16,18-18-16,-35 142 0,0-106 0,35-53 0,0-36 15,0 19-15,-18-1 0,18-17 0,0 34 0,-18-16 0,-17 140 0,35-158 0,-17 17 0,17 18 0,-18 0 0,0-35 0,18 17 0,0 35 16,0-17-16,0-17 0,-70 246 0,70-247 0,-18-17 0,18-1 15,0 19-15,-18-1 0,18 0 0,-17-17 0,17 17 0,-18 0 0,1-35 0,17 36 0,-89 211 16,72-195-16,-1-34 0,18 17 0,0-17 0,-53 123 16,53-123-16,-17 35 0,-1-53 0,18 17 0,-18-17 0,18 18 0,0 35 0,-17-53 15,17 18-15,0-1 0,-18 1 16,18-36 109,0-35-109,0 36-16,18-54 0,-1-35 0</inkml:trace>
  <inkml:trace contextRef="#ctx0" brushRef="#br0" timeOffset="154882.086">18803 12330 0,'18'0'15,"-1"0"-15,1 0 0,0 0 0,-1 0 16,1 0-16,0 0 0,-1 0 0,1 0 0,-1 0 16,1 0-16,0 0 0,-1 0 0,1 0 0,0 0 15,-1 0-15,1 0 0,0 0 0,-1 0 0,1 0 16,-1 0-16,1 0 0,0 0 0,-1 0 0,1 0 0,0 0 16,-1 0-16,1 0 0,0 0 15,-1 0-15,1 0 0,0-18 0,-1 18 16,1 0-16,-1 0 0,1 0 0,0 0 31</inkml:trace>
  <inkml:trace contextRef="#ctx0" brushRef="#br0" timeOffset="155931.329">18627 14623 0,'17'0'31,"1"0"-31,0 0 0,-1 0 0,36 0 15,-35 0-15,-1 0 0,1 0 16,0 0-16,-1 0 0,1 0 0,0 0 0,17 0 16,-17 0-16,-1 0 0,1 0 0,-1 0 0,19 17 0,-19-17 0,1 0 0,0 0 15,17 0-15,0 0 0,-17 18 0,-1-18 0,1 0 0,-18 18 16,35-18-16,-17 0 0,0 0 0,-1 0 0,1 17 16,0-17-16,-1 0 0,1 0 0,0 0 15</inkml:trace>
  <inkml:trace contextRef="#ctx0" brushRef="#br0" timeOffset="156655.922">20443 13864 0,'-17'0'0,"34"0"0,-52 0 0,18 0 0,-1-17 0,0 17 16,1 0-16,-1 0 0,0 0 16,1 0-16,-1 0 0,0 17 0,1-17 15,17 18-15,-18-18 0,1 0 0,17 17 0,-18-17 0,18 18 0,-18-18 0,1 18 16,-1-18-16,18 17 0,-18-17 0,18 18 0,-17-18 0,17 18 0,-18-18 0,18 17 0,-18-17 0,1 18 15,-1 0-15,0-1 0,1 1 0,-1-1 0,1 1 0,-1-18 0,18 18 0,-18-1 16,18 1-16,-35 0 0,35-1 0,0 1 0,-35-18 0,35 18 16,0-1-16,0 1 0,-18-18 0,18 17 0,0 1 0,0 0 15,0-1-15,0 1 0,0 0 16,18-1-16,-1-17 0,1 0 0,-18 18 0,0 0 0,18-18 0,-1 0 0,1 17 16,0-17-16,-1 0 0,-17 18 0,18-18 0,-1 18 0,1-18 15,0 0-15,-18 17 0,0 1 0,17-18 0,1 0 0,0 0 0,-1 0 16,-17 17-16,36 1 0,34 0 15,-52-1-15,-1-17 0,-17 18 0,18-18 0,0 0 0,-1 0 16,1 0-16,0 0 0,-1 0 0,1 0 0,0 0 16,-1 0-16,1 0 0,-1-18 0,1 18 0,0 0 0,-18-17 15,35-1-15,-17 0 0,-1 18 0,1-17 0,-18-1 0,18 18 0,-1 0 0,-17-17 0,18-1 16,-18 0-16,18 18 0,-1-17 0,-17-1 0,0 0 0,18 18 0,-18-17 0,0-1 0,17 18 16,-17-18-16,0 1 0,0-1 0,0 0 0,0 1 0,0-1 15,0 1-15,0-1 0,0 0 0,0 1 0,-17 17 0,17-36 0,0 19 0,-18-1 16,18 0-16,-17 18 0,17-17 0,-18 17 0,18-18 0,0 1 0,0-1 0,-18 18 0,18-18 0,-17 18 0,17-17 0,0-1 15,0 0-15,-18 18 0,0-17 0,18-1 0,-17 18 0,-1-18 0,18 1 0,-18 17 0,18-18 16,-17 18-16,17-17 0,-18 17 0,18 17 47</inkml:trace>
  <inkml:trace contextRef="#ctx0" brushRef="#br0" timeOffset="157116.992">22331 13053 0,'-53'35'0,"106"-70"0,-141 88 0,88-36 0,-89 89 16,72-106-16,-1 18 0,18-1 0,-17-17 0,17 18 0,-18-18 16,18 35-16,-35 54 0,17-37 0,18-16 0,-18-19 15,18 1-15,-17 17 0,17 18 0,0 53 0,0-53 0,0-35 16,0-1-16,0 36 0,0-18 0,17 54 0,1-19 0,-18-52 16,18 17-16,-18-17 0,17-1 0,-17 1 0,36 53 0,-19-36 0,1-18 0,-1 1 0,-17 0 0,0-1 15,18-17-15,-18 18 0,18 0 0,-18-1 0,53 36 0,-36-17 0,1-1 16,0-18-16,-1-17 0,1 0 0,-18 36 15,0-19-15,0 1 16,0 0-16,-18-18 0,1 0 0,-1 17 0,0-17 16,18 18-16,-17-18 0,-1 0 0,0 18 0,1-18 0,-1 17 0,-17 1 0,-18-1 15,35-17-15,1 0 0,-1 0 0,-17 18 0,17-18 0,0 0 0,-105 18 16,105-1-16,1-17 0,-19 0 0,-69 0 16,87 0-16,0 0 0,1 0 0,-1 0 15,0 0-15,18-17 0,-17 17 0,-1 0 16,18-18-16,0 0 0,-18 18 0,1 0 0,17-17 0,-18 17 0,18-18 0,0 1 15,-17-1-15,-1 18 0,18-18 0,0 1 16</inkml:trace>
  <inkml:trace contextRef="#ctx0" brushRef="#br0" timeOffset="157541.503">22666 13212 0,'-18'0'15,"36"0"-15,-53 17 0,17 1 0,0-1 0,1-17 0,-1 18 0,0 0 0,1-1 0,-1 1 0,1 0 0,17-1 0,-18 1 0,18 0 0,-18-18 16,-35 123-16,36-88 0,17-17 0,-18 0 0,0 34 0,18-16 0,-17 34 16,17-52-16,0 17 0,0 18 0,0-35 0,0-1 0,0 1 0,0 0 0,0 17 0,0-17 0,0-1 0,0 1 15,17 0-15,-17-1 0,18 1 0,0-18 0,-18 35 0,17-17 0,1-1 0,-18 1 0,18 0 0,-1-18 0,1 17 0,-18 19 16,35-19-16,0 18 0,1 1 0,-19-36 0,-17 17 0,18-17 0,0 36 0,-1-36 0,1 17 0,17 19 0,-17-19 0,-18 1 16,18-18-16,-1 18 0,-17-1 0,88 36 0,-70-18 0,0-17 0,17 0 15,-35-1-15,18 1 0,-1-18 0,-17 35 0,18-35 0,-18 18 16,-18-18 46,1 0-46,-1 0-16,0 0 0,1 0 0,-1 0 0,0 0 16</inkml:trace>
  <inkml:trace contextRef="#ctx0" brushRef="#br0" timeOffset="158104.653">21766 14323 0,'18'0'47,"0"0"-47,-18-18 0,35-17 16,-17 35-16,-18-18 0,17 1 0,1 17 0,0-18 0,-1 0 0,-17 1 16,18 17-16,-1-18 0,1 0 0,0 18 0,-1 0 0,-17-17 0,18-1 0,0 18 0,35-18 0,-36 1 15,1 17-15,-18-18 0,17 18 0,1 0 0</inkml:trace>
  <inkml:trace contextRef="#ctx0" brushRef="#br0" timeOffset="158430.914">22525 14411 0,'17'0'46,"1"-18"-30,-18 1-16,18 17 0,-1 0 16,1-18-16,0 18 0,-18-35 0,17 35 0,-17-18 0,18 18 0,-18-18 15,0 1-15,18 17 0,-18-18 0,17 18 0,-17-17 0,18 17 0,-18-18 16,18 18-16,-1-18 0,1 1 0,-1-1 0,1 18 16,-18-18-16,18 18 0,-1 0 0</inkml:trace>
  <inkml:trace contextRef="#ctx0" brushRef="#br0" timeOffset="158735.701">23319 13970 0,'0'18'47,"0"-1"-47,0 1 0,0 0 0,0-1 0,0 1 16,0-1-16,17-17 0,-17 18 0,0 0 0,0-1 0,0 1 0,0 0 0,0-1 0,0 1 16,0 0-16,0-1 0,0 1 0,0-1 0,0 1 15,0 0 1,-17-18 15,17-18-31,0 0 0,-18 18 0</inkml:trace>
  <inkml:trace contextRef="#ctx0" brushRef="#br0" timeOffset="159330.278">23424 13952 0,'-17'-17'15,"-1"17"-15,1 0 0,-1 0 16,0 0-16,1 0 16,17-18-16,0 0 0,-18 1 15,18-1-15,0 1 0,0-1 16,0 0-16,0 1 0,0-1 0,0 0 15,0 1-15,0-1 0,0 0 16,0 1-16,0-1 0</inkml:trace>
  <inkml:trace contextRef="#ctx0" brushRef="#br0" timeOffset="160319.591">23954 13935 0,'0'-18'0,"-18"18"16,0 0-16,1 0 15,-1 0-15,-17 0 16,17 0-16,0 0 0,1 0 0,-1 0 16,1 0-16,-1 0 15,18 18-15,-18-18 0,18 17 0,-17-17 16,17 18-16,0 17 0,-18-35 15,18 36-15,0-19 0,-18-17 0,18 18 0,0-1 0,0 1 16,0 0-16,0-1 0,0 1 0,0 0 16,0-1-16,0 71 15,18-52-15,0-36 16,-1 0-16,1 17 0,0-17 0,-1 0 0,-17 18 16,18-18-16,-1 0 0,1 0 0,0 0 15,-1 0-15,-17 18 0,18-18 0,0 0 0,-1 0 16,1 0-16,88 0 15,-89 0-15,1 0 0,17 0 0,-17 0 0,0 0 0,-1-18 0,1 18 16,-18-18-16,18 18 0,-1 0 0,1 0 0,-1-17 0,1 17 0,-18-18 0,18 18 0,-1 0 0,1 0 0,0-18 0,-1 18 0,-17-17 16,18 17-16,0 0 0,-18-18 0,17 18 0,1 0 0,-18-17 0,17 17 0,19-18 0,-19 0 0,1 18 15,-18-17-15,18 17 0,-18-18 0,-18 18 63,0 0-48,1 0-15,-1 0 0,0 0 16,1 0-16,17-18 0,-18 18 0,1 0 16,17-17-16,-18 17 0,0 0 15,1 0-15,17 17 47,0 1-47,0 0 0,0-1 16,0 1-16,0 0 0,0-1 0,0 1 0,0-1 15,0 1-15,0 0 0,-18-18 0,18 17 0,0 36 16,0-35-16,-18-18 0,18 35 0,0-17 0,0 17 0,-17-35 0,17 18 16,0-1-16,0 1 0,0 0 0,35 35 15,-17-53-15,-1 0 0,1 0 16,0 0-16,-1 0 0,1 0 0,-1 0 0,19 0 16,-36 17-16,17 1 0,1-18 15,0 0-15,-1 0 0,1 0 0,0 0 16,-1 0-16,1 0 0,0 0 0,-1 0 0,1 0 0,-1 0 15,1 0-15,0 0 0,-1 0 16,-17 18 47,-17-18-48,-19 0-15,19 17 16</inkml:trace>
  <inkml:trace contextRef="#ctx0" brushRef="#br0" timeOffset="160754.987">23389 13229 0</inkml:trace>
  <inkml:trace contextRef="#ctx0" brushRef="#br0" timeOffset="168134.58">18415 14799 0,'18'0'31,"-18"18"-15,17-18-16,-17 17 0,18-17 15,-18 18 1,0 0 31,0-1-47,0 1 0,-18-1 0,18 1 0,-17-18 15,17 18-15,0-1 0,0 1 0,-18 0 0,-17 52 0,35-52 0,-53 52 16,53-52-16,-18 0 0,18-1 0,-17 1 0,-1 17 0,-35 18 16,53-35-16,0-1 0,-18 1 0,-35 35 0,18-18 15,35-17-15,0 0 0,-17-1 0,-1-17 0,18 18 0,0-1 0,-18-17 16,18 18-16,-17 17 0,-1-17 0,18 0 0,-18-18 15,1 53-15,17-36 0,0 1 0,0 0 0,0-1 16,-18 18-16,18-17 0,-18 0 0,18-1 0,0 1 0,0 0 0,-17 35 16,17-36-16,-18-17 0,18 35 0,0-17 0,0 0 0,-18-1 0,18 1 0,0 0 0,-17 35 15,-1-53-15,18 35 0,-17-18 0,17 1 0,0 0 0,0-1 0,0 1 0,0 0 0,-36 123 16,36-124 0,0 1-16,-17 0 0,17-1 0,-18 1 0,18 0 0,0-1 15,0 1-15,0 0 16,0-1-1,18-17-15,-1 18 32,1-18-17,0 0 17,-1 0-17,1 0-15,-1 0 16,1 0-16,0 0 0,-1 0 15,1 0-15,0 0 0,-1 0 0,1 0 0,0 0 16,17 0-16,-17 0 0,-1 0 0,1 0 0,-1 0 0,1 0 0,0 0 0,-1 0 0,1 0 0,0 0 0,-1 0 16,1 0-16,0 0 0,-1 0 0,1 0 0,-1 0 0,1 0 0,0 0 0,-1 0 0,1 0 15,0 0-15,-1 0 0,1 0 0,-18-18 16,18 18-16</inkml:trace>
  <inkml:trace contextRef="#ctx0" brushRef="#br0" timeOffset="168855.742">19703 15699 0,'0'17'47,"0"1"-47,0 0 0,0-1 0,0 1 15,0 17-15,-18-17 0,18-1 0,-18 19 0,18-19 0,0 1 0,-17 0 0,17 17 0,0-18 16,-18 1-16,18 0 0,-18-18 0,18 17 0,0 19 0,0-19 0,-17 1 0,17 0 0,-18-18 0,18 17 0,0 1 0,0-1 15,0 1-15,-17 0 0,-1-18 0,18 17 0,0 1 0,-18-18 0,18 18 0,0-1 0,0 1 0,0 0 0,-17-18 0,17 17 0,-18-17 16,18 18-16,0 0 0,-18-1 0,1 1 0,17-1 0,-18 1 0,18 0 0,0-1 16,-18-17-16,18 18 0,-17-18 0,17 18 0,0-1 0,-18-17 15,18 18-15,-17-18 16,34 0 15,-17-18-15,0 1-16,0-19 15,0 19-15,0-1 0,0 0 0,0 1 0,18-1 0,-18-17 0,0 17 0,17 18 0,-17-17 0,0-1 16,0 0-16,0 1 0,0-1 0,18 18 0,-18-35 0,18 35 0,-18-18 0,0 0 0,17 1 0,-17-18 0,0 17 0,18-17 16,0 17-16,-18 0 0,17 1 0,-17-19 0,0 19 0,18-1 0,-18 1 0,18 17 0,-18-18 0,0 0 0,17 1 0,1-1 15,-18 0-15,17 1 0,-17-1 0,18-17 0,0 17 0,-18 1 16,0-1-16,17 18 0,-17-18 0,18 18 47,0 0-32,-18 18-15,0 0 0,17-18 0,1 0 0,-18 17 0,0 1 0,18-1 0,-1 19 16,1-36-16,-18 17 0,0 1 0,17 0 0,1-1 0,-18 1 0,0 17 0,18-17 0,-18 17 0,35-35 16,-35 18-16,0 17 0,18-17 0,-18-1 0,17 1 0,-17 0 0,0-1 0,0 1 0,18-1 15,0 19-15,-1-19 0,-17 1 0,0 0 0,18-18 0,-18 17 0,17-17 0,-17 18 0,18 0 0,0 52 16,17-52-16,-35-1 0,18-17 16,-18 18 15,-18-18-16,-17 0-15,17 0 0,0 0 0,1 0 16</inkml:trace>
  <inkml:trace contextRef="#ctx0" brushRef="#br0" timeOffset="169126.396">19191 16034 0,'18'0'15,"-1"0"-15,1 0 0,0 0 16,-18-18-16,17 18 0,1 0 0,0 0 0,-18-18 0,35 18 0,-17 0 16,-1 0-16,1 0 0,-1 0 0,1 0 0,0 0 15,-1 0-15,1 0 0,-18-17 0,18 17 0,-1 0 0,1 0 0,17 0 0,0 0 0,-17 0 0,35 0 16,-35 0-16,-1 0 0,1 0 0,0 0 0,-1 0 0,1 0 0,-1 0 0,1 0 0,0 0 15,-1 0-15,1 0 0,0 0 0,-1 0 0,1 0 0,0 0 0,-1 0 0,1 0 16,-1 0-16,1 0 0,0 0 0,-18 17 16,17-17-16</inkml:trace>
  <inkml:trace contextRef="#ctx0" brushRef="#br0" timeOffset="169797.987">20373 15946 0,'18'0'31,"-1"0"-15,1 0-16,-1 0 15,54 0 1,-53 0-16,-1 0 0,1 0 0,-18 17 0,18-17 15,-1 0-15,1 0 0,0 18 0,-1-18 0,1 0 0,-1 0 0,1 0 0,0 0 0,-1 0 16,1 0-16,0 0 0,-1 0 0,1 0 0,0 0 0,-1 0 16,1 0-16,-1 0 0,1 0 15,0 0-15,-18 17 47,-18-17-47,0 0 0,18 18 0,-17-18 16,-1 0-16,18 18 0,-17-1 0,-1 1 0,0-18 15,18 18-15,-17-18 0,17 17 0,-18-17 0,18 18 0,0 0 0,-18-1 16,1-17-16,-1 0 0,18 18 0,-18-1 0,1-17 0,17 18 16,-18-18-16,1 18 0,-4076 35 15,8133-36 1,-4058-17-16,36 0 31,-1 0-31,-17 18 0,18-18 16,0 0-16,-1 0 0,1 0 15,-18 18-15,17-18 0,1 0 0,0 0 0,-1 0 16,1 0-16,0 0 0,-18 17 0,35-17 0,-17 18 16,-1-18-16,1 0 0,-1 0 0,1 0 0,0 0 15</inkml:trace>
  <inkml:trace contextRef="#ctx0" brushRef="#br0" timeOffset="170310.49">21290 15928 0,'18'18'15,"-18"-1"-15,0 1 0,0-1 0,0 1 0,0 0 16,0-1-16,0 1 0,0 0 0,0-1 0,0 1 0,0 0 16,0-1-16,0 1 0,17-18 0,-17 17 0,0 1 0,18-18 15,-18 18-15,0-1 0,18-17 16,-1 0-16,1 0 0,-18 18 16,18-18-16,-1 0 15,1 0 1,0 0-1,-1 0-15,-17-18 16,0 1-16,0-1 0,0 0 0,0 1 0,0-1 0,0 1 16,18-1-16,-18 0 0,0 1 0,17-1 0,-17 0 0,0 1 0,0-1 0,0 0 15,18 1-15,-18-1 0,0 1 0,18 17 0,-18-18 0,0 0 0,0 1 16,17 17 31,1 0-32,-18 35-15,18-17 0,-18-1 0,0 1 0,17 70 16,-17-70-16,0-1 0,18 1 16,-18 0-16,0-1 0,0 1 0,0-1 0,0 1 0,0 0 15,0-1-15,0 1 0,0 0 0,0-1 0,0 1 16,18-18 0</inkml:trace>
  <inkml:trace contextRef="#ctx0" brushRef="#br0" timeOffset="171082.527">22013 15893 0,'0'17'94,"0"1"-94,18-18 0,-18 18 0,0 70 15,0-71-15,0 1 0,0 35 16,0-35-16,0-1 0,0 1 0,0-1 0,0 1 0,0 0 16,0 35-16,0-36 0,0 1 0,0 0 15,0-1-15,0 1 16,-18-18 31,18-18-32,0 1-15,0-1 0,0 0 0,-17 18 0,17-17 0,0-1 0,0 0 16,0-17-16,0 17 0,0-17 0,0 18 0,0-1 16,0-17-16,0 17 0,17 18 0,-17-18 0,0 1 0,18 17 0,-18-18 15,18 0-15,-18 1 0,17 17 0,-17-18 0,0 1 16,18 17-16,-18-18 0,18 18 0,-18-18 0,17 18 15,-17-17-15,18 17 0,-1 0 16,-17-18-16,18 18 0,-18-18 0,18 18 0,-1 0 16,1 0-1,0 0-15,-1-17 16,1 17 0,0 0-1,-1 0-15,1 0 0,-1 0 16</inkml:trace>
  <inkml:trace contextRef="#ctx0" brushRef="#br0" timeOffset="171898.741">22401 16140 0,'18'0'16,"0"0"0,-1 0-16,1 0 0,0 0 15,-1 0-15,1 0 0,-18 17 16,17-17-16,1 0 0,0 0 16,-1 0-16,1 0 0,0 0 15,-1 0-15,-17-17 16,0-1-16,36 18 0,-36-18 0,0 1 0,17 17 0,1-36 15,-18 19-15,18 17 0,-18-18 0,0 0 0,0 1 16,17 17-16,-17-18 0,0 1 0,0-1 16,0 0-1,0 1-15,-17 17 16,-1 0-16,0 0 16,-17 53 77,35-18-93,-18-35 0,18 17 0,-17 1 0,-1 0 0,0 17 16,18-17-16,-17-1 0,17 1 0,0 0 0,0-1 0,-18-17 16,18 18-16,0-1 0,0 1 0,-18-18 0,18 18 15,0-1-15,0 1 0,0 0 0,0-1 16,0 1-16,18-18 0,-18 18 15,18-18-15,-1 17 0,1-17 16,0 0-16,-1 0 0,-17 18 0,18-18 16,0 0-16,-1 0 0,1 0 15,-18 18-15,18-18 16,-18 17-16</inkml:trace>
  <inkml:trace contextRef="#ctx0" brushRef="#br0" timeOffset="192449.233">13300 15152 0,'17'53'46,"1"-36"-46,-18 1 16,0 0-16,0-1 0,0 1 0,0 52 0,18-52 0,-1 0 0,-17 17 0,0-17 0,0-1 16,0 1-16,0 0 0,0-1 0,0 71 0,18-70 0,-18 0 15,0-1-15,0 1 0,0 0 0,35 52 16,-35-52-16,18-18 0,-1 0 16,-17 17-16,0 1 0</inkml:trace>
  <inkml:trace contextRef="#ctx0" brushRef="#br0" timeOffset="193033.511">14005 15011 0,'0'17'15,"0"1"-15,0 0 16,0-1-16,-17 1 0,17 0 0,0-1 0,-18 1 0,18-1 0,0 1 15,-18-18-15,18 18 0,0-1 0,0 1 0,0 0 0,-17-1 0,17 54 16,-18-71-16,18 17 0,0 1 0,0 0 16,0-1-16,0 1 0,0 0 0,0-1 15,0 1-15,18-18 0,-18 18 0,0-1 16,17-17-16,-17 18 0,18-18 0,0 0 0,-18 17 0,53-17 16,-18 0-16,-18 18 15,1-18-15,0 0 0,-1 0 0,1 0 16,0 18-16,-1-18 0,1 0 0,0 0 0,17 17 15,-18-17 1,1 0-16,0 0 0,-1 0 0,1 0 16,0 0-16,-18-17 0,17 17 0,1-18 15,0 18-15,-18-18 0,17 18 0,-17-17 0,18 17 16,-18-18-16,0 1 0,18-1 0,-18 0 0,0 1 0,17 17 0,-17-18 16,0 0-16,0 1 0,18 17 0,-18-18 0,0-52 15,0 52-15,0 0 0,0 1 0,0-1 0,0 0 0,0 1 0,0-1 16,0-35-16,-18 53 0,18-17 0,0-1 0,0 0 0,-17-52 15,17 34-15,-18 36 0,18-17 0,-18-1 0,18 0 0,-17 1 16,17-1-16,-18 18 0,0-17 0,18-1 0,-17 18 0,-1-18 16,0 18-16,1 0 0,-1 0 0,0 0 15,1 0-15,-1 0 0,1 0 0,-1 0 16,0 0-16,1 0 0,-1 0 0,0 0 0</inkml:trace>
  <inkml:trace contextRef="#ctx0" brushRef="#br0" timeOffset="194791.244">13388 16510 0,'18'0'31,"-1"18"-15,1-18-16,-18 17 0,17-17 0,-17 18 0,0 0 0,18-18 0,-18 17 15,18 1-15,-18-1 0,0 19 0,35-1 0,-35-17 16,0-1-16,18 1 0,-18 0 0,0-1 0,0 1 0,0-1 0,17 1 16,-17 0-16,18-1 0,-18 1 0,0 0 0,0-1 0,0 1 15,0 0-15,0-1 16,0 1-16,0 0 0</inkml:trace>
  <inkml:trace contextRef="#ctx0" brushRef="#br0" timeOffset="195470.145">13847 16616 0,'0'-18'31,"-18"18"-16,18-17-15,0-1 0,0 0 16,0 1-16,0-1 0,0 0 0,0 1 0,0-1 16,0-17-16,0 17 0,0 1 0,18-19 15,-18 19-15,17 17 16,1 0 0,-1 0-1,1 0-15,35 0 0,0 17 16,-35-17-16,17 18 0,-18-18 0,1 0 0,0 18 0,-1-18 0,-17 17 0,53-17 15,-35 0-15,0 18 0,34-18 0,-52 17 0,18-17 0,0 0 0,-1 18 0,1-18 16,0 0-16,-18 18 0,17-18 0,-17 17 0,18-17 0,0 0 16,-18 18-16,0 0 15,0-1-15,0 1 0,0 0 0,0-1 0,0 1 0,-18-18 0,18 17 16,-18 1-16,18 0 0,-17-18 0,17 17 0,-18 1 0,18 0 0,0-1 0,-18 1 0,1-18 16,17 18-16,-18-1 0,18 1 0,-18-18 0,18 17 0,-17-17 0,17 18 0,0 0 15,-18-18-15,18 17 0,-17-17 0,17 18 16,-18-18-16,18 18 31,18-18 0,-1 0-31,1 0 0,-1 0 16,1 0-16,0 0 0,-1 0 0,1 17 16,53-17-1,-54 0-15,1 0 0,0 0 16,-18-17-16,17 17 15,1 0-15</inkml:trace>
  <inkml:trace contextRef="#ctx0" brushRef="#br0" timeOffset="195975.332">15046 16404 0,'-18'0'0,"1"0"16,-1 0-16,0 0 0,18 18 0,-17-18 0,17 17 0,-18-17 15,0 18-15,18 0 0,0-1 0,-17-17 0,17 18 0,-18 0 0,18-1 16,-17 1-16,17 0 0,0-1 0,0 1 0,0-1 16,0 1-16,-18-18 0,18 18 0,0-1 0,0 1 15,0 0-15,18-18 0,-18 17 0,0 1 0,17-18 16,1 0-16,-18 18 0,17-18 0,1 0 0,-18 17 16,18-17-16,-1 18 0,54-18 15,-71 17-15,18-17 0,-1 0 0,1 18 0,0-18 0,-1 0 16,1 0-16,-1 0 0,1 0 0,0 0 0,-1 0 0,1 0 0,0 0 15,-1 0-15,1 0 0,0 0 0,-1 0 0,1 0 0,-1 0 0,1 0 0,17 0 16,-17 0-16,0 0 0,-1 0 0,-17-18 31,0 1-31,0-1 0,0 1 0,-17 17 16,17-18-16,0 0 0,-18 18 0,18-17 0,0-1 0,-18 0 0,18 1 0,-17-1 16,-1-17-16,18 17 0,-18 18 0,18-17 0,0-1 0,-17 0 15,17 1-15,0-1 0,-18 18 0,18-18 0,0 1 0,-17 17 0,17-18 0,0 0 16,0 1-16,0-1 0,-18 18 15,18-17-15,0-1 0,-18 18 16</inkml:trace>
  <inkml:trace contextRef="#ctx0" brushRef="#br0" timeOffset="196587.221">13776 17480 0,'0'18'47,"71"88"-32,-71-89-15,0 1 0,0 0 0,0-1 0,0 1 0,17-18 0,-17 17 0,0 1 16,0 0-16,18-1 0,-18 1 0,0 17 0,0-17 0,0 0 16,0-1-16,0 1 0,0-1 0,0 1 15,0 0-15</inkml:trace>
  <inkml:trace contextRef="#ctx0" brushRef="#br0" timeOffset="197255.007">14076 17410 0,'17'0'63,"1"0"-48,0 0-15,-1 0 0,1 0 16,0 0-16,-1 0 0,1 0 0,0 0 16,-1 0-16,1 0 0,17 17 15,-17-17-15,-18 18 0,17-18 0,-17 17 0,18-17 16,0 18-16,-18 0 0,17-18 0,1 17 0,-18 1 15,18 0-15,-18-1 0,17-17 0,-17 18 0,0 0 0,0-1 16,0 1-16,0 0 0,0-1 16,0 1-16,0-1 0,0 1 15,0 0-15,0-1 16,0 1 0,-17-18-1,34 0 48,1 0-48,0 0-15,-1 0 16,-4056 18-16,8096-18 0,-4040 0 16,1 0-16,0 0 0,-1 0 0,-17 17 0,18-17 0,0 0 15,-1 0-15,1 0 0,0 0 0,-1 0 16,1 0-16</inkml:trace>
  <inkml:trace contextRef="#ctx0" brushRef="#br0" timeOffset="197821.414">15222 17445 0,'0'17'32,"-17"-17"-17,17 18-15,0 0 0,0-1 0,0 1 0,0 0 0,-18-1 16,18 1-16,-18 0 0,18 17 15,0-17-15,0-1 0,0 1 0,0-1 16,18-17-16,-18 18 0,18-18 16,-1 0-16,1 18 15,0-18-15,-1 0 0,1 0 16,-18 17-16,18-17 0,-1 0 0,1 0 16,-1 0-16,1 0 15,0 0 1,-18-17-16,17 17 0,-17-18 0,0 0 0,0 1 15,0-1-15,0 1 0,0-1 16,0 0-16,0 1 16,0-1-16,0 0 0,0 1 15,0-1-15,-17 18 0,17-18 0,-18 18 0,18-17 16,-18-1-16,1 18 0,17-18 0,0 1 16,-18 17-16,1 0 0,-1 0 0,18-18 0,-18 18 15</inkml:trace>
  <inkml:trace contextRef="#ctx0" brushRef="#br0" timeOffset="198414.231">15910 17480 0,'-17'0'15,"-1"0"1,18 18 0,0-1-16,-18-17 0,1 18 0,17 0 0,-18-1 15,0 1-15,18 0 0,-17-18 0,17 17 0,0 1 0,-18 0 16,1-1-16,17 1 0,0-1 0,0 1 15,0 0-15,17-18 16,1 0-16,-1 0 16,1 0-16,0 0 0,-1 0 0,1 0 15,0 0-15,35 0 16,-36 0-16,1 0 0,-1 0 0,1 0 16,0 0 15,-18-18-31,0 0 15,0 1-15,0-1 0,0 1 0,17-1 0,-17 0 0,18 18 0,-18-17 16,0-1-16,0 0 0,18 18 0,-18-17 0,17-1 0,1 0 0,-18 1 16,0-1-16,18 18 0,-18-18 0,0 1 0,17-1 0,-17 1 15,0-1-15,-17 18 16</inkml:trace>
  <inkml:trace contextRef="#ctx0" brushRef="#br0" timeOffset="204701.038">7796 16192 0,'0'-17'47,"18"17"-16,0 0-15,-1 0-16,1 0 0,0 0 15,-1 0-15,1 0 0,-1 17 16,1-17-16,17 0 0,-17 0 0,0 0 0,-1 0 15,-17 18-15,18-18 0,0 0 0,-1 18 0,-17-1 79,0 1-79,0 0 15,0-1-15,0 1 0,0 0 0,0-1 0,0 1 16,-35 35-16,17-53 0,18 17 15,-17-17-15,-1 36 0,0-19 0,1-17 0,-19 36 16,19-36-16,-1 17 0,1 1 0,17 0 0,-18-18 0,0 0 16,1 0-16,-1 17 0,0-17 0,18 18 0,-17-18 15,34 0 142,1 0-157,0 0 0,-18 17 15,17-17-15,1 0 0,0 18 0,-1-18 0,1 0 0,-18 18 16,17-18-16,1 0 0,0 0 0,-18 17 0,17-17 0,36 36 15,-35-36-15,17 35 0,-17-35 0,0 18 0,17-1 16,-35 1-16,35-1 0,-35 1 0,18-18 0,-18 18 16,0-1-16,17-17 0,-17 18 0,0 0 15,0-1-15,0 1 16,0 0-16,0-1 16,0 1-16,-17-18 15,-1 18-15,0-18 16,1 0-16,17 17 0,-18-17 15,1 0-15,-1 0 16,18 18-16,-18-18 0,1 0 0,-1 0 16,-35 17-16,35-17 15,1 0-15</inkml:trace>
  <inkml:trace contextRef="#ctx0" brushRef="#br0" timeOffset="205793.397">8996 16316 0,'-18'0'63,"1"18"-48,17-1-15,0 1 0,-18-18 0,18 18 0,-18-1 0,18 1 0,-17-1 16,17 1-16,-18 17 0,0-17 0,18 0 16,-17-1-16,-1-17 0,18 18 0,0 0 0,0-1 15,-18-17-15,18 18 0,0-1 0,-17-17 0,17 18 16,-18-18-16,18 18 0,0-1 0,0 1 15,0 0-15,0-1 32,18-17-32,-18 18 0,17-18 0,-17 18 15,18-18-15,0 0 16,-1 0-16,1 0 0,0 0 16,17 17-16,-17-17 15,-1 0-15,1 0 0,-1 0 16,1 0-1,-18 18-15,18-18 16,-1 0-16,1 0 16,-18-18 46,0 1-46,0-1-16,0 0 0,0 1 0,0-1 0,0 0 15,-18 1-15,1-1 16,-1 18-16,0 0 16,1 0-16,17-18 0,-18 18 15,1 0-15,-1 0 16,0 0 0,1 0 15,-1 0-16</inkml:trace>
  <inkml:trace contextRef="#ctx0" brushRef="#br0" timeOffset="206622.328">9349 16387 0,'0'17'78,"0"1"-78,0-1 0,0 1 0,0 0 0,0-1 16,0 1-16,0 0 0,0-1 0,-18-17 0,18 18 0,0 17 16,-18-35-16,18 18 0,0-1 0,0 1 15,-17-18-15,17 18 16,-18-18-16,36 0 62,-18-18-46,17 18-16,1 0 0,0 0 16,-1 0-16,-17-18 0,18 18 0,0 0 0,-1-17 15,1 17-15,-1 0 0,1 0 0,0 0 0,-1 0 0,1 0 16,0 0-16,-1 0 0,1 0 15,0 0-15,-1 0 16,1 0 0,-1 0-16,-17 17 0,18-17 15,-18 18-15,18 0 0,-18-1 16,0 1-16,0 0 0,17-18 0,-17 17 16,0 1-16,0 0 0,0-1 0,0 1 15,0-1-15,0 1 0,0 0 0,0-1 16,0 1-16,-17-18 0,-1 35 0,18-17 0,-18 0 0,1-1 15,-1-17-15,18 18 0,0 0 0,-35-18 16,35 17-16,-18 1 0,1-18 0,-1 17 16,0-17-16,1 0 15,-1 0 32,0 0-31,1 0-16,-1 0 15,1 0 1,-1 0 0</inkml:trace>
  <inkml:trace contextRef="#ctx0" brushRef="#br0" timeOffset="207436.858">9313 16351 0,'18'0'63,"0"0"-63,-1 0 0,1 0 16,0 0-16,-1 0 0,1 0 0,-1 0 0,1 0 15,0 0-15,-1 0 0,1 0 16,0 0-16,-1 0 0,1 0 0,0 0 0,-1 0 15,1 0-15,-1 0 0,1 0 16,0 0-16,-1 0 0,1 0 0,0 0 16,17-17-1,-17 17-15,-1 0 0,1 0 0,-1 0 0,1 0 16,-18-18-16,18 18 16,-1 0-16,1 0 0,0 0 15,-1 0-15,1 0 16</inkml:trace>
  <inkml:trace contextRef="#ctx0" brushRef="#br0" timeOffset="213921.099">9384 16951 0,'0'18'156,"0"-1"-140,0 1-16,0 0 0,0-1 0,0 1 0,0-1 15,0 1-15,0 0 0,0-1 16,0 1-16,18-18 31,-18 18-31,0-1 32,17-17 124,1 0 31,-1 0-171,1-17 0,0 17-1,-1 0 1,1 0-16,-18-18 15,18 0-15,-18 1 16,17 17 0,-17-18-16,0 0 15,18 18 1,0 0 93</inkml:trace>
  <inkml:trace contextRef="#ctx0" brushRef="#br0" timeOffset="-192732.471">3581 12541 0,'17'0'62,"1"0"-62,0 0 0,-1 0 16,1 0-16,0 0 0,-1 0 15,1 0-15,-1 0 16,1 0-16,0 0 16,-1 0-16,1 0 0,0 0 0,-1 0 0,1 18 15,0-18-15,-1 0 0,1 0 0,-1 0 0,1 0 0,17 0 0,-35 18 0,36-1 0,-19-17 16,36 0-16,-35 0 0,0 0 0,52 0 0,-35 0 0,-17 0 0,0 0 0,17 0 15,141 18-15,-158-18 0,0 0 0,-1 17 16,18-17-16,-17 18 0,0-18 0,17 0 0,0 0 0,-17 0 16,0 0-16,34 0 0,-34 0 0,0 0 0,-1 0 0,1 0 15,0 0-15,-1 0 0,19 0 0,-1 0 0,-17 0 16,-1 0-16,1 0 0,35 18 16,-36-18-16,1 0 15,17 17-15,-17-17 0,0 0 0,-1 0 16,1 0-16,-1 0 0,19 0 0,-19 0 0,1 0 0,0 0 0,-1 0 15,1 0-15,0 0 0,-1 0 0,1 0 0,-18 18 0,35-18 16,-17 0-16,-1 0 0,19 0 0,-19 0 0,1 0 0,0 0 0,17 0 0,-17 0 0,-1 0 16,1 0-16,-1 0 0,1 0 0,0 0 0,-1 0 0,1 0 0,0 0 0,-1 0 0,1 0 15,0 0-15,-1 0 0,1 0 0,-1 0 0,1 0 0,0 0 0,-1 0 0,1 0 0,0 0 16,-1 0-16,-17 18 0,18-18 0,0 0 0,-1 0 0,1 0 0,-1 0 0,1 0 0,0 0 0,-1 0 16,1 0-16,0 0 0,-1 0 0,1 0 0,-18 17 0,18-17 0,-1 0 15,1 0-15,0 0 0,-1 0 0,-17 18 0,18-18 0,-1 0 0,1 0 0,0 0 0,-1 0 0,1 0 16,0 18-16,-1-18 0,1 0 0,0 0 0,-1 0 0,1 0 0,-1 0 0,1 0 15,0 0-15,-1 0 0,1 0 0,0 0 0,-1 0 0,19 0 0,-1 0 0,-18 0 0,-17 17 16,18-17-16,0 0 0,-1 0 0,36 0 0,-35 0 0,0 0 0,-1 0 0,1 0 0,0 0 0,-1 0 16,1 0-16,-1 0 0,1 0 0,0 0 0,-1 0 0,1 0 0,0 0 0,-1 0 0,1 0 0,0 0 0,-1 0 15,1 0-15,-1 0 0,1 0 0,0 0 0,-1 0 0,1 0 0,0 0 0,-1 0 16,1 0-16,0 0 0,-1 0 0,1 18 0,-1-18 0,1 0 16,0 0-16,-1 0 0,1 0 0,-18 17 15,18-17-15,-1 0 0,1 0 16,0 0-16,-1 0 0,1 0 15,0 0-15,-18 18 0,17-18 0,1 0 0,-1 0 16,1 0-16,0 0 16,-1 0-16,1 0 15,0 0 17,-1 0-17,1 0-15,0 0 16,-1 0-16,1 0 0,-1 0 0,1 0 0,70 0 15,-52 0-15,-36-18 0,17 18 0,1 0 16,-1 0-16,1 0 0,0 0 0,-1 0 0,1 0 0,0 0 0,-1 0 0,1 0 16,0 0-16,-1 0 0,1 0 0,0 0 0,-1 0 0,1 0 0,-1 0 15,1 0-15,0 0 0,-1 0 0,1 0 0,0 0 0,17 0 16,-17 0-16,-18-17 0,17 17 0,1 0 0,-1 0 0,1 0 16,0 0-16,-1 0 0,1 0 0,0 0 15,-1 0 32</inkml:trace>
  <inkml:trace contextRef="#ctx0" brushRef="#br0" timeOffset="-187549.374">21220 12823 0,'17'0'31,"1"0"-15,-1 0-16,1 0 15,0 0-15,35 0 16,-36 0-16,1 0 0,0 0 0,-1-17 0,1 17 0,0 0 0,-1 0 0,36 0 16,-18-18-16,-17 18 0,123-17 0,-123 17 0,35 0 15,-18 0-15,0 0 0,-17 0 0,17 0 0,-17 0 0,-1 0 0,1 0 0,17 0 0,54-18 0,-72 18 0,18 0 0,-35-18 0,53 18 16,-35 0-16,17-17 0,1 17 0,-19 0 0,18 0 0,1 0 0,-1-18 0,0 18 0,-17 0 0,105-18 0,195 1 15,-283 17-15,18-18 0,53 18 16,-36-18-16,-17 1 0,-35 17 0,35 0 0,-35 0 0,17 0 0,-17 0 0,-1 0 0,18 0 0,-17 0 0,53-18 16,17 1-16,-71-1 0,1 18 0,17 0 0,1-18 0,-19 18 0,1 0 0,0 0 0,87-17 15,-69-1-15,-19 18 0,1-18 0,0 18 0,-1 0 0,1 0 0,0 0 0,34 0 16,-52-17 0</inkml:trace>
  <inkml:trace contextRef="#ctx0" brushRef="#br0" timeOffset="-185864.698">2946 14817 0,'17'0'31,"1"0"-15,0 0-16,-1 0 0,1 0 0,0 0 15,-1 0-15,1 0 0,-1 17 0,1-17 0,0 0 0,-1 18 0,54 0 16,-1-1-16,-52-17 0,17 0 0,-35 18 0,18-18 0,17 0 0,-17 0 16,17 0-16,53 35 0,-70-35 0,0 0 0,-1 0 0,19 18 0,-1-18 0,0 0 0,-17 0 0,17 0 0,141 17 15,-158-17-15,17 18 0,-17-18 0,17 0 0,-17 18 0,17-18 0,-17 0 0,35 0 16,-18 0-16,177 0 15,-177 0-15,-17 0 0,17 0 0,-17 0 0,-1 0 0,36 0 0,-35 0 0,-1 0 0,1 0 0,0 0 0,-1 0 16,1 0-16,0 0 0,-1 0 0,1 0 0,-1 0 0,1 0 16,-18 17-1</inkml:trace>
  <inkml:trace contextRef="#ctx0" brushRef="#br0" timeOffset="-184939.855">5398 14852 0,'17'0'15,"1"0"-15,-18-18 16,17 18-16,1 0 16,0 0-16,-1 0 0,19 0 15,-36-17-15,17 17 0,19 0 0,-19 0 16,1 0-16,17 0 0,-17 0 0,-1 0 0,1 0 0,0 0 0,-1 0 15,1 0-15,17 0 0,53 0 0,-70 0 0,0 0 0,17 0 0,-17 0 0,-1 0 0,1 0 16,-1 0-16,107 0 0,-106 0 0,17 0 0,-17 0 0,-1 0 0,1 0 16,-1 0-16,1 0 0,0 0 0,105 17 15,-105-17-15,-1 0 0,1 0 0,0 0 0,-1 0 0,1 0 16,0 0-16,-1 0 0,1 0 0,0 0 16,-1 0-16,1 0 62,-1 0-46,1 0-16,0 0 15,-1 0-15,1 0 0,0 0 32,-1 0-17,1 0 1,0 0-1</inkml:trace>
  <inkml:trace contextRef="#ctx0" brushRef="#br0" timeOffset="-184002.262">7796 14887 0,'18'0'47,"0"0"-47,-1 0 0,1 0 0,0 0 0,17 0 16,-18 0-16,1 0 0,17 18 0,-17-18 0,0 0 0,-1 0 0,1 0 0,35 0 0,-18 0 0,0 0 0,-17 0 16,35 17-16,-18-17 0,1 0 0,16 0 0,-34 18 0,194 0 0,-159-18 15,-36 0-15,36 17 0,-35-17 0,0 0 0,17 0 0,0 0 0,0 0 0,-17 0 0,17 0 0,-17 0 0,0 18 0,17-18 0,-18 0 0,19 0 0,-19 0 16,19 0-16,-19 0 0,1 0 0,17 0 0,-17 0 0,17 0 0,0 0 0,18 0 0,36 0 0,-72 0 0,1 0 15,17 0-15,-17 0 0,-1 0 0,19 0 0,-19 0 0,1 0 0,17 0 0,0 0 0,1 0 0,-19 0 0,1 0 0,0 0 0,17 0 0,0 18 16,0-18-16,-17 0 0,17 0 0,1 0 0,-19 0 0,160 17 16,-160-17-16,19 0 0,-19 0 0,1 18 0,0-18 0,-1 0 0,36 0 0,-35 0 0,-1 0 15,19 0-15,-19 0 0,19 0 0,-19 0 0,1 18 0,17-18 0,-17 0 0,-3952 17 16,7991-17-16,-4021 0 0,-19 0 0,1 0 0,-1 0 0,1 0 0,0 0 0,-1 0 16,1 0-16,0 0 0,-1 0 0,1 0 0,0 0 0,-1 0 0,1 0 0,-1 0 15,1 0-15,17 0 0,-17 0 16</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3-12T06:42:42.614"/>
    </inkml:context>
    <inkml:brush xml:id="br0">
      <inkml:brushProperty name="width" value="0.05292" units="cm"/>
      <inkml:brushProperty name="height" value="0.05292" units="cm"/>
      <inkml:brushProperty name="color" value="#FF0000"/>
    </inkml:brush>
  </inkml:definitions>
  <inkml:trace contextRef="#ctx0" brushRef="#br0">11077 16633 0,'18'0'47,"-1"0"-47,19 0 15,-19 0-15,1 0 0,0 0 0,-1 0 0,19 0 16,-19 0-16,1 0 0,52 0 0,1 0 0,-36 18 0,-17-18 0,0 0 0,17 0 16,-18 0-16,1 18 0,0-18 0,17 0 0,0 0 0,18 0 0,-18 17 0,1-17 0,-1 0 0,0 0 0,1 0 0,-19 0 0,1 0 15,17 0-15,0 0 0,-17 0 0,17 0 0,-17 0 0,405-35 16,-370 35-16,-35 0 0,17-18 0,89 1 0,-107 17 0,19 0 0,87 0 16,-52-18-16,-71 1 0,52 17 0,-34 0 0,17-18 0,142 0 0,-142 1 15,36 17-15,-36 0 0,-17 0 0,-1 0 0,1 0 0,-1-18 0,19 18 0,17-35 0,-18 35 0,-17 0 16,-1 0-16,1 0 0,-1 0 0,1 0 0,0 0 0,-18-18 0,17 18 0,19-18 15,-54 18 32,0 0-47,1 0 16,-36 0 0,35 0-16,1 0 0,-1 0 0,0 0 0,-123-17 15,106-1-15,-18 1 0,18 17 0,17 0 0,-17-18 0,0 18 0,17 0 16,-17-18-16,-124 18 0,124 0 0,-1 0 0,1 0 0,0-17 0,-18 17 0,0 0 0,35 0 0,-35-18 0,18 18 0,17 0 15,-34 0-15,-1 0 0,-353-18 0,282 18 0,54 0 16,35 0-16,-1 0 0,1 0 0,-124 0 0,106 0 0,-35 0 0,18 18 0,34-18 16,1 0-16,0 0 0,-18 18 0,-124-18 0,125 17 0,34 1 0,0-18 0,-17 0 0,0 0 15,17 0-15,-17 18 0,-89-1 0,107-17 0,-1 0 0,0 0 0,18 18 16,-35-18-16,18 0 0,-1 17 0,0-17 0,36 0 31,0 0-31,-1 0 16,1 0-16,-1 0 0,1 0 0,-18 18 0,18-18 0,-1 0 15,1 0-15,0 0 0,-1 0 0,1 0 0,158 0 16,-158 0-16,17 18 0,-17-18 0,-1 0 0,72 17 16,-36-17-16,-18 0 0,0 0 0,18 0 0,18 0 0,-36 18 0,-17-18 0,34 0 0,-16 0 0,-3688 18 15,7833-18-15,-4128 0 0,0 17 0,-36-17 0,54 0 16,17 0-16,18 0 0,-71 0 0,18 0 0,0 0 0,-18 0 0,54 0 0,-54 0 0,18 0 0,-18 0 0,18 0 0,-18 0 0,18 0 0,141 0 16,-141 0-16,0 0 0,0 0 0,-18 0 0,-17 0 0,52 0 0,-52 0 0,17 0 0,-17-17 15,0 17-15,34 0 0,-16 0 0,-19 0 0,-17-18 0,36 18 0,-19 0 0,19 0 0,-19-18 0,1 18 0,0 0 0,-1 0 16,1 0-16,-1 0 0,-34 0 31,-1 0-31,1 0 16,-1 0-16,0 0 0,1 0 0,-1 0 0,0 0 0,1 0 0,-1 0 0,0 0 15,-17 0-15,17 0 0,-17 0 0,18 0 0,-19 0 0,19 0 0,-19 0 0,19 0 0,-19 0 0,1 0 0,18 0 0,-19 0 0,19-17 0,-19 17 16,1 0-16,0 0 0,17 0 0,-17-18 0,0 18 0,-1 0 0,19 0 0,-36 0 0,17 0 0,19-18 0,-18 18 0,-18 0 0,35 0 0,-35 0 0,0 0 16,36 0-16,-19 0 0,-17 0 0,18 0 0,-18 0 0,0 0 0,36 0 0,-195 0 0,159 0 0,0 0 0,35 0 0,-52 0 15,35 0-15,-1 0 0,1 0 0,-18 0 0,18 0 0,-18 0 0,18 0 0,-1 0 0,-17 0 0,1-17 0,34 17 0,-35 0 0,18 0 0,17 0 0,-35 0 0,36 0 16,-19 0-16,-17 0 0,0 0 0,36 0 0,-1 0 0,-17 0 0,17 0 0,-17 0 0,0 0 0,-1 0 0,19 0 0,-1 0 0,0 0 15,-17 0-15,18 0 0,17 17 0,-18-17 0,0 0 0,1 0 0,-1 0 0,0 0 0,1 0 0,-1 0 16,0 0-16,36 0 16,0 0-16,-1 18 15,1-18-15,0 0 0,-1 0 0,1 18 0,0-18 0,-1 0 0,1 0 0,-1 0 16,1 17-16,0-17 0,17 0 0,-17 0 0,17 0 0,0 0 0,-17 0 0,0 0 0,17 0 0,35 0 0,-52 18 16,17-18-16,18 0 0,-35 0 0,17 18 0,-17-18 0,35 0 0,0 0 0,-36 0 0,18 17 0,36-17 0,-36 18 0,1-18 0,-1 0 0,0 0 0,247 35 15,-229-35-15,0 0 0,88 0 0,-88 0 0,-35 0 0,52 0 0,-17 18 0,-17-18 16,17 0-16,-1 0 0,37 0 0,-36 0 0,-18 0 0,18 0 0,53 0 0,-71 0 0,18 0 0,-18 0 0,0 0 0,18 0 0,-35 0 0,17 0 0,18 0 15,0 0-15,70-18 0,-87 18 0,-1 0 0,0 0 0,1-17 0,-19 17 0,19-18 0,-1 18 0,-18 0 0,19-18 0,-19 18 16,19 0-16,-1 0 0,-17-17 0,-1 17 0,18 0 0,-17 0 0,17 0 0,-17-18 0,0 0 0,17 18 0,0-17 0,-17 17 0,-1 0 0,19 0 0,-19-18 16,1 0-16,0 18 0,-1 0 0,36-17 0,-35 17 0,-18-18 0,18 18 0,-1-17 0,1 17 15,-36 0 1,1 0-16,-1 0 0,0 0 0,1 0 0,-1 0 16,0 0-16,-17 0 0,0 0 0,-1-18 0,1 18 0,18 0 0,-19 0 0,19 0 0,-19 0 0,1 0 15,17 0-15,-34 0 0,34 0 0,-17 0 0,-1 0 0,1 0 0,0 0 0,-159 0 0,141 0 0,18 0 16,-54 0-16,36 0 0,1 0 0,-1 0 0,35 0 0,-53 0 0,19 0 0,16 0 0,-17 0 0,0 0 0,-17 0 0,35 0 0,-18 0 0,0 0 0,17 18 0,-16-18 15,-1 0-15,17 0 0,-34 0 0,35 0 0,-36 0 0,53 17 0,-52-17 0,17 0 0,35 18 0,-35-18 0,0 0 0,18 0 0,0 0 0,-36 0 0,54 17 0,-19-17 16,-17 0-16,36 0 0,-36 0 0,0 0 0,35 18 0,-17-18 0,-18 0 0,35 0 0,-34 0 0,16 18 0,19-18 0,-19 0 0,19 0 0,-19 17 0,1-17 16,18 0-16,-19 0 0,1 0 0,0 0 0,17 0 0,-17 0 0,0 0 0,17 0 0,-17 0 0,-1 0 0,-34 18 15,52-18-15,0 0 0,18 18 32,18-18-32,0 0 0,-1 0 0,-17 17 0,18-17 15,0 0-15,-1 0 0,1 0 0,0 0 0,-1 0 0,1 0 0,0 0 0,-1 0 0,-17 18 16,18-18-16,70 18 0,-53-18 0,1 0 0,-19 0 0,1 0 0,17 17 0,-17-17 0,17 0 0,0 18 15,-17-18-15,17 0 0,0 0 0,-17 17 0,17-17 0,1 0 0,-19 0 0,36 18 0,-35-18 0,17 0 0,0 18 0,18-18 0,-35 0 0,17 17 0,18-17 16,-35 0-16,17 0 0,18 0 0,-35 0 0,17 0 0,0 0 0,0 0 0,1 0 0,-19 0 0,36 0 0,-17 0 0,-1 0 0,-17 0 0,17 0 0,0 0 0,18 0 16,-35 0-16,17 0 0,0 0 0,0 0 0,1 0 0,-19 0 0,19 0 0,-1 0 0,-17 0 0,17 0 0,-18 0 0,36 0 0,-17 0 0,-19 0 0,1 0 15,0 0-15,17 0 0,0 0 0,-17 0 0,123 0 0,-141-17 0,35 17 0,18 0 0,-35-18 0,-1 18 16,1 0-16,17 0 0,-17 0 0,17 0 0,-17-18 0,17 18 0,-17-17 0,-1 17 0,1 0 0,0 0 0,-1-18 16,1 18-16,0 0 0,-1 0 0,-17-17 0,36 17 0,-36-18 0,17 18 0,-34 0 31,-1 0-31,0 0 0,18-18 0,-17 18 0,-1 0 0,0 0 15,1 0-15,-1 0 0,0-17 0,1 17 0,-1 0 0,0 0 0,1 0 0,-18 0 0,17-18 16,0 18-16,1 0 0,-1 0 0,0 0 0,-17 0 0,17 0 0,-17 0 0,0 0 0,17-18 0,-52 18 0,34 0 0,1 0 0,18 0 0,-36-17 0,0 17 16,17 0-16,1 0 0,-18 0 0,0-18 0,-17 18 0,52 0 0,-35 0 0,36 0 0,-36 0 0,17-18 0,-17 18 0,18 0 0,-18 0 0,36 0 0,-19 0 15,-17 0-15,18 0 0,0 0 0,0 0 0,-1 0 0,1 0 0,17 0 0,-35 0 0,18 0 0,18 0 0,-19 0 0,-122 0 16,140 0-16,-17 0 0,17 0 0,0 0 0,1 0 0,-1 0 0,-17 0 0,17 0 0,-17 0 0,17 0 16,1 0-16,-19 0 0,19 18 0,-1-18 0,0 0 0,1 0 0,-1 0 0,0 0 0,1 0 0,-1 0 15,1 18-15,-1-18 0,0 0 0,18 17 0,18 1 31,0-18-31,-1 0 0,1 0 0,-18 18 0,17-18 0,1 17 16,0-17-16,-1 0 0,1 18 0,0 0 0,-1-1 0,1-17 0,0 0 0,-1 35 0,1-17 0,-1-18 16,1 0-16,-18 18 0,35-1 0,-17-17 0,-18 18 0,35 0 0,1-1 0,-1 1 0,0-18 0,-17 35 0,-1-35 0,19 18 0,-1-1 15,0 1-15,-17-18 0,17 0 0,0 18 0,-17-1 0,17 1 0,1-18 0,-19 18 0,36-18 0,0 35 0,0-35 0,-18 0 0,-17 0 0,35 0 16,-18 18-16,-17-18 0,35 0 0,-18 17 0,-17-17 0,176 18 0,-124-18 0,-52 0 0,35 0 0,-18 0 0,-17 0 16,35 0-16,-36 0 0,19 0 0,-19 0 0,18 0 0,-17 0 0,17-18 0,-17 18 0,35 0 0,0 0 0,-18-17 0,0 17 0,-17-18 0,0 18 15,-1-18-15,1 18 0,17-17 0,0-1 0,1 18 0,-19 0 0,-17-18 0,18 18 0,17-17 0,1-1 0,-19 18 0,1-18 16,0 1-16,-1 17 0,1 0 0,-1 0 0,-17-18 0,0 1 0,18 17 0,0-18 0,-1 0 0,-17 1 15,-17 17 1,-1 0-16,18-18 0,-18 18 0,-17-18 16,0 1-16,17-1 0,1 0 0,-1 18 0,0 0 0,1 0 0,-1 0 0,0-17 0,1-1 0,-1 18 0,0 0 0,-17-17 0,0-1 15,0 18-15,17 0 0,-17 0 0,17 0 0,-17-18 0,0 18 0,17-17 0,-17 17 0,-18-18 0,35 18 0,-17 0 0,-18 0 0,18-18 0,-1 1 16,-17 17-16,36 0 0,-19 0 0,-16-18 0,34 18 0,-35 0 0,18 0 0,-1 0 0,1 0 0,-18-18 0,36 18 0,-36 0 0,35 0 0,-247 0 16,195 0-16,17 0 0,35 0 0,-17 0 0,0 0 0,-18 0 0,35 0 15,1 0-15,-19 0 0,1 0 0,0 0 0,17 0 0,1 0 0,-1 0 0,18 18 0,-18-18 0,1 0 0,-1 0 16,0 0-16,1 0 0,-1 0 0,0 0 0,18 18 0,-17-18 0,-19 17 15,36 1 1,18-18-16,0 0 0,-1 0 16,1 0-16,-18 18 0,18-18 0,-1 0 0,1 17 0,0-17 15,-1 0-15,-17 18 0,18 0 0,0-18 0,-18 17 0,17-17 0,1 0 0,-1 0 0,-17 18 0,18-18 0,0 17 0,-1-17 16,19 18-16,-19-18 0,1 18 0,0-1 0,-1-17 0,1 0 0,-1 0 0,1 18 0,17 0 0,-17-18 0,17 17 0,-17-17 0,0 0 0,34 18 16,-34-18-16,35 18 0,-35-18 0,52 17 0,36 1 0,-35-1 0,-36-17 0,71 0 15,-89 0-15,19 0 0,17 18 0,-18-18 0,18 0 0,-18 0 0,18 0 0,-35 0 0,17 0 0,0 0 0,0 0 0,1 0 0,-19 0 0,19 0 16,-1 0-16,0 0 0,0 0 0,1 0 0,-19-18 0,19 18 0,17 0 0,-18-17 0,0 17 0,-17-18 0,17 18 0,0-17 0,-17 17 0,17 0 0,1 0 15,-19-18-15,1 18 0,17-18 0,-17 18 0,-1 0 0,1-17 0,0 17 0,-1 0 0,1 0 0,0-18 0,-1 18 0,-17-18 0,35 18 0,-17 0 16,0-17-16,-1 17 0,-17-18 0,18 18 0,0 0 0,-18-18 16,-18 18-16,0 0 0,18-17 15,-17 17-15,-1 0 0,0 0 0,1 0 0,-1 0 0,18-18 0,-17 18 0,-1 0 0,0 0 16,1 0-16,-1-17 0,0 17 0,-17-18 0,0 18 0,17 0 0,1-18 0,-19 18 0,19-17 0,-1 17 0,-35 0 0,0 0 0,35-18 0,-17 18 16,0 0-16,17-18 0,-35 18 0,36-17 0,-71 17 0,35 0 0,0-18 0,35 18 0,-105-18 0,70 18 15,-177-35-15,195 35 0,-35 0 0,52 0 0,-70 0 0,70-17 0,-88 17 16,-35 0-16,106 0 0,0 0 0,-18 0 0,17 0 0,19 0 0,-19 0 0,1 0 0,18 17 0,-19-17 0,19 0 15,-19 18-15,1-18 0,17 0 0,-17 0 0,18 0 0,-1 0 0,0 17 0,1-17 0,-1 18 0,0-18 0,1 0 0,-1 0 0,0 18 0,1-18 16,-19 0-16,36 17 0,-17-17 0,-1 0 0,1 0 0,17 18 0,-18 0 0,0-18 0,18 17 16,0 1-16,-17-18 0,17 18 15,17-18-15,1 0 0,-18 17 0,18-17 16,-1 0-16,1 18 0,-18-1 0,17-17 0,1 0 0,-18 18 0,35-18 0,-35 18 0,18-18 0,-18 17 0,18-17 16,-4040 0-16,8079 18 0,-4022-18 0,-35 18 0,18-18 0,0 17 0,-1-17 0,1 0 0,-1 0 0,1 18 0,17 0 0,-17-18 0,0 0 0,-1 0 0,19 17 15,-19 1-15,18-18 0,-17 0 0,17 0 0,1 0 0,105 17 0,-106-17 0,-17 18 0,52-18 0,-34 0 16,34 18-16,-35-18 0,18 0 0,-35 0 0,70 0 0,-70 0 0,52 0 0,-34 0 0,16 0 0,1 0 0,-17 0 0,-19 0 15,36 0-15,18-18 0,-36 18 0,-17 0 0,35 0 0,-18-18 0,-17 18 0,34 0 0,-16 0 0,-19-17 0,19 17 0,-1 0 0,-17 0 0,17 0 0,-18-18 16,19 18-16,-19 0 0,1-17 0,17 17 0,1-18 0,17 18 0,-36 0 0,1 0 0,-1-18 0,19 18 0,-19 0 0,1 0 16,0 0-16,-1-17 0,1 17 0,0 0 0,-1 0 0,-17-18 0,18 18 0,-36 0 31,1 0-31,-1 0 0,0 0 16,1 0-16,-1 0 0,0 0 0,1 0 0,-19 0 0,19 0 0,-1 0 0,1 0 0,-1 0 0,-17-18 0,-1 18 0,1 0 15,-18 0-15,53-17 0,-35 17 0,17 0 0,-35 0 0,18 0 0,0 0 0,-1 0 0,1-18 0,0 18 0,-36 0 0,36 0 0,-230-18 16,54 18-16,158 0 0,0 0 0,0 0 0,18 0 0,-18 0 0,18 0 15,-1 0-15,19 0 0,-19 0 0,19 0 0,-54 0 0,54 0 0,-19 0 0,19 0 0,-1 0 0,-17 0 0,-1 0 0,19 0 0,-1 0 0,1 0 16,-1 0-16,0 0 0,1 0 0,-1 0 0,0 0 0,1 0 0,-1 0 0,0 0 0,18 18 0,-17-18 0,-1 0 0,1 0 16,-1 0-16,0 0 0,1 0 0,17 18 15,0-1 1,17-17 0,1 0-16,-18 18 0,18-18 0,-1 0 0,1 0 0,-18 18 0,17-18 0,1 0 0,-18 17 0,18-17 0,-1 0 15,1 0-15,-18 18 0,18 0 0,-1-18 0,-17 17 0,18-17 0,17 0 0,-17 18 0,17-18 0,-35 17 0,18-17 0,17 0 0,-17 18 0,52 0 16,-52-18-16,17 17 0,18-17 0,-35 0 0,17 18 0,18 0 0,-35-18 0,17 0 0,0 17 0,0-17 0,1 0 0,-19 0 0,36 18 0,0-18 0,-18 0 15,-17 0-15,35 0 0,-18 0 0,0 0 0,18 0 0,18 0 0,-36 0 0,1 0 0,-1 0 0,18 0 0,-36 0 0,36 0 0,-35 0 0,70 0 16,-70 0-16,35 0 0,-18 0 0,0 0 0,0 0 0,1 0 0,-19-18 0,19 18 0,17-17 0,-36 17 0,54-18 0,-54 0 0,54 1 16,-53 17-16,35-18 0,-18 18 0,0-18 0,0 18 0,1-35 0,-19 35 0,1 0 0,0 0 0,-1 0 0,1-17 0,-1 17 15,19 0-15,-36-18 0,17 18 0,1-18 0,0 18 0,-1 0 0,1 0 0,-18-17 16,-18 17 0,1 0-16,-1 0 0,0 0 0,1-18 0,-19 18 15,1 0-15,18 0 0,-19 0 0,1-18 0,0 18 0,-1 0 0,1 0 0,18-17 0,-36 17 0,17 0 0,-52 0 16,53 0-16,-18 0 0,18 0 0,-71 0 0,71 0 0,-36 0 0,36-18 0,-36 18 0,18 0 0,18 0 0,-36 0 0,1 0 0,-18 0 0,17 0 15,1 0-15,-19 0 0,-16 0 0,-19 0 0,71 0 0,0 0 0,-70 0 0,70 0 0,18 0 0,-18 0 0,-18 0 0,36 0 16,0 0-16,-36 0 0,53 18 0,-35-18 0,1 0 0,34 0 0,-35 17 0,18-17 0,17 0 0,-17 0 0,-18 18 0,35-18 0,-52 18 0,52-18 16,-35 0-16,0 0 0,18 17 0,-18 1 0,35-18 0,1 0 0,17 18 0,-18-18 0,0 0 15,18 17 1,18-17 0,0 0-16,-1 0 0,-17 18 0,18-18 0,0 0 0,-1 0 0,1 0 0,0 0 0,-1 0 0,-17 17 0,18-17 15,-1 0-15,1 0 0,17 18 0,18 0 0,-17-18 0,-19 0 0,1 0 0,17 0 0,-17 0 0,-1 0 16,19 0-16,-19 17 0,19-17 0,-1 18 0,-17-18 0,34 0 0,1 18 0,-17-18 0,34 0 0,-17 17 0,0-17 0,0 0 15,-18 0-15,0 0 0,18 0 0,-35 18 0,17-18 0,248 0 0,-248 0 0,71 0 0,-89 0 16,36-18-16,0 18 0,0 0 0,-35-17 0,70-1 0,-70 18 0,34 0 0,-16-18 0,-19 18 0,19 0 0,-1 0 0,-17 0 0,17 0 0,-18 0 16,1 0-16,17-17 0,-17 17 0,-18-18 0,53 18 0,-35 0 0,-1 0 0,-17-18 0,18 18 0,-1 0 0,1 0 0,0 0 15,-1 0-15,-34 0 16,-1 0-16,0 0 16,18-17-16,-17 17 0,-1 0 0,1 0 0,17-18 0,-36 18 0,19 0 0,-19-17 0,1 17 0,0 0 0,-18 0 15,35 0-15,-35 0 0,0 0 0,18-18 0,-18 18 0,36 0 0,-36 0 0,17 0 0,-17-18 0,-17 18 0,-18 0 0,52 0 0,-52 0 16,53 0-16,-18 0 0,-70 0 0,52 0 0,36 0 0,-89 0 0,71 0 0,0 0 0,-17 0 0,17 0 0,-88 0 0,106 0 15,-18 0-15,-71 0 0,89 0 0,-36 0 0,-17 0 0,53 0 0,-53 0 0,-18 0 0,71 0 0,-1 18 0,-34-18 0,34 0 16,-16 0-16,16 18 0,1-18 0,-18 0 0,35 0 0,-34 17 0,34-17 0,18 18 0,-35-18 0,17 0 0,0 0 16,1 0-16,-1 0 0,18 17 0,18-17 31,-1 0-31,1 18 0,0-18 0,-1 0 0,1 0 0,0 0 0,17 18 0,-18-18 0,19 17 16,158 36-16,-141-53 0,-36 0 0,36 0 0,-35 0 0,0 0 15,34 0-15,1 18 0,0-18 0,-17 0 0,34 18 0,-35-18 0,36 0 0,-18 0 0,17 0 0,-52 0 0,35 0 0,-18 17 16,1-17-16,16 0 0,-16 0 0,-1 0 0,71 0 0,-71 0 0,18 0 0,18 0 0,-1 0 0,-35 0 0,-17 0 0,53 0 0,-36-17 0,0 17 15,18-18-15,18 18 0,-36 0 0,0 0 0,53 0 0,-52 0 0,17-18 0,-18 18 0,0-17 0,0 17 0,54-18 0,-54 0 0,18 1 16,0 17-16,0-18 0,-18 18 0,35-35 0,-34 35 0,17-18 0,-36 1 0,36-1 0,-18 18 16,1-18-16,-19 18 0,19-17 0,-19-1 0,1 18 0,0 0 0,-1 0 0,-17-18 0,18 18 0,-18-17 15,0-1 1,-18 18-16,1 0 0,-107-35 16,89 35-16,35-18 0,-53 18 0,53-17 0,-35 17 0,17 0 0,-352-18 15,317 18-15,-124-18 0,107 18 0,-36 0 16,88 0-16,-35 0 0,0 0 0,1 0 0,16 0 0,19 0 0,-36 0 0,0 18 0,-18-18 0,54 18 0,-19-18 15,-34 17-15,52-17 0,-17 18 0,17-18 0,-17 0 0,-18 17 0,35 1 0,1-18 16,-1 0-16,0 0 0,1 0 0,17 18 0,0-1 31,35-17-31,-35 18 0,18-18 0,-1 0 16,1 0-16,0 18 0,-1-18 0,-17 17 0,18-17 0,0 0 0,-1 0 0,1 18 0,-1-18 0,-17 18 16,18-18-16,0 17 0,-1-17 0,1 0 0,0 18 0,-1-18 0,1 17 0,35-17 0,-36 18 0,1-18 0,17 18 15,36-1-15,176 36 0,-194-35 16,17-18-16,160 0 0,-177 0 0,0 0 0,-18 0 0,-18 0 15,36 0-15,-17-18 0,122-17 0,-122 35 0,-19 0 0,1 0 0,17 0 0,-17 0 16,-1-18-16,72-17 0,-72 35 0,1 0 0,-18-18 47,-18 18-47,1 0 16,-1 0-16,0 0 0,-17 0 0,17 0 0,1 0 15</inkml:trace>
  <inkml:trace contextRef="#ctx0" brushRef="#br0" timeOffset="2107.449">12418 16457 0,'0'18'15,"17"-18"-15,1 0 16,0 0-16,-1 0 0,1 0 0,0 0 0,-1 0 0,-17 17 0,36 1 16,-1-18-16,-18 18 0,1-18 0,0 0 0,70 35 15,-70-17-15,-1-18 0,1 0 0,17 17 0,-17-17 0,-1 18 0,1-18 0,17 0 0,1 17 0,87-17 16,-88 18-16,18-18 0,0 0 0,-35 0 0,-1 0 0,19 18 0,70-18 15,-1 0-15,-69 0 0,-19 0 0,19 0 0,-1 0 0,0 0 0,0 0 0,1 0 0,-1 0 0,0 0 0,-17 0 0,35-18 16,0 18-16,-18-18 0,71 18 0,-89 0 0,107-35 0,-89 35 0,-17-17 0,-1 17 0,19-18 0,-19 18 0,19-18 16,-19 18-16,19 0 0,17-17 0,-36 17 0,1 0 0,-1-18 0,1 0 0,17 18 0,-17 0 0,0-17 15,-1-1-15,1 18 0,-36 0 32,1 0-32,-1 0 0,-17-18 0,17 18 15,-17 0-15,17-17 0,1 17 0,-1 0 0,-17 0 0,-54-35 0,54 35 0,0 0 0,17 0 0,-17 0 0,17-18 0,-17 18 16,0 0-16,-1 0 0,19-18 0,-36 18 0,35 0 0,-17 0 0,0 0 0,-89-17 0,89 17 0,0 0 0,-1 0 0,-17 0 0,36 0 15,-36 0-15,35 0 0,-17 0 0,-18 0 0,35 0 0,-34 0 0,16 0 0,1 0 0,-18 0 0,0 0 0,18 0 0,0 0 0,-1 0 0,1 0 0,0 0 16,-1 0-16,1 0 0,18 0 0,-36 0 0,17 0 0,1 0 0,0 0 0,0 0 0,-1 0 0,1 0 0,0 0 0,-1 0 0,1 0 0,0 0 0,0 0 0,17 0 16,-35 0-16,35 0 0,-17 0 0,0 0 0,17 0 0,-17 0 0,0 17 0,17-17 0,-35 18 0,0-18 0,18 0 0,17 0 0,-52 18 15,52-18-15,-17 0 0,17 0 0,1 0 0,-19 17 0,19-17 0,-1 18 0,-17-18 0,17 17 0,0-17 0,1 0 0,17 18 0,-18-18 0,-17 0 0,17 0 16,1 0-16,-1 0 0,0 18 0,1-18 0,17 17 0,17-17 31,-17 18-15,18-18-16,0 0 0,17 35 0,-18-35 0,1 0 0,0 0 0,-1 0 0,-17 18 0,18 0 15,0-18-15,-1 0 0,1 0 0,0 17 0,-1 1 0,1-18 0,0 0 0,-1 17 0,1 1 16,17 0-16,0-18 0,-17 17 0,17 1 0,-17-18 0,0 18 0,-1-18 0,18 0 0,-17 17 0,17-17 0,-17 18 0,0-18 16,35 0-16,-36 18 0,1-1 0,35-17 0,-4075 0 0,8097 0 0,-4040 18 0,-17-18 0,35 17 0,-18-17 0,-18 0 0,36 18 0,-17-18 0,-19 0 0,36 0 0,-35 0 15,35 0-15,88 18 0,-124-18 0,36 0 0,0 0 0,-35 0 0,35 0 0,-35 0 0,17 0 0,18 0 0,-36 0 0,36 0 0,0 0 16,-35 0-16,17 0 0,18 0 0,18 0 0,-54 0 0,36 0 0,-18 0 0,-17 0 0,17 0 0,18-18 0,-35 18 0,17-18 0,0 18 0,1 0 16,-1 0-16,0 0 0,-17-17 0,17 17 0,18-18 0,71-17 0,-89 17 0,-18 18 0,1 0 15,-18-17-15,18 17 0,-1 0 0,1-18 0,0 18 0,-18-18 0,17 18 0,-17-17 0,-17 17 16,-1 0-1,0-18-15,1 18 0,-1 0 0,0-18 0,1 1 0,-1 17 0,1 0 0,-1 0 16,-17 0-16,35-18 0,-18 18 0,0-17 0,1 17 0,-1-18 0,-17 18 0,17 0 0,-17 0 0,0-18 0,-1 1 0,1-1 0,17 18 0,-17 0 16,18 0-16,-36-18 0,35 18 0,-17 0 0,-1-17 0,1-1 0,0 18 0,0 0 0,-36-18 0,36 18 0,-18-17 0,35 17 0,-17 0 0,-18 0 15,35-18-15,-35 18 0,-4021 0 0,8096-17 0,-4128 17 0,88-18 0,-35 18 0,18 0 0,0-18 0,-18 18 0,17 0 0,1 0 0,0 0 0,0 0 0,-1 0 16,-17 0-16,0 0 0,36 0 0,-36 0 0,0-17 0,35 17 0,-17 0 0,0 0 0,17 0 0,-35 0 0,36 0 0,-54 0 0,36 0 0,-1 0 0,19 0 16,-18 0-16,17 0 0,-17 17 0,-1-17 0,19 0 0,-19 18 0,19-18 0,-1 0 0,1 18 0,-1-18 0,0 0 0,1 0 0,-72 35 15,72-35-15,-1 0 0,0 17 0,1-17 0,34 18 47,1-18-47,-18 18 0,18-18 0,-1 0 0,1 0 0,0 17 0,-1-17 0,1 18 0,0-18 16,-1 18-16,1-18 0,-18 17 0,18-17 0,-1 18 0,1-18 0,-1 18 0,1-18 0,-18 17 0,35 1 0,-17-18 15,0 0-15,-1 17 0,1-17 0,0 18 0,-1 0 0,1-18 0,-1 0 0,1 0 0,-18 17 0,35 1 0,1-18 0,-1 18 0,18-18 16,0 35-16,17-17 0,54-1 0,-71-17 0,0 0 0,0 18 0,-36-18 16,1 0-16,17 0 0,0 0 0,-17 0 0,35 0 0,-35 0 0,17 0 0,-18 0 0,19 0 0,17 0 0,-36 0 0,19 0 0,-1 0 0,0 0 0,0 0 15,-17 0-15,17 0 0,1 0 0,-1 0 0,-17-18 0,17 18 0,229-53 16,-228 53-16,17 0 0,-18-17 0,0 17 0,0 0 0,-17-36 0,17 36 0,1 0 0,-19-17 0,1 17 0,0 0 0,-1 0 15,-17-18-15,18 18 0,-1 0 0,-17-18 0,-17 18 16,-1 0 0,1 0-16,-1 0 0,18-17 0,-18 17 0,1 0 0,-1 0 0,0 0 15,1 0-15,-19-18 0,19 18 0,-18-17 0,-1-1 0,19 18 0,-19 0 0,19 0 0,-19 0 0,1 0 0,17 0 0,-17 0 0,18 0 0,-19 0 16,-17 0-16,36-18 0,-36 18 0,18 0 0,17-17 0,-17 17 0,-18 0 0,35 0 0,-17 0 0,17 0 0,-88 0 0,71 0 0,0 0 16,17-18-16,-17 18 0,17 0 0,-17 0 0,0 0 0,17 0 0,-17 0 0,17 0 0,0 0 0,-17 0 0,18 0 0,-19 0 0,1 0 0,17 0 15,1 0-15,-1 0 0,-17 0 0,17 0 0,1 0 0,-1 0 0,0 0 0,1 0 0,-1 0 0,-35 0 16,35 0-16,1 0 0,-1 18 0,0-18 0,1 0 15,-1 17-15</inkml:trace>
  <inkml:trace contextRef="#ctx0" brushRef="#br0" timeOffset="6183.391">10724 13635 0,'18'0'16,"0"0"-16,-1 0 15,1 0-15,0 0 0,-1 0 0,1 0 16,-18 17-16,18-17 0,-1 0 0,1 18 0,-18 0 0,17-1 0,1-17 0,0 18 0,70 53 15,-53-36-15,-17-35 0,-18 18 0,35-1 0,53 54 16,-52-36-16,-19-17 0,-17-1 0,18-17 0,0 18 0,-1 0 0,1-1 0,52 54 16,-52-54-16,0 1 0,-1-18 0,-17 18 0,18-1 0,0-17 0,17 53 15,-18-53-15,-17 18 0,0-1 0,18-17 0,0 18 0,-18 0 16,17-18-16,1 17 0,0-17 0,-18 18 0,0 0 16,0-1-16,17-17 0,-17 18 15,0 0 1,-17-18-1,-1 0-15,0 0 0,1 0 16</inkml:trace>
  <inkml:trace contextRef="#ctx0" brushRef="#br0" timeOffset="6726.199">11254 14446 0,'17'0'15,"1"0"-15,0 0 16,-1 0-16,1 0 0,-1 0 0,1 0 16,17 36-16,-17-36 0,0 0 0,-1 0 15,1 17-15,17 1 0,-17-18 0,-1 0 0,-17 17 0,18-17 0,0 18 16,-1-18-16,1 18 0,17-1 0,-17 1 0,0-18 15,-1 0-15,-17 18 0,18-18 0,-1 17 0,1-17 0,0 0 16,-18 18-16,17-18 0,1 0 63,-18-18-63,0 1 15,18-1-15,-18 0 0,0 1 0,0-1 16,0 0-16,0 1 0,0-1 0,17-52 15,-17 52-15,0 0 0,0 1 0,0-1 0,18 18 0,-18-18 16,18 1-16,-18-1 0,17 18 0,-17-18 0,0 1 0,18 17 16,-18-18-16,18 18 15</inkml:trace>
  <inkml:trace contextRef="#ctx0" brushRef="#br0" timeOffset="20535.239">4445 9331 0,'18'18'31,"-1"-18"-31,1 0 0,0 0 0,-1 0 15,-17 17-15,18-17 0,35 0 16,-36 0-16,1 0 0,0 0 0,-1 0 0,-17 18 16,36-18-16,-19 0 0,18 0 0,-35 18 0,18-18 0,0 0 0,-18 17 15,17-17-15,1 0 0,0 0 0,-1 0 0,1 0 0,0 0 16,-1 0-16,1 0 0,-18 18 16,18-18-16,-1 0 0,-17 17 15,18-17-15,-1 0 0,1 0 0,35 0 16,-35 0-16,-1 0 0,54 18 15,-54-18-15,1 0 0,0 0 0,-1 0 0,19 0 16,17 18-16,-36-18 0,1 0 0,0 0 16,-1 0-16,1 0 0,-1 0 0,1 0 0,0 0 0,-1 0 0,19 0 15,-36 17-15,17-17 0,19 0 0,-19 0 0,1 0 0,-1 0 0,1 0 16,0 0-16,-1 18 0,1-18 0,0 0 0,-1 0 16,1 0-16,-18 18 0,35-18 0,-17 0 15,-1 0-15,1 0 0,0 0 0,-1 0 0,1 0 0,-18 17 0,35-17 0,-17 0 16,17 0-16,-35 18 0,18-18 0,-1 0 0,1 0 0,0 0 0,35 18 15,-36-18-15,1 0 0,0 0 0,-1 0 0,1 0 0,0 0 16,-1 0-16,1 0 0,-1 0 16,1 0-16,0 0 0,-1 0 0,1 0 15,0 0-15,-1 0 0,1 0 0,0 0 0,-1 0 16,1 0-16,17 0 0,-17 0 16,-18-18 62,0 0-78,0 1 0,0-1 0,17 0 0,-17 1 15,18-1-15,0 0 0,-18 1 0,0-1 0,17 1 16,1-1-16,-18 0 0,0 1 0,18 17 0,-18-18 16,0 0-16,17 18 0,-17-17 15,18 17-15,-18-18 31,0 0-31,0 1 0,0-1 0,0 0 16,0 1-16,0-1 0,0 1 16,0-1-16,-18 0 0,18 1 0,0-1 0,-17 18 0,17-18 15,0 1-15,-18 17 47,0 0-31,-35-18-1,36 18-15,-1 0 0,18-18 0,-18 18 0,1 0 16,-1 0-16,1-17 0,-1 17 0,0 0 0,1 0 16,-36-18-16,35 1 15,0 17-15,1 0 0,-1 0 16,1 0-16,-1 0 0,18-18 16,-18 18-16,1 0 0,-1 0 15,0 0-15,1 0 0,-1 0 0,0 0 16,1 0-16,-1 0 0,18-18 0,-18 18 0,1 0 15,-1 0-15,1 0 0,17-17 0,-18 17 16,0 0-16,1 0 0,-1 0 0,0 0 16,1 0-16,-1-18 0,0 18 0,1 0 15,17-18-15,-18 18 0,1 0 0,-1 0 0,0 0 16,18-17-16,-17 17 0,-1 0 0,0 0 0,18-18 0,-17 18 16,-1 0-16,18-18 0,-18 18 0,1 0 0,-1 0 0,1 0 15,-1 0-15,0 0 0,1 0 0,17-17 0,-18 17 0,0 0 16,1 0-16,-1 0 0,0 0 0,1 0 0,-1 0 15,1 0-15,17-18 0,-18 18 0,0 0 0,1 0 16,-1 0-16,0 0 0,1 0 0,-1 0 16,0 0-16,1 0 0,-1 0 0,0 0 15,1 0-15,-1-17 0,1 17 0,-1 0 0,-17 0 16,17 0-16,0 0 0,1 0 0,17-18 0,-18 18 16,0 0-16,1 0 0,-1 0 0,1 0 0,-1 0 0,0 0 15,1 0-15,-1 0 0,0 0 0,1 0 0,-1 0 0,0 0 16,1 0-16,-1 0 0,0 0 0,1 0 0,-1 0 15,1 0-15,-1 0 16,0 0-16,1 0 0,-1 0 16,0 0-16,1 0 0,-1 0 0,0 0 15,1 0-15,-1 0 0,1 0 0,-1 0 0,18 18 0,-18-18 0,1 0 0,-1 0 0,0 0 16,1 0-16,-1 0 0,-35 17 0,36 1 0,-1-18 16,0 0-16,1 0 0,-1 17 0,0-17 0,18 18 0,-17-18 15,-19 18 1,36-1 62,0 1-78,-17-18 0,-1 0 0,18 18 0,0-1 0,0 1 16,-17 0-16,17-1 0,-18-17 0,18 18 15,0-1-15,0 1 0,0 0 0,0-1 16,0 1-16,0 0 0,0-1 15,0 1-15,0 0 0,18-18 0,-18 17 0,17 1 16,1-18-16,-18 17 0,0 1 16,17-18-16,1 18 0,17-18 15,-17 0-15,0 0 16,-1 0-16,-17 17 0,18-17 0,0 0 16,-1 0-16,-17 18 15,18-18-15,-1 0 0,1 0 16,0 0-16,-1 0 0,1 0 15,0 0-15,-1 0 0,-17 18 0,18-18 16,0 17-16,-1-17 78,-17 18-62,18-18-16</inkml:trace>
  <inkml:trace contextRef="#ctx0" brushRef="#br0" timeOffset="31787.92">1076 6826 0,'18'0'0,"-1"0"0,1 0 0,0 0 16,-1 18-16,1-18 0,-1 0 0,1 0 0,-18 18 0,18-18 0,-1 0 0,1 0 15,0 0-15,-1 0 0,1 0 0,52 17 16,-70 1-16,18-18 0,0 0 0,-1 0 0,1 0 0,0 0 16,-1 0-16,1 0 0,0 0 0,-1 0 0,-17 17 0,18-17 15,-18-17 63,0-1-78,-18 18 0,18-17 0,0-1 0,-17 0 0,-1 18 0,-17-53 16,35 36-16,-18-1 0,0 18 16,18-18-16,-17 18 0,17-17 0,-18 17 0,0 0 0,18-18 0,-17 18 0,-1-18 15,1 1-15,-1 17 0,0 0 0,1-18 16,-1 18-16,0 0 0,1 0 16,-1 0-16,18-17 15,-18 17-15,1 0 0,-1 0 16,1 0-16,-1 0 15,0 0-15,1 0 0,-1 0 0,0 17 0,1-17 0,-1 0 16,0 0-16,1 0 0,-54 53 0,54-53 16,-19 0-16,19 18 0,-1-18 0,-35 35 0,35-17 0,-17-1 15,18-17-15,-1 0 0,0 36 0,1-36 0,17 17 0,-18-17 0,18 18 0,-18 0 16,1-18-16,17 17 0,-53 71 16,53-70-16,0 0 0,0-1 0,-18 1 0,-17 105 15,17-123-15,18 18 0,0 17 0,0-17 16,0 0-16,0-1 0,-17 1 0,17-1 0,0 1 0,0 0 0,0-1 15,0 1-15,0 0 0,0-1 0,0 1 0,0 0 16,0-1-16,0 1 0,0 0 0,0-1 0,0 1 0,0 35 16,0-36-16,17-17 0,-17 18 0,0 0 0,18-18 0,-18 17 0,0 1 15,0 0-15,18-18 0,-1 0 0,-17 17 0,0 1 0,18-18 0,-1 0 0,-17 17 0,18-17 0,-18 18 16,0 0-16,18-18 0,-1 0 0,-17 17 0,18 1 0,0-18 0,-1 0 0,-17 18 16,18-1-16,0-17 0,-18 18 0,17-18 0,1 0 0,-18 18 0,17-18 0,1 0 15,0 17-15,-1-17 0,1 0 0,0 18 0,-1-18 0,1 17 16,0-17-16,-1 0 0,1 0 0,-1 18 0,1-18 0,0 0 0,-1 0 15,-17 18-15,18-18 0,17 0 0,-35 17 0,18-17 0,0 0 0,-1 0 0,1 0 16,0 0-16,-18 18 0,17-18 0,1 0 0,-1 0 16,-17-18 31,0 1-47,0-1 0,18 18 0,0-18 15,-18 1-15,17 17 0,1 0 0,-18-18 0,18 18 0,-18-17 16,17 17-16,1-18 15,0 18-15,-18-18 0</inkml:trace>
  <inkml:trace contextRef="#ctx0" brushRef="#br0" timeOffset="32347.157">2311 6562 0,'0'17'47,"0"1"-47,0 17 0,0-17 0,0 17 0,-18-35 0,18 35 0,-18-17 0,1 0 15,17 17-15,-18-17 0,0 17 0,1-17 0,17 17 0,0-18 0,-18 1 0,1 0 0,-1-1 0,0 19 0,18-1 0,-17-17 0,-36 34 0,35-16 16,18-19-16,-35 19 0,17-1 0,18-17 0,-35-1 0,35 18 0,-35 18 0,-1-35 0,19 0 0,-1 35 0,-17 0 0,0-18 0,17-18 0,-17 36 15,-1-35-15,19 17 0,-1 1 0,0-1 0,1-35 0,-18 53 0,17-36 0,0 19 0,1-19 0,-1 1 0,-17 0 0,35 17 0,-18 0 0,-35 0 16,35 1-16,-87 70 0,87-89 0,0 18 0,-17 18 0,17-35 0,1 0 16,-1-1-16,-17 19 0,17-19 0,1 1 0,17-1 0,-18 1 0,18 0 0,-18-18 0,1 0 0,17 17 0,0 1 15,-18-18-15,0 0 0,18 18 0,0-1 0,-17-17 0,17 18 0,-18-18 0,0 18 0,18-1 16,-17 18-16,17-17 16,0 0-16,-18-18 0,18 17 15,0 1 16</inkml:trace>
  <inkml:trace contextRef="#ctx0" brushRef="#br0" timeOffset="33143.699">1993 8202 0,'18'0'0,"-18"-18"16,17 18-16,1 0 16,0 0-16,-1 0 15,1 0-15,0 0 0,-1 0 16,1 0-16,0 0 15,-1 0-15,1 0 16,-36 0 15,1-17-15,17-1-16,-36 18 0,36-17 0,0-1 0,-17 18 0,-1 0 0,0-18 16,-52-35-16,52 36 15,-52-1-15,52 18 16,18-18-16,-18 18 0,1 0 0,-1 0 0,0 0 15,18-17-15,-17 17 0,-1 0 0,1 0 0,-1 0 16,0 0-16,1 0 0,-1 0 0,0 0 16,1 0-16,-1 0 0,0 0 0,18 17 0,-17-17 0,-1 0 15,18 18-15,-17-18 0,-1 0 0,18 18 0,-18-1 0,1-17 0,-1 0 0,0 18 0,18 0 0,-17-18 0,17 17 16,-18-17-16,18 18 0,-18 0 0,1-18 0,17 17 0,-18-17 0,18 18 0,-18-18 0,-17 53 16,18-36-16,17 1 0,-18 0 0,0-1 0,18 1 0,0 0 0,0-1 15,-17-17-15,-1 53 0,0-53 0,18 18 0,0-1 0,0 1 0,0 0 0,0-1 0,0 1 16,0 0-16,0-1 0,0 1 0,0-1 0,0 1 0,0 0 0,0-1 0,0 1 0,0 0 15,0-1-15,0 1 0,18-18 0,-18 18 0,0-1 0,18 1 0,-18 0 0,0-1 0,17-17 16,1 53-16,-18-35 0,0-1 0,18-17 0,-18 18 0,0 0 0,17-1 16,1-17-16,-18 18 0,0 0 0,17-18 0,1 0 0,-18 17 0,0 1 0,0-1 0,18-17 15,-1 18-15,-17 0 0,18-18 0,-18 17 0,18-17 0,-18 18 0,17-18 0,1 0 16,-18 18-16,18-18 0,-1 0 0,-17 17 0,18-17 0,-18 18 0,18-18 0,-1 0 16,1 0-16,-1 0 0,19 18 0,-36-1 0,17-17 0,1 0 0,0 0 0,-1 0 15,1 0-15,0 0 0,-1 0 0,1 18 16,-1-18-16,1 0 0,0 0 0,-1 0 0,-17 17 0,18-17 0,0 0 15,-1 0-15,-34 0 47,-1 0-47,18-17 16,0-1-16,0 1 0,0-1 16,18 18-16,-18-18 0,0 1 0,17 17 0,-17-18 0,0 0 15</inkml:trace>
  <inkml:trace contextRef="#ctx0" brushRef="#br0" timeOffset="33597.319">1976 8714 0,'17'0'31,"1"0"-15,-1 0-16,1 0 0,0 0 16,-1 0-16,1 0 0,0 0 0,-1 0 0,1 0 15,17-18-15,-17 18 0,-1 0 0,1 0 16,0 0-16,-18-18 0,17 18 0,1 0 0,0 0 16,-1 0-16,1 0 0,0 0 0,-1 0 31,1 0-16,-36 0 48,18-17-63</inkml:trace>
  <inkml:trace contextRef="#ctx0" brushRef="#br0" timeOffset="33949.948">2064 8449 0,'17'0'31,"1"0"-31,0 0 16,-18 18-16,0-1 0,17-17 0,1 0 0,-18 18 0,0 0 0,18-18 15,-18 17-15,17-17 0,-17 18 0,18 17 0,-18-17 0,0-1 16,17-17-16,-17 18 0,0 0 0,18-18 0,-18 17 0,0 1 0,0 0 16,18-18-16,-18 17 0,0 1 0,17-18 0,-17 18 0,0-1 15,18-17-15,-18 18 0,0-1 0,0 1 0,0 0 0,0-1 16,0 1-16,18 0 0,-18-1 0,0 1 0,0 0 16,17-18-16,-17 17 0,0 1 15</inkml:trace>
  <inkml:trace contextRef="#ctx0" brushRef="#br0" timeOffset="34326.046">2611 8696 0,'17'0'15,"1"0"1,-1 0-16,-17-18 0,18 18 0,0 0 0,-1 0 16,1 0-16,0 0 0,-1 0 0,1 0 0,0 0 15,-1 0-15,1 0 0,-1 0 0,1 0 0,0 0 0,-1 0 0,1 0 16,0 0-16,-1 0 0,1 0 0,0 0 0,-1 0 0,1 0 0,0 0 0,-1 0 0,71 0 31,-70 18-31,0-18 0,-36 0 47,0 0-31,1 0-16,-1 0 0,0 0 0,1-18 0</inkml:trace>
  <inkml:trace contextRef="#ctx0" brushRef="#br0" timeOffset="34741.207">2875 8378 0,'18'36'62,"-1"-19"-62,-17 1 16,18 0-16,-18-1 0,0 1 0,18 0 0,-18-1 0,0 1 0,17-18 0,-17 17 16,0 1-16,0 0 0,18-18 0,-18 17 0,0 1 0,0 0 0,0-1 0,0 1 15,18-18-15,-18 18 0,17 17 0,-17-17 0,0-1 0,0 1 16,0-1-16,0 1 0,0 0 0,0-1 16,18 1-16,-18 0 0,0-1 0,0 1 15,0 0-15,0-1 16,0 1-1</inkml:trace>
  <inkml:trace contextRef="#ctx0" brushRef="#br0" timeOffset="46318.358">758 10283 0,'0'18'31,"-17"0"-31,17-1 0,0 19 0,0-19 0,0 1 0,0 0 0,0-1 0,0 1 16,0-1-16,0 1 0,0 35 0,0-35 0,0 17 0,-35 106 15,35-70-15,-18-54 0,18 1 0,-18 17 0,1 71 0,-72 229 16,89-300-16,0 36 0,-35 17 15,18-70-15,17 17 0,0-17 0,0-1 0,0 1 0,0 0 0,0-1 0,0 54 16,0-54-16,-18 1 0,18 0 0,0-1 0,0 1 0,0 0 0,0-1 0,0 1 0,0 0 0,0 52 16,0-52-16,-18 17 0,18 0 0,0-17 0,0 17 0,0-17 0,0 0 0,0 17 0,-17-18 0,17 125 15,0-125-15,0 18 0,0 1 0,0-19 0,0 1 0,0 0 0,0-1 0,0 72 16,0-72-16,0 36 0,0-35 0,0 17 0,0-17 0,17-1 0,-17 1 0,0 0 0,0-1 16,0 1-16,0 17 0,0 0 0,18-17 0,-18 0 0,0-1 0,0 1 0,0 0 0,0-1 0,0 36 15,0-35-15,0-1 0,0 1 0,0 0 0,0-1 0,0 1 16,0 0-16</inkml:trace>
  <inkml:trace contextRef="#ctx0" brushRef="#br0" timeOffset="48595.415">794 10178 0,'0'17'16,"53"1"0,-36 0-16,1-18 0,0 0 0,-1 0 0,1 35 15,-1-35-15,1 0 0,-18 17 0,18-17 0,-1 0 0,1 0 0,0 0 0,88 36 16,-89-36-16,1 0 0,17 0 0,-17 17 15,35 1-15,-36-18 0,1 0 0,0 0 0,-1 0 0,-17 18 0,18-18 0,-1 0 16,1 0-16,0 0 0,-1 0 0,1 0 0,0 0 0,-1 0 0,1 0 0,0 0 0,-1 0 16,1 0-16,35 0 0,-36 0 0,1 17 0,0-17 0,-1 0 15,1 0-15,88 18 0,-89-18 0,1 0 0,17 0 16,18 18-16,-35-18 0,17 17 0,-17-17 0,-1 0 16,-17 18-16,18-18 0,0 0 0,-1 0 0,36 0 0,-35 0 0,0 17 0,-1-17 0,1 18 0,-1-18 0,1 0 15,17 0-15,-17 0 0,0 0 0,-1 18 0,19-18 0,17 17 0,-36 1 0,1-18 16,-1 0-16,1 0 0,0 0 0,17 18 0,0-18 0,-17 0 0,0 0 0,52 17 15,-52-17-15,-1 0 0,1 0 0,17 18 0,18-18 0,-35 0 0,17 0 0,-17 0 16,-1 0-16,1 0 0,0 0 0,17 0 0,-17 0 0,35 0 0,-36 18 0,1-18 0,17 0 16,-17 17-16,-1-17 0,1 0 0,0 0 0,-1 0 0,1 0 0,0 0 0,-1 0 0,1 0 0,-1 0 15,1 0-15,17 0 0,-17 0 0,0 0 0,-1 18 0,1-18 0,17 0 0,-17 0 0,52 0 16,-52 0-16,0 0 0,-1 0 0,1 0 0,0 0 0,-1 0 0,19 0 0,-19 0 16,18 0-16,1 0 0,-19 0 0,1 0 0,0 0 0,-1 0 15,1 0-15,-18 18 110,0-1-110,0 1 0,0-1 0,0 1 0,0 0 0,0-1 0,0 1 0,-18 0 15,18-1-15,0 1 0,0 0 0,0-1 0,0 1 0,0-1 0,-17 19 0,17-19 0,0 19 0,0-19 0,0 54 16,0-54-16,0 19 0,-18-36 0,18 35 0,-18 0 0,18-17 0,0 0 0,0 35 0,0-36 0,0 18 0,0 1 15,-17-1-15,17-17 0,0 17 0,0 0 0,0-17 0,0-1 0,0 89 0,0-88 0,0 0 16,0 17-16,0-18 0,0 1 0,0 0 0,0-1 0,0 1 0,0 0 0,0 17 0,0-17 0,0-1 16,0 1-16,0 0 0,0-1 0,0 1 0,0-1 0,0 1 0,0 17 0,0-17 0,0 0 0,0-1 0,0 1 0,0 0 15,0-1-15,0 1 0,0-1 0,0 1 0,0 0 0,0-1 0,0 1 0,-18 0 0,18-1 0,0 1 0,0 0 0,0-1 0,0 1 0,0 17 16,0-17-16,0-1 0,-18 1 0,18 0 0,0-1 0,0 1 0,0 0 0,0-1 0,0 1 0,-17 70 16,17-70-16,0-1 0,0 1 0,0 17 0,0-17 0,0 0 0,0-1 0,0 107 15,0-107-15,0 1 0,0 0 0,0-1 0,0 1 0,0-1 16,0 1-16,0 0 0,0-1 0,0 1 0,17-18 15,-17 18-15,0-1 0,18-17 0,-18 18 0,18 0 16,-18-1-16,-18-17 63,0 18-48,1-18-15,-1 0 16,1 0-16,-1 0 0,0 0 0,1 0 15,-1 18-15,0-18 0,1 0 0,-1 0 0,0 0 0,1 0 16,-1 0-16,0 0 0,1 0 0,-18 0 0,17 0 0,-17-18 0,-18 0 0,35 1 0,-17 17 16,17-18-16,-17 18 0,17 0 0,1 0 0,-1-18 0,0 1 0,1 17 0,-19 0 0,19 0 0,-1 0 0,1-18 0,-19 18 0,36-18 0,-17 18 15,-1 0-15,0 0 0,1-17 0,-1 17 0,0 0 0,-17 0 0,17-18 0,1 18 0,-1 0 0,1-18 0,-1 18 0,0 0 0,1 0 0,17-17 0,-18 17 16,0 0-16,1 0 0,-1 0 0,0 0 0,1 0 0,-1 0 0,1-18 0,17 1 0,-18 17 0,0 0 0,-17 0 0,17 0 0,1 0 0,-1 0 16,-17 0-16,17 0 0,1-18 0,-1 18 0,0-18 0,1 18 0,-1 0 0,0 0 0,-17 0 0,17 0 0,-52-17 15,35 17-15,-1 0 0,19 0 0,-19-18 0,19 18 0,-19 0 0,19 0 0,-18 0 0,17 0 16,-17-18-16,17 18 0,0 0 0,1 0 0,-1 0 0,0 0 0,-17 0 0,18 0 0,-19 0 0,19 0 0,-1 0 15,0 0-15,1 0 0,-1 0 0,0 0 0,1 0 0,-18 0 0,17 0 0,0 0 0,-17-17 0,17 17 0,1 0 0,-1 0 16,0 0-16,1 0 0,-1 0 0,0 0 0,1 0 0,-1 0 16,1 0-16,-1 0 0,0 0 15,1 0 1,-1 0-16,0 0 0,1 0 16,-36 0-1,35-18-15,1 18 0,-19 0 0,36-18 0,-17 18 0,-1 0 0,0 0 0,1 0 16,-1 0-16,0-17 0,1 17 0,-1 0 0,0 0 0,1 0 0,-1 0 0,1 0 0,-1 0 15,0 0-15,1 0 0,-1 0 0,0 0 0,1 0 0,-1 0 32,0 0 61,1 0-93,-1 0 16,1 0-16</inkml:trace>
  <inkml:trace contextRef="#ctx0" brushRef="#br0" timeOffset="49298.259">1376 11395 0,'0'17'47,"0"1"-47,0 0 0,0-1 0,0 19 0,0-19 0,0 1 0,0-1 0,0 1 0,0 0 0,0-1 16,0 1-16,0 0 0,0-1 0,0 1 0,0 17 0,0 0 0,0-17 0,0 17 0,0 1 0,0-19 0,0 1 0,0 0 0,0-1 15,-18 1-15,18 0 0,0-1 0,0 36 0,-17-35 0,17 17 0,0 0 0,0-17 0,0 0 0,0-1 0,0 1 0,0-1 0,0 19 16,0-19-16,0 1 0,0 0 0,-18-1 0,18 1 0,0 0 0,0-1 0,0 1 0,0-1 0,0 1 0,0 0 16,0-1-16,0 1 0,0 0 0,0 17 0,0-17 0,-18 17 0,18-17 0,0-1 0,-17-17 0,17 18 15,0-1-15,0 1 0,0 0 0,0-1 0,0 1 0,0 0 0,0-1 0,-18-17 0,18 18 16,0 0-16,-18-18 0,1 70 16,17-52-16</inkml:trace>
  <inkml:trace contextRef="#ctx0" brushRef="#br0" timeOffset="50276.549">1535 11307 0,'17'0'47,"1"0"-47,0 0 15,-1 0-15,1 0 0,-1 0 0,1 0 16,0 0-16,-1 0 0,1 0 0,0 0 16,-1 0-16,19 0 0,-19 0 0,-17 17 0,18-17 0,-1 0 0,19 0 15,-19 0-15,19 0 0,-19 0 0,-17 18 0,18-18 0,0 17 0,-1-17 0,1 0 0,-1 0 0,-17 18 0,36-18 16,-19 0-16,19 0 0,-19 0 0,-17 18 0,36-18 0,-19 0 0,1 0 0,-1 0 0,-17 17 0,53-17 16,-35 0-16,0 0 0,-1 0 0,1 0 0,0 0 15,-18 18-15,17-18 0,1 0 0,0 0 0,-1 0 16,1 0-16,-1 18 0,1-18 0,0 0 0,-1 0 0,1 0 0,0 0 15,-1 0-15,19 17 0,-19-17 0,1 0 0,-1 18 0,1-18 0,0 0 0,-1 0 0,-17 18 0,18-18 0,0 0 16,-1 0-16,1 0 0,35 0 0,-36 0 0,1 0 0,0 0 0,-1 0 16,19 0-16,-19 0 0,1 0 0,0 0 0,-1 17 0,1-17 0,0 0 0,-1 0 0,1 0 0,-1 18 15,1-18-15,0 0 0,-1 0 0,1 0 0,-18 17 0,18-17 0,-1 0 16,1 0-16,0 0 0,-1 0 0,1 0 0,-1 0 16,1 0-1,0 0 1,-1 0-1,1 0-15,0 0 16,-1 0-16,1 0 0,0 0 16,-1 0-16,1 0 0,-1 0 15,1 0-15,0 0 16,-1 0 62</inkml:trace>
  <inkml:trace contextRef="#ctx0" brushRef="#br0" timeOffset="52105.585">776 11377 0,'18'0'47,"-1"0"-32,1 0-15,0 0 0,-1 0 0,54 0 0,-54 0 0,1 0 16,88 35-16,-88-35 16,-1 0-16,19 0 0,-36 18 0,17 0 0,54-1 15,-54-17-15,-17 18 32,-17-18-1,-1 0-16,0 0-15,1 0 0,17 18 0,-18-18 16,1 0-16,-1 0 0,0 0 0,1 0 0,-1 17 0,0-17 0,1 0 16,-1 0-16,0 0 0,1 0 0,-1 18 0,0-18 0,1 0 0,-1 0 15,-17 17-15,35 1 94,0 0-94,18-18 0,-18 17 0,17 1 0,1 0 0,-1-18 0,-17 17 16,18 1-16,0-18 0,-1 35 0,1-35 0,0 18 0,-18-1 0,17 1 15,1-18-15,-18 18 0,18-18 0,-1 0 0,36 35 16,-53-17-16,18-18 0,-1 0 0,-17 17 31,-17-17 0,-1 0-31,1 0 16,-1 0-16,18 18 0,-18-18 0,1 0 0,-1 0 16,0 18-16,1-18 0,-1 0 0,0 0 15,-17 0-15,35 17 0,-18-17 16,18 18 0,18-18 15,0 0-31,-18 18 0,17-18 0,1 0 0,17 17 15,-17 1-15,0-18 0,-1 0 0,-17 17 0,18-17 0,-18 18 0,18 0 16,-1-18-16,-17 17 0,18-17 0,-1 18 0,36 17 16,-53-17-16,18-18 15,-18 18 1,0-1 15,-18-17-31,1 0 0,-54 35 16,54-35-16,-1 18 0,0-18 0,1 0 0,-1 0 15,0 18-15,1-1 0,-1-17 16,0 0-16,18 18 16,0 0-1,0-1-15,0 1 0,0 0 0,0-1 0,0 1 0,0-1 0,18-17 16,-18 18-16,18-18 0,-18 18 0,0-1 0,17 1 0,1 0 0,0-1 16,-1-17-16,1 0 0,-18 18 15,-18-18 79,1 0-94</inkml:trace>
  <inkml:trace contextRef="#ctx0" brushRef="#br0" timeOffset="53202.035">1358 10989 0,'18'0'16,"-1"0"0,-17 18-1,18-18-15,-18 17 0,18-17 0,-18 18 0,0 0 16,0-1-16,17-17 0,1 18 16,0-1-16,-1-17 15,1 0-15,0 0 0,-18 18 0,17-18 16,1 0-16,0 0 15,-1 0 17,1 0-17,-1 0-15,1 0 0,0 0 16,-1 0-16,1 0 16,0 0-16,-1 0 0,1 0 15,0 0-15,-1 0 16,1 0-16,-1 0 0,-17 18 15,18-18-15,0 0 0,17 17 16,-17-17-16,17 0 0,-17 0 0,-1 0 0,1 0 0,-1 0 16,1 0-16,0 0 0,-1 18 0,1-18 15,0 0-15,-1 0 0,-17 18 16,36-18-16,-19 0 0,1 0 0,-1 0 16,1 0-16,-18 17 0,18-17 0,-1 0 0,1 0 0,0 0 15,-1 0-15,1 0 0,0 0 0,-1 18 0,1-18 0,0 18 16,-1-18-16,1 0 0,-1 0 0,1 0 0,0 0 0,-1 0 0,-17 17 15,18-17-15,0 0 0,-18 18 0,17-18 0,1 0 16,0 0 0,-36 0 109,0 0-125,1 18 0,-1-18 0</inkml:trace>
  <inkml:trace contextRef="#ctx0" brushRef="#br0" timeOffset="54208.261">1482 11042 0,'17'0'46,"1"0"-46,0 0 16,-1 0-16,1 0 0,0 0 16,34 0-1,-34 0-15,0 0 0,-1 0 0,1 0 16,0 0-16,-1 0 0,1 0 0,35 0 16,-36 0-16,1 0 0,0 0 0,-1 0 15,1 0-15,0 0 0,-1 0 16,1 0-16,0 0 0,-1 0 0,1 0 15,17 0-15,-17 18 0,-1-18 0,-17 17 0,18-17 0,0 0 16,35 0-16,-53 18 0,17-18 0,1 0 0,-18 17 0,17-17 16,1 0-16,0 18 0,17-18 0,-17 0 0,-1 18 0,1-18 0,0 0 15,-1 0-15,-17 17 0,18-17 0,0 0 0,-1 0 0,1 0 16,-1 0-16,-17 18 0,18-18 0,0 0 16,-1 0-1,1 18 1,0-18-1,-18 17 64,17-17-79</inkml:trace>
  <inkml:trace contextRef="#ctx0" brushRef="#br0" timeOffset="59834.667">1887 10954 0,'0'17'15,"0"1"16,0 0-31,0-1 16,0 1-16,0 0 0,0-1 0,0 1 16,0-1-16,0 1 0,0 0 15,0-1 1,18 1 0,-18 0 46,0-36 47,0 0-93,0 1 0,0-1 15,18 18-31,-18-18 16,35 1 30,-17 17-30,-1 0-16,1 0 16,-1 0-16,1 0 15,17-18 1,-17 18-16,0 0 0,-1 0 16,1 0-16,-18-17 0,18 17 0,-36 0 93,0 0-93,18 17 16,-35-17 0,35 18-16,-18-18 0,18 17 0,-17-17 15,17 18-15</inkml:trace>
  <inkml:trace contextRef="#ctx0" brushRef="#br0" timeOffset="61192.096">4868 9684 0,'0'17'110,"0"1"-95,0 0-15,0-1 0,0 1 0,0 0 0,0-1 0,0 1 16,0 17-16,0-17 0,0-1 0,0 1 0,0 0 16,-17-1-16,17 1 0,0 0 0,0-1 0,-18 19 15,18-19-15,0 1 0,-18 70 16,18-70-16,0-1 0,0 1 0,0 0 0,0 17 15,0 0-15,0-17 0,0-1 0,0 1 0,0 0 0,0-1 16,0 1-16,0 0 0,0-1 16,0 1-16,0-1 0,-17-17 0</inkml:trace>
  <inkml:trace contextRef="#ctx0" brushRef="#br0" timeOffset="61996.323">4710 9913 0,'0'-18'79,"0"1"-64,0-1 1,0 0-16,35-17 15,-35 18-15,0-1 0,17 0 16,-17 1-16,0-1 16,18 0-1,-18 1 1,18 17-16,-18-18 0,0 0 16,17 18 109,1 0-125,0 0 31,-1 0-16,1 0-15,-18 18 0,0 0 0,18-18 0,-18 17 16,17-17-16,-17 18 0,0 0 0,18-1 0,0 1 16,-1-18-16,-17 18 15,0-1-15,18-17 0,-1 0 0,-17 18 0,0-1 16,0 1-16,18-18 0,-18 18 16</inkml:trace>
  <inkml:trace contextRef="#ctx0" brushRef="#br0" timeOffset="64237.714">1958 11836 0,'0'17'62,"0"36"-62,0-35 16,0 0-16,0-1 0,0 18 0,0-17 0,0 0 0,0-1 16,0 54-16,0-53 15,0-1-15,0 1 0,0-1 0,0 36 16,0-35-16,0 0 0,0-1 16,0 1-16,0 0 0,0-1 0,0 1 15,-18-18-15,18 17 0,0 1 0,0 0 0,0-1 16,0 1-16</inkml:trace>
  <inkml:trace contextRef="#ctx0" brushRef="#br0" timeOffset="64870.956">1887 11800 0,'18'0'31,"0"0"-15,-1 0-1,1 0-15,0 0 0,-1 0 16,18 0-1,-17 0-15,0 0 0,-1 0 16,1 0-16,0 0 16,-1 0-16,1 0 15,0 0 1,-1 0-16,1 0 16,-18-17-16,17 17 0,1 0 0,0 0 15,-1 0-15,-17-18 0,18 18 0,0 0 16,-1 0 15</inkml:trace>
  <inkml:trace contextRef="#ctx0" brushRef="#br0" timeOffset="65504.643">1958 12136 0,'18'0'31,"-1"0"-31,1 0 0,-1 0 0,1 0 16,0 0-16,-1 0 0,1 0 0,0 0 15,-1 0-15,1 0 0,0 0 16,-1 0-16,1 0 0,-1 0 16,1 0-16,0 0 15,-1 0-15,1 0 0,0 0 16,-1 0-16,-34 0 94,-1 0-79</inkml:trace>
  <inkml:trace contextRef="#ctx0" brushRef="#br0" timeOffset="66136.864">1993 12312 0,'18'0'47,"-1"0"-47,1 0 15,0 18-15,-1-18 16,1 0-16,0 0 0,-1 0 0,1 0 16,0 0-16,-1 0 0,1 0 0,-1 0 15,1 0-15,0 0 16,-1 0-16,1 0 0,-18 17 0,18-17 16,-1 0-16,1 0 0,0 0 0,-1 0 15,1 0-15,0 0 0,-1 0 16,1 0-16,-1 0 0,1 0 15</inkml:trace>
  <inkml:trace contextRef="#ctx0" brushRef="#br0" timeOffset="68064.904">11536 9525 0,'17'0'0,"1"0"0,0 0 15,-18-18-15,17 18 16,1 0-16,0 0 16,-1 0-16,1 0 0,0 0 15,-18-17-15,17 17 0,1 0 0,-1 0 0,1 0 0,0 0 0,-1 0 16,1 0-16,0 0 0,-1 0 0,1 0 0,0 0 16,-1 0-16,1 0 0,0 17 15,-1-17-15,1 0 0,-1 18 0,1-18 0,-18 18 0,18-18 0,-1 0 0,1 0 16,0 17-16,-1-17 0,1 0 0,-18 18 0,18-18 0,-1 0 0,-17 18 15,18-18-15,-1 0 0,1 0 0,-18 17 0,53-17 16,-35 0-16,-1 18 0,1-18 0,0 0 0,-1 0 0,1 0 16,-1 0-16,1 0 0,0 0 0,-18 17 15,17-17-15,1 0 0,0 0 16,-1 0 15,1 18-31,0-18 0,-1 0 0,1 0 16,-18 18-16,18-18 0,-1 0 0,1 0 0,-1 0 0,1 0 0,0 0 0,-1 0 15,1 0-15,0 0 0,-1 0 0,1 0 0,0 0 0,-1 0 16,1-18-16,-1 18 0,1 0 0,35 0 0,-35 0 0,-1 0 16,1 0-16,0 0 0,-1 0 0,1 0 0,-1 0 15,1 0-15,0 0 0,-1 0 0,1 0 0,0 0 16,-1 0-16,19 0 16,-19 0-16,1 0 0,0 0 0,-1 0 0,1 0 0,-1 0 15,1 0-15,0 0 0,-1 0 0,-17-18 0,18 18 0,0 0 16,-1 0-16,1 0 15,17 0 1,-35-17-16,18 17 0,-1 0 0,1 0 0,0 0 0,-1 0 16,1-18-16,0 18 0,-1 0 0,1 0 0,0 0 0,-1-17 0,1 17 15,-1-18-15,1 18 0,0 0 0,-1-18 0,1 18 0,0 0 0,-1 0 0,1 0 0,-18-17 0,18 17 16,-1 0-16,1-18 0,0 18 0,-1 0 0,1-18 0,-1 18 0,1-17 0,0 17 0,-1-18 0,1 18 16,0 0-16,-1-18 0,1 18 0,-18-17 0,18 17 0,-36 0 203</inkml:trace>
  <inkml:trace contextRef="#ctx0" brushRef="#br0" timeOffset="70036.004">11747 9895 0,'-35'0'16,"18"0"-16,-1 0 0,0 0 0,1 0 15,-1 0-15,-35 0 0,35 0 0,1 0 0,17-17 0,-18 17 16,1 0-16,-1 0 0,0 0 0,18-18 0,-35 18 0,17 0 0,1-18 0,-1 18 0,0 0 0,1 0 0,-1 0 16,1 0-16,-1-17 0,-17 17 0,17 0 0,-88-18 0,36 1 15,52 17-15,-17 0 0,17 0 0,-17 0 0,-18-18 0,35 18 0,1 0 0,-19 0 0,1-18 0,0 18 16,-1 0-16,1 0 0,-35 0 0,-1 0 0,53 0 0,1 0 0,-1 0 0,-17 0 0,0 0 15,17 0-15,0 0 0,-17 0 0,17 0 0,-17 18 0,17-18 0,-17 0 0,0 0 0,17 18 0,-70-1 0,53-17 0,0 18 0,17-18 0,-17 0 16,17 17-16,-53-17 0,54 0 0,-19 0 0,1 18 0,18-18 0,-36 18 0,17-18 0,36 17 0,-352 54 16,316-53-16,19-18 0,-54 35 0,1-35 0,-1 18 0,0-1 15,1 1-15,17-1 0,18 1 0,-71-18 0,88 18 0,-17-1 0,-89 19 0,107-19 16,-18-17-16,-1 0 0,19 18 0,-19-18 0,1 0 0,0 18 0,0-1 0,17-17 0,-17 18 0,-1-1 0,19-17 0,-54 18 0,36 0 16,17-18-16,-35 17 0,36 1 0,-1-18 0,-17 0 0,35 18 0,-36-18 0,19 0 0,-1 17 0,1 1 0,-1-18 0,-35 18 15,18-18-15,-36 35 0,54-35 0,-19 17 0,1-17 0,17 18 0,1-18 0,-19 18 0,19-18 0,-1 17 16,1-17-16,-1 18 0,0-18 0,-17 0 0,17 18 0,1-18 0,-19 35 0,19-35 0,-19 18 0,1-1 0,18-17 0,-1 18 0,-17-18 15,35 18-15,-18-18 0,-17 17 0,17-17 0,0 18 0,-17-1 0,0-17 0,35 18 0,-35-18 0,17 18 0,18-1 0,-18-17 0,-17 0 0,35 18 0,-53 0 16,36-1-16,-1-17 0,0 0 0,18 18 0,-35 0 0,17-18 0,1 17 0,-1-17 0,0 0 0,1 18 0,-19-1 0,19-17 0,-18 0 0,35 18 16,-36 0-16,1-1 0,-71 36 0,89-53 0,-19 18 0,-17 0 0,18-1 0,0 1 15,-18-1-15,-18 19 0,1-1 0,34-17 0,19-1 0,-18 1 0,17-18 0,-35 18 0,18-1 16,-1 19-16,-16-19 0,34-17 0,0 0 0,-88 53 0,89-53 0,-1 18 0,1-1 0,-1-17 0,-17 18 16,17-18-16,18 18 0,-18-18 0,1 17 0,-1-17 0,0 0 0,1 18 0,-1 0 0,1-18 0,-1 17 0,0-17 0,1 0 0,-1 18 15,0-1-15,1-17 0,-1 18 0,0-18 0,1 0 0,-54 35 0,54-35 0,-1 0 16,0 18-16,1 0 0,-1-18 0,0 0 0,18 17 0,-35-17 0,17 0 0,1 18 0,-1-18 0,1 0 0,17 18 0,-18-18 15,0 0-15,1 0 0,-1 17 0,0-17 0,1 0 0,17 18 0,-18-18 0,0 17 0,1-17 0,-1 0 0,0 0 0,-17 0 0,35 18 16,-17 0-16,-1-18 0,0 0 0,1 0 0,-1 0 0,0 17 0,1-17 0,17 18 0,-18-18 0,18 18 0,-35-18 16,17 0-16,1 0 0,-1 17 0,0-17 0,1 0 0,-72 36 15,72-36-15,-1 0 0,1 0 0,17 17 0,-36-17 0,19 18 0,-19-18 0,19 0 0,-1 0 0,0 0 16,1 0-16,-1 18 0,1-18 0,-1 0 0,0 17 0,1-17 0,-19 18 0,19-18 0,-19 0 0,19 0 16,-1 0-16,0 0 0,18 17 0,-17-17 0,-1 0 0,18 18 0,-17-18 0,-1 0 0,0 0 15,1 0 110,-1 0-125,0 0 16,-17 0-16,17 0 15,1 0-15,-18 0 16,17-18-16,0 18 0,1 0 0,-1 0 16,0 0-16,1 0 0,-1 0 15,0 0 1,1 0 15,-1 0 16,0 0-47,1 0 16,-1 0-16,1 0 15,-1 0-15,0 0 0,-70 0 16,70 0-16,36 0 62,0 0-46,-1 0-16,1 0 16,0 0-16,-1 0 15,1 0-15,0 0 0,-1 0 0,1 0 0,-1 0 0,-17-17 16,18 17-16,0 0 0,-18-18 0,17 18 0,1 0 0,0 0 0,-1 0 0,1 0 0,0 0 16,-1 0-16,1 0 0,0 0 15,-36 0 48,0 0-48,1 0-15,17 18 16,-18-18 0,18 17-16,0 1 0,-18-18 0,18 18 15,0-1 1,0 1-1,0 0 1,0-1-16,0 1 0,0 0 16,18-18-16,-18 17 0,0 1 62,-18-18-46,1 0-16,-1 0 15,0 0-15,18 17 0,-17-17 16,-1 0-16,0 0 0,1 0 16,-1 0-16,1 0 15,-1 0-15,0 0 16,36 0 62,0 0-62,-1 0-16,1-17 15,-1 17-15,1 0 0,0 0 0,-1 0 0,1 0 16,0 0-16,-1 0 0,1 0 0,0 0 0,-1 0 0,1 0 0,0 0 0,-1 0 16,1 0-16,-1 0 0,1 0 0,0 0 0,-18 17 0,17-17 0,1 0 0,0 0 15,-18 18-15,17-18 0,1 0 0,0 0 0,-18 18 0,17-18 0,1 0 0,17 17 16,-17-17-16,-1 0 0,1 0 0,-18 18 15,18-18-15,-1 18 0,1-18 0,0 0 16,-1 0-16,-34 0 78,-1 0-78,-17 0 16,17 0-16,0 0 0,1 0 0,-1 0 15,0 0-15</inkml:trace>
  <inkml:trace contextRef="#ctx0" brushRef="#br0" timeOffset="70682.277">3510 11783 0,'18'0'47,"-1"0"-47,1 0 0,35-18 16,-53 0-16,18 18 16,-1 0-16,1 0 0,0 0 0,-1-17 0,1 17 15,-1 0-15,1 0 0,0 0 0,-1 0 16,1 0-16,0 0 0,-1 0 15,-17-18-15,18 18 0,0 0 16,-18-17-16,17 17 0,1 0 0,-1 0 16,1 0-16,0 0 78,-18-18-78</inkml:trace>
  <inkml:trace contextRef="#ctx0" brushRef="#br0" timeOffset="72492.358">2328 11095 0,'18'0'78,"0"0"-62,-18-18-16,0 1 15,17 17-15,1-18 0,0 0 0,-1 1 16,1 17-16,-18-18 0,70-35 16,-52 35-16,17-17 0,-17 35 0,0-17 0,-1-1 15,1 18-15,17-18 0,-35 1 0,35-1 0,18 0 0,-35 1 0,0-1 0,-1 18 16,1 0-16,-1-18 0,-17 1 0,36 17 0,-1-18 0,-17 1 0,-1 17 0,1 0 0,0-36 0,-1 36 0,1 0 15,0-17-15,-1 17 0,-17-18 0,18 0 0,-1 18 0,19 0 0,-4058-17 0,8114-1 16,-4092 0-16,18 18 0,0 0 0,-18-17 0,17 17 0,54-36 16,-54 19-16,1 17 0,0-18 0,-1 18 0,1 0 15,-18-17-15,18 17 0,-1-18 0,1 18 0,-1 0 0,1 0 16,0-18-16,-1 18 0,-17-17 0,18 17 0,0 0 0,-1 0 0,1-18 16,17 0-16,-17 1 0,0 17 0,-1 0 15,1 0-15,-18-18 0,17 18 0,-17-18 0,18 18 0,0 0 0,-1 0 0,1-17 16,88-36-1,-89 53-15,-17-18 0,18 18 0,17 0 0,-17-17 0,0-1 0,-1 18 0,1 0 16,0 0-16,17-35 0,18 17 0,-36 0 0,19 1 16,-1-1-16,18 1 0,-35-1 0,34 0 0,-34 18 15,-18-17-15,18 17 0,35-18 0,-53 0 0,17 18 0,1-17 0,17 17 0,-17-18 16,-1 0-16,1 18 0,0-17 0,-1 17 0,-17-18 0,18 18 0,-18-18 0,18 18 0,-1 0 16,-17-17-16,18 17 0,0-35 15,-36 35 157,0 0-156,1 0-16,-1 0 0,0 0 15,1 0-15,-1 0 0,18 17 16,-18-17 0,1 0-16,-1 0 15,1 0-15,-1 0 0,0 0 16,1 0-16,17-17 0,-18 17 0,0 0 15,1 0-15,-19-18 16,54 18 78,35-18-79,-35 18-15,-1 0 16,1 0-16,0 0 0,-1 0 16,-17-17-16,35 17 15,-35-18 17,18 18-17,0 0-15,-1 0 0,-17-18 16,18 18-16,0 0 0,-1 0 15,1 0-15,0 0 0,-1 0 16,1 0-16,-1 0 16,-17 18 62,0 0-63,0-1-15,0 1 0,0 0 0,0-1 0,0 1 0,0-1 0,0 1 0,0 17 16,0-17-16,0 17 0,0-17 0,0 0 0,0-1 0,0 1 16,0 0-16,0-1 0,0 1 0,0-1 0,0 1 0,0 0 0,0-1 15,-17 1-15,17 0 0,0-1 16,-18 1-16,18 0 0,-17-18 0,17 17 16</inkml:trace>
  <inkml:trace contextRef="#ctx0" brushRef="#br0" timeOffset="97298.463">1411 9860 0,'0'18'63,"0"-1"-63,18-17 0,-18 18 16,0 0-16,17-1 0,-17 1 0,0 0 0,0-1 0,0 1 0,0 0 0,0-1 15,18-17-15,-18 18 0,0-1 0,0 1 0,18-18 0,-18 18 0,0-1 16,0 1-16,17 0 15,-17-1 1,18-17-16,0 0 0,-18 18 16,0 0-16,0-1 0,17-17 0,1 0 15</inkml:trace>
  <inkml:trace contextRef="#ctx0" brushRef="#br0" timeOffset="97980.311">1270 9860 0,'18'0'79,"-1"0"-79,1 0 0,0 0 15,-1 0-15,18 0 16,-17 0-16,0 0 15,-1 0-15,1 0 0,0 0 16,-1 0-16,1 0 0,0 0 16,-1 0-16,-17 18 0,18-18 0,0 0 31,-1 0-31,1 0 16,-18 17-16,17-17 15,1 0-15,0 0 16,-1 0-16,1 0 15,0 0 1</inkml:trace>
  <inkml:trace contextRef="#ctx0" brushRef="#br0" timeOffset="98664.667">1341 10195 0,'17'0'63,"1"0"-63,-1 0 0,1 0 15,0 0-15,-1 18 0,1-18 0,0 0 0,-1 0 16,-17 18-16,18-18 0,0 0 0,-1 0 16,1 0-16,0 0 0,-1 0 15,1 0-15,-18 17 0,17-17 0,1 0 16,0 0-1,-1 0-15,1 0 16,0 0 0,-1 0-16,1 0 15,0 0-15,-1 0 0,1 0 16,-1 0-16,-17 18 0,18-18 0,0 0 16,-1 0-16</inkml:trace>
  <inkml:trace contextRef="#ctx0" brushRef="#br0" timeOffset="99242.933">2134 9966 0,'0'18'62,"0"-1"-62,0 1 0,0 0 0,0-1 16,0 1-16,0-1 0,0 1 0,0 0 0,0-1 0,0 1 16,0 0-16,0-1 0,0 1 15,0 0-15,0-1 0,0 1 16,0-1-1,0 1 17</inkml:trace>
  <inkml:trace contextRef="#ctx0" brushRef="#br0" timeOffset="100138.649">2064 9913 0,'17'0'62,"1"0"-46,0 0 0,-1 0-16,1 0 0,0 0 15,-1 0-15,1 0 0,-1 0 0,1 0 16,0 0-16,-1 0 0,1 0 15,0 0-15,-1 0 0,1 0 16,-18 18-16,18-18 0,-1 0 16,1 0-16,0 0 15,-1 0-15,-17 17 0,18-17 0,-18 18 0,17-18 16,-17 18-16,18-18 31,-18 17-31,0 1 16,0 0-16,18-1 0,-18 1 15,0-1-15,0 1 0,0 0 16,0-1-16,0 1 0,0 0 0,0-1 0,0 1 16,0 0-16,0-1 0,0 1 15,0-1-15,-18-17 0,18 18 16,-18-18-16,18 18 0,-17-18 16,-1 0-1,18 17-15,-17-17 0,-1 0 16,0 0-16,18 18 0,-17-18 15,17 18-15,-18-18 0,0 0 16,1 0-16,-1 0 0,0 0 16,1 0-16,-1 0 15,0 17 1,1-17 0</inkml:trace>
  <inkml:trace contextRef="#ctx0" brushRef="#br0" timeOffset="100768.128">2875 9948 0,'0'18'62,"0"0"-62,0 17 16,0-17-16,0-1 0,0 54 0,0-36 15,0-17-15,0-1 0,0 1 0,0 0 0,0-1 0,-18 1 0,18-1 16,0 1-16,0 0 0,0-1 0,0 1 0,0 0 0,0-1 0,0 1 16,0 0-16,0-1 0,0 1 0,0-1 15,0 19 1,0-19-16,0 1 0,0 0 15</inkml:trace>
  <inkml:trace contextRef="#ctx0" brushRef="#br0" timeOffset="101350.328">2857 10001 0,'18'0'78,"0"0"-78,17 0 16,-17 0-16,-1 0 0,1 0 0,0 0 16,-1 0-16,1 0 15,0 0 1,-1 0-16,1 0 0,-1 0 0,1 0 16</inkml:trace>
  <inkml:trace contextRef="#ctx0" brushRef="#br0" timeOffset="102018.722">2910 10231 0,'0'17'47,"18"-17"-32,0 0 1,-1 0-16,1 0 0,0 0 16,-1 0-16,19 0 15,-19 0-15,1 0 0,-1 0 0,1 0 16,0 0-16,-1 0 0,1 0 0,-18 18 16,18-18-16,17 0 0,0 0 15,-35 17 95</inkml:trace>
  <inkml:trace contextRef="#ctx0" brushRef="#br0" timeOffset="102897.053">2910 10477 0,'18'0'110,"0"0"-95,-1 0-15,1 0 0,0 0 0,-1 0 16,1 0-16,0 0 0,-1 0 0,18 0 15,-17 0-15,0-17 0,17 17 16,-17 0-16,-1 0 0,1 0 16,0 0 93,-1 0-93</inkml:trace>
  <inkml:trace contextRef="#ctx0" brushRef="#br0" timeOffset="155466.859">3739 6509 0,'0'-18'16,"18"18"15,0 0-31,-1 0 16,1 0-16,0 0 0,-1 0 0,1 0 0,0 0 0,-1 0 15,1 0-15,-1 0 0,1 18 0,70-1 0,-70-17 0,17 0 16,-35 18-16,18-18 0,0 0 0,-1 0 0,1 0 0,17 0 0,159 35 16,-141-17-16,-35-18 0,35 0 0,-36 0 0,1 0 15,-1 0-15,1 0 0,0 0 0,-1 0 0,1 0 0,0 0 0,-1 0 0,36 0 16,18 18-16,-54-18 0,19 0 0,-19 0 0,1 0 0,17 0 16,-17 0-16,0 17 0,17-17 0,-18 0 0,1 0 0,0 0 0,-1 0 0,19 0 0,-1 0 0,0 0 0,247 0 15,-264 0-15,17 0 0,1 0 0,-19 0 0,19 0 0,105 0 16,-124 0-16,19 0 0,-1 0 0,-18 0 0,36 0 0,-35 0 0,35 0 0,-35 0 0,17 0 0,-18 0 0,142 0 15,-123 0-15,87 0 0,-88 0 0,-17 0 0,52 0 0,-34 0 0,52 0 16,-70 0-16,-1 0 0,1 0 0,17 0 0,-17 0 0,17 0 0,0 0 0,18 0 16,88 0-16,-105 0 0,-19 0 0,1 0 15,0 0-15,-1 0 0,1 0 0,-1 0 0,1 0 0,0 0 0,-1 0 0,1 0 16,0 0-16,-1 0 0,1 0 0,0 0 16,-1 0-1,1 0 1,17 0-16,-17 0 0,-1 0 0,1 18 0,0-18 0,-1 0 15,19 17-15,-19-17 0,1 0 0,-18 18 0,53-18 0,0 0 0,0 18 16,-18-18-16,-17 17 0,-1-17 0,18 18 0,177-18 16,-177 0-16,-17 0 0,0 0 0,-1 0 0,19 0 0,-19 0 0,248 0 15,-248 0-15,1 0 0,35 0 0,0 0 0,0 0 0,53 0 16,-89 0-16,19 0 0,-19 0 0,1 0 0,17 0 0,-17 0 0,17 0 0,-17 0 0,140 0 16,-140 0-16,0 0 0,17 0 0,0 0 0,-17 0 0,0 0 0,176 0 15,-159 0-15,0 0 0,0 0 0,1 0 0,-19 0 0,1 0 0,0 0 0,-1 0 0,213 18 16,-213-18-16,18 0 0,-17 0 0,0 0 0,35 0 15,-18 0-15,-17 17 0,-1-17 0,19 0 0,-1 0 0,-18 0 0,1 0 0,17 0 0,-17 0 0,0 0 0,17 0 0,88 0 16,-105 0-16,17 0 0,1 0 0,-1 0 0,-18 0 0,19 0 0,-1 0 0,-17 0 0,17 0 0,-17 0 0,193 0 16,-175 0-16,-19 0 0,18 0 0,1 0 0,17 0 0,-18 0 0,0 0 0,0 0 0,1 0 0,-1 0 0,18 0 15,476 0-15,-458 0 16,-18 0-16,88 0 0,-53 0 0,-70 0 0,34 0 0,-34 0 0,17 0 0,1 0 0,-1 0 0,0 0 0,-17 0 16,52 18-16,-52-18 0,35 0 0,18 0 0,-54 0 0,18 0 0,-17 0 0,0 18 0,-1-18 0,19 0 0,-19 0 0,1 0 0,0 17 15,-1-17-15,1 0 0,-1 0 0,19 0 0,-19 0 0,1 0 0,0 0 0,-1 0 0,19 0 0,-19 0 0,1 0 0,-1 0 0,1 18 16,0-18-16,-1 0 0,1 0 0,0 0 0,-1 0 0,54 18 0,-53-18 0,-1 0 0,1 0 0,17 0 15,-17 17-15,-1-17 0,19 0 0,-19 0 0,1 0 0,0 0 0,-1 0 0,1 0 0,-1 0 0,1 0 0,0 0 0,-1 0 16,19 18-16,-19-18 0,1 0 0,0 0 0,-1 0 0,1 17 0,-1-17 0,1 0 0,0 0 0,-1 0 0,1 0 0,0 0 16,-1 0-16,1 0 0,0 0 0,17 0 0,-17 0 0,-18 18 0,35-18 0,-18 0 0,19 0 0,-1 0 0,-17 0 15,-1 0-15,1 0 0,0 0 0,-1 0 0,18 0 0,1 0 0,-1 0 0,-17 0 0,-1 0 0,89 0 0,-71 0 16,1 0-16,-1 0 0,-17 0 0,17 0 0,-17 0 0,-1 0 0,36 0 0,0 0 0,-35 0 0,17 0 0,0 0 0,-17 0 0,17 0 0,-17 0 0,17 0 16,0 0-16,1 0 0,-1 0 0,-18 0 0,19 0 0,17 0 0,-36 0 0,36 0 0,-35 0 0,70 0 0,-70 0 0,17 0 0,0 0 0,36 0 15,-36 0-15,-17 0 0,17 0 0,0 0 0,1-18 0,-1 18 0,0 0 0,0-17 0,1 17 0,-19 0 0,36 0 0,88-18 16,-88 18-16,-35-17 0,17 17 0,0 0 0,-17 0 0,17-18 0,-17 18 0,17 0 0,18 0 0,-35 0 0,17 0 0,0 0 0,107-18 15,-125 18-15,1 0 0,17 0 0,0-17 0,-17 17 0,0 0 0,35 0 0,-36-18 0,1 18 0,17 0 0,-17 0 0,17 0 0,-17 0 16,-1 0-16,19 0 0,-19 0 0,1-18 0,17 18 0,-17 0 0,17 0 0,-17 0 0,35 0 0,-18 0 0,-17 0 0,-1 0 0,18 0 16,-17 0-16,0 0 0,17 0 0,-17-17 0,-1 17 0,1 0 0,0 0 0,17 0 0,-18 0 0,19 0 0,-1-18 0,0 18 0,-17 0 0,0 0 15,17 0-15,-18 0 0,1-18 0,0 18 0,17 0 0,0-17 0,1 17 0,-1 0 0,0 0 0,-17 0 0,-1 0 0,19 0 0,-19 0 16,19 0-16,-1 0 0,18-18 0,17 18 0,-34 0 0,-1-18 0,-17 18 0,17 0 0,0 0 0,0 0 0,1-17 0,-1 17 0,-17 0 16,35 0-16,-36 0 0,18-18 0,18 18 0,-35 0 0,17 0 0,18 0 0,-35-17 0,35 17 0,-18 0 0,0 0 0,1 0 0,-1-18 0,-18 18 0,36 0 0,-17 0 15,-1 0-15,0 0 0,18 0 0,-35 0 0,17 0 0,0-18 0,1 18 0,17-17 0,-18 17 0,0 0 0,0 0 0,-17-18 0,35 18 0,0 0 0,-35 0 16,17-18-16,18 18 0,-36 0 0,19-17 0,-1 17 0,0 0 0,0-18 0,1 18 0,-1 0 0,-17 0 0,17 0 0,0 0 0,0 0 0,-17-18 0,17 18 0,18-17 15,0 17-15,-35 0 0,17 0 0,0-18 0,-17 18 0,106-17 0,-89 17 0,18 0 0,-18-18 16,36 18-16,-36 0 0,0 0 0,-17 0 0,17-18 0,-17 18 0,-1-17 0,1 17 0,0 0 0,-1 0 0,1 0 0,17-18 16,-17 18-16,-18-18 0,35 18 0,-17 0 0,-1 0 0,1 0 0,0 0 0,-1-17 0,1 17 0,0 0 0,-1 0 15,1 0-15,-18-18 0,17 18 0,1 0 0,0 0 16,-1 0-16,-17-18 16,18 1-16,0 17 0,-1-18 0,1 18 0,0 0 0,-18-17 15,17 17-15,1-18 0,-1 18 0,1 0 0,0 0 0,-18-18 0,17 18 0,1 0 0,0-17 0,17-1 0,-17 18 0,-1 0 16,18 0-16,-17-18 0,17 18 0,-17-17 0,0 17 0,-1 0 0,1-18 0,0 18 0,-1 0 0,19 0 0,-19-18 0,1 18 0,-1 0 15,1-17-15,17 17 0,-17 0 0,0-18 0,-1 18 0,19 0 0,-19 0 0,1 0 0,-1-18 0,1 18 0,0 0 0,-1-17 0,1 17 0,0-18 0,35 18 16,-18 0-16,-17-17 0,-1 17 0,-17-18 0,18 18 0,-1 0 0,1 0 0,0 0 16,-18-18-16,17 18 0,1 0 0,-18-17 0,18 17 0,-1 0 0,-17-18 15,18 18-15,0 0 0,-18-18 0,17 18 0,-17-17 0,18 17 0,-1 0 0,-17-18 0,18 18 0,-18-18 0,35 18 16,-35-17-16,18 17 0,0 0 0,-18-18 0,17 18 0,1-17 0,0 17 0,-1-18 0,1 0 0,-1 18 16,1-17-16,0-1 0,-18 0 0,17 18 0,1 0 0,-18-17 0,0-1 15,18 18-15,-18-18 0,17 18 0,-17-17 0,0-1 0,18 18 16,-18-17-16,0-1 0,0 0 0,0-17 15,0 0-15,0 17 0,0 0 0,0 1 0,0-19 16,0 19-16,0-1 0,0 1 0,0-36 0,0 35 0,0-17 16,0 17-16,0 0 0,0 1 0,0-18 0,0 17 0,0 0 0,0-17 0,0 17 0,0 1 0,0-1 15,0 0-15,0-17 0,0 0 0,0 17 0,0 1 0,0-1 0,0 0 0,0 1 0,0-1 0,0 0 16,0 1-16,0-19 0,-18 36 0,18-17 0,0-1 0,0 1 0,0-1 0,0 0 0,0 1 0,0-1 0,0 0 16,-17 18-16,17-17 0,0-1 0,0 0 0,-18 18 0,0-17 0,18-1 0,0 1 0,0-1 0,-17 18 0,-1-18 15,18 1-15,0-1 0,-18 18 0,1-18 0,-1 1 0,18-1 0,-17 18 0,-1-18 0,18 1 0,-18-1 16,18 1-16,-17 17 0,17-18 0,-18 18 0,0-18 0,1 1 0,17-1 0,-18 18 0,0-18 0,-70-88 15,71 106-15,-1-52 0,0 52 0,18-18 0,-17 18 0,17-18 16,-18 1-16,18-1 0,-18 0 0,1 18 0,17-17 0,-18-1 0,1 0 0,17 1 0,-18 17 0,-17-53 16,35 35-16,-18 18 0,18-17 0,-18-1 0,1 18 0,17-18 0,-18 1 0,0 17 15,18-18-15,-17 18 0,17-18 0,-18 18 0,0-17 0,1-1 0,-1 1 0,1 17 0,-1-18 0,18 0 0,-18 18 0,1 0 16,-1-17-16,0 17 0,18-18 0,-17 0 0,-1 18 0,18-17 0,-35-1 0,17 18 0,1-18 0,-1 18 0,18-17 0,-18 17 0,1-18 16,-1 18-16,0-18 0,1 18 0,17-17 0,-18 17 0,0-18 0,1 18 0,-1-17 0,0 17 0,18-18 0,-17 18 0,-1 0 0,1 0 15,17-18-15,-18 1 0,-53-1 0,71 0 0,-17 1 0,-1 17 0,0 0 0,1 0 0,-1-18 16,18 0-16,-17 18 0,-1-17 0,0 17 0,1 0 0,17-18 0,-36 1 0,19 17 0,-19-18 0,36 0 0,-35 18 0,18-17 15,-1 17-15,0 0 0,18-18 0,-70-17 0,52 35 0,-17-18 0,35 0 0,-18 18 0,1-17 0,-1 17 16,-17-18-16,17 1 0,0 17 0,-17-18 0,35 0 0,-35 18 0,35-17 0,-36 17 0,19-18 0,-18 0 0,-1 1 0,19 17 16,-19 0-16,36-36 0,-17 36 0,-19-17 0,1-19 0,-53 19 0,70-1 0,1 18 0,-19-17 15,19 17-15,-19-18 0,1 0 0,0 18 0,17-17 0,1 17 0,-19-18 0,19 18 0,-19 0 0,19-18 0,-1 18 16,-17-17-16,17 17 0,1 0 0,-19 0 0,19 0 0,17-18 0,-18 18 0,0 0 0,1 0 0,17-18 0,-35 18 0,17 0 16,0 0-16,1 0 0,17-17 0,-18 17 0,0 0 0,1 0 0,-1 0 0,18-18 0,-18 18 15,1 0-15,-1 0 0,1 0 0,17-17 0,-18 17 0,0 0 0,-35 0 16,36-18-16,17 0 0,-18 18 0,0 0 0,1 0 0,-19 0 0,19 0 0,-1 0 0,18-17 0,-35 17 0,35-18 15,-18 18-15,1 0 0,-19-18 0,19 18 0,-1 0 0,0 0 0,1 0 0,-1 0 0,1-17 0,-1 17 0,0 0 0,1 0 0,17-18 0,-53 18 16,35 0-16,-17 0 0,17 0 0,0 0 0,1-18 0,-18 18 0,-1 0 0,19-17 0,-1 17 0,-17 0 0,17 0 0,-17-18 16,17 18-16,-17 0 0,0-17 0,17 17 0,0 0 0,1 0 0,-1 0 0,-17 0 0,17 0 0,-17 0 0,0 0 0,-1 0 0,19 0 15,-54-18-15,54 18 0,-19 0 0,-17-18 0,18 18 0,17 0 0,1 0 0,-1 0 0,0 0 0,-17 0 0,0 0 16,0 0-16,-1 0 0,19 0 0,-1 0 0,-17 0 0,17 0 0,1 0 0,-19 0 0,19 0 0,-1-17 0,0 17 0,-17 0 0,0 0 16,-1 0-16,19 0 0,-1 0 0,-17 0 0,0 0 0,17 0 0,-17 0 0,-1 0 0,19 0 0,-1 0 0,1 0 0,-19 0 0,19 0 0,-1 0 15,-17 0-15,17 0 0,0 0 0,-17 0 0,0 0 0,0 0 0,-1 0 0,19 0 0,-1 0 0,-17 0 0,17 0 0,1 0 0,-1 0 16,0 0-16,-17 0 0,17 0 0,-88 0 0,71 0 0,18 0 0,-1 0 0,0 0 0,1 0 0,-1 0 15,0 0-15,-17 0 0,17 0 0,1 0 0,-1 0 0,1 0 0,-1 0 0,0 17 0,1-17 0,-1 0 16,0 0-16,1 0 0,-1 0 0,0 0 0,1 0 0,-1 0 0,0 0 0,18 18 0,-17-18 0,-1 0 16,1 0-16,-1 0 0,0 0 0,1 0 0,-1 0 0,0 0 0,1 0 0,-19 18 0,19-18 0,-1 0 0,1 0 15,-1 0-15,0 17 0,1-17 0,-1 0 0,-17 0 0,17 0 0,0 18 0,-52-18 0,52 0 0,-17 0 0,0 0 16,17 0-16,0 0 0,1 0 0,-1 0 0,0 0 0,1 0 0,-1 17 0,-17-17 0,-36 0 0,18 0 16,36 18-16,-54-18 0,36 18 0,17-18 0,1 0 0,-19 0 0,19 0 0,-89 17 0,53-17 0,35 0 15,-17 0-15,17 0 0,1 18 0,-18-18 0,17 0 0,0 0 0,-17 0 0,0 0 0,17 0 0,-35 18 0,18-18 0,0 17 0,-18-17 0,35 18 0,-17-18 16,0 0-16,17 0 0,-17 0 0,-18 0 0,35 0 0,-17 0 0,17 18 0,-17-18 0,-18 17 0,0-17 0,-106 18 15,124-1-15,-18-17 0,0 18 0,36-18 0,-72 18 0,72-18 0,-72 17 0,54-17 0,0 0 0,-18 0 0,35 0 0,-17 0 16,-18 0-16,36 18 0,-36-18 0,17 18 0,19-18 0,-89 0 0,88 17 0,-35-17 0,18 18 0,17-18 0,-70 18 0,35-1 0,-17-17 16,52 0-16,-17 18 0,-18-18 0,-18 0 0,54 0 0,-19 17 0,1-17 0,18 0 0,-19 18 0,-17-18 0,36 0 0,-19 0 0,-17 18 0,36-18 15,-1 0-15,-17 17 0,0-17 0,-1 0 0,19 18 0,-19-18 0,1 0 0,18 0 0,-19 18 0,19-18 0,-1 0 0,-17 0 0,17 0 0,-35 17 0,-88 1 16,123-18-16,-17 0 0,0 18 0,17-18 0,1 0 0,-1 0 0,0 0 0,1 0 0,-1 0 0,0 0 16,1 0-16,-1 0 0,0 17 0,-17-17 0,18 0 0,-1 0 0,0 0 0,1 18 0,-1-18 0,0 0 0,1 0 0,-1 0 15,0 0-15,1 0 0,-1 18 0,1-18 0,-1 0 0,0 0 0,-17 0 0,17 0 0,1 0 0,-1 17 0,0-17 0,1 0 0,-1 0 16,0 0-16,1 0 0,-1 0 0,1 0 0,-1 0 0,-17 0 0,17 0 0,0 0 0,1 18 0,-1-18 0,-17 0 0,17 0 15,1 0-15,-1 0 0,0 0 0,1 0 0,-89 17 0,88-17 0,1 0 0,-19 0 0,1 0 0,0 0 16,-1 18-16,-17-18 0,36 0 0,-18 18 0,-1-18 0,-17 17 0,18-17 0,-18 0 0,36 0 0,-19 18 0,1-18 0,0 18 0,-1-18 16,-16 0-16,16 0 0,-17 0 0,18 17 0,17-17 0,-35 0 0,18 18 0,18-18 0,-19 0 0,19 18 0,-19-18 0,1 0 0,17 0 0,-17 0 15,0 17-15,17-17 0,-17 0 0,0 0 0,-18 0 0,53 18 0,-35-18 0,-1 17 0,1-17 0,17 0 0,-17 0 0,0 0 0,35 18 16,-36-18-16,19 0 0,-1 0 0,1 0 0,-1 0 0,-17 18 0,17-18 0,0 0 0,-70 0 0,35 17 0,0-17 16,36 0-16,-36 18 0,18-18 0,17 0 0,-17 0 0,17 0 0,0 0 0,-17 0 15,17 0-15,1 0 0,-1 18 0,0-18 0,1 0 0,-1 0 0,1 0 0,-1 0 0,0 0 0,1 0 0,-1 0 0,0 0 0,1 0 16,-19 0-16,19 0 0,-18 0 0,17 0 0,0 0 0,-17 0 0,17 0 0,-17 0 0,17 0 0,1 0 0,-1 0 15,1 0-15,-19 0 0,19 0 0,-1 0 0,-17 0 0,17 0 0,0 0 0,1 0 0,-1 0 0,-88 0 16,71 0-16,17 0 0,-17 0 0,0 0 0,17 0 0,1 0 0,-72 0 16,72 0-16,-1 0 0,-17 0 0,0 0 0,17 0 0,0 0 0,1 0 0,-36 0 15,35 0-15,0 0 0,1 0 0,-1 0 0,0 0 0,1 0 0,-1 0 16,1 0-16,-19 0 0,19 0 0,-1 0 0,0 0 0,1 0 0,-19 0 0,19 0 16,-36 0-16,35 0 0,1 0 0,17-18 0,-18 18 0,0 0 0,1 0 0,-19 0 0,19 0 0,17-18 0,-18 18 15,1 0-15,-1 0 0,-17 0 0,17 0 0,0 0 0,1 0 0,-1 0 0,0-17 0,1 17 0,-1 0 0,0 0 0,1 0 0,-1 0 0,-17-18 16,0 18-16,-1 0 0,19 0 0,-1-18 0,0 18 0,1 0 0,-1 0 0,-17 0 0,17 0 0,-17-17 0,17 17 0,1 0 15,-19 0-15,1 0 0,18 0 0,-1 0 0,0 0 0,-17-18 0,17 18 0,1 0 0,-1 0 0,0 0 0,1-17 0,-1 17 0,0 0 0,1 0 16,-1 0-16,1 0 0,-1 0 0,-53-18 0,36 18 0,17 0 0,1 0 0,-1 0 0,1 0 16,-1-18-16,0 18 0,-17 0 0,17-17 0,1 17 0,-19 0 0,19 0 0,-1 0 15,1 0-15,-1-18 0,0 18 0,1 0 0,-1 0 0,18-18 0,-18 18 0,1 0 0,-1 0 0,0-17 0,1 17 16,-1 0-16,1 0 0,-1 0 0,0 0 0,-17 0 0,35-18 0,-18 18 0,1 0 0,-1 0 0,0 0 0,1-18 0,-1 18 16,0 0-16,1 0 0,-1 0 0,1-17 0,-1 17 0,-53 0 0,54 0 0,-19 0 15,19 0-15,-1 0 0,1 0 0,-1 0 0,0 0 0,1 0 0,-1 0 0,0 0 0,1 0 16,-1 0-16,0 0 0,-35 0 15,36 0-15,-1 0 0,1 0 16,-1 0-16,0 0 16,1 0-16,-1 0 0,0 0 0,1 0 0,17 17 0,-36-17 15,19 0-15,-1 0 0,1 0 0,17 18 0,-18-18 0,0 0 0,1 0 0,-1 0 0,0 0 0,1 0 16,-1 18-16,0-18 0,1 0 0,-1 0 0,18 17 0,-35 1 0,17-18 0,1 0 0,-1 0 0,0 0 16,1 18-16,-1-18 0,18 17 0,-18-17 0,1 0 0,-1 0 0,1 18 0,-1-18 0,18 18 0,-18-18 15,-35 17-15,36-17 0,17 18 0,-18-18 0,0 17 0,-17-17 0,17 0 0,18 18 16,-70 0-16,52-1 0,18 1 0,-17 0 0,-1-18 0,0 0 0,-17 35 15,17-35-15,18 18 0,-17-18 0,-1 0 0,18 17 0,0 1 0,-17-18 0,-1 0 16,18 17-16,-18-17 0,18 18 0,-17-18 16,17 18-16,-18-18 0,0 0 15,18 17 1,-17-17-16,-1 18 0,0 0 0,18-1 0,-17-17 0,17 18 0,-18-18 16,0 18-16,18-1 0,-17 1 0,-1 0 0,1-1 15,17 1-15,0-1 0,-18-17 0,0 36 0,1-19 16,-1-17-16,18 18 0,-18 0 0,18-1 0,-17 1 0,17 0 15,-18-18-15,18 17 0,0 1 0,0-1 0,-18 1 0,1-18 16,17 18-16,0-1 0,-18-17 0,18 18 0,0 0 0,0-1 0,-17 1 0,17 0 16,0-1-16,0 1 0,0-1 0,-18-17 0,18 18 0,0 0 0,0-1 0,0 1 0,0 0 15,-18 35-15,18-18 0,0-17 0,-17 17 0,17-18 0,0 1 16,0 0-16,-18-1 0,18 1 0,0 0 0,0 17 0,-18-35 0,18 35 0,0 0 0,-17-35 0,17 18 16,0 0-16,0-1 0,0 1 0,0 0 0,0-1 0,0 1 0,-18 0 0,18-1 0,0 1 0,0 17 15,-18-17-15,18-1 0,-17-17 0,17 18 0,0 0 0,0-1 0,0 1 0,0 0 0,0-1 16,-18 19-16,18-19 0,-17 1 0,17-1 0,0 1 15,0 0-15,0-1 0,0 1 0,0 0 16,0-1-16,0 1 0,0 0 0,0-1 16,0 1-16,17-1 0,-17 1 0,0 0 0,0-1 0,0 1 0,18-18 15,-18 18-15,17-1 0,1 36 0,-18-35 0,0-1 0,0 1 16,18-18-16,-18 18 0,0-1 0,17 1 0,-17 0 0,0-1 0,0 1 0,18-18 0,-18 18 16,0-1-16,18 1 0,-18 0 0,17-1 0,-17 1 0,0-1 0,18-17 15,-18 18-15,0 0 0,18-18 0,-18 17 0,0 1 0,17 0 16,1-1-1,-18 1-15,17 0 0,1-18 0,0 17 0,-18 1 16,17-18-16,-17 17 0,18-17 0,-18 18 0,0 0 0,18-18 0,-1 17 0,-17 1 0,18-18 16,-18 18-16,0-1 0,0 1 0,18-18 0,-18 18 0,17-18 0,-17 17 0,18 1 15,-1-18-15,-17 35 0,18-35 0,-18 18 0,0-1 0,18-17 0,-1 18 16,-17 0-16,18-18 0,0 17 16,-1-17-16,-17 18 0,0 0 15,18-18-15,0 0 16,-1 0-16,-17 17 15,18-17-15,-18 18 0,18-18 16,-1 0-16,1 0 0,-18 18 16,0-1-16,17-17 0,-17 18 0,18-18 0,0 0 15,-1 17-15,1-17 16,-18 18-16,18-18 0,-1 0 0,-17 18 0,0-1 16,0 1-16,18-18 0,0 0 0,-1 0 15,1 0 1,-1 0 15,1 0-15,-18 18-16,18-18 0,-18 17 0,17-17 15,1 0-15,-18 18 16,18-18-16,-18 18 0,17-18 31,-17 17-31,18-17 16,0 0-16,-1 0 15,1 0 1,-18 18-16,18-18 16,-1 0 15,-17 17-15,18-17-1,-1 0 16,1 0 79,0 0-95,-1 0 1,1 0 15,0 0 94,-1 0-109,1 0 31,0 0-47,-1 0 0,-17 18 15,18-18-15,-1 0 16,1 0-16,-18 18 0,18-18 0,-1 0 16,-17 17 31</inkml:trace>
  <inkml:trace contextRef="#ctx0" brushRef="#br0" timeOffset="169877.721">15081 7232 0,'0'18'32,"18"-18"-32,-18 17 0,0 1 0,0-1 0,53 54 15,-53-36-15,0 1 0,0-19 0,0 1 0,0 17 0,0 0 0,17 1 0,-17-19 0,18 89 16,0-18-16,-18-70 0,0 17 0,0 1 0,0-19 0,0 1 0,0 35 15,0-36-15,17 72 0,-17-54 0,0-17 0,0 17 0,0 0 16,0-17-16,0-1 0,0 1 0,0 0 0,18-18 0,-18 35 16,0-17-16</inkml:trace>
  <inkml:trace contextRef="#ctx0" brushRef="#br0" timeOffset="170427.514">14728 7955 0,'18'0'0,"0"0"0,-1 0 16,1 0-16,0 18 0,-18-1 0,17-17 15,1 18-15,-18 0 0,18 17 0,-1-35 0,1 18 0,-18-1 0,0 1 0,17-18 0,1 18 0,-18-1 0,18 1 0,-18-1 16,17 1-16,1-18 0,-18 18 0,35 70 0,-17-88 0,17 53 0,-35-36 0,18 1 0,0 0 16,-18-1-16,35 1 0,53 105 0,-70-105 0,-18 0 15,17-1-15,1 19 0,0-36 0,17 53 0,-18-53 0,-17 17 0,0 1 0,18 0 16,0-18-16,-18 35 0,17-35 0,-17 17 15,0 1-15,18-18 0,-18-18 47,0 1-31,0-1-16,0 1 0,18 17 0,-18-18 0,0 0 0,17 18 0,1-35 0,0-18 16,-1 53-16,-17-18 0,0 1 0,18-19 0,-1 36 0,-17-17 0,18-1 0,35-52 15,-35 34-15,-1 36 0,-17-17 0,0-1 0,53-17 16,-35 0-16,0 17 0,-1 18 0,1-18 0,-1-17 0,1 17 15,0 18-15,-18-17 0,0-1 16,-18 18 93,18 18-109,-18-18 0,1 0 16</inkml:trace>
  <inkml:trace contextRef="#ctx0" brushRef="#br0" timeOffset="172452.427">16122 10495 0,'0'-18'0,"18"18"16,-1 0-16,1 0 0,-1 0 15,1 0-15,-18-17 0,53 17 0,-35 0 0,-1 0 0,1 0 0,-18-18 0,35 18 0,1 0 0,-19-17 0,18 17 16,54 0-16,-72 0 0,1 0 0,17 0 0,-17 0 0,-1 0 0,19 0 0,-19-18 0,19 18 0,140-18 15,-17 1-15,-124-1 0,-17 18 0,17 0 16,-17 0-16,35 0 0,-18 0 0,71 0 0,-89 0 0,1 0 0,17 0 0,-17 0 0,17 0 0,-17 0 0,-1 0 0,19 0 0,-19 0 0,19 0 16,-19 0-16,36 0 0,18 0 0,-54 0 0,1 0 0,0 0 0,17 0 0,0 0 0,-17 0 0,17 0 15,0 0-15,36 0 0,-53 0 0,17 18 0,-17-18 0,17 0 0,-18 17 0,1-17 16,0 0-16,-1 0 0,1 0 0,17 18 0,142 35 16,-177-36-16,17-17 0,1 0 0,-18 18 0,18-18 0,34 18 0,-34-1 0,0-17 0,17 0 0,-35 18 15,18-18-15,-1 18 0,19-18 0,-36 17 0,17-17 0,-17 18 0,0 0 0,18-18 0,-1 17 16,1-17-16,-18 18 0,18 0 15,-18-1-15,0 1 0,17-18 16,-17 17-16,0 1 0,18-18 0,-18 18 0,0-1 0,0 1 0,0 0 16,0 17-16,0-17 0,0-1 0,0 1 0,0-1 0,0 1 0,0 0 0,0-1 0,0 19 15,0-19-15,0 1 0,-18 0 0,1-18 0,-1 35 0,18-18 0,-18 19 0,1-19 16,17 1-16,-18 0 0,1-1 0,-1-17 0,18 18 0,0 0 0,-18-18 0,1 35 0,-19-17 0,19-1 0,-1 18 0,-52 54 16,34-72-16,-17 36 0,36-53 0,-1 18 0,18 17 0,-35-35 0,17 18 0,1 17 0,-1-35 0,-17 18 15,35 17-15,-36-17 0,1-1 0,17 1 0,1-1 0,-1 1 0,-17 0 0,35-1 0,-35 19 0,-1-19 0,19 1 0,-1 0 0,0-1 0,-17 1 0,35 0 16,-35-1-16,17 18 0,1-17 0,-1-18 0,-17 35 0,17-17 0,0-18 0,1 35 0,-1-17 0,0 0 0,1-18 0,-1 17 0,1 18 0,-1-35 0,-17 18 0,35 0 15,-36-1-15,19-17 0,17 18 0,-36 17 0,19-35 0,-1 36 0,-17-19 0,17 1 0,-17-1 0,35 1 0,-35-18 0,17 18 0,0-18 0,1 35 16,-19-35-16,36 18 0,-52-1 0,-54 19 0,53 17 0,18-53 0,-1 17 16,1 1-16,17-1 0,-52-17 0,-18 36 0,70-36 0,0 17 0,-17-17 0,35 18 15,-35-18-15,17 0 0,-17 18 0,17-18 0,1 0 0,-1 0 0,0 17 0,1-17 0,-1 18 0,0-18 0,1 0 0,-1 0 0,0 0 0,1 18 0,-1-18 16,1 17-16,-1-17 0,0 0 0,1 0 0,-1 0 0,0 0 0,18 18 0,-17-18 0,-1 17 0,0-17 16,1 0-16,-1 0 0,0 0 0,18 18 0,18-18 62,0 0-46,-1 0-1,1 0-15,0 0 16,-1 0 0,1 0-1,-18-18 1,18 18-16,-18-17 0,17 17 0,-17-18 15,0 1-15,18 17 0,-18-18 0,0 0 0,18 18 0,-18-17 0,0-1 16,0 0 0,17 1-16,-17-1 0,18 0 0,-18 1 0,0-1 15</inkml:trace>
  <inkml:trace contextRef="#ctx0" brushRef="#br0" timeOffset="173456.161">16704 12330 0,'-18'0'31,"1"0"-31,-1 17 0,0-17 16,18 18-16,-17-18 0,17 17 0,-18 1 0,1-18 0,17 18 0,-18-18 0,0 17 0,1-17 0,17 18 0,-18 0 15,0-1-15,1-17 0,-1 18 0,0-18 0,18 18 0,-17-18 0,-1 0 0,18 17 0,-17 1 0,-1 0 0,0-18 0,1 17 16,-1 1-16,0-18 0,-17 17 0,35 1 0,-18-18 0,18 18 0,-17-18 0,-1 17 15,0-17-15,1 18 0,-1 0 0,1-1 0,17 1 0,-18-18 0,0 0 0,18 18 0,-17-1 16,-1-17-16,18 18 0,-18-18 0,18 17 0,-17-17 0,-1 18 0,18 0 16,-18-1-16,1-17 0,17 18 0,-18-18 0,18 18 15,18-18 17,-1 0-32,1 0 0,0 0 15,-1 0 1,1 0-16,-18 17 0,18-17 0,-1 0 0,1 0 15,0 0-15,-1 0 0,-17 18 0,18-18 0,-1 0 0,1 0 0,-18 18 0,18-18 16,-1 0-16,1 0 0,0 0 0,-1 17 0,1-17 0,0 18 0,-1-18 0,19 0 0,-36 17 0,17-17 16,1 0-16,-1 18 0,1-18 0,17 18 0,-17-18 0,0 0 0,-1 0 0,1 17 0,17-17 0,0 0 0,-17 18 0,17 0 0,1-18 15,-1 0-15,-17 0 0,17 0 0,0 0 0,-17 0 0,-1 0 0,1 0 0,0 0 0,88 0 16,-89 0-16,1 0 0,-1 0 0,1 0 0,0 0 0,-1 0 0,1 0 16,0 0-16,-1 0 0,1 0 0,17 0 0,-17 0 0,-1 0 0,1 0 0,0 0 0,-1 0 15,1 0-15,0 0 0,-1 0 0,1 0 0,0 0 0</inkml:trace>
  <inkml:trace contextRef="#ctx0" brushRef="#br0" timeOffset="174528.821">15028 13370 0,'18'0'16,"0"0"-1,-1 0-15,1 0 16,0 0-16,-1 0 0,1 0 0,-1 0 0,1 0 16,0 0-16,-1 0 0,1 0 0,0 0 0,17 0 0,-17 0 0,-1 0 0,1 0 0,88 18 15,-89-18-15,19 0 0,-36 18 0,17-18 0,1 0 0,-1 0 0,1 17 0,0-17 0,-1 0 0,1 0 16,123 18-16,-123-18 0,52 17 16,-52-17-16,17 18 0,-17-18 0,0 0 0,-1 0 0,1 0 0,-1 18 0,1-18 0,0 0 0,-1 0 0,1 17 0,0-17 0,-1 0 0,1 0 15,0 18-15,-1-18 0,195 53 0,-142-53 0,-34 18 16,-1-18-16,36 17 0,-54 1 0,18-18 0,-17 17 0,0-17 0,-1 0 0,1 0 0,0 0 0,-1 0 0,19 18 15,-19 0-15,1-18 0,17 17 0,53 1 0,18 17 16,-106-17-16,18-18 0,17 18 0,-17-18 0,-1 0 0,-17 17 0,18-17 0,-18 18 16,18 0-16,-1-18 0,1 0 0,-18 17 0,18-17 0,-18 18 0,17-18 15,1 17-15,-18 1 0,17-18 0,-17 18 0,0-1 32,0 1-32,0 0 15,-17-18-15,17 17 0,0 1 0,-18 0 0,18-1 16,-17-17-16,17 18 0,0-1 0,0 1 0,-18-18 0,18 18 0,-18-1 0,1-17 0,-19 89 15,36-72-15,-17 1 0,-1 17 0,0-35 0,1 18 0,-36 70 16,-18 18-16,36-71 0,17-35 0,18 18 0,-52 17 16,34-17-16,0-1 0,-17 1 0,17 17 0,-35 0 0,36-17 0,-19-18 0,-34 53 15,35-53-15,17 18 0,-35 17 0,35-35 0,-17 0 0,35 18 0,-35-18 0,17 0 0,1 17 0,-72 1 16,54-1-16,0-17 0,0 0 0,17 18 0,0-18 0,-17 18 0,17-18 0,1 0 0,-19 0 0,19 0 0,-18 0 16,-36 0-16,0 17 0,-105 1 0,141-18 0,-1 0 15,19 0-15,-89 18 0,71-18 0,17 0 0,0 0 0,-34 0 0,34 17 0,-17-17 0,-1 0 16,1 0-16,17 0 0,-34 0 0,34 0 0,-35 0 0,35 0 0,1 0 0,-1 0 0,0 0 15,18 18-15,-17-18 0,-1 0 0,0 0 0,-4038 18 0,8077-18 0,-4038 0 0,-1 0 0,0 0 0,1 0 16,-1 0-16,-17 17 0,-1-17 0,-52 36 16,71-36-16,-19 0 15,54 0 173,-18-18-188,0 0 0,18 18 0</inkml:trace>
  <inkml:trace contextRef="#ctx0" brushRef="#br0" timeOffset="175897.428">15628 14658 0,'0'0'0,"-18"0"0,1 0 15,-1 0-15,0 0 0,18 18 16,-17-18-16,-1 0 15,1 0-15,-1 0 32,0 17-17,1-17-15,-1 0 0,0 0 0,1 0 0,-1 0 16,0 0-16,1 0 0,-1 0 0,1 0 0,-1 18 0,-17-18 0,-36 0 0,36 0 0,0 0 0,-1 0 16,1 0-16,17 0 0,-17 0 0,0 17 0,17-17 0,0 0 0,-34 0 0,16 0 0,19 18 0,-36-18 0,17 0 0,19 18 15,-54-18-15,18 17 0,36-17 0,-19 0 0,-16 18 0,34-18 0,-17 0 0,-1 0 0,19 18 0,-19-18 0,-17 0 0,1 0 0,34 0 0,0 17 16,-17-17-16,0 0 0,-1 18 0,19 0 0,-18-18 0,-1 0 0,1 17 0,17-17 0,-52 18 0,35-18 0,17 0 0,-17 17 0,-1 1 0,19-18 0,-19 0 15,1 18-15,17-18 0,1 17 0,-18-17 0,17 0 0,-17 0 0,17 18 0,0-18 0,-17 18 0,17-18 0,1 0 0,-18 0 0,35 17 0,-36-17 0,19 0 16,-19 0-16,19 18 0,-1 0 0,0-18 0,1 0 0,-1 0 0,1 17 0,-1-17 0,0 0 0,1 0 0,-1 0 16,0 0-16,1 0 0,17 18 0,-18-18 0,36 0 47,17 0-47,-17 0 0,-1 0 0,1 0 0,0 0 15,-1 0-15,1 0 0,-1 0 16,1 0-16,0 0 0,-1 0 0,1 0 0,-18 18 0,18-18 0,-1 0 0,124 52 15,-123-52-15,0 18 0,-1 0 0,1-1 16,0-17-16,-1 0 0,-17 18 0,35-18 0,-17 18 0,0-18 0,-1 17 0,1-17 0,-18 18 0,18-18 0,-1 0 0,1 0 16,0 18-16,-1-1 0,1-17 0,0 18 0,17-18 0,-18 0 0,-17 17 0,18-17 0,17 18 0,-17 0 0,0-18 0,-1 0 15,1 17-15,0-17 0,-1 18 0,1-18 0,-1 0 0,1 18 0,17-18 0,-35 17 0,18 1 0,17-18 0,-17 0 0,0 18 0,17-18 0,-18 17 0,1 1 0,0-18 16,-1 0-16,1 17 0,0-17 0,17 18 0,0 0 0,-17-18 0,0 17 0,-1-17 0,1 0 0,17 0 0,-17 18 0,-1 0 0,1-18 0,17 17 0,1-17 16,-19 0-16,18 18 0,-17-18 0,0 0 0,-1 0 0,19 18 0,87-1 0,-105-17 0,-1 18 15,1-18-15,0 0 0,35 0 0,-18 0 0,-17 0 0,17 0 0,0 0 0,-17 0 0,35 0 0,-36 0 16,19 0-16,-19 0 0,1 0 0,-1 0 0,1 0 0,0 0 0,17 0 0,-17 0 15,-1 0-15,1-18 0,0 18 204</inkml:trace>
  <inkml:trace contextRef="#ctx0" brushRef="#br0" timeOffset="179673.542">6756 3775 0,'0'17'16,"0"19"-16,0-19 16,0 1-16,0 17 0,0-17 0,0-1 0,0 1 0,0 0 0,0-1 0,0 1 0,0 0 0,0 17 15,0-17-15,0 123 0,0-124 16,0 19-16,0-19 0,0 1 0,0 52 0,-18-52 0,18 17 0,0-17 15,0 17-15,0-17 0,0 0 0,-35 34 0,35-34 0,0 0 16,-18-18-16,18 17 0,0 1 0,0 0 0,0-1 16,0-34 77,0-19-93,0 19 0,0-1 0,0 0 0,0 1 0,0-1 0,0 1 0,0-1 0</inkml:trace>
  <inkml:trace contextRef="#ctx0" brushRef="#br0" timeOffset="180025.232">6932 3792 0,'18'0'31,"-18"18"-31,0 0 0,17-1 0,1 1 0,-18 0 16,0-1-16,18-17 0,-18 18 0,17-1 0,-17 1 0,0 0 0,18-1 0,0 19 0,-1-19 0,-17 1 16,0 0-16,18-1 0,-18 1 0,0-1 0,17-17 0,-17 18 0,0 0 0,18 17 0,-18-17 0,0-1 15,0 1-15,18 0 0,-18-1 0,17 1 0,-17 0 0,0-1 0,0 18 16,0-17-16,0 0 0,0-1 0,0 1 15,0 0 1,0-1-16,0 1 94</inkml:trace>
  <inkml:trace contextRef="#ctx0" brushRef="#br0" timeOffset="180456.768">6509 4145 0,'17'0'16,"1"0"-16,17 0 16,-17 0-16,0 0 0,-1 0 0,1 0 15,-1 0-15,1 0 0,0 0 0,-1 0 0,1 0 0,0 0 16,-1 0-16,1 0 0,0 0 0,-1 0 0,1 0 0,0 0 15,-1 0-15,1 0 0,-1 0 0,1 0 0,0 0 16,-1 0-16,1 0 16,17 0-16,-17 0 47,0 0-32,-1 0-15,1 0 0,-1 0 0,1 0 16,0 0-16,-1 0 15</inkml:trace>
  <inkml:trace contextRef="#ctx0" brushRef="#br0" timeOffset="181309.379">7197 4233 0,'0'18'16,"0"0"-16,0-1 0,0 1 16,17-18-16,-17 18 0,18-18 0,-18 17 0,0 1 0,0-1 0,18-17 0,-18 18 0,0 0 0,17-1 0,-17 1 15,18-18-15,-18 53 0,35-53 0,-35 18 0,0-1 0,0 1 0,0-1 0,18-17 0,-1 36 16,1 34-16,0-70 0,-18 18 0,0 0 0,17-1 0,-17 18 16,0 1-16,18-19 0,-18 19 0,18-19 0,-18 19 0,0-19 15,0 54-15,0-54 0,0 1 0,17-18 16,-17 18-16,0-1 0,0 1 15,-17-18 64,-1 0-79,18-18 0,-18 1 0,1-1 0,17 0 15,-18 18-15,18-35 0,-18 35 0,18-17 0,0-1 0,-17 18 0,17-35 0,0 17 0,-18 0 0,18 1 0,-18 17 0,18-18 16,0 0-16,-17 18 0,17-17 0,0-1 0,0 0 0,-18 18 0,18-35 0,0 18 0,-17 17 0,17-18 0,0 0 0,0 1 0,0-1 0,0 0 15,0 1-15,0-1 0,0 0 0,0 1 0,0-1 0,0 1 0,0-1 16,0 0-16,0 1 0,0-1 0,0 0 0,0 1 0,0-1 16,0 0-16,0 1 0,0-1 0,0 1 0,0-1 15,0 0-15,0 1 0,17 17 0,-17-18 0,0 0 16,0 1-16,0-1 0,18 18 16,-18-18-16,17 18 0,-17-17 0,0-1 0,18 18 15,-18-18-15,18 18 16,-1 0 31,1 0-32,0 0-15,-1 0 16,-17 18-16,36 0 16,-36-1-16,0 1 0,0 0 15,0-1-15,0 1 0,17-18 0,-17 18 0,0-1 16,0 1-16,0 0 0,0-1 0,0 1 0,0-1 15,0 19-15,-17-36 16,17 17-16,-18-17 16,0 0-16,1 0 15,-1 0-15,0 0 32</inkml:trace>
  <inkml:trace contextRef="#ctx0" brushRef="#br0" timeOffset="182385.608">7532 4216 0,'17'0'16,"1"0"-1,0 0-15,-18 17 0,17-17 16,-17 18-16,18-18 0,-18 18 0,0-1 0,0 1 0,0 0 0,0-1 0,0 1 0,18-18 0,-18 17 0,17 1 16,-17 0-16,0-1 0,0 1 0,0 0 0,0 17 0,0-17 0,0-1 0,0 1 0,0-1 0,0 1 15,0 0-15,0-1 0,0 1 0,0 0 0,0-1 0,0 1 0,0 0 0,0-1 0,0 1 0,0-1 0,0 1 16,0 0-16,0-1 0,0 1 0,18 0 0,-18-1 0,0 1 0,0 17 0,0-17 15,0 0-15,0-1 0,0 1 0,18-1 0,-18 1 0,0 0 16,0-1-16,0 1 16,17-18 31,-17-18-16,-17 1-31,17-1 15,-18 18-15,18-18 0,0-34 0,-35 16 0,35 19 0,0-1 0,-18 0 0,18-17 0,0 0 16,0 17-16,0 0 0,-18 1 0,18-1 0,0 1 0,0-1 0,0 0 0,-17 1 0,17-19 0,0 1 0,0 0 0,0 17 0,0-17 16,0 17-16,0 1 0,0-1 0,0 0 0,0 1 0,0-1 0,0 0 0,0 1 0,0-1 0,0 1 0,0-1 15,0 0-15,0-17 0,0 17 0,0 1 0,0-1 0,0 0 0,0 1 16,0-1-16,0 0 0,0 1 0,0-1 16,0 1-16,17 17 0,-17-18 0,0 0 0,0 1 0,0-1 15,0 0-15,18 18 0,-18-17 16,18 17-16,-1 0 78,1 0-62,0 0-16,-18 17 0,0 1 0,17-18 15,1 0-15,-1 18 0,-17-1 0,18-17 16,-18 18-16,18-18 0,-18 18 31,0-1-31,0 1 0,0-1 16,-18-17-16,18 18 0,0 0 15,-18-1-15,18 1 0,-17 0 0,-1-1 0,18 1 16,0 0-16,-17-18 0,17 17 0,-18-17 0,18 18 0,0 0 16,0-1-16,-18-17 0,18 35 0,-17-35 0,-1 0 46,18 18-30,-18-18-16,1 0 16,17 18-16,-18-18 15</inkml:trace>
  <inkml:trace contextRef="#ctx0" brushRef="#br0" timeOffset="185869.825">6562 6368 0,'17'0'0,"54"17"15,-54-17-15,1 0 0,-18 18 0,18 0 0,17 34 0,-17-52 0,-1 18 0,1 17 0,0 1 0,17-19 16,-17 19-16,-1-1 0,1-35 0,-1 53 0,-17-36 0,265 354 15,-194-283-15,-54-53 0,160 230 0,-124-195 0,52 36 16,-87-35-16,17-36 0,1 18 0,-19 0 0,18-18 0,36 53 0,105 159 0,-52-70 16,-89-124-16,18 35 0,-35-53 0,35 36 0,-18-18 0,0 0 0,36 105 0,-54-105 15,36 53-15,-53-53 0,18-35 0,0 34 0,-1 37 0,1 34 0,-1-88 0,1 54 16,-18-36-16,18-18 0,-18-18 0,17 54 0,-17-53 0,18 105 0,-18 1 16,0-107-16,35 160 0,-35-124 0,0-18 0,0 0 0,18 194 15,-18-123-15,0-70 0,0 16 0,0-34 0,0 17 0,0 1 0,0-1 0,0 18 0,0-36 0,0 160 16,0-142-16,0 0 0,0 1 0,0-1 0,0 0 0,0 53 0,0-35 0,0 0 0,-18-17 0,18-19 0,0 36 0,-53 406 15,53-424-15,0 53 0,0-53 0,-17 1 16,-1 105-16,18-88 0,0-36 0,-18 19 0,18-1 0,-17-17 0,-1 52 0,18-52 0,-70 176 16,52-159-16,18-17 0,-18-18 0,18 17 0,-17 36 0,-1-35 0,18 0 0,0-1 15,-18 1-15,18 17 0,-17-17 0,17 17 0,0-17 0,-18 17 0,18 0 0,-17 1 0,17-19 0,0 36 16,0-35-16,0-1 0,0 195 0,0-177 0,0 1 16,0-1-16,0 0 0,0 0 0,0-17 0,17 106 0,-17-107 0,0 71 0,0-70 0,0 17 0,0-17 0,0 17 15,0 0-15,18 1 0,-1-1 0,-17 18 0,0-35 0,18 123 0,0-106 0,17 88 0,-35-105 0,18 17 0,-18 18 16,0 0-16,17 0 0,1-35 0,-18 17 0,18 106 0,-1-88 0,1 18 0,-1-1 15,1 1-15,-18-54 0,0 54 0,18-53 0,-18 17 0,0-18 0,35 142 16,-35-124-16,0-17 0,18-18 0,-18 18 0,0-1 0,17-17 0,1 53 0,-18-35 0,18-18 16,-18 18-16,17-1 0,1 1 0,-18 0 0,18-18 0,17 52 15,0-34-15,-17 0 0,-18-1 0,17-17 0,1 18 0,-18 0 0,18-18 0,-1 17 0,1 1 0,0 0 0,-18-1 16,17 1-16,1-18 0,-18 17 0,17-17 0,-17 18 0,18 0 0,0-1 0,-1 1 0,1-18 0,-18 18 0,35 17 16,-17-35-16,0 0 0,-1 0 0,1 18 0,-1-18 0,1 0 15,0 0-15,-1 0 0,1 0 16,0 0-16,-1 0 0,1 0 15,0 0 1,-1 0-16,1 17 0,0 1 16,-1-1-16,-17 1 0,18-18 0,-18 18 0,17-1 0,1-17 0,-18 18 15,18-18-15,-1 18 0,-17-1 0,18-17 0,-18 18 0,18 0 0,-1-18 0,-17 17 0,18 1 0,0-18 0,-18 18 0,17-1 16,18 1-16,-17-1 0,0-17 0,-18 18 0,17 0 0,1-18 0,0 0 0,-18 17 0,17 1 16,1-18-16,0 18 0,17-18 15,-53 0 16,1 0-15,-1 0-16,0 0 0,1 0 0,-1 0 0,0 0 16,1 0-16,-1 0 0,0 0 0,1 0 0,-1 0 0,-17-18 0,35 0 0,-18 18 15,1 0-15,-1-17 0,18-1 0,-18 0 0,1 18 0,-1-17 0,0-1 0,1 18 0,17-17 0,-18-1 0,1 18 0,-1-35 0,0 17 0,1 0 16,17 1-16,-18-1 0,0 18 0,1-18 0,-1 1 0,0-1 0,18 0 0,-17 18 0,-1-17 0,0 17 0,18-18 16,-17 18-16,-1 0 0,18-17 0,-17 17 0,17-18 0,-18 18 0,0 0 0,1 0 0,-1 0 0,-17-35 15,17 35-15,0 0 0,1 0 0,-1 0 0,1-18 0,-1 18 0,0 0 0,1 0 0,-1 0 0,-35-18 16,35 18-16,1 0 0,-1-17 0,1 17 0,-1 0 0,0-18 0,1 18 0,-19-18 15,19 18-15,-1 0 0,0 0 0,1 0 0,-1 0 0,-17 0 0,35-17 0,-18 17 0,1 0 0,-1 0 0,0 0 0,1-18 16,-1 18-16,-17-17 0,17 17 0,-17 0 0,17 0 0,1 0 0,-1 0 0,0 0 0,1 0 0,-1-18 0,0 18 0,1 0 0,-1 0 0,0 0 16,1 0-16,-1 0 0,1 0 0,-1-18 0,0 18 0,1 0 0,-1 0 0,-17 0 0,17 0 0,0 0 0,1 0 15,34 0 48,1 0-63,0 0 15,-1 0-15,1 0 0,53 0 16,-54 0-16,1 0 0,-1 0 0,1 0 0,0 18 0,-1-18 0,1 0 0,-18 18 16,18-18-16,-1 17 0,-17 1 0,18-18 0,0 0 0,-1 17 0,1 1 0,-1-18 0,-17 18 0,18-18 0,0 17 0,-1-17 15,-17 18-15,18-18 0,0 0 0,-18 18 0,17-1 0,1-17 0,0 0 0,-18 18 0,17-18 0,1 18 0,-1-18 0,19 17 0,-36 1 16,17-1-16,1-17 0,0 0 0,-1 18 0,1-18 0,-18 18 0,18-18 0,-1 17 0,1-17 0,0 0 0,-1 18 0,1 0 16,-1-18-16,1 0 0,0 17 0,-1-17 0,-17 18 0,36 0 0,-19-18 0,1 0 0,0 0 0,-1 17 0,1-17 15,-1 18-15,1-18 0,0 0 0,-1 18 0,1-18 0,0 0 0,-18 17 0,17-17 0,1 0 0,0 0 0,-1 0 0,-17 18 16,18-18-16,-1 0 0,1 0 0,0 17 0,-1-17 0,1 0 0,0 0 0,-1 0 15,-17 18-15,18-18 0,0 0 0,-1 0 32,1 0-17,0 0-15,-1 0 0,1 0 16,17 0 0,-53 0 62,18 18-63,-17-18 1,-1-18-16,18-17 0,0 17 0,0 1 0,0-19 16,-17 19-16,17-1 0,0 0 0,-18 1 0,18-1 0,-18-17 0,18 17 0,0 0 0,-17-34 0,17 34 0,-36-53 0</inkml:trace>
  <inkml:trace contextRef="#ctx0" brushRef="#br0" timeOffset="186643.401">6950 8220 0,'0'-18'31,"17"18"1,1 0-17,17 0-15,-17 0 0,0 0 0,-1 0 0,1 0 0,-1 0 0,1 0 0,0 0 0,-1 0 16,1 0-16,0 0 0,-1 0 0,1 0 0,0 0 0,-1 0 0,1 0 0,-1 0 0,1 0 15,0 0-15,-1 0 0,1 0 0,0 0 0,-1 0 0,1 18 0,0-18 0,-1 0 0,1 0 0,0 17 16,-1-17-16,18 0 0,-17 0 0,0 0 0,-1 0 0,1 18 0,0-18 0,-1 18 0,1-18 0,0 0 0,-1 17 0,18-17 16,1 0-16,-19 18 0,19-18 0,-19 18 0,19-18 0,-19 0 0,1 17 0,17-17 0,-17 0 0,-1 0 0,19 0 0,-19 18 0,1-18 0,194 53 15,-177-36-15,-17-17 0,-1 0 0,18 0 0,-17 0 0,35 0 0,-18 0 16,-17 18-16,35-18 0,-36 18 0,1-18 0,17 0 0,-17 17 0,17-17 0,-17 0 0,0 0 0,-1 0 0,1 0 16,0 0-16,-1 0 0,1 18 0,-1-18 0,1 0 0,0 0 0,-1 0 15,1 0-15,0 18 0,-1-18 0,1 0 16,0 0-16,-1 0 0,1 0 15,-1 0 1,-34 0 78</inkml:trace>
  <inkml:trace contextRef="#ctx0" brushRef="#br0" timeOffset="187196.357">8608 7691 0,'0'17'31,"-88"160"-15,70-125-16,18-34 0,-18 17 0,-17-17 0,35 17 0,-53 71 0,35-53 16,1-53-16,17 35 0,-18-17 0,1-18 0,17 35 0,-18-17 0,18 0 0,-18-1 0,-17 36 0,35-35 0,-18-1 0,1 1 0,17 0 15,0-1-15,-18 1 0,0-18 0,1 18 0,17-1 0,-18 1 0,18-1 0,-17-17 0,-1 18 0,18 17 0,-18-35 0,1 18 0,17 0 16,-18-1-16,0-17 0,18 18 0,-17-18 0,17 18 0,-18-1 0,0-17 0,18 36 0,-17-36 0,-1 17 0,0-17 0,18 18 0,-17-1 15,-1-17-15,18 18 0,-17 0 0,-1-18 0,0 17 0,1 1 0,-1-18 0,18 18 0,0-1 0,-18-17 0,1 0 16,17 18-16,0 0 0,-18-18 0</inkml:trace>
  <inkml:trace contextRef="#ctx0" brushRef="#br0" timeOffset="190580.552">9260 15522 0,'0'18'47,"18"-18"-47,-18 17 0,0 1 0,0 0 0,18-1 0,-18 1 0,17-18 0,-17 18 16,0 17-16,0-17 0,36 70 0,-36-71 0,0 1 0,0 0 0,17 35 0,1-18 0,-18-17 15,0-1-15,0 18 0,18 1 0,-1 140 0,1-158 16,-18-1-16,0 1 0,0 35 0,0 18 0,17-54 0,-17 1 0,0-1 16,0 1-16,0 0 0</inkml:trace>
  <inkml:trace contextRef="#ctx0" brushRef="#br0" timeOffset="200813.713">22983 3087 0,'0'17'31,"0"1"-31,0 0 0,18-1 0,-18 1 0,35 194 16,-17-159-16,0 35 0,-1 0 16,-17 35-16,18-70 0,-18-17 0,0-19 0,0 36 0,0 0 0,18-18 0,-18 1 0,0 34 0,17-52 0,-17 35 0,0-18 0,18 18 0,-1 141 15,-17-141-15,18 0 0,-18-18 0,0 36 0,18-18 0,-18-36 0,0 54 0,0-18 0,17 0 0,-17-18 0,18 18 0,-18 0 0,0 0 16,18 141-16,-1 88 0,-17-247 0,18 18 0,-18 0 0,18 0 0,-18 0 0,0-18 15,17 18-15,-17 0 0,36 106 0,-36-106 0,17 52 0,-17-69 0,18 122 0,-1-69 16,-17-36-16,36 141 0,-36-141 0,0-18 0,17 0 0,-17 18 0,18 0 0,-18-35 0,0 34 0,18 1 0,-18-35 16,0 35-16,0-18 0,17 0 0,-17 18 0,0 71 0,18-71 0,-18 0 0,0 0 0,0-18 0,0 0 0,0 18 0,0-35 0,0 17 15,0 0-15,0 1 0,0 16 0,0-16 0,0 281 0,0-299 0,0 35 0,-18-18 0,18 0 16,0 1-16,0-19 0,-17 36 0,17-18 0,-71 389 16,71-389-16,0-17 0,0 17 0,-18 88 0,18-70 0,0-35 0,0 0 0,0-1 15,0 1-15,0 17 0,0 1 0,0-1 0,0-18 0,0 1 0,0 17 0,0 177 16,0-194-16,0-1 0,0 19 0,0-1 0,0 18 0,0-18 0,0-17 0,0 70 15,0-53-15,0-17 0,0-1 0,0 19 0,0-19 0,0 1 0,0 17 0,0-17 0,0 158 0,0-158 16,0 17-16,0 0 0,0-17 0,0 35 0,0-35 0,0 17 0,0 0 0,0 1 0,18 175 16,-18-176-16,0 18 0,0 0 0,0-17 0,0-19 0,0 36 0,0-35 0,0 17 0,0 18 0,0 0 0,0 123 15,0-123-15,0-35 0,0 17 0,0 0 0,-18-17 0,18 17 0,0 1 0,-17 16 0,-1 1 0,-17 89 16,35-90-16,0-16 0,0-19 0,-18 19 0,18-1 0,-17 0 0,17-17 0,0 17 0,-18 0 0,0 71 16,1 35-16,17-105 0,0-19 0,0 19 0,-18-19 0,18 1 0,-18 17 0,1 124 15,-1-106-15,18-36 0,0 19 0,0-19 0,-18 1 0,18 17 0,0-17 0,0 17 0,0 71 16,0-88-16,0-1 0,0 19 0,-17-19 0,17 1 0,0 17 0,0-17 0,0 17 0,0-17 0,-18 176 15,18-159-15,0 0 0,0 0 0,0-17 0,0 17 0,0-17 0,0 17 0,0 1 0,-17-19 0,17 36 0,0-18 0,0-17 16,0 35-16,0 70 0,0-87 0,-18-1 0,18-17 0,0 35 0,0 52 0,-18-69 0,18-19 0,0 19 0,-17-19 16,17 19-16,0-1 0,-36 71 0,36-71 0,0-17 0,-17-1 0,-1 1 0,18 17 0,0-17 0,-18-1 0,18 1 0,0 0 15,-17 17-15,-1-35 0,18 35 0,0-17 0,-17 17 0,17-17 0,0-1 0,-18 1 0,0-18 0,18 18 0,0 17 0,0-17 0,-17-1 0,17 1 16,0 0-16,-18-1 0,18 1 0,0-1 0,0 1 0,0 0 0,-18-1 0,18 1 0,-17-18 0,17 35 0,0-17 0,-18-18 0,18 18 0,0 17 16,0-18-16,0 1 0,-18 0 0,1-1 0,17 1 0,0 0 0,-53 87 0,53-87 0,0 0 15,-18 17-15,18 0 0,-17-17 0,-1 0 0,18 17 0,0 0 0,-18-17 0,1-1 0,17 19 0,-18-19 0,18 1 0,0 17 0,-35-17 16,-1 88-16,19-89 0,-1 1 0,18 17 0,-17-35 0,-19 71 0,19-54 0,17 19 0,-36-19 0,19 36 15,-1-35-15,18 17 0,-18-35 0,18 18 0,-17 17 0,17-17 0,-18-1 0,1-17 0,17 18 0,0 0 0,-18-1 0,18 1 16,-18 0-16,18-1 0,-17-17 0,17 36 0,-18-36 0,18 17 0,0 1 0,0-1 0,0 1 0,0 0 16,-18-18-16,18 17 0,0 1 0,-17-18 0,17 18 15,0-1 1,-18-17 46,0 0-46,18 18-16,-17-18 0,17 18 0,-18-18 16,18 17-1,-17-17-15,-1 0 157,18-17-142,0-1-15,0 0 0,0 1 0,0-1 0,0 0 16,0 1-16,0-1 15,0 0-15,18 18 0,-18-17 16,0-1-16,17 18 0,-17-17 0,0-1 0,0 0 0,0 1 0,0-1 16,0 0-16,0-17 0,0 17 0,18 1 0,-18-1 0,0 1 0,0-1 0,17 18 15,-17-18-15,0 1 0,0-1 0,18 0 0,-18 1 0,0-1 0,0 0 0,0 1 16,18-1-16,-18 0 0,0 1 0,17-1 0,-17 1 0,0-1 0,18 0 0,-18 1 0,0-1 0,0 0 0,0 1 0,18-1 16,-18 0-16,17 1 0,-17-1 0,0 1 0,0-1 0,0 0 0,0 1 0,0-1 15,0 0-15,18 1 0,-18-1 0,0 0 0,0 36 63,0 70-48,0-70-15,0 0 0,-18-18 0,18 17 0,-17 1 0,17-1 0,-18 1 0,18 0 0,-18 17 0,-17 18 16,35-18-16,-18-35 0,18 35 0,-17 18 0,-1-53 0,18 18 0,0 0 0,0-1 0,0 1 0,-17 0 0,17-1 0,0 1 16,0 17-16,-18-35 0,0 18 0,18 17 0,0 0 0,0 1 0,-17-19 0,17 19 0,-18-19 0,18 1 0,0 17 0,-18-17 15,1-1-15,17 1 0,0 17 0,-18-17 0,18 0 0,0-1 0,0 1 0,-18-1 0,18 1 0,-17 0 0,17-1 0,-4040 1 0,8062 0 0,-4022-1 16,0 1-16,-17 0 0,17-1 0,0 1 0,-18-18 0,18 18 0,0-1 0,0 1 0,-18-18 0,18 17 0,-17 1 0,17 0 0,-18-18 0,18 17 15,0 1-15,-35 17 0,35-17 0,0 0 0,-18-18 0,18 17 16,-18-17-16,18 18 0,18-18 78,0 0-62,-1 0-16,-17-18 0,18 18 0,0 0 15,-1-17-15,-17-1 0,18 18 0,0 0 0,17-53 0,-18 53 16,-17-18-16,18 18 0,0-17 0,17-1 0,-17 18 0,-1-35 0,1 35 0,0-18 0,-18 1 0,17 17 0,1 0 0,-18-18 16,17 0-16,1 1 0,0 17 0,-1 0 0,1-18 0,0 0 0,-1 1 0,1 17 0,0-18 0,17 0 0,-18 1 0,-17-1 0,36 0 15,-19 1-15,19-1 0,-1 1 0,0-1 0,-17 0 0,17-17 0,0 35 0,1-18 0,-19 18 0,19-35 0,17 35 16,-18-18-16,0 1 0,0 17 0,-17-18 0,0 18 0,123-17 16,-124-1-16,1 18 0,0 0 0,-1 0 15,-17-18 32,0 1-47,0-1 16,0-17-16,0-1 0</inkml:trace>
  <inkml:trace contextRef="#ctx0" brushRef="#br0" timeOffset="202174.74">22666 3175 0,'0'18'46,"18"-18"-46,-18 17 0,17 1 0,1 0 16,-18-1-16,0 1 0,0-1 0,0 1 0,18 0 0,-18-1 0,17 19 0,-17-19 0,18 1 0,-18 0 0,0-1 16,0 18-16,17-17 0,-17 0 0,0 17 0,18 0 0,-18 1 0,0-19 0,18 1 0,-18 17 0,0-17 0,0-1 0,0 19 0,0-19 0,0 1 15,0 53-15,17-54 0,-17 1 0,0 35 0,0-36 0,0 1 0,0 0 0,18 17 0,-18-17 0,0-1 0,0 18 0,0-17 0,0 17 16,0 54-16,0-72 0,0 1 0,0 0 0,0-1 0,0 1 0,0-1 0,0 1 16,0 0-16,0-1 0,0 1 0,0 0 0,0-1 0,0 1 0,0 0 0,0-1 15,0 1-15,0-1 31,0-34 16,0-1-31,0 1-16,0-1 0,0-123 16,0 123-16,0-70 0,0 70 0,0-17 0,0-36 0,0-17 15,0 71-15,0-1 0,0 0 0,0 1 0,0-1 0,0 0 0,0-17 0,0-124 16,0 142-16,0-1 0,0-17 0,0 17 0,0-17 0,0 0 0,35-89 15,-35 107-15,0-1 0,0 0 0,0-17 0,18 35 0,-18-35 0,0 17 0,0 0 0,18 1 0,-18-89 16,17 71-16,-17 17 0,0 0 0,0 1 16,18 17-16,-18-18 0,0 1 0,0-1 15,0 0-15,0 1 16,0-1 0,0-17-16,17 35 15,1 0 48,0 0-63,-18 35 0,53 18 15,-36-53-15,1 18 0,0 17 0,-1-35 0,18 53 0,-17-18 0,0-17 0,-1-1 0,1 19 0,0-19 16,-1 18-16,19 18 0,-19-53 0,1 18 0,52 70 0,-52-88 0,0 18 0,-18-1 16,53 54-16,-36-71 0,1 18 0,-18-1 0,18-17 0,-1 18 0,89 123 15,-88-123-15,-1-1 0,1 1 0,-18 0 0,35-1 0,-17 1 0,-18 0 16,17-18-16,-17 17 0,18-17 0,-18 18 0,18 35 15,-1-36-15,1-17 0,-18 18 0,0 0 0,18-18 16,-18 17-16</inkml:trace>
  <inkml:trace contextRef="#ctx0" brushRef="#br0" timeOffset="207151.788">23742 6421 0,'70'17'16,"-52"1"-16,0-1 0,35 36 0,-36-35 15,-17 17-15,18-17 0,0 17 0,-1 18 0,-17-35 0,18-1 0,-18 1 0,0 0 0,0-1 0,18 1 0,-18 0 16,0-1-16,0 1 0,17 0 0,-17-1 0,0 1 0,0 88 0,0-89 0,18 19 0,-18-19 0,0 54 15,0-36-15,0-17 0,0 17 0,0 0 0,0 0 0,0 1 0,0-19 0,0 1 0,0 0 16,0 17-16,0-17 0,-18-18 0,18 17 0,0 1 0,0 17 0,0-17 0,0-36 78,-17 1-78,17-1 0,0 0 0,0 1 16,0-1-16,0 0 0,0-17 0,0 17 0,0 1 0,0-1 0,0 0 15,0 1-15,0-1 0,0 1 0,17-1 0,1 0 0,-18 1 0,17-1 16,-17 0-16,0 1 0,18 17 0,-18-18 0,18 18 0,-18-18 0,17 18 0,-17-17 16,18 17-16,-18-18 0,18 1 0,-1 17 0,-17-18 15,18 18-15,0 0 32,-1 0-32,1 0 0,-1 0 15,-17 18-15,0-1 0,18-17 0,0 35 0,70 71 16,-70-106-16,17 36 0,53 69 0,-70-105 0,17 53 15,-17-35-15,-1 0 0,-17-1 0,18-17 0,0 0 0,17 36 0,-18-19 0,-17 1 0,18-1 0,0-17 16,-1 18-16,1 0 0,0-18 0,-1 0 0,1 17 0,0-17 0,-1 0 16,1 0-16,-18-17 31,0-1-31,0 0 0,0 1 16,0-1-16,0 1 0,0-1 0,0 0 0,0 1 0,0-1 0,-18-53 15,18 54-15,0-19 0,0 1 0,0 18 0,0-19 0,0 19 0,0-124 16,0 123-16,0-106 0,0 89 0,0 18 0,0-1 0,0-17 0,0-54 15,0 72-15,0-1 0,0 0 0,0 1 0,0-1 0,0 1 0,18-1 0,-18 0 0,0 1 0,0-1 0,17-35 16,-17 35-16,36-34 0,-36 34 0,0 0 0,17 1 0,1 17 0,-18-18 0,18-17 16</inkml:trace>
  <inkml:trace contextRef="#ctx0" brushRef="#br0" timeOffset="207780.298">23230 6403 0,'18'0'15,"0"0"1,-1 0-16,1 0 0,0 0 0,-1 0 0,-17 18 0,18-18 0,0 17 16,-1-17-16,1 0 0,-1 0 0,1 18 0,0-18 0,-1 17 0,1-17 0,0 0 0,-1 0 0,1 18 0,0 17 0,17-35 0,-18 0 0,1 18 15,17 0-15,1-1 0,17 19 0,-53-19 0,52-17 0,-52 18 0,53 17 0,-17-17 0,-1-1 0,0 1 0,18 17 0,-18-17 0,54 35 0,-36-18 16,-18-17-16,0-18 0,18 35 0,35 18 0,-17-18 0,-36-17 0,0 17 0,18-17 0,0-1 0,18 19 0,-36-36 0,18 17 0,-18 19 0,36-19 0,-18 1 15,-36 17-15,36-17 0,0-1 0,-18-17 0,-17 18 0,53 17 0,-36-35 0,0 18 0,-17 0 0,35 17 0,-18-17 0,-17-18 0,-1 17 0,19-17 0,-19 18 0,1 0 16,17-1-16,-17 1 0,17-18 0,-35 17 0,18-17 0,52 36 0,-52-36 0,-1 17 0,1-17 16,0 18-16,-1-18 0,-17 18 0,18-18 0,-18 17 0,18-17 0,-36 0 47,0 0-47,1 0 0,-1 0 15,18-17-15,-18-1 0,-70-70 16,71 53-16,-1 35 0,0-36 0,18 19 0,-17-1 0,-1 0 0,18 1 0,0-1 0,0 0 0,-18 1 0,1-1 0,17 0 15,-18 1-15</inkml:trace>
  <inkml:trace contextRef="#ctx0" brushRef="#br0" timeOffset="208374.275">25082 5733 0,'0'17'15,"0"1"-15,0 0 0,-17-1 16,17 18-16,-18 1 0,18-19 0,0 1 0,0 0 0,-17-1 0,-1 1 0,18 0 0,-18 17 0,18-18 0,-17 19 0,-1 17 16,-17 0-16,17-18 0,18 0 0,-18-17 0,1 17 0,-1 0 0,1 1 0,17-19 0,-18 19 0,-17-1 0,17 0 0,0-17 0,1 35 0,17-18 0,-18 0 15,-17 0-15,17-17 0,1 35 0,-1-35 0,18-1 0,-18 19 0,-17-1 0,17 0 0,1 18 0,-1 0 0,0-18 0,-17-17 0,17 17 0,1 18 16,-1-18-16,1 1 0,-1 17 0,-17-53 0,17 52 0,18-16 0,-35-1 0,17-17 0,0 17 0,-17 53 0,18-35 0,-1-35 0,0 17 15,-17 0-15,17 1 0,18-1 0,-35 0 0,17-17 0,1 17 0,-1 0 0,18-17 0,-17 0 0,17 17 0,-36 0 0,19-17 0,17-1 0,-18 19 16,0-19-16,1 1 0,17 17 0,0-17 0,-18 0 0,0-1 0,18 1 0,-17-1 0,-1 1 0,18 0 16,-18-18-16,18 17 0,0 1 0</inkml:trace>
  <inkml:trace contextRef="#ctx0" brushRef="#br0" timeOffset="209922.989">23848 8467 0,'0'17'188,"0"1"-188,0 0 0,0 17 15,0-18-15,0 19 0,17-19 0,-17 1 0,0 0 0,36 193 16,-36-175-16,0-19 0,0 19 0,0-19 0,0 1 0,17 88 16,-17-89-16,0 1 0,0 17 0,0-17 0,0-1 0,0 1 0,0 0 0,0-1 0,0 1 0,0 53 15,0-1-15,0-35 0,0 1 0,0-19 0,0 19 0,0-19 0,0 1 0,0 52 16,0-52-16,0 0 0,-17-1 0,17 1 0,0 0 0,0-1 0,-18 36 0,18-35 0,0 17 0,-35 106 15,35-123-15,-18 0 0,18-1 16,0 1-16,0-1 0,0 1 0,-18-18 0,18 18 0,18-18 78,0 0-47,-1 0-31,19 0 0,-19 0 0,1 0 0,0 0 16,-1 0-16,1 0 0,17 0 0,18 0 16,-18 0-16,-17 0 0,0 0 0,-1 0 0,1 0 0,35 0 15,0-18-15,-18 18 0,-17 0 0,-1 0 0,1 0 0,0 0 0,-1 0 0,18 0 0,1 0 0,-19 0 16,1 0-16,0 0 0,-1 0 0,1 0 0,0 0 0,-1 0 0,1 0 0,17 0 0,-17 0 0,193 0 16,-175 0-16,17 0 0,-36 0 0,71 0 15,-70 0-15,0 0 0,17 0 0,-17 0 0,-1 0 0,1 0 0,0 0 0,-1 0 0,1 0 0,0 0 0,17 0 0,-18 0 0,89 0 16,-88 0-16,0 0 0,-1 0 0,1 0 0,-1 0 0,1 0 0,0 0 15,-1 0-15,1 0 0,-36 0 219,1 0-203,17 18-1</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3-12T08:10:23.748"/>
    </inkml:context>
    <inkml:brush xml:id="br0">
      <inkml:brushProperty name="width" value="0.05292" units="cm"/>
      <inkml:brushProperty name="height" value="0.05292" units="cm"/>
      <inkml:brushProperty name="color" value="#FF0000"/>
    </inkml:brush>
  </inkml:definitions>
  <inkml:trace contextRef="#ctx0" brushRef="#br0">2787 9560 0,'18'0'15,"-1"0"-15,1 0 0,-1 0 16,1 0-16,0 0 0,-1 0 0,1 0 16,0 0-16,17 0 0,-17 0 0,-1 0 15,1 0-15,0 0 0,-1 0 0,36 0 16,0 0-16,-35 0 0,-1 18 0,1-18 0,0 0 0,-1 0 0,1 0 16,-1 0-16,1 0 0,0 0 0,35 0 0,0 0 15,-36 0-15,1 0 0,-1 0 0,1 0 0,0 0 0,35 18 16,-36-18-16,1 0 0,17 0 0,-17 0 0,0 17 0,105-17 15,-105 0-15,-1 0 0,1 0 0,35 18 0,-18-18 0,18 0 16,-35 0-16,-1 17 0,19-17 0,-19 0 0,19 0 0,34 0 16,-35 0-16,-17 0 0,-18 18 0,35-18 0,1 0 0,-19 0 0,160 0 15,-160 0-15,1 0 0,-1 0 0,1 0 0,88 18 16,-88-18-16,-1 0 0,-17 17 0,18-17 16,-1 0-16,1 0 0,0 0 0,-1 0 0,1 0 15,0 0-15,-18 18 0,17-18 0,1 0 16,0 0-1,-1 0-15,1 0 16,0 0-16,-1 0 16,1 18-16,-1-18 0,1 0 0,0 0 15,-1 0-15,1 0 0,0 0 0,-1 0 0,1 0 0,0 0 16,-1 0-16,1 0 0,-1 0 0,1 0 0,0 0 0,-1 0 16,1 0-16,0 0 0,-1 0 0,1 0 0,0 0 0,-1 0 15,1 0-15,0 0 0,-1 0 0,1 0 0,-1 0 0,1 0 16,53 0-16,-54 0 15,1 0-15,-18-18 0,18 18 0,-1 0 16,1 0-16,-1 0 31,1 0 63,-36 0 15,1 0-109,-1 0 0,1 0 0,-1 0 0,0 0 16,1 0-16,-1 0 0,0 0 0,1 0 0,-19 0 16,1 0-16,35-18 0,-35 18 0,17 0 0,-70-17 15,70 17-15,1-18 0,-19 18 0,19 0 0,-1 0 0,-17 0 0,-18 0 0,53-18 16,-18 18-16,1 0 0,-1 0 0,0 0 0,1 0 0,17-17 0,-18 17 0,-17 0 0,17 0 0,1 0 0,-19 0 16,19 0-16,-19 0 0,19 0 0,-1-18 0,0 18 0,1 0 0,-1 0 0,1 0 0,-19 0 15,1 0-15,35-17 0,-35 17 0,-1 0 0,-16 0 0,34 0 0,-17 0 16,17 0-16,0 0 0,1 0 0,-1 0 0,-17-18 0,17 18 0,1 0 0,-1 0 0,0 0 0,1 0 0,-1 0 15,-105 0-15,105 0 0,0 0 0,-17 0 0,17 0 0,1 0 0,-36 0 16,0 0-16,35 0 0,1 0 0,-1 0 0,-17 0 0,17 0 0,0 0 0,1 0 0,-1 0 16,0 0-16,-17 0 0,-88 0 15,105 0-15,-17 0 0,17 0 0,0 0 0,1 0 0,-1 0 16,1 0-16,-1 0 0,0 0 0,1 0 0,-1 0 0,0 0 16,1 0-16,-1 0 0,0 0 0,1 0 15,-1 0-15,1 0 0,-1 0 0,0 0 16,1 0-16,-36 0 0,35 0 15,0 0-15,1 0 0,-1 0 16,1 0 15,-1 0-15,0 0-16,1 0 0,-1 0 0,0 0 0,1 0 0,-1 0 0,0 0 16,1 0-16,-1 0 0,0 0 0,1 0 0,-1 0 0,1 0 0,-1 0 0,18 18 0,-18-18 0,1 0 15,-1 0-15,0 0 0,1 0 0,-1 17 0,0-17 0,1 0 0,-1 0 0,1 0 16,-1 0-16,0 0 0,1 0 0,34 0 62,1 0-46,0 0-16,-1 0 0,1 0 0,-1 0 0,1 0 16,0 0-16,-1 0 0,19 0 0,-19 0 0,19 0 0,-19 0 15,1 0-15,-1 0 0,1 0 0,0 0 0,-1 0 0,1 0 0,0 0 0,-1 0 16,1 0-16,0 0 0,-1 0 0,1 0 0,0 0 0,-1 0 0,1 0 0,-1 0 0,1 0 0,0 0 15,-1 0-15,1 0 0,0 0 0,-1 0 0,19 0 0,-19 0 0,1 0 0,-1 0 0,1 0 0,0 0 0,17 0 16,-17 0-16,-1 0 0,19 0 0,-19 0 0,18 0 0,-17 0 0,17 0 0,-17 0 0,0 0 0,-1 0 0,1 0 16,0 0-16,17 0 0,-17 0 0,-1 0 0,18 0 0,-17 0 0,17 0 0,-17 0 0,0 0 0,-1 0 0,160 0 15,-160 0-15,1 0 0,0 0 0,70 0 16,-53 0-16,-17 0 0,-1 0 0,19 0 0,-19 0 0,19 0 0,-19 0 0,18 0 0,-17 0 0,0 0 16,-1 0-16,1 0 0,0 0 0,-1 0 0,1 0 0,0 0 0,17 0 0,-18 0 0,1 0 0,0 0 0,-1 0 15,19 0-15,-19 0 0,1 0 0,0-17 0,-1 17 0,1 0 0,-1 0 0,1 0 0,0 0 16,-1 0-16,1 0 0,0 0 0,-1 0 0,1 0 0,0 0 0,-1 0 0,1 0 15,0 0-15,-1 0 0,1 0 0,-1 0 0,1 0 0,0 0 16,-1 0-16,1 0 0,0 0 16,-1 0-1,-34 0 79,-1 0-94,0 0 16,1 0-16,-1 0 0,0 17 0,1-17 0,-1 0 15,1 0-15,17 18 0,-18-18 0,0 0 0,1 0 0,-1 0 16,0 17-16,1-17 0,-1 0 0,0 0 0,1 0 0,-1 0 0,0 0 16,1 0-16,-1 0 0,1 0 0,-1 0 0,0 0 0,1 0 0,-1 0 0,0 0 15,1 0-15,-1 0 0,0 0 0,1 0 0,-1 0 0,1 0 16,-1 0-16,0 0 0,1 0 0,-1 0 0,0 0 0,1 0 15,-1 0-15,0 0 0,-34 0 16,34 0-16,0 0 0,1 0 0,-1 0 16,0 0-16,1 0 0,-1 0 0,0 0 15,1 0-15,-1 0 0,1 0 0,-1 0 16,0 0 0,1 0-16,17 18 15</inkml:trace>
  <inkml:trace contextRef="#ctx0" brushRef="#br0" timeOffset="16324.17">18115 10213 0,'18'0'31,"-1"0"-31,1 0 16,0 0-16,-1 0 16,36 0-1,-17 0-15,-19 0 0,1 0 0,-18 18 0,17-18 0,1 0 16,0 0-16,-1 0 0,1 0 0,-18 17 0,35-17 16,-17 0-16,0 0 0,-1 0 0,-17 18 0,18-18 0,-1 0 15,1 0-15,0 17 0,-1-17 0,19 0 0,-19 0 0,1 18 0,0-18 0,70 35 16,-71-35-16,19 0 0,-19 0 0,19 0 0,-19 0 0,36 18 15,-18-18-15,-35 18 0,18-18 0,17 0 0,-17 0 0,0 0 0,-1 0 0,1 0 0,0 0 0,34 0 16,1 0-16,-35 0 0,0 0 0,-1 0 0,1 0 0,0 0 0,-1 0 16,1 0-16,0 0 0,-1 0 0,1 0 0,17 0 0,-17 0 0,70 0 15,-70 0-15,-1 0 16,1 17-16,-1-17 0,19 0 0,-19 0 0,1 0 0,0 0 16,-1 0-16,19 0 0,-19 0 0,1 0 0,-18 18 15,35-18-15,-17 0 0,-1 0 0,1 0 0,0 0 16,-1 0-16,1 0 0,70 0 15,-70 0-15,-1 0 0,1 0 0,0 0 0,-1 0 0,1 0 16,0 0-16,-1 0 0,19 0 0,-19 0 0,36-18 16,-18 18-16,-17 0 0,17 0 0,-17 0 0,17 0 0,-17-17 15,-1 17-15,1 0 0,0 0 0,-1-18 0,1 18 0,123-53 16,-106 53-16,18-18 0,36-17 16,-54 35-16,35-35 0,1 17 0,-36 1 0,18-1 15,0 0-15,-35 1 0,17 17 0,-17 0 0,-1 0 0,-17-18 0,53 0 0,-18 18 0,18-35 16,0 18-16,-35 17 0,0 0 0,-1-18 0,1 18 0,-1 0 0,-17-18 0,18 18 0,17 0 15,1-17-15,-36-1 47,0 0-47,0 1 0,0-1 0,17 0 0,-17 1 16,18-1-16,-18 0 0,18 1 0,-18-1 0,17 18 0,-17-17 0,18-1 16,-18 0-16,17 1 0,1-1 0,0 18 0,-18-18 0,17 1 0,1 17 0,-18-18 15,0 0-15,18 1 0,-1 17 0,1-18 0,0 1 0,-1 17 0,-17-18 0,0 0 16,18 18-16,0 0 0,-18-17 0,17 17 0,1 0 0,-1-18 0,-17 0 0,18 18 0,0-17 15,-18-1-15,17 0 0,1 18 0,0-17 0,17-36 0,-17 35 0,-1 18 16,1 0-16,-18-17 0,0-1 0,17 18 0,1-18 0,-18 1 0,18-1 0,-1 0 0,1 18 0,-18-17 0,0-1 0,18 18 16,-1-35-16,-17 17 0,0 1 0,18 17 0,0 0 0,-18-18 0,17 0 0,-17 1 0,0-1 15,0 0-15,18 18 0,-18-17 0,17 17 0,-17-18 0,0 0 0,18 1 0,-18-1 0,0 1 0,18-1 16,-18 0-16,17 18 0,-17-17 0,0-1 0,0-17 16,0 17-16,0 0 0,0 1 0,18 17 15,-18-18-15,0 1 0,0-1 16,0 0-16,0 1 0,0-1 15,0 0-15,-18 18 0,1 0 0,17-17 16,-18 17-16,18-18 0,-18 18 0,18-18 0,-17 18 0,-1 0 16,18-17-16,-17 17 0,-1-18 0,-17 18 15,35-18-15,-18 18 16,18-17-16,-18 17 0,1 0 16,-1 0 15,0 0-16,18-18-15,-17 18 16,17-17-16,0-1 16,-18 18-16,1 0 0,17-18 0,0 1 15,0-1-15,-18 18 0,0 0 0,18-18 16,0 1-16,-17 17 0,-1 0 16,0 0-16,18-18 0,-17 18 15,17-18-15,-18 18 0,0 0 16,1 0-16,-1-17 0,-35-18 15,36 35-15,17-18 0,-18 18 0,18-18 16,-18 18-16,1 0 0,-1-17 0,0 17 0,18-18 0,-17 18 0,17-18 0,-36 18 16,19 0-16,-1-17 0,18-1 0,-35 18 0,17 0 15,18-18-15,-17 18 0,17-17 0,-18 17 0,0 0 0,18-18 0,-17 18 16,-1 0-16,0-17 16,1 17-16,17-18 0,-18 18 0,1 0 15,-1 0-15,18-18 0,-18 18 0,1-17 0,-1 17 16,18-18-16,-18 18 0,1 0 0,-1 0 0,0 0 0,1-35 0,-1 35 0,0 0 15,1-18-15,-1 18 0,1 0 0,-1-18 0,0 18 0,1-17 16,-1 17-16,0 0 0,18-18 0,-17 18 16,-1 0-16,0-18 15,1 18-15,-1 0 16,1 0-16,-1 0 0,0 0 16,18-17-16,-17 17 0,-1 0 0,0 0 0,1-18 15,-1 18-15,0 0 0,1 0 16,-1-17-16,1 17 0,-1 0 0,0 0 15,1 0-15,-1 0 0,-17-18 16,17 18-16,0 0 0,1 0 16,-1 0-16,1-18 15,-1 18-15,0 0 0,1 0 0,-1 0 16,0 0-16,1 0 0,-1 0 0,0 0 0,18-17 0,-17 17 16,-1 0-16,0 0 0,1 0 0,-1 0 0,1 0 0,-1-18 0,0 18 0,1 0 15,-1 0-15,0 0 0,1 0 0,-1 0 0,0 0 0,1 0 0,-18 0 0,17 0 0,0 0 16,1 0-16,-1 0 0,-17-18 0,17 18 0,0 0 0,1 0 0,17-17 15,-18 17-15,0 0 0,1 0 0,-1 0 0,1 0 0,-1 0 0,0 0 16,18-18-16,-17 18 0,-1 0 0,0 0 16,1 0-16,-1 0 0,0 0 0,1 0 0,-1 0 15,1 0-15,-1 0 0,18-18 0,-18 18 0,-17 0 0,17 0 16,1 0-16,-1 0 0,0 0 0,1 0 0,-1 0 0,1 0 0,-1 0 0,0 0 16,1 0-16,-1 0 0,0 0 0,1 0 0,-1 0 15,0 0-15,1 0 0,-1 0 16</inkml:trace>
  <inkml:trace contextRef="#ctx0" brushRef="#br0" timeOffset="28215.345">19385 7743 0,'-17'0'78,"-1"0"-78,0 0 16,1 0-16,-1 0 0,0 0 0,1 0 0,-1 0 0,0 0 0,1 0 15,-71 0-15,70 0 0,-17 0 0,17-17 0,0 17 0,1 0 0,-1-18 0,0 18 0,1 0 0,-1 0 16,-123-17-16,123 17 0,1-18 0,-1 18 0,0 0 0,1 0 0,-36-18 16,-18 18-16,36 0 0,-18-17 0,18 17 0,17 0 0,1 0 0,-1 0 15,0 0-15,-35-18 0,-35 18 0,71 0 0,-19 0 16,1 0-16,17 0 0,1 0 0,-1 0 0,1 0 0,-1 0 15,0 0-15,-17-18 0,17 18 0,-17 0 0,17 0 0,1 0 16,-1 0-16,0 0 0,-17 0 0,18 0 0,-1 0 16,0 0-16,-35-17 15,36 17-15,-1 0 0,18-18 0,-18 18 0,1 0 16,-1 0-16,1 0 0,-1 0 0,0 0 16,1 0-16,-1 0 0,18-18 15,-18 18 48,1 0-63,-1 0 0,0 0 15,1 0-15,-19 0 0,1 0 0,18 0 0,-1 0 0,0 18 0,-17 0 16,17-18-16,1 0 0,-1 0 0,0 0 0,1 17 0,-1-17 0,1 0 16,-1 0-16,-17 18 0,17-18 0,0 18 0,1-18 0,-1 0 0,0 0 15,1 17-15,-18 1 0,17-18 0,0 0 0,18 18 0,-17-18 16,-1 0-16,0 0 0,18 17 15,-17-17 32,-1 0-31,18 18-16,-18-18 0,1 17 0,-1-17 0,18 18 16,0 0-16,-17-18 0,-1 0 0,18 17 0,-18-17 15,18 18-15,-17-18 0,-1 0 0,18 18 16,-18-18-16,18 17 0,-17-17 0,-1 0 0,0 18 0,1 0 0,17-1 15,-18-17-15,0 0 0,18 18 0,0-1 0,-35-17 0,35 36 16,-35-19-16,35 1 0,-18-18 0,18 18 0,0-1 16,-17-17-16,-1 36 15,18-19-15,0 1 0,0 0 16,-18-18-16,18 17 0,0 1 0,-17-18 0,17 17 16,0 1-16,0 0 0,-18-1 15,18 1-15,0 0 0,0-1 0,-18-17 16,18 18-16,0 0 0,0-1 0,0 1 15,-17 35 1,17-36-16,0 1 0,0 0 0,0-1 0,0 1 16,0 0-16,0-1 0,0 1 0,0-1 0,0 1 0,0 0 15,0-1-15,0 1 0,0 0 0,0-1 0,0 1 0,-18-18 16,18 18-16,0-1 0,0 1 0,0 0 0,0-1 0,0 1 0,-17-1 0,17 1 16,0 0-16,0-1 0,-18 1 0,18 0 0,0-1 15,0 1-15,0 0 0,0-1 0,0 1 16,0-1-16,0 1 0,0 0 0,0-1 15,0 1-15,0 0 0,0-1 0,0 1 16,0 0-16,0-1 0,0 1 0,0-1 16,0 1-16,0 0 0,0-1 0,0 1 0,18 0 0,-18-1 15,0 1-15,17-18 0,-17 18 0,0-1 0,0 1 0,0 0 0,35-1 16,-35 1-16,0-1 0,0 1 0,0 0 0,18-18 0,-18 17 0,18 1 0,-18 0 16,17-18-16,-17 17 0,0 1 0,18-18 0,-18 18 0,18-1 0,-18 1 15,0-1-15,0 1 0,17-18 0,-17 18 0,0-1 16,18-17-16,-18 18 0,18-18 15,-18 18-15,17-18 0,-17 17 0,18-17 0,-18 18 16,17-18-16,1 0 0,-18 18 16,18-18-16,-1 0 0,-17 17 0,18-17 0,0 0 15,-1 0-15,1 18 0,0-18 0,-1 0 0,-17 17 0,18-17 0,0 0 16,-1 18-16,1-18 0,-1 0 0,1 0 0,0 0 0,-18 18 0,17-18 0,1 17 16,0-17-16,-1 0 0,1 0 0,0 0 0,-1 18 15,1-18-15,-1 0 0,-17 18 0,18-18 0,-18 17 0,18-17 0,-1 0 0,1 0 0,0 18 16,-1 0-16,1-18 0,0 0 0,-18 17 15,17-17-15,1 0 0,-1 0 0,-17 18 0,18 0 0,0-18 0,-1 0 16,1 17-16,0-17 0,-1 0 0,-17 18 0,18-18 0,0 0 0,17 17 16,-18 1-16,1-18 0,0 0 0,-1 0 0,1 0 0,0 0 0,-1 18 15,1-18-15,0 0 0,-1 17 0,1-17 0,0 0 16,-1 0-16,1 0 0,-1 0 0,1 0 16,0 0-16,-18 18 0,17-18 15,1 0-15,0 0 16,-1 0-16,1 0 0,0 0 15,-1 0 1,1 0 0,-18 18-1,17-18-15,1 0 0,0 0 16,-1 0 0,1 0-1,0 0 16,-1 0-15,1 0 15,0 0-31,-1 0 16,1 0 0,0 0-1,-1 0 16,1 0-15,-18 17-16,17-17 16,1 0-16,0 0 15,-1 0 1,1 0-16,0 0 31,-1 0 16,1 0 1109,0 0-1109,-1 0-31,1 0-1,-1 0-15,-17 18 0,18-18 0,-18 18 16,18-18-16,-1 0 0,-17 17 0,18-17 0,0 0 16,-1 0-16,1 0 0,0 0 0,-18 18 0,17-18 15,1 0-15,-1 17 0,1-17 16,0 0-16,-1 0 16,1 0-16,0 0 15,-1 0 16,1 0-15,0 0 0,-1 0-16,-17 18 0,18-18 15,-1 0-15,1 0 0,0 0 16,-1 0-16,1 0 16,-18 18-16,18-18 0,-1 0 0,-17 17 15,18-17-15,0 0 0,-1 0 16,1 0-16,-18 18 0,18-18 0,-1 0 15,1 18-15,-1-18 0,1 0 0,0 0 0,-1 0 16,1 0-16,0 0 0,-1 0 0,1 0 16,-18 17-16,18-17 0,-1 0 0,1 0 15,-1 0-15,1 0 16,0 0-16,-1 0 0,1 0 47,0 0-16,-1 0-15,-17 18-16,18-18 0,0 0 0,-18 18 15,17-18-15,19 0 0,-19 0 0,1 0 16,-1 0-16,1 0 0,0 0 0,-1 0 0,1 0 16,0 0-16,-1 0 0,1 0 0,0 0 0,-1 0 15,1 0-15,-1 0 0,1 0 0,0 0 0,-1 0 16,1 0-16,0 0 0,-1 0 15,1 0-15,0 0 16,-1 0-16,1 0 0,-1 0 16,1 0-16,0 0 15,-1 0-15,1 0 0,0 0 0,-1 0 16,1 0-16,0 0 0,-1 0 0,1 0 16,-1 0-16,1 0 0,0 0 15,-1 0-15,1 0 16,0 0-1,-1 0 48,1 0-47,0 0-16,-1 0 0,1 0 15,0 0-15,-1 0 0,1 0 0,-1 0 16,1 0-16,0 0 0,-1 0 0,1 0 0,0 0 15,-1 0-15,1 0 0,0 0 0,-1 0 0,1 0 0,-1 0 16,1 0-16,0 0 0,-1 0 0,1 0 16,0 0-16,-1 0 0,1 0 0,0 0 0,-1 0 15,1 0-15,0 0 0,-1 0 0,18 0 0,-17 0 16,0 0-16,-1 0 0,1 0 0,0-18 16,-1 18-16,1 0 0,0 0 0,-1 0 0,1-18 0,-1 18 15,1 0-15,0 0 0,-1 0 0,1 0 0,0 0 0,-1 0 16,-17-17-16,18 17 0,35-18 15,-36 18-15,1 0 0,0 0 16,-1-18-16,1 18 16,0-17-16,-1 17 0,-17-18 31,18 18-15,0 0-1,-1 0 1,1-18-16,-1 1 15,1 17-15,0 0 0,-1-18 0,1 18 0,-18-17 16,18-1-16,-1 18 0,1 0 0,-18-18 16,18 18-16,-1 0 0,-17-17 0,18 17 0,0 0 15,-1 0-15,-17-18 0,18 0 0,-1 18 0,-17-17 16,18 17-16,0 0 0,-18-18 0,17 18 0,-17-18 16,18 18-16,0 0 0,-1-35 15,1 35-15,0-17 0,-18-1 0,17 18 0,-17-18 16,18 18-16,-18-17 0,17 17 0,-17-18 15,18 18-15,0 0 0,-18-18 0,0 1 16,17 17-16,1 0 16,-18-18-16,18 18 15,-18-18 17,17 18 46,-17-17-78,0-1 15,18 18-15,0-18 0,-1 1 16,-17-1-16,0 1 0,18 17 16,0 0-16,-18-18 0,0 0 0,17 18 0,1 0 0,-18-17 0,17 17 15,-17-18-15,18 18 0,-18-18 0,18 18 0,-18-17 16,17-1-16,19-35 15,-19 53-15,1 0 0,-18-17 0,18-1 0,-1 18 16,-17-18-16,18 18 0,-18-17 16,17 17-16,-17-18 15,0 0 63,18 18-78,-18-17 16,0-1 0,18 18-16,-18-18 0,17 18 0,-17-17 0,18 17 15,-18-18-15,35-17 16,-35 17-16,18 18 0,-18-17 0,18-1 16,-1 18-16,-17-18 0,0 1 250,0-1-250,0 0 15,18 18-15,-18-17 0,17 17 0,-17-18 0,18 0 16,-18 1-16,18 17 15,-18-18-15,0 1 0,17 17 0,1-18 16,-18 0-16,0 1 0,0-1 109,0 0 1,-18 18-110,18-17 0,0-1 15,0 0-15,0 1 16,0-1-16,0 1 16,-17 17-16,17-18 0,0 0 15,0 1-15,0-1 16,0 0 0,0 1 15,0-1-16,0 0 1,0 1 0,0-1-16,-18 18 47,18-17-1,0-1-46,0 0 16,0 1-16,0-1 0,-18 18 16,18-18-16,0 1 15,-17 17 157,-1 0-141,1 0-15,-1 0 0,18-18-1,0 0 17,-18 18-32,18-17 46,-17 17-46,-1 0 16,0 0 0,1 0-16,-1 0 93,18-18-77,-18 18-16,18-18 16,0 1-16,-17 17 0,17-18 15,-18 18-15,18-17 0,-17 17 32,-1 0 14,0 0-30,18-18 0,18 18 187,0 0-188,-1 0-15,1 0 0,-18 18 0,17-1 16,-17 1-16,18-18 0,-18 35 0,0-17 0,18-18 16,-18 17-16,17-17 0,-17 18 0,18-18 15,-18 18-15,0-1 0,0 1 0,0 0 16,0-1 0,0 1-16,0 0 15,18-18-15,-18 17 0,0 1 0,0-1 0,0 1 16,0 0-16,0-1 0,0 1 0,0 0 15,0-1-15,0 1 0,0 0 0,0-1 16,0 1-16,0-1 0,0 1 0,0 0 16,0-1-16,0 1 0,0 0 15,0-1 1,0 1 31,0 0-47,0-1 0,-18-17 0,18 18 15,-18-18-15,18 17 0,0 1 16,0 0-16,0-1 0,-17-17 0,17 18 16,0 0-16,-18-18 15,18 17-15,-18-17 0,18 18 0,-17-18 16,17 18-16,0-1 16,-18 1-16,1-18 0,17 18 15,0-1-15,-18-17 0,18 18 0,0-1 0,-18-17 0,18 18 16,0 0-16,-17-18 0,17 17 0,-18-17 15,18 18-15,-18-18 0,18 18 0,0-1 0,-17-17 16,-1 0-16,18 18 16,-35 0-1,17-18-15,18 17 0,-17-17 16,-1 0-16,18 18 16,0-1-16,-18-17 0,-17 18 15,35 0-15,-18-18 0,1 17 0,17 1 16,-18-18-16,18 18 0,-18-18 0,18 17 0,0 1 0,-17-18 0,-1 0 15,0 0-15,18 18 0,0-1 0,-17-17 0,17 18 16,-18-18-16,1 0 0,-1 0 16,18 17-16,-18-17 0,18 18 0,-17-18 31,-1 18-31,18-1 0,-18-17 16,18 18-16,-17-18 0,17 18 0,-18-18 15,18 17-15,-18-17 0,18 18 0,-17-18 16,17 18-16,-18-18 0,1 0 15,17 17-15,-18-17 0,18 18 0,-18-18 0,18 18 16,-17-18-16,-1 0 0,18 17 0,-18-17 0,1 18 16,-1-18-16,18 17 0,-18-17 0,18 18 15,-17-18-15,-1 18 0,0-18 16,18 17-16,-17-17 0,-1 0 16,18 18-16,-17-18 0,-1 0 0,18 18 15,-18-18-15,18 17 0,-17-17 16,-1 0-16,18 18 0,-18-18 0,1 0 0,-1 0 0,18 18 15,-18-18-15,1 17 0,-1-17 0,1 0 0,-1 0 16,0 18-16,1-18 0,17 17 0,-18-17 16,0 0-16,1 0 15,17 18 1,-18-18-16,0 0 16,1 0 15,-1 0 0,36 0 391</inkml:trace>
  <inkml:trace contextRef="#ctx0" brushRef="#br0" timeOffset="28801.069">20867 10301 0</inkml:trace>
  <inkml:trace contextRef="#ctx0" brushRef="#br0" timeOffset="29572.218">6597 12418 0</inkml:trace>
  <inkml:trace contextRef="#ctx0" brushRef="#br0" timeOffset="34004.27">22225 8908 0,'-18'0'78,"18"17"-15,0 1-63,0 0 0,-17-1 0,17 1 16,0-1-16,0 1 0,0 0 0,0-1 0,0 1 0,0 0 15,0-1-15,-18-17 0,18 18 0,0 0 0,0 17 16,-18-35-16,18 17 0,0 1 15,0-36 79,0 1-94,0-1 0,18 18 0,-18-17 0,0-1 0,0 0 0,0 1 0,35-54 16,-35 53-16,0 1 0,18-1 0,-18 1 15,18-1-15,-4040-17 0,8061 17 0,-4021 18 0,0-35 16,-1-36-16,1 54 0,-18-1 0,0 0 16,17 18-16,-17-17 0,0 34 93,0 19-93,0-19 0,0 1 0,0-1 0,0 1 16,0 0-16,0-1 0,0 1 0,0 0 0,0-1 0,0 1 0,0 0 0,0-1 16,0 1-16,0-1 0,0 1 0,0 0 0,-17-1 0,17 1 0,0 0 15,-18-18-15,18 17 0,0 1 0,0 0 0,-17 34 16,17-34-16,-18 0 0,18-1 0,0 1 16,0-36 62,-18 1-78,18-1 0,0 0 0,0-17 15,0 18-15,0-1 0,0 0 0,0 1 0,0-1 0,0 0 0,0 1 16,0-1-16,0-17 0,0 17 16,0 1-16,0-1 15,0 36 63,0-1-78,0 1 0,0-1 0,0 19 16,0-19-16,0 1 0,0 0 0,0-1 0,0 1 0,-17-18 0,-1 106 16,18-89-16,0 19 0,0-19 0,0 1 0,-18 17 15,1-17-15,17 0 0,0-1 16,-18-17 78,18-35-79,0 17-15,0 1 0,0-1 0,-18 18 0</inkml:trace>
  <inkml:trace contextRef="#ctx0" brushRef="#br0" timeOffset="47181.562">9454 12277 0,'18'0'47,"0"0"-47,-1 0 0,1 0 0,0 0 16,-1 0-16,1 0 0,0 0 0,-1 0 15,1 17-15,-1-17 0,1 0 0,0 0 0,-1 0 0,19 0 0,-19 0 0,1 0 0,0 0 16,17 18-16,-18-18 0,1 0 0,0 0 0,-1 0 0,177 35 16,-123-35-16,-36 0 0,-17 0 0,0 0 0,17 0 0,18 0 0,-36 0 0,19 18 0,-1-18 15,-17 0-15,34 17 0,-34-17 0,17 0 0,-17 0 0,0 0 0,17 0 0,159 18 16,-159 0-16,18-18 0,0 17 0,-35-17 0,17 0 0,18 0 0,194 0 16,-212 0-16,-17 0 0,17 0 0,0 0 0,1 0 0,-1 0 0,0 0 0,0 18 0,-17-18 0,229 0 15,-212 0-15,195 0 0,-213 0 0,54 0 16,-1 0-16,-52 0 0,0-18 0,-1 18 0,1 0 0,0 0 0,-1 0 0,1 0 0,-1 0 0,1 0 0,35-17 15,-35 17-15,-1 0 0,1 0 0,-36 0 94,1 0-94,-19 0 16,19 0-16,-71 0 0,70 0 0,-17-18 0,-1 18 0,19 0 15,-1 0-15,0 0 0,1 0 0,-18 0 0,-1 0 0,-52 0 0,53 0 0,17 0 0,-17-18 0,0 18 0,-18 0 0,35 0 16,-17 0-16,-18 0 0,18 0 0,17 0 0,-17 0 0,-71 0 0,88 0 0,-17 0 0,-89 0 16,89 0-16,0 0 0,17 0 0,-17 0 0,-18 0 0,35 0 0,-17 0 0,-247 0 15,229 0-15,18 0 0,17 0 0,-17 0 0,17 0 0,-17 18 0,-53-18 0,52 0 0,-52 0 16,53 0-16,-36 0 0,54 0 0,-19 0 0,19 18 0,-1-18 0,-88 17 0,89-17 0,-1 0 0,-52 18 16,52-18-16,0 0 0,-17 0 0,17 0 0,1 0 0,-19 18 0,19-18 0,-1 0 15,0 0-15,1 0 0,-1 0 0,1 0 16,34 0 78,1 0-94,-1 0 0,1 0 0,0 0 15,-18 17-15,17-17 0,1 0 0,0 0 0,-1 0 0,1 0 0,0 0 0,-1 0 16,1 0-16,0 0 0,-1 0 0,71 0 0,-70 0 0,0 0 0,-1 0 0,19 0 15,-1 0-15,-18 0 0,1 18 0,17-18 0,-17 0 0,0 0 0,-1 0 0,1 0 0,0 0 16,-1 0-16,18 0 0,-17 0 0,0 0 0,-1 0 0,54 0 0,-53 0 0,-1 0 0,1 0 16,0 0-16,-1 0 0,1 0 0,-1 0 0,1 0 0,0 0 0,-1 0 0,1 0 0,0 0 0,-1 0 15,1 0-15,0 0 0,-1 0 0,1 0 0,-1 0 16,-34 0 31,-1 0-47,-52 0 15,52 0-15,0 0 0,1 0 0,17-18 0,-18 18 0,0 0 0,1 0 0,-18 0 16,-1 0-16,36-17 0,-17 17 0,-1 0 0,0 0 0,1-18 0,-1 18 0,0 0 0,1 0 0,-1 0 0,0-18 0,1 18 16,-1 0-16,1 0 0,-19 0 0,1 0 0,35-17 0,-18 17 0,1 0 0,-1 0 0,0 0 0,1 0 0,-36 0 0,53-18 0,-18 18 15,-17 0-15,0 0 0,17 0 0,0 0 0,1 0 0,-1 0 0,-17 0 0,0 0 0,17-18 0,0 18 16,-35 0-16,36 0 0,-1 0 0,0 0 0,1 0 0,-1 0 16,1 0-16,-1 0 0,0 0 0,1 0 0,-1 0 15,0 0-15,36 0 63,0 0-63,-1 0 0,1 0 15,-18 18-15,35-18 0,177 35 16,-194-35-16,-1 0 0,1 0 0,17 0 0,-17 18 0,123 0 0,-106-18 16,-17 0-16,35 0 0,-36 0 0,19 0 0,-1 0 0,-18 0 0,19 0 0,-19 0 0,19 0 0,-1 0 0,-17 0 0,17 0 0,53 17 15,18-17-15,-88 0 0,17 0 0,0 0 0,0 0 0,142 18 16,-160-18-16,1 0 0,0 0 0,-1 0 0,19 0 0,-19 0 0,1 0 0,0 0 0,34 0 0,-16 0 0,-19 0 15,1 0-15,0 0 0,-1 0 0,1 0 0,0 0 0,-1 0 0,1 0 0,17 0 16,-35-18-16,-18 18 47,1 0-47,-1 0 0,1 0 0,-1 0 0,0 0 16,1 0-16,-1 0 0,0 0 0,18-17 0,-17 17 0,-1 0 0,0 0 15,1-18-15,-18 18 0,17 0 0,0 0 0,1-18 0,-19 18 0,19-17 0,-1 17 0,0 0 0,-17-18 0,17 18 0,1 0 0,-1 0 0,1 0 16,-19 0-16,1-18 0,0 18 0,17 0 0,0 0 0,1 0 0,-1-17 0,-17 17 0,17 0 0,1 0 0,-19 0 0,19 0 0,-1 0 0,0-18 15,1 18-15,-18 0 0,-1 0 0,19 0 0,-19 0 0,19 0 0,-19 0 0,19 0 0,-1 0 0,-17 0 0,0 0 16,17 0-16,0 0 0,1 0 0,-54 0 0,53 18 0,1-18 0,-1 0 0,1 0 16,-1 17-16,0-17 0,1 0 0,-1 0 0,0 0 0,1 0 0,17 18 47,17-18-32,1 18-15,0-18 0,-1 0 16,1 0-16,17 0 0,-17 0 0,17 0 0,-17 0 0,-1 0 0,19 0 0,-19 0 0,1 0 0,0 0 15,-1 0-15,1 0 0,17 0 0,-17 0 0,-1 0 0,1 0 0,0 0 0,-1 0 0,19 0 0,-19 0 0,1 0 0,17 0 0,-17 0 0,17 0 0,-17 0 0,17 0 16,-17 0-16,-1 0 0,1 0 0,0 0 0,17 0 0,-18 0 0,19 0 0,-19 0 0,1 0 0,0 0 0,87 0 16,-87 0-16,0 0 0,-1 0 0,1 0 0,17 0 0,-17 0 0,0 0 0,-1 0 15,19 0-15,-36-18 0,17 18 0,1 0 0,-1 0 0,1 0 0,0 0 0,-1 0 16,1 0-16,-18-18 0,18 18 0,-1 0 0,-34 0 62,-1 0-62,0 0 0,1 0 16,-1 0-16,0 0 0,1 0 0,-1 0 0,1 0 0,-1-17 16,0 17-16,1 0 0,-1 0 0,-70-18 0,52 18 0,1 0 15,18 0-15,-1 0 0,0 0 0,-35 0 0,36 0 0,-1 0 0,0 0 0,1 0 0,-1 0 0,1 0 0,-1 0 16,-17 0-16,-1 0 0,19 0 0,-19 0 0,19 0 0,-1 0 0,1 0 0,-1 0 16,-17 0-16,17 0 0,0 0 0,1 0 0,-1 0 15,0 0-15</inkml:trace>
  <inkml:trace contextRef="#ctx0" brushRef="#br0" timeOffset="48835.749">11183 12682 0,'18'0'16,"-1"0"-16,1 0 0,0 0 0,-1 0 0,1 0 0,0 0 0,-1 18 15,1-18-15,-1 0 0,1 18 0,17-18 0,-35 17 0,18-17 0,17 36 0,-17-19 0,0-17 0,-1 18 0,1-1 16,-1 1-16,1 0 0,0-18 0,-1 17 0,1 1 0,0 0 0,-1-18 0,1 17 0,0 1 0,52 17 0,-52-35 0,17 35 16,-17-35-16,17 18 0,-35 0 0,18-18 0,-1 35 0,19-35 0,-1 18 0,-18-1 0,1 1 0,123 70 15,-123-88-15,-1 18 0,1-18 0,-18 17 0,35 1 16,18 0-16,-53-1 0,18-17 0,0 0 0,-1 18 0,1-18 0,-18 18 0,17-18 15,-17 17-15,36 1 0,-36 0 0,17-1 0,1 1 16,0-18-16,-18 17 0,0 1 0,17-18 0,1 0 16,-18 18-16,0-1 0,0 1 0</inkml:trace>
  <inkml:trace contextRef="#ctx0" brushRef="#br0" timeOffset="49279.118">12506 12700 0,'-18'0'31,"1"0"-15,-19 0-16,19 0 0,-1 0 0,0 0 16,1 0-16,-1 0 0,1 0 0,-1 0 0,0 0 15,1 0-15,-54 18 0,71-1 0,-18-17 0,1 0 0,-1 0 16,1 18-16,-1 0 0,0-18 0,1 0 0,17 17 0,-18-17 0,0 18 0,-35-1 16,53 1-16,0 0 0,-35-18 0,18 17 0,-1 1 0,0-18 0,18 18 0,-17-1 15,-1-17-15,18 18 0,-18-18 0,1 35 0,-1-35 0,18 18 0,-18-18 0,1 0 0,17 17 0,-18 1 0,0-18 0,1 18 0,-1-1 16,1 1-16,-1 0 0,-70 52 15,52-52-15,19 0 0,-1-18 0,1 35 0,-1-35 0,0 0 0,18 17 0,-17-17 16,-1 18-16,18 0 0,-18-18 0,1 0 0</inkml:trace>
  <inkml:trace contextRef="#ctx0" brushRef="#br0" timeOffset="50822.347">9207 14605 0,'18'0'15,"0"0"-15,-18 18 16,17-18-16,1 0 16,0 0-16,-1 0 0,-17 17 0,18-17 15,0 0-15,-1 0 0,1 0 16,-4040 0-16,8079 0 0,-4039 0 16,-1 0-16,19 0 0,-19 0 0,19 0 0,-19 0 0,1 0 15,0 0-15,-1 0 0,1 0 0,-1 0 0,1 0 0,0 0 0,-1 0 0,1 0 0,0 0 0,-1 0 0,1 0 0,0 0 16,-1 0-16,54 0 0,-54 0 0,1 0 0,0 0 0,-1 0 15,1 0-15,0 0 0,-1 0 0,1 0 0,0 0 0,-1 0 0,1 0 0,17 0 16,-17 18-16,-1-18 0,1 0 0,0 0 0,-1 0 0,1 0 0,0 18 0,17-18 0,-18 0 16,19 0-16,-19 0 0,1 0 0,0 0 0,-1 0 0,1 0 0,0 0 0,-1 0 0,1 0 0,-1 0 0,1 17 15,0-17-15,17 0 0,-17 0 0,-1 0 0,36 0 0,-35 0 0,0 0 0,-1 0 0,18 0 16,-17 0-16,0 0 0,-1 0 0,1 0 0,0 0 0,-1 0 0,1 0 0,0 0 0,-1 0 0,1 0 0,17 0 0,-17 0 16,17 0-16,-17-17 0,-1 17 0,19-18 0,-19 18 0,1 0 0,17 0 0,-17 0 0,-1 0 15,19 0-15,-19-18 0,1 18 0,0 0 0,-18-17 0,17 17 0,1 0 0,0 0 16,-1-18-16,-34 18 125,-1 0-110,0 0-15,1 0 0,-1 0 16,0 0-16,1 0 0,-1 0 0,0 0 0,1 0 0,-1 0 0,0 0 16,1 0-16,-1 0 0,1 0 0,-1 0 0,0 0 0,1 0 0,-1 0 0,0 0 0,1 0 0,-1 0 15,0-18-15,1 18 0,-1 0 0,1 0 0,-1 0 0,-17 0 0,17 0 0,0 0 0,1 0 16,-1 0-16,18-17 0,-18 17 0,1 0 0,-1 0 0,-17 0 16,0 0-16,17 0 0,0 0 0,1 0 0,-1 0 15,0 0-15,1 0 0,-1 0 0,0 0 16,1 0-16,-1 0 15,1 0-15,-1 0 0,18 17 94,18-17-94,-1 0 16,18 0-16,-17 0 15,17 0-15,-17 0 0,0 0 0,-1 0 0,1 0 0,0 0 0,17 0 16,-17 0-16,-1 0 0,36 0 0,-35 0 0,-1 0 0,1 0 0,0 0 0,-1 0 0,1 0 16,17 0-16,-17 0 0,-1 0 0,1 0 0,0 0 0,-1 0 0,1 0 0,0 0 15,-1 0-15,-17 18 0,18-18 0,0 0 0,-1 0 16,1 0-16,-36 0 94</inkml:trace>
  <inkml:trace contextRef="#ctx0" brushRef="#br0" timeOffset="51587.187">17833 11236 0,'18'0'15,"-1"0"-15,1 0 16,-1 0-16,-17 18 0,18-18 0,0 0 0,-1 17 0,1-17 16,17 0-16,18 18 0,18 0 0,-54-18 0,-17 17 0,36-17 0,-19 18 0,-17-1 0,18-17 15,0 0-15,35 18 0,-36-18 0,1 18 0,-1-1 0,1-17 0,0 0 0,-1 0 0,1 0 0,0 18 0,-1 0 0,1-18 16,0 17-16,-1-17 0,160 106 16,-160-88-16,1-18 0,17 35 0,-17-35 0,-1 18 0,1-18 0,0 0 0,-18 17 0,17 1 0,1-18 0,0 0 0,-1 18 15,19-1-15,-19 1 0,1-18 0,-1 0 0,-17 17 0,18-17 0,0 0 0,-18 18 0,17-18 16,1 0-16,-18 18 0,35-1 0,-35 1 0,18-18 0,0 0 0,-1 0 15,1 0-15,-1 18 0,1-18 0,-18 17 0,53-17 0,-35 0 16,-1 0-16,1 0 0,0 0 0,-1 0 16,-34 0 15</inkml:trace>
  <inkml:trace contextRef="#ctx0" brushRef="#br0" timeOffset="52010.379">19244 11254 0,'-18'0'47,"1"0"-47,-1 0 0,18 17 0,-35 1 15,17-18-15,1 18 0,-1-18 0,0 17 0,1 1 0,-1-18 0,0 0 0,-17 35 0,17-35 0,-17 18 0,18-1 0,-1 1 16,0 0-16,1-1 0,-19-17 0,36 18 0,-17 17 0,-36-35 0,53 18 0,-36-1 0,19 1 0,-18 0 0,17-1 0,18 1 0,-18-18 16,-17 18-16,35-1 0,-18 1 0,1-18 0,-1 0 0,18 35 0,-18-35 0,1 18 0,-1-18 0,18 17 0,-17 1 0,-89 53 15,88-54-15,0-17 0,1 0 0,17 18 0,-18-18 0,1 18 0,-1-1 16,-17 1-16,35 0 0,-18-18 0,0 0 0,18 17 0,-17 1 15,-1-18-15,0 0 47,1 0-15,-1 0-17</inkml:trace>
  <inkml:trace contextRef="#ctx0" brushRef="#br0" timeOffset="53178.532">17727 14552 0,'18'0'16,"35"0"-16,-36 18 16,1-18-16,0 0 0,-1 0 0,1 17 0,-1 1 0,1-18 0,0 0 15,-1 0-15,1 0 0,0 0 0,-1 0 0,1 0 0,0 0 0,-1 0 0,-17 18 0,36-18 0,-19 0 0,1 0 0,-1 0 16,1 0-16,17 17 0,-17-17 0,0 0 0,17 0 0,0 0 0,-17 0 0,-1 0 0,72 0 0,-72 0 0,19 0 15,-19 0-15,18 18 0,1-18 0,-19 0 0,19 0 0,-19 0 0,19 0 0,-1 0 0,-18 0 0,36 0 0,0 0 0,-17 0 0,-1 0 0,229-18 16,-246 18-16,35-17 0,18 17 0,-18 0 0,17 0 0,-17 0 0,0-18 0,-35 18 16,34-18-16,-16 18 0,-1-17 0,18 17 0,17 0 0,-17-18 0,-35 18 0,35 0 0,-18 0 0,18-18 0,0 18 0,-35 0 0,52 0 0,-34 0 0,16-17 0,-16 17 15,-1 0-15,0 0 0,1-18 0,16 18 0,-16 0 0,-19-17 0,36 17 0,0 0 0,-35-18 0,17 18 0,0-18 0,-17 18 0,17 0 0,-17 0 0,70-17 16,-70 17-16,17 0 0,0 0 0,-17 0 0,0 0 0,-1 0 0,1 0 0,0 0 0,-1 0 0,1 0 16,-1 0-16,-34 0 31,-1 0-31,1 0 15,-1 0 1,0 0-16,1 0 0,-1 0 16,0 0-16,1 0 0,-1 0 0,0 0 0,1 0 0,-18 0 15,17 0-15,0 0 0,1 0 0,-1 0 0,0 0 0,-17 0 0,17 0 0,-17 0 0,18 0 0,-1 0 0,-17 0 0,17 0 0,-17 0 16,17 0-16,-53 0 0,54 0 0,-18 0 0,-1 0 0,1 0 0,0 0 0,-18 0 0,35 0 0,-17 0 0,17 0 0,-35 0 0,18 0 0,17 0 0,-35 17 16,1-17-16,34 0 0,-17 18 0,-18-18 0,35 0 0,-35 0 0,0 0 0,18 18 0,-230-1 15,230-17-15,-18 18 0,-17-18 0,34 0 0,-34 0 0,35 0 0,-1 0 0,-158 35 0,141-35 16,18 0-16,17 0 0,-17 18 0,17-18 0,-34 0 0,16 0 0,19 17 0,-19-17 0,1 0 0,17 0 0,-34 0 0,34 18 0,0-18 0,-17 0 0,17 0 0,1 0 15,-19 0-15,1 0 0,18 18 0,-1-18 0,-35 17 0,35-17 0,1 0 0,-19 0 0,36 18 0,-70-18 0,52 18 0,1-18 16,-1 0-16,0 0 0,1 17 0,-1-17 0,0 18 0,1-18 0,-1 0 0,0 0 0,1 0 0,-1 0 0,18 17 0,-17-17 16,17 18-16,-18-18 0,36 0 47,-1 0-32,1 0-15,-1 0 16,19 18-16,-19-1 0,36-17 0,-35 18 0,35-18 0,-35 0 0,17 0 15,-18 0-15,19 0 0,-19 18 0,19-18 0,-1 0 0,18 17 0,-18-17 0,0 0 0,-17 0 0,35 0 0,-18 0 0,0 0 0,-17 0 16,17 0-16,1 18 0,-1-18 0,35 0 0,1 0 0,-53 0 0,17 0 0,-17 0 0,17 0 0,18 0 0,-36 0 0,19 0 0,17 0 16,299 0-16,-334-18 0,53 18 0,-54 0 0,19 0 15,-1 0-15,-18 0 0,36-17 0,-17 17 0,52 0 0,71-36 0,-124 36 0,0 0 0,-17 0 16,17-17-16,0 17 0,1 0 0,-19 0 0,-17-18 0,53 18 0,-35 0 0,-1 0 0,1 0 0,0 0 16,-1-18-16,-34 18 31,-1 0-16,0 0-15,1 0 0,-1 0 0,1 0 0,-1 0 0,0 0 0,1 0 0,-1 0 0,18-17 16,-18 17-16,1 0 0,-1 0 0,-17 0 0,-1 0 0,19 0 0,-1 0 0,-35 0 0,18 0 0,-18 0 0,18 0 0,17 0 16</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3-12T08:11:27.158"/>
    </inkml:context>
    <inkml:brush xml:id="br0">
      <inkml:brushProperty name="width" value="0.05292" units="cm"/>
      <inkml:brushProperty name="height" value="0.05292" units="cm"/>
      <inkml:brushProperty name="color" value="#FF0000"/>
    </inkml:brush>
  </inkml:definitions>
  <inkml:trace contextRef="#ctx0" brushRef="#br0">11624 9454 0,'18'0'0,"-1"0"0,1 0 0,0 18 15,-1-18-15,1 0 0,-18 18 0,17-18 0,-17 17 0,18-17 0,0 0 0,-18 18 16,17-18-16,1 35 0,17-17 0,1 0 0,-19-18 0,-17 17 0,0 1 0,18-1 15,0-17-15,-1 0 0,54 71 0,-54-71 0,-17 18 16,18-18-16,53 35 0,-54-35 0,1 18 0,-1-1 16,1-17-16,0 18 0,17-18 0,-17 17 15,-1-17-15,1 0 0,0 18 0,-1-18 16,1 0-16,-1 0 0,1 0 0,35 0 16,-35 18-16,17-18 0,-17 0 0,-1 0 15,1 0-15,0 0 0,-1 0 0,1 0 0,-1 0 0,1 0 0,0 0 16,17 0-16,-17 0 0,17 0 0,-35-18 0,53 0 15,-36 18-15,1 0 0,0-17 0,-1 17 0,1-18 0,0 18 0,52-35 16,-52 35-16,-1-18 0,1 18 0,0 0 0,-18-17 0,17 17 0,1 0 16,-18-18-16,35 0 0,-17 18 0,0-17 0,-1 17 0,-17-18 15,18 18-15,0 0 0,-1-18 0,-17 1 0,18-1 16,-1 18-16,1 0 0,-18-17 0,18 17 0,-18-18 0,17 18 0,1 0 16,-18-18-16,18 1 0,-18-1 0,17 18 0,1 0 0,-18-18 15,18 18-15,-18-17 0,17 17 0,1-18 0,-18 0 0,0 1 0,17 17 0,1-18 16,-18 1-16,18 17 0,-18-36 0,17 36 0,1-17 0,-18-1 0,18 18 15,17-35-15,-35 17 0,18 0 0,-1 18 0,-17-17 0,0-1 0,18 18 0,-1 0 0,-17-18 0,18 1 16,-18-1-16,18 18 0,52-70 0,-70 52 0,18 0 0,0 18 16,-18-17-16,17-1 0,-17 0 0,18 18 0,-18-17 0,18 17 0,-18-18 0,17 1 0,18-1 15,-35 0-15,0 1 0,18 17 0,0 0 0,-18-18 0,0 0 0,17 1 0,1-1 16,0 18-16,-18-18 0,0 1 0,17-1 16,-17 1-16,18 17 0,-18-18 0,0 0 0,0 1 0,18-1 0,-18 0 15,0 1-15,17 17 0,-17-18 0,0 0 0,0 1 0,0-1 0,0 0 0,18 1 0,-18-1 16,0 1-16,0-1 0,0 0 0,0 1 0,17 17 0,-17-18 0,0 0 0,0 1 0,0-1 15,0 0-15,0 1 0,0-1 0,0 1 0,0-1 0,0 0 0,0 1 0,0-1 16,0 0-16,-17 18 0,17-17 0,0-1 0,0 0 16,-18 18-16,18-17 0,-17 17 0,17-18 0,-18 18 0,18-17 0,0-1 0,-4057 18 15,8079 0-15,-4022-18 0,-18 18 0,18-17 0,-18 17 0,18-18 0,-17 0 16,-1 18-16,18-17 0,-18 17 0,1-18 16,17 0-16,-18 18 0,1 0 0,17-17 0,-18 17 0,18-18 15,-18 18-15,1 0 0,-1 0 0,18-18 0,-18 18 0,18-17 16,-17-1-16,-1 18 0,0 0 0,1 0 0,17-17 0,-18 17 0,0 0 0,18-18 15,-17 18-15,-1 0 0,-70-53 16,70 53-16,1 0 0,-1 0 0,18-18 0,-18 1 0,1 17 0,-1 0 0,1 0 0,-1 0 0,0-18 0,1 18 16,-1-18-16,0 1 0,-17 17 0,17 0 0,1-18 0,-1 18 0,1 0 0,-1-17 15,0 17-15,1 0 0,-1 0 0,0 0 0,18-18 0,-17 18 0,-1 0 0,18-18 16,-18 18-16,1 0 0,-1 0 0,0 0 16,1 0-16,-1 0 0,-17 0 0,17 0 15,1 0-15,-1 0 0,-17 0 0,17 0 0,0 0 16,1 0-16,-1 0 0,1 0 0,17 18 0,-18-18 0,0 0 0,1 0 0,-1 0 0,0 0 0,18 18 15,-17-18-15,-19 17 0,19-17 0,-1 0 0,1 0 0,-19 18 0,1-1 0,17-17 0,18 18 16,-35-18-16,17 0 0,1 18 0,-1-18 0,0 0 0,18 17 0,-35-17 0,35 18 0,-17-18 0,-1 0 0,0 0 16,1 18-16,-1-18 0,0 17 0,1-17 0,-1 0 0,0 0 0,1 18 0,-18 0 15,17-1-15,0-17 0,1 0 0,-1 18 0,0-18 0,1 0 0,17 17 0,-18-17 0,0 0 0,1 0 16,-1 18-16,1 0 0,-1-18 0,0 17 0,1-17 0,-1 0 0,18 18 16,-18 0-16,1-18 0,-1 0 0,0 0 0,1 0 0,17 17 0,-18 1 0,0-18 15,1 0-15,17 18 0,-18-18 0,1 17 0,17 1 0,-18-18 0,0 0 0,1 0 16,-19 35-16,36-17 0,-17-1 0,17 1 0,-18-18 15,0 0-15,18 18 0,-17-18 0,17 17 0,-18-17 0,18 18 0,0 0 0,-17-18 0,-1 17 0,18 1 16,-18-18-16,18 18 0,-17-1 0,-1-17 0,18 18 0,0-1 0,-18-17 0,18 18 0,0 0 16,-17-18-16,17 17 0,-18 1 0,18 0 0,0-1 0,0 1 15,-18 0-15,18-1 0,0 1 0,-17-1 0,17 1 0,0 0 16,0-1-16,0 1 0,0 0 0,0-1 0,0 1 0,0 0 0,0-1 16,0 1-16,0 0 0,0-1 0,0 1 0,0-1 0,17 1 0,-17 0 0,0-1 15,0 1-15,18-18 0,-18 18 0,0-1 0,18 1 0,-1-18 0,-17 18 0,0-1 0,18 1 16,-18-1-16,0 1 0,18-18 0,-18 18 0,0-1 0,35 36 0,-17-53 0,-18 18 15,17-18-15,-17 18 0,18-18 0,-18 17 0,17-17 0,-17 18 0,18-18 0,0 0 0,-18 17 0,17 1 0,1 0 0,0-1 16,-18 1-16,17-18 0,1 0 0,-18 18 0,18-18 0,-18 17 0,0 1 0,17-18 0,18 18 0,-35-1 16,18-17-16,-18 18 0,18-18 0,-1 0 0,1 0 0,-18 18 0,0-1 0,18-17 15,-1 0-15,-17 18 0,18-18 0,0 17 0,-1-17 0,-17 18 16,18-18-16,0 0 0,-18 18 0,17-1 0,1-17 0,-18 18 16,17-18-16,19 18 0,-19-1 0,1 1 0,0 0 15,-1-18-15,1 0 0,-18 17 0,18-17 0,-1 0 0,-17 18 16,18-18-16,-1 0 0,1 0 0,17 0 15</inkml:trace>
  <inkml:trace contextRef="#ctx0" brushRef="#br0" timeOffset="1144.678">8749 6121 0,'18'0'31,"-1"0"-31,1 17 0,-1-17 16,1 0-16,0 0 0,-1 0 0,1 0 0,0 0 0,-1 0 0,-17 18 0,18-18 16,0 18-16,-1-18 0,54 0 0,-36 0 15,-35 17-15,35-17 0,-17 18 0,17-18 0,-35 18 0,18-18 0,-1 0 0,1 0 16,0 0-16,-1 0 0,1 0 0,0 0 0,-1 0 0,1 0 0,-18 17 0,18-17 0,-1 0 15,1 0-15,0 0 0,-1 0 0,1 0 0,35 18 0,-18-18 0,-17 0 16,-1 0-16,1 0 0,0 0 0,17 0 0,0 0 0,-17 0 0,17 0 0,53 0 16,-35 0-16,-35 0 0,-1 0 0,19 0 0,-1 0 0,0 0 0,53 0 0,-70 0 0,53 0 15,-54 0-15,19-18 0,-1 18 0,-18 0 0,1 0 0,17 0 0,89-35 0,-89 35 0,-17 0 0,52 0 16,-52 0-16,0 0 0,-1 0 0,19 0 0,-19 0 0,71-18 0,-35 1 16,-35 17-16,0 0 0,-18-18 46</inkml:trace>
  <inkml:trace contextRef="#ctx0" brushRef="#br0" timeOffset="2004.06">14570 6174 0,'17'0'0,"19"0"0,-19 0 0,1 0 0,0 0 16,-1 0-16,124 0 0,-123 17 15,0-17-15,-1 0 0,1 0 0,-1 0 0,1 0 0,0 0 0,70 0 0,-35 0 16,-53 18-16,18-18 0,-1 0 0,1 0 0,105 0 0,-17 0 16,-71 0-16,1 0 0,-1 0 0,35 0 0,1 18 15,-36-18-15,1 0 0,-19 0 0,1 0 0,17 0 0,36 17 0,-36-17 0,-17 0 16,-1 0-16,1 0 0,0 0 0,-1 0 0,1 0 0,-1 0 0,1 0 0,0 0 0,-1 0 0,89 0 15,-18 18-15,-70-18 0,0 0 0,-1 0 0,1 0 0,17 0 0,-17 0 0,0 0 0,87 17 16,-87-17-16,0 0 0,-1 0 0,1 0 0,0 0 0,52 0 16,-52 0-16,17 0 0,-17 0 0,52 0 15,-52 0-15,-18 18 0,18-18 0,-1 0 0,1 0 16</inkml:trace>
  <inkml:trace contextRef="#ctx0" brushRef="#br0" timeOffset="2985.945">15487 10037 0,'18'0'15,"-1"0"1,1 0-16,-1 0 0,1 0 16,0 0-16,-1 0 15,1 0-15,0 0 0,-1 0 16,1 0-16,0 0 0,-1 0 0,1 0 0,0 0 0,-1 0 0,1 0 16,17 17-16,-17-17 0,-1 0 0,19 18 0,-19-18 0,1 0 0,0 0 0,123 0 15,-106 0-15,-17 0 0,-1 0 0,1 17 0,17-17 0,-17 0 16,-1 0-16,1 0 0,0 0 0,-1 0 0,1 0 0,0 0 0,-1 0 0,1 0 0,0 0 0,-1 0 0,18 0 0,-17 0 0,0 0 15,-1 0-15,1 0 0,0 0 0,-1 0 0,1 0 0,0 0 0,-1 0 0,36 0 0,-35 0 16,-1 0-16,1 0 0,0 0 0,-1 0 0,1 0 0,0 0 0,17 0 0,-17 0 0,17-17 0,-18 17 16,1 0-16,0 0 0,-1 0 0,1 0 0,0 0 0,-1 0 0,1 0 0,0-18 0,-1 18 0,18 0 15,1 0-15,-1 0 0,-17 0 0,-1 0 0,1 0 0,-18-17 0,18 17 0,-1 0 0,1 0 16,-1 0-16,1 0 0,17 0 0,-17 0 0,0-18 0,-1 18 0,1 0 0,17 0 16,-17 0-16,-1-18 0,1 18 0,0 0 0,-1 0 15,1 0-15,-36 0 141,1 0-141</inkml:trace>
  <inkml:trace contextRef="#ctx0" brushRef="#br0" timeOffset="4022.674">8061 9913 0,'0'0'0,"35"0"16,-17 0-16,0 0 15,-1 0-15,1 0 0,-1 0 0,1 0 16,0 0-16,-1 0 0,1 0 0,0 18 0,-1-18 0,1 0 0,0 17 0,17 1 0,-18-18 0,1 0 0,0 0 16,17 0-16,-17 18 0,17-18 0,-17 17 0,-1-17 0,1 18 0,-1-18 0,1 0 0,17 0 0,-17 0 0,0 18 0,-1-18 0,1 17 15,0-17-15,-1 0 0,19 0 0,-19 0 0,1 18 0,-1-18 0,1 0 0,0 17 0,17-17 0,-17 18 0,87 0 16,-87-18-16,17 0 0,-35 17 0,36-17 0,-19 18 0,19-18 0,-19 0 0,18 0 0,-17 0 0,0 18 0,-1-18 0,1 0 0,0 0 16,-1 0-16,19 17 0,-19-17 0,1 18 0,17-18 0,-17 0 0,-1 0 0,1 0 0,17 0 0,-17 0 15,0 0-15,-1 18 0,1-18 0,0 0 0,-1 0 0,1 0 0,-1 0 0,1 17 0,17-17 0,-17 0 0,0 0 0,-1 0 16,19 0-16,-19 0 0,18 0 0,-17 0 0,17 0 0,-35 18 0,18-18 0,0 0 0,-1 0 0,1 0 0,0 0 0,-1 0 0,54 0 15,-36 0-15,-17 0 0,-1 0 0,1 0 0,0 0 0,-1 0 0,1 0 0,0 0 0,17 0 0,-18 0 16,36 0-16,-17 0 0,-19 0 0,36 0 0,-35 0 0,-1 0 0,1 0 0,0 0 0,-1 0 0,1 0 0,17 0 16,-17 0-16,0-18 0,-1 18 0,-17-17 0,36 17 0,-19 0 0,1 0 0,-1-18 0,1 18 15,0 0-15,-1 0 0,-17-18 0,18 18 16,-18-17 46,18 17-62,-1 0 16,1 0-16,0 0 0,-1 0 0,-17-18 0,35 0 0,-17 18 0,0 0 16,-1 0-16,1-17 0,0-1 0,17 18 0,-35-18 15,18 18-15,-1 0 0,1 0 0,-1 0 16,1 0 0,-18-17-16</inkml:trace>
  <inkml:trace contextRef="#ctx0" brushRef="#br0" timeOffset="10146.701">10460 5627 0</inkml:trace>
  <inkml:trace contextRef="#ctx0" brushRef="#br0" timeOffset="10734.431">16175 6685 0</inkml:trace>
  <inkml:trace contextRef="#ctx0" brushRef="#br0" timeOffset="11178.317">17480 8978 0</inkml:trace>
  <inkml:trace contextRef="#ctx0" brushRef="#br0" timeOffset="11996.38">9878 9913 0</inkml:trace>
  <inkml:trace contextRef="#ctx0" brushRef="#br0" timeOffset="12616.929">10777 9931 0</inkml:trace>
  <inkml:trace contextRef="#ctx0" brushRef="#br0" timeOffset="13293.106">10566 6103 0</inkml:trace>
  <inkml:trace contextRef="#ctx0" brushRef="#br0" timeOffset="26534.813">11395 3263 0,'-18'0'16,"0"0"-1,1 0 1,-1 0 15,1 0-31,-1 0 16,0 0-16,1 0 16,17 18-16,-18-18 15,0 0-15,18 17 0,0 1 0,-17-18 16,17 18-16,-18-18 0,0 0 0,18 35 15,-17-35-15,-1 35 16,0-35-16,1 18 0,17 0 16,0-1-16,-35 18 0,17-35 15,18 18-15,0 0 0,0-1 0,0 1 16,0 0-16,-18-18 0,18 35 16,0-17-16,0-1 15,0 1 1,0 0-1,18-18-15,0 0 0,-18 17 16,17-17-16,1 0 0,-1 0 0,-17 18 16,18-18-16,0 0 15,-1 0-15,1 0 0,0 0 16,-1 0-16,1 0 16,0 0-1,-1 0-15,1 0 16,0 0-1,-1 0 1,1 0 0,-1 0 46,-17-18-62,0 1 0,0-1 16,0-35-16,0 35 15,0 1-15,18-1 0,-18 0 16,18 1 0,-18-1-16,0 0 15,0 1 1,0-1 31,-18 18-47,18-17 15,0-1 1,0 0 140,0 1-156,0-1 16,0 0-16,0 1 0,0-1 156,0 0-140,-18 18-16,18-17 15,-17 17 17</inkml:trace>
  <inkml:trace contextRef="#ctx0" brushRef="#br0" timeOffset="27501.032">11518 3528 0,'0'17'63,"0"1"-63,0 0 0,0-1 0,0 1 0,0 0 0,18-1 0,-18 1 0,0 0 15,0-1-15,0 1 0,0-1 0,0 36 0,0-35 0,0 0 16,0-1-16,0 1 0,0 0 0,0-1 0,0 1 0,17-1 0,-17 1 16,0 0-16,18-18 0,-18 17 0,0 1 0,18-18 15,-18 18-15,0-1 0,0 1 16,17-18-1,-17-18 64,0 1-64,-17-19-15,17 19 0,0-1 0,0 0 0,0 1 0,-18 17 16,18-18-16,0 1 0,0-1 0,0 0 0,0 1 0,0-1 0,0 0 0,0 1 15,0-1-15,0 0 0,0 1 0,0-1 0,0 1 0,0-1 0,0 0 16,0 1-16,0-1 0,0 0 0,0 1 0,18 17 0,-18-18 16,0 0-16,17 18 93,1 0-77,0 0 0,-1 0-16,1 0 0,0 0 15,-1 0-15,-17 18 16,0 0 15,-17-1-15,17 1-16,-18-18 0,0 0 0,18 18 15,-17-18-15,-1 0 0,0 0 16,1 0-16,17 17 16,-18-17-16</inkml:trace>
  <inkml:trace contextRef="#ctx0" brushRef="#br0" timeOffset="28700.932">11747 3687 0,'18'0'0,"0"0"31,-1 0-16,1 0 1,0 0 0,-1 0-1,1 0-15,-18-18 0,0 0 0,18 18 0,-1 0 16,-17-17-16,18 17 0,-18-18 16,0 0-16,18 18 15,-18-17-15,17 17 0,-17-18 0,0 0 16,0 1-16,0-1 15,-17 18-15,-1 0 16,0 0 0,1 0-1,-1 0 1,18 18 31,-18-18-47,18 17 0,0 1 15,0 0-15,0-1 0,0 1 0,0 0 0,0-1 16,0 1-16,0 0 0,0-1 16,0 1-16,36 17 15,-19-35-15,1 0 0,-18 18 0,18-18 16,-1 17-16,1-17 0,-1 0 16,-17 18-16,18-18 0,0 0 0,-1 0 15,1 0-15,0 0 16,-1 0 15,-17-18-31,18 18 16,-18-17-16,18 17 0,-18-18 0,0 0 0,17 18 0,-17-17 15,0-1-15,0 1 0,0-1 0,0 0 0,0 1 16,0-1-16,0 0 0,0 1 16,0-1-16,18 36 93,-1-1-93,-17 1 0,0 0 0,18-18 0,-18 17 0,0 1 0,18-18 16,-18 18-16,17-1 0,-17 1 0,0-1 0,18 1 0,0-18 16,-18 18-16,0-1 0,17-17 0,-17 18 0,18-18 31,-18-18 31,0 1-62,0-1 0,0 0 16,18 1-16,-18-1 0,0 1 0,17 17 0,1-18 0,-18 0 0,17 18 0,1 0 0,-18-17 16,18-1-16,-1 18 0,1-18 0,0 18 0,-1 0 0,1-17 0,0 17 15,-1-18-15,1 18 0,0 0 0,-1 0 0,1 0 0,-1 0 0,1 0 0,0 0 16,-1 0-16,1 0 0,0 0 0,-1 0 0,1 0 0,0 0 15,-1 0-15,-17 18 16,18-18 0,-18 17-16,0 1 0,0 0 0,0-1 15,0 1-15,17-18 0,-17 18 16,0-1-16,18 1 0,-18-1 0,0 1 16,0 0-16,0-1 15,0 1-15,0 0 16,0-1-1</inkml:trace>
  <inkml:trace contextRef="#ctx0" brushRef="#br0" timeOffset="29567.419">13600 3210 0,'0'-17'16,"0"-1"0,-18 18-16,0 0 15,1 0-15,-1 0 16,0 0-16,1 0 0,-1 0 16,18-18-16,-18 18 0,1 0 0,-1 0 0,1 0 15,-1 0-15,18 18 0,-18-18 16,18 18-16,-17-18 0,17 17 0,0 1 0,0 0 15,0-1-15,0 1 0,0-1 0,0 1 16,17 70 0,-17-70-16,0 0 0,0-1 0,18 1 0,0-18 0,-18 17 0,17 1 0,-17 0 15,18 17-15,-1-35 0,1 18 0,0 17 0,-1-17 16,1-1-16,0 19 0,-1-36 0,-17 17 0,18 1 0,0-18 0,-18 17 16,17-17-16,1 0 0,-18 18 0,17-18 0,-17 18 0,18-18 0,0 0 0,-1 0 15,1 0-15,0 17 0,-18 1 16,17-18-16,1 0 15,-36 18 32,1-18-31,-1 0-16,18 17 0,-18 1 16,-52-18-16,52 18 15,1-18-15,-1 17 0,0-17 0,1 0 0,-1 0 0,0 0 16,1 0-16,17 18 0,-18-18 0,-35 0 15,36 0-15,-1 0 16,0 0 0,1 0-16,-1 0 15,0 0 1</inkml:trace>
  <inkml:trace contextRef="#ctx0" brushRef="#br0" timeOffset="59989.638">2505 10583 0,'0'18'63,"0"0"-63,0-1 0,0 1 0,0 0 0,0-1 0,0 1 0,0 17 0,0 0 0,0 1 15,-18-1-15,18 18 0,-18-36 0,18 19 0,0-1 0,-17-17 0,-71 352 16,70-335-16,0 18 0,18-17 0,-17 52 0,17-71 0,-18 36 0,-35 71 0,0 35 16,53-124-16,-17 71 0,17-89 0,-18 19 0,18 16 0,-18-34 0,-17 141 0,17-124 0,1 18 15,17 0-15,0-18 0,-36 124 0,36-141 0,0 17 0,-17 71 16,17-53-16,0-18 0,0-17 0,0 17 0,0 0 0,0-17 0,0 17 0,0 18 0,0-35 0,0 17 0,0 0 0,0 406 15,-18-423-15,18 52 0,0-34 0,0 52 16,0-53-16,0 18 0,-17 0 0,17 0 0,0 0 0,0-36 0,0 19 0,0 17 0,-18-36 0,18 18 0,0 18 16,-18 36-16,18-36 0,-17-1 0,17-16 0,-18 17 0,18 88 0,-18-106 0,18 0 0,0 1 0,0-1 0,-17 177 15,-1-142-15,18-35 0,0-17 0,-18 17 0,18 1 0,0-19 0,0 18 0,0-17 0,0 17 0,0-17 16,-52 229-16,52-229 0,0 17 0,0 0 16,0 36-16,-18-36 0,0-17 0,18-1 0,0 1 0,-17 17 0,17-17 0,0-1 15,0 1-15,-18 35 0,18-35 0,-18 35 0,18-36 0,0 1 16,0-1-16,0 1 0,0 17 0,-17-17 0,17 0 0,0-1 0,0 1 0,0 0 0,-18-18 15,0 35-15,18-17 0,0-1 0,0 1 0,0-1 0,0 54 0,0-53 16,0-1-16,0 1 0,0 0 0,-17-1 0,17 36 0,0-35 0,-18-18 0,18 17 16,0 1-16,0 17 15,0-17-15,-17-18 0,17 18 16,0-1 0,0 1-16,0-1 0,0 1 0,0 0 0,0-1 0,0 1 15,0 0-15,0-1 0,0 1 0,0 0 16,17-18-16,-17 17 0,18-17 0,-18 18 0,0 0 15,0-1-15,0 1 0,0-1 16,17-17-16,-17 18 0,18-18 0,-18 18 16,0-1-16,18-17 0,-18 18 0,17-18 15,1 18 1,0-18-16,-1 0 0,1 0 0,0 0 0,-1 17 16,1-17-16,-1 0 0,1 0 0,0 18 0,-1-18 0,1 0 0,17 18 0,-17-18 15,0 17-15,52-17 0,-70 18 0,18-1 0,17-17 0,0 0 0,1 18 0,-19-18 0,36 35 0,-35-35 0,17 0 0,-17 0 0,17 0 16,0 18-16,-17 0 0,17-1 0,18-17 0,-53 18 0,53-18 0,-35 18 0,35-18 0,-18 17 0,18-17 0,-36 18 0,36-1 0,0 1 0,-35 0 0,17-1 0,18-17 15,0 36-15,-18-36 0,18 0 0,0 17 0,-18 1 0,1-18 0,34 18 0,-35-1 0,1 1 0,17 0 0,0-18 0,-1 17 0,-16 1 0,-1-18 0,18 35 16,-18-35-16,18 0 0,-18 0 0,18 18 0,194 35 0,-229-36 0,35-17 0,17 0 16,19 18-16,16 0 0,-16-18 0,-36 0 0,-36 0 0,1 17 0,35-17 0,-36 0 0,19 0 0,-19 0 15,89 0-15,-88 0 0,-1 18 0,19-18 0,-1 0 0,0 0 0,1 0 0,-1 17 0,0-17 16,-17 0-16,-1 0 0,19 0 0,-1 0 0,-17 0 0,-1 0 0,1 0 0,-1 0 0,1 0 0,0 0 0,-1 0 0,19 0 0,-1 0 16,-17 0-16,-1 0 0,54 0 15,-54 0-15,-34 0 94,-1 0-94,1 0 16,-1 0-16</inkml:trace>
  <inkml:trace contextRef="#ctx0" brushRef="#br0" timeOffset="78671.292">13547 9825 0,'-18'0'0,"36"0"0,-54 0 0,19 0 0,-1 0 0,-17 0 15,17 0-15,1 0 0,-1 0 0,0 0 0,-17 0 16,17 0-16,1 0 0,-1 0 0,0 0 0,1 0 0,-1 0 0,1 0 0,-1 0 16,0-18-16,1 18 0,-1 0 0,0 0 0,1 0 0,-1 0 0,0 0 0,-35-17 15,36-1-15,-18 18 0,17 0 0,0 0 0,1 0 0,-1 0 0,18-18 0,-18 18 0,1 0 16,-71-35-16,52 35 0,19-18 0,-1 18 16,0 0-16,1-17 0,-1 17 0,0 0 0,36 0 62,0 0-62,-1 0 0,1 0 16,0 0-16,-1 0 0,1 0 0,0 0 15,-1 0-15,54 17 0,-54-17 16,1 0-16,0 0 0,-1 0 0,1 0 0,35 18 0,-53 0 0,35-18 16,-17 0-16,-1 0 0,1 0 0,0 0 0,-1 17 0,1-17 0,17 0 0,-17 0 15,0 0-15,-1 0 0,1 0 0,-1 0 0,1 0 16,0 0-16,-36 0 31,0 0-15,1 0-16,-1 0 0,1 0 0,-36 0 15,-36 0-15,72 0 16,-1 0-16,-17 0 0,17 0 0,1 0 0,-1 0 0,0 0 0,1 0 0,-1 0 0,0 0 0,1 0 16,-36 0-16,35 0 0,1 0 0,-1 0 15,36 0 48,-1 0-63,1 0 15,-1 0-15,1 0 0,0 0 0,70 0 16,-70 0-16,-1 0 0,1 0 0,-1 0 0,1 0 0,0 0 0,-1 0 16,1 18-16,0-18 0,-1 0 0,1 0 0,17 0 0,-17 0 0,0 0 0,-1 0 0,18 0 15,-17 0-15,0 0 0,-1 0 0,1 0 0,0 0 0,-1 0 0,1 0 0,0 0 16,-1 0-16,-34 0 47,-1 0-47,0 0 0,1 0 15,-1 0-15,0 0 0,1 0 0,-1 0 0,0 0 0,1 0 16,-1 0-16,-17 0 0,17 0 0,1 0 0,-1 0 0,0 0 0,1 0 0,-19 0 16,19 0-16,-1 0 0,0 0 0,1 0 0,-1 0 0,1-18 0,-1 18 0,0 0 0,1 0 15,-1 0-15,-17 0 0,17 0 0,0 0 0,1 0 0,-1 0 0,1 0 16,-1 0-16,18-17 15,18 17 32,-1 0-31,1 0-16,-1 0 0,-17 17 0,18-17 0,17 0 0,-17 0 16,0 0-16,-1 0 0,1 0 0,0 18 0,-1-18 0,18 18 15,1-18-15,-19 0 0,1 0 0,0 0 0,-1 0 0,1 0 0,17 17 0,-17-17 16,0 0-16,-1 0 0,1 0 0,-1 0 0,1 0 0,0 0 0,-1 0 0,1 0 0,0 0 0,-1 0 15,1 0-15,0 0 0,-1 0 0,1 0 16,-36 0 15,1 0-31,-1 0 16,0 0-16,1 0 0,-1 0 0,0 0 0,1 0 0,-1 0 0,0 0 16,-34 0-16,34 0 0,0 0 0,1 0 0,-1 0 0,0 0 0,1 0 15,-1 0-15,0 0 0,1 0 0,-1 0 0,0 0 0,1 0 0,-1 0 16,-35 0-1,53 18 1</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3-12T08:13:12.573"/>
    </inkml:context>
    <inkml:brush xml:id="br0">
      <inkml:brushProperty name="width" value="0.05292" units="cm"/>
      <inkml:brushProperty name="height" value="0.05292" units="cm"/>
      <inkml:brushProperty name="color" value="#FF0000"/>
    </inkml:brush>
  </inkml:definitions>
  <inkml:trace contextRef="#ctx0" brushRef="#br0">16616 6174 0,'17'0'47,"1"0"-47,0 0 16,-1 0-16,1 0 0,0 0 0,-1 0 0,1 0 16,0 0-16,35 0 0,-36 0 15,18 0-15,-35 17 0,36-17 0,-19 0 0,19 0 0,-19 0 0,1 18 0,0-18 16,-1 0-16,1 0 0,17 0 0,-17 18 0,-1-1 0,1-17 0,0 0 0,-1 0 0,1 0 15,0 0-15,-1 18 0,1-18 0,35 17 0,0 1 0,-36-18 16,1 0-16,0 0 0,-1 0 0,18 0 0,-17 18 0,35-18 0,-35 0 0,17 0 0,-17 17 0,-1-17 0,19 0 16,-19 0-16,1 0 0,17 0 0,-17 0 0,17 0 0,36 0 0,-54 0 15,18 0-15,-17 0 0,0 0 0,-1 0 0,1 0 0,35 0 0,-35 0 0,-1 0 0,1 0 0,17 0 16,-17 0-16,-1 0 0,1 0 0,0 0 0,17 0 0,-17 0 0,-1 0 0,1 0 16,17 0-16,-17 0 0,-1 0 0,72 0 15,-72 0-15,1 0 0,0 0 0,17 0 0,-18 0 16,1 0-16,0 0 0,-1 0 0,1 0 0,70 0 15,-70 0-15,-1 0 0,1 0 16,0 0-16,-1 0 0</inkml:trace>
  <inkml:trace contextRef="#ctx0" brushRef="#br0" timeOffset="52469.199">16722 6315 0,'17'0'62,"1"0"-46,0 0-16,-1 0 0,1 0 0,0 0 0,-1 0 0,1 0 0,-1 0 0,1 0 15,17 0-15,-17 0 0,0 0 0,-1 0 0,1 0 16,0 0-16,-1 0 0,18 0 0,-17 0 0,0 0 0,-1 0 0,1 0 0,0 0 0,-1 0 16,1 0-16,0 0 0,-1 0 0,1 0 0,70 0 15,-70 0-15,-1 0 0,1 0 0,0 0 0,-1 0 0,1 0 16,52 0-16,-34 0 0,-19 0 0,1 0 0,70 17 0,-35-17 15,-18 0-15,-17 0 0,17 0 0,1 0 0,-19 0 0,1 0 0,17 0 0,36 0 0,-54 0 0,1 0 16,17 0-16,1 0 0,34 0 0,-35 0 0,1 0 0,-1 0 0,35 0 0,54 0 16,-89 0-16,-17 0 0,-1 0 0,1 0 0,0 0 0,17 0 0,36 0 15,-54 0-15,1 0 0,-1 0 0,1 0 0,-18-17 0,18 17 0,-1 0 0,36 0 16,-35 0-16,0 0 0,52-18 16,-52 18-16,-1 0 0,1 0 0,0 0 15,-18-18-15,17 18 0,1 0 16,-36 0 124,1 0-140,-1 0 0,0 0 0,1 18 0,-1-18 0,1 0 16,-1 0-16,0 0 0,18 18 0,-17-18 0,-1 0 0,0 0 0,1 17 0,-1-17 0,0 0 16,18 18-16,-17-18 0,-1 0 0,0 0 0,1 0 0,-1 0 0,-35 35 15,18-35-15,17 0 0,1 0 0,-54 0 16,36 0-16,17 0 0,1 0 0,-1 0 0,0 0 16,1 0-16,-1 0 0,0 0 0,1 0 0,-1 0 0,1 0 0,-1 0 15,0 0-15,1 0 0,-1 0 0,0 0 0,1 0 0,-1 0 16,-52-17-16,52 17 0,0 0 15,1-18-15,-1 18 0,0 0 0,1-18 0,-1 18 0,0-17 16,1 17-16,-1 0 0,0 0 0,1 0 16,-1 0-16,1 0 0,17-18 0,-18 18 15,0 0-15,-17 0 0,35-18 16,-18 18-16,-17 0 0,0 0 0,0 0 16,17 0-16,-17 0 15,-18 0-15,35 0 0,0 0 0,-17 0 0,35-17 0,-18 17 16,1 0-16,-1 0 0,1 0 0,-1 0 0,0 0 0,-17 0 15,17 0-15,1 0 0,17-18 0,-18 18 0,0 0 0,1 0 0,-1 0 16,1 0-16,-1 0 0,0 0 0,1 0 0,-1 0 0,18-17 0,-18 17 16,1 0-16,-1 0 0,0 0 0,1 0 0,-1 0 0,1 0 15,-1 0-15,0 0 0,1 0 0,-1 0 0,18-18 0,-18 18 0,-70-18 16,71 18-16,-1 0 0,0 0 16,1 0-16,-1 0 0,0 0 15,1 0-15,34 0 188,1 0-188,0 0 15,-1 0-15,1 0 0,0 0 0,-1 0 0,54 0 16,-54 0-16,1 0 0,-18 18 16,-4022-18-16,8079 0 0,-4039 0 0,0 0 0,-1 0 0,1 0 0,-1 0 15,19 0-15,-19 18 0,1-18 0,0 0 0,-1 0 0,19 0 16,-19 0-16,1 0 0,-1 0 0,1 0 0,0 17 0,-1-17 0,1 0 0,17 0 0,-17 0 0,0 0 15,-1 0-15,18 0 0,1 0 0,-19 0 0,1 0 0,0 0 0,17 0 0,-17 0 0,-1 0 0,19 0 0,-19 0 16,1 0-16,70 0 0,-70 0 0,-1 0 0,1 0 0,0 0 0,-1 0 0,1 0 16,-1 0-16,1 0 0,0 0 0,-1 0 0,1 0 0,0 0 0,-1 0 0,1 0 0,0 0 0,-1 0 15,1 0-15,0 0 0,-1 0 0,1 0 0,-1 0 0,1 0 0,0 0 0,-18-17 16,17 17-16,1 0 0,0 0 0,-1 0 0,1 0 16,0 0-16,-1 0 0,-17-18 0,18 18 15,-1 0-15,1 0 16,0 0-1,-36 0 142,0 0-157,1 0 0,-1 0 0,1 0 0,-1 0 0,0 0 15,1 0-15,-1 0 0,0 0 0,1 0 0,-1 0 0,18 18 0,-18-18 16,1 0-16,-1 17 0,1-17 0,-1 18 0,0-18 0,1 0 0,-1 0 16,0 0-16,1 0 0,-1 0 0,0 0 0,1 0 0,-1 0 0,0 0 0,1 0 15,-1 0-15,18 17 0,-53-17 0,36 0 0,-1 0 16,0 0-16,1 0 0,-1 0 0,0 0 0,1 0 0,-1 0 0,1 0 0,-1 0 0,0 0 15,1 0-15,-1 0 0,0 0 0,1 0 0,-1 0 0,0 0 0,18-17 0,-17 17 16,-1 0-16,0 0 0,1 0 0,-1-18 0,1 18 0,-1 0 0,0 0 16,1 0-16,-1 0 0,18-17 0,-18 17 15,36 0 110,0 0-125,-1 0 0,1 0 16,0 0-16,-1 0 0,1 0 0,-1 0 0,1 0 0,0 0 0,-18 17 0,17-17 0,1 0 0,70 18 16,-70-18-16,0 0 0,-1 0 0,1 0 0,-1 0 15,1 0-15,0 0 0,-1 0 0,1 0 0,0 0 0,-1 0 0,1 0 0,0 0 0,-1 17 0,1-17 16,-1 0-16,1 0 0,53 0 0,-36 0 0,-17 0 0,-1 0 15,1 0-15,0 18 0,-1-18 0,1 0 0,-1 0 0,1 0 0,0 0 0,-1 0 0,1 0 0,17 0 0,-17 0 16,0 0-16,-1 0 0,1 0 0,-1 0 0,1 18 0,0-18 0,-1 0 0,1 0 0,0 0 16,17 17-16,-17-17 0,-1 0 0,1 0 0,-1 0 0,1 0 0,0 0 0,-1 0 15,1 0-15,0 0 0,17 0 16,-17 0-16,-1 0 0,1 0 0,-1 0 16,1 0-16,-36 0 78,1 0-78,17 18 15,-18-18-15,1 0 0,-1 0 0,0 0 0,1 0 0,-1 0 0,0 0 16,1 18-16,-19-18 0,19 0 0,17 17 0,-18-17 0,1 0 0,-1 0 0,0 0 16,1 0-16,-1 0 0,0 0 0,1 0 0,-1 0 0,0 0 0,1 0 0,-1 0 15,1 0-15,-1 0 0,0 0 0,1 0 0,-1 0 0,0 0 0,1 0 0,-1 0 0,0 0 0,1 0 0,-1 0 0,1 0 16,-1 0-16,0 0 0,1-17 0,-1 17 0,0 0 0,1 0 0,-19 0 0,19 0 0,-19 0 0,19 0 15,-1-18-15,1 18 0,-1 0 0,0 0 0,-52-18 0,52 18 0,0 0 0,1 0 16,-1 0-16,1 0 0,-1-17 0,0 17 0,1 0 0,-1 0 0,0 0 0,1 0 16,-19 0-16,19 0 0,-36 0 15,53-18-15,-18 18 32</inkml:trace>
  <inkml:trace contextRef="#ctx0" brushRef="#br0" timeOffset="54236.523">4498 6509 0,'0'17'31,"0"19"-15,0-19-16,0 1 0,0 0 0,0-1 0,0 18 0,0-17 0,0 0 16,0-1-16,-18 19 0,18-19 0,0 1 0,0 0 0,0-1 0,0 1 0,0 0 0,0-1 0,0 1 0,0-1 15,0 1-15,-17 35 0,17-35 0,0-1 0,0 19 0,0-1 0,-18-18 0,18 19 0,0-19 16,0 1-16,0 17 0,0-17 0,0 70 0,0 71 16,0-141-16,0 34 0,0-16 0,0 17 0,0 0 0,0-18 0,18-18 0,-18 1 0,0 70 15,0-70-15,0 0 0,0-1 0,17 54 0,-17-36 0,18 0 0,-18-17 0,0 17 16,0-17-16,18-18 0,-18 18 0,0-1 0,0 1 0,0-1 0,0 1 0,0 53 0,0-54 0,0 19 0,17-19 15,-17 18-15,0-17 0,18-18 0,-18 18 0,0-1 0,0 72 16,0-37-16,0-34 0,17-18 0,-17 18 0,0-1 0,0 1 0,0 0 0,36 140 16,-36-140-16,0 0 0,17-1 0,-17 1 0,0 0 15,0-1-15,18 1 0,-18 0 0,0-1 0,0 1 0,0-1 0,0 1 0,0 0 16,0-1-16,0 1 0,0 0 0,0-1 0,18-17 0,-18 18 0,0 35 16,0-36-16,0 1 0,17-18 0,-17 18 0,0 35 15,0-36-15,18-17 0,-18 18 16,0 0 15,18-18-15,-18 17-16,17 1 0,-17 0 0,18-1 0,-1-17 15,1 0 1,0 0-16,-18 18 0,17-18 0,1 0 16,0 0-16,-1 0 0,1 0 15,0 0-15,-1 0 0,1 0 0,0 0 16,17 0-16,0 0 0,-17 0 0,-1 0 0,1 0 15,-18 17-15,18-17 0,-1 0 0,1 0 0,0 0 0,-1 0 0,1 0 0,-1 0 0,1 0 16,0 0-16,-1 0 0,1 0 0,0 0 0,17 0 0,-17 0 0,-1 0 16,1 0-16,0 0 0,-1 0 0,1 0 0,-1 0 0,1 0 0,0 0 0,17 0 0,18 0 15,-35 0-15,17-17 0,18 17 0,0-18 0,0 18 16,-18 0-16,-18 0 0,19 0 0,-19 0 0,1 0 0,0 0 0,-1 0 0,1 0 0,0 0 0,70 0 0,-53 0 16,-17 0-16,-1 0 0,1 0 0,0 0 0,17 0 0,-17 0 0,17 0 0,-18 0 0,1 0 0,17 0 0,1 0 0,-1 0 15,0 0-15,0 0 0,-17 0 0,0 0 0,17 0 0,-17 0 0,-1 0 0,1 0 0,17 0 0,-17 0 0,-1 0 0,19 0 0,105 0 16,-106 0-16,-17 0 0,-1 0 0,1 0 0,0 0 0,-1 0 0,1 0 0,0 0 0,17 0 0,-17 0 15,17 0-15,0 0 0,-17 0 0,-1 0 0,1 0 0,0 0 0,-1 0 0,1 0 0,17 0 0,0 0 0,-17 0 0,0 0 0,-1-17 16,1 17-16,0 0 0,-1 0 0,19 0 0,-19 0 0,1 0 0,0 0 0,-1-18 0,1 18 0,-1 0 0,1 0 16,0 0-16,-1-18 0,1 18 0,0 0 0,-1 0 15,-34 0 63,-1 0-78,0 0 0,1 0 16,-1 0-16,0 0 0,18-17 0,-17 17 0,-1 0 0,1-18 16,-1 18-16,18-18 0,-35 18 0,35-17 0,-18 17 0,18-18 0</inkml:trace>
  <inkml:trace contextRef="#ctx0" brushRef="#br0" timeOffset="55253.065">4815 6720 0,'18'0'47,"0"0"-47,-1 0 0,1 0 0,0 0 0,-1 0 16,1 0-16,0 0 0,-1 0 0,1 0 0,-1 0 0,1 0 0,0 0 15,17 0-15,-17 0 0,17 0 0,-17 0 0,17 0 0,-18 0 0,1 0 0,0 0 0,17 0 16,-17 0-16,17 0 0,-17 0 0,-1 0 0,1 0 0,0 0 0,17 0 0,-18 0 0,19 0 0,-1 0 0,-17 0 0,-1 0 0,19 0 16,-1 0-16,-18 0 0,1 0 0,17 0 0,-17 0 0,17 0 0,-17 0 0,0 0 0,-1 0 0,124-17 15,-105 17-15,-19 0 0,1 0 0,17 0 0,-17 0 0,-1 0 0,19-18 0,17 18 0,-18 0 0,53-18 16,-70 18-16,17-17 0,0 17 0,1 0 0,-19 0 0,1 0 0,-1 0 0,1 0 0,17 0 0,-17 0 0,0-18 0,17 18 0,0-17 15,-17 17-15,-1 0 0,19 0 0,-19-18 0,1 18 0,17 0 0,1 0 0,-1 0 0,-17 0 0,-1 0 0,18-18 0,-17 18 0,17 0 16,-17 0-16,0-17 0,-1 17 0,1 0 0,0 0 0,17 0 0,-18 0 0,1-18 0,0 18 0,-1 0 0,1 0 0,35 0 16,-35 0-16,-1 0 0,1 0 0,-1 0 15,1 0 17,-18 18-1,0-1-31,18 1 0,-18 0 0,17-1 0,-17 1 0,18-1 0,-18 19 0,0-1 15,0-17-15,18-18 0,-18 17 0,0 1 0,0 0 0,17-1 0,-17 1 0,0 0 0,0-1 0,18 1 0,-18 17 0,0-17 0,18-18 0,-18 35 16,17-17-16,-17-1 0,0 1 0,0 0 0,0-1 0,0 18 0,0-17 0,18 17 0,-18-17 0,0 0 0,0 17 0,18-35 0,-18 35 0,17 0 0,-17 1 0,0-19 16,0 19-16,18-19 0,-18 1 0,0 17 0,0-17 0,0 141 0,0-124 0,0 0 0,0-17 15,0 17-15,0-17 0,17 52 0,-17-52 0,0 35 0,0 35 0,0-53 0,0 1 0,0-19 0,0 19 0,0-1 16,0 0-16,0-17 0,0-1 0,0 19 0,0-1 0,0 0 0,0-17 0,0 17 0,0-17 0,0 17 0,0 0 16,0 1-16,0-19 0,0 1 0,0-1 0,0 1 0,0 0 0,-17-1 0,17 1 0,0 0 0,0-1 15,-18 1-15,18 0 0,0-1 0,0 1 0,0 0 0,0 34 16,0-34-16,0 0 0,0-1 0,0 1 0,0 0 0,0-1 15,0 1-15,0 0 0,0 70 16,0-71-16,-17 19 0,17-19 0,0 1 0,0 0 0,0-1 0,0 1 16,0-1-16,0 1 15</inkml:trace>
  <inkml:trace contextRef="#ctx0" brushRef="#br0" timeOffset="57353.252">7655 9278 0,'18'0'32,"17"0"-32,-17 0 0,-1 0 0,1 0 0,17 0 15,-17 0-15,0 0 0,-1 0 0,1 0 0,0 0 0,17 0 0,-18 0 0,-3950 18 16,8008-1-16,-4058-17 0,1 0 0,52 0 0,-52 0 16,0 0-16,-1 0 0,19 0 0,-19 18 0,1-18 0,17 0 0,-17 0 0,-1 0 0,54 18 15,-53-18-15,-1 0 0,1 0 0,-18 17 0,35-17 0,-17 0 0,17 0 0,89 0 16,-107 0-16,1 0 0,17 0 0,-17 0 0,-1 0 15,19 0-15,17 0 0,-18 0 0,-17 0 0,-1 0 0,1 0 16,-1 0-16,1 0 0,0 0 0,-1 0 0,1 0 16,-36 0 77,1 0-93,-1 0 0,0 0 0,1 0 16,-1 0-16,1 0 0,-1-17 16</inkml:trace>
  <inkml:trace contextRef="#ctx0" brushRef="#br0" timeOffset="57861.222">8819 9260 0,'18'0'32,"0"0"-32,-1 0 0,1 0 15,0 0-15,-1 0 0,1 0 16,0 0-16,17 0 0,-18 0 0,1 0 0,0 0 0,-1 0 16,1 0-16,35 0 0,53 18 15,-89-18-15,19 0 0,-19 0 0,19 0 0,17 0 0,-36 0 0,1 0 0,-1 0 0,1 0 16,0 0-16,-1 0 0,1 0 0,35 0 0,-35 0 0,-1 0 0,1 0 0,-1 0 15,1 0-15,0 0 0,-1 0 0,1 0 16,-36 0 31,1 0-47,-1 0 16,0 0-16,18 18 0,-17-18 0,-1 0 0,-17 17 15,17-17-15,18 18 0,-17-18 0,-1 0 0,0 0 0,1 0 16,-1 0-16,18 18 0,-18-18 0,-17 17 0,18-17 0,-1 0 15,0 0-15,1 18 0,-1-18 0,0 18 0,1-18 0,-1 0 16,0 17-16,1-17 0,-1 18 0,0-1 0,1-17 0,-1 0 16,1 0-16,17 18 0,-18-18 0,0 0 15,18 18-15</inkml:trace>
  <inkml:trace contextRef="#ctx0" brushRef="#br0" timeOffset="72078.894">3052 3722 0,'0'17'62,"0"1"-46,0 17-16,0-17 0,0 0 0,0-1 0,0 1 0,0 0 0,0-1 0,0 1 0,0-1 0,0 19 15,0-19-15,0 72 0,0-54 0,0-18 0,0 19 16,0 17-16,-18-36 0,18 1 0,0 0 0,0-1 0,0 1 0,0 0 0,0-1 0,0 1 0,-18 17 0,18-17 16,0 17-16,0 18 0,0-35 0,0 17 0,0 18 0,0-36 0,0 1 0,0 17 15,0-17-15,0 0 0,-17 34 0,17-16 0,-18-19 0,18 1 0,0 0 0,0-1 0,0 1 0,0 17 0,0-17 16,0 0-16,0-1 0,-18 124 0,18-88 15,0-35-15,0-1 0,0 1 0,0 53 0,0-54 0,0 1 0,0 0 0,0 17 16,0-18-16,0 125 16,0-107-16,0-17 0,0-1 0,0 1 0,0 17 0,0-17 0,0-1 0,0 1 0,0 0 15,0-1-15,0 1 0,0 0 0,0-1 0,0 18 0,0-17 0,18 70 16,-18-70-16,0 0 0,18-1 0,-18 1 16,0-1-16,0 1 0,0 17 15,0-17-15,17 0 0,1-18 16,-18 17-16,0 1 0,0 0 0,18 17 15,-1-17-15,1-18 0,-18 17 0,0 1 0,0-1 16,17-17-16,-17 18 0,18-18 0,-18 18 0,0-1 0,18-17 16,-1 0-16,-17 18 0,18-18 0,-18 18 0,18-18 0,-18 17 0,17-17 0,1 0 15,0 0-15,-18 18 0,17-18 0,1 0 0,-1 18 0,1-18 0,0 0 0,123 17 16,-124 1-16,19-18 0,-1 0 0,-17 17 16,17-17-16,0 0 0,53 0 0,-70 0 0,17 0 0,-17 0 0,0 0 0,17 0 0,0 0 0,-17 0 15,158 0-15,-123 0 0,0 0 0,-35 18 0,-1-18 0,19 0 0,-1 0 16,-17 0-16,-1 0 0,36 0 0,106 18 0,-71-1 0,-53-17 15,1 0-15,-19 0 0,18 0 0,1 0 0,228 0 0,-211 0 16,-35 0-16,0 0 0,17 0 0,-18 0 0,19 0 0,52 0 0,-53 0 0,1 0 0,-19 0 0,18 0 0,-17 0 0,17 0 0,1 0 16,-19 0-16,19 0 0,-19-17 0,1 17 0,158-18 0,-70 0 15,-71 18-15,18-17 0,-18 17 0,-17-18 0,0 18 0,17 0 0,0 0 0,71 0 0,-53 0 0,-35 0 0,-1 0 0,19-17 16,-19 17-16,1 0 0,0 0 0,17-18 0,0 18 0,-17 0 0,-1 0 0,1 0 0,211-35 16,-158 17-16,-53 18 0,17 0 0,-18 0 0,1 0 0,17 0 0,-17 0 15,17 0-15,-17 0 0,0 0 0,-1 0 0,1-18 0,17 18 0,-17 0 0,35 0 0,-36 0 16,1 0-16,0 0 0,-1 0 0,1 0 0,-1 0 0,1 0 0,0 0 0,-1 0 15,1 0-15,0 0 0,-1 0 0,1 0 0,0 0 0,-1 0 16,1 0-16,0 0 0,-1 0 0,1 0 0,-1 0 0,1 0 0,0 0 0,-1 0 16,1 0-16,0 0 0,17 0 0,0 0 0,-17 0 0,-1 0 0,19 0 0,-19 0 0,1 0 15,0 0-15,-1 0 0,19 0 0,-19 0 0,1 0 0,-1 0 0,1 0 0,0 0 0,-1 0 0,1 0 0,0 0 0,-1 0 0,1 0 16,17 0-16,-17 0 0,0 0 0,-1 0 0,18 0 0,1 0 0,-19 0 0,19 0 0,-19 0 0,19 0 0,-19 0 0,1 0 16,-1 0-16,89 0 0,-88 0 0,35 0 0,-36 0 0,19 0 0,-19 0 15,1 0-15,0 0 0,-1 0 0,1 0 0,0 0 0,-1 0 0,19 0 0,-19 0 0,1 0 0,-1 0 0,1 0 0,17 0 0,-17 0 0,0 0 16,176 0-16,-159 0 0,-17 0 15,-1 0-15,18 0 0,-17 0 0,17 0 0,-17 0 0,0 0 0,-1 0 0,1 0 0,0 0 0,-1 0 0,1 0 0,0 0 0,-1 0 0,1 0 16,-1 0-16,1 0 0,0 0 0,-1 0 0,1 0 0,70 0 0,-70 0 0,-1 0 0,1 0 0,17 0 0,-17 0 16,0 0-16,-1 0 0,1 0 0,0 0 0,-1 0 0,-17-17 0,35 17 0,-17 0 0,0 0 0,-1 0 0,1 0 15,0 0-15,-1 0 0,1 0 0,0 0 0,-1 0 0,1 0 0,0 0 0,-1 0 16,1 0-16,-1 0 0,1 0 0,0 0 0,-1 17 0,1-17 0,0 0 16,-1 0-16,1 0 0,0 0 0,-1 0 0,1 0 0,17 0 0,-17 0 15,-1 18-15,1-18 0,0 0 0,-1 0 0,-17 18 0,18-18 0,0 0 0,-1 0 0,1 0 0,-1 0 0,1 0 16,0 0-16,-18 17 0,17-17 0,1 0 0,0 0 0,-1 0 0,1 0 0,0 0 0,-1 0 0,1 0 0,0 0 0,-18 18 0,35-18 0,-18 0 15,1 0-15,0 0 0,-18 18 0,17-18 0,1 0 0,0 0 0,17 0 0,-17 0 0,-1 0 16,1 0-16,-1 0 0,1 0 0,-18 17 0,18-17 0,-1 0 0,1 0 0,0 0 16,-1 0-16,1 0 0,0 0 0,-1 0 15,1 0-15,-1 0 0,1 0 16,0 0-16,-1 0 0,1 0 0,0 0 0,-1 0 0,1 0 0,0 0 16,-1 18-16,1-18 0,0 0 0,-1 0 0,1 0 0,-1 0 0,1 0 0,0 0 0,-1 0 0,1 0 0,0 0 15,-1 0-15,71 0 0,-70 0 0,0 0 0,-1 0 0,1 0 0,0 0 0,-1 0 0,1 0 0,0 0 16,-1 0-16,18 0 0,-17 0 0,17 0 0,-17 0 0,17 0 0,-17 0 0,0 0 0,-1 0 0,1 0 0,0 0 0,-1 0 0,1 0 0,-1 0 15,1 0-15,0-18 0,17 18 0,-17 0 0,17 0 0,-17 0 0,17 0 0,0 0 0,-17 0 0,17 0 0,-17 0 0,-1 0 16,19 0-16,-19 0 0,1 0 0,-1 0 0,1 0 0,17 0 0,-17 0 0,0 0 0,17 0 16,-17 0-16,17 0 0,-17 0 0,-1 0 0,54 0 0,-54 0 0,1 0 0,17 0 15,1 0-15,-19 0 0,1 0 0,-1 0 0,1 0 0,0 0 0,-1 0 0,19 0 0,-19 0 0,1 0 0,0 0 16,-1 0-16,1 0 0,-1 0 0,1 0 0,0 0 0,-1 0 0,1 0 0,0 0 0,-1 0 0,1 0 16,0-17-16,-1 17 0,1 0 0,0 0 0,-1 0 0,1 0 15,-18-18 1,-18 18 31,18-18 31,0 1-78,0-1 0,0 0 0,0 1 0,0-1 0,0 0 0,0 1 0,0-1 15,0 1-15,0-19 0,0 19 0,0-1 0,0 0 0,0 1 16,0-1-16,0 0 0,0 1 0,0-1 0,-17 0 0,17 1 0,0-1 0,0 1 0,0-1 0,-18 18 0,18-18 16,0 1-16,0-19 0,-18 19 0,18-1 0,0 0 0,0 1 0,0-18 0,0-1 15,0 19-15,0-1 0,0 0 0,0 1 0,0-19 0,0 1 0,0 18 0,0-19 0,0 19 0,0-1 16,0 0-16,0 1 0,0-1 0,-17 0 0,17 1 0,0-19 0,0 19 0,0-1 0,0 1 0,0-1 0,0 0 0,0 1 0,0-1 16,0 0-16,0 1 0,0-1 0,0 0 0,0 1 0,0-18 0,0 17 0,0 0 0,0 1 0,0-1 0,0 0 0,0 1 0,0-1 0,0 0 0,0-17 15,0 18-15,0-19 0,0 19 0,0-1 0,0 0 0,0 1 0,0-1 0,0 0 0,0-17 0,0 17 0,0 1 16,0-1-16,0 1 0,0-19 0,0 19 0,0-19 0,0 19 0,0-1 0,0-17 0,0 17 15,0-17-15,0 17 0,0 1 0,0-1 0,0 0 0,0 1 0,0-1 0,0 0 16,0 1-16,0-1 0,0 1 0,0-1 16,-18 18 31,18-18-47,-18 18 15,18-17-15,-35 17 0,17-18 0,1 18 0,17-18 0,-18 18 16,0-17-16,1 17 0,17-18 0,0 0 0,-18 18 0,1 0 15,17-17-15,0-1 0,-18 18 0,0 0 0,1-18 0,17 1 0,-18 17 16,0-18-16,1 18 0,-1 0 0,18-17 0,-18 17 0,18-18 0,-17 18 0,-1 0 0,18-18 16,-88-17-16,70 17 0,1 18 15,17-17-15,-18 17 0,0 0 0,1-18 0,-1 0 0,1 18 0,17-17 0,-18 17 0,-17 0 0,17 0 0,0 0 0,1 0 0,-1-18 16,0 18-16,18-17 0,-35 17 0,17 0 0,1 0 0,-18-18 0,-89-17 0,89 17 0,0 18 16,-1-18-16,1 18 0,0 0 0,-1-17 0,19 17 0,-54-18 0,36 18 0,0 0 0,-18-18 0,17 18 15,1 0-15,18 0 0,-1-17 0,0 17 0,-17 0 0,0 0 0,-1 0 0,1-18 0,-71 18 0,71 0 0,17 0 0,-17 0 16,18 0-16,-1 0 0,-17 0 0,17 0 0,-17-17 0,-1 17 0,19 0 0,-19 0 0,19 0 0,-18 0 0,-1 0 0,19 0 0,-1 0 0,0 0 0,-17 0 15,0 0-15,0-18 0,-1 18 0,1 0 0,17 0 0,-17 0 0,0 0 0,-18 0 0,35 0 0,-123-18 0,106 18 16,0 0-16,17 0 0,-17 0 0,-1 0 0,-52 0 0,53 0 0,-36 0 0,54 0 0,-1 0 0,-35 0 0,36 0 0,-19 0 0,1-17 16,-18 17-16,35 0 0,-17 0 0,0 0 0,17 0 0,-35 0 0,18 0 0,17 0 0,-35 0 0,36 0 0,-18 0 0,-1 0 0,19 0 0,-36 0 15,35 0-15,-17 0 0,0 0 0,-1 0 0,19 0 0,-19 0 0,1 0 0,-18 0 0,35 0 0,-17 0 0,0 0 0,17 0 0,-17 0 0,17 0 0,-17 0 16,0 0-16,-36 0 0,54 0 0,-19 0 0,1 0 0,0 0 0,0 0 0,17 0 0,-35 0 0,0 0 0,18 0 0,-89 0 16,71 0-16,-17 0 0,35 0 0,17 0 0,0 0 0,1 0 15,-1 0-15,-17 0 0,17 0 0,0 0 0,18 17 0,-35-17 0,18 0 0,-1 0 0,0 0 0,-17 0 0,17 0 0,1 0 0,-1 0 16,0 0-16,1 0 0,-1 0 0,0 0 0,-17 0 0,18 0 0,-19 0 0,19 0 0,-1 0 0,0 0 15,1 0-15,-1 0 0,0 0 0,1 0 0,-1 0 0,1 0 0,-1 0 0,0 0 0,1 0 0,-1 0 0,-17 0 16,-1 0-16,19 0 0,-18 0 0,17 0 0,0 0 0,1 0 0,-1 0 0,0 0 0,1 0 16,-1 0-16,-17 0 0,17 0 0,0 0 0,1 0 0,-18 0 0,17 0 0,0 0 0,1 0 0,-1 0 15,0 0-15,18-17 0,-35 17 0,17 0 0,-17 0 0,18 0 0,-1 0 0,0 0 0,1 0 0,-19 0 0,19 0 0,-1 0 0,0-18 16,-17 18-16,18 0 0,-1 0 0,-17 0 0,17 0 0,-17 0 0,17 0 0,-17 0 0,-1 0 0,19 0 16,-18 0-16,-1 0 0,19 0 0,-36 0 0,-18 0 0,36 0 0,17 0 0,1 0 0,-1 0 15,0 0-15,1 0 0,-1 0 0,0 0 0,1 0 0,-36 0 0,35 0 0,1 0 0,-19 0 0,19 0 0,-1 0 0,0 0 0,1 0 16,-1 0-16,0 0 0,1 0 0,-1 0 0,1 0 0,-1 0 0,0 0 0,1 0 0,-1 0 0,0 0 0,1 0 0,-1 0 0,0 0 15,1 0-15,-1 0 0,1 0 0,-1 0 0,0 18 0,1-18 0,-1 0 0,0 0 0,1 0 0,-1 0 0,-17 0 0,17 0 16,1 0-16,-1 0 0,-17 17 0,17-17 0,-17 0 0,17 0 0,0 0 0,-34 0 16,34 0-16,-17 0 0,17 0 0,0 0 0,-17 0 0,0 0 0,17 0 0,0 0 0,1 0 0,-18 0 15,35 18-15,-36-18 0,1 0 0,17 0 0,-17 0 0,0 0 0,17 18 0,-17-18 0,17 0 0,-70 0 16,53 17-16,-1-17 0,19 0 0,-18 0 0,17 0 0,-17 0 0,17 0 0,0 0 0,1 0 0,-1 0 16,-17 0-16,17 0 0,-17 0 0,0 18 0,17-18 0,-17 0 0,17 0 0,0 0 0,-17 0 0,18 17 15,-54-17-15,36 0 0,17 0 0,0 0 0,1 0 0,-36 0 0,53 18 0,-18-18 16,1 0-16,-19 0 0,1 0 0,17 0 0,1 0 0,-1 0 0,0 0 0,1 0 0,-1 0 0,1 0 0,-1 0 15,0 0-15,1 0 0,-1 0 0,0 0 0,1 0 0,-1 18 0,0-18 0,1 0 0,-1 0 16,1 0-16,-19 0 0,19 0 0,-1 0 0,0 0 0,1 0 0,-1 0 0,0 0 16,1 0-16,-1 0 0,0 0 15,1 0 110,17 17-125,-18-17 188,1 0-173,-1 0-15,0 0 0,1 0 0,-1 0 16,0 0-16,1 0 0,-1 18 0,0-18 0,18 18 0,-17-18 0,-1 0 0,1 0 16,-1 0-16,18 17 0,-18-17 0,18 18 0,-17-18 0,-1 0 0,0 18 0,1-18 15,-1 0-15,18 17 16</inkml:trace>
  <inkml:trace contextRef="#ctx0" brushRef="#br0" timeOffset="73987.398">11942 3069 0,'17'0'31,"-17"35"-15,0 54-1,0-72-15,0 1 0,0 0 0,0 17 0,0-18 0,0 1 0,0 0 16,0 17-16,0-17 0,0-1 0,0 1 0,0 0 0,0 34 16,0-34-16,0 17 0,0 1 0,0-19 0,0 1 15,18-18-15,-18 18 0,0-36 78,0 0-62,0-17-16,0 17 0,-18 1 0,18-1 0,-17 0 0,17 1 0,-18-1 16,18-17-16,-18-53 0,1 70 0,17 0 0,0 1 15,0-18-15,0 17 0,0 0 0,-18 1 0,18-19 0,0 19 0,0-1 16,0 0-16,-18-17 0,18 18 0,0-1 0,0 0 15,0 1-15,0-1 16,18 18 0,0 0-1,-18-18-15,17 18 0,19-17 0,-19 17 16,18 0-16,-17 0 0,0 0 0,-1 0 0,1 0 0,0 0 0,-1 0 16,1 0-16,0 0 0,-1 0 15,1 0 1,-18 53-16,0-36 15,0 1-15,0 0 0,0-1 0,0 18 0,0-17 0,0 0 0,-18-1 16,1 1-16,17 0 0,-18-1 0,18 1 0,-18-18 0,18 18 0,0-1 0,-53 54 16,18-36-16,17-17 0,18-1 0,-17-17 0,17 18 0,-18-18 0,18 18 15,-17-1-15,17 1 0,-18-18 0,18 17 0,-18-17 0,1 18 16,17 0-16,-18-18 0,18 17 16,-18-17-16,1 0 46,17-17-30,0-1-16,0 0 16,17 18-16,1-17 0,0-1 0,-1 18 0,1 0 0,0-17 15,-1 17-15,1-18 0,-1 18 0,1 0 0,0 0 0,-1 0 0,1 0 16,0 0-16,-1-18 0,1 18 0,0 0 0,17-17 0,-18 17 0,1 0 16,0 0-16,-1 0 0,1 0 0,0 0 0,-1 0 0,19 0 0,-19 0 15,1 0-15,-1 0 0,1 0 16,0 0-16,-1 17 15,1-17-15,0 0 0,-18 18 0,0 0 0,0-1 16,17-17-16,-17 18 0,0-1 0,18-17 0,-18 18 16,0 0-16,0-1 0,0 1 0,0 0 0,-18-1 15,18 1-15,0 0 0,-17-18 0,-1 0 0,18 17 0,0 1 0,-18-18 0,1 18 16,-1-1-16,0 1 0,-17-18 0,35 17 0,0 1 0,-17-18 0,-1 0 0,18 18 0,-18-1 16,1-17-16,-1 18 0,0-18 0,1 18 0,-1-18 0,0 17 0,1-17 0,-1 0 0,1 0 15,17 18-15,-18-18 0,0 18 0,1-18 0,17 17 0,-18-17 0,0 0 0,1 0 16,-1 0-1,0 0 1</inkml:trace>
  <inkml:trace contextRef="#ctx0" brushRef="#br0" timeOffset="74827.405">12859 3210 0,'0'18'31,"0"0"-31,0-1 0,0 1 0,0-1 0,0 1 0,0 0 0,0-1 16,0 19-16,0-1 0,0 0 0,0-17 0,0-1 0,0 1 0,0 17 0,0-17 0,0 17 15,0-17-15,0 0 0,0-1 0,0 19 0,0-19 0,0 18 0,0-17 0,0 0 0,0-1 0,0 1 0,0 17 16,0-17-16,0 0 0,-18-1 0,18 1 0,0 17 0,0-17 0,0-1 0,0 1 16,0 0-16,0-1 0,-18-17 46,1 0-46,-1 0 0,18-35 16,0 17-16,0 1 0,-17-1 0,17 0 0,0 1 0,-18 17 0,18-18 0,0 1 0,0-1 0,-18-17 16,18 17-16,-17 0 0,17 1 0,0-1 0,0 0 0,-18 1 0,18-1 0,0 1 0,0-36 0,0 35 0,-18-17 15,18 17-15,0 0 0,0-17 0,-17 35 0,17-35 0,0 17 0,0-17 0,0 0 0,0 17 0,0-17 0,0 17 0,0 0 16,0 1-16,0-1 0,0 1 0,0-1 0,0 0 0,0 1 0,0-1 0,0 0 0,17-17 0,1 0 0,-18 17 0,18 18 0,17-88 16,-17 88-16,-18-18 0,0 1 0,17-1 0,1 18 0,-18-18 0,17 18 0,-17-17 0,36-1 15,-36 0-15,17 1 0,1 17 0,0 0 0,-18-18 0,17 18 0,1-17 0,0 17 0,-1 0 16,1-18-16,-1 18 0,1 0 0,0 0 0,-1 0 0,1 0 0,0 0 15,-1 0-15,1 0 0,0 0 16,-1 0-16,-17 18 0,18-1 0,0-17 16,-18 18-16,35 17 0,-35 0 0,0-17 15,0 0-15,0-1 0,0 1 0,0 0 0,0-1 0,0 19 0,0-19 0,0 36 16,0-35-16,0-1 0,-18-17 0,18 18 0,0 0 0,-17-1 0,-1 1 0,18 0 0,0-1 16,-18 1-16,1-18 0,17 17 0,-18 1 0,0 0 0,-17 35 0,17-36 15,1 1-15,17 0 0,-18-18 0,0 17 0,18 1 0,-17-18 0,-1 0 0,18 17 16,-17-17 15,34 0-15,71-17 15,-70 17-31,0 0 0,-1 0 0,1 0 0,0 0 0,-1 0 0,1 0 0,0 0 0,-1 0 16,1 0-16,-1 0 0,1 17 15,0-17-15,-18 18 0,17-18 0,-17 18 0,0-1 0,18-17 0,-18 18 16,0 0-16,0-1 0,18-17 0,-18 18 0,0 0 0,17-18 0,-17 17 0,0 1 0,0 0 15,0-1-15,0 1 0,0-1 0,0 1 0,0 0 0,0-1 0,0 1 0,0 0 16,-17-1-16,17 1 0,0 0 0,0-1 0,-18-17 0,0 18 0,1-1 0,17 1 0,-18-18 0,0 0 16,18 18-16,0-1 0,-52 19 0,34-19 0,0-17 0,-17 18 0,35 0 15,-18-18-15,1 17 0,-1-17 0,18 18 0,-18-18 0,1 0 0,-1 17 0,0-17 0,1 18 16,17 0-16,-18-18 0,1 0 0,-1 0 0,0 0 0,1 0 16,17 17-16,-18-17 0,0 0 0,1 0 0,17 18 15,-18-18-15,0 0 0,1 0 0,-1 0 0,1 0 16,-36 0-1,35 0-15</inkml:trace>
  <inkml:trace contextRef="#ctx0" brushRef="#br0" timeOffset="82576.592">14005 3933 0,'0'18'16,"0"17"-16,0-17 16,0 0-16,18 35 0,-18-36 15,18 1-15,-18-1 0,0 1 0,17 0 0,-17-1 0,0 1 0,0 0 0,0 35 16,0-36-16,0 1 0,0 0 0,0-1 0,18-17 0,-18 18 0,0-1 0,0 1 0,0 0 0,0-1 15,17-17-15,-17 18 0,0 0 0,0 17 0,0-17 0,0-1 0,0 1 0,0 17 16,18-17-16,-18-1 0,35 107 16,-35-107-16,0 1 0,0 70 0,18-88 15,-18 36-15,18-19 0,-18 19 0,0-19 0,0 36 0,0-35 0,17-1 0,-17 1 0,18 0 16,-18-1-16,0 1 0,18 17 0,-18-17 0,0-1 0,17 1 0,-17 53 0,18-71 16,-18 17-16,0 36 0,0-35 0,0-1 0,17-17 0,-17 18 0,0 0 0,18 158 15,0-158-15,-18-1 0,0 1 0,0 0 0,0 70 16,0-70-16,0-1 0,17 1 0,-17-1 0,0 1 0,0 0 0,18 35 15,-18-36-15,0 1 0,0 0 0,0-1 0,18-17 0,-18 18 16,0-1-16,17-17 0,-17 18 0,0 0 0,0-1 0,0 1 0,18 0 16,-18-1-16,0 1 0,0 0 15,-18-18 32,1 0-31,-1 0-16,0 0 0,18-18 15,0 0-15</inkml:trace>
  <inkml:trace contextRef="#ctx0" brushRef="#br0" timeOffset="83238.288">14235 3616 0,'17'0'47,"1"0"-47,-1 0 0,1 0 0,0 0 16,-1 0-16,1 0 0,-18 18 0,124-1 15,-89 1-15,-18-18 0,19 18 0,-19-18 0,1 17 0,0-17 0,35 0 0,123 18 16,-158-18-16,17 17 0,0-17 0,18 0 0,-18 18 0,-17-18 0,17 0 0,1 0 0,34 0 16,-52 0-16,17 0 0,18 18 0,0-18 0,-18 0 0,-17 0 0,17 0 0,0 0 0,18 17 0,-35-17 0,17 0 0,0 0 0,1 0 0,-1 0 15,-17 0-15,17 0 0,18 0 0,-36 18 0,19-18 0,17 0 0,-18 0 0,0 0 0,0 0 0,1 0 0,-1 0 0,18 0 0,-35 0 0,34 0 0,-34 0 0,35 0 16,-18 0-16,1 0 0,17 0 0,-18-18 0,-4039 18 0,8078 0 0,-4021-17 0,-17 17 0,-19-18 0,36 18 0,0 0 0,-18 0 0,18 0 0,-35-18 0,52 18 15,-17 0-15,-35-17 0,35 17 0,0-18 0,211-17 0,-211 17 0,-17 18 0,52-17 0,-53-1 0,0 18 16,36 0-16,-53 0 0,17 0 0,88-35 0,-17 17 0,-88 18 0,17-18 0,0 18 0,1 0 0,-1-17 0,0 17 0,-17-18 16,35 18-16,-18-18 0,0 18 0,1 0 0,52 0 0,-71-17 0,19 17 0,-1 0 0,-17-18 0,-1 18 0,1 0 15,17 0-15,-17 0 0,17 0 0,-17 0 0,-1 0 0,1 0 0,-18-17 0,18 17 0,-1 0 0,1 0 0,-1 0 0,1 0 16,0 0-16,-1 0 0,1 0 0</inkml:trace>
  <inkml:trace contextRef="#ctx0" brushRef="#br0" timeOffset="90622.436">11906 6438 0,'18'0'94,"0"0"-94,-1 0 0,1 0 15,-1 0-15,1 0 0,0 0 0,-1 0 0,1 0 0,0 0 0,-1 0 16,19 0-16,-19 0 0,1 0 0,-1 0 0,1 0 0,0 0 0,-1 0 0,1 0 16,35 0-16,-35 0 0,-1 0 0,1 0 0,-1 0 0,1 0 15,17 0-15,-17 0 0,0 0 0,-1 0 0,1 0 16,0 0-16,-1 0 0,1 0 0,0 0 0,-1 0 15,1 0-15,-1 0 0,1 0 0,0 0 16,-1 0 0,1 0-16,-18 18 15,18-18-15,-1 0 0,1 0 141,0 0-63</inkml:trace>
  <inkml:trace contextRef="#ctx0" brushRef="#br0" timeOffset="95137.584">14605 6350 0,'18'0'125,"-1"0"-125,1 0 0,0 0 0,34 0 16,-34 0-16,0 0 0,-1 0 0,1 0 15,0 0-15,35 0 0,-36 0 0,1 0 0,-1 0 16,19 0-16,-19 0 0,1 18 0,17-18 0,-17 0 0,0 17 0,-1-17 0,71 0 16,-70 0-16,0 18 0,-1-18 0,19 0 0,-19 0 0,1 18 0,0-18 15,-1 0-15,1 0 0,17 0 0,0 17 0,18-17 0,-35 0 0,0 0 0,-1 0 16,18 0-16,-17 0 0,70 0 0,-88 18 16,18-18-16,17 0 0,1 0 0,-19 0 0,1 0 0,-1 17 0,19-17 0,-19 0 0,1 0 15,0 0-15,-1 0 0,36 0 0,-35 0 0,-1 0 0,1 0 0,0 0 0,-1 0 0,1 0 16,35 0-16,0 0 0,-36 0 0,1 0 0,0 0 0,-1 0 0,1 0 15,0 0-15,-1 0 0,1 0 0,0 0 0,70 0 16,-71 0-16,1 0 0,0 0 0,-1 0 0,1 0 0,0 0 0,17 0 16,-17 0-16,-1 0 0,-17-17 0,18 17 0,-1 0 0,1 0 15,0 0-15,-1 0 0,1 0 0,0 0 0,-1 0 16,1 0-16,0 0 0,-1 0 0,1 0 0,0 0 0,52 0 16,-52 0-16,-1 0 0,1 0 0,17 0 15,-17 0-15,0 0 0,-1 0 0,1 0 0,-1 0 0,1 0 0,0 0 0,17 0 16,-17 0-16,-1 0 0,1 0 0,0 0 0,-1 0 0,1 0 0,-1 0 15,1 0-15,0 0 0,-1 0 0,1 0 0,0 0 0,-1 0 0,1 0 0,0 0 16,70 0-16,-71 0 0,1 0 16,17 0-16,1 0 0,-19 0 0,1 0 0,0 0 0,17 0 15,-18 0-15,1 0 0,-18 17 0,35-17 0,-17 0 0,0 0 0,-1 0 16,1 0-16,0 0 0,34 0 0,-34 0 0,0 0 16,-1 0-16,1 0 0,0 0 0,-18 18 0,53-18 0,-36 0 15,36 18-15,-35-18 0,-1 0 0,1 0 0,0 0 16,-1 0-16,-17 17 0,36-17 0,-19 0 0,1 0 15,0 0-15,-1 0 0,1 0 32,-1 0-17,1 0-15,17 0 0,-17 0 16,0 0-16,-18 18 0,17-18 0,1 0 0,0 0 0,-1 18 16,1-18-16,-1 0 0,1 0 0,0 0 0,17 0 15,-17 0-15,-1 0 0,1 0 0,0 0 0,-1 0 16,1 0-16,-1 0 0,1 0 15,0 0-15,-1 0 16,1 0 109,0 0-109,-1 0-16,1 0 0,0 0 0,-1 0 15,1 0-15,0 0 0,-1 0 0,1 0 0,-18 17 0,17-17 16,1 0-16,0 0 0,-1 0 0,1 0 0,0 0 16,-18 18-16,17-18 0,1 0 0,0 0 15,-1 0 1,1 0-16,-1 0 125,1 0-78,0 0-47,-1 0 0,1 0 15,0 0-15,52 0 16,-52-18-16,0 18 0,-1 0 0,1 0 0,17 0 16,-17 0-16,-1 0 0,1 0 0,0 0 0,-1 0 0,-17-17 0,18 17 15,0 0-15,-1 0 0,1 0 0,-1 0 16,1 0-1,0 0-15,-1 0 0,1 0 0,-18-18 16,18 18-16,-1 0 0,1 0 0,0 0 16,17 0-1,-18 0-15,1 0 0,0 0 16,-1 0-16,1 0 16,0 0-16,-1 0 0,1 0 0,17 0 15,0 0-15,-17 0 0,0 0 0,-1 0 16,1 0-16,0-18 0,-1 18 0,1 0 0,0 0 0,-1 0 0,1 0 0,0-17 15,105-1 1,-105 18-16,17 0 0,0 0 0,-17 0 0,17 0 0,-17 0 0,-1 0 0,1 0 16,0-18-16,-1 18 0,1 0 0,0 0 0,-1 0 0,1-17 0,0 17 0,-1 0 0,1 0 15,-1 0-15,1 0 0,0 0 0,-1 0 0,1 0 0,0 0 16,70 0 0,-71 0-16,1 0 0,0 0 0,-1 0 0,1 0 15,0 0-15,-1 0 0,1 0 16,0 0-16,-1 0 15,1 0-15,-1 0 16</inkml:trace>
  <inkml:trace contextRef="#ctx0" brushRef="#br0" timeOffset="100729.501">17392 3651 0,'18'0'31,"-1"0"-31,1 0 0,17 0 16,0 0-16,-17 0 0,0 0 0,-1 0 16,19 0-16,-19 0 0,1 0 0,0 0 0,-1 0 0,107 18 15,-107-18-15,1 0 0,17 18 0,-17-18 0,-1 0 0,36 0 0,-17 0 0,17 0 0,123 17 16,-123-17-16,194 0 0,-212 0 0,0 0 0,142 0 0,52 0 15,-176 0-15,-18 0 0,18 0 0,0 0 0,-18 0 0,18 0 0,0 0 0,353 0 16,-353 0-16,-36 0 0,36 0 0,-17 0 0,-1 0 0,35 0 0,-52 0 0,17-17 0,36 17 0,158 0 16,-193 0-16,52 0 0,-71 0 0,19 0 0,-19 0 0,19 0 0,-19 0 0,1 0 0,176 0 15,-176 0-15,-1 0 0,18 0 0,1 0 16,-1 0-16,-17 0 0,-1 0 0,1 0 0,0 0 16,-1 0-1,-17 17-15,-17-17 172,-1 0-172,0 0 0,1 0 16</inkml:trace>
  <inkml:trace contextRef="#ctx0" brushRef="#br0" timeOffset="104320.237">20214 10283 0,'0'-17'31,"0"-1"-31,0 1 16,0-1-16,0 0 0,0 1 0,0-1 15,18 0-15,-18 1 0,17 17 0,-17-18 0,18 18 0,0 0 16,-18-18-16,17 18 0,1 0 0,-18-17 0,18 17 0,-1 0 15,1 0-15,-18-18 0,18 18 16,-1 0-16,1 0 0,-1 0 16,1 0-16,-18 18 31,0-1-31,0 1 0,0 0 0,0-1 0,-18 1 0,18 0 0,0-1 0,-17-17 0,-1 53 16,18-35-16,0-1 0,-17-17 0,-1 0 0,18 18 0,-18 0 0,18-1 0,-17-17 0,-1 18 0,0 17 0,18-17 15,-17 0-15,-71 70 0,70-71 0,18 1 16,-18-18-16,1 18 0,-36 52 0,35-52 0,0 17 0,1-35 0,17 18 15,-18-18-15,18 17 0,-35 36 0,17-53 0,18 18 0,-17 0 0,17-1 0,-18-17 16,18 18-16,0 0 0,-18-18 0,18 17 16,18 1-1,0-18 1,-1 0-16,89 17 0,-53 1 16,-35 0-16,-1-18 0,36 17 0,-35-17 0,-1 18 15,1-18-15,0 0 0,-18 18 0,17-18 0,1 0 0,0 0 0,-1 0 0,19 17 16</inkml:trace>
  <inkml:trace contextRef="#ctx0" brushRef="#br0" timeOffset="104800.576">20761 10442 0,'-18'0'0,"36"0"0,-36 18 0,1-18 0,-19 53 16,19-36-16,-1-17 0,18 18 0,-17 0 0,-1-18 0,18 17 0,-18 1 0,18 0 16,0-1-16,-17-17 0,17 18 0,-18 17 0,18-17 0,0-1 15,0 1-15,18-18 0,-18 18 0,0-1 16,35-17-16,0 18 0,-17-18 0,-18 18 0,70-1 15,-52 19-15,0-36 0,-1 0 0,1 17 0,0-17 16,-1 0-16,1 0 0,-18 18 0,17-18 0,1 0 0,0 0 0,-1 0 0,1 0 16,0 0-16,-1 0 0,19 0 0,-19 0 0,1 0 0,-1 0 0,1 0 0,17 0 0,-17 0 15,0 0-15,-1-18 0,19 18 0,-1 0 0,-18-17 0,1 17 0,0-18 0,88-53 16,-71 71-16,-35-17 0,18 17 0,-18-36 0,17 36 16,18-35-16,-17 35 0,0-17 0,-18-1 0,0 0 0,17 18 0,-17-17 0,0-1 0,18 18 0,-18-18 15,0 1-15,0-1 0,0 0 0,0 1 0,0-1 0,0 0 0,0 1 16,0-1-16,0 1 0,0-1 0,0 0 0,-18 18 0,18-17 0,-17-1 0,-1 0 15,0 18-15,18-17 0,-35-1 0,35 0 0,-17 18 0,-1-17 0,0 17 16,18-18-16,-17 18 0,-1 0 0,0 0 0,1 0 0,-1 0 16,0 0-16,1 0 0,17-17 0,-18 17 0,0 0 0,1 0 15,-1 0-15,1 0 0,-1 0 0,0 0 0,1 0 0,-1 0 0,0 0 0,1 0 16,-1 0-16,18 17 0,-18-17 0,1 18 0,-1-18 16,18 17-16,-17-17 0,-1 18 0,18 0 15,-18-18-15</inkml:trace>
  <inkml:trace contextRef="#ctx0" brushRef="#br0" timeOffset="105362.338">22542 10125 0,'0'0'0,"-17"0"0,-1 0 0,1 0 0,-19 0 0,36 17 15,-17-17-15,-1 0 0,0 0 0,18 18 0,-17-18 0,-1 0 0,0 18 0,1-1 0,-1-17 0,1 18 0,-1-18 16,0 18-16,1-18 0,-1 17 0,18 1 0,-18-18 0,1 17 0,-1 1 0,-52 53 16,52-71-16,18 17 0,-18 1 0,1 0 0,-36 70 15,35-88-15,0 35 0,18-17 0,0-1 0,0 1 0,0 0 16,0-1-16,0 1 0,0 0 0,0-1 0,0 1 16,0-1-16,18-17 0,0 0 0,-1 0 0,1 0 0,-18 18 15,35 0-15,-17-18 0,0 0 0,-1 0 0,-17 17 0,35-17 0,-17 0 16,-18 18-16,18-18 0,-1 0 0,-17 18 0,18-18 0,0 0 0,-1 0 0,1 0 0,0 17 0,-1-17 15,1 18-15,-1-18 0,1 0 0,0 0 0,-1 0 0,19 0 0,-36 18 0,17-18 0,1 0 0,0 0 16,17 0-16,0 17 0,-17-17 0,-1 0 0,1 0 0,0 0 0,-1 0 0,1 0 16,0 0-16,-1 0 0,1 0 0,0 0 0,-1-17 0,1 17 15,-1 0-15,-17-18 0,18 18 0,-18-18 0,18 18 0,-1 0 0,-17-17 0,0-1 16,18 0-16,0 18 0,-18-17 0,0-1 0,0 0 0,17 1 16,-17-1-16,0 1 0,0-1 0,0 0 0,0 1 0,0-1 15,0 0-15,0 1 0,0-1 0,-17 18 0,-1-35 0,18 17 0,-18 18 0,18-18 16,-17 18-16,-1-17 0,18-1 0,-18 18 0,1-17 0,17-1 0,-18 0 0,1 18 0,-1 0 15,18-17-15,-18-1 0,1 18 0,-1-18 0,18 1 0,-18 17 0,1-18 0,-1 18 0,0-18 0,18 1 16,-17 17-16,-1 0 0,18-18 0,-18 18 0,1-17 16</inkml:trace>
  <inkml:trace contextRef="#ctx0" brushRef="#br0" timeOffset="105889.495">23319 9913 0,'17'0'15,"1"0"1,17 0 0,0 0-16,-17 0 0,0 0 0,52 35 15,-34-35-15,-19 0 0,1 18 0,-1-18 0,1 18 0,53-18 16,-54 17-16,1-17 0,0 18 0,17-18 0,-35 18 0,35-18 0,-17 0 0,17 0 0,-17 17 0,-1-17 16,19 18-16,-1-1 0,-17-17 0,-1 0 0,1 0 0,-1 0 0,1 0 0,0 0 0,-18 18 15,17-18-15,1 0 0,-18 18 0,0-1 63,0 1-63,0 0 0,0-1 0,-18 1 0,18 0 15,0-1-15,0 1 0,0 17 0,0-17 0,-17-18 0,17 17 0,-18 19 0,18-19 0,-18 1 0,18 0 0,-17-1 16,17 1-16,-18 17 0,1-35 0,17 18 0,0-1 0,-18 1 0,0 0 0,18-1 0,-17 1 0,17 0 0,-18-1 0,0-17 16,18 36-16,0-19 0,-17 1 0,-1-1 0,18 1 0,-53 35 0,53-35 0,0-1 0,-18 1 15,1 0-15,17-1 0,0 1 0,-18-18 0,1 17 0,17 1 0,-18-18 0,18 18 0,0-1 0,-18 1 0,18 0 0,-17-18 16</inkml:trace>
  <inkml:trace contextRef="#ctx0" brushRef="#br0" timeOffset="107192.128">23319 10707 0,'0'-18'16,"17"18"0,1 0-1,0 0-15,-1 0 0,1 0 0,-1 0 16,1 0-16,0 0 0,-1 0 0,1 0 15,0 0-15,-1 0 0,1 0 0,0 0 0,-1 0 0,1 0 16,-1 0-16,1 0 0,0 0 0,17 0 0,-17 0 0,-1 0 0,1 0 0,0 0 16,-1 0-16,1 0 0,-1 0 0,1 0 15,0 0-15,-1 0 16</inkml:trace>
  <inkml:trace contextRef="#ctx0" brushRef="#br0" timeOffset="108802.52">7444 13176 0,'17'0'47,"1"0"-32,0 0-15,-1 0 0,1 0 0,-1 0 0,1 0 16,0 0-16,-1 0 0,19 0 0,-19 0 0,1 0 0,0 0 0,-1 0 0,18 18 15,-17-18-15,0 0 0,-1 0 0,1 18 0,0-18 0,-1 0 0,19 0 0,-19 0 0,18 0 16,-17 0-16,0 0 0,-1 0 0,1 0 0,0 0 0,-1 0 0,1 0 0,-18 17 0,18-17 16,17 0-16,35 0 0,-52 0 15,0 0-15,-1 0 0,1 0 0,0 0 16,-1 0-16,1 0 0,0 0 31,-36 0 0,0 0-15,1 0-16,-1 0 0,0 0 0,1 0 0,-1 0 16,0 0-16,1 0 0,-1 0 0,1 0 0,-19 0 0,-52-35 15,70 35-15,-105 0 16,88 0-16,17-18 0,0 18 0,1 0 0,-1 0 0,0 0 0,-87-17 16,87 17-16,0 0 0,1 0 0,-1 0 0,0 0 15,1 0-15,-1 0 0,1 0 0,-1 0 0,0 0 0,1 0 0,-1 0 16,-35 0-16,35 0 0,1 0 0,-1 0 15,0 0-15,36 0 94,0 0-94,-1 0 16,1 0-16,0 0 0,35 0 15,-36 0-15,1 0 0,0 0 0,-18 17 0,17-17 0,1 0 0,123 0 16,-123 0-16,-1 0 0,18 0 0,1 0 0,-19 0 0,1 0 0,35 0 0,-35 0 0,-1 18 0,1-18 0,17 0 0,-17 0 16,-1 0-16,1 0 0,0 0 0,-1 0 0,1 0 0,0 0 0,-1 0 0,1 0 0,17 0 0,-17 0 0,-1 0 0,1 0 0,0 0 15,-1 0-15,1 0 0,0 0 0,-1 0 0,1 0 0,0 0 0,-1 0 0,1 0 0,-1 0 16,19 0-16,-19 0 0,1 0 16,0 0-16,-36 0 93,0 0-77,1 0 31</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3-12T08:15:41.187"/>
    </inkml:context>
    <inkml:brush xml:id="br0">
      <inkml:brushProperty name="width" value="0.05292" units="cm"/>
      <inkml:brushProperty name="height" value="0.05292" units="cm"/>
      <inkml:brushProperty name="color" value="#FF0000"/>
    </inkml:brush>
  </inkml:definitions>
  <inkml:trace contextRef="#ctx0" brushRef="#br0">864 4092 0,'-17'18'47,"17"-1"-47,0 19 0,0 17 15,-18-36-15,18 1 0,0 0 0,0-1 0,-18 1 0,1 0 0,17-1 0,0 1 0,0-1 0,0 1 0,0 0 0,-71 211 16,71-194-16,0 1 0,-17-1 0,17 0 15,-18-35-15,18 71 0,-18-36 0,18-17 0,0-1 0,0 19 0,0-19 0,-17 54 0,17-54 0,-18 19 0,18-19 0,0 19 16,-18-1-16,18-18 0,-17 107 0,-1-18 0,18-71 0,0 0 0,-18-35 0,18 36 0,0-1 16,-17 0-16,17 0 0,-18-17 0,18 106 0,0-107 0,-17 18 0,-1 1 0,18-19 0,0 54 0,0-53 0,0 17 0,0-18 15,-18 19-15,18 17 0,-17-18 0,-1 0 0,-70 353 16,70-352-16,1 34 0,-1 18 0,0-35 0,18-35 0,-17 35 0,17-18 16,-18-17-16,18-1 0,-18 19 0,18-19 0,0 19 0,0 69 0,0-16 0,0-72 15,0 1-15,0-1 0,0 1 0,-17 0 0,17 17 0,0 0 0,0 36 0,0-53 0,0-1 0,0 1 0,0 17 16,0-17-16,0-1 0,0 36 0,17 18 0,36 105 15,-53-123-15,0-18 0,0 1 0,0-1 0,0-17 0,18 87 0,-18-69 16,0 87-16,18 142 16,-18-248-16,0 19 0,0-19 0,0 1 0,0 0 0,0-1 0,0 19 0,0-19 0,0 1 0,0-1 0,0 54 0,0-53 15,0-1-15,0 19 0,0-19 0,0 1 0,0 17 0,0 0 0,0-17 0,-36 123 16,36-106-16,0-17 0,0 0 0,0-1 0,0 1 16,0 88-16,0-89 0,0 1 0,0 0 0,0-1 0,0 72 15,0-54-15,0-18 0,0 1 0,0 0 0,18-1 0,-18 19 0,18 140 16,-18-141-16,17-17 0,-17 0 0,18 17 0,-18-17 0,0-1 0,0 18 0,0-17 0,17 0 0,-17-1 0,0 19 15,0-1-15,18 141 0,-18 18 16,0-105-16,0-19 0,0-52 0,0-1 0,0 19 0,0-1 0,0-17 0,0-1 0,0 1 0,0 17 0,0 0 0,0 1 16,0-19-16,0 1 0,0 35 0,0-36 0,0 1 0,0 0 0,0 17 0,0-17 0,0-1 0,0 1 0,0 0 0,0 17 0,0-17 15,-18 34-15,18-34 0,0 17 0,0 1 0,0-19 0,0 19 0,0-19 0,0 1 0,0 17 0,0-17 0,0-1 16,0 1-16,0 53 0,0-54 0,0 124 0,0-123 0,0 0 0,0-1 0,0 1 16,0 17-16,0-17 0,0-1 0,0 54 0,0-36 0,0 1 0,0-19 0,0 18 0,0-17 0,0 35 0,0-35 0,0-1 15,0 19-15,0-19 0,0 1 0,0-1 0,0 19 0,0-1 0,0 0 0,0 1 0,0-19 0,0 19 0,18-19 0,-18 1 0,0 17 0,18-17 0,-18 17 16,0-17-16,0 35 0,17-53 0,-17 35 0,18 0 0,-18 0 0,0 1 0,0-1 0,18-35 0,-18 35 0,0 0 0,17 1 15,-17-19-15,0 1 0,18 0 0,-18-1 0,0 1 0,0 17 0,0 1 0,0-19 0,18 71 16,-18-52-16,0-19 0,0 1 0,0 17 0,0-17 0,0-1 0,0 1 0,17 17 0,-17-17 0,0 17 0,18-17 0,-18 0 16,0 17-16,0 0 0,0-17 0,0-1 0,0 1 0,0 0 0,0-1 0,17 19 0,-17-1 0,0-17 0,18-1 0,-18 18 0,18 1 15,-18-1-15,0-17 0,0-1 0,0 1 0,0 0 0,0 17 0,0-18 0,0 1 0,17 0 0,-17 35 0,18-36 0,-18 19 0,0-19 16,18 1-16,-18 17 0,17-17 0,-17 17 0,0-17 0,0-1 0,0 19 0,18-19 0,-18 1 0,0 17 0,18-35 0,-18 53 0,35 53 16,-35-88-16,0-1 0,17 1 0,-17-1 0,0 1 0,0 0 0,18-1 0,-18 1 0,0 0 0,18-1 15,-18 1-15,0 0 0,0-1 0,17 1 0,-17-1 0,0 1 0,0 0 0,0-1 0,0 1 0,0 0 0,0-1 0,0 19 16,0-19-16,0 1 0,0 0 0,0-1 0,0 1 0,0-1 0,0 1 0,0 0 0,0-1 0,0 1 15,0 0-15,0 17 0,0-17 0,0-1 0,0 1 0,0-1 16,0 1-16,0 0 0,18 17 0,-18-17 16,18-1-16,-18 1 0,17-18 0,1 18 15,-18-1-15,18-17 0,-1 0 0,1 0 0,-1 18 16,1-18-16,0 0 0,-1 0 0,1 17 0,0-17 0,-1 0 0,1 0 0,0 0 0,-1 18 0,1-18 0,0 0 16,17 18-16,-18-1 0,1-17 0,211 53 15,-123-35-15,-70-18 0,-19 0 0,36 18 0,18-1 0,-36-17 0,18 18 0,0 0 0,-18-18 0,18 17 0,-18-17 0,18 18 0,18-18 0,-36 0 16,18 0-16,0 17 0,0-17 0,53 18 0,-36-18 0,18 18 0,-35-1 0,18-17 0,-1 18 0,-17-18 0,18 0 0,-18 18 0,17-18 0,1 17 15,-18-17-15,17 0 0,1 0 0,-36 0 0,36 0 0,-1 0 0,107 18 0,-89 0 0,-18-18 0,1 0 0,-1 17 0,-17-17 0,36 0 16,-36 18-16,17-18 0,1 0 0,-18 0 0,35 0 0,-35 0 0,17 17 0,1-17 0,17 0 0,106 0 0,176 0 16,-211 0-16,-106 0 0,18 0 0,17 0 0,18 0 0,-36 0 0,124 0 0,-53-17 0,-88 17 15,0-18-15,106 18 0,-89 0 0,-17 0 0,18 0 0,-18 0 0,17 0 0,36-17 0,-18 17 0,54-36 0,-72 36 0,54 0 16,-54 0-16,-17-17 0,18 17 0,-18-18 0,-1 18 0,19 0 0,0-18 0,-19 18 0,19-17 0,-18 17 0,88 0 0,-88 0 0,0-18 0,17 18 16,1 0-16,17 0 0,-17 0 0,-36-18 0,18 18 0,17 0 0,1 0 0,-53 0 0,52 0 0,-17 0 0,-18 0 0,18 0 0,335 0 15,-282 0-15,-70 0 0,69 0 0,-69 0 0,34 0 0,-35 0 0,1 0 0,34 0 0,-34 0 16,-1 0-16,18 0 0,35 0 0,-35 18 0,70-18 0,-105 18 0,35-18 0,0 0 0,-18 0 0,18 0 0,-18 0 0,1 0 0,69 0 15,-69 17-15,17-17 0,0 0 0,-36 0 0,36 18 0,0-18 0,-35 0 0,35 0 0,-1 0 0,-16 0 0,-1 18 0,18-18 0,-35 0 0,34 0 0,-16 17 16,-19-17-16,19 0 0,17 0 0,-36 0 0,19 18 0,16-18 0,-16 0 0,-19 0 0,19 0 0,-1 0 0,0 0 0,-17 0 0,17 0 0,0 0 0,-17 0 16,35 0-16,106 18 0,-106-18 0,-36 0 0,36 0 0,-35 0 0,-1 0 15,36 0-15,-17 0 0,-19 0 0,1 0 0,0 0 0,17 0 0,0 0 0,-17 0 0,-1 0 0,1 0 16,0 0-16,-1 0 0,1 0 0,0 0 0,-18-18 94,0 0-94</inkml:trace>
  <inkml:trace contextRef="#ctx0" brushRef="#br0" timeOffset="1101.439">741 3986 0,'17'0'62,"1"0"-46,0 0-16,-1 0 15,89 18 1,-71-18-16,1 18 0,-19-18 0,1 0 0,0 0 0,-1 0 0,19 0 0,-1 0 0,177 0 16,-160 0-16,-16 0 0,-19 0 0,72 0 0,-72 0 0,54 0 0,-18 0 0,-18 0 15,0 0-15,18 0 0,-18 0 0,18 0 0,0 0 0,-17-18 0,34 18 0,-17-18 0,0 18 0,-18 0 0,18 0 0,18-17 0,17 17 0,-18 0 16,36-18-16,-35 0 0,52 18 0,-87-17 0,34 17 0,-17 0 0,71-18 0,34 1 0,-17 17 0,-88-18 16,106 0-16,-53 18 0,-53 0 0,0-17 0,0 17 0,17 0 0,1 0 0,-36 0 0,18 0 0,18-18 0,-36 18 0,18 0 0,17 0 15,1-18-15,-18 18 0,53-17 0,229-19 0,-194 19 0,-106 17 0,18-18 16,88 18-16,-53-17 0,-17 17 0,-36 0 0,0 0 0,18-18 0,0 18 0,0 0 0,-35 0 0,35-18 0,35 1 0,-35 17 15,0 0-15,-36 0 0,124-18 0,-88 18 0,0-18 0,-35 18 0,35 0 0,17 0 0,-34 0 0,17 0 0,-18-17 0,0 17 0,18 0 16,-35 0-16,35-18 0,-18 18 0,0 0 0,18-18 0,35 18 0,-35-17 0,-17 17 0,-1 0 0,0-18 0,0 18 0,1 0 0,69-35 16,-69 35-16,-19 0 0,36 0 0,-35 0 0,17-18 0,195-17 0,-195 35 15,35 0-15,-17-18 0,0 18 0,-53-17 0,35 17 0,-17 0 0,35-18 0,-35 18 0,-1 0 0,54 0 0,-36 0 0,-17 0 0,-1 0 16,19 0-16,-1 0 0,-17 0 0,-1-18 0,1 18 0,0 0 0,17 0 0,-18 0 0,19 0 0,-19 0 16,1-17-16,0 17 0,-1 0 0,1 0 0,0 0 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3-12T06:54:03.110"/>
    </inkml:context>
    <inkml:brush xml:id="br0">
      <inkml:brushProperty name="width" value="0.05292" units="cm"/>
      <inkml:brushProperty name="height" value="0.05292" units="cm"/>
      <inkml:brushProperty name="color" value="#FF0000"/>
    </inkml:brush>
  </inkml:definitions>
  <inkml:trace contextRef="#ctx0" brushRef="#br0">11942 9543 0,'17'0'31,"1"0"-31,-1 0 16,1 0-16,0 0 0,-1 0 0,1 0 0,0 0 16,-1 0-16,1 0 0,0 0 15,-1 0-15,1 0 0,-1 0 0,1 0 0,0 0 16,-1 0-16,1 0 0,0 0 0,-1 0 16,36 0-16,-35 0 15,-1 0-15,1 0 0,0 0 0,-1 0 0,1 0 16,0 0-16,-1 0 0,1 0 0,0 0 0,-1 0 0,1 0 15,0 0-15,-1 0 0,36 0 16,-35 0-16,35 0 0,-36 0 16,1 0-16,0 0 0,-1 0 0,54 0 15,-54 0-15,1 0 0,0 0 0,-1 0 0,1 0 0,17 0 16,-17 0-16,-1 0 0,1 0 0,0 0 0,-1 0 0,1 0 0,0 0 16,-1 0-16,1 0 0,0 0 0,-1 0 0,1 0 0,0 0 0,-1 0 15,1 0-15,-1 0 0,1 0 0,0 0 0,-1 0 0,1 0 16,0 0-16,-1 0 0,-17-18 0,18 18 0,0 0 15,-36 0 314</inkml:trace>
  <inkml:trace contextRef="#ctx0" brushRef="#br0" timeOffset="37185.714">13952 9437 0,'18'0'31,"0"0"-15,-1 0-1,1 0 1,0 0-1,-18-18 1,17 18-16,1 0 16,-1 0-1,-17-17 1,18 17 15,0 0-15,-1 0 15,1 0-31,0 0 16,-18-18 15</inkml:trace>
  <inkml:trace contextRef="#ctx0" brushRef="#br0" timeOffset="43334.256">11924 9525 0,'18'0'78,"-1"0"-62,1 0-16,-1 0 0,1 0 16,0 0-16,-1 0 0,1 0 0,0 0 15,-1 0-15,1 0 16,0 0-16,-1 0 0,36 0 31,-35 0-31,-1 0 0,1 0 16,0 0-16,-1 0 0,1 0 15,0 0-15,-18-18 0,17 18 16,1 0-16,-1 0 0,1 0 16,0 0-1,-1 0 1,1 0-16,0 0 0,-1 0 16,1 0-16,0 0 15,-1 0 1,1 0-16,0 0 15,-1 0 1,-17 18-16,18-18 0,-1 0 0,1 0 0,0 0 16,-1 0-16,1 0 0,0 0 15,-1 0-15,1 0 16,0 0-16,-1 0 0,1 0 16,-1 0-1,19 0-15,-19 0 16,1 0-16,0 0 15,-1 0 1,1 0-16,0 0 31,-1 0-15,1 0 15,-1 0-31,1 0 16,0 0-1,-1 0 1,1 0 15,0 0-15,-1 0 0,1 0-1,0 0 1,-1 0 15,1 0-15,0 0-1,-1 0-15,1 0 16,-18-18-16,17 18 16,1 0-16,0 0 15,-18-17-15,-18 17 188,0 0-188,1 0 15,-1 0-15,18 17 0,-17-17 0,-1 0 16,0 0-16,18 18 0,-35-18 0,17 0 16,1 0-16,-1 0 0,0 0 0,1 18 0,-1-18 0,0 0 15,1 0-15,17 17 0,-18-17 16,1 0-16,-1 0 15,0 0-15,1 0 16,-1 0 0,18 18-16,-18-18 0,1 0 0,-1 0 0,0 18 15,1-18-15,-1 0 0,1 0 0,-1 0 0,0 0 16,1 0-16,-1 17 0,-17-17 16,17 0-16,0 0 15,1 0-15,-1 0 31,1 0-31,-1 0 0,0 0 16,1 0-16,-1 0 0,0 0 0,1 0 16,-1 0-16,0 0 0,-52-35 15,52 35-15,1 0 0,-1 0 0,18-18 0,-18 18 16,1 0-16,-36-17 0,35 17 16,0 0-16,1 0 0,-1 0 15,1 0-15,-1-18 16,0 18-16,18-18 15,-17 18-15,-1 0 16,0 0-16,1-17 16,-1 17-1,0 0-15,1 0 16,-1 0 0,1 0-1,-1 0-15,0 0 16,18-18-1,-17 18-15,34 0 125,1 0-109,0 0-16,-1 0 0,-17-18 0,18 18 16,-1 0-16,1 0 0,0 0 0,-1 0 15,1 0-15,0 0 0,-1 0 0,1 0 16,0 0-16,-1 0 0,18 0 16,-17 0-16,0 0 15,-1 0-15,1 0 0,0 0 16,-1 0-16,1 0 0,0 0 15,-1 0-15,1 0 0,-1 0 0,1 0 16,0 0-16,-1 0 0,1 0 16,0 0-16,-1 0 0,1 0 0,0 0 0,-1 0 15,1 0-15,0 0 0,-1 0 0,1 0 16,-1 0-16,1 0 0,0 0 0,-1 0 0,1 0 0,0 0 16,-1 0-16,1 0 0,0 0 0,-1 0 0,1 0 15,-18 18-15,17-18 0,1 0 0,0 0 0,-1 0 0,1 0 0,0 0 16,-1 0-16,1 0 0,0 0 0,-1 0 15,1 0-15,-1 0 0,1 0 16,0 0-16,-1 0 16,1 0-1,0 0-15,-1 0 0,1 0 16,0 0-16,-1 0 0,1 0 0,0 0 0,-1 0 16,1 0-16,-1 0 0,1 0 0,0 0 0,-1 0 0,1 0 15,0 0-15,-1 0 0,1 0 0,0 0 16,-1 0-16,1 0 0,-1 0 0,1 0 15,-36 0 142,1 0-157,17 18 15,-18-18-15,18 17 0,-17-17 0,-1 0 0,0 0 0,1 0 16,17 18-16,-18-18 0,0 0 0,1 0 0,-1 0 16,0 0-16,18 18 0,-17-18 0,-1 0 0,18 17 0,-17-17 15,-1 0-15,0 0 0,1 0 0,-1 0 0,0 0 16,1 0-16,-1 0 0,18 18 15,-18-18-15,1 0 0,-1 0 0,0 0 0,1 0 16,-1 0-16,1 0 0,-1 0 0,0 0 0,1 0 0,-1 0 0,0 0 16,1 0-16,-1 0 0,0 0 0,1 0 0,-1 0 0,1 0 15,-19 0-15,19 0 0,-1 0 0,0-18 0,1 18 0,-1-17 0,0 17 16,1 0-16,-1 0 0,1 0 0,17-18 0,-18 18 0,0 0 16,1 0-16,-1 0 0,0 0 15,1 0-15,-1 0 16,0 0-16,1 0 0,-1 0 0,0 0 15,1 0-15,-1 0 0,1 0 16,17-18-16,-18 18 0,0 0 0,1 0 0,-1 0 16,0 0-16,1 0 0,-1 0 0,0 0 15,1 0-15,17-17 0,-18 17 0,1 0 0,-1 0 16,0 0-16,1 0 0,-1 0 47,36 0 93,-1 0-140,1 0 0,0 0 16,-1 0-16,1 0 0,-1 0 16,1 0-16,0 0 0,-1 0 0,1 0 0,0 0 15,-1 0-15,1 0 0,0 0 0,-1 0 0,1 0 16,35 0-16,-36 0 16,1 0-16,0 0 0,-1 0 15,1 0-15,0 0 16,-1 0-16,1 0 15,0 0-15,-1 0 0,1 0 16,-1 0-16,1 0 16,0 0-16,-1 0 0,1 0 0,0 0 15,-1 0-15,19 0 0,-19 0 16,1 0-16,-1 0 16,1 0-16,0 0 0,-18-18 15,17 18-15,1 0 0,0 0 16,-1 0-16,1 0 0,0 0 15,-1 0-15,1 0 16,-1 0-16,1 0 16,-18-18-16,18 18 15,-1 0-15,1 0 16,0 0 0,-18-17-1,-18 17 95,0 0-110,1 0 0,17 17 0,-18-17 0,0 0 0,1 18 15,-1-18-15,1 0 0,-1 0 0,0 0 0,1 0 0,17 18 0,-18-18 16,0 0-16,18 17 0,-17-17 0,-1 0 0,0 0 0,1 0 15,-1 0-15,1 0 0,-1 0 0,-17 18 16,17-18-16,0 0 0,1 0 16,-1 0-16,0 0 0,1 0 0,-1 0 0,1 0 15,17 18-15,-18-18 0,0 0 0,1 0 0,-1 0 16,0 0-16,1 0 16,-1 0-1,0 0-15,1 0 0,-1 0 16,0 0 15,1 0-31,-1 0 0,1 0 16,-1 0-16,0 0 0,1 0 15,-1 0-15,0 0 0,1 0 0,-1 0 0,0 0 0,1 0 16,-1 0-16,1 0 0,-1 0 0,0 0 0,1 0 16,-1-18-16,0 18 0,1 0 0,-1 0 15,36 0 95,-1 0-95,1 0-15,-18-18 0,18 18 0,-1 0 0,1 0 16,-18-17-16,18 17 0,-1 0 0,1 0 0,-1 0 0,1 0 15,0 0-15,-1 0 0,1 0 0,0 0 0,-1-18 0,1 18 16,0 0-16,-18-18 0,17 18 0,1 0 0,-1 0 0,1 0 16,-18-17-16,18 17 0,-1 0 0,1 0 0,0 0 0,-1 0 15,1 0-15,0 0 0,-1 0 16,1 0-16,0 0 0,-1 0 16,1 0-16,-1 0 15,1 0-15,0 0 0,-1 0 16,1 0-16,0 0 0,-1 0 15,1 0-15,0 0 16,-1 0-16,1 0 0,-1 0 16,1 0-16,0 0 0,-1 0 0,1 0 15,0 0-15,-1 0 0,1 0 0,0 0 16,-1 0-16,36 0 16,-35 0-16,-1 0 0,1 0 0,0 0 15,-1 0-15,1 0 16,0 0-16,-1 0 15,1 0-15,-18 17 16,18-17-16,-1 0 16,1 0 15,-1 0 0,1 0-15,0 0-1,-36 0 235,0 0-250,1 0 16,-1 0-16,18 18 0,-17-18 0,-1 0 16,0 0-16,1 0 15,17 18-15,-18-18 0,0 0 0,1 0 16,-1 0-16,18 17 0,-18-17 0,1 0 0,-1 0 16,0 0-16,1 0 0,-1 0 15,1 18-15,-1-18 0,0 0 0,1 0 0,-1 0 0,0 0 16,1 0-16,-1 0 0,0 0 0,1 0 0,-1 0 15,1 0-15,-1 0 0,0 0 0,-17 0 16,17 0-16,1 0 0,-1 0 0,0 0 0,1 0 0,-1 0 16,1 0-16,-1 0 0,0 0 0,1 0 0,-1 0 15,0 0-15,1 0 0,-1 0 16,0 0-16,18-18 16,-17 18 15,-1 0-31,0 0 0,1 0 15,-1 0-15,1 0 0,-1 0 0,0 0 16,1 0-16,-1-17 0,0 17 16,1 0-16,-1 0 15,0 0-15,1 0 63,-1 0-1,1 0-62,-1 0 16,0 0 0,1 0-16,-1 0 0,0 0 15,1 0-15,-1 0 16,0 0-16,36 0 390,0 0-390,-1 0 16,1 0 0,0 0-16,-1 0 15,1 0-15,0 0 16,-1-18-16,1 18 16,-1 0-16,1 0 0,-18-18 0,18 18 15,-1-17-15,1 17 16,0 0-16,-1 0 0,1 0 15,0 0 1</inkml:trace>
  <inkml:trace contextRef="#ctx0" brushRef="#br0" timeOffset="47154.945">13353 9560 0,'0'18'0,"17"-18"16,-17 18-16,18-18 0,0 0 0,-18 17 0,0 1 15,17-18-15,1 0 0,-18 17 0,17 1 0,1-18 16,0 18-16,-1-18 0,1 0 0,53 35 16,-54-35-16,1 18 0,-1-1 15,1 1-15,17-18 0,18 0 16,-17 18-16,-19-18 0,1 0 0,0 0 0,-1 0 15,1 0-15,-1 0 16,1 0-16,0 0 31,-1 0-15,1 0 0,0 0-1,-18-18-15,17 0 0,-17 1 0,18 17 0,0-18 16,-1 18-16,-17-18 0,18 18 0,-18-17 0,53-19 15,-53 19-15,17-1 0,-17 1 0,18 17 0,0 0 0,-18-18 16,0 0-16,17 18 0,1 0 16,-18-17-16,18 17 15,-18-18 1,17 18 0,1-18-16,-18 1 0,0-1 15,17 18-15,-17-18 16,-17 18 31,-1 0-32,1 0 1,17 18-16,-18-18 0,0 0 0,1 0 16,-1 18-16,0-18 15,1 0-15,-1 17 0,0-17 16,1 0-16,17 18 0,-18 0 15,1-18-15,-1 0 0,0 0 32,1 0-17,34 0 48,1 0-48,0 0-15,-1 0 16,1 0-16,-1 0 0,-17-18 0,18 18 0,0 0 16,-1 0-16,1 0 0,-18-18 0,18 18 0,-1 0 15,1 0-15,-18-17 0,18 17 16,-1 0-16,-17-18 0,18 18 16,-18-18-16,17 18 0,-17-17 0,18 17 15,0-18-15,-18 1 16,17 17 31,1 0-16,-18 17 16,18 1-32,-18-1 1,0 1 31,0 0-16,0-1 94,17-17-109,-17 18 46,0 0 1,0-1-63,0 1 15,0 0-15</inkml:trace>
  <inkml:trace contextRef="#ctx0" brushRef="#br0" timeOffset="48738.64">14640 9790 0,'18'0'15,"0"0"1,-1 0-16,1 0 0,-18-18 0,17 18 16,1 0-16,-18-18 15,18 18-15,-1 0 0,1 0 0,0 0 16,-1-17-16,1 17 16,0 0-16,-1 0 0,1 0 15,-1 0-15,-4003-18 0,8043 18 16,-4039 0-16,17 0 0,-17 0 0,-1 0 0,1 0 0,0 0 0,-1 0 15,1 0-15,105 0 0,-105 0 0,0 0 0,-1 0 0,18 0 16,-17-18-16,17 18 0,36 0 0,-36-17 0,0 17 0,1 0 0,-19 0 16,54 0-16,0-18 0,-54 18 0,1 0 0,-1-18 0,19 18 0,-19 0 15,1 0-15,35 0 0,-18-17 0,-17 17 0,-18-18 0,17 18 16,1 0-16,0 0 0,52-17 0,-52 17 16,0 0-16,-1 0 0,1-18 0,-1 18 0,1-18 0,0 18 0,-1 0 15,1 0-15,0 0 16,-1 0-16,-17-17 0,18 17 15,0 0 32,-1 0-31,1-18-16,0 18 0,-1 0 16,-17-18-16,35 18 0,-17 0 0,0 0 0,-1 0 0,1 0 15,35-35-15,-35 35 0,-1 0 16,1 0-16,-18-18 0,-18 18 62,1 0-30,-1 0-17,0 0-15,1 0 0,-1 0 0,18 18 16,-18-18-16,1 0 0,-1 0 15,0 0-15,1 0 16,-1 0 15,18 18-31,-17-18 16,34 0 109</inkml:trace>
  <inkml:trace contextRef="#ctx0" brushRef="#br0" timeOffset="49353.393">16404 9437 0,'18'0'47,"-1"0"-31,1 0-16,0 0 0,-1 0 0,1 0 15,0 0-15,-18-18 0,17 18 0,-17-17 16,18 17-16,0 0 16,-1 0-16,1 0 15,-1 0 1,1 0-1,-18-18 1,-18 18 62,18 18-78,-17-18 16,17 17-16,-18-17 0,1 0 0,-1 0 15,18 18-15,-18-18 16,18 17-16</inkml:trace>
  <inkml:trace contextRef="#ctx0" brushRef="#br0" timeOffset="52731.757">16651 9472 0,'0'-18'31,"0"36"63,0 0-63,0-1 47,-18-17-78,18 18 16,0 0 62,0-1-47,-17 1-31,-1-18 32,18-18 124,0 1-140,0-1-1,18 18-15,-18-18 0,0 1 47,17 17 0,-17-18-47</inkml:trace>
  <inkml:trace contextRef="#ctx0" brushRef="#br0" timeOffset="54115.393">14093 9490 0,'18'0'94,"0"0"-94,-1 0 0,1 0 15,0 0-15,-1 0 0,-17-18 16,18 18-16,0 0 0,-18-18 15,17 18-15,1 0 0,-1 0 16,-17-17-16,18 17 0,0 0 16</inkml:trace>
  <inkml:trace contextRef="#ctx0" brushRef="#br0" timeOffset="55592.104">19526 8749 0,'-17'0'31,"-1"0"-31,0 0 0,1 18 16,-1-18-16,0 17 0,1-17 0,-1 0 16,1 0-16,17 18 0,-18-1 0,0-17 15,1 18-15,-1-18 0,0 0 0,18 18 0,-17-18 0,-1 0 0,0 17 0,-17-17 0,35 18 0,-106 35 16,106-35-16,-17-18 0,-1 0 0,0 17 0,1-17 0,-1 18 0,0-1 0,1-17 16,-1 18-16,-88 53 0,89-71 15,-1 17-15,18 1 0,-18-18 0,-17 35 0,17-35 0,1 0 0,17 18 0,-18-1 16,18 1-16,-17-18 0,17 18 0,-18-18 0,18 17 0,0 1 31,0 0-31,0-1 0,18 19 16,-1-19-16,1 1 0,-18 0 0,17-18 15,1 0-15,0 17 0,-18 1 0,17-18 0,1 0 0,-18 17 16,18-17-16,-1 18 0,1-18 0,0 0 0,-1 18 16,1-18-16,0 0 31,-36 0 16,0 0-47,1 0 0,-19-18 15,36 0-15,-17 18 0,-1-35 0,0 35 0,18-17 16,-17 17-16,17-18 0,0 0 0,-18 18 0,0 0 0,1 0 16,-1 0-16,1 0 15,-1 0-15,0 0 16,1 0-1</inkml:trace>
  <inkml:trace contextRef="#ctx0" brushRef="#br0" timeOffset="56563.749">18785 9243 0,'18'0'62,"0"0"-62,-1 0 16,-17-18-16,18 18 0,0 0 0,-1 0 0,1-18 0,0 18 15,-1 0-15,1 0 0,-1 0 0,1 0 16,-18-17-16,18 17 0,-1 0 16,1 0-16,0 0 0,-1 0 15,19 0-15,-19 0 16,1 17-16,-1-17 0,-17 18 0,18-18 0,-18 18 15,18-18-15,-18 17 0,17-17 0,-17 18 0,0 0 16,0-1-16,18-17 0,-18 18 16,0 0-16,18-18 0,-18 17 0,0 1 15,0 0-15,0-1 16,0 1-16,0-1 16,-18-17-1,0 36 1,1-36-16,-1 0 0,0 0 0,1 0 0,17 17 15,-18-17-15,1 0 0,17 18 0,-18-18 0,0 0 16,1 0-16,17 18 16,-18-18-16,0 0 0,1 0 15,17 17-15,-18-17 16,0 0-16,18 18 0,-17-18 16,-1 0-16,1 0 15,-1 0-15,0 0 0,18 18 0,-17-18 16,-1 0-16</inkml:trace>
  <inkml:trace contextRef="#ctx0" brushRef="#br0" timeOffset="57009.43">19562 9648 0,'0'18'78,"0"0"-78,0-1 15,0 1-15,0 0 0,0-1 0,-18-17 0,18 18 0,0 0 0,-18-1 16,18 1-16,-17-1 0,17 1 0,0 0 0,-18-18 0,-17 17 0,35 1 0,0 0 0,-18-18 16,18 17-16,-18-17 0,18 18 0,-17-18 0,-1 0 15,18 18-15,-17-18 32</inkml:trace>
  <inkml:trace contextRef="#ctx0" brushRef="#br0" timeOffset="57397.992">19667 9225 0,'36'0'32,"-19"0"-32,1 0 0,0 0 0,17 0 15,-18 0-15,1 0 0,0 0 0,-1 0 0,1 18 0,-18-1 0,18-17 0,-1 18 0,-17 0 0,18-18 0,0 17 0,-1-17 16,1 18-16,-1 0 0,-17-1 0,18-17 0,0 0 0,-1 0 0,-17 18 0,18 0 0,0-1 0,-1-17 0,-17 18 0,18-18 15,-18 17-15,53 19 0,-35-36 0,-1 17 0,-17 1 0,18-18 0,-1 0 0,1 0 0,-18 18 0,18-1 16,-1-17-16,-17 18 0,36-18 0,-19 18 0,1-1 0,0-17 16,-1 0-16,1 18 0,-18-1 47,-18-17-32</inkml:trace>
  <inkml:trace contextRef="#ctx0" brushRef="#br0" timeOffset="57869.824">20338 9207 0,'0'18'62,"-18"0"-46,18-1-16,0 1 0,-18 0 0,1-1 0,17 1 15,0 0-15,-18-18 0,0 17 0,18 1 0,-17 0 0,-1 17 0,1 0 0,-1-35 0,18 18 16,0-1-16,-18-17 0,1 18 0,17 0 0,0-1 0,-18-17 0,-17 36 0,17-36 16,18 17-16,-18-17 0,18 18 0,0-1 0,-35 1 15,17-18-15,18 18 16</inkml:trace>
  <inkml:trace contextRef="#ctx0" brushRef="#br0" timeOffset="59312.444">17851 8731 0,'17'0'15,"1"0"1,-1 0-16,1 0 0,0 0 0,70 0 15,-70 0-15,-1 0 0,1-17 0,0 17 0,-1 0 0,124-18 16,-123 18-16,0-18 0,-1 18 0,1 0 0,158-35 16,-141 35-16,54-18 0,-72 1 0,36 17 0,-35-18 0,35 18 0,0 0 0,35-18 15,-18 1-15,19-1 0,-36 1 0,-18 17 0,35-18 0,-17 18 0,-35 0 0,17-18 0,124 1 16,-141 17-16,35 0 0,35 0 0,-35 0 0,-36-18 0,19 18 0,-1 0 0,-18 0 0,19 0 0,-19 0 16,19 0-16,17 0 0,194-18 0,-212 18 0,-18 0 15,19 0-15,34 0 0,-52 0 0,0 0 0,-1 0 0,1 0 0,-1 0 0,1 0 0,0 0 16,-1 0-16,1 0 0,0 0 0,-1 0 0,-17 18 15,18-18-15,0 0 16,-18 18-16,17-18 0,-17 17 0,18-17 16,0 0-16,-1 18 0,1-18 15,-1 18-15,1-18 0,0 0 0,-1 0 16,1 17-16,0-17 0,-1 0 0,36 35 16,-35-35-16,-1 18 0,1-18 0,-18 18 15,-18-18 16,1 0-31,-1 0 0,1 0 16,-36 17-16</inkml:trace>
  <inkml:trace contextRef="#ctx0" brushRef="#br0" timeOffset="59777.957">20496 8308 0,'18'0'32,"0"0"-17,-1 0-15,1 0 0,0 0 0,-1 0 0,1 0 0,0 0 0,-1 0 16,1 0-16,-1 18 0,1-1 0,0-17 0,-1 18 0,1-18 0,0 17 0,-1-17 0,1 36 0,0-36 0,-1 0 16,18 17-16,-35 1 0,18-18 0,0 0 0,-1 18 0,1-1 0,0-17 0,17 18 0,-17 0 0,-1-18 0,-17 17 0,35 1 0,-17-18 15,0 17-15,-1 1 0,19-18 0,-19 18 0,1-1 0,0-17 0,-1 18 0,18 0 0,18 17 16,-17-17-16,-19-18 0,-17 17 0,18-17 0,0 18 0,-1-18 15,-17 18 32,0-1-15,-17-17-17,-1 0-15,0 0 0,1 18 0,-1-18 16,0 0-16,18 17 0,-17-17 0,-1 0 15,0 0-15,1 0 0,-1 0 16,1 0-16,17 18 0,-18-18 16,18 18-16,-18-18 0</inkml:trace>
  <inkml:trace contextRef="#ctx0" brushRef="#br0" timeOffset="60356.256">22384 8096 0,'35'0'46,"-17"0"-46,-1 0 0,1 0 0,0 0 0,-1 18 16,1-18-16,-1 18 0,1-18 0,0 17 0,-1-17 0,-17 18 0,18-18 0,17 35 0,1-35 16,-36 18-16,35-1 0,-17-17 0,-1 0 0,1 18 0,-18 0 0,17-18 0,1 0 0,0 0 0,-1 17 0,1-17 0,-18 18 0,53 0 15,-35-18-15,-1 17 0,1 1 0,-1-18 0,1 0 0,0 17 0,-1-17 0,1 0 0,-18 18 0,18-18 0,-1 0 0,1 0 16,0 18-16,-1-18 0,-17 17 0,18-17 0,-1 0 0,-17 18 0,18-18 0,0 0 0,-1 0 0,1 0 16,0 18-16,-1-18 0,1 0 0,0 0 15,-18 17 1,0 1 15,0 0-31,0 70 0,0-71 16,0 1-16,0 0 0,-18-18 0,18 35 0,-18-35 0,18 18 0,0-1 0,0 1 0,-17-18 0,17 18 0,-18-1 15,18 1-15,0-1 0,0 1 0,-18-18 0,18 18 0,0-1 0,0 1 0,-17 0 0,17-1 0,-18-17 0,18 18 0,0 0 16,0-1-16,-18 18 0,1-35 0,17 18 0,-18 17 0,1-17 0,17 0 0,-18-1 16,18 1-16,0 0 0,-18-1 0,18 1 15,0-1-15,0 1 0,0 0 0,-17-18 0,17 17 16,0 1-16,0 0 0,0-1 0,0 1 15</inkml:trace>
  <inkml:trace contextRef="#ctx0" brushRef="#br0" timeOffset="60755.942">22542 9049 0,'36'-18'46,"-19"18"-46,1 0 0,0 0 0,-1 0 0,1-18 16,0 18-16,-1 0 0,1 0 0,0 0 0,-1 0 0,1 0 0,-1 0 0,1 0 0,17 0 0,-17 0 0,17 0 16,-17 0-16,17 0 0,-17 0 0,17 0 0,0 0 0,-17 0 0,0 18 0,17-18 0,18 0 0,-36 0 0,107 0 15,-106 0-15,35 18 0,-18-18 0,0 0 0,-17 0 0,-1 17 0,1-17 0,0 0 0,-1 0 16,1 0-16,0 0 0,17 0 0,-18 0 0,1 0 0,0 0 0,-36 0 94,18 18-79,-18-18 17,18 18-32,-17-18 0,-1 0 0,18 17 15</inkml:trace>
  <inkml:trace contextRef="#ctx0" brushRef="#br0" timeOffset="62334.035">18856 10054 0,'18'0'0,"-1"0"16,1 0-16,0 0 0,-1 0 0,1 0 15,-1 0-15,1 0 0,0 0 16,35 0-16,-36 0 0,1 0 0,0 0 0,17 0 0,-18 0 16,89 18-16,-88-18 0,17 0 0,-17 0 0,17 17 15,-17-17-15,123 0 0,-71 0 0,-34 0 0,-19 0 0,1 0 0,0 0 16,17 18-16,35 0 0,-52-18 0,17 0 0,-17 0 0,0 0 0,-1 0 0,1 0 0,17 0 0,-17 0 0,-1 0 0,19 17 16,-19-17-16,1 0 0,0 0 0,105 0 0,-88 0 0,-17 0 0,17 0 0,-17 0 0,0 0 0,17 0 0,-17 18 15,17-18-15,194 18 0,-211-18 16,70 0-16,-70 0 0,123 0 0,-88 0 0,-36 0 15,1 0-15,17 0 0,-17 0 0,17 0 0,18 0 0,-35 0 0,-1 0 0,1 0 0,0-18 16,-1 18-16,1 0 0,-18-18 0,17 18 0,1 0 0,0-17 0,-1 17 0,1 0 16,0 0-16,-18-18 15,0 0 1,-18 18-16,18-17 0,-18 17 0,18-18 16,-17 1-16,17-1 0,0 0 0,0 1 0,0-1 0,0 0 0,0 1 15,0-1-15,0 0 0,0 1 0,-18 17 0,18-18 0,0-17 0,0 17 0,0 1 0,-4057-54 16,8096 53-16,-4039 1 0,0-19 0,0 19 0,0-1 0,0-17 0,0 17 15,0 1-15,0-1 0,-17 18 0,17-35 0,0 17 0,0-17 0,-18 17 0,18 1 0,0-19 0,-17 36 16,17-35-16,0 17 0,-18 1 0,18-1 0,0 0 0,-18 1 0,18-1 0,0 0 0,0 1 0,-17 17 16,17-18-16,-18 1 0,18-1 0,-18 0 0,18 1 0,0-1 0,-17 18 0,17-18 0,0 1 0,-18 17 0,18-18 15,0 0-15,-53-52 0,53 52 16,-35-35-16,-4004 36 0,8060 17 0,-4038-18 0,17 0 0,-18 18 0,18-17 0,-18 17 0,1-18 16,17 1-16,-18 17 0,18-18 0,0 0 0,-18 18 0,18-17 0,-17 17 0,-1-18 0,18 0 0,-17 18 0,-1 0 15,18-17-15,0-1 0,-18 18 0,1-18 0,-1 18 0,18-17 0,-18 17 0,1-18 0,-1 18 0,0-18 16,18 1-16,-17 17 0,-1-18 0,1 18 0,-36-35 0,35 35 0,0 0 15,1-18-15,-1 18 0,0-17 0,1 17 0,-1 0 0,0 0 0,1 0 16,-1 0-16,18-18 0,-17 18 0,-1 0 0,0-18 0,1 18 0,-1 0 16,0 0-16,1 0 0,-1 0 0,0 0 0,1 0 0,-1 0 0,1-17 0,-1 17 15,0 0-15,1 0 0,-1 0 0,0 0 0,-17-18 0,17 18 16,-17-18-16,17 18 0,1 0 0,-1 0 0,-17 0 0,35-17 0,-18 17 0,1 0 16,-1 0-16,0-18 0,1 18 0,-1 0 0,0-17 0,1 17 0,-1 0 0,1 0 0,-1 0 0,0 0 15,1 0-15,-1 0 0,0 0 0,18-18 0,-35 18 0,17 0 0,1 0 0,-1 0 0,1-18 0,-1 18 0,-17 0 0,17 0 0,-17 0 16,-1 0-16,19 0 0,-1 0 0,1 0 0,-1 0 0,-17 0 0,-1 0 0,1 0 0,0 0 0,-106 18 15,105 0-15,19-18 0,-1 0 0,0 0 0,-17 17 0,-18-17 0,36 18 16,-1-1-16,0-17 0,1 0 0,-19 0 0,19 18 0,17 0 0,-18-18 0,0 0 0,1 0 16,-1 0-16,1 17 0,-1-17 15,18 18-15,0 0 16,-18-18-16,1 0 0,17 17 0,-18 1 16,0 0-16,18-1 0,-17 1 0,17-1 0,-18-17 0,0 18 0,18 0 0,-17-1 0,-18 1 0,35 0 0,-18-18 0,18 35 0,-35-17 15,17 17-15,0-17 0,1-18 0,-1 17 0,0 18 0,1-17 0,-1-18 0,18 35 0,-35 1 0,17-36 0,1 17 0,17 19 0,-18-19 0,0 1 16,-17 17-16,17 0 0,1-17 0,-1 17 0,1-17 0,-1 17 0,0-17 0,-17 17 0,17 0 0,1-17 15,-1 35-15,0-35 0,-17 17 0,17 18 0,-34 35 16,34-53-16,18-17 0,-4039 0 0,8060-18 0,-4021 17 0,-17-17 0,17 18 16,0-1-16,0 1 15,0 0-15,17-18 16,19 35 0,-19-35-16,1 0 0,-18 18 0,17-18 0,-17 17 0,18-17 15,-18 18-15,18-18 0,-1 0 0,1 18 0,0-18 0,-18 17 0,17-17 0,1 0 16,0 18-16,-1-1 0,1-17 0,0 18 0,-1-18 0,1 18 15,-18-1-15,17-17 0,-17 18 0,18 0 0,0-18 0,-1 0 0,-17 17 0,18 1 0,53 17 16,-71-17-16,17-18 0,1 18 0,-1-18 0,1 17 0,0 1 0,-1-18 16,1 0-16,0 0 0,-18 17 0,17-17 0,-17 18 0,18-18 0,-18 18 0,18-18 0,17 0 0,-35 17 0,17-17 0,1 0 0,-18 18 15,18-18-15,-1 0 0,1 0 0,0 0 0,-1 0 0,-17 18 0,18-1 16,0-17-16,-1 0 0,1 0 0</inkml:trace>
  <inkml:trace contextRef="#ctx0" brushRef="#br0" timeOffset="88785.882">11977 7302 0,'17'0'16,"1"0"-1,-18 18-15,71-18 16,-54 0-16,-17 18 0,18-18 0,0 0 0,-1 0 15,1 0-15,-1 0 0,1 0 0,0 17 0,-1-17 16,1 0-16,35 0 0,-35 18 0,17-18 0,-18 0 0,1 0 16,17 0-16,-17 0 0,17 0 0,-17 0 0,0 0 0,17 0 0,0 0 0,-17 0 0,-1 0 0,19 0 0,-1 0 15,0 0-15,-17 0 0,158 0 0,-158 0 0,0 0 16,-1 0-16,36 0 0,-35 0 0,-1 0 0,107 0 0,-89 0 0,0 0 0,-17 0 0,0 0 16,-1 0-16,1 0 0,0 0 0,17 0 0,35 0 0,-52 0 0,35 0 0,-35 0 15,17 0-15,-17 0 0,-1 0 0,1 0 0,-1 0 0,72-18 0,-19 18 16,-52 0-16,0 0 0,-1 0 0,1 0 0,17 0 0,18 0 0,-35 0 0,-1-17 0,19 17 15,-19-18-15,1 18 0,-1 0 0,1 0 0,0 0 0,-18-18 0,70 18 0,-52 0 16,0 0-16,-1 0 0,1 0 0,17-17 16,-17 17-16</inkml:trace>
  <inkml:trace contextRef="#ctx0" brushRef="#br0" timeOffset="93639.468">14429 6773 0,'17'0'46,"1"0"-46,0 0 16,-1 0-16,1 0 0,-1 0 16,1 0-16,0 0 0,-1 0 0,1 0 0,0 0 15,-1 0-15,1 0 0,0 0 0,-1 0 0,18 0 0,-17 0 0,17 0 0,-17 0 0,0 0 16,87 0-16,-87 0 0,0 0 0,-1 0 0,19 0 0,-19 0 0,1 0 16,53 0-16,-36 0 0,-18 0 0,1 0 0,0 0 0,-1 0 15,36-17-15,-35 17 0,0 0 0,-1 0 0,-17-18 0,18 18 0,-1 0 16,1 0-16,17 0 0,-35-18 0,18 18 15,-36 0 79</inkml:trace>
  <inkml:trace contextRef="#ctx0" brushRef="#br0" timeOffset="94252.093">15275 6544 0,'18'0'31,"0"0"-31,-1 0 0,1-18 0,-1 18 0,1 0 16,53 0-16,-54 0 0,1 0 0,0 0 16,17 18-16,-18-18 0,1 0 0,0 0 0,70 35 15,-70-35-15,17 36 0,-17-36 0,-1 0 0,18 0 0,-17 17 0,0-17 16,-1 18-16,1-18 0,-18 17 0,18-17 0,-1 0 0,1 0 0,0 0 15,-1 0-15,1 0 0,-1 18 0,1-18 16,0 0 15,-18 18 16,-18-18-31,0 0-16,1 0 0,17 17 15,-18 1-15,18 0 0,-17-18 0,-1 0 0,0 0 16,18 17-16,-17 1 0,-1-18 16,0 18-16,18-1 0,-35 36 15,17-53-15,18 18 0,-17 17 0,-1-35 0,18 18 16,-17-18-16,17 17 0,-18 1 0,18 0 16,-18-18 77,18 17-93,-17-17 16,-1 0 0</inkml:trace>
  <inkml:trace contextRef="#ctx0" brushRef="#br0" timeOffset="96356.124">16704 6032 0,'0'18'47,"0"17"-47,0-17 0,18 17 0,-18 1 16,17-19-16,-17 1 0,0 0 0,0 17 0,0-18 0,0 1 0,0 0 0,0-1 0,0 1 15,0 0-15,0 17 0,0-17 0,0-1 0,0 18 0,0-17 0,0 0 0,0-1 16,0 1-16,0 0 0,0-1 0,0 1 0,0 0 0,0-1 0,0 1 0,-4039 52 16,8078-52-16,-4056-18 78,-1 0-78,0 0 15,18-18-15,-17 1 0,-1 17 0,18-18 0,0 0 0,-18 1 0,1 17 16,17-18-16,0 1 0,0-1 0,0 0 0,0 1 0,0-1 0,-18 18 0,18-18 0,0 1 0,-17 17 0,17-18 0,0 0 16,0-17-16,0 18 0,0-1 0,0 0 0,-18 18 0,18-17 0,0-1 0,0 0 0,0 1 0,0-1 0,0-17 15,0 17-15,0-17 0,0 17 0,0 1 0,0-1 0,0 0 16,0 1-16,0-1 0,0 0 0,18 18 0,-18-17 0,17 17 0,-17-18 15,0 0-15,18 18 0,-18-17 0,17 17 0,-17-18 0,18 1 0,0-1 16,-1 18-16,-17-18 0,18 18 16,0-17-16,-1 17 0,-17-18 0,18 18 0,0 0 15,-18-18-15,17 18 0,1 0 0,0 0 0,-1 0 16,1-17-16,-1 17 0,1-18 0,0 18 0,-1 0 16,1 0-16,0 0 0,-1 0 15,1 0 1,0 0-1,-1 0-15,-17 18 0,0-1 16,0 1-16,0 0 0,0-1 0,0 1 0,0 0 16,0-1-16,0 1 0,0-1 0,0 1 0,0 0 0,0-1 0,-35 36 15,35-35-15,-18 0 0,1-18 0,17 35 16,-18-17-16,-17-1 0,35 1 0,-18-18 0,0 17 0,18 1 0,-17-18 0,-1 18 16,-17 17-16,17-35 0,18 18 0,-17-18 0,-1 0 0,18 17 0,0 1 0,-18-18 0,-17 0 15,35 18-15,-35-1 0,-18 1 0,35-1 0,1 1 16,-1-18-16,0 0 0,1 0 0,34 0 62,1 0-62,0 0 0,-1 0 0,1 0 16,-1 18-16,19-18 0,-1 0 0,0 17 0,-17-17 16,0 0-16,-1 0 0,19 0 0,-19 18 0,18 0 0,-17-18 0,-18 17 0,18-17 15,-1 0-15,1 0 0,0 0 0,-1 36 0,1-36 0,0 0 0,34 35 16,-34-35-16,0 0 0,-1 0 0,-17 17 0,0 1 0,18-18 0,0 0 0,-18 18 0,17-18 15,1 0-15,-18 17 0,18-17 0,-18 18 16</inkml:trace>
  <inkml:trace contextRef="#ctx0" brushRef="#br0" timeOffset="97130.538">17798 5874 0,'0'17'47,"0"1"-47,0 0 0,0-1 0,0 1 0,-18 0 0,18-1 0,0 1 16,-18 52-16,18-52 0,-17-18 0,17 35 0,0-17 0,0 0 0,-18 17 15,0 0-15,1 0 0,17-17 0,-18 0 0,18-1 0,-17 19 0,17-19 0,-18 19 0,18-19 0,-18-17 16,18 18-16,-17-1 0,17 1 0,0 0 0,-18-1 0,0 1 0,1 17 0,17-17 0,-18-18 0,18 18 0,-18-1 0,1 1 15,17-1-15,0 1 0,-18-18 0,18 18 0,-18-18 0,18 17 0,0 1 0,-17 0 0,-1-1 16,18 1-16,0 0 0,-17-1 0,17 1 16,17-18 31,-17-18-47,18 18 15,-18-17-15,0-1 0,0 0 0,0 1 0,0-1 16,0 0-16,0 1 0,17 17 0,-17-18 0,0 0 0,0 1 0,0-18 0,18 35 0,-18-18 0,0 0 15,0 1-15,18-1 0,-18 0 0,0 1 0,17-1 0,-17-17 0,18 35 0,-18-35 0,0 17 16,0 0-16,0 1 0,18-1 0,-18 0 0,17 18 0,-17-17 0,0-1 0,18 0 0,-18 1 0,35-54 16,-35 54-16,18-1 0,-18 0 0,0 1 0,0-1 0,18 0 0,-18 1 0,17-1 15,-17 0-15,0 1 0,0-1 0,18 18 0,-18-17 0,17 17 32,1 0 30,0 0-46,-1 0-16,1 17 0,0 1 15,-18-1-15,0 1 0,17-18 0,-17 18 0,18-1 0,0-17 0,-18 36 0,0-19 0,17 1 0,1 0 0,-18-1 0,17-17 16,-17 18-16,0 0 0,18 34 0,0-34 0,-18 0 0,17-1 0,1 1 0,-18 0 0,18-1 0,-18 1 0,0 0 16,17-1-16,1 1 0,-18-1 0,0 1 0,18 0 0,-1 17 0,1-17 0,-18-1 0,0 1 15,18-18-15,-18 18 0,0-1 0,17-17 0,-17 18 0,0-1 0,0 1 0,18-18 16,-18 18-16,17-18 15,-17 17 48,-17-17-63,-1 0 16,1 0-16,-1 0 0,0 0 0,1 0 15,-1 0-15</inkml:trace>
  <inkml:trace contextRef="#ctx0" brushRef="#br0" timeOffset="97490.184">17462 6456 0,'18'0'15,"0"0"-15,-1 0 16,1 0-16,0 0 0,-1 0 0,1 0 0,0 0 16,-1 0-16,1 0 0,0 0 0,-1 0 0,1 0 0,-1 0 15,1 0-15,0 0 0,-1 0 0,1 0 0,0 0 16,-1 0-16,1 0 0,0 0 0,-1 0 16,1 0-1,-1 0-15,1 0 16,0 0-16,-1 0 15,1 0-15,0 0 16,-18-18-16,17 18 16,1 0-1</inkml:trace>
  <inkml:trace contextRef="#ctx0" brushRef="#br0" timeOffset="98452.8">18362 6191 0,'18'18'79,"-18"0"-79,0-1 0,0 1 0,0-1 0,0 1 0,17-18 0,-17 18 0,0-1 0,0 1 0,0 17 15,18-17-15,-18 17 0,0 0 0,0-17 0,0 53 0,0-54 0,0 1 16,0 0-16,0 17 0,0-18 0,0 1 0,0 0 0,0-1 0,-18 1 0,18 0 15,0-1-15,0 1 0,0 0 0,0-1 0,0 1 16,-17-18 47,-1-18-48,18-17-15,0 17 0,0 1 0,0-1 0,-18 0 0,18 1 0,0-1 0,0 0 0,-17 1 0,17-1 16,0 1-16,0-1 0,-18 0 0,18 1 0,0-1 0,0 0 0,0 1 0,0-1 0,0 0 0,-17-17 0,17 18 0,0-19 0,-18 36 15,18-17-15,0-19 0,0 1 0,0 0 0,0 17 0,0-17 0,0 17 0,0-17 0,0 17 0,0 1 0,0-19 16,0 19-16,0-1 0,0 0 0,0 1 0,0-1 0,0 1 0,0-1 0,0 0 16,0 1-16,18 17 0,-18-18 0,0 0 0,0 1 0,17 17 62,1 0-62,-1 0 16,1 0-16,-18 17 0,18-17 0,-18 18 0,17 0 0,-17-1 0,18-17 0,-18 18 0,18 0 15,-1-18-15,-17 17 0,18 1 0,-18-1 0,18 1 0,-18 0 0,17-18 0,-17 17 0,0 19 0,18-36 16,-18 17-16,17-17 0,1 18 0,-18 0 0,0-1 0,18-17 0,-18 18 0,17-18 0,-17 18 0,0-1 0,18 1 16,0-18-16,-18 17 0,17-17 0,-17 18 15,18-18-15,0 0 0,-1 0 0,1 0 16,-1 0-16,1 0 16,0 0-1,-18-18 1,17 18-16,1-35 0,-18 18 0,18-1 0,-18 0 0,17 18 15,-17-17-15,18-1 0,-18 0 0,0 1 0,0-1 0,18 0 0,-18 1 0,17-36 16,-17 35-16,0 1 0,18 17 0,-18-18 0,0 0 0,0 1 16,18-1-16,-18 0 0,0 1 0,0-1 15,17 18 48,-17 18-63,0-1 0,0 1 0,18-18 15,-18 18-15,0-1 0,17 1 0,-17 0 0,0-1 0,36 124 0,-36-123 16,0 17-16,0-17 0,0 0 0,0 17 0,0-18 0,0 1 0,0 0 0,17 17 0,-17 0 0,0 1 16,0-19-16,0 1 0,0-1 0,0 1 0,0 0 0,0-1 0,0 19 0,0-19 0,0 1 0,0 0 15,0-1-15,0 1 0,0 17 0,0-17 0,0-1 16,18-17 31</inkml:trace>
  <inkml:trace contextRef="#ctx0" brushRef="#br0" timeOffset="103388.389">19897 5151 0,'0'17'31,"17"-17"-31,-17 18 0,0-1 0,0 1 0,0 0 0,0-1 0,18-17 0,-18 18 0,0 17 0,18-35 0,-18 18 16,0 0-16,0-1 0,0 1 0,17-1 0,-17 36 0,18-35 0,-18 0 0,17 105 16,1-88-16,0 18 0,-18-17 0,0-19 0,0 1 0,17-18 15,-17 18-15,0 17 0,0-18 0,0 1 0,18-18 0,-18 18 0,18 88 16,-18-89-16,0 1 0,0-1 0,0-52 62,-18 35-62,18-17 16,0-19-16,-18 36 0,18-17 0,0-1 0,-17-35 0,-1 35 0,18 1 0,0-1 0,-35-52 16,35 52-16,0 0 0,-18 1 0,18-1 0,0 0 0,0 1 0,0-1 0,0-17 0,-17 35 0,17-18 0,-36-70 15,36 70-15,0 1 0,0-19 0,0 19 0,-17-1 0,17 1 0,0-1 0,0-17 0,0 17 16,0 0-16,0-87 0,0 87 0,0-17 15,0 17-15,0 0 0,0 1 0,0-1 0,17 0 0,-17 1 16,18-1-16,0 1 0,-18-1 0,17 18 16,-17-18-16,18 18 0,-18-17 0,0-1 15,17 18-15,1 0 0,0-18 16,-1 18-16,1 0 0,0 0 16,-1 0-16,1 0 15,0 0-15,-1 0 0,36 36 16,-35-36-16,-18 17 0,17 1 0,-17 0 0,0-1 0,53 71 15,-53-70-15,0 0 0,0-1 0,0 1 0,0 0 0,0 17 0,0 18 16,0-36-16,0 1 0,0 0 0,0-1 0,0 1 0,0 17 16,0 0-16,-17-17 0,17 0 0,-18-1 0,18 1 0,0 0 0,-18-18 15,18 17-15,-17-17 0,17 18 0,0 0 0,-18-18 0,1 0 0,17 17 16,-18-17-16,0 0 16,1 0-1,-1 0 1,0 0-16,36 0 47,0 0-47,-1 0 0,-17 18 0,18-18 0,0 0 0,-1 0 0,1 0 0,-1 0 0,1 0 15,0 18-15,-1-1 0,1-17 0,0 18 0,-1-18 0,1 0 0,0 17 0,-1-17 0,1 0 0,-18 18 0,17-18 16,1 18-16,0-18 0,-18 17 0,35 1 0,-35 0 16,0-1-16,18-17 0,-18 18 0,0 0 0,0-1 0,17-17 15,-34 71-15,17-54 16,-18-17-16,18 18 0,-18 0 0,1-18 0,17 17 0,-18-17 0,0 18 0,1 0 15,-1-18-15,18 17 0,-17 1 0,-1-18 0,0 0 0,-17 35 16,17-35-16,1 0 0,-1 0 0,0 18 0,1-18 0,-1 17 16,1-17-16,-1 0 0,0 0 15,1 0-15,-1 0 16,0 0-16,1 0 16,-1 0-16</inkml:trace>
  <inkml:trace contextRef="#ctx0" brushRef="#br0" timeOffset="104123.529">21043 5627 0,'-17'0'0,"-1"0"15,0 0-15,1 0 16,-1 0-16,0 0 0,1 0 0,-1 0 16,18 17-16,-18-17 0,-4038 18 0,8077-18 0,-4038 18 0,17-1 0,-18-17 0,0 0 15,18 18-15,-17 0 0,17-1 0,-18-17 0,0 0 0,18 18 0,0 0 0,-17-18 0,17 17 16,-18 1-16,18-1 0,-18 54 0,1-36 16,17-17-16,0 0 0,0-1 0,0 1 0,0-1 15,0 1-15,0 0 0,0-1 0,17 1 16,-17 0-16,18-18 0,0 17 0,-1-17 15,1 0-15,0 0 0,-1 0 0,1 0 0,0 0 16,-1 0-16,1 0 0,-1 0 0,1 0 16,-18 18-16,18-18 0,-1 0 0,1 0 15,0 0-15,-1 0 0,1 0 16,-18-18-16,0 1 16,0-36-1,18 53-15,-18-53 0,0 35 0,0 1 0,0-1 0,0 0 16,0 1-16,0-1 0,0 0 0,0 1 0,17 17 15,-17-18-15,0 0 0,-17 18 47,17 18 0,0 0-47,0-1 0,0 1 0,0 0 0,17-18 16,-17 17-16,0 1 0,0 0 0,18-1 0,-18 1 0,0 35 0,0-36 15,0 1-15,0 0 0,17-1 0,-17 1 0,0 0 0,0-1 0,18 1 0,-18 0 0,18-18 16,-18 17-16,0 1 0,17-18 0,-17 17 0,18-17 0,0 0 0,-1 0 16,1 0-16,0 0 15,-1 0-15,1 0 0,-1 0 16,-17 18-16,18-18 0,0 0 16,-1 0-16,1 0 0</inkml:trace>
  <inkml:trace contextRef="#ctx0" brushRef="#br0" timeOffset="104733.733">21484 5768 0,'18'18'31,"-18"-1"-31,0 1 16,0-1-16,0 1 0,17-18 0,-17 18 0,0-1 0,0 1 0,0 0 16,0-1-16,0 1 0,0 0 0,0-1 0,0 1 15,0-1-15,0 1 0,0 0 0,0-1 0,18 1 0,-18 0 16,0-1-16,0 1 16,0 0-1,0-36 48,0 0-63,0 1 0,0-1 15,0 0-15,0 1 0,0-1 0,0 0 0,0 1 0,0-1 0,0 1 0,0-1 16,0 0-16,0 1 0,0-1 0,0 0 0,0 1 16,0-1-16,0 0 0,18 1 15,-1 17-15,-17-18 0,18 18 0,17-35 16,-17 35-16,0 0 31,-1 0-31,1 0 16,-1 0-16,1 0 0,0 0 15,-1 0-15,-17 18 0,18-1 0,0-17 0,-1 0 0,-17 18 0,18-18 16,-18 17-16,18 1 0,-18 0 0,17-18 0,1 0 0,-18 17 0,0 1 0,18-18 0,-18 18 0,17-18 16,-17 17-16,0 1 0,18-18 0,-18 18 0,0-1 0,0 1 0,17-18 0,-17 35 15,0-17-15,0-1 0,18-17 0,-18 18 0,0 0 0,0-1 0,0 1 0,0 0 16,0-1-16,0 1 0,0 0 15,-18-18 17,1 0-17,-1 0 1</inkml:trace>
  <inkml:trace contextRef="#ctx0" brushRef="#br0" timeOffset="105646.942">22366 5891 0,'-18'0'31,"1"0"-31,-1 0 16,1 0-1,-1 0-15,0 0 16,1 0-16,17 18 0,-18-18 16,18 18-16,-18-18 15,18 17-15,-17-17 0,-1 53 16,0-53-16,18 18 0,-17-18 0,17 17 0,-18 1 16,18 0-16,-17-1 0,17 1 0,0 0 0,0-1 0,0 1 15,-18-18-15,18 18 0,0-1 0,0 1 0,0 0 16,0-1-16,18 1 0,-1-1 15,1-17-15,-1 0 16,-17 18-16,18 0 0,17-18 16,-17 0-16,0 0 0,-1 0 15,-34 0 32,17-18-47,0 0 0,0 1 0,0-1 0,0 1 0,0-1 16,0-17-16,0 17 0,0 0 0,17 1 0,-17-1 0,0 0 0,0 1 0,18 17 15,-18-18-15,0 0 0,18 18 0,-18-52 0,17-19 0,1 53 0,-18 1 16,17-1-16,-17 0 0,0-34 0,0 34 0,0 0 0,0 1 16,18-1-16,-18 0 0,0 1 0,0-1 0,18-17 0,-18 17 15,0 1-15,0-1 0,0 0 0,0 1 0,0-1 16,0 0-16,0 1 0,0-1 0,0 0 0,0 1 16,0-1-16,0 0 0,0 1 15,-18 17 1,18 17 46,0 1-62,0 17 0,18-35 0,-18 18 0,0 0 0,0-1 0,0 1 16,0 17-16,0-17 0,0 0 0,0-1 0,17-17 0,-17 35 0,0-17 0,0 0 0,0-1 0,0 19 0,0-19 16,0 1-16,0 52 0,0-52 0,0 17 0,0-17 0,0 0 0,0 17 15,0-17-15,18-1 0,-18 1 0,0-1 0,0 1 0,0 0 0,0-1 0,0 1 0,0 0 16,0-1-16,0 1 0,0 0 0,0-1 0,0 1 0,0 35 15</inkml:trace>
  <inkml:trace contextRef="#ctx0" brushRef="#br0" timeOffset="106466.49">22525 5768 0,'17'0'47,"1"0"-47,0 0 16,-1 0-16,1 0 0,-18 18 0,0-1 0,18-17 0,-18 18 0,17-1 0,36 54 15,-53-53-15,0-1 0,18 1 0,0-18 0,-18 18 0,0-1 16,0 18-16,0-17 0,17-18 0,-17 35 0,18-35 0,-18 18 0,0 0 0,0-1 0,0 1 16,17-18-16,-17 18 0,0-1 0,0 1 0,18-18 0,-18 18 15,18-18-15,-18 17 0,17-17 31,-17-17 32,0-1-63,0 0 0,0 1 0,0-1 0,0 0 0,0 1 16,0-1-16,0 0 0,0 1 0,0-1 0,0 0 0,0 1 0,0-1 15,0 1-15,0-1 0,0 0 0,0 1 0,18-1 16,-18 0-16,18 18 0,-1 0 31,1 0-15,0 0-1,-1 0-15,1 0 0,-1 0 16,1 0-16,-18 18 0,18 0 0,-1-18 0,-17 17 0,18-17 0,0 18 0,-1-18 0,-17 18 16,18-18-16,-18 17 0,18-17 0,-18 18 0,17-1 0,1 1 0,-1 0 0,-17-1 0,18-17 0,0 18 15,-18 0-15,17-1 0,1-17 0,-18 18 0,0 0 0,18-18 0,-18 17 0,17-17 0,-17 18 0,18-18 0,-18 18 0,18-18 16,-18 17-16,17 1 0,1-18 0,0 0 0,-18 17 15,17-17-15,1 0 16,-18 18 0,0-36-1,0 1 1,-18 17-16,18-18 0,0 1 0,0-1 0,0 0 0,0-35 0,0 18 0,0 0 16,0 17-16,0 0 0,0 1 0,0-1 0,0 1 0,0-1 15,0 0-15,0 1 0,0-1 0,0 0 0,18 18 0,-18-17 16,17 17-16,-17-18 0,0 0 15</inkml:trace>
  <inkml:trace contextRef="#ctx0" brushRef="#br0" timeOffset="115822.493">11889 6279 0,'0'18'62,"0"0"-62,0-1 0,0 1 0,0 0 0,0-1 0,0 54 16,0-36-16,0-17 0,0-1 0,0 19 0,0-1 0,0-17 0,0-1 16,0 18-16,0-17 0,0 0 0,0-1 0,0 19 0,0-1 15,0-17-15,0-1 0,0 1 0,0 0 0,0-1 0,0 1 0,0 17 16,0 36-16,0-54 0,0 1 15,0 0-15,0-1 0,0 1 0,0-1 16,0 1-16,0 0 0,0-1 16,0 1-16,0 0 0,0-1 15,17 1-15,-17 0 0,18-1 16,0-17 0,-18 18-16</inkml:trace>
  <inkml:trace contextRef="#ctx0" brushRef="#br0" timeOffset="117170.818">12047 6315 0,'18'0'16,"0"0"-16,-1 0 0,1 0 0,0 0 15,-1 0-15,1 0 0,-1 0 16,1 0-16,35 0 0,-35 0 16,-1 0-16,1 0 0,0 0 0,-1 0 0,-17 17 15,18-17-15,-1 0 0,1 0 0,0 0 0,-1 0 0,1 18 16,0-18-16,70 18 0,-70-18 16,52 17-16,-17-17 15,0 18-15,-35-18 0,-1 0 0,54 0 0,-18 0 16,0 18-16,-36-18 0,1 0 0,35 17 0,-18-17 0,0 0 0,1 18 0,-19-18 15,1 0-15,0 0 0,-1 0 0,1 0 0,-1 0 0,1 0 0,35 0 0,18 0 16,-54 0-16,1 0 0,-1 0 0,19 0 16,-19 0-16,1 0 0,0 0 31,-1 0-15,1 0-16,0 0 15,-1 0-15,1 0 16,-1 0-16,1 0 0,0 0 15,-1 0-15,1 0 0,0 0 0,-1 0 0,1 0 16,0 0-16,-1 0 0,1 0 0,0 0 0,-1 0 0,1 0 16,-1 0-16,1 0 0,0 0 0,-1 0 0,1 0 0,0 0 15,-1 0-15,1 0 0,0 0 0,-1 0 0,1 0 16,-1 0-16,1 0 0,0 0 0,-1 0 16,1 0-1,0 0 1,-18-18-1,17 18-15,1 0 16,0 0-16,-1 0 63,-17 18-48,18-18-15,-18 17 0,0 1 0,0 0 0,0 17 16,0-17-16,17 17 0,-17-17 0,0-1 0,18-17 0,-18 35 15,0-17-15,0 0 0,0-1 0,0 1 0,0 0 0,0-1 0,0 1 0,0 0 16,18-18-16,-18 17 0,0 1 0,0 0 0,0-1 0,0 1 0,17-1 0,-17 1 0,0 0 16,0-1-16,0 1 0,0 0 0,0 17 0,0-17 15,0-1-15,0 1 0,0-1 0,0 1 16,0 0-16,0-1 0,18-17 0,-18 36 16,0-19-1,0 1-15,0 0 0,0-1 0,0 1 16,0-1-16,0 1 0,0 0 0,0-1 15,0 1-15,18-18 0,-18 18 16</inkml:trace>
  <inkml:trace contextRef="#ctx0" brushRef="#br0" timeOffset="121023.395">11659 5151 0,'0'17'31,"18"1"-31,-18-1 0,0 1 0,0 0 0,18-18 0,-18 17 16,0 1-16,0 17 0,0-17 0,0 0 0,17-1 0,-17 1 0,0-1 16,18 54-16,-18-53 0,0-1 15,17 19-15,-17-1 0,18-35 0,-18 18 0,0-1 0,0 1 16,0-1-16,0 1 0,0 0 0,0-1 0,18-17 0,-18 18 0,0 0 0,0-1 16,17 19-16,-17-19 0,0 1 0,0-1 15,0 1-15,0 53 0,0-36 16,18-17-16,-18-1 0,0 18 0,0-17 0,0 0 0,0-1 15,0 1-15,0 0 0,0-1 0,0 1 16,0 0-16,0-1 16,0 19-1,0-19-15,0 1 0,0-1 0,0 1 16,18-18-16,-18 18 0,0-1 0,0 1 16,17-18-16,1 0 31,0 0-31,-1 18 15,1-18 1,0 0-16,17 0 16,-18 0-16,1 0 0,0 0 0,-1 0 0,1 0 0,70 0 15,-70 0-15,-1 0 0,54 0 16,-18-18-16,-35 18 0,17 0 0,-35-18 0,17 18 0,1 0 0,17-17 16,18 17-16,-35 0 0,0-18 0,-1 18 0,1 0 0,0-18 0,-1 18 0,1 0 0,17-17 0,-17 17 0,-1 0 15,1 0-15,70-35 0,-53 35 0,-17 0 0,0 0 0,17 0 0,-35-18 0,53 18 16,-35-18-16,52 1 0,-52 17 0,35 0 0,-36 0 0,36 0 15,-35-18-15,0 18 0,-1 0 0,18 0 0,-17 0 0,0 0 0,-1-18 0,1 18 0,0 0 0,-1 0 16,1 0-16,0 0 0,-1 0 0,1 0 0,-1 0 0,1 0 0,0 0 0,-1 0 0,1 0 0,0 0 16,-1 0-16,1 0 0,0 0 0,-1 0 0,1 0 0,-1 0 0,1 0 0,0 0 15,-1 0-15,1 0 0,0 0 0,-1 0 0,1 0 0,35 0 0,-35 0 0,17 0 16,-18 0-16,1 0 0,0 0 0,-1 0 0,1 0 0,0 0 0,17 0 0,-17 0 16,-1 0-16,1 0 0,-1 0 0,1 0 0,0 0 0,-1 0 0,1 0 0,0 0 0,-1 0 15,1 0-15,0 0 0,-1 0 0,1 0 0,-1 0 0,1 0 0,0 0 0,-1 0 0,1 0 16,0 0-16,-1 0 0,1 0 0,0 0 0,-1 0 0,19 0 15,-19 0-15,1 0 0,17 0 0,-17 0 0,-1 0 0,1 0 16,0 0-16,-1 18 0,19-18 0,-19 0 0,1 0 0,-1 0 0,1 0 0,0 0 0,-1 0 0,72 0 16,-54 0-16,-18 0 0,1 18 0,17-18 0,-17 0 0,0 0 0,-1 0 0,19 0 0,-19 0 0,1 0 0,17 0 15,-17 0-15,-1 0 0,19 0 0,-1 0 0,0 0 0,1 0 0,-19 0 0,18 0 0,-17 0 0,0 0 0,-1 0 0,107 0 16,-107 0-16,19 0 0,-19 0 0,1 0 0,0 0 0,-1 0 0,1 0 0,0 0 16,-1 0-16,19 0 0,-19 0 0,1 0 0,-1 0 0,1 0 0,0 0 15,-36 0 110,0 0-125,1 0 0,-1 0 0,1 0 16,-1 0-16</inkml:trace>
  <inkml:trace contextRef="#ctx0" brushRef="#br0" timeOffset="123235.35">11624 5115 0,'18'0'31,"-1"0"-31,1 0 0,0 0 16,-1 0-16,1 0 0,-1 0 15,1 0-15,-18 18 0,18-18 0,-1 0 0,1 0 0,0 0 16,-1 18-16,1-18 0,0 0 0,-1 0 0,19 0 0,-19 0 16,1 0-16,-1 0 0,1 0 0,17 0 0,-17 0 0,0 0 0,17 0 0,-17 0 0,-1 0 15,1 0-15,-1 0 0,1 0 0,0 0 0,-1 0 0,1 17 0,17-17 0,-17 0 0,0 0 0,-1 0 0,1 0 0,-1 0 0,1 0 16,0 0-16,-1 0 0,1 0 0,0 0 0,-1 18 0,1-18 0,17 0 0,89 0 0,-89 0 15,0 0-15,-17 0 0,0 0 0,17 0 0,-18 0 0,1 0 0,17 0 0,1 0 0,-19 0 0,54 0 16,-1 0-16,-34 0 0,-19 0 0,19 0 0,-19 0 0,1 0 0,17 0 0,-17 0 0,88-18 0,-89 18 0,19 0 16,16 0-16,-16 0 0,-19 0 0,1 0 0,17 0 0,-17 0 0,17 0 0,0 0 0,36 0 0,-36 0 0,-17 0 0,17 0 15,1 0-15,-19 0 0,1 0 0,17 0 0,-17 0 0,17 0 0,0 0 0,-17 0 0,0-17 0,87 17 16,-69 0-16,-19 0 0,19 0 0,-1 0 0,-18 0 0,1 0 0,35 0 0,-35 0 16,17 0-16,-17 0 0,17 0 0,-17 0 0,-1 0 0,1 0 0,-1 0 0,1 0 0,17-18 0,-17 18 0,0 0 15,-1 0-15,1 0 0,0 0 0,-1-18 0,1 18 0,-1 0 0,19 0 0,-19 0 0,19-17 0,-19 17 0,1 0 0,0 0 16,-1 0-16,1 0 0,-1 0 0,19 0 0,-19-18 0,1 18 0,0 0 0,-1 0 0,1 0 0,0 0 0,-1-18 0,1 18 0,0 0 15,70 0-15,-71 0 0,19-17 0,-19 17 0,1 0 0,17 0 16,-17 0-16,-1 0 0,19-18 0,-19 18 0,1-18 0,0 18 0,-1 0 0,1 0 0,0 0 0,-1 0 16,1 0-16,-1 0 0,1 0 0,0 0 0,-1 0 15,19 0 48,-19 0-48,1 0-15,-18-17 0,18 17 0,-1 0 0,1 0 16,0 0-16,-18-18 0,0 36 94,0-1-94,0 1 0,0 0 15,0-1-15,0 1 0,0 0 0,0-1 0,0 1 0,0 0 0,0-1 16,0 1-16,17 35 0,-17-36 0,0 1 0,0 0 0,0-1 0,0 1 0,0 0 16,0-1-16,0 1 0,0-1 0,0 1 0,18-18 0,-18 18 0,0-1 0,0 1 0,0 0 0,0-1 15,0 1-15,0 0 0,0-1 0,0 19 0,17-36 0,-17 17 0,0 1 16,0 70-16,18-70 16,-18-1-16,0 1 0,0 0 15,0-1-15,0 1 0,18-18 0,-18 17 0,0 1 16,17-18-16,-17 18 0,0-1 0,0 1 0,0 0 15,0-1-15,18-17 0,-18 18 0,0 0 0,0-1 0,18-17 16,-18 18-16,0-1 0,17-17 0,-17 18 16,0 0-16,0-1 0,0 1 15,0 0-15,0-1 16,0 1 46,-17-18 220,-1 0-282,0 0 15,1 0-15,17 18 16,-18-18-16,0 0 16,1 0-16,-1 0 15,1 0-15,-1 0 16,36 0 343,-1 0-328</inkml:trace>
  <inkml:trace contextRef="#ctx0" brushRef="#br0" timeOffset="128873.159">11959 6209 0,'-17'0'125,"-1"0"-125,0 0 15,1 0-15,-1 0 16,0 0-16,18 18 0,-17-18 15,-1 0 1,36 0 78,-1 0-94,-17 17 0,18-17 0,0 0 15,17 0-15,-17 0 0,-1 0 0,1 18 16,-1-18-16,1 0 0,0 0 0,-1 0 16,-17 17-16,18-17 0,0 0 0,-1 0 15,1 0-15,0 0 0,-1 0 0,1 0 0,-1 0 16,1 0-16,17 0 16,-17 0-16,0 0 15</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3-12T06:56:25.655"/>
    </inkml:context>
    <inkml:brush xml:id="br0">
      <inkml:brushProperty name="width" value="0.05292" units="cm"/>
      <inkml:brushProperty name="height" value="0.05292" units="cm"/>
      <inkml:brushProperty name="color" value="#FF0000"/>
    </inkml:brush>
  </inkml:definitions>
  <inkml:trace contextRef="#ctx0" brushRef="#br0">6615 6950 0,'17'0'62,"1"0"-62,-1 0 0,1 0 0,35 0 16,-35 0-16,-1 0 0,1 0 0,0 0 15,-1 0-15,1 0 0,0 0 0,-1 0 0,1 0 16,-1 0-16,1 0 0,0 0 0,-1 0 0,1 17 0,0-17 0,-1 0 16,-17 18-16,18-18 0,0 0 0,-1 0 0,1 0 0,-18 18 15,17-18-15,36 0 0,-35 0 0,17 0 0,-17 0 0,-18 17 0,35-17 16,-17 0-16,17 0 0,-17 18 0,-1-18 0,1 0 0,17 18 0,-17-18 0,0 0 0,-1 0 0,1 0 0,70 0 16,-53 17-16,18-17 0,-17 18 0,-19-18 0,36 0 0,-35 0 0,-1 0 0,1 0 0,0 17 0,17-17 0,71 18 15,-71-18-15,0 18 0,36-1 0,-53-17 0,17 0 0,-18 18 0,19-18 0,-1 0 0,0 0 16,195 53-16,-72-35 0,-140-18 15,17 0-15,1 17 0,34 1 0,36-18 0,-71 17 0,18-17 16,35 0-16,-17 18 0,-36-18 0,106 0 16,-88 0-16,-18 0 0,1 0 0,-19 0 0,1 0 0,0 0 0,-1 0 0,1 0 15,0 0-15,-1 0 0,36-18 0,-35 18 16,-1 0-16</inkml:trace>
  <inkml:trace contextRef="#ctx0" brushRef="#br0" timeOffset="674.534">6615 7990 0,'17'0'31,"1"0"-31,-1 0 0,54 0 16,-53 0-16,52 0 0,1 0 15,-36 0-15,0 0 0,1 0 0,-1 0 0,0 0 0,-17 0 0,17 0 0,124 36 16,-124-36-16,36 0 0,-54 17 0,19-17 0,-19 0 0,89 0 16,-71 0-16,-35 18 0,53-18 0,-17 18 0,-1-18 0,0 0 0,0 17 0,1-17 0,-1 0 15,159 36-15,-141-36 0,-35 0 0,-1 0 0,18 0 16,-17 0-16,53 17 0,-18-17 0,-36 0 0,18 0 0,18 0 0,-35 0 0,0 0 0,17 18 0,0-18 15,36 0-15,-18 0 0,-36 0 0,1 0 0,0 0 0,17 0 0,-17 0 0,-1 0 0,1 0 0,-1 0 0,36 0 16,-35 0-16,0 0 0,-1 0 0,19 0 0,-19 0 0,1 0 0,-1 0 0,1 0 0,0 0 0,-1 0 16,-17-18-16,18 18 0,35-17 0,-35 17 0,-1 0 0,1 0 15,-1 0-15,1 0 0,0 0 0,-1 0 16,-17-18-16,18 18 0</inkml:trace>
  <inkml:trace contextRef="#ctx0" brushRef="#br0" timeOffset="9350.364">10019 6967 0,'18'0'94,"-1"0"-79,1 0-15,-1 0 0,1 0 16,0 0-16,-1 0 0,1 18 16,0-18-16,-1 0 0,1 0 0,0 0 15,-1 0-15,1 0 16,-1 0-16,1 0 16,0 0-16,-1 0 15,1 0 1,0 0-1,-1 0-15,1 0 16,0 0 0,-1 0-1,1 0 1,-1 0-16,1 0 16,0 0-16,-1 0 15,1 0-15,0 0 16,-1 0-1,1 0 17,0 0-17,-1 0-15,1 0 0,0 0 16,-1 0 0,1 0 15,-1 0-16,1 0-15,0 0 110,-1 0-95</inkml:trace>
  <inkml:trace contextRef="#ctx0" brushRef="#br0" timeOffset="12127.594">11024 6967 0,'18'0'94,"0"0"-94,-1 0 15,1 0-15,-1 0 16,1 0-16,0 0 0,17 0 16,-17 0-1,-1 0-15,1 0 16,0 0-16,-1 0 15,1 0-15,0 0 0,-1 0 32,1 0-1,-1 0-15,1 0-16,0 0 0,-1 0 15,-17 18-15,18-18 16,0 0-16,-1 0 0,-17 18 15,18-18-15,0 0 16,-1 0-16,1 0 31,-1 0 1,1 0-17,0 0-15,-1 0 16,1 17-1,0-17-15,-1 0 0,1 0 16,0 0-16,-18 18 0,17-18 0,-17 18 16,18-18-16,-1 0 15,1 0 1,0 0-16,-1 0 16,1 0-1,0 0 16,-1 0-15,1 0-16,-18 17 0,18-17 16,-1 0-16,-17 18 0,18-18 0,0 0 15,-1 0-15,1 0 16,-1 0-16,-17 17 16,18-17-16,0 0 15,-1 0-15,1 0 16,0 0-16,-1 0 0,1 0 15,0 18-15,-1-18 0,1 0 16,-18 18 0,17-18-16,1 0 0,0 0 15,-1 0-15,1 0 16,17 0 0,-17 0-16,0 0 0,-1 0 0,1 0 15,-1 0-15,1 0 0,0 0 0,-1 0 16,1 0-16,0 0 0,-1 0 0,1 0 0,0 0 15,-1 0-15,1 0 0,0 0 0,-1 0 0,1 0 16,-1 0-16,1 0 0,0 0 16,-1 0-16,1 0 15,0 0-15,-1 0 0,1 17 0,0-17 16,-1 0-16,1 0 0,-1 0 16,1 0-1,0 0-15,-1 0 16,1 0-16,0 0 15,-1 0 32,1 0-31,0 0 0,-1 0-16,-17 18 0,18-18 0,-1 0 0,1 0 0,0 0 15,-1 0-15,1 0 0,0 0 0,-1 0 16,1 0-16,0 0 0,-1 0 0,1 0 15,0 0-15,-1 0 0,1 0 0,-1-18 16,1 18-16,0 0 0,-1 0 16,1 0 15,-18-17-15,18 17-1,-1 0 1,1 0-16,0 0 15,-18-18-15,17 18 16,1 0 31,-1 0-31,1 0-1,0 0-15,-18-18 16,17 18-16,1 0 0,0 0 0,-1 0 15,1 0-15,0 0 16,-18-17-16,17 17 16,1 0-1,-1 0 1,-17-18 0,18 18-16,0 0 15,-1 0 1,1 0-16,0 0 15,-1 0-15,1 0 16</inkml:trace>
  <inkml:trace contextRef="#ctx0" brushRef="#br0" timeOffset="18463.931">10001 6491 0,'0'18'63,"0"-1"-63,0 1 15,0 0-15,0-1 0,0 1 0,0 0 16,0-1-16,0 1 0,0-1 15,0 1-15,0 0 16,0-1 0,0 1-1,0 0 1,0-1-16,0 19 16,0-19-1,0 1 1,0 0-1,18-18-15,-18 17 0,0 1 16,0-1-16,18-17 0,-18 18 16,0 0 62,0-1-78,17-17 15,-17 18 1</inkml:trace>
  <inkml:trace contextRef="#ctx0" brushRef="#br0" timeOffset="20273.228">9984 6491 0,'17'0'0,"1"-18"16,0 18-16,-1 0 15,1 0-15,-1 0 0,1 0 16,0 0-16,-1 0 16,1 0-16,0 0 15,-1 0-15,1 0 16,0 0-16,-1 0 0,1 0 16,-18-17-16,17 17 0,1 0 0,0 0 15,-1 0-15,1 0 16,0 0-16,-18-18 0,17 18 0,19 0 15,-19 0 1,-17-17-16,18 17 16,-1 0-1,1 0 1,0 0-16,-1 0 16,1 0-16,0 0 15,-1 0-15,1 0 16,0 0-16,-1 0 0,1 0 0,0 0 15,-18-18-15,17 18 16,1 0-16,-1 0 0,1-18 16,0 18 31,-1 0-32,1 0 1,0 0-16,-1 0 15,-17-17-15,18 17 0,0 0 16,-1 0 15,1 0-31,-1 0 16,1 0 0,0 0-16,-18 17 218,0 1-218,0 0 16,0-1-16,0 1 0,0-1 0,0 1 0,0 0 16,0-1-16,0 1 0,0 0 15,0-1-15,0 1 16,0 0-16,0-1 15,0 1 1,0-1 0,0 1-16,0 0 15,0-1-15,0 1 0,0 0 0,-18-18 16,18 17-16,0 19 16,0-19-1,0 1-15,0 0 63,-18-18-48,18 17-15,0 1 16,-17-18-16,17 17 0,0 1 0,0 0 62,-18-18-30,1 0 15,17 17-32,-18-17-15,0 0 16,1 0 15,-1 0-15</inkml:trace>
  <inkml:trace contextRef="#ctx0" brushRef="#br0" timeOffset="32434.081">15752 6615 0,'17'0'15,"1"0"-15,-1 0 0,1 0 16,0 0-16,-1 0 15,1 0-15,0 0 16,-1 0-16,1 0 0,0 0 16,-1 0 15,1 0-31,-18-18 16,0 0-16,17 18 0,-17-17 0,18 17 0,-18-18 0,18-17 15,-18 17-15,35-17 0,-35 17 0,18 18 0,-18-17 0,17-1 0,-17 0 16,0 1-16,18 17 0,-18-18 0,18 18 0,-18-18 0,17 1 0,-17-1 0,18 18 0,-18-18 0,35-34 15,-35 34-15,18 18 0,-18-18 0,17 18 0,-17-17 0,0-1 0,0 0 0,18 18 0,17-88 16,-17 88-16,0-18 0,-18 1 0,17-1 16,1-17-16,0 35 15,-18-18-15,0 36 110,0 0-95,0-1-15,0 18 0,0-17 0,0 0 0,0 17 0,0-17 0,0 17 16,0-17-16,0-1 0,0 1 0,0 0 0,0-1 0,0 1 0,0-1 0,0 19 0,0-1 16,0-17-16,0-1 0,0 1 0,0 0 0,0-1 0,0 1 15,0-1-15,0 1 0,0 0 0,0-1 0,0 1 16,0 0-16,0-1 0,0 1 0,0 0 0,0-1 15,0 36 1,0-35-16,0-1 0,0 1 0,0 0 16,0-1-16,0 1 15,0 0 1,0-1-16,0 1 78</inkml:trace>
  <inkml:trace contextRef="#ctx0" brushRef="#br0" timeOffset="32875.716">16087 6826 0,'17'0'31,"1"0"-31,0 0 0,-1 0 16,1 0-16,-1 0 0,1 0 0,0 0 16,-1 0-16,72 0 0,-72 0 15,1 0-15,0 0 0,-1 0 0,1 0 0,-1 0 0,1 0 16,0 0-16,-1 0 0,1 0 0,17 0 15,-17 0-15,0 0 0,-18 18 0,17-18 0,1 0 16,-1 0-16,1 0 16,0 0-16,-1 0 62</inkml:trace>
  <inkml:trace contextRef="#ctx0" brushRef="#br0" timeOffset="34982.917">16845 6509 0,'18'0'31,"-1"0"-31,1 0 16,0 0-16,17 17 0,-17-17 0,-1 0 0,1 0 15,0 18-15,17-18 0,-18 0 0,19 0 0,-19 18 0,19-18 0,-1 0 0,-17 17 0,105-17 16,-88 0-16,-17 0 0,52 18 0,-17-18 0,-35 0 0,17 0 0,-17 0 0,211 18 15,-211-18-15,17 0 0,-17 0 0,17 0 0,0 0 0,-17 0 0,17 0 0,1 0 0,-1 0 0,-17 0 16,228 0-16,-228 0 0,35 0 0,-18 0 16,-17 0-16,17 0 0,36 0 0,-54 0 0,1 0 0,0 0 0,-1 0 15,1 0-15,-36 0 63</inkml:trace>
  <inkml:trace contextRef="#ctx0" brushRef="#br0" timeOffset="35463.997">18327 6509 0,'0'-18'16,"17"18"-16,1 0 16,0 0-16,-1 0 0,1 0 15,0 0-15,-1 0 0,1 0 0,0 0 16,-1 0-16,1 0 0,-1 0 0,1 0 0,0 0 0,-1 0 16,1 0-16,0 0 0,-1 0 0,36 0 0,-35 18 0,-1-18 0,1 0 0,0 17 15,-1-17-15,1 18 0,88 0 16,-88-1-16,-1 1 0,1-18 0,-1 0 15,1 0-15,0 0 0,-18 18 47,0-1-31,-18-17-16,0 18 16,1-18-16,17 17 0,-18-17 0,18 18 0,-35-18 15,17 18-15,1-1 0,-1 1 0,0-18 0,-17 18 16,17-1-16,1-17 0,-1 18 0,0-18 0,1 0 0,17 18 0,-18-18 0,1 17 15,-1-17-15,0 0 0,18 18 0,-17-18 0,17 18 0,-18-18 16,0 0-16,36 0 78</inkml:trace>
  <inkml:trace contextRef="#ctx0" brushRef="#br0" timeOffset="36194.674">19685 6050 0,'0'0'0,"-18"0"0,1 0 0,-1 0 15,18 18-15,-18-18 0,1 0 16,17 17-16,-18-17 0,1 0 0,17 18 0,-18-18 0,0 0 0,1 0 0,17 18 0,-18-18 0,0 17 0,1-17 15,-1 0-15,18 18 0,-18-18 0,18 18 0,-17-18 0,-1 0 0,1 17 0,17 1 16,-18 0-16,0-18 0,18 17 0,-17-17 0,-1 18 0,0-18 0,18 17 0,-17 1 0,-1 0 16,0-1-16,1 1 0,17 0 0,-18-18 0,18 17 0,-18-17 0,18 18 0,-17-18 0,17 18 0,0-1 0,-18-17 0,18 18 15,-17-1-15,17 1 0,-18 0 0,0-1 0,1 1 0,17 0 0,0-1 16,-18-17-16,18 18 0,0 0 0,-18-18 0,18 17 0,0 1 0,0-1 16,0 1-16,0 0 15,0-1-15,18-17 0,-18 18 0,18 0 16,-1-18-16,1 0 0,-18 17 0,18-17 0,-1 18 0,1-18 15,-1 0-15,1 0 0,-18 18 0,18-18 0,-1 17 0,1 1 0,0-18 16,17 0-16,-17 18 0,-1-18 0,-17 17 0,18-17 0,0 0 0,-1 0 16,1 0-16,-18 18 0,17-18 0,1 0 0,-18 17 0,18-17 0,-1 0 0,-17 18 0,18-18 0,0 0 15,-1 0-15,19 0 0,-36 18 0,17-18 0,1 0 0,-1 0 0,1 17 16,0-17-16,-1 0 0,1 0 0,0 0 0,-1 0 16,1 0-16,-18-17 46,0-1-46,0 0 0,0 1 16,18-1-16,-18 1 0,0-1 0,17-17 0,1 17 0,-1 0 0,-17 1 0,0-1 16,0 0-16,0 1 0,36-1 0,-36 0 0,0 1 0,0-1 0,0 1 0,17 17 0,-17-36 0,18 36 0,-18-17 15,0-1-15,18 0 0,-18 1 0,0-1 0,0 0 0,17 1 0,1-1 0,-18 1 0,0-1 0,0 0 0,18 1 0,-18-1 16,17 18-16,-17-18 0,0 1 0,18-1 0,-18 0 0,0 1 0,0-1 16,0 1-16,-18 17 31,1 0-31,-1 0 15,0 0-15,18-18 0,-17 18 0,-1 0 16,18-18-16,-18 18 0,1 0 0,17-17 0,-53 17 16,53-18-16,-18 18 0,1 0 0,17-18 0,-18 18 0,0 0 0,1 0 15,-1 0-15,0-17 0,1 17 0,-1 0 16,0 0-16,18-18 0,-17 18 0,-1 0 0,18-18 0,-17 18 16</inkml:trace>
  <inkml:trace contextRef="#ctx0" brushRef="#br0" timeOffset="36780.831">20144 6385 0,'17'0'32,"1"0"-32,0 0 15,-1 0 1,1 0-16,-1 0 0,1 0 0,0 0 16,-1 0-16,1 0 0,17 0 0,-17 0 0,0 0 0,-1 0 0,18 0 15,-17 0-15,0 0 0,-1 0 0,1 0 0,17 0 0,1 0 0,-19 0 0,19 0 0,-1 0 0,0 0 0,-17 0 16,-1 0-16,1 0 0,17 0 0,1 0 0,-19 0 0,18 0 0,-17 0 0,17 0 0,1 0 0,-1 0 0,106 0 15,-123 0-15,70 0 0,-71 0 0,19 0 0,34 0 0,-34 0 0,-19 0 0,36 0 0,-18 0 0,36 0 0,-53 0 0,35 0 0,-18 0 16,35 0-16,-34 0 0,-19 0 0,72 0 0,-72 0 0,36 0 0,-18 0 0,1 0 0,-19-17 0,19 17 0,-19 0 0,18 0 0,1 0 0,-19 0 16,19 0-16,-19 0 0,1 0 0,0-18 0,-1 18 0,18 0 0,-17 0 0,0 0 0,-1 0 0,1 0 0,0-18 0,-1 18 0,1 0 0,0 0 0,-1 0 15,1 0-15,-1 0 0,1 0 0,0 0 0,-1 0 0,-17-17 0,18 17 0,0 0 0,-1 0 0,-17-18 16,18 18-16,-36 0 31,1 0-15,-1 0-16,0 0 0,1 0 15,-1 0-15,0 0 0,1 0 16,-1 0-16,1 0 0,17-18 0,-18 18 0,0 0 0,1-17 0,-1 17 16,18-18-16,-18 18 0,1 0 0,-1-17 0,0-1 0</inkml:trace>
  <inkml:trace contextRef="#ctx0" brushRef="#br0" timeOffset="37272.011">21978 5980 0,'18'0'47,"-1"0"-31,1 0-16,0 0 0,-1 0 0,1 0 16,17 17-16,-17-17 0,-1 0 0,1 18 0,0-18 0,-18 17 0,17-17 0,1 0 0,0 18 0,-1 0 15,1-1-15,0-17 0,-1 0 0,1 36 0,-1-36 0,1 17 0,0 1 0,-1-18 0,-17 18 16,18-18-16,0 0 0,-1 17 0,1 1 0,0-18 0,34 35 15,-34-35-15,-18 18 0,18-18 0,-1 0 16,1 0-16,0 0 0,-18 17 0,17-17 0,1 0 0,-18 18 0,18-18 16,-1 0-16,1 0 0,0 0 0,-1 0 15,-17 18 48,-17-1-32,17 1-31,-18-18 0,0 18 0,1-1 0,-1 1 0,0-18 0,18 18 16,0-1-16,-17-17 0,-1 0 0,0 18 0,18-1 0,-17-17 0,17 18 0,-18-18 0,18 18 0,0-1 15,-18-17-15,1 18 0,17 0 0,-18-18 0,1 17 0,17 1 0,-18-18 0,0 18 0,18-1 0,-17 1 16,-1-18-16,18 17 0,0 1 0,-18-18 0,1 0 0,17 18 0,0-1 0,-18 1 0,-35 35 16,53-35-16,-17-1 0,34-17 46,1 0-30,-1 0-16,1 0 0,0 0 16</inkml:trace>
  <inkml:trace contextRef="#ctx0" brushRef="#br0" timeOffset="37853.01">23301 6350 0,'18'0'0,"-18"-18"15,17 18-15,1 0 16,-18-17-16,18 17 0,-1 0 16,-17-18-1,18-17-15,-1 35 0,-17-18 16,0 1-16,18 17 0,-18-18 0,0-17 0,0 17 0,18 18 16,-18-18-16,0 1 0,0-1 0,0 0 0,0 1 0,17 17 0,-17-18 0,0 0 15,0 1-15,0-1 0,0 1 0,0-1 0,0 0 0,0 1 16,0-1-16,18 0 0,-18 36 62,0 0-62,0-1 0,0 1 16,0 0-16,0-1 0,0 1 0,0-1 0,0 1 0,0 0 0,0-1 0,0 19 0,0-1 16,0-17-16,0-1 0,0 1 0,0 0 0,0-1 0,0 1 0,0-1 0,0 1 0,0 0 15,0 17-15,0-17 0,0-1 0,0 1 0,0 0 0,0-1 0,-18 1 16,18-1-16,0 1 0,0 0 0,0-1 15,0 1-15,0 0 0,0-1 0,0 1 16,0 0-16,0-1 0,0 1 16,0-1-16,0 1 15,0 0 1,0-1-16,0 1 16,0 0-16,0-1 31</inkml:trace>
  <inkml:trace contextRef="#ctx0" brushRef="#br0" timeOffset="38225.552">23160 6791 0,'17'0'31,"1"0"-31,0 0 16,-1 0-16,19 0 0,-36-18 0,35 18 0,-17 0 16,-1 0-16,1 0 0,0 0 0,-1 0 0,-17 18 0,18-18 0,17 0 0,0 0 15,-35 18-15,89-18 0,-72 17 0,1-17 0,-1 0 0,1 18 0,0-18 0,-1 0 0,19 0 0,-19 0 16,1 0-16,0 0 0,34 35 0,-34-35 0,17 18 0,-17-18 0,0 0 0,-1 0 16,19 0-16,-19 0 0,1 0 0,17 17 15,-17-17-15,-18 18 94,-18-18-78,1 0-16</inkml:trace>
  <inkml:trace contextRef="#ctx0" brushRef="#br0" timeOffset="39446.314">16475 5115 0,'0'-17'0,"17"17"94,1 0-94,0 0 16,-1 0-16,1 0 0,-18 17 0,18-17 0,-1 0 0,-17 18 15,35-18-15,-17 18 0,0-18 0,-1 17 0,1-17 0,-18 18 0,18-18 0,-18 17 16,17-17-16,36 71 0,-35-71 0,0 35 0,-1-35 16,-17 36-16,18-19 0,-1 1 0,-17-1 0,0 1 15,0 0-15,0-1 0,0 1 16,0 0-16,0-1 0,-17 19 0,-1-36 0,1 17 15,-1 1-15,0-18 0,1 18 0,-19-1 0,19 1 0,-1-18 16,0 0-16,18 17 0,-17-17 0,-19 18 0,19-18 0,-1 0 0,1 18 16,-1-18-16,18 17 0,-18-17 0,-35 18 15,18-18-15,17 0 0,1 0 0,-1 0 16,1 0-16,-19 0 16,19 0-16,-1 0 0,0 0 0,1 18 15,34-18 32,1 0-47,-18 17 0,18-17 0,-1 0 0,1 0 0,0 0 16,-1 0-16,-17 18 0,18-18 0,-1 0 0,1 0 0,0 0 15,-1 0-15,-17 18 0,18-18 0,0 0 0,-1 0 0,1 0 0,0 17 0,-1-17 0,1 0 0,-1 0 0,1 0 16,-18 18-16,18-18 0,-1 0 0,1 0 0,0 0 0,-1 0 0,1 0 0,0 0 0,-1 0 0,1 0 0,0 17 0,-1-17 16,1 0-16,17 0 0,-17 18 0,-1-18 0,1 0 0,0 0 0,-1 0 0,1 0 0,0 0 0,17 0 0,0 0 0,-17 0 0,17 0 15,-17 0-15,87 18 0,-52-18 0,-17 0 0,-19 0 0,1 0 0,17 0 16,-17 0-16,17 0 0,-17 0 0,-1 0 0,19 0 0,17 0 0,-36 0 0,19 0 0,-1 0 0,-18 0 0,1 0 0,0 0 15,-1 0-15,19 0 0,-19 0 0,19 0 0,-19 0 0,18-18 0,-17 18 0,0 0 0,-1 0 0,1 0 0,0 0 0,-1 0 16,1 0-16,0 0 0,-18-18 0,17 18 0,1 0 0,0 0 0,-36 0 47,0 0-47,1 0 0,-1 0 16</inkml:trace>
  <inkml:trace contextRef="#ctx0" brushRef="#br0" timeOffset="40587.511">17515 5468 0,'18'0'16,"17"0"0,-17 0-16,0 0 0,-1 0 0,1 0 0,0 0 0,-1 0 15,1 0-15,-1 0 0,1 0 0,0 0 0,-1 0 0,1 0 0,0 0 0,-1 0 16,1 0-16,17 0 0,0 0 0,-35 18 0,18-18 0,0 0 0,17 0 0,-17 0 0,-18 17 0,17-17 0,19 0 15,-19 0-15,1 0 0,0 0 0,-1 18 0,1-18 0,-1 0 0,1 0 0,0 0 0,-1 0 0,1 0 0,70 35 16,-53-35-16,-17 18 0,0-18 0,-1 0 0,1 18 0,0-18 0,17 0 0,-17 0 0,17 17 0,-18-17 16,-17 18-16,18-18 0,0 17 0,-1-17 0,1 0 0,0 0 0,-18 18 0,17-18 0,-17 18 0,18-18 0,0 0 15,-1 0-15,-17 17 0,18-17 0,-18 18 0,17 0 0,1-18 0,-18 17 16,18-17-16,-1 18 0,1-18 0,-18 18 0,18-1 0,-1-17 16,-17 18-16,18-18 0,-18 17 0,0 1 0,18-18 0,-1 0 15,-17 18-15,0-1 0,18-17 16,-18 18 15,-18 0-15,1-18-16,-1 0 15,18 17-15,0 1 16,-18-18-16,18 18 0,0-1 31,-17-17 0,-1 0-15,0 0-16,1 0 0,-1 0 16,0 0-16,1 0 0,-1 0 0,1 0 0,-1 0 0,0 0 15,1 0-15,-1 0 0,0 0 0,-17 0 0,17 0 0,1-17 0,-1 17 0,-17-18 16,17 18-16,1 0 0,-1 0 0,18-18 0,18 18 47,-1 0-47,1 0 15,0 0-15,-18-17 0,17 17 0,1 0 0,-1 0 0,-17-18 16,18 18-16,0 0 0,-1 0 0,1 0 0,0 0 0,-1 0 0,1 0 16,0 0-16,-1 0 0,1 0 0,17 0 0,-17 0 0,-1 0 0,1 0 0,17 18 15,-17-1-15,0-17 0,-1 0 0,-17 18 0,18-18 0,0 18 0,-1-18 16,1 17-16,-1-17 0,-17 18 0,18-1 0,0-17 0,-1 0 0,-17 18 0,18-18 0,0 18 0,-1-18 16,1 0-16,-18 17 0,18-17 0,-1 18 0,1-18 0,-1 0 0,1 0 0,0 18 15,-1-18-15,-17 17 0,18-17 0,0 0 0,-36 0 47,18-17-47,0-1 0,0 0 16,0 1-16,0-1 0,-18 18 0,18-18 0,0-17 0,-17 18 0,17-1 0,0 0 0,0-17 15,0 17-15,0-17 0,0 17 0,0 1 0,-18 17 0,18-18 0,0 1 0,0-1 16,0-17-16,0 17 0,0 0 0,-18 18 0,18-17 0,0-1 0,0 0 0,0 1 16,0-1-16,0 1 0,0-1 15,0 0-15</inkml:trace>
  <inkml:trace contextRef="#ctx0" brushRef="#br0" timeOffset="41087.116">20020 6121 0,'18'0'15,"-1"0"1,1 0-16,-18-18 0,18 18 15,52-53-15,-52 35 16,0 1-16,17-18 0,-18 35 0,-17-18 0,18 18 0,0-18 0,-1 1 0,1 17 0,-18-18 0,35 18 16,1-35-16,-1-1 0,0 36 0,-35-17 0,18-1 0,17 18 0,-35-17 0,18 17 0,17-18 0,-35 0 0,35 18 15,-17 0-15,-18-17 0,35-1 0,-4057 0 0,8079 18 0,-4039 0 0,0-17 0,-1-1 0,19 0 0,-1 18 0,-17-17 0,-1-1 0,1 18 0,-1-17 0,19-1 16,-19 18-16,1 0 0,35-18 0,-35 1 0,-1 17 0,54-36 0,-54 36 0,1 0 0,17 0 0,-17-17 0,17-1 0,-17 18 16,17-18-16,0 18 0,71-35 0,-70 35 0,-19 0 0,18 0 15,-17 0-15,35-18 0,-35 18 0,-1 0 0,1-17 0,17 17 0,-17 0 0,-1 0 0,1 0 0,0-18 0,-1 18 0,1 0 16,0 0-16,-1 0 0,1 0 0,17 0 15,-52 0 48,-1 0-47,0 0-16,1 0 0,17 18 15,-36-18-15</inkml:trace>
  <inkml:trace contextRef="#ctx0" brushRef="#br0" timeOffset="41492.318">21325 5186 0,'18'0'32,"-18"-18"-32,18 18 0,-1 0 0,1 0 15,0 0-15,-1 0 0,-4038 0 0,8095 0 16,-4056 0-16,-1 0 0,54 0 0,-53 0 15,-1 0-15,1 0 0,0 0 0,-1 0 0,1 0 0,-1 0 0,54 0 0,-53 0 0,17 18 16,-17-18-16,-1 0 0,1 0 0,0 17 0,-1-17 0,18 0 0,-17 0 0,0 0 0,-1 0 16,1 0-16,0 0 0,-1 18 0,19-18 15,-36 18 32,0-1-47,0 1 16,0 17-16,0-17 0,0 0 0,0-1 0,0 1 0,0-1 0,-18 54 15,0-71-15,1 53 0,-54 18 16,71-54-16,-18-17 0,18 18 0,0-1 0,-17-17 0,-1 0 16,18 18-16,-17-18 0,17 18 0,-18-1 0,0-17 0,18 18 15,18-18 32,0 0-31,-1 0-16,1 0 0,-1-18 15</inkml:trace>
  <inkml:trace contextRef="#ctx0" brushRef="#br0" timeOffset="42414.879">22789 4798 0,'0'-18'31,"0"0"-31,0 1 0,0-1 0,0 1 16,0-1-16,0 0 0,0 1 0,18-1 0,-18 0 15,18 18 1,-1 0 0,1 0-16,0 0 0,-1 0 0,19 0 15,-1 0-15,-18 0 0,1 0 0,0 0 0,-1 0 0,1 0 0,0 0 0,-1 0 0,-17 18 0,36-18 16,-19 18-16,1-18 0,-1 0 0,1 0 0,0 0 0,-1 0 0,19 17 0,34 19 16,-52-36-16,0 17 0,-1-17 0,-17 18 0,18-18 0,17 0 0,-35 17 0,18-17 0,-1 18 15,1 0-15,0-1 0,-1-17 0,-17 18 0,18-18 0,0 0 16,-18 18-16,0-1 0,17-17 0,-17 18 0,0 0 0,0-1 0,0 1 15,0 0-15,0-1 0,0 1 0,0-1 16,0 1-16,0 0 0,0-1 0,0 1 0,0 0 0,0-1 0,-17-17 0,17 18 0,-18 0 16,18-1-16,-35 1 0,35-1 0,0 1 0,0 0 0,-18-18 0,18 17 0,0 1 0,-18-18 15,1 18-15,17-1 0,0 1 0,-18 0 0,0-1 0,1 1 0,17-1 16,0 1-16,0 0 0,-18-1 0,1-17 0,17 18 0,0 0 0,0-1 0,-18-17 0,18 18 16,-18-18-16,1 53 0,17-35 0,-18-18 0,18 17 15,18-17 16,17 0-15,-17 0-16,-1 0 0,1 0 16,-1-17-16,1 17 0,0 0 0,-1 0 15,1 0-15,-18-18 0,18 18 16,-1 0-16</inkml:trace>
  <inkml:trace contextRef="#ctx0" brushRef="#br0" timeOffset="50780.871">11165 7990 0,'18'0'16,"0"0"0,-1 0-16,1 0 0,0 0 15,-1 0-15,1 0 16,0 0-16,-1 0 0,1 0 0,-1 0 15,1 0-15,0 0 0,-1 0 0,19 0 0,-19 0 16,36 18-16,-35-18 0,-1 0 0,1 18 0,0-18 0,-1 0 0,1 0 0,0 0 16,17 0-16,-17 0 0,17 0 0,-18 0 0,19 0 0,-19 0 0,1 0 0,0 0 0,-1 0 15,1 0-15,17 0 0,142 17 16,-160-17-16,19 0 0,-19 0 0,18 0 0,1 0 0,-19 0 16,1 0-16,17 0 0,-17 0 0,52 18 0,-34-18 15,-1 0-15,-17 0 0,35 0 0,-36 0 0,1 0 0,17 0 0,-17 0 16,-1 0-16,19 0 0,34 0 0,1 0 15,-54 0-15,1 0 0,0 0 0,35 0 0,-18 0 16,-17 0-16,34 0 0,-34 0 0,70 0 0,-70 0 0,0 0 16,-1 0-16,19 0 0,-19 0 0,18 0 0,-17 0 0,0 0 0,-1 0 0,1 0 15,0 0-15,-1 0 0,1 18 0,0-18 0,-1 0 0,54 0 16,-54 0-16,1 0 0,17 0 0,-17 0 0,0 0 0,52 0 16,-35 0-16,-17 0 0,0 0 0,-1 0 0,1 0 15,0 0-15,-1 0 0,1 0 0,0 0 0,-1 0 16,1 0-16,-1 0 0,1 0 0,53 0 15,-54 0-15,1 0 0,0 0 16,-1 0-16,1 0 0,-18 17 0,17-17 0,1 0 0,17 0 0,-17 0 16,0 0-16,-1 0 0,1 0 0,0 0 0,-1 0 0,-17 18 15,18-18-15,-1 0 0,1 0 0,0 0 0,-1 0 0,1 0 0,0 0 0,-1 0 0,1 0 16,0 0-16,-1 0 0,19 0 0,-19 0 16,1 0-16</inkml:trace>
  <inkml:trace contextRef="#ctx0" brushRef="#br0" timeOffset="100116.613">6332 6103 0,'18'0'47,"0"0"-47,-1 0 16,1 0-16,0 0 15,-1 18-15,1-18 0,-1 0 0,1 0 0,-18 17 16,53-17-16,-35 0 15,-1 0-15,1 0 0,0 0 16,-1 0-16,1 18 0,-1-18 0,1 0 16,0 0-16,-1 0 0,1 0 0,0 18 0,-1-18 0,19 0 15,-19 0-15,1 0 0,17 0 0,-17 0 0,-1 0 0,19 17 0,-19-17 16,19 0-16,-36 18 0,35-18 0,-17 0 0,17 0 0,-18 0 0,1 0 0,53 0 16,-36 0-16,-17 0 0,-1 0 0,1 18 0,-1-18 0,19 0 15,-19 0-15,19 0 0,-19 17 0,1-17 0,0 0 0,-1 18 0,54-18 16,-36 0-16,-17 0 0,17 0 0,71 17 15,-89-17-15,1 0 0,106 0 16,-107 0-16,1 0 0,-1 0 0,-17 18 0,36-18 16,-19 0-16,1 0 0,0 0 0,-1 0 0,1 0 0,0 0 0,-18 18 0,35-18 15,53 17-15,-70-17 0,-1 0 0,1 18 0,0-18 16,-1 0-16,19 0 0,-1 0 0,-18 0 0,1 0 0,0 18 0,17-18 0,-17 0 16,35 17-16,35-17 0,35 18 15,-105-18-15,0 0 0,17 0 0,18 0 0,-36 0 0,19 0 0,-19 0 0,1 0 0,0 0 0,-1 0 16,1 0-16,17 0 0,0 0 0,54 0 0,-72 0 0,1 0 0,-1 0 0,1 0 0,0 0 0,-1 0 15,1 0-15,0 0 0,35 0 0,35 0 0,-53 0 0,-17 0 0,17 0 0,-17 0 16,17 0-16,0 0 0,-17 0 0,-1 0 0,142-18 16,-141 18-16,-1 0 0,1 0 0,0 0 0,70-17 0,-70 17 15,-1 0-15,19 0 0,16 0 0,-34 0 16,0 0-16,-1 0 0,1 0 0,0 0 0,-1 0 0,36 0 0,-35 0 0,-1 0 16,1 0-16,194 0 0,-195 0 0,107 17 15,-54-17-15,1 0 0,-53 0 0,35 18 0,-18-18 0,53 0 0,-70 0 16,17 0-16,-17 0 0,34 0 0,-16 0 0,-1 0 0,36 0 0,-36 0 0,-17 0 0,-1 0 0,142 0 15,-141 0-15,52 0 0,-35 0 0,1 0 0,-19 0 0,1 0 0,0 0 0,34 0 0,-34 0 0,0 0 0,17 0 0,18 0 16,-35 0-16,17 0 0,-17 0 0,-1 0 0,18 0 0,-17 0 0,0 0 0,-1 0 0,1 0 0,0 0 0,-1 0 0,1 0 0,158 0 16,-158 0-16,0 0 0,-18-18 0,35 18 15,18 0-15,-36 0 0,19 0 0,-1 0 0,0-17 0,1 17 0,-1 0 0,-18 0 0,1 0 0,0 0 16,88-18-16,-54 18 0,1-18 0,-17 18 0,-19-17 0,19 17 0,-19 0 0,36 0 0,-35 0 0,17-18 0,18 0 0,0 18 16,-35 0-16,17 0 0,18 0 0,-36-17 0,36 17 0,-35 0 0,0 0 0,34-18 0,-16 18 0,-19-17 0,19 17 0,-1-18 0,-17 18 15,34 0-15,-16-18 0,-19 18 0,1 0 0,123-17 0,-88 17 0,0-18 0,-35 18 0,17 0 0,-17 0 16,-1 0-16,18 0 0,-17 0 0,0-18 0,17 18 0,0 0 0,1-17 0,-1 17 0,-18 0 15,1 0-15,0 0 0,-1 0 0,-34 0 219,-1 0-219,0 0 16,1 0-16,-1 17 0,-17-17 0,17 0 15,1 0-15</inkml:trace>
  <inkml:trace contextRef="#ctx0" brushRef="#br0" timeOffset="101507.65">6297 8996 0,'18'0'47,"-1"0"-47,1 0 0,0 0 16,17 0-16,-17 0 0,-1 0 0,1 0 0,-1 0 15,1 0-15,17 0 0,-17 0 0,0 0 0,-1 0 0,1 0 0,0 0 0,-1 0 0,1 0 16,-1 0-16,72 0 0,-36 0 0,-36 0 0,1 0 0,0 0 0,-1 0 0,18 0 0,1 0 15,17 0-15,-36 0 0,19 0 0,-19 0 0,18 0 0,-17 0 0,0 0 0,17 0 0,-17 0 0,-1 0 0,19 0 0,-19 0 0,1 0 16,35 0-16,-18 0 0,0 0 0,-17 0 0,17 0 0,-17 0 0,0 0 0,17 0 0,-18 0 0,19 0 0,-1 0 0,18 0 0,-35 0 0,-1 0 16,18 0-16,-17 0 0,35 0 0,106 0 0,-124-18 0,-17 18 0,17 0 0,0 0 15,18 0-15,-18 0 0,1 0 0,17 0 0,-18 0 0,-17 0 0,-1 0 0,1 0 0,-1 0 0,19 0 0,-19 0 0,1 0 0,0 0 16,-1 0-16,1 0 0,0 0 0,-1 0 0,1 0 0,-1 0 0,1 0 0,0 0 0,-1 0 0,1 0 0,0 0 0,-1 0 0,1 0 0,0 0 16,-1 0-16,1 0 0,0 0 0,-1 0 0,1 0 0,-1 0 0,1 0 0,0 0 0,-1 0 15,1 0-15,0 0 0,-1 0 0,1 0 0,0 0 0,-1 0 0,1 0 0,-1 0 0,1 0 0,0 0 16,-1 0-16,1 0 0,0 0 0,-1 0 0,107 18 15,-107-18-15,1 0 0,0 0 0,-1 0 0,1 0 0,0 0 16,-1 17-16,1-17 0,17 0 0,-17 0 0,-1 0 0,1 0 0,0 0 0,-1 0 0,1 18 0,17-18 16,-35 18-16,18-18 0,17 0 0,-17 0 0,-1 0 0,1 0 0,0 0 0,17 0 15,0 0-15,-35 17 0,18-17 0,0 0 0,-1 0 0,1 0 0,-1 0 0,1 0 0,0 0 0,-1 0 16,1 0-16,0 0 0,-1 0 0,19 18 0,-1-18 0,-17 0 0,-1 0 0,18 0 0,1 0 16,-19 0-16,1 0 0,0 18 0,-1-18 0,1 0 0,0 0 0,-1 0 0,1 0 0,-1 0 0,1 0 0,0 0 0,17 0 15,-17 0-15,-1 0 0,19 0 0,-19 0 0,1 0 0,-1 0 0,1 0 0,0 0 0,17 0 0,-17 0 0,-1 0 16,1 0-16,0 0 0,52 0 0,-52 0 0,17 0 0,-17 0 0,17 0 0,0 0 0,1 0 15,-19 0-15,1 0 0,-1 0 0,1 0 0,0 0 0,-1 0 0,19 0 0,-19 0 0,1 0 0,0 0 0,-1 0 0,1 0 16,-1 0-16,1 0 0,0 0 0,-1 0 0,1 0 0,0 0 0,-1 0 16,1 0-16,0 0 0,-1 0 0</inkml:trace>
  <inkml:trace contextRef="#ctx0" brushRef="#br0" timeOffset="103207.577">16669 8484 0,'0'18'31,"0"0"-15,17-18-16,-17 17 0,0 1 0,18-18 0,0 53 0,17 70 15,-17-87-15,-18-1 0,0-18 0,17 1 0,1 35 0,-18-35 16,0-1-16,0 1 0,0 0 0,18 17 0,-18 0 0,17-17 0,-17-1 0,18 72 0,-18-37 16,0-34-16,0 17 0,17-35 0,-17 36 0,0-19 0,18 36 0,-18-35 0,18 70 0,-18-70 0,0-1 15,0 1-15,0 0 0,0-1 0,0 19 0,17-19 0,-17 18 0,18-17 0,-18 0 0,18 52 16,-1-34-16,-17-19 0,0 1 15,0-1-15</inkml:trace>
  <inkml:trace contextRef="#ctx0" brushRef="#br0" timeOffset="104260.953">16792 8220 0,'18'0'0,"0"0"16,-1 0-16,1 0 0,-1 0 0,1 0 15,0 0-15,-1 0 0,1 0 0,0 0 0,-1 0 0,1 0 16,35 0-16,-36 0 0,1 0 0,-18 17 0,18-17 0,-1 0 0,1 0 0,0 0 0,-1 0 15,1 0-15,17 0 0,-17 18 0,70 0 0,-53-1 0,-17-17 0,35 18 16,-18 0-16,18-18 0,-18 17 0,248 36 16,-231-53-16,-34 18 0,0-18 0,52 0 0,-17 0 0,-35 0 0,17 0 0,-17 0 0,-1 0 15,36 0-15,-17 17 0,-19-17 0,1 0 0,17 0 0,71 0 0,-53 0 0,-35 0 16,17 0-16,0 0 0,-17 0 0,-1 0 0,19 0 0,-19 0 0,1 0 0,0 0 16,-1 0-16,1 0 0,-1 0 0,1 0 15,-18 18 32,0 0-47,0 52 16,0-52-16,0-1 0,0 1 0,0 35 0,0-35 0,0 17 0,-18 53 15,18-53-15,0 1 0,-17 52 0,17-35 0,0-18 0,0 0 0,-35 54 16,35-72-16,0 1 0,-18 17 0,18 0 0,0-17 0,-18 17 0,18 1 0,-17-1 0,17-17 0,0 17 0,-18-18 0,18 1 0,-18 53 16,18-54-16,-17 1 0,17 0 0,0 17 0,0 0 0,0-17 0,-18-1 0,18 19 0,-18-36 0,18 35 0,0-17 15,0-1-15,-17 89 0,17-88 0,0-1 16,0 1-16,0 0 0,0-1 0,0 1 0,0 0 0,0-1 15,17-17 48,1 0-63,-36 0 47,18 18-47,-17-18 0,-1 0 0,1 0 0,17 17 0,-18-17 15,0 0-15,1 0 0,-1 0 0,0 0 0,-140 0 16,140 0-16,0 0 0,1 0 0,-1 0 0,0 0 0,1 0 0,-1 0 0,1 0 0,-1 0 0,0-17 0,-17 17 0,17 0 0,1 0 0,-1 0 0,-17-18 16,-1 18-16,19 0 0,-1 0 0,1 0 0,-1 0 0,0-17 0,1 17 0,-19 0 0,19-18 0,-19 18 0,19 0 0,-124-18 15,105 1-15,19 17 0,-19 0 0,19-18 0,-1 18 0,1 0 0,-1 0 0,0-18 0,1 18 0,-1 0 16,0 0-16,1 0 0,-1 0 0,0 0 0,1 0 0,-1 0 0,1 0 0,-1 0 0,0 0 0,1 0 16,-1 0-16,0 0 0,1 0 0,-1 0 15</inkml:trace>
  <inkml:trace contextRef="#ctx0" brushRef="#br0" timeOffset="105372.114">15293 8220 0,'18'0'0,"-1"0"0,1 0 16,-1 17-16,19-17 0,-19 0 0,89 36 16,-88-36-16,-1 0 0,-17 17 0,18-17 0,0 0 0,-1 0 0,19 0 0,-36 18 15,35-18-15,-17 0 0,-18 18 0,17-18 0,1 17 0,0-17 0,-1 0 0,1 18 0,-1-18 0,-17 17 0,18-17 0,0 0 0,-1 18 16,1-18-16,-18 18 0,18-18 0,-1 0 0,1 0 0,0 0 0,-1 0 0,1 17 0,-18 1 0,17 0 0,1-18 0,70 53 15,-70-36-15,0 1 0,-1-18 0,1 0 0,-1 17 16,-17 1-16,18-18 0,0 0 0,-1 0 0,1 0 0,-18 18 16,18-18-16,-1 0 0,1 0 0,-18 17 0,18 1 0,-1-18 0,1 0 15,-18 18-15,18-18 0,-1 17 0,-17 1 0,18-18 16,-1 0-16,1 18 0,-18-1 16,18-17-16,-1 0 0,-17 18 0,18-18 0,-18 18 0,18-18 0,-1 0 15,-17 17-15,0 1 16</inkml:trace>
  <inkml:trace contextRef="#ctx0" brushRef="#br0" timeOffset="106077.445">15505 8572 0,'70'0'16,"-52"0"-16,-1 0 0,-17 18 15,18-18-15,0 0 0,-1 0 0,19 18 0,-19-18 0,1 0 16,0 17-16,-18 1 0,35-18 0,-18 0 0,1 0 0,0 0 0,-1 0 0,-17 18 0,18-18 16,0 0-16,-18 17 0,0 1 0,17-18 0,19 0 15,-19 18-15,1-18 0,-18 17 0,17-17 16,36 36-16,-35-36 16,0 0-16,-1 17 0,1 1 0,0-18 0,-1 0 0,18 17 0,-35 1 0,18-18 15,0 0-15,-1 18 0,1-18 0,0 0 0,-1 17 0,1-17 0,53 36 16,-1-1-16,-52-35 0,-1 0 0,19 18 15,-19-18-15,1 0 0,0 17 0,-1-17 16,-34 0 47,-1 0-63,18 18 0,-18-18 0</inkml:trace>
  <inkml:trace contextRef="#ctx0" brushRef="#br0" timeOffset="106538.976">15505 9013 0,'17'0'0,"-34"0"15,52 0-15,-18 0 0,1 0 0,0 0 0,-1 0 16,1 0-16,0 0 0,-1 0 16,1 0-16,0 0 0,-1 0 0,1 0 0,0 0 0,-1 0 15,1 0-15,-1 18 0,1-18 0,141 35 16,-142-35-16,1 18 0,0-18 0,-18 18 0,17-18 0,107 17 16,-107 1-16,1-18 0,17 18 0,1-18 0,-19 0 0,19 17 0,-1-17 15,-35 18-15,18-18 0,-1 0 0,1 0 0,-1 0 0,1 0 0,-18 17 16,18-17-16,-1 0 15,1 0-15,-18 18 32,-18-18-32,1 0 15</inkml:trace>
  <inkml:trace contextRef="#ctx0" brushRef="#br0" timeOffset="106989.9">15646 9772 0,'17'0'0,"1"0"0,0 0 16,-1 0-1,36 0 1,-35 0-16,-1 0 0,-17-18 0,18 18 0,0 0 0,-1-17 16,-17-1-16,18 18 0,0-18 0,17 1 0,-35-1 0,18 0 0,-1 18 0,1 0 15,-1-35-15,36 0 0,-35 17 0,0 1 0,-1 17 0,1-18 0,-18 0 0,18 18 16,-1-17-16,1 17 0,-1-18 0,1 0 0,17 18 0,-35-17 0,0-1 0,18 18 0,0 0 0,-1-17 0,1 17 15,0-18-15,-18 0 0,17 18 0,1-17 0,17-1 0,-17 18 0,-18-18 0,17 18 0,1-17 0,0-1 16,-1 18-16,1 0 0,-18-18 0,18 1 0,-1 17 0,1 0 0,-18-18 0,18 18 0,-1 0 16,-17-18-16,18 18 0,-1-17 0,-34 17 62,-1 0-62,1 0 16,-36 17-16</inkml:trace>
  <inkml:trace contextRef="#ctx0" brushRef="#br0" timeOffset="107638.047">14587 8414 0,'0'0'0,"18"0"0,0 0 0,-1 0 32,1 0-17,-18-18 16,18 18-31,-18-18 0,0 1 16,17 17-16,-17-18 0,0 1 0,18-1 0,-18 0 0,0 1 0,17-1 0,-17 0 16,18 18-16,-18-17 0,0-1 0,0 0 0,0 1 0,18 17 0,-18-18 0,17 1 15,-17-1-15,0 0 0,18 18 16,-18-17-16,0 34 62,18 1-62,-18 0 16,17-18-16,-17 17 0,0 1 0,0-1 0,0 1 0,0 0 0,18-18 0,-18 17 0,18-17 0,-18 18 16,0 0-16,0-1 0,0 1 0,0 0 0,0-1 0,0 1 0,0-1 0,0 1 0,0 0 15,0-1-15,17 1 0,-17 0 0,0-1 0,0 1 0,0 0 0,0-1 16,0 1-16,0-1 0,0 1 0,0 0 16,18-1-1</inkml:trace>
  <inkml:trace contextRef="#ctx0" brushRef="#br0" timeOffset="108084.637">14834 8908 0,'18'0'15,"-18"-18"-15,18 18 31</inkml:trace>
  <inkml:trace contextRef="#ctx0" brushRef="#br0" timeOffset="108263.446">14958 9172 0,'0'18'62</inkml:trace>
  <inkml:trace contextRef="#ctx0" brushRef="#br0" timeOffset="108396.215">14940 9490 0</inkml:trace>
  <inkml:trace contextRef="#ctx0" brushRef="#br0" timeOffset="108967.195">14587 9754 0,'18'0'32,"0"0"-32,-18 18 0,0 17 0,17-17 0,-17-1 0,0 1 15,18 53-15,-18-54 0,18 1 0,-18 0 16,17-1-16,-17 1 0,0 0 0,0-1 0,18 1 0,-1-18 16,1 17-16,-18 1 0,18-18 0,-1 0 15,1 0-15,0 0 16,-1 0-16,1 0 15,0 0-15,-1 0 16,1 0-16,35 0 16,-36 0-16,1 0 0,0 0 0,-1 0 15,1 0-15,0 0 0,-1 0 0,1 0 0,0 0 16,-1 0-16,1-18 0,-1 18 0,1 0 0,0 0 16,-1 0-16,36-35 15,-35 18-15,0 17 0,-1 0 0,1 0 0,-1-18 16,1 0-16,0 18 0,-36 0 62,0 0-46,1 0-16,-1 0 16,1 0-16,-1 0 0,0 0 0,1 0 0,-1 0 15,18-17-15,-18 17 0,1 0 0,-1-18 0,0 0 0</inkml:trace>
  <inkml:trace contextRef="#ctx0" brushRef="#br0" timeOffset="109256.627">14958 9842 0,'17'0'32,"1"0"-32,0 0 15,-18 18-15,17-18 0,-17 18 0,18-1 0,-18 1 16,18-18-16,-18 18 0,35 70 15,-35-70-15,0-1 0,18-17 0,-18 18 0,17-1 0,-17 1 0,0 0 16,0-1-16,0 1 0,18-18 0,-18 18 0,0-1 0,17 1 0,-17 0 0,0-1 16,0 1-16,0-1 0,0 1 0,0 0 0,18-18 15,-18 17-15,0 1 0,0 0 0,0-1 16</inkml:trace>
  <inkml:trace contextRef="#ctx0" brushRef="#br0" timeOffset="110990.295">14746 8678 0,'18'0'47,"-18"-17"-47,17 17 16,1 0-16,0 0 0,-1 0 15,1 0-15,0-18 0,-1 18 16,1 0-16,-1 0 0,1 0 0,-18-18 0,18 18 16,-1 0-16,1 0 0,0 0 15,-1 0-15,1 0 0,17 0 16,-17 0-16,-18-17 0,18 17 0,-18-18 15,17 18 1</inkml:trace>
  <inkml:trace contextRef="#ctx0" brushRef="#br0" timeOffset="114347.778">11412 8467 0,'18'0'31,"-18"17"-15,0 1-16,35 35 0,-17-36 0,-18 1 16,0 0-16,0-1 0,0 1 0,18 0 0,-1 35 15,-17-36-15,0 1 0,0 0 0,0-1 0,0 1 16,18-18-16,-18 17 0,17-17 0,-17 18 0,0 0 15,18-18-15,-18 17 16,0 1 0,0 0-1,0-1-15,0 1 0,-18-18 78,18 18-46,0-1-32,-17-17 0,-1 0 15,1 0 1,-1 0-16,0 0 0,1 0 16,17 18-16,-18-18 0,0 0 0,1 0 15,-1 0-15,0 0 0,-34 17 16,34-17-16,0 0 0,1 0 0,-1 18 0,0-18 15,1 0-15,-1 0 0,0 0 16,107 18 234,-89-1-250,35-17 0,-17 0 0,-1 0 16,-17 18-16,18-18 0,-1 0 0,1 0 0,0 18 0,-18-1 15,17-17-15,1 0 16,-18-17 78,0-1-79,0 0-15,-18 18 0,18-17 0,-17 17 32,-1 0 93,0 0-110,18-18-15</inkml:trace>
  <inkml:trace contextRef="#ctx0" brushRef="#br0" timeOffset="125219.648">6138 10248 0,'18'0'15,"0"0"-15,-1 0 0,1 0 16,0 0-16,-18 18 0,17-18 0,1 0 0,-1 0 15,1 0-15,0 0 0,-1 0 0,1 0 0,0 0 0,-1 0 16,1 0-16,0 0 0,-1 0 0,1 0 0,17 0 0,-17 0 0,17 17 0,-17-17 0,-1 0 0,1 0 16,0 0-16,-1 0 0,18 0 0,1 0 0,-19 0 0,336 18 15,-282-18-15,-36 0 0,0 0 0,89 0 0,-71 0 0,17 0 0,-17 0 16,0 18-16,-35-18 0,17 0 0,0 0 0,1 0 0,-1 0 0,-18 0 0,248 0 16,-230 0-16,-17 0 0,17 0 0,1 0 0,-19 0 0,18 0 0,-17 0 0,35 0 0,-18 0 0,124 0 15,-141 0-15,35 0 0,-18 0 0,-18 0 0,19 0 0,-19 0 0,1 0 0,17 0 0,-17 0 0,211 0 16,-176 0-16,-35 0 0,-1 0 0,19 0 0,-1 0 0,36 0 15,-36 0-15,-18 0 0,1 0 0,0 0 0,-1 0 0,1 0 0,0 0 0,-1 0 0,107 0 16,-107 0-16,1 0 0,0 0 0,-1 17 0,19-17 0,17 0 16,-36 0-16,1 0 0,-1 0 0,1 0 0,0 0 0,-1 0 15,19 0-15,-19 0 0,1 0 0</inkml:trace>
  <inkml:trace contextRef="#ctx0" brushRef="#br0" timeOffset="127682.449">17568 8537 0,'0'18'31,"0"-1"-31,18 1 0,-18 0 0,0-1 16,0 1-16,0 17 0,0-17 0,0 17 0,0-17 0,0 17 0,0-17 0,0 17 0,0-17 0,0-1 0,0 1 16,0 0-16,0-1 0,0 54 0,0-36 0,0 0 0,0-17 0,0 0 0,0-1 0,-18 1 0,18 0 0,0 52 15,0-52-15,-17 105 0,17-105 0,0 17 0,0 0 16,0 1-16,-18 70 0,18-89 0,0 18 0,0-17 15,0 0-15,0-1 0,-18-17 0,18 36 0,0-19 0,0 1 0,0 0 0,0-1 16,0 1-16,0-1 0,0 1 0,0 0 0,-17-18 0,17 17 16,0 1-16,0 0 0,-18-1 0,18 19 15,0-19-15,0 1 0,0 0 0,0-1 0,0 1 16,0-1-16,0 1 0,0 0 16,0-1-16</inkml:trace>
  <inkml:trace contextRef="#ctx0" brushRef="#br0" timeOffset="129017.359">17074 9102 0,'18'0'62,"0"0"-62,-1 0 94,1-18-94,0 18 31,-18-18-31,17 18 16,-17-17 15,0-1-15,0 0-16,0 1 0,0-1 0,0 1 0,0-1 0,0 0 15,0 1-15,0-1 0,-17 0 0,17 1 0,0-1 0,-18 18 0,18-18 16,0 1-16,-18-1 0,18 1 0,0-1 0,-17 18 16,-1 0-16,0 0 0,1 0 15,-1 0 63,18 18-62,0-1-16,0 1 0,0-1 0,0 1 16,-17 0-16,17-1 0,0 1 0,0 0 0,-18-1 0,18 1 15,0 0-15,0-1 0,0 1 16,0-1-16,0 1 0,0 0 0,0-1 16,0 1-16,0 0 15,0-1-15,18-17 0,-18 18 0,0 0 16,17-18-16,-17 17 0,0 1 0,0-1 0,0 1 0,0 0 15,0-1-15,18-17 0,-18 18 0,0 0 0,0-1 16,0 1-16,0 0 0,0-1 0,0 1 0,0 0 16,0-1-16,0 1 15,0-1 1,17-17-16,1 0 16,0 0-1,-18 18-15,17-18 16,1 0-16,0 0 0,-1 0 15,1 0-15,0 0 16,-1 0-16,1 0 16,-1 0-16,1 0 0,0 0 15,-1 0 1,1 0 0,-36 0 171,1 0-187</inkml:trace>
  <inkml:trace contextRef="#ctx0" brushRef="#br0" timeOffset="130054.596">17357 9049 0,'17'0'78,"-17"-18"-47,0 0-15,0 1-16,0-1 0,0 1 0,0-1 0,0 0 0,0 1 15,0-1-15,0 0 0,0 1 16,0-1-16,0 0 0,0 36 94,0 0-94,0-1 15,0 1-15,0 0 0,0-1 0,0 1 0,0 0 0,0-1 16,0 1-16,18 17 0,-18-17 16,0-1-16,0 1 0,0 0 0,0-1 15,0 1-15,0 0 0,18-18 0,-18 17 0,0 1 16,0-1-16,0 1 0,0 0 16,0-1-1,17-17-15</inkml:trace>
  <inkml:trace contextRef="#ctx0" brushRef="#br0" timeOffset="130886.275">17974 9049 0,'18'0'0,"-18"-18"0,17 18 16,1 0-16,0 0 15,-1 0-15,1 0 16,0 0-16,-1 0 0,1 0 16,-1 0-1,-17-18 17,-17 18-17,17-17-15,-18 17 0,1-18 0,-1-17 16,0 17-16,1 18 0,17-17 0,-18 17 15,0 0-15,-17-18 16,17 18-16,1 0 16,-1 0-1,18 18 32,0-1-47,-18-17 0,18 18 0,-17-18 0,17 18 0,0-1 16,-18-17-16,18 18 0,-35 52 15,17-52-15,18 17 0,-17-35 0,-1 36 0,0-19 0,1-17 0,17 18 0,0-1 0,0 1 16,-18 0-16,18-1 0,-18 1 0,1 0 0,17-1 0,0 1 0,0 0 0,-18-18 16,18 17-16,0 1 0,0 0 0,0-1 0,-17-17 0,17 35 0,0-17 15,0 0-15,0-1 0,0 1 16,0 0-16,17-1 16,-17 1-16,18-18 0,-1 0 0,1 0 15,17 18-15,-17-18 0,0 0 16,-1 0-16,1 0 0,0 0 0,-18 17 0,17-17 0,36 18 15,-35-18-15,-1 0 16,1 0-16,0 0 0,-1 0 0,1 0 0,0 0 16,-1 0-16,1 0 15,-36 0 63,1 0-78,-1 0 16,18-18-16</inkml:trace>
  <inkml:trace contextRef="#ctx0" brushRef="#br0" timeOffset="131827.617">18186 9172 0,'17'0'0,"1"-17"78,0 17-78,-1 0 32,1 0-32,0 0 15,-1 0-15,1 0 0,-1 0 16,1 0-16,0 0 0,-1 0 16,-17 17-16,18 18 15,0-35-15,-18 18 16,0 0-16,0-1 15,0 1-15,0 0 0,-18-18 0,0 0 0,18 17 16,-35 36-16,17-35 16,18 0-16,-17-18 0,17 17 0,-35-17 0,35 18 15,-53 17-15,35-35 16,18 18-16,0-1 0,-18-17 0,1 0 16,-1 0 15,18 18 0,18-18 0,-1 0-31,1 0 16,0 0-16,-1 0 16,1 0-1,0 0-15,-1 0 0,1 0 0,-1 0 16,19 0-16,-19 0 0,1 0 15,-18 18-15,18-18 0,-1 0 0,1 0 0,0 0 16,-1 0-16,1 0 0</inkml:trace>
  <inkml:trace contextRef="#ctx0" brushRef="#br0" timeOffset="146485.729">17127 9913 0,'-17'0'78,"-1"0"-62,0 0-1,1 0 1,-1 0-16,1 0 16,-1 0-1,0 0 1,18-18-1,0 1 173,0-1-188,0 0 16,18 18 15,-18-17-16,0-1 17,0 1-17,18 17-15</inkml:trace>
  <inkml:trace contextRef="#ctx0" brushRef="#br0" timeOffset="147616.892">16104 13670 0,'18'0'16,"-18"18"15,18 17-31,-18-17 0,0-1 0,0 1 0,0 0 0,0-1 0,0 19 16,0-1-16,0 0 0,0-17 0,0 17 0,0 0 0,0-17 0,0 52 15,0-17-15,0-35 0,0 0 0,0-1 0,0 19 0,0-19 0,0 18 0,0 1 0,0-1 16,17 71-16,-17-88 0,0-1 0,0 36 0,0-18 0,0 1 0,0 158 15,0-177-15,0 19 16,0 87-16,0-105 0,0-1 0,0 1 0,0 0 0,0-1 0,0 89 16,0-71-16,0-17 0,0 0 0,0-1 0,0 1 15,0 0-15,-17 34 0,17-34 0,0 0 0,0-1 0,0 1 0,0 0 0,0-1 16,0 1-16,-18 35 0,18-36 16,-4039 1-16,8060 0 0,-4021-1 15</inkml:trace>
  <inkml:trace contextRef="#ctx0" brushRef="#br0" timeOffset="148827.349">16245 13547 0,'18'0'16,"0"0"-16,-1 0 15,1 0-15,0 0 0,-1 0 16,1 0-16,0 0 0,-1 0 0,1 0 15,-1 0-15,107 53 16,-71-36-16,-36-17 0,1 18 0,0-18 0,-1 17 0,195 54 16,-194-71-16,17 0 0,-17 0 0,17 0 0,0 18 0,-3792 35 15,7832-36-15,-4040-17 0,0 0 0,0 0 0,1 0 0,17 0 0,-36 18 0,124-18 0,-123 0 0,17 0 16,71 0-16,18 0 0,-107 0 0,19 0 0,-19 0 0,36 0 0,18 0 0,-18 0 16,-18 0-16,-17 0 0,17 0 0,0 0 0,-17 0 0,-1 0 0,1 0 0,0 0 0,17 0 0,-17 0 15,-1 0-15,1 0 0,-1 0 0,19-18 0,-19 18 0,1 0 0,0 0 16,-18 18 31,17 70-47,-17-70 0,0-1 15,0 124-15,0-105 0,0 17 16,-17-36-16,17 89 0,0-88 0,0 17 0,-18 0 0,18 1 0,-35-1 16,35-17-16,-18 70 0,18-71 0,0 1 0,-18 0 0,18-1 0,-17 1 0,17 0 0,0-1 0,0 1 15,0-1-15,-18-17 0,18 36 0,-17-1 0,-19 106 0,19-106 16,17-17-16,-18 0 0,18-1 0,0 1 0,0 17 0,-35 36 0,35-54 0,0 1 0,0 0 0,0-1 15,0 19-15,0-19 0,0 1 0,-18 0 0,18-1 0,0 1 0,0-1 0,-18 1 0,18 0 0,0-1 16,-17-17-16,17 18 0,0 0 0,0-1 0,0 1 0,-18 0 0,18-1 0,-17-17 0,17 18 0,0-1 16,0 1-16,0 0 0,-18-18 0,18 17 0,0 1 15,0 0-15,0-1 0,0 1 16,-18-18 15,1 0-15,-1 0-16,0 0 0,18 18 0,-17-18 0,-1 0 0,-17 17 15,17-17-15,1 0 0,-19 0 0,19 0 0,-1 0 0,-17 0 16,17 0-16,0 0 0,-17 0 0,0 0 0,0 0 0,-1 0 0,19 0 0,-19 0 0,-17 0 0,36 0 0,-18 0 0,-1 0 0,19 0 16,-36-17-16,17 17 0,1 0 0,0-18 0,0 18 0,-1 0 0,1 0 0,-18-18 0,35 18 0,-17 0 0,0-17 0,-18 17 0,18 0 0,17 0 0,-35-18 0,0 18 15,36 0-15,-19 0 0,1 0 0,0 0 0,0 0 0,-18 0 0,35 0 0,-53-18 0,36 18 0,0 0 0,17 0 0,-35 0 0,18 0 0,17 0 0,-17 0 16,17 0-16,-140 0 0,140 0 0,-17 0 0,17 0 0,-17 0 0,17 0 0,1 0 0,-19 0 0,1 0 16,0 0-16,17 0 0,0 0 0,1 0 0,-1 0 0,1 0 0,-1 0 0,0 0 0,1 0 0,-1 0 0,0 0 15,1 0-15,-1 0 0,0 0 0,1 0 0</inkml:trace>
  <inkml:trace contextRef="#ctx0" brushRef="#br0" timeOffset="149492.807">17551 13864 0,'0'18'78,"-4040"-1"-78,8080 1 0,-4040 0 0,0-1 0,0 1 16,0 0-16,0-1 0,0 19 0,0-19 0,0 18 0,0-17 0,0 0 0,0-1 0,0 1 0,0 0 0,0 17 0,0 0 0,-18-17 16,18 17-16,0 0 0,0 1 0,0-1 0,0-17 0,0-1 0,0 1 0,-18 17 0,18 0 0,0-17 0,-17 0 0,17 17 0,-18 18 15,18-18-15,0-17 0,0-1 0,0 1 0,0 0 0,-18 17 0,18-17 0,-17 17 0,17-17 0,-18-18 0,18 35 0,0-18 0,-17-17 0,17 18 16,0 0-16,0-1 0,-18 54 0,18-53 0,-18-18 0,18 17 0,0 1 0,0 0 15,0-1-15,0 1 0,-17-1 0,17 1 0,0 0 0,-18-1 16,18 1-16,0 0 0,0-1 16,-18-17-16,18 18 0,0 0 31,-17-18 31</inkml:trace>
  <inkml:trace contextRef="#ctx0" brushRef="#br0" timeOffset="152229.063">19315 9578 0,'0'18'32,"0"17"-32,0-18 0,0 1 15,0 0-15,0-1 0,0 1 0,0 0 0,0 17 0,17-17 0,-17-1 0,0 1 16,0 17-16,18-17 0,-18-1 0,0 19 0,0-19 0,18-17 0,-18 18 16,0 0-16,0-1 0,0 1 0,0 0 0,0-1 0,0 1 0,0-1 0,0 1 15,0 0-15,0 52 0,0-52 0,0 0 0,0-1 16,0 1-16,0-1 0,0 1 0,0 17 0,0 1 0,0-19 0,0 1 0,0 0 15,0-1-15,0 1 0,0-1 0,17-17 16,1 0-16,-1 0 16,1 0-1,0 0-15,-1-17 16,1 17 15,-18-18-31,0 1 0,0-1 0,0 0 0,0 1 0,0-1 0,0 0 0,53-105 16,-53 105-16,0 1 0,18-1 0,-1-17 0,-17 17 0,18 0 0,17-70 15,-35 71-15,18-54 0,-1 53 0,1 1 0,-18-1 0,0 0 0,18 1 0,-1-1 0,54-88 16,-54 89-16,1-1 0,0 0 0,-1 18 16,-17-35-16,18 35 0,0 0 0</inkml:trace>
  <inkml:trace contextRef="#ctx0" brushRef="#br0" timeOffset="152945.051">19985 10142 0,'0'18'32,"0"0"-32,17-18 0,-17 17 0,0 1 0,0 0 0,0 17 15,0-18-15,0 1 0,0 0 0,0-1 0,0 1 0,0 0 0,0-1 16,0 1-16,0 35 0,0-18 0,0-17 0,0 17 16,0-17-16,0-1 0,0 19 0,0-19 0,0 1 15,0 0-15,0-1 0,0-34 94,0-1-94,0 0 0,0 1 0,0-1 0,0-88 16,0 71-16,0 17 0,0 1 0,0-1 0,0 0 0,0 1 0,0-1 0,0 0 0,0 1 0,0-1 0,0 0 15,0 1-15,0-1 0,0 1 0,0-1 0,0 0 0,0 1 0,0-1 0,0 0 0,18 18 0,-18-17 16,0-1-16,0 0 0,18 18 0,-18-17 0,0-1 0,0 1 15,17 17-15,-17-18 0,18 18 79,17 0-64,-35 18-15,18-18 0,-18 17 0,18 1 0,-1-18 0,-17 17 0,18 1 0,-18 0 0,18-1 0,-1 1 0,-17 0 16,18-1-16,-18 1 0,17-18 0,1 0 0,-18 18 0,0-1 0,18-17 0,-18 18 0,17-18 0,-17 35 0,18-35 0,-18 18 0,18-18 15,-1 17-15,-17 1 0,18-18 0,-18 18 0,18-1 0,-1 1 0,1 0 0,-1-1 0,1-17 16,0 18-16,-18-1 0,35-17 0,-17 0 0,-18 18 0,17-18 16,1 0-16,-18 18 0,18-18 0,-1 0 15,1 0 17,-18-18-32,0 0 15,0 1-15,0-1 0,0 1 0,0-1 0,0-17 0,18 17 0,-18 0 0,0 1 0,17-1 16,-17 0-16,0 1 0,0-1 0,0 1 0,18-1 0,-18 0 0,0 1 0,0-1 0,17 0 0,-17 1 0,18-1 0,-18-17 15,0 17-15,0-17 0,18 17 0,-18 1 0,17-1 0,-17 0 0,0 1 0,0-19 0,0 19 0,18-1 0,-18 0 16,18-17-16,-1 35 0,-17-17 0,0-1 0,0 0 0,0 1 0,0-1 0,18 18 0,-18-18 0,0-17 0,18 0 16,-18 17-16,0 1 0,0-1 0</inkml:trace>
  <inkml:trace contextRef="#ctx0" brushRef="#br0" timeOffset="153744.441">19050 14340 0,'0'18'16,"0"0"-16,-18-1 0,18 1 0,0 0 15,0-1-15,0 1 0,0 0 0,0-1 0,0 1 0,0-1 0,0 1 16,0 70-16,0-52 0,0-19 0,0 1 0,0-1 0,0 1 16,0 0-16,-17-1 0,17 1 0,0 0 0,0-1 0,0 1 0,0 0 15,0-1-15,0 1 0,0-1 16,0 1-16,0 0 0,17-18 0,-17 17 0,36 19 15,-36-19-15,17-17 0,1 0 16,-18 18-16,0 0 0,18-18 0,-1 0 0,1 0 16,-1 0-1,1 0 1,-18-18 15,0 0-31,18 18 0,-18-17 0,0-1 0,17 0 0,-17 1 16,36-54-1,-36 54-15,0-1 0,17 0 0,-17 1 0,0-1 0,36-53 16,-36 54-16,0-1 0,17 18 0,-17-17 0,0-1 0,18 18 0,-18-18 0,18 1 0,-18-1 0,0 0 0,17 1 0,-17-1 16,18 0-16,-18 1 0,17-18 0,-17 17 0,18 18 0,-18-18 0,18 1 0,-18-1 15,0 0-15,17 18 0,-17-17 0,18 17 0,-18-18 0,18 0 0,-18 1 16</inkml:trace>
  <inkml:trace contextRef="#ctx0" brushRef="#br0" timeOffset="154421.027">19861 14199 0,'-17'18'16,"-1"0"-16,18-1 0,-18-17 0,18 18 0,-17-18 0,-1 17 0,1 1 0,17 0 0,-18-18 15,18 17-15,-18 1 0,1-18 0,-1 35 0,0-35 0,18 18 0,-17-18 0,17 18 0,0-1 0,-18-17 0,0 18 16,18 0-16,-17-1 0,17 1 0,-18-18 0,1 17 0,17 1 0,0 0 0,-18-1 0,18 1 0,-18-18 0,1 0 16,17 18-16,0-1 0,0 1 0,0 0 0,0-1 15,17-17 1,1 0-16,0 0 16,-1 0-16,-17 18 0,18-18 0,-18 17 0,17-17 15,1 0-15,-18 18 0,0 0 16,18-1-16,-1-17 0,-17 18 15,0 0-15,18-1 0,-18 1 0,18-18 0,-18 18 16,17-18-16,-17 17 0,0 1 0,0-1 0,0 1 16,0 0-16,0-1 0,0 1 15,0 0-15,0-1 0,0 1 0,-17 0 16,17-1-16,-18-17 0,18 18 0,-18-18 0,18 18 0,-17-18 0,-54 52 16,54-34-16,-1-18 15,0 18-15,1-18 0,-1 0 0,0 0 0,1 0 16,-1 0-16,0 0 0,1 0 15,-1 0-15,18 17 0,-17-17 16,-1 0-16,0 0 16,36 0 109,0 0-110</inkml:trace>
  <inkml:trace contextRef="#ctx0" brushRef="#br0" timeOffset="155053.001">22542 11906 0,'0'36'31,"18"-19"-31,-18 18 0,0 1 0,0-19 0,18 1 0,-18 0 0,17-1 16,-17 1-16,0 17 0,18-35 0,-18 18 0,0 17 0,0-17 0,35 264 15,-35-247-15,0-17 0,0 0 0,0 17 0,18-35 0,-18 106 0,0-89 0,0 36 0,0-35 16,0-1-16,0 1 0,0 35 0,0-35 0,0-1 0,0 1 0,0 17 0,0-17 0,0 52 0,0-52 0,0 0 0,0-1 0,0 1 16,0 0-16,0-1 0,0 1 0,0 0 0,-18-1 0,18 1 0,0-1 0,-17 1 0,17 0 0,0 140 15,0-140-15,-18 17 0,18-17 0,0 0 16,0-1-16,0 1 0,0 0 15,-18-18 32</inkml:trace>
  <inkml:trace contextRef="#ctx0" brushRef="#br0" timeOffset="155950.665">22542 12118 0,'18'0'0,"0"0"16,-1 0-1,1-18-15,0 18 16,-1-17-16,1 17 0,0 0 0,-18-18 0,17 18 0,-17-18 0,18 18 0,0-17 15,-1 17-15,18-18 0,-17 18 0,0-18 0,-1 18 16,1 0-16,0 0 0,-1 0 0,54-17 0,-54 17 0,1 0 16,17-18-16,-17 1 0,0 17 0,70 0 0,-71 0 15,36 0-15,-35 17 0,0-17 0,35 0 0,-18 0 0,0 18 0,0-1 16,18-17-16,-35 18 0,17-18 0,-35 18 0,36-18 0,-19 0 0,230 70 16,-229-70-16,17 18 0,53 17 0,0-35 0,-70 0 0,0 18 0,17-18 0,0 17 0,1-17 15,34 18-15,-52-18 0,17 0 0,0 0 0,1 0 0,34 18 0,-35-18 16,-17 17-16,0-17 0,52 18 0,-34-18 0,-1 0 0,-18 0 0,1 0 0,0 0 0,-1 0 15,1 0-15,-18 18 63,0-1-63,18 1 0,-18 0 0,0-1 0,0 18 16,0-17-16,17 88 0,1-88 0,-18 17 0,0 0 0,0 0 0,0-17 15,0 53-15,0-36 0,0 18 0,-18-36 0,18 19 0,0-19 0,0 19 0,0-1 0,-17 0 16,-1 0-16,0-17 0,18 0 0,0 17 0,-17 0 0,17-17 0,0 0 0,-18 17 0,0-35 0,18 35 0,-17-17 0,17-1 0,0 1 0,-35 17 15,17 1-15,18-19 0,0 1 0,-18 0 0,1-1 0,-1 1 0,18-1 0,0 1 0,-18 0 0,1-1 0,-1 1 0,18 0 16,-18-1-16,1 1 0,17 17 0,-18-35 0,0 0 0,18 18 16,-17-18-16,17 17 15,-18-17-15,1 0 16,-72 18 0,54-18-16,17 0 0,1 0 0,-36 0 0,35 0 0,-105 0 15,88 0-15,17 0 0,-17 0 0,-1 0 0,1-18 0,17 18 0,-17 0 0,0 0 0,17 0 0,-17 0 0,17 0 0,-17 0 0,17 0 0,-17 0 0,0 0 16,-18 0-16,18-17 0,17 17 0,-35 0 0,18 0 0,-18 0 0,18 0 0,-107 0 15,107-18-15,18 18 0,-19 0 0,19 0 0,-19 0 0,1 0 0,17 0 0,-17 0 0,0 0 0,17 0 0,-35 0 0,36 0 0,-1 0 0,0 0 16,1 0-16,-1 0 0,18-17 0,-35 17 0,17 0 0,1 0 0,-1 0 0,0 0 0,1 0 0,17-18 0,-53 0 16,35 18-16,0-17 47,1-1-32,-1 18-15,18-18 0,-17 1 0,-1 17 0,18-18 0,-18 18 16,1 0-16,17-18 78</inkml:trace>
  <inkml:trace contextRef="#ctx0" brushRef="#br0" timeOffset="156432.556">23019 11148 0,'0'17'31,"0"19"-31,0-19 0,17-17 16,-17 36-16,0-19 0,0 1 0,0 0 0,0-1 0,0 1 0,0-1 16,0 1-16,0 0 0,0-1 0,0 1 0,0 0 0,18-1 15,-18 1-15,0 0 0,0-1 0,0 1 0,0-1 0,0 1 16,0 0-16,0-1 0,0 1 15,0 0-15,0-1 0</inkml:trace>
  <inkml:trace contextRef="#ctx0" brushRef="#br0" timeOffset="156776.189">22948 11130 0,'18'0'31,"-1"0"-31,1 0 15,0 0-15,-1 0 0,1 0 16,0 0-16,-1 0 0,1 0 0,0 0 16,-1 0-16,1 0 0,-1 0 0,1 0 0,0 0 0,-1 0 15,1 0-15,0 0 0,-1 0 0,1 0 0,0 0 0,-1 0 0,1 0 16,0 0-16,-1 0 0,1 0 0,-1 0 16</inkml:trace>
  <inkml:trace contextRef="#ctx0" brushRef="#br0" timeOffset="157186.908">23019 11430 0,'17'0'31,"19"0"0,-19 0-31,1 0 16,0 0-16,-18 18 0,17-18 0,1 0 0,-1 0 15,1 0-15,0 0 0,-18 17 0,17-17 16,1 0-16,0 0 0,-1 0 0,1 0 0,0 0 16,-1 0-16,1 0 15,-18 18 1,0 0 31,0-1-47,0 1 15,0-1 1</inkml:trace>
  <inkml:trace contextRef="#ctx0" brushRef="#br0" timeOffset="157594.834">22860 11853 0,'18'0'47,"-1"0"-47,1 0 16,0 0-16,-1 0 15,1 0-15,-1 0 16,1 0-16,0 0 0,-18 18 0,17-18 0,1 0 16,0 0-16,-1 0 15,1 0-15,0 0 0,-1 0 16,18 18-1,-17-18-15,0 0 0,-1 0 16,1 0-16,-18 17 0,18-17 16,-1 0-16,1 0 62</inkml:trace>
  <inkml:trace contextRef="#ctx0" brushRef="#br0" timeOffset="158408.979">23760 11377 0,'-18'0'47,"18"35"-47,0-17 0,0 105 16,0-70-16,0-35 0,0 17 15,0-17-15,0 0 0,0-1 0,0 1 0,0-1 0,0 1 16,0 0-16,0-1 0,18 1 0,-1-18 16,-17 18-16,0-1 0,0 1 15,18-18-15,-1 0 0,1 0 16,0 18-16,-1-18 0,1 0 0,-18 17 0,18-17 15,17 0-15,-17 0 0,-1 18 16,1-18-16,0 0 0,-1 0 16,1 0-16,-1 0 15,1 0-15,0 0 16,-1 0-16,-17-18 16,0 1-16,0-1 0,18 0 15,-18 1-15,0-1 0,0 0 0,18 1 0,-1-1 0,-17-35 16,0 36-16,0-1 0,0 0 0,18 18 0,-18-17 0,18-19 0,-18 1 15,0 17-15,0 1 0,0-1 0,0 1 0,17-1 0,-17 0 0,0 1 0,18-1 0,-18 0 0,0 1 0,17-1 0,-17 0 16,0 1-16,0-18 0,0 17 0,18 18 0,-18-18 0,0 1 0,0-1 0,18 18 0,-18-18 0,0 1 16,17 17-16,-17-18 0,-17 18 250</inkml:trace>
  <inkml:trace contextRef="#ctx0" brushRef="#br0" timeOffset="159408.115">23495 12065 0,'18'0'16,"-1"0"-16,1 0 15,0 18-15,-18-1 16,0 1-16,0 0 0,17-18 0,-17 17 0,0 1 0,18-18 0,-18 17 0,17 1 0,-17 0 16,0-1-16,0 1 0,0 0 0,0-1 0,18 1 0,-18 17 0,18-17 0,-18 17 0,0-17 0,0-1 15,0 1-15,0 0 0,0 17 0,0-17 0,0-1 0,0 1 0,0 0 0,0-1 0,0 18 0,0-17 0,0 17 16,0-17-16,0 70 0,0-70 0,0 17 0,0-17 0,0-1 0,0 19 15,-18-19-15,18 1 0,0 17 0,0 0 0,0-17 0,-18 0 0,18-1 0,0 1 0,0 0 0,0-1 16,0 1-16,0 0 0,0-1 0,0 1 0,0 0 0,0-1 0,-17-17 0,17 35 0,0-17 16,0 0-16,0-1 0,0 1 0,0 0 0,0-1 0,0 1 0,0 0 15,-18-18-15,18 17 0,0 1 0,0-1 0,18-17 16</inkml:trace>
  <inkml:trace contextRef="#ctx0" brushRef="#br0" timeOffset="160424.789">18433 10354 0,'17'0'0,"71"0"16,-70 0-1,0 0-15,-1 0 0,19 0 0,52 35 0,-71-35 16,1 0-16,17 18 0,36 17 0,-36-17 0,1-1 0,-19 1 0,36 0 0,-35-1 16,17 1-16,18 17 0,-35-35 0,70 71 0,-35-53 0,35 52 0,-70-70 0,-1 18 0,18 17 15,1-17-15,-1-1 0,0 1 0,-17-18 0,52 35 0,36 36 0,-70-54 0,-1 1 0,0 0 0,-17 17 0,52-17 16,-52-1-16,35 1 0,-36-1 0,54 19 0,-53-36 0,299 159 15,-229-124-15,-35-18 0,53 1 0,-88 0 0,-1-18 0,19 17 16,-1-17-16,-17 18 0,17 0 0,-17-1 0,-1-17 0,1 0 0,-1 18 0,54 0 0,-36-1 0,-17-17 16,0 0-16,17 18 0,-18-1 0,1-17 0,-18 18 0,18-18 0,52 35 0,-34-17 15,-19 0-15,1-1 0,-1-17 0,1 0 0,0 18 0,17 0 0,36 17 16,-54-18-16,1-17 0,-18 18 0,35 0 0,36 17 16,-54-17-16,1-18 0,0 17 0,-1-17 0,-17 18 0,53 0 15,-35-1-15,-1-17 0,1 0 0,-18 18 0,18-18 0,-1 0 0,1 0 16,0 0-16,-1 18 0,19-1 15,-19-17 64,-34 0-17,-1 0-62,0 0 16,1 0-16,17 18 0,-18-18 0,0 0 0,1 0 0,-1 0 15,0 0-15,1 0 0,-1 0 0,1 0 0,17-18 0,-18 18 0,18-17 0,-35-1 0</inkml:trace>
  <inkml:trace contextRef="#ctx0" brushRef="#br0" timeOffset="161094.009">18468 10072 0,'35'17'16,"-17"-17"-16,-1 0 0,1 18 16,0-18-16,-1 0 0,-17 18 0,18-18 0,-18 17 0,18 1 0,35 17 0,-53-17 15,17 0-15,18 17 0,-17-18 0,0-17 0,-18 36 0,17-19 0,-17 1 0,18 0 0,0-18 0,-18 17 16,17 1-16,-17 0 0,18-18 0,-18 17 0,0 1 0,18-18 0,-18 17 0,17 1 0,-17 0 16,0-1-16,18-17 0,-18 18 0,18-18 0,-18 18 0,0-1 0,17-17 0,-17 18 0,18 0 0,-18-1 0,17-17 15,-17 18-15,0 0 0,18-18 0,-18 17 0,0 1 0,18-18 0,-1 17 0,-17 1 0,0 0 16,36 52-1,-36-52-15,0 0 0,17-18 0</inkml:trace>
  <inkml:trace contextRef="#ctx0" brushRef="#br0" timeOffset="161417.987">18785 10178 0,'18'0'32,"0"0"-32,-1 0 15,1 0-15,0 17 0,-1-17 0,1 0 0,-18 18 0,18-18 0,-1 0 0,36 35 16,-35-35-16,17 0 0,-35 18 0,18-18 0,-18 17 0,17-17 16,1 0-16,0 0 0,-1 18 0,1-18 0,-1 18 0,1-18 0,0 17 15,-1-17-15,1 18 0,0-18 0,-18 18 0,17-18 0,1 0 0,0 0 0,-1 17 16</inkml:trace>
  <inkml:trace contextRef="#ctx0" brushRef="#br0" timeOffset="162185.588">21308 11412 0,'0'-17'16,"17"17"-1,1 0-15,0 0 0,-1 0 16,1 17-16,0-17 0,-18 18 0,17-18 0,1 18 0,-18-1 0,18-17 0,-1 0 0,-17 18 15,18 0-15,-1-18 0,1 0 0,-18 17 0,18-17 0,-1 18 0,-17-1 0,18-17 0,17 18 0,-35 0 0,18-18 0,0 17 0,-1 1 16,1 0-16,-1-18 0,-17 17 0,18 1 0,0-18 0,-1 0 0,-17 18 0,18-1 0,0-17 0,-18 18 16,17-18-16,1 17 0,0 1 0,-1 0 0,1-18 0,-18 17 0,18 1 15,-1-18-15,-17 18 0,18-1 0,-1-17 0,1 0 16,-18 18-16,-18-18 62,1 0-62,-1 0 16,1 0-16,-1 0 0,0 0 16,18 18-16,-17-18 0,-1 0 0,0 0 0,1 0 0,-1 0 15,18 17-15,-18-17 0,1 0 0,-1 0 0,0 0 0,1 0 0,-1 0 16,1 0-16,-1 0 0,18 18 0,-18-18 0,1 0 0,-1 0 16,0 18-16,1-18 0,-1 0 15,0 0-15,1 0 16,-1 17-16,1-17 0,-1 0 31,0 18-15,1-18-1,-1 0-15,18 17 0,-18-17 0,1 0 0,-1 0 16,0 18-16,1 0 0</inkml:trace>
  <inkml:trace contextRef="#ctx0" brushRef="#br0" timeOffset="162923.811">19562 13847 0,'17'0'46,"1"0"-30,-1 0-16,1 0 0,0 0 0,-1 0 16,1 0-16,0 0 0,52 0 0,-52 0 0,17 0 0,-17-18 0,-1 18 0,1 0 15,0 0-15,-1 0 0,36 0 0,0-18 0,-35 18 0,-1 0 0,1 0 0,17-17 0,-17 17 0,0 0 0,17-18 0,-17 18 16,34-18-16,-16 18 0,-19 0 0,36-17 0,-35 17 0,17 0 0,36-36 0,-36 36 0,0-17 16,1 17-16,-1-18 0,0 18 0,142-53 0,-160 53 15,89-17-15,-88 17 0,17-18 0,35 0 0,1 1 16,-53-1-16,17 18 0,-17-18 0,-1 18 0,1 0 0,-1-17 0,19 17 0,-19 0 0,-17-18 0,18 18 0,0-18 15,-1 18-15,1 0 0,0 0 0,-1 0 0,1-17 0,0 17 16,-18-18-16,88 1 0,-71 17 0,1 0 16,0 0-16,-1-18 0,1 0 0,0 18 0,-1 0 0,18 0 15,-17 0-15,0 0 16,-18-17 62,-18 17-62,0 0-16,1 0 15,-1 0-15</inkml:trace>
  <inkml:trace contextRef="#ctx0" brushRef="#br0" timeOffset="163429.935">21431 13247 0,'18'0'16,"0"0"-1,-1 0-15,36 17 0,-35-17 16,-1 0-16,1 0 0,0 0 0,-1 0 0,1 0 0,-18 18 15,18-18-15,17 18 0,0-1 0,-17-17 0,-1 0 16,1 0-16,0 0 0,-18 18 0,17-18 0,1 0 0,0 0 16,-1 0-16,1 0 0,-18 18 0,18-18 15,-1 0 1,-17 17 62,0 19-78,-17-36 0,17 17 0,-18-17 0,18 18 16,-18-18-16,1 0 0,17 17 0,-18-17 0,18 18 0,-18-18 0,18 18 0,-35-18 15,17 0-15,1 17 0,-1-17 0,0 18 0,-17-18 16,18 0-16,-1 18 0,0-18 0,18 17 0,-17-17 0,-1 0 16,18 18-16,-18-18 0,1 0 0,-1 0 0,0 0 15,1 0-15,-1 18 16,1-18-16,17 17 0,-18-17 0,0 0 62,1 0-46,17 18-16,0-1 0</inkml:trace>
  <inkml:trace contextRef="#ctx0" brushRef="#br0" timeOffset="164122.581">19685 13617 0,'-18'0'78,"1"0"-78,17 18 0,0-1 0,-18-17 0,0 18 15,18 0-15,-17-1 0,-1-17 0,1 18 0,17 0 0,-18-18 0,0 0 0,18 17 0,-17 1 0,17 0 16,-36-18-16,36 17 0,-17-17 0,-19 36 0,36-19 0,-17 1 0,-1-18 0,1 0 0,-1 17 0,0-17 16,18 36-16,-17-36 0,-1 0 0,0 17 0,18 1 0,-17-18 0,-1 0 0,18 18 0,-18-18 0,-17 17 0,35 1 0,-18-18 0,1 18 15,17-1-15,-18-17 0,1 0 0,17 18 0,-18-1 0,0-17 0,1 0 0,17 18 0,0 0 0,-36-1 16,54-17 15,0 0-31,-1 0 0,1 0 0,0 0 16,-1 0-16,1 0 15,-1 0-15,1 0 16,0 0-16,-1 0 0,1 0 16,0 0-16,-1 0 0,1 0 0,0 0 0,-1 0 0,1 0 15,0 0-15,-1 0 0,1 0 0,-1 0 0,1 0 0,0 0 0,-1 0 0,1 0 0,17 0 0,-17-17 16,0 17-16,-1 0 0,36 0 0,-35 0 0,-1 0 0,1 0 15,0 0-15,35-18 16,-36 18-16,1 0 0,-1 0 0,1 0 16,0 0-16,-1 0 0,1 0 15,0 0 1,-18 18 0,17-18-16,1 0 15,-18 17 1</inkml:trace>
  <inkml:trace contextRef="#ctx0" brushRef="#br0" timeOffset="164774.109">17551 10742 0,'17'0'31,"1"0"-31,0 18 0,-1-1 16,-17 1-16,0 0 0,18-18 0,-18 35 0,0-17 0,0-1 0,0 1 0,0-1 0,0 1 0,0 0 0,0-1 0,18 1 0,-18 0 16,0-1-16,0 1 0,17 17 0,-17 0 0,0 1 0,0-1 0,18-17 0,-18 52 0,0 89 15,0-141-15,0 52 0,0-35 0,0 1 0,0-1 0,0 18 0,0-18 0,0-17 0,0 35 0,0-36 16,0 54-16,0-18 0,0-18 0,0 0 0,0 1 0,0-19 0,0 1 0,0 17 0,0-17 0,0 0 0,0 52 15,0-17-15,-18-35 0,18 17 0,0-17 0,0-1 0,0 18 0,0 1 0,0-1 0,0-17 16,0-1-16,0 1 0,0 0 0,0-1 0,0 1 0,0 0 0,-17-1 0,17 1 0,0-1 0,0 1 0,-36 106 16,36-107-16,0 1 0,0-1 0,0 1 0,-17 17 15,-1-17-15,18 0 0,0 17 0,0-17 0,0-1 0,0 1 0,0-1 0,0 1 0,-4057 0 16,8096-1-16,-4039 1 0,0 0 0,0-1 16,-17-34 46,-1-19-46,18 19-16,0-1 0,0 0 0</inkml:trace>
  <inkml:trace contextRef="#ctx0" brushRef="#br0" timeOffset="165459.504">17498 11060 0,'17'0'31,"-17"-18"-31,18 18 16,0 0-16,-18-18 0,17 18 15,-17-17-15,18-1 0,-18 0 0,18 1 0,-18-1 16,0-17-16,17 35 0,-17-18 0,18 1 0,0-1 0,17-70 15,-35 70-15,0-17 0,17 0 16,1 17-16,-18 0 0,0 1 0,0-1 0,0 0 0,18 18 0,-1-53 16,-17 36-16,18 17 0,-18-18 0,0 0 15,0 1-15,18 17 110,-1 0-95,-17 17-15,0 1 0,36 35 0,-19-35 0,-17-1 0,0 1 0,18 0 16,-1 17-16,-17-17 0,18-18 0,17 141 0,-35-124 16,18 1-16,-18 17 0,0-17 0,18 17 0,17 71 0,-35-71 15,18-17-15,-18-1 0,17-17 0,-17 36 0,0-19 0,0 1 0,18 35 0,-18-35 0,18-1 16,-18 1-16,0 0 0,17-18 0,-17 17 0,0 1 15,0-1-15,0 1 0,0 0 16,0-1 15,0 1-31,0 0 0,0-1 0,0 1 16,0 0-16,0-1 0,0 1 0,0-1 0,0 1 16,0 70-16,0-70 0,0 0 15</inkml:trace>
  <inkml:trace contextRef="#ctx0" brushRef="#br0" timeOffset="166074.225">17286 12524 0,'18'0'47,"-18"17"-47,53 71 16,-36-70-16,19 35 0,-36-35 0,17-1 0,-17 1 0,0 0 0,18-18 15,-18 17-15,0 1 0,17-1 0,1-17 0,-18 36 0,18-19 0,-18 1 0,17 0 0,1-18 0,-18 17 0,18 1 0,-18 0 16,17-1-16,-17 1 0,18-18 0,-18 17 0,0 1 0,18 0 0,-1-18 16,-17 17-16,18 1 0,-18 0 0,18-18 0,-18 17 0,17-17 0,-17 18 15,53 17 1,-35-17-16,-1-18 15,-17 18-15,18-18 0,0 0 0,-1 17 0,1-17 16,0 0-16,-1 0 16,1 0-1,-1 0-15,1 0 16,0 0-16,-18-17 0,0-1 0,17 18 0,1-18 0,-18 1 0,18 17 0,-1 0 16,1-18-16,-18 0 0,18 18 0,-1-17 0,1-1 0,0 0 0,-1 18 0,1 0 0,-18-17 0,17 17 15,-17-18-15,18 0 0,0 18 0,-1 0 0,-17-17 0,18-1 0,0 18 0,-1-17 0,1-1 16,0 0-16,-1 18 0,-17-17 0,18 17 0,-18-18 0,17 18 0,1-18 0,0 1 0,-18-1 15,17 18-15,1 0 0,-18-18 0,18 1 0,-1 17 0,1 0 0,-18-18 0,18 18 16,-18-17-16,0-1 0,17 18 16</inkml:trace>
  <inkml:trace contextRef="#ctx0" brushRef="#br0" timeOffset="176327.909">9807 9648 0,'0'18'32,"0"0"-17,0-1-15,0 19 0,0-1 0,0 18 0,0-36 0,0 1 16,0 35-16,0-35 0,0 17 0,0-17 0,0-1 0,0 1 0,0 0 0,0-1 15,0 1-15,0 17 0,0-17 0,0-1 0,0 89 16,0-88-16,0-1 0,0 1 0,0 0 16,0-1-16,0-34 297,0-1-297</inkml:trace>
  <inkml:trace contextRef="#ctx0" brushRef="#br0" timeOffset="178968.177">9790 9648 0,'0'-17'125,"-18"17"-109,18-18-16,-18 18 0,18-17 0,-35-1 15,17 18-15,18-18 16,0 1-16,-17 17 0,-1 0 31,0-18-15,1 18-16,17-18 16,-18 18-16,18-17 0,-17 17 0,-1 0 0,18-18 15,-35 0 1,-1 18-16,36-17 0,-17 17 0,17-18 15,-18 18-15,0 0 0,1 0 16,-1 0-16,18-17 16,-17 17-16,-1 0 0,0 0 15,1 0-15,-1 0 0,0 0 16,18-18-16,-53 18 16,18-18-16,17 18 0,1 0 0,-1 0 15,1 0-15,-1 0 0,0 0 0,1 0 16,17-17-16,-18 17 0,0 0 15,18-18-15,-70 18 16,35 0-16,17 0 0,0 0 0,1 0 0,-1 0 16,0 0-16,1 0 0,-1-18 0,0 18 0,-17 0 0,18 0 15,-1 0-15,0 0 0,1 0 0,-1 0 0,0 0 0,1 0 0,-1 0 0,0 0 0,1 0 16,-1 0-16,0 0 0,1 0 0,-1 0 0,1 0 0,-1 0 0,0 0 16,1 0-16,-19 0 0,19 0 15,-1 0-15,0 0 0,1 0 0,-1 0 16,1 0-16,-1 0 0,0 0 0,1 0 0,-1 0 15,0 0-15,1 0 0,-1 0 0,0 0 0,1 0 16,-1 0-16,1 0 0,-1 0 0,0 0 0,1 0 0,-1 0 16,0 0-16,1 0 0,-1 0 0,0 0 0,1 0 0,-1 0 15,0 0-15,1 0 0,-1 0 16,1 0-16,-1 0 0,0 0 16,1 0-16,-1 0 15,0 0-15,1 0 0,-1 0 16,0 0-16,-34 0 15,34 0-15,0 0 0,1 0 0,-1 0 0,0 0 0,1 0 0,-1 0 16,0 0-16,1 0 0,-1 0 0,1 0 0,-1 0 16,0 0-16,1 0 0,-1 0 0,0 0 0,1 0 15,-1 0-15,0 0 0,1 0 0,-1 0 0,0 0 16,1 0-16,-1 0 0,1 0 0,-1 0 16,0 0-16,1 0 0,-1 0 0,0 0 15,1 0-15,-1 0 0,-17 0 0,17 0 16,1 0-16,-1 0 0,0 0 0,1 0 0,-1 0 0,0 0 0,1 0 15,-1 0-15,0 0 0,1 0 0,-1 0 0,1 0 16,-1 0-16,0 0 0,1 0 16,17 18-1,-18-18 17,0 0 46,-17 0-78,17 0 15,1 0-15,-1 0 0,0 0 0,1 0 0,-1 0 16,1 0-16,-19 18 16</inkml:trace>
  <inkml:trace contextRef="#ctx0" brushRef="#br0" timeOffset="180673.301">6103 10336 0,'0'18'47,"0"0"-32,0 17-15,0-17 0,0 17 0,0-18 0,0 1 0,0 0 0,0-1 16,0 1-16,0 0 0,0 17 0,0-17 0,-18-1 0,18 1 0,0 0 0,0-1 16,0 1-16,0-1 0,0 1 0,0 0 0,0-1 0,0 1 0,0 0 15,0-1-15,0 1 0,0 0 0,0-1 0,-17-17 16,17 18-16,0-1 0,0 1 0,-18-18 0,18 18 0,0-1 15,0 1-15,-18 0 0,18-1 0,-17 1 0,17 0 0,-18-1 0,18 1 16,0-1-16,-17 1 0,17 0 0,-18-1 0,18 1 0,0 0 0,0-1 0,0 1 16,-18 0-16,18-1 0,0 1 0,0 0 0,0-1 15,0 1-15,0-1 0,0 1 16,0 0 0,0-1-16,0 1 15,0 0 1,0-1-16,0 1 0,0 0 15,18-18-15,0 0 0,-18 17 0,0 1 16,0-1-16,17-17 0,1 0 16,-1 0-16,1 0 15,0 0-15,-18 18 0,17-18 16,1 0-16,0 0 0,-1 18 0,1-18 0,0 0 16,-1 0-16,1 17 0,0-17 0,-1 0 0,-17 18 15,35-18-15,-35 18 0,18-18 0,0 0 0,-1 0 0,1 0 0,0 0 0,-18 17 0,17-17 16,19 18-16,-19-18 0,36 0 0,-35 0 0,-1 18 0,19-18 0,-19 17 0,19-17 15,-1 18-15,-18-18 0,19 0 0,105 0 0,-106 0 0,-17 0 0,17 0 0,0 0 0,-17 0 16,35 0-16,-18 0 0,71 0 0,-71 0 0,1 0 0,-19 0 0,18 0 0,1 0 0,-19-18 0,19 18 0,-19 0 16,19 0-16,-19-17 0,1 17 0,17 0 0,-17 0 0,35 0 0,-36-18 0,1 18 0,17 0 0,-17-18 0,17 18 0,-17 0 0,-1 0 0,1-17 0,0 17 15,-1 0-15,19-18 0,-1 18 0,-17 0 0,-1 0 0,71-18 0,-70 18 0,17 0 0,-17 0 16,0-17-16,-1 17 0,1 0 0,0 0 0,-1 0 0,1 0 0,-1 0 0,1 0 0,0 0 0,-1 0 16,1 0-16,0-18 0,-1 18 15,1 0-15,0 0 16,-1 0-16,1 0 0,-1 0 15,1 0-15,0 0 0,-1 0 0,1 0 0,0 0 0,-1 0 0,36 0 16,-35 0-16,-1 0 0,1 0 0,0 0 0,-1 0 0,1 0 0,17 0 16,-17 0-16,0 0 0,-1 0 0,1 0 0,0 0 0,-1 0 0,1 0 15,-1 0-15,1 0 0,0 0 0,-1 0 16,1 0 46,0 0-46,-1 0-16,1 0 16,0 0-16,-1 0 0,-17-18 15,18 18-15,-18-17 0,17 17 0,1 0 0,0 0 0,-4058-18 0,8080 1 16,-4023 17-16,1 0 0,-18-18 0,53-17 16,-35 17-16,-1 0 0,1 1 0,-1-1 0,1 0 0,0 18 0,-1-17 0,19-1 15,-19-17-15,1 17 0,0 1 0,-18-1 0,53 0 0,-53 1 0,17 17 16,1-18-16,-18 0 0,0 1 0,17 17 0,-17-18 15,18 18-15,-18-18 0,0 1 16,0-1-16,0 1 0,0-1 0,0 0 16,0 1-16,0-1 0,0 0 0,0 1 0,0-1 0,0 0 15,0 1-15,0-1 0,0 1 0,0-1 0,0 0 16,0 1-16,0-1 0,0 0 0,0 1 0,0-1 0,-18 18 0,18-18 0,0 1 16,0-1-16,-17 1 0,17-1 15,-18 0-15,18 1 0,0-1 16,0 0-16,-17 18 15,17-17-15,-18-1 0,18 0 16,-18 18-16,18-17 0,0-1 0,0 0 0,-17 1 16,-1 17-16,18-18 0,0 1 0,0-1 0,-18 18 15,18-18-15,-17 18 0,17-17 0,-18 17 16,18-18-16,0 0 0,0 1 16,-18 17-16,1 0 31</inkml:trace>
  <inkml:trace contextRef="#ctx0" brushRef="#br0" timeOffset="-16692.223">1288 5750 0,'17'0'62,"1"0"-46,0 0-16,-1 0 0,1 0 0,-1 0 0,1 0 16,0 0-16,-1 0 0,1 0 0,0 0 15,-1 0-15,1 0 0,0 0 0,-1 0 0,1 0 16,0 0-16,-1 0 0,36 0 0,-53 18 15,18-18-15,-1 0 0,1 0 0,0 0 16,-1 0-16,1 0 0,0 0 16,-18 18-16,17-18 15,-34 0 95,-1 0-110,0 0 0,1-18 15,-1 18-15,18-18 0,-18 18 0,1 0 16,-1-17-16,0 17 0,1-18 16,-1 18-1,36 0 79,-1 0-94,1 0 16,0 0-16,-1 0 0,1 0 0,0 0 0,-1 0 0,1 18 0,0-18 15,-1 0-15,18 0 0,-17 0 0,0 0 0,-1 0 0,-17 17 0,18-17 0,0 0 16,-1 18-16,1-18 0,0 0 0,-1 0 0,18 18 0,-17-18 0,0 0 15,-1 0-15,1 0 0,-18 17 0,35-17 16,-35 18 62,-35-18-78,17 0 0,1 0 0,-1 0 16,0 17-16,1-17 0,-1 0 0,18 18 0,-17-18 0,-1 0 15,0 0-15,1 0 0,-1 0 0,0 0 0,18 18 0,-17-18 0,-1 0 16,0 0-16,18 17 0,-35-17 0,18 18 0,-19-18 0,19 0 16,-1 0-16,-17 18 0,17-18 15,18 17-15,-18-17 16,18-17 312,0-1-328,0 0 0,0 1 0,0-1 16,0 0-16,0 1 0,0-1 0,0 1 0,0-1 15,0 0-15,0 1 0,0-1 0,0 0 16,0 1-16,-17-1 0,17 0 16,0 1-16,0-1 15,-18 18-15,18-17 0,-17 17 0,17-18 16,17 18 109,1 0-125,-1 0 0,1 0 0,0 0 0,-1 0 0,1 0 15,0 0-15,-1 0 0,19 18 16,-19-18-16,1 17 0,-1-17 0,1 0 0,0 0 0,-1 0 16,1 0-16,-18 18 0,18-18 0,-1 0 0,1 17 15,0-17-15,-1 0 0,-17 18 16,18-18-16,-18 18 0,17-18 16,-34 0 249,17 17-265,-18-17 16,18 18 15,0 0-31,0-1 16,0 1-16,0 0 15</inkml:trace>
  <inkml:trace contextRef="#ctx0" brushRef="#br0" timeOffset="-13019.075">5274 7832 0</inkml:trace>
  <inkml:trace contextRef="#ctx0" brushRef="#br0" timeOffset="-12195.032">3933 8714 0</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3-12T07:04:32.833"/>
    </inkml:context>
    <inkml:brush xml:id="br0">
      <inkml:brushProperty name="width" value="0.05292" units="cm"/>
      <inkml:brushProperty name="height" value="0.05292" units="cm"/>
      <inkml:brushProperty name="color" value="#FF0000"/>
    </inkml:brush>
  </inkml:definitions>
  <inkml:trace contextRef="#ctx0" brushRef="#br0">2611 11077 0,'0'35'79,"0"-17"-79,0 0 0,0-1 0,0 1 15,0 17-15,0 71 0,0-88 0,0-1 0,0 1 0,0 0 16,0-1-16,0 1 0,0 0 0,0 17 0,0-17 0,0-1 0,0 1 0,0 35 0,0-18 0,0-17 0,0 17 15,0 0-15,0-17 0,0 17 0,0-17 0,0 17 0,0 0 0,0 36 0,0 88 16,0-142-16,0 19 0,0-19 0,0 18 0,0 18 16,0-17-16,0-1 0,0 18 0,0-36 0,0 1 0,0 70 15,0-52-15,0-19 0,0 1 0,0 0 0,0-1 0,0 1 0,0 17 16,0-17-16,0-1 0,0 1 0,0 0 0,0-1 0,0 1 0,0 0 0,0-1 0,0 124 16,0-123-16,0 17 0,0 0 0,0-17 0,0 35 15,0-35-15,0 52 0,0-52 0,0 0 0,0-1 0,0 1 0,0 17 16,0-17-16,0-1 0,0 1 0,0 0 0,0-1 0,0 1 0,0 0 0,0-1 15,17 36-15,-17-35 0,0-1 0,0 1 0,18-18 0,-18 18 0,0-1 16,0 1-16,0 17 0,0-17 0,0-1 16,0 1-16,0 17 0,0-17 0,0 0 15,0-1-15,0 1 0,0 0 16,0-1 0,0 1-16,17-18 15,-17 18-15,0-1 0,0 1 16,0 35-16,0-36 15,0 1-15</inkml:trace>
  <inkml:trace contextRef="#ctx0" brushRef="#br0" timeOffset="840.883">2381 11395 0,'0'-18'16,"0"0"0,0 1-16,0-1 0,0 1 15,0-1-15,18 0 0,-18-17 0,0 17 0,18 1 0,-18-54 16,0 53-16,0 1 0,0-1 0,0 1 0,17-19 0,-17 19 16,0-1-16,18 0 0,-18 1 0,0-1 0,17 18 0,-17-18 0,0 1 15,0-1-15,0 1 0,18 17 219,-18 17-219,18-17 0,-18 35 0,35 18 16,-35-35-16,18 0 0,-18-1 0,0 1 0,0 0 0,35 34 15,-35-34-15,0 0 0,18 17 0,-18-17 0,17 17 0,1 36 16,-18-54-16,17 1 0,-17-1 0,0 1 0,0 0 0,18 17 0,-18 0 15,18 1-15,-18-19 0,0 1 0,0-1 0,17 1 0,-17 0 0,0-1 0,0 54 16,0-36-16,0-17 0,0-1 0,0 19 16,0-19-16,0 1 0,0 0 0,0-1 0,18-17 0,-18 18 15,0 0-15,0-1 0</inkml:trace>
  <inkml:trace contextRef="#ctx0" brushRef="#br0" timeOffset="1470.291">2311 13388 0,'17'0'0,"-34"0"0,34 18 0,-17-1 16,0 1-16,18-18 0,0 0 0,-18 17 15,0 1-15,17-18 0,-17 18 0,18-1 0,-18 1 16,18-18-16,-18 18 0,0-1 0,17 1 0,1 0 0,-18-1 16,0 1-16,0-1 0,17-17 0,1 18 0,-18 0 0,18-18 0,-18 17 0,0 1 0,0 0 0,17-18 15,-17 17-15,18-17 0,-18 18 0,18 17 0,-18-17 0,17-18 0,-17 18 0,18 17 16,0-35-16,-1 17 0,-17 1 0,0 0 0,18-1 15,-18 1-15,17-18 0,1 0 0,-18 18 0,0-1 16,18 1-16,-18 0 16,17-18-16,-17-18 62,36-88-46,-36 88-16,17 18 0,-17-17 0,0-1 0,0 1 0,0-1 0,0 0 0,18 18 0,0 0 0,-18-17 15,0-1-15,0 0 0,52-88 0,-52 89 0,18-1 16,-18 1-16,18-1 0,-18 0 0,17 18 0,-17-17 0,18 17 0,-18-18 0,18 0 0,-18 1 0,0-1 0,0 0 0,35 18 16,-35-17-16,18-1 0,-18 1 0,17-19 0,1 19 0,-18-1 0,18 0 0,-1 18 0,-17-17 0,18-1 0,-18 0 0,17 18 15,-17-17-15,18-1 0,-18 1 0,18-1 0,-18 0 0,35-17 0,-17 0 16,-1 35-16,-17-18 0,0 0 0</inkml:trace>
  <inkml:trace contextRef="#ctx0" brushRef="#br0" timeOffset="2019.011">1341 11695 0,'0'-18'16,"0"0"-16,17 1 0,-17-1 16,0 0-16,18 18 0,-18-17 0,0-1 0,0 0 0,17 18 0,-17-17 0,0-1 0,0 1 15,0-1-15,18-35 0,-18 35 0,18-17 0,-18 17 16,17 1-16,-17-1 0,0 1 0,0-1 0,18 0 0,-18 1 0,0-1 0,18 18 0,-18-35 15,0 17-15,0 0 0,17 1 0,1 17 0,-18-18 0,0 36 94,0-1-94,0 1 0,0 88 16,0-88-16,0-1 0,0 1 0,0-1 0,0 1 0,0 0 0,0-1 0,0 1 15,0 0-15,0-1 0,0 1 0,0 0 0,0-1 0,0 1 0,0-1 0,0 1 0,0 0 0,0-1 0,0 19 16,0-19-16,0 1 0,0 0 0,0-1 0,0 1 16,0-1-16,0 1 0</inkml:trace>
  <inkml:trace contextRef="#ctx0" brushRef="#br0" timeOffset="3007.024">1147 13000 0,'17'0'94,"-17"17"-94,18-17 0,-18 18 0,0 0 16,0-1-16,17 1 0,-17 0 0,0-1 0,0 1 0,0 0 15,0-1-15,18 1 0,-18 0 0,0-1 0,0 1 0,0-1 0,0 1 16,0 0-16,0-1 0,0 1 0,0 0 0,0-1 0,0 1 16,0 0-16,18-1 0,-18 1 0,0-1 0,0 1 15,0 0-15,0 17 0,0-17 0,0-1 0,0 1 0,0 0 16,0-1-16,0 1 0,17-18 78,1 0-78,0 0 16,-1 0-16,1 0 0,0 0 0,-1-18 15,1 18-15,-1 0 0,-17-17 0,18 17 0,0 0 0,-1 0 0,19 0 16,17 0-16,-36 0 16,1 0-16,0 0 0,-1 0 0,1 0 15,17 17-15,-17-17 0,-1 18 0,1-18 0,0 0 0,-1 35 16,1-35-16,0 18 0,-1-1 0,-17 1 0,18-18 0,-1 18 0,1-18 15,0 35-15,-1-35 0,-17 18 0,0-1 0,18-17 0,0 0 0,-18 18 0,0 0 16,0-1-16,0 1 16,0-1-16,0 1 0,0 0 0,-18-18 0,0 17 15,18 1-15,-17 0 0,-1-18 0,18 17 0,-18-17 0,18 18 0,-17-18 0,-1 0 16,1 0-16,17 18 0,-18-1 0,0-17 0,1 0 0,-1 0 0,18 18 16,-18-18-16,1 0 0,-1 0 0,18 17 0,-18-17 0,1 0 15,-1 0-15,1 0 0,-1 0 16,0 0-16,1 0 0,-1 0 15,0 0-15,1 0 0,-1 0 0,0 0 16,1 0-16,-1 0 0,0-17 16,1 17-16,-1 0 0,18-18 0,-17 18 15,17-17-15,-18 17 0,18-18 16,0 0-16,-18 1 0</inkml:trace>
  <inkml:trace contextRef="#ctx0" brushRef="#br0" timeOffset="3625.669">1147 12965 0,'17'0'63,"1"0"-63,-1 0 0,1 0 15,0 0-15,-1 0 0,1 0 0,0 0 0,-1 0 16,1 0-16,0 0 0,-1 0 0,1 0 0,-1 0 0,1 0 15,0 0-15,-1 0 0,1 0 0,0 0 0,-1 0 16,1 0-16,0 0 0,-18 17 0,17-17 0,1 0 0,0 0 16,-1 0-16,1 0 15,-1 0 17,1 0-17,0 0-15,-18 18 16,17-18-16,1 0 0,0 0 15,-1 0-15,1 0 0,0 0 0,-18 17 16,17-17-16,1 0 0,-1 0 0</inkml:trace>
  <inkml:trace contextRef="#ctx0" brushRef="#br0" timeOffset="8686.463">1605 10813 0,'0'0'0,"-17"0"47,-1 0-47,0 17 0,-17-17 15,35 18-15,-35 0 0,17-18 0,0 17 0,1 1 0,-1-1 0,0-17 16,1 18-16,-1 0 0,1-18 0,-1 17 0,0-17 0,18 18 0,-17 0 0,-36 17 16,35-35-16,-35 35 0,53-17 0,-17-18 0,-1 0 0,0 0 15,18 17-15,0 1 0,-17-18 0,-1 0 0,-35 88 16,35-88-16,18 18 0,0 0 0,-17-18 0,17 17 0,0 1 16,-18 0-16,0-1 0,18 1 0,0-1 0,-17-17 15,17 18-15,0 0 0,0-1 0,0 1 0,0 0 0,0-1 0,0 1 16,0 0-16,0-1 0,0 18 0,0-17 0,17 0 0,1 17 15,-18-17-15,18-1 0,-1-17 0,-17 18 16,18 0-16,0-1 0,-1-17 0,-17 18 16,18-18-16,35 17 15,-35-17-15,-18 18 0,17-18 0,1 0 0,-18 18 16,17-18-16,36 0 0,-35 17 0,0-17 16,17 18-16,-17-18 0,-1 0 0,-17 18 0,18-18 15,-1 0-15,1 0 0,0 0 16,-1 0 46,1 0-46,0-36-16,35-17 16,-53 36-16,17 17 0,19-71 0,-19 54 0,-17-1 15,18 0-15,-1-17 0,1 17 0,0 1 0,-18-1 0,0-17 0,17 35 0,-17-18 0,0 1 0,18 17 0,-18-18 16,0 0-16,35 1 0,-35-1 0,18 0 0,-18 1 0,18-18 0,-18 17 0,17-17 15,-17 17-15,0 0 0,18 18 0,-18-17 0,0-1 0,17-35 16,-17 35-16,0-17 0,0 18 0,0-1 0,0 0 16,0 1-16,0-1 0,0 0 0,0 1 0,-17 17 0,17-18 15,0 0-15,-18 18 0,18-17 0,-17 17 0,17-18 0,0 1 0,-18 17 0,18-18 16,-18 18-16,18-18 0,-17 18 0,17-17 0,-18 17 0,0-18 0,1 0 16,-1 18-16,0 0 15</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3-12T07:04:53.390"/>
    </inkml:context>
    <inkml:brush xml:id="br0">
      <inkml:brushProperty name="width" value="0.05292" units="cm"/>
      <inkml:brushProperty name="height" value="0.05292" units="cm"/>
      <inkml:brushProperty name="color" value="#FF0000"/>
    </inkml:brush>
  </inkml:definitions>
  <inkml:trace contextRef="#ctx0" brushRef="#br0">18045 6456 0,'0'17'109,"0"1"-109,0 0 0,0-1 0,0 1 0,0 0 16,0-1-16,0 1 0,0 0 0,17-18 0,-17 17 0,0 1 0,0 17 16,0 53-16,0-70 0,0 0 15,0 17-15,0 0 0,0 0 0,-17-17 0,17 0 0,0-1 16,0 19-16,0-19 0,-18 19 0,18-19 0,0 36 0,0-35 16,0 35-16,0-18 0,0-17 0,0 17 15,0-18-15,0 1 0,-18 53 16,18-36-16,0-17 0,0-1 0,0 1 0,0 0 15,0-1-15,0 1 0,0-1 0,0 1 0,0 0 0,0-1 0,0 1 16,0 0-16,0-1 0,0 19 0,0-19 16,0 1-16,0-1 0,0 1 0,-17 35 15,17-35-15,0-1 0,0 1 16,0 0-16,0-1 0,0 1 0,0-1 16,0 1-16,0 0 0,0-1 0,0 1 15,0 0-15,0-1 0,0 1 0,0 70 16,0-70-16,0-1 0,0 19 0,0-19 0,0 19 15,0-19-15,0 1 0,17 0 0,-17-1 0,0 1 0,0-1 16,0 1-16,0 0 0,0-1 0,0 1 0,0 0 0,0 35 16,0-18-16,0-18 0,0 1 0,0 0 0,0-1 15,0 36-15,0-35 0,0 0 0,0-1 0,0 1 0,0 0 16,0-1-16,0 1 0,0-1 0,0 1 0,0 0 0,0 17 0,-17 53 16,17-70-16,0-1 0,0 1 15,0 17-15,0-17 0,0 0 0,0-1 0,0 1 0,-18 0 0,18-1 16,0 1-16,0 35 0,0-36 0,0 1 15,0 0-15,0-1 0,0 1 0,-18-18 0,18 35 0,0-17 16,0 0-16,0-1 0,-17-17 0,17 35 0,0-17 0,0 0 0,0-1 0,0 1 16,0 0-16,0-1 0,0 1 0,-18-18 0,18 35 0,0-17 0,0-1 15,0 1-15,0 0 0,0-1 0,0 1 0,0 0 0,-18 158 16,18-158-16,0-1 0,0 1 0,0 0 0,0-1 16,0 19-16,0-19 0,0 1 0,0-1 0,0 1 0,0 0 0,0-1 15,0 1-15,0 0 0,0-1 0,0 1 0,0 0 16,0-1-16,0 1 0,0-1 0,0 1 0,0 0 15,0-1-15,0 1 0,0 0 0,0-1 0,0 1 0,0 0 0,0-1 16,0 1-16,0-1 0,0 1 0,0 0 0,0-1 0,0 1 16,0 0-16,0-1 0,0 1 0,0 17 0,0-17 15,0 0-15,0-1 0,0 1 0,0-1 0,0 1 0,0 0 0,0-1 16,0 19-16,0-19 0,0 1 0,0 0 0,18-18 0,-18 17 0,0 18 0,0 1 16,0-1-16,0-17 0,0-1 0,0 1 15,0 0-15,0-1 0,0 1 0,0-1 0,0 19 0,0-19 0,0 1 16,0 0-16,18-18 0,-18 17 0,0 1 0,0 0 0,17 17 0,-17 53 15,18-88-15,-18 18 16,0 17-16,0-17 0,0-1 0,0 1 0,0 0 0,0-1 0,18 1 16,-18 88-1,0-89-15,0 1 0,0 0 0,0-1 0,0 1 0,17-18 0,-17 35 0,0-17 0,0-1 16,0 1-16,0 0 0,0-1 0,0 1 0,0 0 0,0-1 0,18-17 0,-18 18 16,0 0-16,0-1 0,0 1 0,0-1 0,18-17 0,-18 18 0,0 0 15,0-1-15,17 1 0,-17 0 0,0-1 0,0 19 0,0-19 16,0 1-16,0-1 0,0 1 0,0 0 0,0-1 15,18-17-15,-18 18 0,0 0 0,0-1 0,18 1 0,-18 0 16,0 17-16,17-35 0,-17 17 0,0 1 0,18-18 0,-18 18 16,0-1-16,0 1 0,0 0 0,17-18 15,-17 17-15</inkml:trace>
  <inkml:trace contextRef="#ctx0" brushRef="#br0" timeOffset="7849.858">19138 13741 0,'0'17'47,"0"1"-47,0 0 0,0-1 0,0 89 16,0-88-16,0-1 0,0 1 0,0 0 0,0 17 0,0-17 0,0 87 15,0-87-15,0 0 0,0 35 0,0-1 16,0-34-16,-17 0 0,17-1 0,0 1 0,-18 0 0,18-1 0,0 1 0,-18 35 15,18-35-15,-17-1 0,17 1 0,-18-1 0,18 1 16,0 0-16,0-1 0,0 1 0,-18-18 0,18 18 0,0-1 0,-17-17 0,17 18 0,0 0 16,-18 17-1,18-18-15,0 1 0,0-36 110,0 1-110,-18 17 0,18-18 0,0 1 0,0-36 0,0 0 15,0 17-15,0 19 0,0-18 16,0-1-16,-17 36 0,17-17 0,0-1 0,0 0 0,0 1 0,0-1 0,0 0 0,0 1 0,0-1 16,0 0-16,0 1 0,0-1 0,0 1 0,0-1 0,0 0 0,0 1 0,0-19 15,0 19-15,0-1 0,0 0 0,0 1 0,0-1 0,0 1 0,0-1 16,0-35-16,0 35 0,0 1 0,0-1 15,0 0-15,0 1 0,17-1 0,-17 1 0,0-1 0,0 0 16,0 1-16,0-1 0,0 0 0,0 1 0,18 17 16,0 0-16,-18-18 0,17 0 0,-17 1 0,18-1 0,0 0 15,-1 18-15,19-35 0,-19 18 16,1-1-16,-1 18 0,-17-18 0,18 18 0,0 0 0,-1-17 16,1 17-16,-18-18 0,53 18 0,-35 0 0,-1 0 0,1 0 15,0 0-15,-1-18 0,1 18 0,-1 0 0,1 0 16,0 0-16,-1 0 0,19 0 15,-19 0-15,1 0 0,0 0 16,-1 0-16,1 0 0,-18 18 16,17-18-16,-17 18 0,18-18 0,-18 17 15,0 1-15,0 0 16,0-1-16,0 1 16,0-1-16,0 1 0,-18-18 0,18 18 0,-17-1 15,-1-17-15,18 18 0,-17-18 0,17 18 0,-36-18 0,19 35 0,17-17 0,-18-18 0,0 0 0,18 17 0,-17 1 0,-1-18 16,0 0-16,18 18 0,-17-1 0,-1 1 0,1-18 0,-19 17 0,36 1 0,-17-18 0,-19 0 0,36 18 0,-70 17 15,34-35-15,19 18 0,-1-18 0,18 17 0,-35-17 0,17 0 0,1 18 0,-1-18 16,18 18-16,-18-18 0,1 0 0,-1 17 0,0-17 0,1 0 0,-1 18 0,1-18 0,-1 0 16,0 0-16,1 0 0,17 17 0,-18-17 0,0 0 0,1 0 15,34 0 32,19 0-47,-19 0 16,1 0-16,0 0 15,-1 0-15,1 0 0,-1 0 0,1 18 0,0-18 0,-18 18 16,17-18-16,1 0 0,0 17 0,-1-17 0,1 0 0,0 18 0,-18 0 0,35-18 0,-18 0 16,1 17-16,0 1 0,-1-18 0,1 18 0,0-18 0,-1 0 0,1 17 0,0 1 0,-1-18 0,1 0 0,0 17 15,-1-17-15,-17 18 0,18-18 0,-1 18 0,1-18 0,0 0 0,-1 17 0,1 1 0,17-18 16,-17 18-16,0-18 0,-18 17 0,17-17 0,1 18 0,-1-18 0,19 0 16,-36 18-16,17-1 0,1-17 0,0 0 0,-1 0 0,-17 18 0,18-18 0,-18 18 0,18-18 15,-1 0-15,-17 17 0,18-17 0,-1 18 0,1-18 0,-18 17 0,18-17 16,-1 0-16,19 36 15,-19-36 64,1 0-79,-18-18 0,18 18 0,-18-18 15</inkml:trace>
  <inkml:trace contextRef="#ctx0" brushRef="#br0" timeOffset="8580.958">20690 13670 0,'0'18'63,"-17"52"-48,17-52-15,-18 0 0,-35 87 0,36-69 0,-1-1 0,-17-17 16,17 17-16,0 0 0,-17 0 0,17-17 0,18 17 0,-17-35 0,-1 36 0,18-19 0,-17-17 0,-1 18 15,0 17-15,1-17 0,-1-1 0,0 1 0,1 0 0,-1-1 0,18 1 0,-18 0 0,18-1 0,-17 1 0,-1-18 0,18 18 0,-17-18 0,-1 17 16,18 1-16,-18 0 0,1-18 0,17 17 0,-18 18 0,0 1 0,1-36 0,-1 17 0,18 1 16,-18 0-16,1-18 0,17 17 0,0-34 78,0-1-78,0 0 0,0 1 15,0-1-15,0 0 0,0 1 0,17 17 0,-17-18 0,0-17 0,0 0 0,0-1 0,18 19 16,-18-1-16,0-17 0,18 17 0,-18 0 0,0 1 0,17-18 0,-17 17 0,18 0 0,-18 1 0,18-1 0,-18 0 16,17 1-16,-17-19 0,18 19 0,0-18 0,-1 17 0,-17 0 0,18 18 0,-1-35 0,1 17 0,-18 1 15,35-36-15,-17 53 0,-18-18 0,18 18 0,-1-17 0,-17-1 0,18 18 0,-18-18 16,18 18-16,-18-17 0,0-1 0,17 18 0,1 0 0,-1-18 16,1 18 30,0 0-46,-1 0 16,36 53-16,-35-53 0,-18 18 0,18 0 0,-1-1 0,1 1 0,-18-1 16,18-17-16,-1 18 0,1 0 0,17 17 0,-17 0 0,17-17 0,-35 0 0,18-1 0,-1 1 0,1-1 0,17 19 15,-35-1-15,18-35 0,-1 35 0,-17-17 0,89 70 16,-89-70-16,35 35 0,-17-36 0,-1-17 0,-17 18 0,18 0 0,-18-1 0,17-17 16,-17 18-16,18 0 0,-18-1 0,18-17 0,-18 18 0,17-1 0,1-17 15,-18 18-15,0 0 0,18-18 0,-18 17 31,17-17-31,-34 0 32,-1 0-17,0 0-15,1 0 0,-1 0 0,0 0 16,1 0-16,-18 0 0,17 0 0,0 0 0</inkml:trace>
  <inkml:trace contextRef="#ctx0" brushRef="#br0" timeOffset="8917.019">20073 14146 0,'0'-17'16,"35"17"-1,-17 0-15,0 0 0,-1 0 0,1 0 16,17 0-16,-17 0 0,-1 0 0,1 0 0,0 0 16,-1 0-16,1 0 0,0 0 0,17 0 0,-17 0 0,-1 0 0,1 0 0,17 0 0,-17 0 15,17 0-15,-17 0 0,17 0 0,0 0 0,1 0 0,-19 0 0,1 0 0,-1 0 0,1 0 0,17 0 0,-17 0 0,0 0 0,17 0 0,-17 0 16,17 0-16,-18 0 0,19 0 0,-19 0 0,1 0 0,17 17 0,-17-17 0,0 0 0,-1 0 0,1 0 0,-1 0 0,1 0 0,0 0 16,35 0-16,-36 0 0,1 0 0,0 0 15</inkml:trace>
  <inkml:trace contextRef="#ctx0" brushRef="#br0" timeOffset="9877.92">21361 13864 0,'17'0'31,"1"0"-15,-18 18-16,0-1 0,18-17 0,-18 18 0,0 0 15,17-18-15,-17 17 0,0 1 0,0 0 0,0-1 0,0 1 0,0 0 0,0-1 0,18-17 0,-18 18 0,0-1 16,0 1-16,0 0 0,0-1 0,0 1 0,0 0 0,0-1 0,0 1 0,0 0 16,0-1-16,0 1 0,0-1 0,0 1 0,0 0 0,0-1 0,0 1 15,0 0-15,18-18 0,-18 17 0,0 1 0,0 0 0,0 17 16,-18-35 62,0 0-78,-35-106 16,53 88-16,-17-17 15,17 17-15,0 1 0,0-1 0,0 1 0,0-1 0,0 0 0,0 1 0,0-1 0,0 0 0,0 1 0,-18-89 16,18 88-16,0 1 0,0-36 16,0 35-16,0 0 0,18 1 0,-18-1 0,17 18 0,-17-17 15,0-1-15,18 18 0,-18-18 0,0 1 0,18 17 16,-18-18-16,17 18 31,1 0 0,0 0-31,-18 18 0,0-1 0,70 177 16,-70-176-16,18 0 16,-1 34-16,-17-16 0,36 34 15,-19-52-15,19 0 0,-36-1 0,17-17 0,-17 18 0,18-18 0,-18 17 16,17-17-16,-17 18 0,18-18 0,0 0 0,-1 0 15,1 18-15,0-18 16,-1 0-16,1 0 0,0 0 0,-1 0 16,1-18-16,0 18 0,-18-18 0,17 18 0,-17-17 0,18 17 0,52-53 15,-52 53-15,0-18 0,-18 1 0,17 17 0,-17-18 0,18 0 0,52-70 16,-52 71-16,-18-1 0,18 18 0,-18-18 0,0 1 16,0-1-16,17 0 0,1 18 0,-18-17 0,0-1 15,0 0-15,18 18 78,-1 0-78,-17 18 0,18 0 0,-18-1 0,18 19 16,-1-19-16,-17 1 0,0 0 0,53 52 0,-53-52 0,0-1 0,0 19 16,18-19-16,-1 1 0,-17 17 0,0-17 0,0-1 0,0 1 0,0 0 0,0-1 0,0 1 0,0 0 0,0 17 0,18-35 15,-18 18-15,0 17 0,18-17 0,-18-1 0,0 18 0,0-17 0,17-18 0,-17 18 0,0-1 0,0 1 0,0 0 0,0-1 0,0 1 16,0 0-16,0-1 0,18 1 0,-18-1 0,0 1 0,0 0 0,0-1 0,18-17 0,-18 18 0,0 0 15,0-1-15</inkml:trace>
  <inkml:trace contextRef="#ctx0" brushRef="#br0" timeOffset="26426.797">2999 13494 0,'-18'0'16,"0"0"-1,1 0-15,-1 0 16,0 0-16,1 0 0,-1 0 0,0 0 0,-17 0 15,0 0-15,17-18 0,1 18 0,-19 0 0,19 0 0,-1 0 0,-52 0 16,34-18-16,1 18 0,17 0 0,-17 0 0,17 0 0,-17 0 16,18 0-16,-125 0 0,89 0 0,18 0 15,35 18-15,-123-18 0,105 18 0,-17-18 0,17 17 0,-17-17 16,17 18-16,-35 17 0,36-35 0,-1 0 0,0 18 16,1 0-16,-1-18 0,1 35 0,-36-18 0,53 1 15,-18 0-15,0-18 0,18 17 0,-70 54 16,52-53-16,18-1 0,-17-17 0,-1 53 0,0-53 0,18 18 0,-17-18 0,17 17 0,-18-17 15,18 18-15,-35 53 0,17-71 0,0 53 16,1-36-16,17 1 0,0-1 0,-18-17 0,0 36 0,1-1 0,-1-35 16,1 53-16,-1-53 0,18 18 0,-18-1 0,-17 54 15,17-71-15,18 17 0,0 1 0,-17 17 16,17 1-16,0-19 0,0 1 0,0 0 0,0-1 16,0 1-16,0-1 0,0 1 0,0 0 0,17-18 15,-17 17-15,0 1 0,18-18 0,0 18 0,-18-1 0,70 54 16,-52-54-16,-1-17 0,-17 18 0,0 0 0,36-1 0,-1 19 15,-35-19-15,35 19 0,-35-19 0,18-17 0,0 18 0,-1-1 0,-17 1 0,18-18 0,0 0 0,17 53 16,-18-35-16,1-1 0,0 1 0,17 17 0,-17-35 0,-18 18 0,35 0 0,18 17 16,-36-18-16,1 1 0,0 0 0,17-18 0,-35 17 0,18-17 0,-1 18 0,36 0 0,-35-18 15,105 70-15,-87-52 0,-1-1 0,0 1 0,0 0 16,1-18-16,-1 35 0,18-35 0,-18 0 0,0 18 0,1-18 0,-19 17 0,-17 1 16,36-18-16,17 0 0,-1 18 0,19-1 0,-18 1 0,-35-18 0,-1 0 15,18 0-15,1 17 0,52 19 0,-70-36 0,-1 0 0,1 0 0,0 17 0,70-17 0,-53 0 16,0 0-16,-17 0 0,17 0 0,71 18 0,17 0 0,-87-18 15,-1 0-15,0 0 0,-17 0 0,17 0 0,-17 0 0,88 0 0,-89 0 0,107 0 16,-107 0-16,36 0 0,-35 0 0,17 0 0,1 0 0,-1 0 0,-17 0 0,-1 0 0,1 0 0,-1 0 0,1 0 0,0 0 0,17 0 0,-17-18 0,-1 18 16,1 0-16,0 0 0,17 0 0,-18 0 0,1 0 0,0 0 0,-18-18 0,17 18 0,1 0 0,0 0 0,-18-17 0,17 17 0,1 0 0,-18-18 15,18 18-15,-1 0 0,1 0 0,-18-18 0,17 18 0,1-17 0,0 17 0,-1-18 16,1 18-16,-18-17 0,0-1 0,0 0 0,18 18 0,-18-17 0,0-1 16,17-17-16,-17 17 0,0 0 0,18 1 0,-18-18 0,18 17 15,-18-17-15,17 17 0,-17-17 0,0 17 0,0-17 0,0 17 0,0-52 16,0 34-16,0 19 0,0-1 0,0 0 0,-17-87 15,-1 87-15,18 0 0,0 1 0,-35-19 16,17 1-16,18 17 0,-35-17 0,17 18 0,0-1 0,1-17 0,-1 17 0,-17-17 16,17 17-16,-17-17 0,17 0 0,-17 17 0,35 0 0,-35 1 0,17-1 0,18 0 0,-17 18 15,-1-17-15,18-1 0,-18 18 0,1-18 0,17-17 0,-18 35 0,0-18 0,1 1 0,-1 17 0,0-35 0,1 17 0,-18 0 0,35 1 16,-18-1-16,0 0 0,-35-17 0,36 0 0,-1 17 0,0 18 0,18-17 0,-17-1 0,-1 18 16,0-35-16,1 35 0,-1-18 0,18 0 0,-17 1 0,-1 17 0,0-18 0,18 0 0,-17 18 0,-1 0 0,18-17 15,0-1-15,-18 18 0,1-17 0,-1-1 0,0 0 0,1 18 16,17-17-16,-18 17 0,1 0 0,17-18 15,-18 18 1,0 0-16,1 0 16,-1-18-16,0 18 0</inkml:trace>
  <inkml:trace contextRef="#ctx0" brushRef="#br0" timeOffset="27640.253">2946 13547 0,'17'0'16,"1"0"-1,-18-18-15,18 18 0,-18-18 0,17 18 0,-17-17 16,18-1-16,-18 0 0,18 18 0,-18-17 0,17 17 0,-17-18 0,18 18 15,-1 0-15,-17-17 0,0-1 0,18 0 0,0 18 0,-18-17 0,17 17 0,1-18 0,0 18 0,-18-18 0,17 18 0,1-35 0,17 17 0,-17 18 16,-1-17-16,1-1 0,0 18 0,-1-17 0,1-1 0,17 0 0,-17 18 0,0-17 0,17-1 0,0-17 0,18 17 0,106-70 16,-106 70-16,53-35 0,-71 36 0,35-19 0,-17 19 0,0-36 0,0 53 15,18-35-15,17-1 0,0 1 0,-53 17 0,18 1 0,-17-1 0,69-35 0,-69 53 0,17-17 0,-18-19 0,71 19 0,-18-19 16,-35 19-16,17 17 0,-34-18 0,-1 0 0,35 1 0,-17-19 0,0 36 0,53-35 0,-53 35 0,18-35 0,-18 35 0,-1-18 0,1 1 16,18-1-16,-1-17 0,-17 35 0,106-36 0,-106 19 0,18-1 0,17 1 0,53-19 0,-71 19 0,54-19 0,-18 36 0,-18-17 15,71-19-15,-89 36 0,301-70 0,-248 52 0,1 1 0,-54 17 0,89-36 0,-89 36 0,19-17 0,52-19 16,-53 36-16,35-17 0,-52-1 0,35 0 0,17 18 0,36-35 0,123 0 0,-123 0 15,-88 17-15,52 18 0,18-18 0,-53 1 0,-35 17 0,35-18 0,-35 18 0,0-18 0,18 1 0,88-1 0,-89 18 0,71-17 16,-88-1-16,0 0 0,18 18 0,-1 0 0,1-17 0,-18 17 0,88-18 0,-88 0 0,0 18 0,17-17 0,-17-1 0,71 18 0,-71-18 16,17 1-16,-17 17 0,0-18 0,17 18 0,1-17 0,-18 17 0,194-18 0,-141 0 0,17 1 15,36-19-15,-53 36 0,-36-17 0,36-1 0,-88 18 0,52 0 0,-17-18 0,0 18 0,53-17 0,-18-1 0,-53 18 16,71-18-16,-53 1 0,0 17 0,0 0 0,0 0 0,0-18 0,0 18 0,53-17 0,-36 17 0,-52 0 0,52-18 0,-34 18 0,17 0 0,-18 0 16,88 0-16,-70-18 0,-17 18 0,16 0 0,1-17 0,-17 17 0,34 0 0,-35 0 0,1 0 0,17-18 0,17 18 0,-34 0 0,-1-18 0,18 18 0,-18-17 15,0 17-15,1 0 0,16 0 0,-16-18 0,17 18 0,-36 0 0,36 0 0,-18 0 0,-17-18 0,17 18 0,107-17 16,-107 17-16,35 0 0,-52-18 0,35 18 0,-18 0 0,-17 0 0,-18-17 0,17 17 0,1 0 0,0 0 15,-1 0-15,1 0 0,0 0 0,-1 0 0,-17-18 0,18 18 0,-18-18 16,18 18-16,-1 0 0,1 0 0,-18-17 0,17 17 0,1 0 0,0 0 16,-1 0-16,-17-18 0,18 18 0,0 0 0,-1 0 0,1 0 15,0 0-15,-1-18 0,1 18 0,0 0 0,-1 0 0,1 0 16,-1 0-16,1 0 0,0 0 16,-18-17 30,0-1-30,0 0-16,-18 1 0,18-1 0,-18 18 0,18-17 16,-17-19-16,-1 36 0,18-35 0,-17 35 0,-1-18 0,0 18 0,18-17 0,0-1 0,-17 18 15,-1-18-15,18 1 0,0-1 0,-53-17 0,53 17 0,0 1 16,-18 17-16,1-18 0,17 0 0,0 1 0,-18 17 0,18-18 0,-18 18 0,1-18 0,17 1 0,-18 17 16,18-18-16,0 0 0,-17 18 0,17-17 0,-18 17 0,0-18 0,1 1 0,17-1 0,-18 18 15,0 0-15,18-18 0,0 1 0,-17 17 0,-1-18 0,0 18 16,1 0-1,17-18 17,17 18-1,19 0-31,-19 0 16,1 0-16,0 0 0,17 0 0,-35 18 0,35-18 0,-17 18 0,-1-18 0,1 0 0,0 17 15,-1-17-15,19 0 0,-19 0 0,19 0 0,-1 18 0,0 0 0,-35-1 0,35-17 0,1 0 0,-19 0 0,19 18 0,17-18 0,-36 0 0,18 0 0,18 0 16,-35 17-16,35-17 0,-35 0 0,34 0 0,37 18 0,-54-18 0,0 0 0,18 18 0,0-18 0,0 0 0,-18 0 0,1 0 0,16 0 15,19 17-15,-18-17 0,0 0 0,176 0 0,-158 0 0,-18 18 0,0-18 0,-18 0 0,0 0 0,53 0 16,-52 0-16,-1 0 0,18 0 0,35 0 0,-53 0 0,36 0 0,-36 0 0,18 0 0,0 0 0,-18 0 0,0 0 0,1 0 0,-19 0 16,19 0-16,-19 0 0,36 0 0,-35 0 0,17 0 0,0 0 0,-17 0 0,0 0 0,17-18 0,-17 18 0,17 0 0,-17 0 0,17 0 0,-18 0 15,1-17-15,0 17 0,-1 0 0,19 0 0,-19 0 0,1 0 0,0 0 0,-1 0 0,-34 0 63,-1 0-63,-17 17 0,17-17 0,0 18 0,1-18 0,-1 0 0,0 18 0,18-1 0,-17-17 0,-18 0 0,35 18 0,-18-18 15,0 18-15,1-18 0,-1 17 0,0-17 0,-17 18 0,17-1 0,-34 1 0,34 0 0,-123 52 16,105-52-16,-16 17 0,-19-17 0,-17 52 0,-18-34 0,35 17 0,-17 0 16,0-18-16,53-18 0,-106 54 0,52-36 0,19 1 0,-1 16 0,-52-34 0,-54 70 15,107-35-15,17-35 0,-35 17 0,17 0 0,1 1 0,-1-1 0,1-17 16,17 17-16,0-35 0,17 18 0,1-1 0,0-17 0,17 35 0,1-35 0,-1 0 0,0 0 0,-17 18 16,35 0-16,-18-18 0</inkml:trace>
  <inkml:trace contextRef="#ctx0" brushRef="#br0" timeOffset="28657.136">4992 12171 0,'0'-18'16,"-18"18"15,18 18-15,-17-18-16,-1 17 0,0-17 0,18 18 0,-17-18 15,-1 0-15,18 18 0,-18-18 0,1 17 0,-36 19 0,35-36 0,0 17 0,1-17 0,17 18 16,-35-18-16,17 35 0,-17-35 0,35 18 0,-18-18 0,-53 35 0,-34 36 15,34-36-15,53-35 0,-52 35 0,52-17 0,1-18 16,-19 35-16,1-17 0,0 17 0,17-35 0,1 0 0,-19 35 0,1-17 0,17-18 0,1 18 16,-1-1-16,0 1 0,1-18 0,-19 18 0,19-1 0,-1 1 0,-52 17 15,52-17-15,0-18 0,1 17 0,-1 1 0,-88 88 16,71-89-16,17-17 0,18 18 0,0 0 0,-35-1 16,35 1-16,-18 0 0,1-18 0,17 17 0,-18-17 0,18 18 0,-18-18 0,1 18 0,17-1 0,0 1 0,-18-18 0,-17 53 15,17-18-15,1-35 0,17 18 47,17-18-31,1 0-16,0 0 0,-1 0 0,1 0 15,-1 0-15,1 0 0,0 17 0,-1-17 16,1 0-16,0 0 0,70 0 0,-53 0 0,-17 0 0,-1 0 0,1 0 0,0 0 16,70 0-16,-70 0 0,264 0 0,-265 0 0,72 0 0,-72 0 15,142 0-15,-124 0 0,142 0 0,-36 0 0,-106 0 0,18 0 16,0-17-16,-18 17 0,-17 0 0,17 0 0,0-18 0,71 0 0,-53 18 0,-35 0 0,-1 0 0,1 0 0,17-17 15,-17 17-15,35 0 0,194-18 16,-230 18-16,1 0 0,0-17 0,-1 17 16</inkml:trace>
  <inkml:trace contextRef="#ctx0" brushRef="#br0" timeOffset="38236.545">12947 17462 0,'18'0'47,"-1"0"-32,1 0-15,-1 0 16,1 0-16,0 0 0,-1 0 16,1 0-16,70 0 15,-52 0-15,-19 0 0,36 0 0,-35 0 0,70 0 16,-70 0-16,-1 0 0,1 0 0,-1 0 0,1 0 0,0 0 15,-1 0-15,1 0 0,0 0 0,-1 0 0,1 0 0,0 0 0,-1 0 0,1-17 0,-1 17 0,19 0 16,-19 0-16,-17-18 0,18 18 0,0 0 0,-1 0 0,19-17 16,17 17-16,-36 0 0,1 0 0,-1 0 15,1 0-15,0 0 0,-1 0 0,-17-18 0,18 18 0,0 0 16,-1-18-16,1 18 0,0 0 0,-1 0 0,1 0 16,-1-17-16,1-1 0,0 18 0,-1 0 0,1 0 0,0 0 0,-1-18 15,1 18-15,52 0 0,-34 0 0,-19 0 0,-17-17 16,71-1-16,-18 18 0,0 0 0,-53-18 15,35 18-15,-17 0 0,35-35 0,-36 35 0,1 0 0,0 0 0,-1 0 0,-17-17 0,18 17 16,52-18-16,-34 18 0,-19-18 0,19 18 0,-19 0 0,1-17 0,-1 17 0,1 0 0,-18-18 16,18 18-16,17 0 0,-17-18 0,17 18 0,88-35 15,-87 17-15,34 1 0,-52 17 0,52-18 16,-52 1-16,0 17 0,-1 0 0,1 0 0,-18-18 0,18 18 0,17-18 0,-17 1 0,-1 17 16,1 0-16,-1 0 0,1 0 0,-18-18 0,35 18 0,-17 0 0,-18-18 0,18 18 0,-1 0 0,1 0 15,0-17-15,-1 17 0,1-18 0,0 18 0,-18-18 0,17 18 0,1 0 0,-18-17 0,88-19 16,-70 19-16,-1 17 0,1-18 0,0 1 0,-1 17 0,1-18 0,17 18 0,-17-18 0,-1 1 15,1 17-15,-18-18 0,18 18 0,-1 0 0,-17-18 0,18 18 0,0-17 0,-1 17 0,1 0 0,-18-18 0,17 18 0,-17-18 0,18 18 16,0-17-16,-1 17 0,1-18 0,0 18 0,-18-17 0,17 17 0,1 0 0,0-18 0,-1 0 0,1 18 0,-18-17 16,18 17-16,-1 0 0,-17-18 0,0 0 0,18 18 0,-1 0 0,1 0 0,-18-35 0,18 35 0,-1 0 0,1-18 0,0 1 15,17-18-15,-17 17 0,-1 0 0,1 1 0,-1 17 0,1 0 0,-18-18 0,0 0 0,18 18 0,-1 0 16,-17-17-16,36-19 0,-19 36 0,1-17 0,0 17 0,-18-18 0,17 18 0,-17-18 0,18 18 16,-18-17-16,0-1 0,18 18 0,-1-17 0,1 17 0,35-71 15,-53 53-15,35 1 0,-35-1 0,0 0 0,18 1 0,-18-1 0,0 1 0,17 17 16,-17-18-16,0 0 0,18 18 0,0-53 0,-18 18 0,17 35 0,-17-18 15,0 1-15,0-1 0,0 1 0,0-1 0,0-17 0,18 17 0,-18 0 0,0 1 0,0-19 16,0 19-16,0-1 0,0 0 0,0 1 0,0-1 0,0 1 0,0-1 0,0 0 0,0 1 0,0-1 16,0 0-16,0 1 0,0-1 0,0 0 0,0 1 0,0-1 0,0 1 0,0-1 15,0 0-15,0 1 0,0-1 0,0 0 0,0 1 0,0-19 0,0 1 16,-18 18-16,18-1 0,0 0 0,-17 1 0,17-1 0,-18 0 0,18 1 0,0-1 16,0 0-16,-18 18 0,18-17 0,0-1 0,-17 0 0,17 1 15,0-1-15,-18 18 0,18-17 0,-18 17 0,18-18 0,-17 0 0,17 1 16,0-1-16,-18 0 0,0 1 0,18-1 0,0 0 0,-17-17 15,-1 18-15,1 17 0,17-18 0,0 0 0,0 1 0,-18-1 0,0 0 16,18 1-16,0-1 0,-17 0 0,-1 18 0,0-35 0,18 18 0,-17 17 0,-1-53 16,18 35-16,-18 18 0,1 0 0,17-18 0,-18 18 0,18-17 0,-18 17 15,1-18-15,17 0 0,-18 18 0,18-17 0,-17 17 0,-1-18 0,18 0 0,-18 18 16,1 0-16,17-35 0,-18 35 0,0-17 0,18-1 0,-17 18 0,-1 0 0,18-18 0,-18 1 16,1 17-16,17-18 0,-18 18 0,18-18 0,-17 18 0,-1-17 0,0 17 0,18-18 0,-17 18 15,-1 0-15,18-18 0,0 1 0,-18 17 0,1 0 0,-1-18 0,18 1 0,-18 17 0,1 0 0,17-18 16,-18 18-16,18-18 0,-18 18 0,1 0 0,17-17 0,-18 17 0,1-18 0,-1 18 0,18-18 0,-35 18 0,17-17 0,0 17 15,1-18-15,-1 18 0,0-18 0,-34 1 0,34-1 0,-17 18 0,17-17 0,0-1 16,-17 0-16,17 18 0,-34 0 0,52-17 0,-36-1 0,19 0 0,-1 18 0,0 0 0,1 0 16,17-17-16,-18 17 0,0-18 0,1 18 0,-1 0 0,18-18 0,-18 18 0,1 0 0,-1 0 0,18-17 0,-17 17 0,17-18 0,-18 18 0,0 0 15,1 0-15,17-18 0,-18 18 0,-17-17 0,17 17 0,0 0 0,1-18 0,-1 18 0,1-17 0,-1 17 16,18-18-16,-18 18 0,-17 0 0,17-18 0,1 18 0,-19-17 0,-16-1 16,34 18-16,-17 0 0,35-18 0,-18 18 0,0 0 0,18-17 0,-17 17 0,-19 0 0,19 0 0,-19-18 0,19 18 15,-18 0-15,17-18 0,0 18 0,-17-17 0,0 17 0,-1 0 0,19 0 0,-1-18 0,1 18 0,-19-17 16,19 17-16,-1 0 0,0 0 0,1-18 0,-1 18 0,0 0 0,-17 0 0,0 0 0,35-18 0,-18 18 0,1 0 0,-1 0 15,-17 0-15,35-17 0,-18 17 0,0 0 0,1 0 0,-19 0 0,19 0 0,-1 0 0,-70-18 16,53 18-16,17-18 0,-17 18 0,17 0 0,1 0 0,-1 0 0,-17 0 0,17 0 16,-17 0-16,17 0 0,0 0 0,1 0 0,-1 0 0,-17 0 0,17 0 0,-17 0 15,17 0-15,1 0 0,-1 0 0,0 0 0,1 0 0,-1-17 0,0 17 0,1 0 0,-18 0 0,-1 0 0,1 0 16,17 0-16,-17 0 0,17 0 0,1 0 0,-1 0 0,1 17 0,-1-17 0,0 0 0,1 0 0,-36 0 0,35 18 0,0-18 16,-158 0-16,141 18 15,-18-18-15,18 0 0,17 0 0,0 0 0,1 0 0,17 17 0,-18-17 0,0 0 0,-17 0 16,35 18-16,-18-18 0,1 0 0,-1 0 0,1 0 0,-19 0 0,19 0 0,17 18 0,-18-18 0,0 0 0,1 0 15,-1 17-15,0-17 0,1 0 0,-18 0 0,17 0 0,0 0 0,1 18 0,-1-18 0,0 0 16,1 17-16,-1-17 0,0 0 0,-17 18 0,0-18 0,17 0 0,18 18 0,-17-18 0,-1 17 16,-17-17-16,-1 18 0,1-18 0,35 18 0,-53-1 0,36-17 15,-1 0-15,-35 36 0,35-19 0,1-17 0,-1 0 0,0 18 0,1-18 0,-1 0 0,18 17 0,-17-17 0,-1 0 16,0 0-16,1 18 0,17 0 0,-18-18 0,-17 0 0,17 0 0,0 17 0,1-17 0,17 18 0,-18-18 0,0 18 16,1-18-16,-1 0 0,18 17 0,-17-17 0,-1 18 0,0-18 0,-17 35 0,17-35 15,1 18-15,-1 0 0,0-18 0,1 0 0,17 17 0,-18-17 0,18 18 16,-17-1-16,17 1 0,-18-18 0,0 0 0,1 18 0,17-1 0,-18-17 0,0 0 0,18 18 15,-17 0-15,-1-1 0,0-17 0,18 18 0,-17 0 0,-89 105 16,88-105-16,1-18 0,-1 35 0,0-17 0,-17 17 16,17-35-16,1 17 0,-1 19 0,1-36 0,17 17 0,-18-17 0,0 18 0,1 0 15,-1-1-15,0 1 0,18 0 0,-17-18 0,17 17 0,-18-17 0,0 0 16,18 18-16,0 0 0,-17-18 16,17 17-16,0 1 15,0-1 1,-18-17-16,18 18 15,0 0-15,0-1 16,0 1-16,-17-18 16,17-18 62,-18 18-78,18-17 15,0-1-15,0 0 0,-18 18 0,18-17 0,0-1 0,0 1 0,0-1 0,0 0 0,0 1 16,0-1-16,0 0 0,0 1 0,0-1 0,0 0 16,0 1-16,0-1 0,0 0 0,0 1 0,0-1 15,0 1-15,0-1 0,0 0 0,0 1 16,-17 17-16,17-18 16,0 36 46,-18-18-62,18 17 0,0 1 0,0 0 0,0-1 0,-18 1 0,1-1 16,17 1-16,0 0 0,0-1 0,0 1 0,-18-18 0,18 18 0,-18-1 0,18 1 0,-17-18 0,17 18 0,0-1 0,-18 1 15,18 0-15,-17-1 0,17 1 0,0-1 0,-36 19 0,36-19 0,0 1 0,-17 17 0,17-17 16,0 0-16,-18-1 0,18 1 0,-18-1 0,18 1 0,0 0 0,-17 17 16,17-17-16,-18-1 0,18 1 0,0 0 0,0-1 15,0 1-15,-18-18 0,18 17 0,18-17 47,0 0-47,-1 0 47,1 0-47,0 0 0,-1 0 0,1-17 0,0 17 16,-1 0-16,-17-18 0,18 18 0,17-17 0,-17-1 0,17 18 0,-35-18 0,18 18 0,-1-17 0,1-1 15,0 18-15,-1 0 0,1-18 0,-1 1 0,1 17 0,0 0 0,-1-18 0,19 0 0,-19 1 0,19 17 0,-19-18 0,54-17 16,-54 35-16,19-18 0,-19 1 0,19-19 0,-1 36 0,-17 0 0,-18-17 0,17 17 0,1-18 0,-1 0 0,19 18 15,34-35-15,-34 35 0,-19-17 0,1-1 0,17 0 0,-17 18 16,-1 0-16,1 0 0,-18-17 0,18 17 0,-1 0 0,1-18 0,0 18 16</inkml:trace>
  <inkml:trace contextRef="#ctx0" brushRef="#br0" timeOffset="48107.407">7867 15011 0,'0'17'16,"0"1"-16,0 0 0,0-1 0,-18 1 0,18 0 15,-17-18-15,17 17 0,0 1 0,0-1 0,-18 1 0,18 0 0,-18-1 0,18 1 16,0 0-16,-53 87 15,53-87-15,0 0 0,-17-18 0,17 17 0,-18-17 0,-35 124 16,53-107-16,-17 19 0,17-19 16,-18-17-16,18 18 0,0 0 0,0-1 0,-18-17 0,18 18 0,-17 0 0,17-1 15,-18-17-15,18 18 0,0 0 0,0-1 0,0 1 0,-18-18 16,18 17-16,0 1 0,0 0 0,0-1 16,0 1-16,0 0 0,0-1 0,0 1 0,0 0 15,0-1-15,0 54 16,0-54-16,0 1 0,0 0 15,0-1-15,0 1 0,18 0 0,0-18 16,-18 17-16,17 1 16,1-1-16,0-17 0,-18 18 0,0 0 0,17-18 15,19 17-15,-36 1 0,17-18 0,1 0 16,-18 18-16,53-1 0,-53 1 0,17-18 0,1 0 16,0 0-16,-1 35 0,1-35 0,0 0 0,-1 18 0,1-18 0,-18 18 15,35-18-15,-35 17 0,18-17 0,-1 0 0,54 35 0,0-17 16,-54-18-16,1 18 0,-1-1 0,36-17 0,-17 0 0,-19 0 0,1 0 15,0 0-15,-18 18 0,52-18 0,-34 0 0,0 0 0,-1 18 0,19-18 0,-1 0 0,-17 0 16,17 0-16,0 17 0,-17-17 0,-1 0 0,54 0 0,35 0 16,-71 0-16,18 0 15,-18 18-15,-17-18 0,0 0 0,-1 0 0,54 18 16,-54-18-16,1 0 0,0 0 0,-1 0 0,1 0 0,0 0 0,-1 0 0,18 0 0,-17 0 16,0 0-16,-1 0 0,1 0 0,0 0 0,-1 0 0,1 0 0,0 0 0,-1 0 0,1 0 0,17 0 15,-17-18-15,-1 18 0,1 0 0,0 0 0,-1 0 0,1 0 0,0 0 0,-1 0 0,1 0 0,0 0 0,17 0 16,18-18-16,-36 18 0,1 0 0,0 0 0,-1 0 0,1 0 0,0 0 0,17 0 15,0 0-15,-17 0 0,-1 0 0,1 0 0,0 0 0,-1 0 0,1 0 0,0 0 16,-1 0-16,19 0 0,-1 0 0,-18 0 0,1 0 0,0 0 0,-1 0 0,1 0 0,0 0 16,-1 0-16,36 0 0,-35 0 0,17 0 0,-17 0 0,-1 0 0,19 0 15,-1 0-15,0 0 0,-17 0 0,17 0 16,0 0-16,-17-17 0,0 17 0,-1 0 0,1 0 0,0 0 0,-18-18 0,35 18 0,-17 0 0,34 0 16,-16 0-16,-19-18 0,19 18 0,-19 0 0,71-35 0,-70 35 0,17 0 0,-17-18 0,0 18 0,-1-17 0,1 17 15,0 0-15,17-18 0,0 18 0,-17 0 0,-1-17 0,1 17 0,0 0 0,17-18 0,-17 18 0,-1-18 0,1 18 0,0 0 0,-1 0 0,18 0 0,-17-17 16,0 17-16,-1-18 0,1 18 0,0 0 0,35-18 0,-36 18 0,1 0 0,-1-17 0,19 17 0,-19-18 0,19 18 0,-19-18 15,1 18-15,0 0 0,-1 0 0,1 0 0,-1 0 0,1-17 0,0 17 0,-1 0 0,-17-18 0,18 18 0,0 0 0,-1 0 0,19 0 0,-36-18 16,17 18-16,1 0 0,-18-17 0,18 17 0,-1 0 0,-17-18 0,18 18 0,-1 0 0,1 0 0,-18-17 16,18 17-16,-1 0 0,-17-18 15,18 18 1,-18-18-16,0 1 0,0-1 0,0 0 0,0 1 0,18 17 0,-18-18 0,0 0 0,17 18 16,-17-17-16,0-1 0,0 1 0,0-1 0,0 0 0,18 18 0,-18-17 0,0-1 0,0 0 0,0 1 15,0-1-15,18 18 0,-18-18 0,0 1 0,0-1 0,17 18 0,-17-35 0,0 17 0,0 1 0,0-1 0,0 0 16,0 1-16,0-1 0,0 0 0,0 1 0,0-1 0,0-17 0,0 0 0,0 17 15,0 0-15,-17 1 0,17-1 0,0 0 0,0 1 0,-18 17 0,18-18 0,0 0 0,0 1 16,-18-1-16,18 1 0,-17 17 0,17-18 0,0 0 0,-18 18 0,0-17 0,18-1 0,-17 18 0,17-18 0,0 1 16,-18 17-16,18-18 0,-18 18 0,18-18 0,-17 18 0,17-17 0,-18 17 0,1-18 0,-1 18 15,0-17-15,18-1 0,-17 18 0,-1-18 0,0 18 0,18-17 16,-17 17-16,-1-18 0,0 18 0,1-18 0,-1 18 0,18-17 0,-18 17 0,1 0 0,-1 0 16,18-18-16,-17 18 0,-1-18 0,18 1 0,-18 17 0,1 0 0,-1 0 0,18-18 0,-35 0 0,35 1 15,-36 17-15,19 0 0,-1-18 0,1 18 0,17-17 0,-18 17 0,0 0 0,1-18 0,17 0 16,-36 18-16,19 0 0,-1-17 0,0 17 0,1 0 0,-1-18 0,1 0 0,-1 18 0,0 0 0,1 0 0,-1-17 0,0 17 15,1 0-15,17-18 0,-36 18 0,19 0 0,-1 0 0,18-18 0,-18 18 0,1-17 0,-1 17 0,1-18 0,-1 18 16,0 0-16,-17 0 0,17 0 0,1-17 0,-1 17 0,0 0 0,1-18 0,-1 18 16,1 0-16,-1 0 0,0 0 0,1 0 0,-1 0 0,0 0 0,1-18 0,-1 18 0,0 0 0,1 0 15,-1 0-15,-17 0 0,17 0 0,1 0 0,-1-17 0,0 17 0,-35 0 0,18 0 16,17 0-16,1 0 0,-1 0 0,1 0 0,-1-18 0,0 18 0,1 0 0,-1 0 0,-17 0 16,17 0-16,-17 0 0,17 0 0,1 0 0,-19 0 0,19 0 0,-19 0 0,19 0 0,-19 0 0,19 0 0,-1 0 0,-17 0 15,0 0-15,17 0 0,0 0 0,1 0 0,-1 0 0,-17 0 0,-1 0 0,19 0 0,-1 0 0,1 0 0,-1 0 0,0 0 16,1 0-16,-1 18 0,-17-18 0,17 0 0,-17 0 0,0 0 0,17 0 0,-17 0 0,-1 0 0,19 0 0,-1 0 15,0 0-15,1 0 0,-1 0 0,1 0 0,-1 0 0,0 0 0,1 0 0,-1 0 0,-17 0 0,17 0 0,0 0 0,1 0 0,-1 0 0,0 0 16,1 0-16,-1 0 0,1 0 0,-1 0 0,-17 0 0,-1 0 0,19 0 0,-1 0 0,0 0 16,1 0-16,-1 0 0,1 0 0,-19 0 0,19 0 0,-1 0 0,0 0 0,1 0 15,-1 0-15,0 0 0,1 0 0,-1 0 0,1 0 0,-1 0 0,0 0 0,1 0 16,-1 0-16,0 0 0,1 0 0,-1 0 0,0 0 16,1 0-16,-19 0 0,19 0 0,-1 17 15,1-17-15,-1 0 0,0 0 0,1 0 0,-1 0 0,0 0 0,18 18 16,-17-18-16,-1 0 0,18 18 0,-18-18 0,1 0 0,-1 0 0,1 0 0,-1 0 0,18 17 0,-18-17 15,1 0-15,-1 0 0,18 18 0,-18-18 0,1 17 0,-1-17 0,0 0 0,1 0 0,-1 0 0,1 18 0,-1 0 0,0-18 0,1 0 16,-1 0-16,0 0 0,18 17 0,-17-17 0,-1 18 0,-17 0 0,17-18 0,0 17 0,-17-17 0,35 18 16,-17-18-16,-1 0 0,18 18 0,-18-18 0,1 0 0,-1 17 0,18 1 0,-18-18 0,1 0 0,-1 17 0,0-17 0,1 18 0,-1-18 0,1 0 15,-1 18-15,18-1 0,-18-17 0,1 0 0,17 18 0,-18-18 0,0 0 0,18 18 0,-17-18 0,-1 0 0,18 17 0,-18-17 0,1 0 16,-1 0-16,18 18 0,-17-18 0,17 18 0,-18-18 0,0 0 0,18 17 0,-17-17 16,-1 0-16,18 18 0,0 0 15,-18-18-15,1 0 16,17 17-1,0 1-15,-18-1 0,18 1 0,0 0 0,-18-1 16,18 1-16,-17 0 0,17-1 0,0 1 0,0 0 16,0-1-16,0 1 0,0-1 0,0 1 0,0 0 15,0-1-15,0 19 0,0-19 0,0 1 0,0 0 16,0-1-16,0 1 0,0-1 0,17-17 0,1 18 0,-18 0 0,71 52 16,-71-52-16,17-18 0,-17 18 15,18-18-15,-18 17 0,35 1 0,-17-18 0,-18 18 16,17-1-16,1-17 0,0 0 0,-18 18 15,0-1 17,17-17-17,-17 18-15,18-18 0,-18 18 16,0-1-16,18-17 0,-1 0 0,1 0 16,-18 18-16,18-18 31,-1 0-31,-17 18 15</inkml:trace>
  <inkml:trace contextRef="#ctx0" brushRef="#br0" timeOffset="57812.623">15875 17110 0,'0'17'31,"0"1"-31,0 0 0,0-1 0,0 1 0,0 17 16,0-17-16,0-1 0,0 1 0,0 0 0,0-1 0,0 1 16,0 17-16,0-17 0,-18 0 0,18-1 0,0 1 0,0-1 0,0 54 15,0-53-15,0-1 0,0 19 16,-4039 34-16,8078-52 0,-4039-1 0,0 1 0,0 0 16,0-1-16,0 1 0,0 0 0,0-1 0,0 1 0,-17 0 0,17-1 15,0 1-15,-18-1 0,18 19 0,0-19 0,-18 1 16,18 0-16,0-1 0,0 1 0,-17 17 0,17-17 15,0-1-15,0 1 0,0 0 0,0-1 0,0 1 16,0 0-16,0-1 16,17-17-16,1 18 15,0-18-15,-1 0 0,-17 18 0,18-18 16,0 0-16,17 35 16,-17-35-16,17 18 0,-18-1 15,1 1-15,0-18 0,-1 0 0,1 0 0,35 35 16,35-17-16,-70-1 0,-1-17 0,1 0 0,0 0 0,52 18 0,-52 0 15,17-18-15,0 0 0,-35 17 0,36-17 0,-19 0 0,-17 18 0,18-18 0,53 0 0,52 0 16,-105 18-16,35-18 0,-18 0 0,-17 0 0,-1 0 0,1 0 0,-1 0 0,19 0 0,34 0 16,-34 0-16,-19 0 0,1 0 0,17 0 0,-17 0 0,-1 0 0,1 0 0,0 0 0,-1 0 0,19 0 0,-19 0 0,107 0 15,-19 0-15,-87 0 0,0 0 0,17 0 0,-17 0 0,-1 0 0,1 0 0,17 0 0,36 0 16,-54 0-16,1 0 0,0 0 0,-1 0 0,1 0 0,0 0 0,-1 0 0,19 0 0,-19 0 0,18 0 0,160 0 16,-160 0-16,35 0 0,-52 0 0,0 0 0,17 0 0,-17 0 0,-1 0 15,18 0-15,36 0 0,-36 0 0,-17 0 0,17 0 0,0 0 0,-17 0 0,70 0 0,-52 0 0,16-18 16,19 18-16,35 0 0,370-18 15,-458 18-15,123 0 0,-88 0 0,-18 0 0,-17 0 0,35 0 0,0 0 0,17 0 0,-17 0 16,-18 0-16,1 0 0,-1 0 0,141 0 0,-140 0 0,69 0 0,-87 0 0,17 0 0,36 0 16,-18 0-16,-18 0 0,0 0 0,71 18 0,-35-18 0,-18 0 0,-18 0 0,0 0 15,53 0-15,-52 0 0,-1 0 0,35 18 0,19-18 16,-72 0-16,1 0 0,0 17 0,-1-17 0,1 0 0,-1 0 0,1 0 0,0 0 0,-18 18 0,17-18 16,1 0-16,-36 0 78,1 0-78,-1 0 0,0 0 0,1 0 0,-1 0 15,1 0-15,-1 0 0,0 0 0,18-18 0,-35 18 0,35-17 0,-18 17 0,1 0 0</inkml:trace>
  <inkml:trace contextRef="#ctx0" brushRef="#br0" timeOffset="58731.333">15628 17074 0,'18'0'0,"-1"0"0,1 0 15,70 18-15,-70-18 16,17 0-16,-17 0 0,-1 0 0,1 0 0,0 0 0,-1 0 0,19 0 0,-1 0 0,-18 0 0,19 0 0,-19 0 0,19 0 0,-1 0 0,-17 0 0,34 0 16,1 0-16,-17 0 0,-19 0 0,36 0 0,0 0 0,-18 0 0,1 0 0,-1 0 0,18 0 0,0 0 0,0 0 0,-36 18 0,36-18 0,18 0 0,-53 0 15,52 0-15,-35 0 0,1 0 0,34 0 0,-17 0 0,-35 0 0,52 0 0,-17 0 0,-18 0 0,36 0 0,-36 17 0,36-17 0,-36 0 0,36 0 0,-18 0 0,0 0 16,-1 0-16,19 0 0,-18 0 0,-18 0 0,53 0 0,-35 0 0,18 0 0,-36 0 0,36 0 0,52 0 0,-52 0 0,52 0 0,-70 0 0,88 0 15,-88 0-15,0 0 0,18 0 0,-1 0 0,-17 0 0,0 0 0,35 0 0,-17 0 0,-18 0 0,141 0 0,-159 0 16,36 0-16,52 0 0,-88 0 0,53 0 0,-35 0 0,18 0 0,-36 0 0,18 0 0,18 0 0,35 0 0,211 0 16,-264 0-16,53 0 0,-53 0 0,17 0 0,18 0 0,-35 0 0,36 0 0,-37 0 0,1 0 0,-17 0 0,17 18 15,-1-18-15,-34 0 0,35 0 0,0 0 0,-35 0 0,35 18 0,-1-18 0,-34 0 0,17 0 0,18 0 0,-35 0 0,17 17 0,-17-17 0,17 0 0,36 0 16,-36 0-16,-17 0 0,-1 0 0,19 18 0,-19-18 0,18 0 0,-17 0 0,0 0 0,17 0 0,-17 0 0,-1 0 0,1 0 0,-18 18 0,35-18 0,-17 0 16,-1 0-16,1 17 0,0-17 0,-1 0 0,1 0 15,0 18 16,-1-18-31,-17 17 0,0 1 16,18-18-16,-18 18 0,0-1 0,18-17 0,-18 18 0,0 0 0,17-18 0,-17 17 0,0 1 16,0 0-16,0-1 0,0 36 0,0-35 0,0-1 0,0 19 0,0-19 15,0 1-15,0 0 0,0-1 0,0 1 0,0 0 0,0-1 0,0 1 0,0-1 0,0 1 0,0 0 0,0-1 0,0 1 16,0 0-16,0 35 0,0-36 0,0 1 0,0-1 0,0 1 0,0 0 0,0-1 0,0 36 16,0-17-16,0-19 0,0 1 0,0-1 0,0 1 0,0 0 15,0-1-15,0 1 0,0 0 0,0-1 0,0 1 0,0 0 16,0-1-16,-17-17 0,-1 0 78,18 18-62,0 0-1,0-1-15,-18-17 0,-17 53 16,35-35-16,-18-18 0,18 17 15,-17-17-15,17 18 0,0 0 0,-18-18 16,0 0 0,1 0 31,17 17-47,-18-17 15,1 0-15,-1 0 0,0 0 0,1-17 0,17-1 0</inkml:trace>
  <inkml:trace contextRef="#ctx0" brushRef="#br0" timeOffset="72453.957">9596 16316 0,'0'18'47,"0"-1"-47,17 1 0,1-18 15,-1 0-15,-17 18 0,18-18 0,-18 17 16,18-17-16,-1 0 0,-17 18 0,18-18 16,0 0-16,-1 0 0,-17 17 0,18-17 15,0 0-15,-18 18 0,17-18 47,1 0-31,-1 0-1,-17-18 1,-17 18-16,17-17 0,-18-1 16,18 1-16,-17 17 0,17-18 0,-18 18 0,18-18 0,-53-35 15,35 36-15,1-1 0,-1 0 16,18 1-16,-70-36 16,34 35-16,19 18 15,17 18 79,0-1-94,0 1 0,0 0 16,0-1-16,0 1 15,0 0-15,0-1 0,0 1 0,0 0 16,0-1-16,0 1 0,0 0 0,0-1 15,17-17-15,-17 18 0,18-18 16,-18-18 187,-18 1-187,18-1-16,0 0 0,0 1 31,0-1-15,0 0-1,0-17-15,0 17 16,0 1-16,0-1 0,0 0 16,18 18-16,-18-17 0,18 17 62,-1 0-46,-17 17-16,18-17 0,-18 18 0,35 17 15,-35 1-15,0-19 0,0 1 0,0 0 0,18 17 16,-18-17-16,17-1 0,-17 1 0,0-1 0,0 1 16,0 0-16,0-1 0,0 1 15</inkml:trace>
  <inkml:trace contextRef="#ctx0" brushRef="#br0" timeOffset="128118.45">7673 10407 0,'0'18'47,"0"17"-47,0 0 0,0-17 0,0-1 0,18 1 0,-18 0 0,0-1 16,0 1-16,0 0 0,17 70 0,-17-53 0,0-17 15,18-1-15,-18 1 0,0 35 0,0-35 0,0 17 0,0-18 0,0 1 0,0 17 16,0-17-16,0 0 0,0 52 0,0-52 0,0-1 0,0 1 0,0 0 0,-18-1 16,1 54-16,17-53 0,0-1 0,0 1 15,-18-18-15,18 18 0</inkml:trace>
  <inkml:trace contextRef="#ctx0" brushRef="#br0" timeOffset="128563.316">7373 10654 0,'18'0'46,"-1"0"-46,1 0 16,0 0-16,-1 0 0,1 0 0,0 18 0,17-18 16,-18 0-16,1 0 0,0 0 0,-1 0 0,1 17 0,0-17 0,-1 0 15,1 0-15,0 0 0,-18 18 0,17-18 0,1 0 0,-1 0 16,1 0-16,0 0 0,-1 0 16,1 0-16,-18 17 0,18-17 0,-1 0 0,1 0 15,0 18-15,-1-18 0,1 0 16,-1 18-16,1-18 0,0 0 15</inkml:trace>
  <inkml:trace contextRef="#ctx0" brushRef="#br0" timeOffset="128954.542">7214 11324 0,'18'0'32,"0"0"-32,17 0 0,-18 0 0,1 0 0,-18 18 15,35-18-15,1 0 0,-36 17 0,35-17 0,-17 0 0,-1 0 0,1 0 0,0 0 16,-1 0-16,-17 18 0,106-18 0,-88 0 16,-1 0-16,-17 18 0,18-18 0,17 0 0,-17 0 0,-1 0 0,-17 17 15,18-17-15,0 0 0,-1 0 0,19 0 16,-36 18-16,17-18 0,1 0 0,0 18 0,-1-18 15,1 0-15,-18 17 0,17-17 0,1 0 0,0 0 0,-1 0 16,1 0-16,-18 18 0,53-18 16,-53 18-16,18-18 0,-1 0 0,1 0 15,0 0-15</inkml:trace>
  <inkml:trace contextRef="#ctx0" brushRef="#br0" timeOffset="129532.131">8220 11289 0,'0'18'47,"0"-1"-47,0 1 0,0-1 0,0 1 0,0 0 16,0 52-16,0-52 0,0 0 15,0-1-15,0 1 0,0-1 0,0 1 0,0 0 16,0-36 62,0 0-78,0 1 0,17-1 0,-17 1 0,18-1 16,-18-17-16,18 35 0,-18-18 0,0 0 0,17 18 0,-17-17 0,18 17 0,-18-18 0,0 0 15,18 1-15,-1-1 0,1 18 0,-18-17 0,17-1 0,1 0 16,-18 1-16,18 17 0,-1 0 0,1 0 0,-18-18 15,18 18 17,-1 0-17,1 0-15,0 0 0,-18 18 0,17-1 16,-17 1-16,18-18 0,17 88 16,-35-70-16,0-1 15,18-17-15,-18 18 0,0 0 0,0-1 16</inkml:trace>
  <inkml:trace contextRef="#ctx0" brushRef="#br0" timeOffset="130171.477">8978 11342 0,'0'17'15,"0"1"-15,0 0 0,18-18 0,-18 17 0,0 1 0,0 0 0,17-1 0,-17 1 0,0 0 16,0-1-16,0 18 0,0-17 0,0 0 0,0-1 0,0 1 0,18 0 0,-18-1 0,0 1 0,0 0 0,0 17 15,0-18-15,0 1 0,0 17 0,0-17 0,0 0 0,0-1 0,0 1 0,0 0 0,0 17 0,0-17 0,0 17 16,0-18-16,-18 19 0,18-19 0,0 1 0,0 0 0,0-1 0,0 1 0,0 0 0,0-1 0,0 1 0,0-1 16,-17 1-16,17 0 0,0 17 0,0-17 0,0-36 62,0 0-62,0 1 16,0-1-16,0 0 0,0 1 0,0-1 0,0 1 0,0-1 0,0 0 0,0 1 0,-18-1 15,18 0-15,0-17 0,0 17 0,0 1 0,0-1 0,0-17 0,0 17 0,0 1 0,0-54 16,0 53-16,0 1 0,0-19 0,0 19 0,0-18 0,0 17 0,0 0 0,0 1 0,0-19 0,0 19 0,0-1 16,0-35-16,0 36 0,0-1 0,0 0 0,18-17 0,35-71 15,-53 89-15,17-19 0,1 19 0,17-19 0,-17 19 0,-18-1 16,18 0-16,17-35 0,-18 53 0,1 0 0,0-17 0,-18-1 0,17 18 16,1 0-16,0-17 0,-18-1 0,17 18 0,1-18 0,0 18 0,-1 0 15,1 0-15,0 0 0,-1-17 0,1 17 16,-1 0-16,1 0 15,0 0-15,-1 0 16,1 0-16,-18 17 0,18-17 16,-18 18-16,17 52 0,-17-52 0,18 35 15,-18-35-15,0-1 0,0 1 0,-18 0 0,18-1 16,0 1-16,-17 0 0,17-1 0,-18 1 0,18-1 0,0 1 0,-18 0 0,1-18 16,17 17-16,-18-17 0,18 18 0,-18 0 0,18-1 0,0 1 0,-17-18 0,-1 18 0,1-1 15,-1-17-15,18 18 0,-18-18 0,1 0 0,17 17 0,-18-17 0,18 18 0,-18-18 0,1 0 0,-1 0 16,0 0-16,18 18 0,-17-18 0,-1 0 0,0 0 15,18 17-15,-17-17 0,-1 0 16,18-17-16,-17 17 0,17-18 16,-18 0-16,18 1 0,-18-1 0,18 1 0</inkml:trace>
  <inkml:trace contextRef="#ctx0" brushRef="#br0" timeOffset="130740.731">9631 11165 0,'0'0'16,"35"36"-1,-35-1-15,0-17 0,35 35 0,-35-36 16,18 1-16,-18-1 0,0 1 0,18 53 0,-18-54 16,0 1-16,17-18 0,-17 18 0,0-1 0,0 1 0,18-18 15,-18 17-15,18-17 16,-1 0 0,1 0-1,-1 0 1,1 0-16,-18-17 0,18 17 0,-1 0 0,-17-18 0,18 1 15,0 17-15,-18-18 0,17 0 0,1 18 0,0-17 0,-18-1 0,17-17 16,1 17-16,0 0 0,-18 1 0,17 17 16,-17-18-16,18 18 0,-18-17 0,0-1 0,17 18 78,1 18-78,0-18 0,-18 17 0,0 1 0,17-18 0,-17 17 15,18 1-15,0 0 0,-1-18 0,-17 17 0,18 1 0,0 0 0,-18-1 16,17-17-16,-17 18 0,18-18 0,-1 0 0,1 18 0,0-1 0,-1 1 16,1-18-16,0 0 0,-1 0 0,1 0 15,-18-18 17,0 1-32,0-1 15,0 0-15,0 1 0,0-1 0,0 0 0,0 1 0,0-1 0,0 0 0,0 1 16,0-1-16,0 1 0</inkml:trace>
  <inkml:trace contextRef="#ctx0" brushRef="#br0" timeOffset="131057.824">10636 10548 0,'0'18'0,"36"123"16,-36-124-16,17 54 15,-17 0-15,0-19 0,0-34 0,0 35 0,0 18 0,0-1 16,0-52-16,0-1 0,0 1 0,0 70 0,0-70 0,0 0 0,0-1 0,0 1 16,0 17-16,0-17 0,0-1 0,0 1 0,-17 17 0,17 18 15,0-35-15,0-1 0,0 1 0,0 0 0,0-1 0,0 19 16,0-19-16,-18-17 62,18-17-62</inkml:trace>
  <inkml:trace contextRef="#ctx0" brushRef="#br0" timeOffset="131344.277">10301 11060 0,'18'0'16,"-1"0"0,107 17-1,-107-17-15,19 18 0,-1-18 0,36 17 0,-36 1 0,-17-18 0,-1 0 0,18 0 16,18 18-16,-35-18 0,17 0 0,-17 0 0,0 17 0,17-17 0,-18 0 0,107 18 0,-18-18 15,-71 0-15,36 0 0,123 18 16,-177-18-16,1 0 0,0 0 0,-1 0 0,1 0 0,-1 0 0,1 0 0,0 0 0,-1 0 16,1 0-16</inkml:trace>
  <inkml:trace contextRef="#ctx0" brushRef="#br0" timeOffset="139173.894">15540 14552 0,'0'-18'31,"-18"18"-15,1 0 15,-1 0-31,0 0 16,1 0-16,-1 0 15,0 0-15,1 0 0,-1 0 0,0 0 0,1 0 16,-1 0-16,1 0 0,-1 0 0,0 0 0,1 0 0,-1 0 16,0 0-16,1 0 0,-1 0 0,0 0 0,1 0 0,-1 0 0,1 0 0,-1 0 15,0 0-15,1-17 0,-1 17 0,-17 0 16,17 0-16,0 0 0,1 0 0,17-18 0,-18 18 0,0 0 15,1 0-15,-1 0 0,1 0 0,-1 0 0,0 0 0,1 0 16,-1 0-16,0 0 16,18 18-16,-17-18 0,-1 0 15,0 17-15,1 1 0,-1 0 0,1-18 16,17 17-16,-18-17 0,18 18 0,-18 0 0,1-1 0,17 1 16,-18-18-16,18 18 0,-18-18 0,18 17 0,-17 1 0,-1-18 0,18 17 0,0 1 15,-35-18-15,35 18 0,0-1 0,0 1 0,-18-18 0,1 18 0,17-1 16,-18 19-16,0-19 0,18 1 0,-17-18 15,17 17-15,0 1 0,0 0 0,-18-1 0,18 1 0,0 0 16,0-1-16,0 1 0,0 0 0,0-1 16,0 1-16,0 0 0,0-1 0,0 1 15,0-1-15,18-17 0,-18 18 0,35 0 0,-35-1 0,18-17 0,-1 18 16,-17 0-16,0-1 0,35-17 0,-35 18 0,18 0 0,0-18 0,-1 0 16,-17 17-16,18 1 0,0-18 0,-18 17 0,17-17 0,1 0 0,0 18 0,-18 0 15,17-18-15,1 0 0,-18 17 0,17-17 0,1 0 0,-18 18 0,18-18 0,-1 0 0,1 0 16,-18 18-16,18-18 0,-1 0 0,1 17 0,0-17 0,-1 18 15,1 0-15,-1-18 0,1 0 0,-18 17 0,18-17 0,-1 0 0,-17 18 0,18-1 16,0-17-16,-1 0 0,1 18 0,0-18 0,-1 0 0,1 0 0,0 0 0,-1 0 16,1 0-16,-1 0 0,1 18 0,0-18 0,-1 0 0,1 0 0,0 0 0,-1 0 15,1 0-15,-18 17 0,18-17 0,-1 0 0,1 0 0,-1 0 0,1 0 0,0 0 0,-1 0 0,19 0 16,-1 0-16,0 0 0,-17 0 0,-1 0 0,1 0 0,0 0 0,-1 0 0,1 0 16,0 0-16,17 0 0,-17 0 0,-1 0 0,1 18 0,0-18 0,17 0 15,-18 0-15,1 0 0,0 0 16,-1 0-16,1 0 0,0 0 15,-1 0-15,1 0 0,0 0 0,-18-18 0,17 18 0,-17-17 16,35 17-16,-17 0 0,0-18 0,-1 0 0,-17 1 16,18 17-16,0 0 0,35-53 15,-18 35-15,-35 1 0,17-1 0,1 18 0,-18-18 0,18 18 0,-1-17 16,1 17-16,-18-18 0,35 0 0,-35 1 0,18 17 0,0-18 0,-1 1 16,-17-1-16,18 18 0,0 0 0,-18-18 0,17 1 0,1-1 0,-1 0 0,1 18 0,-18-17 0,18 17 15,-18-18-15,17 0 0,1 18 0,-18-17 0,18 17 0,-18-18 0,17 1 0,1 17 0,-18-18 0,0 0 16,18 1-16,-1 17 0,1-89 15,-18 72-15,0-1 0,0 0 0,0-17 16,0 18-16,0-1 0,0 0 0,0 1 0,-18-19 0,18 19 0,-17 17 0,17-18 0,0 0 16,0 1-16,-18-1 0,18 1 0,-18-1 0,18 0 0,0 1 0,0-1 0,-17 0 0,17 1 15,0-1-15,-18 18 0,18-18 0,-18 18 0,18-17 0,0-1 16,-17 18-16,-1 0 0,18-17 16,-18-1-16,1 18 0,-1 0 0,18-18 0,-17 18 0,-1 0 15,0 0-15,1-17 0,-1 17 0,0 0 0,1 0 0,-1-18 0,0 18 0,1 0 16,-1 0-16,0 0 0,18-18 0,-35 18 0,18-17 0,-1 17 0,0 0 0,1 0 0,-1 0 15,0 0-15,1 0 0,-1 0 0,0 0 0,1 0 0,-1-18 0,1 18 0,-19-18 0,19 18 16,-1 0-16,-53 0 0,54 0 0,-1-17 0,-17 17 0,17 0 0,1 0 16,-19 0-16,19 0 0,-19 0 0,1 0 0,0 0 0,17 0 0,1 0 0,-1 0 0,0-18 15,1 18-15,-1 0 0,-70 0 0,70 0 0,1 0 0,-1 0 16,0 0-16,1 0 0,-1 0 0,0 0 0,1 0 0,-1 0 0,0 0 0,1 0 16,-1 0-16,1 0 0,-1 0 0,0 18 0,1-18 0,-1 0 15,18 17-15,-18-17 0,1 0 0,-1 0 0,0 18 0,18 0 16,-17-18-16,-19 0 0,36 17 0,-17-17 0,17 18 0,-18-18 0,18 18 0,-17-18 15,-1 0-15,18 17 0,-18-17 0,18 18 0,-17-18 0,-1 18 0,18-1 16,-18-17-16,1 18 0,-1 17 16,0-35-16,1 0 15,17 18-15,0-1 94,0 1-78,0 0-16,0-1 15,0 1-15,0 0 0,0-1 16,0 1 0,0-1-1</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3-12T07:08:18.775"/>
    </inkml:context>
    <inkml:brush xml:id="br0">
      <inkml:brushProperty name="width" value="0.05292" units="cm"/>
      <inkml:brushProperty name="height" value="0.05292" units="cm"/>
      <inkml:brushProperty name="color" value="#FF0000"/>
    </inkml:brush>
  </inkml:definitions>
  <inkml:trace contextRef="#ctx0" brushRef="#br0">16528 6350 0,'17'0'62,"1"0"-62,0 0 0,105 0 16,-105 0-16,-1 0 0,-17 18 0,18-18 0,35 0 16,-35 0-16,17 0 0,-18 0 0,1 0 0,0 0 0,-1 0 0,1 0 0,53 17 15,-36-17-15,-18 18 0,1-18 0,0 0 0,17 0 0,0 0 0,-17 0 0,70 18 16,-70-1-16,52-17 0,-17 18 0,-18-18 0,-17 0 0,0 0 0,211 35 16,-211-35-16,17 18 0,-17-18 0,-1 0 0,36 0 0,-18 17 15,54-17-15,-1 0 0,-53 0 0,53 0 0,-52 0 0,-1 18 0,-17-18 0,-1 0 16,89 0-16,-88 0 0,-1 0 0,19 0 0,-19 0 0,1 0 0,17 0 0,-17 0 0,-1 0 0,19 0 0,-1 0 0,-17 0 15,70 0-15,-71 0 0,1 0 0,0 0 0,-1 0 0,1 0 0,0 0 0,-1 0 16,19 0-16,-19 0 16</inkml:trace>
  <inkml:trace contextRef="#ctx0" brushRef="#br0" timeOffset="3675.845">21308 6385 0,'17'0'31,"1"0"-16,0 0-15,-1 0 0,1 0 0,17 0 0,-17 0 16,0 0-16,-1 0 0,1 0 0,-1 0 0,-17 18 0,18-18 0,0 0 0,-1 0 0,1 0 0,53 18 16,-54-1-16,36-17 0,-35 0 0,-1 0 0,1 0 0,0 0 0,17 0 0,-35 18 0,141-1 15,-123-17-15,17 0 0,-17 0 0,17 0 0,0 0 16,18 18-16,-18-18 0,-17 0 0,0 0 0,-1 0 0,19 0 0,87 18 16,-105-18-16,17 0 0,-17 0 0,17 17 0,0-17 0,-17 0 0,-1 0 0,19 0 0,87 0 15,-88 0-15,36 0 0,-36 0 0,1 0 0,16 0 0,-34 0 16,17 0-16,177 18 0,-194-18 0,-1 0 0,19 0 0,-1 0 15,-17 0-15,34 0 0,-34 0 0,0 0 0,-1 0 0,1 0 0,0 0 0,-1 0 0,1 0 0,0 0 0,-1 0 16,1 0-16,-1 0 0,1 0 0,0 0 0,-1 0 0,1 0 0,0 0 16,-1 0-16,1 0 0,0 0 31,-1 0-31,1 0 16,-1 0-16,1 0 0,0 0 15,-1 0-15,1 0 0,0 0 0,-1 0 0,1 0 16,0 0-16,-1 0 0,1 0 0,0 0 0,17-18 15,-18 18-15,1 0 0,0-17 16,-1 17-16,1 0 0,17-18 0,-17 18 0,52-35 16,-52 17-16,0 18 0,-18-17 0,17 17 0,1-18 0,17 0 15,-17 18-15,0-17 0,-1-1 0,1 0 0,-1 18 0,-17-17 0,18 17 0,0-18 0,17 0 16,-35 1-16,35-1 0,-17 18 0,0-17 0,-18-1 0,35 18 0,18-35 16,-53 17-16,35 18 0,-17 0 0,-1-18 15,1 18-15,-18-17 0,18 17 0,-18-18 0,17 18 0,1 0 16,0-18-16,-18 1 15,17 17 1,-17-18-16,0 0 0,18 18 0,-18-17 16,0-1-16,17 1 0,-17-1 0,0 0 0,0 1 0,0-1 0,0 0 15,0 1-15,0-1 0,0 0 0,0 1 0,0-1 0,0 1 16,0-1-16,0 0 0,0 1 0,0-1 0,0 0 0,0-17 0,0 17 16,0-17-16,-17 35 0,17-17 0,-18-36 0,18 35 0,-17 0 15,17 1-15,-18 17 0,18-18 0,0 0 0,-18 1 0,18-1 0,-17 18 0,17-18 16,-18 18-16,18-17 0,0-1 0,-18 18 0,18-17 0,-17 17 0,17-18 0,0 0 0,-18 18 0,0-17 15,1-1-15,17 0 0,-18 18 0,1 0 0,17-17 0,-18-1 0,0 18 0,1-18 0,17 1 16,-18 17-16,18-18 0,-18 18 0,18-17 0,-17 17 0,-1-18 0,0 18 0,-17-35 16,35 17-16,-18 18 0,1 0 0,17-18 0,-35 1 0,17 17 0,0-18 0,1 0 15,-1 1-15,0 17 0,1 0 0,-1-18 0,0 18 0,18-17 0,-17 17 0,-1 0 16,1 0-16,17-18 0,-18 18 0,0 0 0,18-18 0,-17 18 0,17-17 0,-18 17 0,0 0 0,1 0 16,-1 0-16,0-18 0,1 18 0,-1 0 0,1-18 0,-1 18 15,0 0-15,1 0 0,-1 0 0,0 0 0,1-17 0,-1 17 0,-17 0 16,17 0-16,0 0 0,1 0 0,-1 0 0,1-18 0,-1 18 0,-17 0 0,-106-18 15,88 18-15,35 0 16,0 0-16,1 0 0,-1 0 0,0 0 0,1 0 0,-1 0 0,1 0 0,-1 0 0,0 0 0,1 0 0,-1 0 0,18 18 16,-18-18-16,1 0 0,-36 0 0,35 18 0,0-18 0,1 0 0,-1 0 0,1 0 0,-1 0 15,0 0-15,1 0 0,-1 0 0,0 0 0,18 17 0,-17-17 0,-19 0 0,19 18 0,-18-18 0,17 0 0,0 0 16,1 0-16,-1 0 0,0 0 0,1 0 0,-1 18 0,0-18 0,18 17 0,-17-17 0,-1 0 0,1 0 0,17 18 0,-18-18 16,0 0-16,1 0 0,-1 0 0,0 0 0,1 0 0,17 18 0,-18-18 0,0 0 0,18 17 0,-17-17 15,-1 0-15,0 0 0,1 0 0,-1 0 0,18 18 0,-35-18 0,17 17 0,1-17 16,17 18-16,-18-18 0,0 0 0,1 0 0,-19 0 0,36 18 0,-17-18 0,-1 0 0,1 17 0,-1-17 15,0 0-15,18 18 0,-17-18 0,-1 0 0,18 18 0,-18-18 0,18 17 16,-17-17-16,-1 0 0,0 0 16,1 0-16,-1 18 0,18 0 15,-17-18-15,-1 0 0,18 17 0,0 1 0,-18-18 0,1 0 16,17 17-16,-18 1 0,18 0 0,-18-18 0,-17 53 16,17-36-16,18 1 0,-17 0 15,-1-1-15,18 1 0,-17-18 0,17 17 16,0 1-16,-18 0 0,0-18 0,18 17 0,0 1 15,0 0-15,0-1 0,-17-17 0,17 18 0,0 0 16,-18-18-16,18 17 0,0 1 0,-18-18 16,18 18-16,0-1 0,0 1 15,-17-18-15,17 17 0,0 1 0,-18-18 16,18 18-16,0-1 0,0 1 0,0 0 16,-18-1-16,18 1 15,0 35 1,0-36-16,0 1 0,0 0 0,0-1 15,-17-17-15,17 18 0,0 0 0,-18-18 0,18 17 16,0 1-16,0 0 0,0-1 0,0 1 0,0-1 16,0 1-1,0 0-15,-18-18 0,18 17 16,0 1 46,-17-18-46,17 18 0,0-1 31,0 1-16,0 0-16,0-1 1</inkml:trace>
  <inkml:trace contextRef="#ctx0" brushRef="#br0" timeOffset="18608.778">10742 6244 0,'18'0'16,"17"0"-16,-17 0 0,-1 18 0,1-18 0,0 0 15,-1 0-15,1 0 0,-1 17 0,1-17 0,0 0 0,17 0 16,-17 0-16,-1 0 0,1 0 0,0 0 0,-18 18 0,17-18 0,36 0 15,-35 0-15,-1 0 0,1 0 0,0 0 0,35 18 16,-36-18-16,1 0 0,0 0 0,-1 0 0,18 0 16,-17 0-16,17 0 0,18 0 0,-17 0 0,16 0 15,-16 0-15,-1 0 0,-17 0 0,-1 0 0,1 0 0,0 0 0,-1 0 0,18 0 0,36 0 16,-53 0-16,-1 0 0,1 0 0,0 0 0,17 0 0,-17 0 0,52 0 16,-35 0-16,36 0 0,-36 0 0,-17 0 0,-1 0 0,1 0 0,88 0 15,-18 0-15,-70 0 0,17 0 0,-17 0 0,17 0 0,-17 0 16,35 0-16,-36 0 0,1 0 0,-1 0 0,1 0 0,0 0 0,-1 0 0,1 0 0,17 0 0,-17 0 0,0 0 15,17 0-15,-18 0 0,1 0 0,17 0 0,-17 0 0,0 0 0,-1 0 16,36 0-16,-35 0 0,-1 0 16,1 0-16,0 0 0,-1 0 0,1 0 0,0 0 15,-1 0-15,1 0 0,0 0 0,-1 0 0,1 0 0,0 0 16,-1 0-16,36 0 0,-35 0 0,-1 0 0,1 0 0,0 0 0,-1 0 16,1 0-16,0 0 0,-1 0 0,1 0 0,-1 0 0,19 0 0,-19 0 0,1 0 0,0 0 15,-1 0-15,1 0 0,0-18 0,-1 18 0,1 0 0,-1 0 0,1 0 0,0 0 0,17 0 0,-17 0 16,-1 0-16,1 0 0,0 0 0,-1 0 0,1 0 0,0 18 0,-1-18 0,1 0 15,-1 0-15,1 0 0,17 0 0,-17 0 0,-18 17 0,18-17 16,-1 0-16,1 0 0,0 0 0,-1 0 0,1 0 0,-1 0 16,1 0-16,0 0 0,-1 0 0,1 0 0,0 0 0,-18 18 0,17-18 15,1 0-15,0 0 0,-1 0 0,1 0 0,-1 0 0,1 0 0,0 0 16,-1 0-16,1 0 0,-18 18 0,18-18 0,-1 0 16,-17 17-16,18-17 0,0 0 0,-1 0 0,1 0 0,0 0 15,-1 0-15,1 0 0,-1 0 0,1 0 0,0 0 0,-1 0 16,1 0-16,0 0 0,-18 18 0,17-18 0,1 0 0,0 0 0,-1 0 0,1 0 0,-1 18 0,1-18 0,0 0 15,-1 0-15,1 0 0,0 0 0,-1 0 0,1 0 0,0 0 0,-1 0 0,18 0 0,-17 0 0,35 17 16,-18-17-16,-35 18 0,18-18 0,0 0 0,-1 0 0,1 0 0,0 0 0,17 17 0,-18-17 16,1 0-16,0 0 0,-1 0 0,1 0 0,0 0 0,-1 0 0,1 0 0,0 0 15,-1 0-15,1 0 0,-1 0 0,1 0 16,0 0 31,-18 18-47</inkml:trace>
  <inkml:trace contextRef="#ctx0" brushRef="#br0" timeOffset="36202.506">4639 7338 0,'18'0'94,"-1"0"-79,1 0-15,0 0 16,-1 0-16,1 0 0,-1 0 0,1 0 16,0 0-16,17 17 0,-17-17 0,-1 0 0,1 0 15,0 0-15,17 0 0,0 0 0,-17 0 16,-1 0-16,19 18 0,-19-18 0,19 0 16,-19 0-16,19 18 15,-19-18-15,1 0 0,-1 0 0,1 0 16,0 0-16,-1 0 0,1 0 15,0 0-15,-1 0 16,1 0 15,0 0-15,-1 0 0,1 0 15,0 0-31,-1 0 15,1 0-15,-1 0 16,1 0 31,0 0-16,-1 0-15,1 0-16,0 0 0,-1 0 31,-34 0 219,-1 0-250,0 0 0,1 0 16,-1 0-16,0 0 0,1 0 0,-18 0 0,17 0 15,0 0-15,1 0 0,-1 0 0,0 0 0,1 0 0,-1 0 0,0 0 0,1 0 16,-19 0-16,19 0 0,-1 0 0,-35 0 16,36 0-16,-1 0 0,0 0 0,1 0 0,-1 0 15,0 0-15,1 0 0,-1 0 16,1 0-16,-1 0 15,0 0-15,1 0 0,-1 0 16,0 0 0,1 0-16,-1 0 0,0 0 15,1 0-15,-1 0 16,0 0-16,1 0 16,-1 0-16,18-18 15,-17 18-15,-1 0 16,0 0-1,36 0 173,0 0-188,-1 0 0,1 0 16,35 0-16,-36 0 0,1 0 0,0 0 15,-1 0-15,1 0 0,0 0 0,52 0 16,-52 0-16,-1 0 0,1 0 0,0 0 0,-1 0 0,1 0 15,0 0-15,-1 0 0,1 0 0,0 0 16,-1 0-16,1 0 0,-1 0 0,1 0 16,0 0-16,-1 0 0,1 0 0,0 0 15,-1 0-15,-17-18 0,18 18 0,0 0 16,-1 0-16,1 0 47,0-17-32,-1 17 1,1 0 0,-1 0-1,-34 0 79,-1 0-94,1 0 0,-1 0 16,0 0-16,1 0 0,-1 0 0,0 0 0,1 0 0,-1 0 15,0 0-15,1 0 0,-1 0 0,0 0 0,1 0 0,-1 0 0,1 0 16,-1 0-16,0 0 0,-35 0 16,36 0-16,-1 0 0,0 0 0,1 0 15,-1 0-15,1 0 0,-1 0 0,0 0 16,1 0-16,-1 0 0,0 0 15,1 0-15,-1 0 0,0 0 16,1 0-16,-1 0 0,0 0 31,36 0 157,0 0-188,-1 0 0,1 0 0,0 0 0,-1 0 0,1 0 15,0 0-15,-1 0 0,1 0 0,0 0 0,52 0 16,-52 0-16,-1 0 0,1 0 0,0 0 16,-1 0-16,1 0 0,0 0 15,-1 0-15,1 0 0,-1 0 16,1-18-16,0 18 0,-1 0 0,1 0 16,0 0-16,-1 0 0,1 0 15,-18-18-15,18 18 0,-1 0 0,1 0 16,-18-17-16,18 17 0,-1 0 31,1 0-31,-1 0 0,1 0 16,0 0-16,-1 0 15,1-18-15,0 18 16,-1 0-16,1 0 16,-36 0 187,1 0-203,-1 0 0,0 0 0,1 0 0,-1 0 15,0 0-15,1 0 0,-1 0 0,1 0 0,-1 0 0,0 0 16,1 0-16,-1 0 0,0 0 0,1 0 0,-1 0 0,0 0 0,1 0 16,-1 0-16,0 0 0,1 0 0,-1 0 0,1 0 15,-1 0-15,0 0 0,1 0 16,-1 0-16,0 0 15,1 0-15,-1 0 16,0 0-16,1 0 0,-1 0 16,1 0-16,-1 0 15,0 0-15,1 0 0,17 18 16,-18-18-16,0 0 0,1 0 16,-1 0 30,0 0-14,1 0 30,-1 0-62,0 0 16,36 0 124,0 0-140,-1 0 16,1 0-16,0 0 0,-1 0 0,1 0 0,0 0 0,-1 0 16,1 0-16,0 0 0,-1 0 0,1 0 0,-1 0 0,1 0 15,0 0-15,-1 0 0,19 0 0,-19 0 16,1 0-16,0 0 0,-1 0 0,1 0 16,-1 0-16,1 0 0,0 0 0,-1 0 15,1 0-15,0 0 16,-1 0-16,1 0 15,0 0-15,-1 0 16,1 0-16,0 0 0,-1 0 16,1 0-16,-1 0 0,1 0 15,0 0 1,-1 0 0,-34 0 109,-54 0-110,54 0-15,-19 0 0,19 0 16,-1 0-16,0 0 0,1 0 0,-1 0 15,-17 0-15,17 0 0,0 0 0,1 0 16,-1 17-16,1-17 0,-1 0 0,0 0 0,1 0 16,-1 0-16,0 0 0,1 0 15,-1 0 1</inkml:trace>
  <inkml:trace contextRef="#ctx0" brushRef="#br0" timeOffset="51310.599">17374 7355 0,'-17'0'94,"-1"0"-94,0 0 0,1 0 0,-1 0 0,0 0 15,1 0-15,-1 0 0,1 0 0,-1 0 0,0 18 16,1-18-16,-19 0 0,19 0 15,-1 0-15,18 18 0,-18-18 0,1 0 0,-1 17 16,1-17-16,-1 18 0,0-18 0,1 0 0,-1 0 16,0 18-16,18-1 0,-17-17 0,17 18 15,-18-18-15,18 18 0,-18-18 0,-17 52 16,35-16-16,0-19 0,-17-17 0,17 18 0,-18 0 16,18-1-16,0 1 0,0 0 0,-18-1 0,18 1 15,0-1-15,0 1 0,0 0 0,18-1 0,0 1 16,-18 0-16,17-18 0,18 17 15,-17-17-15,0 0 0,-1 0 16,1 0-16,0 0 0,-1 0 16,1 0-16,0 0 0,-1 0 15,1 0-15,-1 0 0,1 0 16,0 0-16,-18-17 16,0-1-1,0 0-15,0 1 0,0-1 0,0 0 16,17 18-16,-17-35 0,0 18 0,0-1 0,0 0 0,0 1 0,0-1 0,0 0 0,0-17 15,0 17-15,18-17 0,-18-18 0,0 36 0,0-1 16,18-53-16,-18 54 0,0-1 0,0 0 0,0 1 0,0-1 16,0 1-16,0-1 0,0 0 0,17 1 0,-17-1 0,0 0 0,18 1 15,-18-1-15,0 0 0,18 1 0,-18-1 0,0 1 0,0-1 0,0 0 16,0 1-16,0-1 0,17 0 0,-17-35 16,0 36-16,18-1 0,-18 1 0,0-1 15,0 0-15,0 54 125,0-1-125,0-18 0,0 1 0,0 0 0,0-1 0,0 1 0,0 0 16,0-1-16,0 1 0,0 17 0,0-17 0,0-1 0,0 19 0,0-1 0,0-17 0,0-1 0,0 19 15,0-19-15,0 1 0,0-1 0,0 1 0,0 0 0,0-1 0,0 1 0,0 0 0,0-1 0,0 1 0,0 0 0,0 17 16,-18 0-16,18-17 0,0 70 0,0-70 0,0-1 0,-17 1 0,17 0 16,0-1-16,0 18 0,-18-17 0,0 0 0,18-1 0,0 1 0,0 0 15,0-1-15,0 1 0,0 0 16</inkml:trace>
  <inkml:trace contextRef="#ctx0" brushRef="#br0" timeOffset="51753.448">17551 7426 0,'0'18'63,"0"-1"-48,0 1-15,0 0 0,0-1 0,0 1 0,0-1 0,0 1 0,0 0 16,0-1-16,0 1 0,0 0 0,0-1 0,0 1 0,0 0 0,0-1 15,0 1-15,0-1 0,0 1 0,0 0 16,0-1-16,-18 1 0,18 0 16,0-1-16</inkml:trace>
  <inkml:trace contextRef="#ctx0" brushRef="#br0" timeOffset="52016.908">17692 7126 0</inkml:trace>
  <inkml:trace contextRef="#ctx0" brushRef="#br0" timeOffset="52822.333">17921 7479 0,'-18'0'47,"1"0"-32,-1 0-15,1 0 16,-1 0-16,0 0 15,1 0 1,-1 0 0,18 18-16,-18-18 0,18 17 62,0 1-15,0-1-47,0 1 0,18-18 16,-18 18-16,0-1 0,0 1 0,18-18 0,-18 18 0,17-18 15,-17 17-15,18 1 0,-18 0 0,18-18 16,-1 0-16,-17 17 0,0 1 0,35 35 16,-35-36-16,0 1 15,0 0 63,-17-18-78,17 17 0,-18-17 0,1 0 16,17 18-16,-18-18 0,0 0 0,1 0 16,-1 0-1,0 0-15,1 0 16,17 18-16,-18-18 0,0 0 0,1 0 15,-1 0-15,1 0 0,-1 0 16,0 0-16,1 0 0,-1 0 16,0 0-16</inkml:trace>
  <inkml:trace contextRef="#ctx0" brushRef="#br0" timeOffset="53870.137">18239 6844 0,'0'18'47,"0"-1"-47,0 1 0,0-1 15,0 1-15,0 0 0,0-1 0,0 1 0,0 0 0,0-1 0,0 1 0,0 0 0,0-1 0,-18 18 16,18 1-16,0-19 0,0 1 0,0 0 0,-18-1 0,18 1 0,0 0 0,0-1 0,-17 107 16,17-89-16,-18-17 0,0 17 15,18-17-15,0-1 0,-17 1 0,17 17 0,-18-17 0,18-1 16,-17 36-16,17-35 0,0 0 0,0-1 0,-18 1 16,0-1-16,18 19 0,0-19 0,0 1 0,0 0 0,0-1 15,-17-17-15,17 18 0,0 17 16,0-17-16,0-1 15,0-34 79,0-1-94,0 1 0,0-1 0,0 0 0,0 1 0,17-1 0,1-88 16,0 89-16,-18-1 0,17 0 0,-17 1 0,35-19 15,-35 19-15,18 17 0,-18-18 0,0 0 0,18 1 0,-1-1 0,-17 1 16,18-1-16,0 18 0,-18-18 0,17 18 16,-17 18 77,0 0-77,0-1-16,0 1 0,0-1 16,-17-17-16,17 18 15,0 0-15,-18-18 0,18 17 16,0 1-16,0 0 16,0-1-16,-18-17 15,36 0 16,-18 18-31,18-18 16,-18 18-16,0-1 0,17-17 0,1 18 16,-18-1-16,18-17 0,-1 18 0,-17 0 15,18-18-15,-18 17 0,17-17 0,1 0 0,-18 18 0,0 0 0,18-18 16,17 17-16,-35 1 0,35-18 16,-17 0-16,-18 18 0</inkml:trace>
  <inkml:trace contextRef="#ctx0" brushRef="#br0" timeOffset="64869.246">14728 7020 0,'0'18'47,"0"0"-47,0-1 0,0 1 0,0-1 0,0 1 0,0 0 0,0 105 15,0-105-15,0-1 0,0 1 0,0 17 0,0-17 16,0 0-16,0 52 0,0-34 0,0-19 0,0 1 0,0-1 0,0 1 0,0 0 16,0 17-16,0-17 0,0-1 0,-17-17 0,17 18 0,0 0 15,0-1-15,0 18 0,0 1 16,0-19-16,0 1 0,0 0 0,0-1 0,0 1 0,0 0 0,0-1 16,17-17 77,-17-17-77,0-1-16,0-17 0,0 17 0,18 0 0,-18 1 0,0-1 0,0-17 16,0 17-16,0 1 0,18 17 0,-1-18 0,-17 0 0,0 1 0,18-1 0,-18 0 15,18 1-15,-18-1 0,17 18 0,-17-18 16,0 1-16,0-1 0,18 18 15,0 0 17,-1 0-17,1 0-15,-1 0 0,1 0 16,0 0-16,-1 18 0,36-1 16,-35-17-16,-18 18 0,18-18 15,-18 18-15,17-18 0,1 0 0,0 35 0,-1-35 0,-17 18 0,18-1 16,-1 1-16,1-18 0,-18 18 0,18-1 0,-1 1 0,-17-1 15,0 1-15,18-18 0,-18 18 0,0-1 16</inkml:trace>
  <inkml:trace contextRef="#ctx0" brushRef="#br0" timeOffset="65684.304">15505 7514 0,'0'18'63,"-18"-1"-63,18 1 0,-18-18 15,18 18-15,0-1 0,0 1 0,0 0 0,0-1 16,0 1-16,0 0 15,0-1-15,0 1 0,0-1 0,18-17 0,-18 18 0,0 0 16,18-18-16,-1 35 0,1-35 0,-1 18 16,-17-1-16,18-17 0,0 0 0,-18 18 0,17 0 0,1-18 0,-18 17 15,18-17-15,17 18 16,-17-18-16,-1 0 16,-17-18 46,0 1-62,0-1 0,0-17 16,0 17-16,-17 18 0,17-18 0,0 1 0,0-1 0,0 0 0,0 1 15,0-1-15,0 1 0,0-1 0,-18 0 0,18 1 0,0-1 0,0 0 0,0 1 16,0-1-16,0-17 0,0 17 0,0 1 16,-18 17-16,18 17 93,0 1-93,0-1 0,0 1 16,0 0-16,0-1 0,0 19 0,18-36 0,-18 17 0,18 19 16,-18-19-16,0 1 0,17-18 0,-17 17 0,36 54 15,-36-53-15,0-1 0,17-17 0,-17 18 0,18-18 16,-18 18-16,0-1 0,0 1 0,0-1 15</inkml:trace>
  <inkml:trace contextRef="#ctx0" brushRef="#br0" timeOffset="66335.21">15840 7567 0,'0'18'47,"0"-1"-31,17 1-16,1 0 0,-18-1 0,0 1 0,0 0 0,0-1 16,18 1-16,-1-18 0,-17 17 0,0 1 0,18-18 0,-18 18 0,0-1 15,0 1-15,18-18 16,-18-18 78,-18 1-94,18-1 0,0 0 0,0 1 0,-18-1 0,18-17 15,0 17-15,0 1 0,0-1 0,0 0 0,0 1 16,0-1-16,18 18 0,-18-18 0,0 1 0,0-1 15,0 1-15,18-1 0,-1 18 16,-17-18-16,0 1 0,18 17 16,-1 0-1,-17-18 1,18 18 46,0 0-46,-1 0-16</inkml:trace>
  <inkml:trace contextRef="#ctx0" brushRef="#br0" timeOffset="67653.312">16175 7461 0,'0'18'141,"0"0"-141,0-1 0,0 1 0,0-1 0,0 1 0,0 0 16,0-1-16,0 1 0,0 0 0,0-1 0,0 1 0,0 0 15,0-1-15,0 1 0,0-1 0,0 1 0,0 0 16,0-1-16,0 1 0,0 0 0,0-1 16,0 1-1,17-18 110,-17-18-109,0 1-16,0-1 15,18 0-15,-18 1 0,18 17 0,-18-18 0,0 0 0,0 1 16,17-1-16,-17 1 0,18 17 0,-18-18 16,0 0-16,0 1 0,0-1 15,18 0-15,-18-17 32,17 17-32,-17 1 0,0-1 0,0 1 0,18-72 31,-18 72-31,0-36 0,0 35 0,0 0 0,0 1 0,0-1 0,0 1 15,18 17-15,-18-18 0,0 0 0,0 1 79,0-1-79,0 0 0,0 1 0,0-1 15,0 0-15,0 1 0,0-1 16,0 1-16,0-1 0,0 0 0,0 1 0,-18 17 15,18-18-15,0 36 110,0-1-95,0 1-15,0 0 0,0-1 0,0 1 0,0-1 0,0 19 0,0-19 0,0 1 0,0 0 16,0-1-16,0 1 0,0 0 0,0-1 0,0 1 0,0 70 0,0-70 16,0 17-16,0-17 0,0-1 0,0 36 0,0-18 15,0-17-15,18 0 0,-18-1 0,0 19 16,0-19-16,0 1 0,0 0 16,0-1-16,0 1 0,0-1 31,0 1-31,0 0 15,17-18 1,-17 17 15,0 1 32,0 0-63,0-1 0,0 1 15,0 0-15,0-1 0,0 1 0,0-1 0,0 1 16</inkml:trace>
  <inkml:trace contextRef="#ctx0" brushRef="#br0" timeOffset="83409.867">19368 7091 0,'0'17'31,"0"1"-31,0 0 0,17 52 0,-17-52 0,0 0 16,0-1-16,0 1 0,0-1 0,18-17 0,-18 36 0,17 70 16,-17-89-16,0 1 0,0 35 0,0 0 0,0 17 0,0-52 0,0 17 15,0-17-15,0 17 0,0-17 0,0-1 0,0 1 0,0 35 0,0-35 16,0 17-16,0-18 0,0 1 0,0 0 0,0-1 0,18 1 0,-18 53 16,0-54-16,0 1 0,18-18 15,-18 18-15,17-18 0,-17 17 0,0 1 16</inkml:trace>
  <inkml:trace contextRef="#ctx0" brushRef="#br0" timeOffset="83765.554">19773 7003 0,'18'0'16,"-18"17"-16,0 1 0,17 0 0,-17-1 0,18 142 15,-18-141-15,0 17 0,18 53 16,-18-70-16,0-1 0,0 1 0,0 0 0,0-1 0,0 1 0,0 0 0,0 17 0,0-18 0,0 54 15,0-53-15,0-1 0,0 1 0,0 0 0,0-1 0,0 1 0,-18-1 0,18 1 0,0 17 16,0-17-16,0 0 0,0-1 0,0 1 0,0 0 0,0-1 0,0 1 0,0-1 16,-18 36-16,18-35 0,0 0 0,0-1 0,0 1 15,0 0-15,0-1 0,0 1 0,0 0 0,0-1 0,0 1 16,0-1-16,0 1 0,0 0 0,0-1 16,0 1-16,0 0 0,0-1 15,-17-17 16</inkml:trace>
  <inkml:trace contextRef="#ctx0" brushRef="#br0" timeOffset="84122.685">19191 7708 0,'18'0'31,"-1"0"-31,1 0 15,0 0-15,-1 0 0,1 0 0,0 0 0,-1 0 0,1 0 0,0 0 16,-1 0-16,1 0 0,-1 0 0,1 0 0,0 0 0,-1 0 0,1 0 16,0 0-16,-1 0 0,1 0 0,0 0 0,-1 0 0,1 0 15,-1 0-15,1 0 0,-18-17 0,35 17 0,-17 0 16,0 0-16,35 0 16,-36 0-16,-17-18 0,18 18 0,-1 0 0,1 0 15,0 0-15,-18-18 0,17 18 0,1 0 0,0 0 16,-1 0-16,1-17 0,0 17 0,-1 0 0,1 0 0,17-18 15</inkml:trace>
  <inkml:trace contextRef="#ctx0" brushRef="#br0" timeOffset="84599.31">20355 7408 0,'0'18'47,"0"0"-47,0-1 0,0 19 16,0-19-16,0 1 0,18 52 0,-18-52 0,0 0 0,0 17 0,0-17 0,0-1 15,0 1-15,0-1 0,0 1 0,0 0 0,0-1 0,0 19 0,0-19 0,0 1 0,0 17 0,0-17 16,0-1-16,0 19 0,18-19 0,-18 1 0,0 0 0,17-1 0,-17 1 0,0 0 0,18-1 15,-18 1-15,0 0 0,0-1 0,0 1 0,0-1 0,0 1 0,0 0 0,0-1 0,0 1 0,0 0 16,0-1-16,0 1 0,0 17 0,0-17 16,0-1-16,0 1 0,0 0 15,0-1 1,-18-17 15</inkml:trace>
  <inkml:trace contextRef="#ctx0" brushRef="#br0" timeOffset="85230.521">20338 7391 0,'0'0'0,"0"-18"15,17 18 1,1 0-16,0 0 16,-1 0-16,1 0 0,-1 0 15,1 0-15,0 0 0,-1 0 0,-17 18 0,18-18 0,-18 17 0,18-17 0,-1 18 0,1 0 16,0-18-16,-1 17 0,1-17 0,0 18 0,-1 0 0,1-1 0,-1-17 0,1 0 0,-18 18 16,18-1-16,-1-17 0,1 0 0,0 18 0,-1 0 0,1-18 0,0 17 0,-1 1 0,1 0 15,-1-18-15,1 0 0,-18 17 0,18-17 0,-18 18 0,0 0 0,17-18 0,-17 17 0,18-17 0,-18 18 16,18-1-16,-1 1 0,-17 17 0,0-17 15,18-18-15,-18 18 0,18-18 0,-18 17 0,0 1 0,0 0 0,17-1 0,-17 1 0,0-1 16,0 1-16,0 0 0,0-1 0,-17 1 0,17 0 0,0-1 0,-18-17 0,18 18 0,-18 0 16,1-18-16,17 17 0,-18-17 0,0 18 0,18 0 0,-17-18 0,-1 17 0,0 1 0,1-18 15,-1 17-15,1 1 0,-1-18 0,-35 53 0,18-53 0,17 0 0,18 18 16,-53-1-16,18 1 0,17-18 0,1 0 0,-1 18 0,0-18 0,1 17 0,-1-17 0,0 0 16,1 0-16,-36 18 0,35-18 0,1 17 0,-1-17 0,0 0 0,1 0 0,17 18 0,-18-18 0,0 0 15,1 0-15,-1 0 0,0 0 0,1 0 0,-1 0 0,1 0 16,-1 0-16,0 0 0,1 0 15,-1 0 1,0 0-16,1 0 16,-1 0-16,18 18 0,-18-18 47,1 0-32</inkml:trace>
  <inkml:trace contextRef="#ctx0" brushRef="#br0" timeOffset="85693.863">21290 7461 0,'0'18'31,"0"0"-31,0-1 0,18-17 16,-18 18-16,0-1 0,17-17 0,-17 18 0,0 0 0,18-18 0,-18 35 0,0-17 0,0-1 16,0 1-16,0 0 0,0-1 0,0 18 0,18 71 0,-18-70 15,0-1-15,0-18 0,0 1 0,0 0 0,0 17 0,0-17 0,0-1 0,0 1 0,0 0 16,0-1-16,0 1 0,0 0 0,0-1 0,0 1 0,0-1 0,0 1 0,0 0 0,0-1 15,0 1-15,0 0 0,0-1 0,0 1 0,0 0 0,0-1 0,0 1 16,0-1-16,0 1 0,0 0 0,-18-18 0,0 35 16,18-17-1,-17-18 1</inkml:trace>
  <inkml:trace contextRef="#ctx0" brushRef="#br0" timeOffset="86504.802">21361 7532 0,'17'0'63,"1"0"-48,-18-18 1,18 18-16,-1 0 16,1 0-16,0 0 0,-1 0 15,1 0-15,-1 0 0,-17 18 0,18-18 0,0 0 0,-18 17 16,0 1-16,17-18 0,1 0 0,0 0 0,-18 18 0,17-18 0,1 0 0,-18 17 0,0 1 0,18-18 0,-1 0 15,1 18-15,-1-1 0,1 1 0,35 17 16,-35-35-16,-18 18 0,17-18 0,1 35 0,0-35 0,-1 0 16,-17 18-16,18-1 0,0-17 0,-1 18 0,1-18 15,-18 18-15,17-18 0,-17 17 0,0 1 16,18-18-16,-18 18 0,0-1 16,0 1-16,0-1 0,0 1 15,0 0-15,0-1 0,0 1 16,-18-18-16,18 18 0,-17-1 0,17 1 0,-71 17 15,54-17-15,-1 0 0,18-1 0,-18-17 0,-52 35 16,-3987-35-16,8078 0 0,-4021 18 0,-17-18 16,-1 0-16,18 18 0,-17-18 0,-1 17 0,0-17 0,1 0 0,-1 0 15,0 18-15,1-18 0,17 18 0,-18-18 0,0 0 0,1 0 16,-1 0-16,1 0 0,-1 0 0,0 17 0,1-17 16,-1 0-16,0 0 0,1 0 0,-1 0 0,0 0 0,18 18 15,-17-18-15,-19 0 0,19 0 0,-1 0 0,1 0 0,-1 0 16,-35 0-1,35 0-15,1 0 0,17 18 0,-18-18 0,36 0 79,-1 0-33</inkml:trace>
  <inkml:trace contextRef="#ctx0" brushRef="#br0" timeOffset="97335.488">15963 7796 0</inkml:trace>
  <inkml:trace contextRef="#ctx0" brushRef="#br0" timeOffset="97765.542">17762 7920 0</inkml:trace>
  <inkml:trace contextRef="#ctx0" brushRef="#br0" timeOffset="98454.376">22084 8449 0</inkml:trace>
  <inkml:trace contextRef="#ctx0" brushRef="#br0" timeOffset="100035.144">22754 8308 0,'-17'0'79,"-1"0"-79,0 0 0,1 0 15,-1 0-15,0 0 16,1 0-16,-1 0 15,0 0 1,1 0 15,17 18-15,0-1 0,0 1-16,0-1 0,0 54 15,0-53-15,0-1 0,0 1 0,0 0 16,0-1-16,0 1 0,0-1 15,0 1 1,17-18-16,1 0 16,0 0-16,-1 0 0,1 0 0,0 0 15,-1 0-15,1 0 0,0 0 0,-1 0 16,1 0 0,-18-18 15,0 1-31,0-1 15,0 1-15,0-1 0,0-88 0,17 88 0,-17 1 16,0-18-16,0 17 0,18 0 0,0-35 0,-18 36 0,0-1 0,0 0 0,0 1 0,17 17 0,-17-18 16,18-17-16,-18 17 0,0 1 0,0-1 0,35-88 0,-17 71 15,-18 17-15,0 1 0,0-1 0,18 18 0,-1-53 0,-17 35 0,0 1 0,0-1 0,0 0 16,18 18-16,-18-17 0,0-1 0,0 1 0,0-1 0,0 0 0,0 1 16,0-1-16,0 0 62,0 36-31,0 0-31,0-1 0,0 1 16,0 0-16,0 17 0,0-18 0,0 1 0,0 0 0,0 17 0,0-17 16,0-1-16,0 19 0,0-19 0,-18-17 0,18 35 0,0-17 0,0 0 0,0-1 0,-17 1 0,17 0 0,0-1 15,0 1-15,0 0 0,0-1 0,0 1 0,-18 0 0,18-1 0,0 1 0,0-1 0,-18 1 0,18 0 0,0-1 16,0 1-16,0 0 0,-17-18 0,17 35 0,0-17 0,0 17 0,0-18 15,0 1-15,0 0 0,0-1 0,0 1 0,0 0 0,0-1 16,0 1-16,0 0 0,0-1 16,17-17-1,1 0 1,0 0-16,-1 0 16,-17 18-1</inkml:trace>
  <inkml:trace contextRef="#ctx0" brushRef="#br0" timeOffset="100724.855">23001 8202 0,'18'0'31,"-18"18"-16,17-18-15,-17 17 0,0 54 16,0-53-16,0-1 0,0 1 0,0-1 16,0 1-16,0 0 0,0-1 0,0 1 15,0 17 1,0-17-16,0 0 0,0-1 16,0 1-16,0-1 31,18-17-31,-18-17 62,0-1-46,0 1-16,0-1 0,0 0 0,0 1 0,0-1 0,0 0 16,0 1-16,0-1 0,0 0 0,18 1 15,-18-1-15,17 1 0,-17-1 0,0 0 16,18 18-16,0-17 15,-1 17 32,1-18-47,-1 18 0,-17-18 16,18 18-16,0 0 0,-1 0 31,1 0-31,0-17 31,-1 17-31,1 0 0,0 0 16,-1 0 0</inkml:trace>
  <inkml:trace contextRef="#ctx0" brushRef="#br0" timeOffset="101041.587">23407 8308 0,'0'18'15,"0"-1"1,17 1-16,-17-1 0,0 1 0,0 0 0,0-1 0,0 1 0,0 0 16,0-1-16,0 1 0,0 0 0,0-1 0,0 1 15,0-1-15,0 1 0,0 0 0,0-1 0,0 1 16,0 0-16,0-1 0,0 1 0,0 0 16</inkml:trace>
  <inkml:trace contextRef="#ctx0" brushRef="#br0" timeOffset="101298.825">23477 8167 0</inkml:trace>
  <inkml:trace contextRef="#ctx0" brushRef="#br0" timeOffset="101812.049">23583 8237 0,'18'0'16,"-18"18"-16,0 0 0,17-18 15,1 0-15,-18 17 0,18 1 0,-18 0 0,0-1 16,0 1-16,17-18 0,-17 17 0,0 1 0,18-18 0,-18 18 15,0-1-15,0 1 0,0 0 0,0-1 0,18 1 0,-18 0 0,0-1 0,17-17 16,-17 18-16,0-1 0,18-17 0,-18 36 0,0-19 0,0 1 16,0 0-16,18-18 0,-1 53 15,1-53-15,-18 17 32,0-34 14,0-1-46,0 0 16,0 1-16,0-1 0,17 18 0,-17-18 0,0 1 0,0-1 0,0 0 16,18-34-16,0-1 0,-1 53 0,-17-36 0,0 19 15,18 17-15,-18-18 0,18-35 0,-18 36 0,17-1 16,1 18-16,-18-18 0,18 18 16</inkml:trace>
  <inkml:trace contextRef="#ctx0" brushRef="#br0" timeOffset="102665.448">23954 8643 0,'17'0'0,"1"0"0,0 0 31,-1 0-31,1 0 0,-1-18 16,1 18-16,0 0 16,17 0-1,-35-17 32,0-1-31,18 18-16,-18-18 0,17-17 15,-17 18-15,0-1 0,18 18 0,-18-18 0,18 18 0,-18-17 0,17 17 16,-17-18-16,0 0 0,0 1 0,18 17 0,-18-18 0,0 0 0,0 1 16,17-1-16,-34 18 31,-1 0-16,1 0 1,-1 0-16,0 0 16,1 0-16,17 18 31,-18-18-31,0 0 31,1 17-31,17 1 0,0 0 0,-18-18 0,18 17 16,-18 1-16,18 0 0,-17-18 15,-18 17-15,35 1 0,-18-18 0,18 18 0,0-1 16,-18-17-16,18 18 0,0-1 0,0 1 16,0 0-1,0-1-15,0 1 16,0 0-16,0-1 16,0 1-16,0 0 0,0-1 15,0 1-15,18-18 0,0 0 0,17 18 16,-18-18-16,1 0 15,0 0-15,17 17 16,-17-17-16,-1 0 16,1 0-16</inkml:trace>
  <inkml:trace contextRef="#ctx0" brushRef="#br0" timeOffset="111076.536">16757 8114 0,'18'0'94,"-1"0"-94,1 0 0,0 0 15,-1 0-15,36 0 16,-35 0-16,-18 18 0,17-18 0,1 0 16,0 0-16,-1 0 0,-17 17 0,18-17 0,0 0 0,-1 0 15,1 18-15,-1-18 0,1 0 16,0 0-16,-1 0 0,1 0 0,17 17 15,-17-17-15,0 0 0,-1 0 0,-17 18 0,35-18 16,-17 0-16,0 0 0,-1 0 0,1 0 16,0 0-16,-1 0 0,-17 18 0,88-1 15,-70 1-15,0-18 0,-1 0 0,1 0 0,35 18 16,-35-18-16,-18 17 0,17-17 0,1 0 16,0 0-16,-1 0 0,1 0 0,-1 0 0,1 0 15,-18 18-15,35-18 0,-17 0 0,0 0 0,-1 0 0,1 0 16,70 18-16,-70-18 0,-1 0 0,1 0 15,0 0-15,17 0 0,-17 0 0,-1 0 0,1 0 0,0 0 0,-1 0 0,1 0 16,-1 0-16,36 0 0,-35 0 0,0 0 0,-1 0 0,1 0 16,0 0-16,34 0 0,-34-18 0,0 18 0,-1 0 0,1 0 15,0 0-15,-1 0 0,36-18 0,-53 1 0,18 17 0,-1 0 0,1 0 16,0 0-16,-1 0 0,54-53 16,-53 53-16,-1 0 0,1 0 0,-18-18 0,17 18 0,1-18 15,0 18 1,-18-17-1,0-1-15,17 1 0,54-19 16,-53 36-16,-1-35 16,1 35-16,0-18 0,-1 18 0,-17-17 15,0-1-15,18 18 0,-1 0 0,-17-18 0,0 1 16,36-1-16,-36 0 16,0 1-16,17 17 0,-17-18 15,0 1-15,0-1 0,0 0 0,0 1 0,0-1 16,0 0-16,18 18 0,-18-17 0,0-1 0,0 0 0,18 18 0,-18-17 15,0-1-15,0 1 0,0-1 0,0 0 0,0 1 16,17 17-16,-17-18 0,0-17 0,0 17 0,18 18 0,-18-18 0,0 1 16,0-1-16,0 1 0,0-1 0,0 0 0,0 1 15,0-1-15,0 0 0,0 1 16,0-36 0,0 35-16,0 0 0,0 1 15,-18 17-15,18-18 0,0 1 0,0-1 0,-17 18 0,17-18 0,0 1 16,-18 17-16,18-18 0,0 0 0,0 1 0,-18 17 0,18-18 0,0 0 0,0 1 15,-17 17-15,17-18 0,-18 18 0,18-17 0,0-1 0,0 0 0,0 1 0,-18 17 16,18-18-16,-17 18 0,17-18 0,0 1 0,0-1 0,-18 0 0,1 18 16,17-17-16,-18-1 0,18 1 0,-18 17 0,18-18 15,-17 0-15,17 1 0,-18 17 0,18-18 0,-18 18 0,1-18 16,17 1-16,-18 17 0,18-18 0,-18 18 16,18-18-16,-17 18 0,17-17 0,-18 17 0,0 0 0,18-18 15,-17 18-15,-1-18 0,1 18 16,-1 0-16,-35-52 15,35 52-15,1 0 0,17-18 0,-18 18 0,18-18 0,-18 18 16,1 0-16,17-17 0,-18 17 0,18-18 0,-17 18 0,17-18 0,-18 18 16,0 0-16,1 0 0,17-17 0,0-1 0,-18 18 0,0 0 15,1 0-15,-1-18 0,0 1 0,1 17 0,-1-18 0,1 18 16,-1 0-16,0 0 0,1 0 0,-1 0 0,18-17 0,-18 17 0,1 0 16,17-18-16,-18 18 0,0 0 0,1 0 0,-1 0 15,1 0-15,-1 0 0,0 0 0,1 0 16,-1-18-1,0 18-15,1 0 0,-1 0 32,18-17-32,-18 17 0,1 0 0,-1 0 0,0 0 15,1 0-15,-1 0 0,1 0 0,-1 0 0,0 0 16,1 0-16,-1 0 0,0 0 0,1 0 0,-1 0 0,0 0 0,1 0 16,-1 0-16,1 0 0,-1 0 0,0 0 0,1 17 0,-1-17 15,0 0-15,1 0 0,-1 0 0,0 0 0,1 0 16,-1 18-16,0-18 0,1 18 0,-1-18 15,1 0-15,-1 0 0,18 17 0,-18-17 0,1 0 16,17 18-16,-18-1 0,0-17 0,1 0 0,-1 18 16,0 0-16,1-18 15,17 17-15,-18 1 0,1 0 0,-1-1 0,18 1 0,-18-18 16,18 18-16,-17-18 0,-1 35 0,0-35 0,18 17 16,-17-17-16,17 18 0,-18-18 0,0 18 0,18-1 0,0 1 0,-17-18 0,-1 0 0,18 18 15,0-1-15,-17-17 0,17 18 0,-18-18 0,18 18 0,0-1 0,-18-17 16,1 0-16,17 18 0,0 0 0,-18-1 0,18 1 15,-18-18-15,18 17 0,-17-17 0,17 18 0,0 0 0,-18-18 16,18 17-16,-18 1 0,18 0 0,-17-18 0,17 17 16,0 1-16,-18-18 0,18 18 0,0-1 0,0 1 0,-17-18 0,17 17 15,0 1-15,-18-18 0,18 18 0,0-1 0,-18-17 16,18 18-16,-17-18 0,17 18 0,0-1 0,0 1 16,0 0-16,-18-1 0,18 1 15,0-1-15,-18-17 0,18 18 0,0 0 0,-17-1 16,17 1-16,0 0 0,-18-1 15,18 1-15,-18-18 0,18 18 16,0-1-16,0 1 0,0 0 16,0-1-16,0 1 15,0-1-15,0 1 0,0 0 16,0-1-16,0 1 0,0 0 0,0-1 16,0 1-16,0 0 0,0-1 0,18-17 0,-18 18 0,0-1 15,0 1-15,0 0 0,18-18 0,-18 17 0,0 1 16,0 0-16,0 52 0,0-52 15,0-1-15,0 1 0,0 0 16,0-1-16,17-17 0,-17 18 16,0 0-1,18-18 1,-18 17 15,18-17-15,-1 18-16,1-18 15,-18 18-15,18-18 16</inkml:trace>
  <inkml:trace contextRef="#ctx0" brushRef="#br0" timeOffset="114182.07">5521 7250 0,'18'0'32,"-1"0"-1,-17 17 109,18-17-140,-18 18 0,18-18 16,-1 0-16,-17 17 16,18-17-16,-18 18 0,17-18 31,-34 0 63,-1 0-79,1 0-15,-1 18 0,0-18 0,1 0 0,-1 0 16,0 0-16,1 0 0,-1 0 16,0 0-16,1 0 0,-1 17 15,1-17 48,-1 0-48,0 0-15,1 0 32,-1 0-17,0 0 1,1 0-16,-1 0 15,18-17-15,-18 17 16,1 0 31,-1 0-31,0 0-16,1 0 0,-1 0 15,18-18-15,-17 18 0,-1 0 16,0 0-16,18-18 0,-17 18 15,-1 0 32,0 0-15,1 0-17,-1 0 1,0 0-1,1 0 1,-1 0 0,1 0 31,-1 0-1,0 0 1</inkml:trace>
  <inkml:trace contextRef="#ctx0" brushRef="#br0" timeOffset="124105.455">11553 7267 0,'0'18'31,"0"-1"-31,0 1 0,0 0 0,0-1 16,0 1-16,0 17 0,0-17 0,0 0 0,-17 17 0,17-17 0,0-1 0,0 1 16,0-1-16,-18 19 0,18 34 15,0-52-15,-17 17 0,17-17 16,0-1-16,0 1 0,0 0 16,0-36 124,0 0-140,0 1 0,0-1 0,0 1 16,0-1-16,0 0 0,0-35 15,0 36-15,0-1 0,0 0 0,0 1 0,0-1 16,0 1-16,0-1 0,0 0 0,17 1 16,-17-1-16,0 0 0,18-17 15,-18 17-15,17 1 0,-17-1 0,0 0 16,0 1-16,18 17 0,-18-18 0,0 1 16,0-1-16,18 18 125,-1 0-94,1 0-31,0 0 0,-1 0 0,1 0 15,0 0-15,-1 0 16,-17 18 47,0-1-63,0 1 15,0-1-15,0 1 0,0 0 0,-17-18 16,17 17-16,0 1 0,0 0 15,-36-1-15,36 1 16,-17-18 0,-1 0-16,0 0 0,1 0 15,-1 0-15,0 0 16,1 0-16,17 18 109,17-18-109,1 0 16,-18 17-16,18-17 0,-18 18 0,17-18 0,1 0 16,0 0-16,-18 18 0,0-1 0,17-17 0,36 18 15,-53-1-15,0 1 0,18-18 0,-1 0 0,1 0 0,0 18 16,-1-18-16,-17 17 0,18-17 15,-18 18-15</inkml:trace>
  <inkml:trace contextRef="#ctx0" brushRef="#br0" timeOffset="125116.337">12030 7444 0,'0'17'125,"0"1"-125,0 0 15,-18-1-15,0 18 0,18-17 0,-17-18 0,-1 71 16,1-54-16,-1 1 0,18 0 0,-18-18 0,18 17 0,-4039 1 16,8061-1-16,-4022 1 0,-18-18 0,18 18 0,0-1 0,0 1 15,-18-18-15,18 18 0,-17-18 0,17-18 110,0 0-110,0 1 0,0-1 0,0 0 0,0 1 15,0-1-15,0 1 0,0-36 0,0 35 0,17 0 16,-17 1-16,0-1 0,0 0 0,0-17 16,0 18-16,18-1 0,-18 0 0,0 1 0,18 17 15,-18-36 1,0 19-16,0-1 0,0 0 62,17 18-62,1 0 16,-18-17-16,18 17 0,-18-18 0,17 18 78,1 0-78,-1 0 0,1 0 16,0 0-16,-18 18 0,17-18 0,1 17 0,-18 1 15,18 0-15,-1-18 0,1 0 0,-18 17 0,0 1 0,18-18 0,-18 18 0,17-18 16,-17 17-16,0 1 0,18-18 0,-18 18 0,17-18 0,-17 17 0,18-17 0,-18 18 0,0-1 16,0 1-16,18-18 0,-18 18 0,0-1 0,17-17 15,-17 18-15,0 0 0,0-1 0,18-17 0,0 18 0,-18 0 0,0-1 16,17-17-16,-17 18 0,18-18 15,-18 17 1,-18-17 78</inkml:trace>
  <inkml:trace contextRef="#ctx0" brushRef="#br0" timeOffset="125531.661">11977 7585 0,'17'0'78,"1"0"-78,0 0 0,-1 0 0,1 0 0,0 0 15,-1 0-15,1 0 0,0 0 0,-1 0 16,1 0-16,-1 0 0,1 0 0,0 0 16,-1 0-16,1 0 15,0 0-15,-1 0 16,1 0-16,0 0 16</inkml:trace>
  <inkml:trace contextRef="#ctx0" brushRef="#br0" timeOffset="126786.387">12541 7408 0,'0'-17'0,"0"34"94,0 1-94,0 0 16,0 17-16,0-17 0,0-1 0,0 1 0,0 17 0,0-17 15,0-1-15,0 1 0,0 0 0,0-1 0,0 1 16,-17 35-16,17-36 15,-18-17-15,18 18 0,-18-18 0,18 18 0,0-36 141,0 0-141,0 1 0,0-1 0,0 1 0,0-1 0,0-17 0,18 17 16,0-105-16,-1 105 15,-17 0-15,0 1 0,0-1 0,0 0 0,0 1 0,18 17 0,-18-18 0,18 0 16,-18 1-16,17-1 0,-17 0 16,18 18 93,-18 18-109,0 0 0,17-18 0,-17 17 0,0 1 0,0 0 16,18-18-16,-18 17 0,0 1 0,18-18 0,-18 18 0,0-1 0,17-17 15,-17 18-15,0 0 0,0-1 0,18-17 0,-18 18 0,18-1 0,-18 1 16,17-18-16,-17 18 0,18-18 15,-18 17-15,18-17 16,-1 0 15,1 0-31,-1 0 16,1-17-16,0 17 0,-18-18 0,17 18 0,-17-18 16,18 18-16,-18-17 0,18 17 0,-1-18 0,-17 1 0,18 17 0,0-18 0,-18 0 0,0 1 15,17 17-15,-17-18 0,18 18 0,-1 0 0,-17-18 0,18 18 0,-18-17 0,18 17 16,-1-18-16,-17 0 0,18 1 0,-18-1 0,18 18 0,-18-18 15,17 18-15,-17-17 0,0-1 0,18 18 0,-18-17 16,18 17 0,-18 17 77,0 1-93,0-1 0,0 1 0,0 70 0,0-70 0,0 0 16,0-1-16,0 1 0,0 0 0,0-1 0,0 1 0,0-1 0,0 1 0,0 0 0,0-1 16,0 1-16,-18-18 0,18 18 0,0-1 0,0 1 0,0 0 0,0-1 15,0 1 17,0-1-32,0 1 15,0 0-15,0-1 0,-18-17 16</inkml:trace>
  <inkml:trace contextRef="#ctx0" brushRef="#br0" timeOffset="127933.895">3951 7444 0,'0'17'78,"0"1"-78,0 0 0,0-1 0,0 1 15,0-1-15,0 1 0,0 0 0,0-1 0,0 1 16,0 0-16,0-1 0,0 19 0,0-19 16,0 1-16,0-1 15,0 1-15,0 0 0,0-1 16,0 1 0</inkml:trace>
  <inkml:trace contextRef="#ctx0" brushRef="#br0" timeOffset="128687.863">4374 7355 0,'0'18'46,"-17"0"-46,17-1 0,-18-17 0,18 18 16,0 0-16,0-1 0,0 1 0,-17-18 0,17 18 0,0-1 16,-18 1-16,18-1 0,-18 1 0,18 17 0,0-17 0,0 0 15,-17-18-15,17 17 0,0 1 0,-18 0 0,18-1 0,0 1 0,-18-1 16,18 1-16,0 0 0,0-1 16,0 1-16,-17-18 0,17 18 15,0-1-15,0 1 0</inkml:trace>
  <inkml:trace contextRef="#ctx0" brushRef="#br0" timeOffset="129108.058">4004 7691 0,'18'0'63,"-1"0"-63,1 0 0,0 0 0,-1 0 16,1 0-16,0 0 0,-1 0 0,1 0 0,-1 0 15,1 0-15,0 0 0,-1 0 0,1 0 16,0 0-16,-1 0 15,1 0 1,0 0-16,-1 0 31</inkml:trace>
  <inkml:trace contextRef="#ctx0" brushRef="#br0" timeOffset="130218.912">4851 7444 0,'0'17'79,"0"1"-79,0 0 0,0-1 0,0 1 0,0-1 15,0 1-15,0 0 0,0-1 0,0 1 0,0 0 16,0-1-16,0 1 0,0 0 0,0-1 0,0 1 15,0-1-15,0 1 0,0 0 0,0-1 16,0 1-16,0 0 16,0-1-16,0-34 93,-18 17-93,18-18 16,0 0-16,0 1 0,0-1 0,0 0 0,-18 1 16,18-1-16,0 1 0,0-1 0,0 0 15,18 18-15,-18-17 0,0-1 0,0 0 0,0 1 0,0-1 16,0 0-16,0 1 0,18 17 0,-1 0 0,-17-18 0,0 1 16,18 17-16,-18-18 0,0 0 15,0 1-15,18 17 78,-1 0-78,1 0 16,0 0-16,-1 0 0,1 0 0,-18 17 0,17-17 0,1 0 16,-4022 18-16,8061-18 0,-4057 18 15,0-1-15,18-17 0,-18 18 0,17-1 0,1-17 16,-18 18-16,18-18 0,-18 18 0,0-1 0,0 1 0,17-18 15,-17 18-15,18-18 0,-18 17 16,0 1 0,0 0-16,-18-18 62,18 17-62,0 1 0,-17-18 0,-1 0 16,18 17-16,-18-17 0,18 18 0,-17 0 0,-1-18 15,0 17-15,1-17 16,17 18 0,-18-18-1,0 0 1,1 0-16,-18 0 16,17 0-16,0 0 15,1 0-15,17-18 0,-18 18 0,0 0 31,36 0 48,-18-17-64,18 17-15,-1-18 0,1 0 0</inkml:trace>
  <inkml:trace contextRef="#ctx0" brushRef="#br0" timeOffset="131319.946">5380 7567 0,'0'18'78,"0"-1"-78,18-17 0,-18 18 0,0 0 16,0-1-16,0 1 0,0 0 0,0-1 15,0 1-15,0-1 0,0 1 16,0 0-16,0-1 0,0 1 0,0 0 16,0-1-16,0 1 15,0-36 79,0 1-94,-18-54 16,18 53-16,0-17 0,0 18 0,0-1 0,0 0 0,0 1 15,0-1-15,0 0 0,0 1 0,0-1 16,0 0-16,0 1 0,0-1 15,0 1-15,18 17 141,-1 0-141,1 0 16,-1 0-16,1 0 0,0 0 15,-1 0-15,19 17 0,-19-17 0,1 18 16,-18-1-16,18-17 0,-1 0 0,-17 18 16,0 0-16,18-18 0,-18 17 15,0 1 1,0 0-1,0-1-15,0 1 16,0 0-16,0-1 16,-18-17-16,18 18 31,-17-18 0,-1 0-15,0 0-16,1 0 78,-1 0-78,0 0 16,18 17-1,-17-17 16</inkml:trace>
  <inkml:trace contextRef="#ctx0" brushRef="#br0" timeOffset="158131.772">13035 6756 0,'0'-18'140,"0"0"-140,0 1 0,0-1 0,0 0 0,18 18 0,-1-88 16,-17 71-16,18 17 0,-18-18 0,18-17 0,-18 17 16,0 0-16,0 1 0,17 17 0,-17-18 0,0 1 0,18-19 15,-18 19-15,0-1 0,0 0 0,0 1 16,0-1-16,18 0 0,-18 1 15,0-1-15,0 1 0,0-1 0,0 0 16,0 1-16,0-1 0,0 0 0,0 1 0,0-1 16,0 0-16,0 1 0,0-1 0,0 0 0,0 1 0,0-1 0,0 1 15,0-19-15,0 19 0,0-1 0,0 0 0,0 1 0,0-1 16,0 0-16,-18-34 0,-4039 52 0,8096-36 16,-4039 19-16,-17 17 0,17-18 0,-18 0 0,18 1 15,-18 17-15,18-18 0,0 0 0,0 1 0,-17 17 16,17-18-16,0 1 0,-18 17 0,18-18 0,0 0 0,0 1 0,0-1 15,0 0-15,-18 1 0,18-1 0,-17 0 16,17 1-16,0-1 0,-18 18 0,18-35 0,0 17 0,0 1 0,0-1 16,0 0-16,0 1 0,-17-19 0,17 19 15,0-1-15,-18 18 0,18-18 0,0 1 0,0-1 0,0 1 0,0-1 16,0 0-16,0 1 0,0-1 0,0 0 16,0 1-16,0-1 0,0 0 0,0 1 0,0-18 0,0 17 15,0 0-15,0 1 0,0-1 0,0 0 0,0 1 0,0-36 0,0 35 16,0 0-16,-18 1 0,18-1 0,0 1 0,0-1 0,0 0 0,0-17 15,0 17-15,0 1 0,0-1 0,0 0 0,0 1 0,0-1 0,0 1 0,0-1 16,0-53-16,0 54 0,0-1 0,0 0 0,0 1 0,0-1 16,0 1-16,0-1 0,0 0 0,0 1 0,0-1 0,0 0 0,0 1 0,0-1 15,-17-17-15,17 17 0,0 0 0,0 1 0,0-1 16,0 1-16,-18 17 0,18-18 0,0 0 0,0 1 16,0-1-16,0 0 0,0 1 15,0-1-15,-18 18 0,18-18 16,0 1-16,-17 17 62,17 17 1,0 1-63,0 0 0,0-1 15,0 1-15,0 0 0,0-1 0,0 1 0,0 0 0,0-1 0,0 1 0,0-1 0,0 1 0,0 0 16,0-1-16,0 1 0,0 0 0,0-1 0,-18-17 0,18 18 0,0 0 0,0-1 0,-18-17 0,18 18 0,0 0 16,0 34-16,-17-16 0,17-19 0,0 1 0,0 0 15,0-1-15,0 1 0,0 0 0,-18-18 0,18 17 0,0-34 110,0-1-110,0 0 0,-17 1 0,17-19 15,0 19-15,0-1 0,0 0 0,0 1 0,0-1 0,0 1 0,0-1 0,0 0 0,0 1 0,0-1 0,0 0 16,0 1-16,0-1 0,0 0 0,0-123 16,0 124-16,0-1 0,0 0 0,0 1 0,0-1 0,0 0 0,0 1 0,17 17 15,-17-18-15,0 1 0,0-1 0,0 0 0,0 1 0,0-1 16,0 0-16,0 1 0,0-1 0,0 0 15,0 1 1,0-1-16,0 1 0,0-1 16,0 0-1,18 18 63,35 53-62,-53-35-16,17-18 0,-17 17 0,0 1 16,18-18-16,0 18 0,-18-1 0,17 1 0,-17 0 0,18-1 0,0-17 15,-18 36-15,0-19 0,17-17 0,-17 18 0,35 35 16,-35-36-16,0 1 0,18 0 0,0-1 0,-18 1 0,0 0 16,0-1-16,0 1 0,17-18 0,-17 17 15,18-17-15,-18 18 0,18-18 16</inkml:trace>
  <inkml:trace contextRef="#ctx0" brushRef="#br0" timeOffset="162018.356">12330 2999 0,'0'17'62,"0"1"-62,0 0 0,17-18 0,-17 17 0,0 1 16,0-1-16,0 1 0,0 0 0,0-1 0,0 1 0,0 17 15,0-17-15,0 0 0,0 34 0,0-34 16,0 0-16,0 17 0,0-17 0,0-1 0,0 1 16,0 0-16,0-1 0,0 1 0,0-1 15,18-17-15,-1 53 16,1-53-1,0 0 1,-1 0 0,1 0-16,0 0 0,-18-17 0,17 17 15,-17-18-15,18 0 0,0-34 16,-18 34-16,0 0 0,17 18 0,1-35 16,-18 17-16,0 1 0,18-19 0,-18 19 0,17-1 0,-17-17 15,18 17-15,-18 1 0,17 17 0,-17-18 0,18 0 0,-18 1 0,0-1 0,18 0 0,-1 1 16,-17-18-16,18 35 0,-18-18 0,18 18 0,-18-35 0,17 35 0,-17-18 0,36-53 15,-19 71-15,1 0 16,-18-17-16,0-1 0,0 0 16</inkml:trace>
  <inkml:trace contextRef="#ctx0" brushRef="#br0" timeOffset="162960.976">12965 3193 0,'-18'0'15,"18"-18"-15,-18 18 16,1 0-16,-1 0 16,0 0-1,1 0-15,-1 0 0,0 0 16,1 0-16,-1 0 16,-17 0-1,17 0-15,1 0 0,-1 0 16,0 0-16,1 18 0,-36-1 15,53 1-15,0 0 0,-18-18 0,1 17 16,17 1-16,-18-1 0,0-17 0,18 18 0,-17 0 0,-1-1 16,18 19-16,-18-36 15,18 17-15,0 1 0,0 0 0,0-1 0,0 1 32,18-18-17,0 0-15,-1 0 16,1 0-16,-18 17 0,18-17 0,-1 0 15,1 0-15,-1 0 0,1 0 16,0 0-16,-1 0 16,1 0-16,0 0 15,-1 0-15,-17-17 47,18 17-47,-18-18 0,18 1 16,-18-1-16,0 0 0,17 18 0,-17-17 0,0-1 0,18 18 0,-18-18 0,0 1 15,0-1-15,17 18 0,-17-18 0,18 18 0,-18-17 0,0-1 0,18 1 0,-18-1 16,17 18-16,-17-18 0,18 1 0,-18-1 0,0 0 0,0 1 16,18 17-16,-1 0 0,-17-18 0,18 18 0,-18-18 15,0 36 79,0 0-94,0-1 0,0 1 16,0 0-16,0-1 0,0 1 0,0 0 0,0-1 0,0 1 0,0-1 0,0 1 15,0 0-15,0-1 0,0 1 0,0 0 0,0-1 16,0 1-16,0 0 0,0-1 0,0 1 0,0-1 0,0 1 16,0 0-16,0-1 0,18-17 0,-18 18 0,17-18 15,-17 18 1,18-18-16,-1 0 15,1 0 1,0 0 47</inkml:trace>
  <inkml:trace contextRef="#ctx0" brushRef="#br0" timeOffset="164902.83">13159 3122 0,'0'18'93,"17"35"-93,-17-36 16,0 1-16,0 0 0,0-1 0,0 1 16,0-1-16,0 1 0,0 0 0,18-1 0,-18 1 0,0 0 0,0-1 0,0 1 0,0 0 15,0-1-15,0 1 0,0-1 0,0 1 0,0 0 0,0-1 16,0 1-16,0 0 0,0-1 0,0 1 0,0 0 0,0-1 16,0 1-16,0 0 0,18-18 0,-1 0 46,1 0-14,-1 0 30,-17-18-62,0 0 0,18 18 0,-18-17 16,0-1-16,18 18 0,-18-35 0,0 17 0,17 0 0,1 18 0,-18-17 15,0-1-15,0 0 0,18 1 0,-1 17 0,-17-18 0,0 1 0,18 17 0,-18-18 0,18 0 16,-18 1-16,17 17 0,-17-18 0,18 0 0,-1 1 0,-17-1 0,18 0 0,0 18 16,-18-17-16,17-1 0,1 1 0,0 17 0,-18-18 0,17 18 0,-17-18 0,18 18 15,0 0-15,-18-17 0,17-1 0,1 18 0,-1 0 16,-17-18-16,18 18 16</inkml:trace>
  <inkml:trace contextRef="#ctx0" brushRef="#br0" timeOffset="168076.426">13194 3122 0,'0'18'47,"0"17"-16,0-17-31,0-1 0,0 1 0,0 0 0,0-1 16,0 1-16,0 17 0,-18-35 0,18 18 15,0 17-15,0-17 0,0-1 0,0 1 16,0 0-16,0-1 0,0 1 16,0-1-16,0 1 0,0 0 15,0 17-15,0-17 16,0-1-1,0 1-15,0 0 32,18-18-17,-18 17-15,0 1 94,18-18-94,-1 0 0,1 0 31,-1 0-15,1 0 31,-18-18-47,0 1 15,0-1-15,0 0 0,0 1 0,0-1 16,0 0-16,18 1 0,-18-1 16,0-17-16,17 17 15,-17 1-15,0-1 16,0 0-16,0 1 16,0-1-1,0 0 1,0 1 15,18 17-31,-18-18 0,0 0 0,18 18 16,-18-17-16,0-1 0,17 18 47,-17-17-32,18 17 79,0 0-78,-1 0-1,1 0-15,-1 0 31,1 0-15,0 0-16,-1 0 16,-17-18-16,18 18 15,0 0-15,-1 0 16,1 0 62,-36 0 31,1 0-93,-1 0 0,0 0-16,1 0 15,-1 0-15,0 0 0,1 0 47,17 18-31,-18-18-1,18 17 1,0 1-16,-17-18 0,-19 53 0,19-36 16,17 1-16,-18 0 0,0 17 15,18 0-15,-17-35 0,17 18 16,0-1-16,-18-17 0,18 18 0,0 0 47,0-36 93,0 0-140,0 1 0,0-1 16,0 1-16,0-1 0,0 0 16,0 1-16,18 17 0,-18-18 15,0 0-15,17 18 0,-17-17 16,0-1-16,18 0 16,0 1-1,-18-1-15,0 1 16,17 17-16,-17-18 15,18 18-15,-18-18 0,18 18 0,-18-17 94,17 17-94,1 0 31,-1 0 1</inkml:trace>
  <inkml:trace contextRef="#ctx0" brushRef="#br0" timeOffset="172944.173">12718 7214 0</inkml:trace>
  <inkml:trace contextRef="#ctx0" brushRef="#br0" timeOffset="180954.908">5380 7779 0,'18'0'78,"-1"0"-78,1 0 0,-1 0 0,-17-18 16,18 18-16,0 0 0,-1 0 0,19 0 16,-36-18-16,17 18 0,1 0 0,0 0 15,-1-17-15,1 17 0,-1 0 16,1 0-16,-18-18 47</inkml:trace>
  <inkml:trace contextRef="#ctx0" brushRef="#br0" timeOffset="182579.548">5997 7585 0,'18'0'31,"-1"-18"-31,1 18 31,0 0-31,-1 0 0,1 0 0,0 0 0,-1 0 16,1 0-16,0 0 0,-1 0 0,54 0 0,-54 0 0,19 0 16,-1 0-16,-17 0 0,-1 0 0,1 0 0,17 0 0,159-18 15,-176 18-15,-1 0 0,19 0 0,123 0 16,-142-17-16,18 17 0,-17 0 0,17 0 0,-17 0 0,53 0 0,-54 0 16,18 0-16,-17 0 0,17-18 0,-17 18 0,17 0 0,-17 0 0,0 0 0,-1 0 0,36 0 15,-35 0-15,17-17 0,0 17 0,-17 0 0,0 0 0,-1 0 0,1 0 0,52 0 16,19-18-16,-72 18 0,1 0 0,17 0 15,-17 0-15,-1 0 0,1 0 0,0 0 0,-1 0 0,-17 18 0,36-18 16,-19 0-16,1 0 0,0 0 0,-1 0 0,1 0 0,-1 0 0,1 0 0,0 0 16,-1 0-16,1 17 0,17-17 0,-17 0 0,0 0 0,-1 0 0,1 0 0,0 0 0,-1 0 15,1 0-15,52 0 0,-70 18 0,18-18 0,0 0 0,-1 0 16,1 0-16,0 0 0,17 0 0,-18 0 0,1 0 0,0 0 0,-1 0 0,1 0 0,0 0 16,-1 17-16,36-17 0,-35 0 0,17 0 0,-17 0 0,-1 0 0,1 0 0,0 0 15,-1 0-15,1 0 0,17 0 0,-17 0 0,0 0 0,-1 0 0,1 0 0,-1 0 0,1 0 16,0 0-16,-1 0 0,1 0 0,141 0 15,-142 0-15,1 0 0,0 0 0,35 18 0,-36-18 0,1 0 0,-1 0 0,1 0 16,35 0-16,-35 0 0,-1 0 0,36 0 0,-35 0 0,0 0 0,17 0 0,-18 0 16,1 0-16,0 0 0,-1 0 0,1 0 0,0 0 0,17 0 0,-17 0 0,-1 0 15,1 0-15,-1 0 0,1 0 0,0 0 0,-1 0 0,1 0 0,0 0 16,-1 0-16,1 0 0,35 0 16,-36 18-16,1-18 0,0 0 0,-18 17 15,17-17-15,1 0 0,0 0 0,-1 0 0,1 18 0,0-18 0,-1 0 0,-17 18 0,18-18 16,17 0-16,-17 0 0,17 0 0,-35 17 0,18-17 0,-1 18 0,1-18 15,53 0-15,-54 0 0,1 0 0,-1 18 0,19-18 16,-19 0-16,1 0 0,0 0 0,-1 0 0,1 0 0,0 0 0,-1 0 0,1 0 0,-1 0 16,1 0-16,0 0 0,-1 0 0,1 0 0,0 0 0,-1 0 15,1 0-15,0 0 0,-1 0 0,1 0 0,0 0 0,-1 0 16,1 0-16,-1 0 0,1 0 16,0 0-16,-1 0 62,1-18-46,0 18-1,-18-18 1,17 18-16,1 0 0,0 0 16,-1 0-16,1 0 15,-1 0-15,1 0 0,-18-17 16,18 17-16,-18-18 31,0 0-15,-18 1-16,18-1 0,-18 18 0,1 0 0,17-18 0,0 1 0,-18 17 15,1-18-15,-1 1 0,0 17 0,1-18 0,17 0 0,-18 18 16,0-17-16,18-1 0,-17 18 0,17-18 0,-18 18 0,0 0 0,18-17 0,-17-1 16,-1 0-16,1 18 0,-1-17 0,18-1 0,-18 18 15,1 0-15,17-18 0,-18 18 0,18-17 0,-18 17 0,1 0 16,17-18-16,-18 18 0,0 0 15,36 0 79,0 0-78,-1 0-16,-17 18 0,18-18 0,-18 17 0,18-17 0,-1 0 0,1 0 0,0 18 15,-18 0-15,17-18 0,1 0 0,-1 0 0,1 17 0,0-17 0,-18 18 0,17-18 0,1 18 0,0-18 16,-1 0-16,1 17 0,0-17 0,-1 0 0,1 18 0,-1-18 0,1 0 0,0 0 16,-1 18-16,1-1 0,0-17 0,-1 0 0,-17 18 0,18-18 0,0 0 0,-1 18 15,1-18-15,-18 17 0,17-17 0,-17 18 16,18-18 0,-18 17 77,-18-17-77,18 18-16,-17-18 0,-1 0 16,18 18-16,-17-18 0,17 17 0,-18-17 0,0 0 0,1 0 0,17 18 0,-18-18 15,18 18-15,-18-18 0,1 0 0,17 17 0,-18 1 0,0 0 0,1-18 0,-18 35 16,-1-18-16,19 1 0,17 0 0,-89 35 15,89-36-15,-17-17 0,17 18 0,-18-18 0,1 18 0,-1-18 16,18 17-16,-18-17 0,18 18 0,-17-1 0,-1-17 0,18 18 16</inkml:trace>
  <inkml:trace contextRef="#ctx0" brushRef="#br0" timeOffset="193185.384">19403 5521 0,'17'0'94,"1"0"-94,0-18 0,-18 1 0,17 17 15,1-18-15,-18 0 0,18 18 0,-1 0 0,-17-17 0,18 17 16,-18-18-16,18 18 0,-1-18 0,1 18 0,-18-17 0,17-1 16,1 18-16,0 0 0,-1-17 0,1-1 0,0 18 0,-18-18 15,53 1-15,-53-1 0,35 18 0,-18 0 0,-17-18 16,18 18-16,0 0 0,-1 0 0,1-17 0,0 17 0,-1-18 15,1 18-15,-18-18 0,18 18 0,-1 0 0,-17-17 0,18 17 0,-1 0 16,1 0-16,-18-18 0,18 18 16,-1-17-16,1 17 0,-36 0 109,1 0-109,-1 0 16,0 0-16,1 0 0,-1 0 0,1 0 15,-1 0-15,0 0 0</inkml:trace>
  <inkml:trace contextRef="#ctx0" brushRef="#br0" timeOffset="193735.832">19826 5151 0,'18'0'47,"-1"0"-31,1 0-16,0 0 0,-1 0 0,1 0 15,0 0-15,-1 0 0,1 0 0,-1 0 16,1 0-16,0 0 0,-1 0 0,1 0 0,0 0 15,-1 0-15,1 0 16,0 0-16,-1 0 47,-17 17 47,0 1-94,0-1 0,0 1 0,0 0 0,-17-1 15,17 1-15,-18 0 0,18-1 0,0 1 0,-53 70 16,53-70-16,-18-18 0,18 17 0,-17 1 0,-1 0 16,0 17-16,1-17 0,17-1 0,-18-17 15,1 0-15,17 18 0,17-18 94,1 0-94,-1 0 31,1 0-31</inkml:trace>
  <inkml:trace contextRef="#ctx0" brushRef="#br0" timeOffset="194627.357">20585 5045 0,'0'17'46,"0"1"-46,0 0 0,0-1 0,0 1 0,0 0 0,0-1 16,0 18-16,-18-17 0,18 0 0,0-1 0,0 1 0,0 0 0,0-1 0,0 1 0,0 0 0,0-1 0,0 1 16,0-1-16,0 1 0,0 0 0,0-1 0,0 1 0,-18 35 0,1-35 15,17-1-15,0 1 0,0 0 0,0-1 0,0 1 0,0-1 0,0 1 16,0 0 0,0-36 62,0 0-78,0 1 0,0-1 0,0 1 0,0-1 0,0 0 15,0 1-15,0-1 0,0 0 0,0 1 0,0-1 0,0 0 0,0 1 0,0-1 16,0 0-16,0 1 0,0-1 0,0 1 0,0-1 0,0 0 0,0 1 0,0-1 16,0-17-16,0 17 0,0 0 0,0 1 0,0-1 0,0 1 0,0-1 0,0 0 0,0 1 15,0-1-15,0 0 0,17 18 0,-17-17 0,0-1 0,0 0 0,0 1 0,0-1 16,18 18-16,-18-17 0,0-1 15,0 0-15,18 1 0,-18-1 16,17 18 0,-17-18-16,0 1 15,0-1 1,18 18-16,0 0 0,-18-18 0,17 18 0,1-17 16,-1 17-16,1 0 0,0 0 15,-1 0 1,1 0-16,0 0 0,-1 0 15,1 0-15,0 17 16,-1-17-16,-17 18 16,0 0-16,18-18 0,-18 17 0,0 1 15,0 0-15,17-18 0,-17 17 0,0 1 16,0 0-16,0-1 16,0 1-16,-17-18 15,17 17-15,-18-17 0,1 0 0,17 18 16,-18-18-16,0 0 0,18 18 0,-17-18 15,-1 0-15,0 0 16,1 0 0,-1 0-16,0 0 15,1 0-15,-1 0 16</inkml:trace>
  <inkml:trace contextRef="#ctx0" brushRef="#br0" timeOffset="195250.166">20990 4815 0,'0'18'31,"0"0"-31,0-1 0,0 1 16,0 0-16,0-1 0,0 1 0,0 0 0,0 52 15,0-52-15,0-1 0,0 1 0,18 0 0,-18-1 16,0 1-16,18-18 0,-18 18 0,17-18 16,-17 17-16,0 1 15,0-36 48,0 1-63,0-1 0,0 0 0,0 1 15,0-1-15,-17 18 0,17-18 0,0 1 0,0-1 0,-18 18 0,18-18 0,0 1 0,0-1 16,0 1-16,0-1 0,0 0 0,0 1 0,0-1 0,0 0 0,0 1 16,0-1-16,0 0 0,0 1 0,0-1 0,0 0 15,0 1 1,18 17 31,-1 0-32,1 0-15,-1 0 16,1 0-16,0 0 0,-1 0 0,1 0 16,0 0-16,-1 0 15,1-18-15,0 18 0</inkml:trace>
  <inkml:trace contextRef="#ctx0" brushRef="#br0" timeOffset="195995.252">21184 4851 0,'0'17'0,"0"-34"0,-17 52 15,17-17-15,0-1 0,-18-17 0,18 18 0,0 0 0,0-1 16,0 1-16,0-1 15,18 1 1,-1-18 0,1 0-16,-18 18 0,18-18 0,-1 0 15,1 0-15,-1 0 16,1 0-16,0 0 0,17 0 16,-17 0-1,-1 0-15,1 0 16,0 0-16,-1 0 0,1 0 15,0 0-15,-18-18 47,0 0-31,0 1-16,0-1 0,0 1 0,0-1 16,17 18-16,-17-18 0,0 1 15,0-1-15,0 0 0,0 1 16,-17 17-1,-1 0-15,0 0 0,1 0 16,-1 0-16,0 0 0,1 0 16,-1 0-16,0 0 15,1 0 17</inkml:trace>
  <inkml:trace contextRef="#ctx0" brushRef="#br0" timeOffset="196980.76">21713 4727 0,'0'0'16,"-17"0"-16,-1 0 62,1 0-62,17 18 0,-18-1 16,0-17-16,18 36 0,-17-36 0,17 17 0,-18-17 0,18 18 16,-18-18-16,18 18 0,0-1 0,-17 1 15,17 0-15,-18-18 0,18 17 0,0 1 16,0 0-16,0-1 0,0 1 0,0-1 0,0 1 15,0 0-15,0-1 0,0 1 16,0 0-16,18-18 0,-1 0 16,1 0-16,0 0 15,-1 0-15,1 0 0,0 0 78,-18-18-78,0 0 0,0 1 16,17-1-16,1 0 0,-18 1 0,0-1 0,0 1 0,0-1 16,0 0-16,0 1 0,0-1 0,0 0 0,17 18 0,-17-17 0,0-1 15,18 0-15,-18 1 0,0-1 0,0 0 16,0 36 46,0 0-46,0-1-16,0 1 0,0 0 0,0-1 0,0 1 0,0 0 0,0-1 0,0 1 0,-18 17 16,18-17-16,0-1 0,0 1 0,0 0 0,0-1 0,0 1 0,0 0 0,0-1 0,0 19 0,0-19 15,0 1-15,0-1 0,0 1 0,0 0 0,0-1 0,0 1 0,0 0 0,-17-18 0,17 17 0,0 1 0,0 0 16,-18-1-16,18 1 0,0-1 0,0 1 0,-17 0 0,17-1 0,0 1 16,0 0-16,0-1 0,0 1 0,0 0 0,0-1 0,0 1 0,0 0 15,0-1-15,0 1 0,0-1 0,0 1 16,0 0-16,0-1 15,0 1-15,-18-18 63,0 0-47,18-18-1,0 1 1</inkml:trace>
  <inkml:trace contextRef="#ctx0" brushRef="#br0" timeOffset="197684.149">21890 4815 0,'18'0'78,"-18"53"-78,0-35 16,0 0-16,0-1 0,0 1 0,17-18 15,-17 18-15,0-1 0,18 1 0,-18-1 0,0 1 16,0 0-16,0-1 16,0 1-16,0 0 0,0-36 78,0 0-78,0 1 15,0-1-15,0 0 0,0 1 0,-18-1 0,18 1 16,0-1-16,0 0 0,0 1 0,0-1 0,0 0 16,0 1-16,0-1 0,0 0 0,0 1 15,18-1-15,-18 0 0,0 1 0,17-1 16,1 1-16,-18-1 0,18 0 0,-18 1 15,17 17-15,-17-18 0,18 18 0,-18-18 16,18 18-16,-18-17 0,17 17 0,1 0 16,0 0 46,-1 0-62,1 0 0,-1 0 16,1 0-16</inkml:trace>
  <inkml:trace contextRef="#ctx0" brushRef="#br0" timeOffset="199285.548">22190 4745 0,'-18'0'0,"0"0"31,1 0-15,17 17-1,0 1-15,0 0 0,-18-18 0,18 17 16,0 1-16,0 0 16,0-1-16,0 1 0,0 0 0,0-1 15,0 1-15,0 0 0,0-1 0,18-17 16,-1 18-16,19-1 16,-19-17-16,1 0 15,17 0-15,-17 0 0,0 0 0,-1 0 16,1 0-1,-36 0 17,18-17-17,-17 17 1,17-18-16,0 1 0,0-1 0,0 0 0,0 1 0,-18 17 16,18-36-16,0 19 0,0-1 0,-18 18 0,18-18 15,0 1-15,0-1 0,-17 18 0,34 0 94,-17 18-94,18-18 0,-18 17 0,18-17 0,-18 18 0,17 0 16,-17-1-16,18-17 0,-18 18 0,17-18 0,-17 18 0,0-1 0,18-17 0,0 0 0,-18 18 15,0 0-15,17-18 0,-17 17 0,18-17 0,-18 18 0,18-18 0,-18 17 16,17-17-16,1 0 0,0 0 15,-1 0-15,-17-17 47,0-1-31,0 1-16,0-1 0,18 0 0,-18 1 0,17 17 0,1 0 16,-18-18-16,0 0 0,0 1 0,0-1 15,0 0-15,18 18 0,-18-17 0,17-1 16,-17 0-16,0 1 0,0-1 0,0 36 94,18-18-94,-18 35 0,35 71 15,-35-88-15,0-1 0,18 1 0,-18 0 16,0-1-16,0 1 0,0-1 0,18-17 0,-18 18 0,0 0 0,0-1 15,0 1-15,0 0 0,17-1 16,-17-34 47,0-1-63,0 0 0,0 1 0,0-1 0,0-17 15,0 17-15,0-17 0,0 0 0,0 17 0,0 0 0,0 1 0,0-1 0,0 0 16,0 1-16,0-1 0,0 0 0,0 1 0,0-1 0,0 1 0,18 17 0,-18-18 0,18 0 15,-18 1-15,17-1 0,1 0 0,-1 18 16,-17-17-16,18 17 0,0 0 31,-1 0-15,1 0-16,-18 17 16,35 19-16,-35-19 0,0 1 0,18-18 0,0 18 15,-1-1-15,-17 1 0,0-1 0,18-17 0,-18 18 0,17-18 0,-17 18 0,0-1 0,0 1 16,18-18-16,-18 18 0,18-18 0,-18 17 0,17 1 0,-17 0 0,0-1 15,0 1-15,0 0 0,0-1 0,0 1 16,0-1-16,0 1 16,-17-18 31,17-18-32,-18 1-15,18-1 0,0 1 0,0-1 0,0 0 0,0 1 16,0-1-16,18 18 0,-18-18 0,0 1 0,17 17 0,-17-18 0,0 0 0,0 1 0,18 17 15,0-18-15,-18 0 0,17 18 0,1-17 0,0 17 16,-18-18-16,17 18 0,-17-17 0,18 17 0,-1 0 0,1 0 0,-18-18 0,53 0 16,-35 18-16,-1 0 0,1 0 0,17 0 0,-17 0 0,0 0 0,-1 0 15,1 0-15,-1 0 0,1 0 0,0 0 0,-1 0 16,1 0 0,0 0-16,-18 18 0,0 0 0,0-1 15,17-17-15,-17 18 0,18-18 0,-18 17 0,18 1 0,-18 0 16,0-1-16,0 1 0,17-18 0,-17 18 0,18-18 0,-18 17 15,0 1-15,0 0 0,0-1 0,0 1 157</inkml:trace>
  <inkml:trace contextRef="#ctx0" brushRef="#br0" timeOffset="-178707.151">1958 6897 0,'18'0'32,"-1"0"-17,1 0-15,-1 0 0,107 17 16,-36 36-16,0-17 15,-70-36-15,0 0 0,-18 17 0,17-17 0,1 0 0,0 18 0,-1-18 16,1 0-16,35 35 0,-36-17 0,1-18 0,0 0 0,-1 0 0,1 17 0,52 1 16,-52-18-16,0 18 0,-1-18 0,-17 17 0,18-17 15,0 18-15,-1-18 0,54 35 0,-54-35 16,1 18-16,0 0 0,-1-1 0,1-17 0,-18 18 16,18-18-16,-1 0 0,1 17 0,0-17 0,-1 18 0,19 0 15,-19-18-15,-17 17 0,18-17 0,-1 0 0,-17 18 0,18-18 0,0 0 16,-18 18-16,17-18 0,1 0 0,0 0 0,-1 17 15,1-17-15,0 0 16,-36 0 109,0 0-109,1 0-16,-1 0 0,0 0 0,1 0 0,-1 0 0,0 0 0</inkml:trace>
  <inkml:trace contextRef="#ctx0" brushRef="#br0" timeOffset="-178017.478">2187 6862 0,'0'-18'16,"0"36"46,0-1-62,0 1 0,0-1 0,0 142 16,35-53-16,-35-88 0,0-1 15,0 1-15,0 0 0,18-18 0,-18 17 0,18 1 0,-1-18 0,-17 17 0,0 1 16,18-18-16,0 0 0,-18 18 16,0-36 46,0 0-62,0 1 0,0-1 16,0 1-16,-18-1 0,18 0 0,0 1 0,0-19 0,-18 36 0,18-17 0,-17-1 0,17 0 0,0 1 0,-18-1 0,18 1 15,0-19-15,-18 36 0,18-35 0,-17 17 0,17 1 0,0-1 0,0 0 0,0 1 0,0-1 0,0 1 0,-18-1 16,18 0-16,0 1 0,0-1 0,0 0 16,0 1-16,18 17 62,-1 0-62,1 0 16,0 0-16,-1 0 0,1 0 0,0 0 0,-1 0 0,1 17 0,0-17 0,-1 0 15,1 0-15,0 0 0,-1 18 0,1-18 0,-1 0 0,-17 18 0,18-18 0,0 0 0,-18 17 0,17-17 16,1 0-16,0 18 0,-1-18 0,1 0 0,-18 18 0,18-18 0,-1 0 0,1 0 0,-1 17 16,1-17-16,-18 18 0,18-18 0,-1 0 0,1 0 15,-18 17-15,-18-17 47,1 0-47,-1 0 16</inkml:trace>
  <inkml:trace contextRef="#ctx0" brushRef="#br0" timeOffset="-177108.859">1094 6332 0,'-18'0'15,"0"0"-15,18 18 0,0 17 16,-17-35-16,17 18 0,0 0 0,-18-1 0,18 1 0,-18-1 0,18 1 0,0 17 16,-17-17-16,17 17 0,-18 18 0,0-53 0,18 18 0,0 17 0,0-17 0,0-1 0,-17 1 0,-1-18 0,18 35 0,0-17 0,0 0 15,-17-1-15,17 1 0,0 0 0,0-1 0,0 1 0,0-1 0,0 1 0,-18-18 0,18 18 0,0-1 0,0 1 0,0 0 0,0-1 0,-18 1 16,18 17-16,0-17 0,0 17 0,0-17 0,0-1 0,0 1 16,0 0-16,0-1 0,0 1 15,0 0-15,18-18 0,-18-18 63,-35-158-48,35 140-15,0 19 0,0-1 0,0 0 0,-18 18 0,18-35 0,0 17 0,-18 18 0,18-35 16,0 18-16,0-1 0,0-17 0,-17 17 0,17 0 0,-18 18 0,18-35 0,0-53 0,0-18 16,-18 71-16,18-1 0,0 19 0,0-1 0,0 1 0,0-1 0,0 0 0,0 1 0,0-1 0,0 0 0,0-17 0,0 17 15,0 1-15,0-1 0,0 1 0,0-1 0,18 18 0,0-35 0,-18 17 16,0 0-16,17 18 0,-17-17 0,18 17 0,-18-18 0,18 0 0,-1 18 15,36-53-15,-35 53 16,-1-17-16,19 17 0,-19 0 0,1 0 0,-18-18 0,18 18 0,-1 0 16,1 0-16,0 0 0,-1 0 0,1 0 0,0 0 0,-1 0 0,1 0 0,-1 0 0,1 0 0,0 0 0,-1 0 0,19 0 15,-19 0-15,1 0 0,0 0 0,-1 0 0,1 0 0,-1 0 0,1 0 16,0 0-16,-18 18 0,17-18 0,1 0 0,0 0 0,-1 35 16,1-35-16,-18 18 0,0-1 15,18 1-15,-18 0 0,0 17 0,0 0 0,-18-17 0,18 0 16,0-1-16,-18 1 0,1 17 0,-1 18 0,0-53 0,18 18 0,-17 17 0,-1-35 0,0 18 15,18-1-15,0 1 0,-17-1 0,-1-17 0,1 18 0,17 0 0,-18-1 0,18 1 0,-35-18 0,35 18 0,-18-1 0,0-17 16,1 18-16,17 0 0,-18-1 0,0-17 0,-34 53 0,34-35 0,0-1 16,1-17-16,-19 36 0,1-36 0,17 17 0,1 1 0,-1-18 0,18 18 0,-18-18 0,1 0 15,17 17-15,-18-17 0,1 0 0,-1 0 0,18 18 0,-18-18 0,1 0 0,-1 0 0,0 18 0,1-18 32,34 0 14,1 0-30,0 0-16,-1 0 0,-17 17 0,18-17 0,0 0 0,-1 0 0,1 0 0,-1 0 16,1 0-16,0 0 0,-1 0 0,1 0 0,0 18 0,-1-18 0,1 17 15,0-17-15,-1 0 0,1 0 0,0 0 16,-1 0-16,1 0 16,-18 18-1,17-18 32</inkml:trace>
  <inkml:trace contextRef="#ctx0" brushRef="#br0" timeOffset="-176473.484">1905 6244 0,'0'18'47,"0"-1"-47,0 1 0,-18 0 16,18-1-16,0 1 0,-53 17 0,53-17 0,-17-18 0,-36 88 15,35-88-15,18 18 0,0-1 16,-17-17-16,17 18 0,0 0 0,0-1 0,-18-17 0,0 18 0,18 0 16,-17-1-16,17 1 0,0-1 0,0 1 0,0 0 0,-18-18 15,18 17-15,0 1 0,0 0 0,0-1 16,0 1-16,0 0 0,0-1 0,0 1 16,18-18-16,-1 0 0,1 0 15,0 18-15,-1-18 0,1 0 16,0 17-16,-1-17 0,1 0 0,-1 0 15,1 0-15,0 0 16,-1-17 31,1-1-47,-18 0 0,0 1 0,18 17 0,-18-18 0,17-17 16,1 17-16,-18 0 0,0 1 0,0-1 0,18 0 0,-1 1 15,-17-1-15,18 18 0,-18-17 0,0-1 0,17 0 0,1 1 16,-18-1-16,0 0 0,0 1 0,0-1 15,0 0 64,-35 18-79,35-17 0,-18 17 0,1 0 0,-1 0 15,0 0-15,18-18 0,-17 18 0,17-17 16,-18 17-16,0 0 0,1 0 0,17-18 0</inkml:trace>
  <inkml:trace contextRef="#ctx0" brushRef="#br0" timeOffset="-175530.594">2081 6368 0,'0'17'47,"0"1"-47,18-18 0,-18 18 0,0-1 0,0 1 16,0-1-16,0 1 0,0 0 0,0-1 0,0 1 0,0 0 0,0-1 0,0 1 0,0 0 15,18-1-15,-18 1 0,0-1 0,0 1 16,0 0-16,17-18 31,-17-18 63,0 0-94,0-123 16,0 106-16,18 35 0,-18-18 0,0 1 0,0-1 0,0 1 0,18 17 0,-18-18 0,0 0 15,0 1-15,17-1 0,18-105 16,-35 87-16,18 36 0,-18-17 16,18 17-16,-1 0 78,-17 17-78,0 1 0,0 0 0,0-1 0,18-17 0,-18 18 0,18 17 15,-18-17-15,0-1 0,0 1 0,0 0 0,35 35 16,-35-36-16,0 1 0,18-18 0,-18 17 0,35-17 16,-35 18-16,18-18 15,-1 0-15,-17 18 16,18-36 15,-1 0-15,-17 1-16,0-1 0,18 18 0,-18-17 0,0-1 0,18 18 0,-18-18 15,17 1-15,-17-1 0,36-17 0,-19 17 0,-17 0 16,18 1-16,0-1 0,-18 1 0,17 17 78,1 17-62,-18 1-16,17-18 0,-17 17 0,0 1 0,0 0 0,18 35 0,-18-36 0,18-17 15,-18 18-15,0 0 0,0-1 0,0 1 0,0-1 0,17 1 0,-17 0 0,18-1 0,-18 1 0,18 53 16,-18-54-16,17 1 0,-17-1 0,18 1 16,-18 0-16,18-18 0</inkml:trace>
  <inkml:trace contextRef="#ctx0" brushRef="#br0" timeOffset="-166172.1">2222 7814 0,'-17'0'63,"17"18"-63,0-1 0,-18-17 0,1 18 0,17 0 0,-18-18 0,18 17 0,0 1 15,-35 52-15,-18 1 0,35-36 0,0-17 0,18 0 0,-17 17 0,-1 0 0,1-35 0,17 35 16,-18-17-16,-17 17 0,-1 71 0,-52 35 0,71-88 0,-1-18 0,0-17 16,-17 53-16,35-54 0,-35 36 0,17-18 0,18-17 0,-18 17 0,1-17 0,17 0 0,-18-1 0,18 1 15,0 17-15,-17-35 0,-19 88 0,36-70 0,0 0 0,0-1 0,0 1 16,0 0-16,-17-1 0,17 1 0,0-1 0,0 1 0,0 0 0,0-1 0,0 1 16,0 0-16,0 35 0,17-53 15,-17 17-15,18-17 0,-18 18 0,18-18 0,-18 18 0,17-18 16,1 0-16,-18 17 0,0-34 62,-18 17-62,1-18 0,-1 0 0,-35-52 16,53 34-16,-18 36 0,1-35 0,-1 17 0,18 1 0,-18-1 0,18 1 0,-17-1 0,-36-53 16,53 36-16,-18 17 0,1-17 0,-1 0 0,-17-18 0,35 35 15,-18 1-15,-17-36 0,35 35 0,-18 1 16,0 17-16,18-18 0,0 36 47,18-1-32,-18 1-15,0-1 0,18 1 0,-18 0 0,0-1 0,0 1 0,0 0 0,0-1 0,0 19 16,0-19-16,0 1 0,0 52 0,0-52 0,0 0 0,0-1 0,0 1 0,0 0 16,0 34-16,0-34 0,0 0 0,0 52 0,0-52 0,0 0 0,0-1 15,0 1-15,0 0 0,0-1 0,0 1 0,0 70 16,0-70-16,0-1 0,0 1 0,0 0 0,0-1 15,0 1-15,0-1 0,17-17 0,1 0 16,0 0-16,-1 0 0,1 0 0,-18 18 0,18-18 16,-1 0-16,1 0 0,-1 0 0,1 0 15,0 0-15,-1 0 16,1-35 0,0 17-16,-1 1 0,-17-1 0,18 0 0,0 18 15,-18-17-15,17-1 0,1 0 0,0 1 0,-18-1 0,17 18 0,1-18 0,-18 1 0,0-1 0,35-17 0,-17 17 0,17-17 0,36-53 16,-71 70-16,17 18 0,1-35 0,-1 0 0,1-1 0,0 36 15,-1-35-15,1 17 0,0 1 0,-18-1 0,17 0 0,1 18 0,-18-17 0,18-1 0,-18 1 16,17 17-16,1 0 16</inkml:trace>
  <inkml:trace contextRef="#ctx0" brushRef="#br0" timeOffset="-165371.517">776 10336 0,'0'-17'79,"0"-1"-79,18 0 0,-18 1 0,0-1 0,17-17 15,-17 17-15,0 1 0,0-1 0,0 0 0,0 1 0,0-1 0,0 0 16,0 1-16,0-1 0,0 1 0,0-1 0,0 0 0,0 1 0,0-1 0,0 0 15,0 1-15,0-1 0,0 0 0,0 1 0,-17 17 0,17-18 0,0 0 16,-36 18-16,19-17 0,-1 17 0,1 0 0,-1 0 16,0 0-16,18-18 15,-17 18 1,-1 18 0,-17-1-16,17 1 0,18 0 0,-18-1 0,1-17 0,17 18 0,0 0 15,-18-18-15,18 17 0,-17 1 0,17 0 0,-18-1 0,18 1 0,0 0 0,0-1 0,0 1 16,0-1-16,0 1 0,-18 70 15,18-52-15,0-19 0,0 1 0,0-1 0,0 1 0,0 0 0,0-1 16,0 1-16,0 0 0,0-1 0,0 1 0,18 17 0,0 0 16,-18-17-16,17-18 0,-17 18 0,18-18 0,-18 17 0,17-17 0,-17 18 0,18 0 0,0-1 15,-18 1-15,17-18 0,1 18 0,0-18 0,-1 17 0,1 1 16,-18 0-16,18-18 16,-18 17-16,0 1 15,0-1-15,0 1 0,0 0 0,0-1 0,0 1 16,0 0-16,0-1 0,-18 19 0,18-19 0,-18-17 0,18 18 0,-17 17 0,-1-17 15,0-1-15,18 1 0,-17-18 0,17 18 0,-36-1 0,36 1 0,0 0 0,-35-1 0,18-17 0,17 18 0,-18-1 0,0 1 0,-35 53 16,36-54-16,-1-17 0,0 36 0,1-36 0,-1 17 0,1 1 0,-1 0 0,0-18 0,18 17 16,-17 1-16,-54 52 0,53-70 0,1 0 0,-1 18 0,18 0 0,-18-18 0,1 0 0,-1 17 0,1 1 15,-1-18-15,0 18 0,-17-18 0,17 0 0,18 17 0,-35-17 0,17 0 0,1 0 16,17 18-16,-18-18 0,1 0 0,-1 0 16,0 0-1,18-18-15,-17 18 16,17-17-16,0-1 0,0 0 0,-18 18 15,18-17-15</inkml:trace>
  <inkml:trace contextRef="#ctx0" brushRef="#br0" timeOffset="-164919.501">970 10107 0,'18'18'32,"-18"-1"-32,0 1 0,0 0 15,17-1-15,-17 1 0,0 0 0,0 17 0,0 71 16,0-53-16,0-1 0,0-34 0,0 0 0,0-1 0,0 19 0,0-1 0,-17-17 0,17-1 0,0 1 0,0 0 0,0-1 16,0 1-16,-18-1 0,18 19 0,0-19 0,0 1 0,-18 0 0,18-1 0,0 1 0,0 0 0,-17-1 0,17 1 0,0-1 15,0 19-15,0-19 0,0 1 0,0 0 0,0-1 0,0 1 0,-18 0 0,18-1 0,0 1 16,0-1-16,-17-17 0,17 18 0,0 0 0,0-1 0,0 1 0,0 0 15,0-1-15,0 1 0,0 0 16,-18-18 31,0-18-31</inkml:trace>
  <inkml:trace contextRef="#ctx0" brushRef="#br0" timeOffset="-164629.68">582 10707 0,'18'0'31,"-1"0"-15,19 0-1,-19 0-15,1 0 0,0 0 0,-1 0 0,1 0 0,-1 0 16,1 0-16,0 0 0,-1 0 0,1 0 0,-18 17 15,18-17-15,-1 0 0,1 0 0,-18 18 0,35-18 0,0 0 16,-17 0-16,0 18 0,-1-18 0,1 0 16,0 0-16,-18 17 31,17-17-15,1 0-1,0 18-15,-1-18 16,1 0-16</inkml:trace>
  <inkml:trace contextRef="#ctx0" brushRef="#br0" timeOffset="-164178.968">1164 10918 0,'0'53'0,"-17"18"16,17-53-16,0-1 0,0 18 15,0-17-15,0 0 0,0-1 0,0 1 16,0 0-16,17-18 16,1 17-16,-1-17 0,-17 18 0,18-18 0,0 18 15,-1-18-15,-17 17 0,18-17 0,0 0 16,-1 0-16,1 0 0,0 18 0,34-18 16,-34 0-1,0 0-15,-1 0 0,1 0 0,0 0 0,-1 0 16,1 0-16,17-35 0,-17 17 0,0 18 0,-1-18 0,1 1 15,-1 17-15,1-18 0,0 0 0,-18 1 0,17 17 0,1-18 0,0 0 0,-1 18 16,-17-17-16,36-1 0,-19 1 0,-17-1 0,18 0 16,-18 1-16,35-36 15,-35 35-15,0 0 16,-18 18-16,1 0 16,-1 0-16,18-17 0,-17 17 0,-89-18 15,106 1-15,-18 17 0,0-18 0,1 18 16,-1 0-16,1 0 0,-1 0 0,0 0 47</inkml:trace>
  <inkml:trace contextRef="#ctx0" brushRef="#br0" timeOffset="-155046.464">3193 10566 0</inkml:trace>
  <inkml:trace contextRef="#ctx0" brushRef="#br0" timeOffset="-154701.64">2893 10936 0</inkml:trace>
  <inkml:trace contextRef="#ctx0" brushRef="#br0" timeOffset="-132560.114">2046 10901 0,'18'0'15,"-18"17"-15,0 1 0,0 0 0,17-1 0,-17 1 0,18 0 16,-18-1-16,18 1 0,-18 0 15,0-1-15,17 1 0,-17-1 16,18-17-16,0 0 16,-18 18-16,0 0 0,0-36 140,0 0-140,17 1 16,-17-1-16,18 1 0,-18-19 0,0 19 0,17 17 0,-17-18 16,18 18-16,0-53 0,-1 35 0,1 18 15,-18-17-15,0-1 0,18 1 0,-1 17 0,36-53 16,-35 35-16,-18 0 0,35 18 0,18-35 15,-35 35-15,-1 0 0,-17-18 0,36 1 0,-19-1 16,1 18-16,0 0 0,-1 0 16,1 0-16,-1 0 31,1 0-31,0 0 16,-1 0-16,1 0 0,0 0 0,-1 18 0,1-1 15,0-17-15,-1 0 0,1 0 0,-1 18 0,1-18 16,0 18-16,-1-18 0</inkml:trace>
  <inkml:trace contextRef="#ctx0" brushRef="#br0" timeOffset="-131829.186">2769 10883 0,'-17'0'15,"34"0"-15,-52 18 0,35-1 0,-18-17 0,1 18 0,-1-18 0,0 0 0,1 18 0,17-1 0,-18 1 16,1-18-16,-19 35 0,19-35 0,-1 0 0,18 18 0,-18-18 0,18 18 16,0-1-16,-17-17 0,-36 35 0,35-17 15,18 0-15,0-1 0,-17-17 0,17 18 31,17-18-15,1 0-16,17 18 16,-17-18-16,-1 0 0,1 0 0,0 0 15,-1 0 1,1 0 0,0 0 15,-1 0-31,-17-18 0,18 18 0,-1-18 0,1 18 0,-18-17 0,18-1 15,-1 18-15,-17-18 0,0 1 0,18 17 0,0-18 0,-18 1 16,17-1-16,-17 0 0,18 18 0,-18-17 0,18 17 0,-1-36 16,-17 19-16,0-1 15,18 18-15,-18 18 78,0-1-78,0 1 0,0 0 0,0-1 16,0 1-16,0 0 0,0-1 0,0 1 0,0-1 0,0 1 0,0 0 0,0-1 0,-18-17 0,18 18 16,0 17-16,0-17 0,0 0 0,0-1 0,0 1 0,0 0 0,0 17 15,0-18-15,0 1 0,0 0 0,18-18 32,-1 0-32,-17 17 15,18-17-15,0 0 16</inkml:trace>
  <inkml:trace contextRef="#ctx0" brushRef="#br0" timeOffset="-131142.735">3298 11060 0,'-17'0'47,"17"17"-47,-18 1 0,1-18 0,17 17 16,-18 1-16,0 0 0,18-1 0,0 1 0,-17-18 0,17 18 0,-18-1 15,18 1-15,0 0 0,0-1 0,0 1 16,0 0-16,0-1 15,0 1-15,18-18 16,-1 0-16,1 0 0,0 0 0,-1 0 16,1 0-16,-1 0 0,1 0 15,0 0-15,-1 0 0,1-18 0,0 18 0,-1-17 0,1-1 16,-18 0-16,0 1 0,18 17 0,-18-18 0,17 18 0,-17-18 0,0 1 16,18-1-16,-18 0 0,0 1 0,17-36 15,-17 35-15,0 1 0,0 34 63,0 1-63,-17-18 0,17 17 0,0 1 0,0 0 0,0-1 0,0 1 0,0 0 0,-18-1 15,18 19-15,0-19 0,-17 1 0,17 17 0,-18-17 0,18 17 0,0-17 0,0-1 0,0 19 0,0-19 0,-18 1 0,18 17 0,-17-35 16,-1 71-16,18-18 0,0-18 0,-18 0 0,1-35 0,17 35 0,-18-17 0,18 17 0,0 1 0,-18-19 0,18 19 0,0-19 0,0 1 16,-17 17-16,17 0 0,-18-17 0,-17 106 0,35-72 0,0 1 0,-18-17 0,18-1 0,-17-35 15,17 35-15,-18 0 0,18-17 0,0 0 0,0-1 0,0 1 0,0 0 0,0-1 0,-18 1 0,18 0 0,0-1 0,0 1 0,0 0 16,-17-1-16,17 1 0,-18-1 0,18 1 0,0 0 0,0-1 0,0 1 0,-18-18 15,18 18-15,-17-18 0,17 17 0,-18 1 0,1 0 0,-1-18 16,-70 17-16,70 1 16,0-18-16,1 0 0,-1 0 0,0 0 0,1 0 0,-1 0 15,1 0-15,-1 0 0,0 0 16,1 0-16,17-18 0,-18 1 16,18-1-16,-18 18 0,18-18 0,-17 18 0,17-17 0,-36-36 15,19 53-15,17-18 0,-18 0 0,1 18 0,17-17 0,-18-1 0,18 1 16</inkml:trace>
  <inkml:trace contextRef="#ctx0" brushRef="#br0" timeOffset="-130211.206">3581 11307 0,'17'0'31,"1"0"-31,0 0 16,-1 0-16,1 0 0,0 0 0,-1 0 0,1 0 16,-1 0-16,1 0 0,0 0 0,-1 0 0,1 0 15,0 17-15,-1-17 16,1 0-16,0 0 0,-1 0 16,-17-17-1,18 17-15,-18-18 0,17 18 0,1-18 0,0 1 16,-18-1-16,0 0 0,17 18 0,1-35 15,-18 17-15,0 1 0,18-36 16,-18 35-16,0 1 0,0-1 16,0 0-16,0 1 0,-18 17 31,0 0-15,1 0-1,-19 0-15,19 17 0,-1-17 0,1 0 16,17 18-16,-18-18 0,0 18 0,18-1 0,-17-17 0,-1 18 0,18-1 15,-18-17-15,1 0 0,-1 36 0,18-19 0,-18-17 0,18 18 0,-17 0 16,-1-18-16,18 17 0,0 1 0,0 0 0,-17-18 0,-1 0 0,18 17 0,0 1 16,0 0-16,0-1 0,0 1 0,-18-18 0,18 17 0,0 1 15,0 0-15,0-1 0,0 1 0,0 0 0,0-1 16,18-17-16,-18 18 0,35 0 0,-35-1 0,18 1 16,35-1-1,-36 1-15,1 0 0,0-18 0,-1 0 16,1 17-16,0-17 0,-18 18 15,17-18-15,1 0 16,-18 18 125</inkml:trace>
  <inkml:trace contextRef="#ctx0" brushRef="#br0" timeOffset="-123104.027">494 11871 0,'18'0'31,"-1"0"-31,1 0 16,-1 0-16,1 0 0,17 0 0,-17 0 0,17 0 0,1 0 0,87 0 15,-88 0-15,18 0 0,-35 0 0,-1 0 0,19 0 0,-19 0 0,36 0 0,-35 0 0,0 0 0,70-18 0,-71 18 16,19 0-16,70 0 0,-71 0 0,0 0 0,36-17 0,-36 17 0,18 0 0,-18 0 0,0 0 0,1 0 0,-1 0 0,18-18 0,-35 18 16,158 0-16,-123 0 0,282-35 0,-282 35 0,17 0 15,-34 0-15,175 0 0,-140 0 0,-18 0 0,-36 0 0,160 0 16,-124-18-16,106 18 0,-107 0 0,1 0 0,0 0 0,0 0 0,-35 0 0,35 0 0,0 0 0,-36 0 0,72 0 0,-54 0 15,18 0-15,-36 0 0,36 0 0,-17 0 0,369 18 16,-387-18-16,17 0 0,124 0 0,-124 0 16,0 0-16,1 0 0,-1 17 0,-17-17 0,-1 0 15,-34 0 4235,17 18-4234,-18-18 0</inkml:trace>
  <inkml:trace contextRef="#ctx0" brushRef="#br0" timeOffset="-92749.519">16598 9984 0,'18'0'31,"-1"0"-31,1 0 0,0 0 0,-1 0 15,1 0-15,0 0 0,-1 0 0,1 0 16,0 0-16,-1 0 0,1 0 0,0 0 0,-1 0 16,1 0-16,-1 0 15,-17-18 1,0 0 0,0 1-16,0-1 0,0 0 0,0 1 0,0-1 15,0 0-15,0 1 0,0-1 0,0 1 0,0-1 0,-17-17 16,-1 35-16,18-18 0,-53-35 15,36 53-15,-1-18 0,0 18 0,-17-17 0,17 17 0,1-18 16,-1 18-16,0 0 0,1-17 0,-1 17 0,1 0 0,-36 0 16,35 0-16,0 0 0,-17 0 0,17 0 0,1 0 0,-1-18 0,1 18 0,-1 0 0,0 0 15,1 0-15,-1 0 0,0 0 0,-17 18 0,17-18 0,1 0 0,-1 17 0,-70 36 16,53-35-16,17-1 0,0 1 0,1 0 0,17-1 0,-53 36 16,0 0-16,35-35 0,1-1 0,17 1 0,-18-18 0,0 18 0,18-1 0,-17 1 0,17 0 0,-71 105 15,54-70-15,17-18 0,0 1 0,-18-1 16,18-18-16,0 1 0,0 17 0,0-17 0,0 0 0,18-18 15,34 53-15,-34-36 0,-18 1 0,18-18 0,-1 0 0,1 17 16,0 1-16,17-18 0,18 53 0,-36-53 0,1 0 0,0 18 0,-1-1 16,107 36-16,-107-53 0,1 18 0,17-18 0,-35 18 0,18-18 0,0 17 0,-1-17 15,1 18-15,35 17 0,-35-35 0,-18 18 0,17-1 0,1-17 0,-1 0 0,1 0 16,-18 18-16,18 0 0,-18-1 31,0 1-31,-18 0 0,0-1 16,1 1-16,-1-18 0,1 17 0,-1 1 0,0 0 0,1-18 15,-1 0-15,18 17 0,-35 1 0,17 0 0,-123 17 16,106 0-16,-1-35 0,19 0 0,-19 18 0,19-18 0,-1 0 0,-17 17 16,17-17-16,1 0 0,-1 0 0,0 0 0,1 18 0,-1-18 0,-35 0 0,36 0 15,-1 0-15,0 0 0,1 0 0,-1 0 0,-17 0 0,-18-18 0,35 18 16,0 0-16,18-17 0,-17 17 0,-1-18 0,1 18 0,17-17 0,-18 17 0,0 0 0,-35-36 16,36 36-16,-1 0 0</inkml:trace>
  <inkml:trace contextRef="#ctx0" brushRef="#br0" timeOffset="-73255.176">17357 9878 0,'0'17'31,"0"1"-15,0 0-16,0-1 0,0 36 0,0-35 0,0 0 0,-18-18 0,18 17 0,-18 1 0,18-1 0,0 1 16,-17 35-16,-1 18 0,0-54 0,18 1 0,-17-1 0,17 1 0,0 17 0,-18-17 15,18 0-15,-17 35 0,-1-36 0,18 1 0,0-1 0,-18 1 0,1 17 16,17-17-16,0 0 0,0 17 0,-36 18 0,36-35 15,0-1-15,0 1 0,-17-1 0,17 1 0,-18 0 0,18-1 0,0 1 16,0 0-16,0-1 0,-18 19 0,18-19 0,0 1 0,0-1 0,-17-17 16,17 18-16,0 0 0,-18-18 0,18 35 0,0-17 0,0-1 15,0 1-15,-17-18 16</inkml:trace>
  <inkml:trace contextRef="#ctx0" brushRef="#br0" timeOffset="-72700.289">16828 10407 0,'17'0'47,"1"0"-47,-1 0 15,1 0-15,0 0 0,-1 0 0,1 0 16,0 0-16,-1 0 0,1 18 0,0-18 0,-1 0 16,36 0-16,-35 0 0,-1 0 15,1 0-15,0 0 16,-1 0-16,1 0 15,0 0-15,-1 0 0,1 0 16,-1 0 0,1 0-16,0 0 15,-1 0-15,1 0 16,0 0-16,-1 0 16,-17 17-16,36-17 15,-19 0-15,1 0 16,-1 0-16,-17 18 15</inkml:trace>
  <inkml:trace contextRef="#ctx0" brushRef="#br0" timeOffset="-71189.268">17780 10724 0,'-18'0'15,"1"0"-15,17-17 16,-18 17-16,0 0 78,1 0-78,-1 0 16,1 0-16,-1 0 15,0 0-15,1 0 0,-1 0 0,0 0 0,1 0 16,-1 0-16,0 0 0,1 0 0,-1 0 0,0 0 15,1 0-15,-1 0 0,1 0 0,17 17 0,-18-17 0,0 18 0,1-18 16,-1 0-16,0 0 0,1 18 0,17-1 16,-18-17-16,0 0 0,1 0 0,17 18 0,0 0 15,-18-18-15,18 17 0,-17-17 0,17 18 16,-36 17-16,36-17 16,-17-18-16,17 17 0,0 1 0,0 0 15,0-1-15,0 1 16,0 0-16,0-1 0,0 1 15,0 0-15,17-18 0,-17 17 0,18-17 0,-18 18 16,18-18-16,-1 17 0,-17 1 0,18-18 16,-1 0-16,-17 18 0,18-18 0,-18 17 15,18-17-15,-1 0 0,1 0 16,17 0-16,-17 0 31,0 0 16,-18-17-31,17 17-16,1-18 0,-18 0 0,17 1 0,-17-1 15,18 18-15,-18-35 0,18 35 0,-1-35 0,1 35 0,0-18 16,-18 0-16,17 18 0,-17-17 0,0-1 0,18 18 0,-18-18 0,18 18 16,-1-17-16,-17-1 0,18 18 0,-18-17 0,0-1 15,18 18-15,-18-18 0,17 1 16,-17-1-16,18 18 0,-18-18 0,17 1 15,-17-1-15,0 0 16,0 1-16,0 34 78,0 1-62,0 0-16,0-1 0,0 19 0,0-19 0,0 1 0,0 0 0,0-1 0,0 54 15,0-54-15,0 1 0,0 0 0,0-1 0,-17-17 0,17 18 0,0 0 16,0 17-16,0-18 0,0 1 0,0 0 0,0-1 0,0 1 0,0 0 16,0-1-16,0 1 0,0 0 0,0-1 0,-18-17 0,18 18 15,0 0-15,0-1 16,18-17 0,-1 0-16,1 0 46,0 0-30,-1 0 0</inkml:trace>
  <inkml:trace contextRef="#ctx0" brushRef="#br0" timeOffset="-70438.099">18415 10830 0,'0'-17'15,"-18"17"32,1 0-47,17-18 16,-18 18-16,0 0 16,1 0 46,-18 18-62,35-1 0,-53 19 0,35-36 0,18 17 0,-18-17 16,18 18-16,-17-18 0,-1 17 0,0 1 0,1-18 0,-36 35 15,35-17-15,1 0 0,-1-1 0,-17 19 16,17-19-16,0 1 0,1-1 0,-1-17 0,18 18 16,0 0-16,-18-18 0,18 17 0,-17 1 15,17 0-15,0-1 16,0 1-1,17-18 1,-17 18-16,18-18 0,0 0 16,-18 17-16,17-17 0,1 0 15,-18 18-15,0 0 0,18-18 0,-18 17 0,17-17 16,1 0-16,-18 18 0,0-1 0,18-17 0,-1 0 0,-17 18 16,0 0-16,36-18 0,-19 17 0,1-17 0,-1 0 0,-17 18 0,18-18 0,-18 18 15,18-18-15,35 0 0,-36 17 0,1-17 0,0 0 16,-1 0-16,1 0 0,-1 0 62,-17-17-62,18-1 16</inkml:trace>
  <inkml:trace contextRef="#ctx0" brushRef="#br0" timeOffset="-69350.585">19209 9966 0,'0'18'31,"0"-1"-31,0 1 0,0 0 0,0 17 0,0-18 0,0 19 15,0-19-15,0 1 0,-18 0 0,18-1 0,0 1 0,0 0 0,0-1 0,-18 18 0,18-17 0,0 17 0,0 1 0,-17 69 16,-1-87-16,1 35 0,17 0 0,-18-18 0,18-17 0,-18 17 0,18-17 16,0 17-16,-17-17 0,17 17 0,0-17 0,0-1 0,0 19 0,0-19 0,0 1 0,0-1 0,-18 1 0,18 0 15,0 17-15,-18-35 0,18 35 0,0-17 0,0 17 0,0-17 0,0-1 0,0 1 0,0 0 0,0-1 16,-17 19-16,17-19 0,0 1 0,0 0 0,0-1 0,0 1 0,0 0 16,0 17-16,0 0 0,0-17 0,0-1 0,0 1 15,0 0-15,0-1 0,0 1 0,0 0 16,0-36 62,-18-70-62,18 70-16,0 0 0,0 1 0,0-1 0,0-52 15,0 52-15,0 0 0,0 1 0,0-1 0,0 0 0,0 1 0,0-1 0,0-17 0,0 0 16,18 35-16,-18-18 0,0 0 0,0 1 0,17-1 0,1 0 0,-18 1 0,0-1 0,18 18 0,-18-18 0,17 18 15,-17-17-15,18-1 0,0 1 0,-18-1 0,17 0 0,-17 1 0,18-1 0,-1 18 16,1-18-16,-18 1 0,0-1 0,18 18 0,-1 0 0,-17-18 0,18 18 0,0-17 16,-1 17-16,1 0 0,0-35 0,-1 35 0,1 0 0,0 0 0,-1-18 15,1 18-15,-1 0 0,1 0 0,0 0 0,-1 0 16,1 0-16,0 0 0,-1 0 0,1 0 47,-18 18-47,0-1 0,0 1 15,0-1-15,0 1 0,0 0 0,0-1 0,-18-17 0,18 18 16,-17-18-16,17 18 0,0-1 0,-18-17 0,18 18 0,0 0 0,-18-18 0,1 17 16,-19 36-1,19-35-15,-1-1 0,18 1 0,-17-18 0,-1 18 0,0-1 16,1 1-16,17 0 0,-18-18 0,18 17 0,-18-17 0,18 18 0,-17-18 16,-1 17-16,18 1 0,-18-18 0,18 18 0,0-1 15,18-17 16,0 0-15,-1 0-16,1 0 0,0 0 16,-18 18-16,70 17 15,-52-17-15,-18 0 0,17-18 0,1 0 16,-18 17-16,0 1 0,18-18 0,-1 0 0,-17 18 0,18-18 0,-18 17 16,18-17-16,-18 18 0,17-18 0,1 17 0,0-17 15,-1 18-15,1-18 16,-1 0 15,1 0-15,-18 18-16,18-18 0,-18 17 15,0 1-15,17-18 0,-17 18 47</inkml:trace>
  <inkml:trace contextRef="#ctx0" brushRef="#br0" timeOffset="-68276.927">20990 9931 0,'0'17'31,"0"1"-31,0 17 0,-17-17 0,-1 0 0,0 17 0,18-18 0,-158 283 15,87-229 1,53-18-16,1-36 0,-71 89 0,70-53 0,-17 0 0,-1-18 0,-17 36 0,36-53 0,-18 17 0,-1 53 16,-17-17-16,-52 87 0,-19-17 0,89-105 0,17-1 0,-70 53 0,70-53 0,-17-17 15,0 70-15,-1-52 0,-69 69 0,52-16 0,35-72 0,-17 36 0,0-35 0,17 35 0,-17 0 0,-1-36 0,-17 71 16,18-52-16,0-19 0,-106 142 0,17-18 0,54-70 16,34-18-16,-16-18 0,-1 36 0,-124 87 0,124-105 15,0 0-15,18-18 0,17-17 0,-17 17 0,-35 18 0,52-35 0,0 0 16,18-1-16,-35-17 0,17 18 0,18-1 0,-17-17 0,-1 18 0,1 0 0,17-1 0,-36-17 0,36 18 0,-17 0 15,-1-18-15,18 17 0,-18-17 0</inkml:trace>
  <inkml:trace contextRef="#ctx0" brushRef="#br0" timeOffset="-67412.39">20408 11871 0,'18'0'31,"-18"18"-31,17 17 16,-17-17-16,0-1 0,0 1 0,0-1 0,0 1 0,18 0 0,-18-1 0,0 1 0,0 17 0,0-17 0,0 17 16,0-17-16,0 17 0,18-35 0,-18 18 0,0 17 0,0 0 0,0-17 0,0 0 0,0 17 0,0-18 15,0 1-15,0 17 0,0-17 0,0 0 0,17 140 0,-17-140 0,0 0 0,0 17 0,0 0 16,0 1-16,0-1 0,0 18 0,0-36 0,0 19 0,0-1 0,0-17 0,0-1 0,0 18 0,0 1 15,0-1-15,0-17 0,0 17 0,0-17 0,0-1 0,0 19 0,0-1 0,-17-35 0,17 35 0,0-17 0,0 17 16,-18 18-16,18-35 0,0-1 0,-18 1 0,18-1 0,0 1 0,-17 17 0,17-17 0,0 0 0,0 17 0,-18-17 16,18-1-16,0 1 0,-17-1 0,17 1 0,0 0 0,0-1 0,0 19 15,0-19-15,0 1 0,0 0 0,0-1 0,0-34 94,0-19-94,-18 36 0,18-17 0,0-1 0,0 0 0,0 1 0,0-1 0,0 0 0,0 1 16,0-1-16,0 1 0,0-1 0,0 0 0,0 1 0,0-1 0,0-17 0,0 17 15,0 0-15,35-105 0,-35 105 0,18 1 16,-18-1-16,0 0 0,17 1 0,1-1 0,-18 1 0,0-1 0,18 0 0,-1 18 0,-17-17 0,18-1 0,-18 0 0,18 1 0,-18-1 16,17 18-16,-17-18 0,18 18 0,0-17 0,-1-1 0,1 0 0,-18 1 0,18 17 0,-18-18 0,17 18 15,1-17-15,-1-1 0,1 18 0,0 0 0,-18-18 0,0 1 0,35 17 0,-17 0 16,-18-18-16,17 18 0,1 0 0,-18-18 0,35 1 0,-17 17 15,-1 0-15,1 0 0,-4040 0 0,8079 0 0,-4039 0 0,-18-18 0,18 18 0,-1 0 16,1 0-16,0 0 0,-1 0 16,1 0-16,-1 0 15,-17 18-15,0 17 0,18-35 16,0 18-16,-18-1 0,17-17 0,-17 18 0,0 0 0,0-1 0,18-17 0,-18 18 0,0-1 0,18-17 0,-18 18 16,0 17-16,0-17 0,0 0 0,0-1 0,17 1 0,1 0 0,-18 17 0,0-17 0,18-18 0,-18 17 15,0 1-15,0-1 0,0 1 0,0 0 0,0-1 0,0 1 0,0 0 0,0-1 0,0 1 16,0 0-16,0-1 0,0 1 0,0-1 0,0 1 0,0 0 0,0-1 0,0 1 15,0 0-15,0-1 0,0 1 0,0 0 0,0-1 16,0 1-16,0-1 16,-18-17 31</inkml:trace>
  <inkml:trace contextRef="#ctx0" brushRef="#br0" timeOffset="-66797.688">21431 13388 0,'0'0'0,"36"0"16,-19 0-16,1 0 16,-1 0-1,1 0-15,0 0 16,-1 0-16,1 0 0,0 0 0,-1 0 16,1 0-16,0 0 0,-1 0 0,1 0 0,-1 0 15,1-18-15,0 18 0,-1-17 0,1 17 0,0 0 0,-1 0 0,-17-18 16,18 18-16,17-18 0,-35 1 0,18 17 0,0 0 0,-1-18 0,1 18 0,-1 0 0,-17-18 0,18 18 15,0-17-15,-18-1 0,17 18 0,-17-17 0,18 17 0,0 0 0,-18-18 0,17 0 0,1 18 0,-18-17 16,18-1-16,-18 0 0,17 18 0,1-17 0,-1-19 0,-17 19 16,18 17-16,-18-18 0,0 0 0,0 1 0,0-1 15,0 1-15,0-1 0,0 0 0,-18 18 16,18-17-16,-17 17 0,-1 0 16,1 0-16,-1 0 15,0 0-15,1 0 0,-1 0 0,0 0 0,1 0 0,-1 0 0,0 0 16,1 0-16,-1 0 0,1 0 0,-1 0 0,0 0 0,1 17 0,-1-17 15,0 0-15,1 18 0,17 0 0,-18-18 0,0 0 0,18 17 0,-17-17 0,-1 0 0,0 18 0,1-18 0,17 17 16,-18 1-16,1-18 0,17 18 0,-18-18 0,0 17 0,1-17 0,17 18 0,0 0 0,-18-18 0,0 17 0,-17 19 16,17-36-16,1 35 0,17-17 0,-18-18 0,18 17 0,0 1 0,-17-18 0,17 17 0,-18 1 15,18 0-15,0-1 0,-18-17 0,18 18 0,0 0 0,-17-18 0,17 17 16,0 1-16,0 0 0,0-1 0,53 1 16,-53-1-16,17-17 15,1 0-15,17 0 0,-17 0 0,-1 18 16,1-18-16,-18 18 0,18-18 0,-1 0 0,-17 17 0,18-17 15,0 0-15,-1 0 0,1 18 0,-1-18 16,1 0-16,-18 18 0,18-18 0,-1 0 0,1 0 0,0 0 0,-1 0 0,1 0 16,0 0-16,-18 17 0,17-17 15,1 0-15,0 0 0,-1 0 16,1 0-16</inkml:trace>
  <inkml:trace contextRef="#ctx0" brushRef="#br0" timeOffset="-66094.212">22507 13088 0,'-17'0'0,"34"0"15,-52 0-15,17 0 0,1 0 0,-1 0 0,0 18 0,1-18 0,-1 0 0,0 0 0,1 0 16,-1 0-16,18 17 0,-17 1 0,-1-18 0,18 18 0,-18-18 0,-17 0 15,35 17-15,0 1 0,-18-18 0,1 0 0,17 18 16,0-1-16,0 1 0,0-1 0,-18-17 0,18 18 0,0 0 16,0-1-16,0 1 0,0 0 0,0-1 0,0 1 15,0 0-15,0-1 0,18-17 16,-18 18-16,35-1 0,-17-17 16,-1 18-16,-17 0 0,18-18 0,0 0 15,-18 17-15,17-17 0,1 0 0,-1 0 0,-17 18 16,18-18-16,0 0 0,-1 0 0,1 18 0,0-18 0,-1 0 15,1 0-15,17 0 0,-17 0 0,-1 0 16,1 0-16,0 0 0,-1 0 0,1 0 0,0 0 16,-1-36-16,1 36 15,-18-17-15,18 17 0,-18-18 0,0 0 0,0 1 0,17 17 16,-17-18-16,0 1 0,18-1 0,0-17 16,-18 17-16,0 0 0,0 1 0,17 17 0,-17-18 0,0 0 0,18 18 15,-18-17-15,0-1 0,0 1 0,17 17 63,1 0-48,-18 17-15,0 1 0,0-1 0,0 1 16,0 35-16,0-35 0,0-1 0,0 1 0,0 0 16,0-1-16,0 1 0,0-1 0,18-17 15,-18 18-15,17-18 16,1 0-16,0 0 15,-1 18 1,1-18-16</inkml:trace>
  <inkml:trace contextRef="#ctx0" brushRef="#br0" timeOffset="-64997.137">23319 13070 0,'0'18'31,"0"0"-31,0-1 0,0 1 0,0 0 0,0-1 0,0 1 16,0 0-16,0-1 0,0 1 0,0-1 0,0 1 0,0 17 0,0 1 15,0-19-15,0 36 0,0-35 0,0-1 0,0 19 0,0-1 0,0-17 0,0-1 16,0 36-16,0-35 0,0 17 0,0 0 0,0-17 0,0 17 0,0-17 0,0 0 0,0 17 15,0-17-15,0 105 0,0-105 0,0-1 0,0 1 0,0 17 0,0-17 16,0-1-16,0 1 0,0 0 0,0-1 0,0 1 0,0 0 0,0-1 0,0 1 0,17 0 0,-17-1 0,0 1 16,0-1-16,0 1 0,18 0 0,-18 35 0,0-36 0,18-17 15,-18 18-15,17 0 0,1-18 0,-18 17 0,0 1 16,17-18-16,-17-18 62,0 1-62,0-1 0,-17 18 0,17-18 0,-18 1 0,18-1 0,0 0 0,0 1 0,0-1 0,0 0 0,0 1 16,0-1-16,0 1 0,0-1 0,-17 0 0,17-17 0,0 17 0,0 1 0,0-1 0,0 0 0,0 1 0,0-18 0,0-1 16,0 19-16,0-19 0,0 1 0,0 17 0,0 1 0,17-18 0,-17 17 0,0 0 0,18-123 15,-1 123-15,1-34 0,0-1 0,-1 0 0,-17 35 0,18 0 0,17 1 16,-35-1-16,0 1 0,0-1 0,18 0 0,0 1 0,-18-1 0,17 0 0,1 18 0,-18-17 0,17-1 0,-17 0 16,18 1-16,-18-1 0,18 18 0,-18-17 0,0-1 0,17 18 0,-17-18 0,18 18 0,0-35 0,-18 17 15,17 18-15,1-17 0,-18-1 0,18 18 0,-18-18 0,0 1 0,17 17 0,1 0 16,-18-18-16,17 18 0,1-18 0,17 1 15,-17 17-15,0 0 16,-1 0-16,1 0 0,0 0 0,-1 0 16,1 0-16,0 0 0,-1 0 0,1 0 0,-1 0 15,1 0-15,0 0 0,-18 35 0,17-35 0,1 18 16,-18-1-16,0 1 0,18-18 0,-1 0 0,-17 18 16,0-1-16,18-17 0,-18 53 0,0-35 15,0 0-15,0-1 0,0 1 0,-18-18 0,1 17 16,17 1-16,0 0 0,-18-18 0,0 35 15,1-35-15,-1 18 0,0-1 0,1 1 0,-1-18 0,18 18 16,-17-18-16,-1 17 0,0-17 0,18 18 0,-17-18 0,-1 0 0,18 17 0,-4075 1 0,8097-18 0,-4040 0 16,1 18-16,-1-18 0,0 17 0,1-17 0,-1 18 0,1-18 0,-1 0 0,0 18 0,1-18 0,17 17 0,-18-17 15,0 0-15,1 0 0,-1 0 0,0 0 0,18 18 0,-35-18 0,18 18 0,-4076-18 16,8115 0-16,-4040 0 0,1 0 0,-36 17 16</inkml:trace>
  <inkml:trace contextRef="#ctx0" brushRef="#br0" timeOffset="-14874.863">12541 7902 0,'18'0'63,"0"0"-63,-1 0 0,36 0 15,-18 0 1,-17 0-16,0 0 0,17 0 0,-17 0 0,-1 0 0,1 0 15,-1 0-15,1 0 0,53 0 0,-54 0 16,19 0-16,-19 0 0,1 0 0,-1 0 0,1 0 0,0 0 0,35 0 16,-36 0-16,1 0 0,0 0 0,17-17 0,71-1 15,-71 18-15,0 0 0,-17 0 0,35 0 0,-36 0 0,36-18 16,-35 18-16,17 0 0,-17 0 0,0 0 0,-1 0 0,1 0 0,35-17 16,-18 17-16,-17 0 0,-1 0 0,1 0 0,0 0 15,-36 0 32,0 0-47,1 0 0,-1 0 0,0 0 16,18 17-16,-17-17 0,-1 0 0,0 0 0,1 0 0,-18 0 15,17 0-15,-70 0 0,70 0 16,-52 0-16,52 0 0,-35 0 0,18 0 0,17 0 0,-17 0 0,17 0 0,1 0 16,-125 0-16,125 0 0,-19 0 0,-34 0 0,35 0 0,17 0 0,-17 0 0,17 0 15,0 0-15,-105 0 0,105 0 0,-17 0 0,0 0 0,17 0 0,1 0 0,-19 0 0,1 0 0,17 0 0,1 0 0,-19 0 16,19 0-16,-160 0 0,54 18 0,88-18 15,17 0-15,0 0 0,1 0 0,-1 0 0,-52 18 0,52-18 0,0 0 0,1 0 0,-1 0 16,0 0-16,18 17 78,18-17-78,0 0 0,-1 0 16,1 0-16,0 0 0,-1 0 0,1 0 0,-1 0 0,1 0 0,0 0 0,-1 0 0,1 0 15,0 0-15,-1 0 0,1 0 0,0 0 0,17 0 0,-18 0 0,1 0 0,0 0 0,-1 0 0,1 0 0,17 0 0,89 18 16,-107-18-16,1 0 0,0 0 0,-1 0 0,1 0 0,0 0 0,-1 0 0,1 17 0,0-17 0,-1 0 0,18 0 0,1 0 16,-19 0-16,1 0 0,0 0 0,-1 0 0,1 0 0,0 0 0,-1 0 0,1 0 0,-1 0 0,36 0 15,-53 18-15,18-18 0,0 0 0,-1 0 0,1 0 0,0 0 0,-1 0 16,-34 0 62,-1 0-78,0 0 16,1 0-16,-1 0 0,0 0 0,1 0 0,-1 0 15,0 0-15,-17 0 0,18 0 0,-1 0 0,18-18 16,-18 18-16,-17 0 0,-71 0 16,89 0-16,-1 0 0,0 0 0,1 0 0</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3-12T07:19:38.100"/>
    </inkml:context>
    <inkml:brush xml:id="br0">
      <inkml:brushProperty name="width" value="0.05292" units="cm"/>
      <inkml:brushProperty name="height" value="0.05292" units="cm"/>
      <inkml:brushProperty name="color" value="#FF0000"/>
    </inkml:brush>
  </inkml:definitions>
  <inkml:trace contextRef="#ctx0" brushRef="#br0">10830 7444 0,'0'17'47,"0"1"-47,0 17 0,0-17 15,0-1-15,0 1 0,0 17 16,0-17-16,0 0 0,0-1 0,0 1 0,0 52 16,0-34-16,0-19 0,0 19 0,0-19 0,0 1 15,0 0-15,0-1 0,0 1 0,0-1 0,0 1 0,-17 0 0,17-1 0,0 1 0,0 0 0,-18-1 16,18 1-16,0 0 0,0-1 0,0 1 0,0 0 0,0-1 0,-18 1 15,1-1-15,17 1 0,0 0 0</inkml:trace>
  <inkml:trace contextRef="#ctx0" brushRef="#br0" timeOffset="395.899">10354 7444 0,'18'0'31,"-1"0"-31,1 0 16,0 0-16,-1 0 0,1 0 0,-1 0 0,1 0 0,0 0 0,52 0 16,-52 0-16,0 0 0,-1 0 15,-17 17-15,18-17 0,0 0 0,-1 0 0,1 0 0,-1 0 0,1 0 0,0 0 0,-1 0 16,1 0-16,0 18 0,-1-18 0,19 0 0,-36 18 0,17-18 0,1 0 15,-1 0-15,1 0 0,-18 17 0,18-17 0,-1 0 16,1 0-16,-18 18 0</inkml:trace>
  <inkml:trace contextRef="#ctx0" brushRef="#br0" timeOffset="752.824">10319 8114 0,'17'18'0,"1"-18"0,-18 17 0,18-17 15,-1 0-15,1 0 0,0 18 0,-1-18 0,1 0 0,-1 0 16,1 0-16,0 0 0,-1 0 0,1 0 0,0 17 0,-1-17 0,19 0 16,-19 0-16,1 18 0,0-18 0,-1 0 0,1 0 0,-1 0 15,1 0-15,-18 18 0,18-18 16,-18 17-16,17-17 0,1 0 0,0 0 15,-1 0-15,-17 18 0,18-18 0,0 0 0,-1 0 0,1 0 16,-1 0-16,-17 18 0,18-18 0,0 0 0,-1 0 0,1 17 16,0-17-16,-1 0 0,19 0 0,-19 0 0,1 0 0,-1 18 0,1-18 0,0 0 15,-1 18-15,1-18 0,0 0 0,-1 0 0,1 0 0,0 17 0,-1-17 0,1 0 0,0 0 16,-1 0-16,1 0 0,-1 0 0,1 0 0,0 0 16</inkml:trace>
  <inkml:trace contextRef="#ctx0" brushRef="#br0" timeOffset="1163.422">11871 7355 0,'0'18'32,"0"0"-32,0-1 0,0 1 0,-18 0 0,18-1 0,-17-17 15,17 36-15,-53 69 0,53-87 0,-18 0 0,18-1 0,0 1 0,-18 0 0,1-1 16,17 1-16,-18 17 0,1 0 0,-1-17 0,18 0 0,-18-1 0,18 1 0,-17 0 0,-1-1 0,18 1 0,0-1 0,-18 1 0,1 0 0,-1-1 0,18 19 15,-18-19-15,1 1 0,17 0 0,0-1 0,-18 1 0,1 0 0,-1-1 0,18 1 0,0-1 0,-18 1 0,1-18 0,17 18 16,0-1-16,-18-17 0,18 18 0,-18-18 0,1 0 0,17 18 0,0-1 0,0 1 0,-18-18 0,0 0 16,18 18-16,0-1 0</inkml:trace>
  <inkml:trace contextRef="#ctx0" brushRef="#br0" timeOffset="1854.186">12100 8008 0,'0'18'31,"0"-1"-31,0 1 0,0 0 0,0-1 16,0 1-16,0 0 0,0-1 0,0 1 0,0-1 15,0 1-15,0 0 0,0-1 0,0 1 0,0 0 16,0-1-16,0 1 0,0 0 0,18-18 0,-18 17 0,18-17 0,-18 18 0,17-1 16,1-17-16,-1 0 0,-17 18 0,18 0 0,0-18 0,-1 0 15,1 0-15,0 0 0,-18 17 0,17-17 0,-17 18 0,18-18 0,0 0 0,-18 18 0,17-18 16,18 0-16,-17 0 0,0 0 0,-1 0 0,1 0 16,0 0-16,-1 0 0,-17 17 0,18-17 0,0 0 15,-1 0-15,1 0 16,0-17-16,-18-1 15,0 0-15,0 1 0,17-1 0,-17 0 0,0 1 16,18-1-16,-18 1 0,0-1 0,0 0 0,0 1 0,0-1 0,0 0 16,17 18-16,-17-17 0,0-1 0,0 0 0,0 1 0,0-1 0,0 1 0,0-1 15,0 0-15,0 1 0,0-1 0,0 0 0,0 1 0,0-1 16,0 0-16,0 1 0,0-1 0,0 0 0,-17 1 16,-1 17-16,18-18 0,0 1 0,-17-1 15,-19 18-15,19 0 16,-1 0-16,18-18 0,-18 18 15,1 0 1,-1 0 15,0 0-31,1 0 16,17 18-16,-88 52 0,52-70 0,-34 71 16,17-36-16,53-17 0,-18 0 15,1-18-15,-1 17 0,-35 19 0,53-19 0,-18 1 0,-17-18 0,35 17 0,-18 1 0,1-18 16,-18 35-16,-1 18 0,19-53 0,-1 0 15,18 18-15,0 0 0,-18-18 0</inkml:trace>
  <inkml:trace contextRef="#ctx0" brushRef="#br0" timeOffset="7159.043">8061 11853 0,'18'0'0,"-1"0"16,1 0-16,0 0 15,-1 0-15,1 0 0,-1 0 0,1 0 16,0 0-16,-1 0 0,1 0 0,0 0 0,-1 0 16,1 0-16,0 0 0,-1 0 0,1-17 15,-1 17-15,1 0 0,0 0 0,-1 0 0,1 0 16,0 0-16,-1-18 0,1 18 0,0 0 16,-1-18-16,1 18 0,-18-17 0,17 17 15,1 0-15,-18-18 0,18 18 0,-18-18 0,17 1 0,1 17 0,0 0 0,-18-18 0,17 18 16,1 0-16,-18-17 0,35-1 0,-17 0 0,0 18 0,-1-17 0,1-1 15,-1 18-15,36-35 0,-17-1 16,-19 36-16,-17-17 0,18 17 0,-36 0 78,1 0-62,-1 0-16,0 0 0,1 0 15,-1 0-15,0 0 0,18 17 16,-17-17-16,17 18 0,-18-18 0,1 0 0,-1 0 0,0 0 16,1 18-16,-1-18 0,0 0 0,1 0 15,-1 0-15,0 0 0,1 17 16,-1-17-16,18 18 0,-18-18 16,36 0 62,0 0-78,-1 0 15,1 0-15,0 0 16,-1 0-16,1 0 0,0 0 16,-1 0-16,1 0 0,0 0 0,-1 0 0,1 0 15,17 0-15,-17 0 0,-1 0 0,1 0 0,0 0 0,17 0 16,0 0-16,-17-18 0,-1 18 0,1 0 0,0 0 0,-1 0 15,1 0-15,-18 18 94,0 0-94,0-1 0,0 1 0,-18 0 0,18-1 16,-35 71-16,17-88 0,18 18 15,-17 0-15,-1-18 0,18 17 0,0 1 0,0 0 0,-17-18 0,17 17 0,-18-17 0,18 18 0,0 0 16,-18-1-16,18 1 0,-17-18 0,-1 17 16,18 1-16</inkml:trace>
  <inkml:trace contextRef="#ctx0" brushRef="#br0" timeOffset="13397.581">9225 13829 0,'18'0'0,"-1"0"16,1 0 0,0 0-1,-18-18-15,35 18 16,-17 0-16,-1 0 0,1 0 0,17-17 16,-17 17-16,-1 0 0,1 0 0,0 0 0,-1 0 0,1 0 0,0-18 0,-1 18 0,54-18 15,-54 18-15,1-17 0,0 17 0,17 0 16,-17 0-16,-1 0 0,1 0 0,-18-18 0,18 18 0,-1 0 0,1 0 0,-1 0 15,-17-18-15,-4021 18 0,8078 0 0,-4040 0 0,19 0 0,-19 0 0,19-17 16,-19 17-16,1 0 0,0-18 0,-1 18 0,1-18 0,-1 18 0,1 0 16,0 0-16,-1 0 0,-17-17 0,18 17 0,0 0 0,-1-18 0,1 18 15,0 0-15,-18-17 47,0-1-31,0 0-1,-18 18 64,0 0-79,1 0 15,-1 0-15,0 0 16,1 0-16,-1 0 15,0 0-15,1 0 16,-1 18-16,1-18 0,-1 0 16,0 0-16,1 0 0,17 18 0,-18-18 15,36 0 48,-1 0-48,1 0 1,0 0 0,-18-18-16,17 18 0,1 0 15,35-18-15,-36 18 16,1 0-16,-18-17 0,18 17 0,-1 0 0,1 0 0,0 0 16,-18-18-16,17 18 0,36 0 15,-35 0-15,-1 0 16,-17 18 46,-17-18-46,17 17-16,-4040 1 0,8080 0 0,-4058-18 0,0 0 0,1 17 0,17 1 0,-35 35 16,35-36-16,-18-17 0,18 18 15,-18-18-15,1 18 0,17-1 0,-18-17 0,18 18 16,-18-18-16,18 18 0,0-1 0,-17-17 0,17 18 15,-18 0-15,18-1 0,-18-17 0</inkml:trace>
  <inkml:trace contextRef="#ctx0" brushRef="#br0" timeOffset="17320.297">5450 14005 0,'0'0'0,"-17"0"0,-1 0 0,1 0 16,-1 0-16,0 0 0,1 0 0,-1 0 0,0 0 15,1 0-15,-1 0 0,0 0 0,-87 0 16,87 0-16,0 0 0,1 0 0,-19 0 0,19 0 0,-1 0 0,0 0 16,-17 0-16,18 0 0,-1 0 0,0 0 0,1 0 0,-1 0 0,0 0 0,1 0 15,-1 0-15,-17 0 0,17 0 0,0 0 0,1 0 0,-18 0 0,17-17 0,-17 17 16,17 0-16,-53 0 0,-17-18 0,71 18 0,-19 0 15,36-18-15,-53 18 0,-17 0 0,52 0 0,1 0 0,-1 0 0,0 0 0,1 0 0,-36 0 0,35 0 16,1 0-16,-1 0 0,0 0 0,1 0 0,-1 0 0,-53 0 0,54 0 0,-36 0 0,18 0 16,17 0-16,0 0 0,-17 0 0,17 0 0,1 18 0,-36-18 0,35 0 0,1 0 0,-1 0 15,0 18-15,1-18 0,17 17 0,-18-17 0,-17 0 16,17 18-16,0-18 0,18 18 0,-17-1 0,-1-17 0,18 18 0,-18-18 0,18 17 16,-17-17-16,-1 0 0,18 18 0,0 0 0,-17-18 0,-1 53 15,0-36-15,18 1 0,0 0 0,-17-18 0,-1 17 0,18 1 0,0-1 16,-18 19-16,18-19 0,0 1 0,-17-18 0,17 18 0,0-1 0,0 36 15,0-35-15,0 0 0,0-1 0,0 18 16,0-17-16,0 0 0,0-1 0,17-17 0,-17 36 0,0 17 16,18-36-16,-18 1 0,18-18 0,-18 17 0,0 1 0,17 0 0,-17-1 0,0 1 0,18 17 15,0-35-15,-18 18 0,0 0 0,17-1 0,1-17 0,-1 18 0,-17-1 0,18-17 16,-18 36-16,18-36 0,-18 17 0,17-17 0,19 18 0,-36 0 0,17-1 0,19 1 16,-19 0-16,1-18 0,0 35 0,17-17 0,18 17 0,-36-35 15,1 17-15,35 1 0,-53 0 0,18-18 0,-1 0 0,-17 17 0,35-17 0,-17 0 0,-18 18 0,18-18 16,-1 0-16,1 18 0,35-1 0,-18 1 0,-17-18 0,0 0 0,-18 18 0,17-18 0,1 0 0,-1 0 0,1 0 15,0 17-15,-1-17 0,124 53 0,-105-53 16,-19 0-16,1 18 0,70-1 0,-70-17 0,-1 18 0,19-18 0,-19 0 0,1 18 0,17-18 16,-35 17-16,18-17 0,123 36 0,-106-36 0,-17 0 0,-18 17 0,35-17 0,-17 0 0,17 0 15,-17 0-15,-1 0 0,1 18 0,0-18 0,-1 0 0,19 0 0,-1 0 0,0 17 0,-17-17 0,17 0 0,-17 0 0,-1 0 0,19 0 16,-19 0-16,19 0 0,-1 0 0,-17 0 0,17 0 0,-18 0 0,1 0 0,0 0 0,17 0 0,-17 0 0,17 0 16,-17 0-16,17 0 0,-18 0 0,1 0 0,0 0 0,-1 0 0,19 0 0,-19 0 0,1 0 0,0-17 0,-1 17 0,1 0 15,-1 0-15,1 0 0,0 0 0,17 0 0,-17-18 0,17 1 0,-17 17 0,-1-18 0,1 18 0,-1 0 0,1 0 0,0 0 0,-1 0 0,19-18 16,-19 18-16,1 0 0,0-17 0,17-1 0,-17 18 0,-1 0 0,1-18 0,-1 18 0,19 0 0,-19 0 0,1-17 0,0 17 0,-1-18 0,19 18 0,-1 0 15,-18-18-15,1 18 0,17-17 0,-17 17 0,0-18 0,-1 1 0,19 17 0,-1-18 0,-18 18 0,-17-18 0,106-17 16,-88 35-16,0-18 0,-1 18 0,1 0 0,17 0 0,-35-35 0,18 35 0,-1-18 0,1 18 0,-18-17 0,18 17 0,-1 0 0,-17-18 0,18 18 16,0-17-16,-1 17 0,1-18 0,0 18 0,-18-18 0,17 18 0,1 0 0,-18-17 0,17-1 0,1 0 15,0 18-15,-18-17 0,17-1 0,1 18 0,-18-18 0,0 1 16,0-1-16,18 0 0,-18 1 0,0-1 0,0 1 0,0-1 16,0 0-16,0 1 0,0-1 0,0 0 0,0 1 0,0-1 0,-18 0 15,0 1-15,18-18 0,0 17 0,-17 0 0,-1 18 0,18-17 0,-18 17 0,18-18 0,0 0 0,-17 1 16,17-1-16,-18 18 0,18-18 0,0 1 0,0-1 0,-17 18 0,-1 0 0,18-17 0,-18-1 0,18 0 15,-17 1-15,-1-1 0,18 0 0,0 1 0,-18 17 0,18-18 0,-17 18 0,17-18 0,-18 18 0,18-17 16,-18 17-16,1-18 0,17 0 0,-18 1 0,1-1 16,-1 18-16,18-17 0,-18 17 0,1-18 0,-1 0 0,0 18 0,1-17 15,-1-1-15,0 18 0,18-18 0,-17 18 0,-19-35 0,19 35 0,-1 0 0,18-18 0,-17 18 16,-1-17-16,0-1 0,1 18 0,-1 0 0,-17-17 0,17 17 0,18-18 0,-18 18 0,1-18 0,-1 18 16,1 0-16,-1-17 0,18-1 0,-18 18 0,1 0 0,-1 0 0,0 0 0,1-18 0,-1 18 0,0 0 0,1-17 15,-1 17-15,1 0 0,-1 0 0,0 0 0,18-18 0,-17 18 0,-1 0 0,0-18 16,-17 18-16,17 0 0,1 0 0,-1-17 0,0 17 0,1 0 0,-1 0 0,1 0 0,-1 0 0,0 0 0,1 0 15,-19 0-15,19 0 0,-1 0 0,0-18 0,1 18 0,-1 0 0,1 0 0,-1 0 0,-17 0 0,17 0 0,0-17 0,1 17 0,-1 0 16,0 0-16,-17 0 0,18 0 0,-19 0 0,19 0 0,-1 0 0,0 0 0,-17 0 0,0 0 0,17 0 0,-52-18 16,34 18-16,19 0 0,-19 0 0,1 0 0,17 0 0,-17 0 0,-18 0 0,18 0 15,17 0-15,1 0 0,-1 0 0,0 0 0,1 0 0,-1 0 0,1 0 0,-1 0 0,0 0 0,1 0 0,-19 0 0,19 0 0,-1 0 16,18 18-16,-35-18 0,17 0 0,0 0 0,1 0 0,-1 0 0,18 17 0,-17-17 0,-1 0 0,0 0 0,1 0 0,-1 0 0,0 0 16,1 0-16,-1 0 0,0 0 0,1 0 0,-1 0 0,1 0 0,-1 0 0,0 0 0,1 0 0,17 18 15,-18-18-15,0 0 0,1 0 0,-1 0 0,18 17 0,-18-17 0,1 0 0,-1 0 16,18 18-16,-17-18 0,-1 0 0,0 0 0,1 0 0,-1 0 0,0 0 15,1 18-15,-1-18 0,0 17 0,1-17 0,-1 0 16,1 0-16,17 18 0,-18-18 16,18 18 46,-18-18 1,18 17-63,-17-17 15,17 18-15,-18-18 0,0 18 0,1-18 0,-1 0 0,18 17 0,-18-17 16,18 18-16,-17-18 0,-1 17 0,0-17 0,1 18 0,-1 0 0,1-18 0,-1 0 16,18 17-16,-18-17 0,18 18 0,-17-18 0,-1 18 0,0-18 15,1 0-15,17 17 0,-18 1 0,0-18 16,1 0-16</inkml:trace>
  <inkml:trace contextRef="#ctx0" brushRef="#br0" timeOffset="24353.896">7355 15575 0,'18'0'78,"0"-18"-62,-1 18-16,1-17 0,0 17 0,35-18 16,-36 18-16,1 0 0,-1 0 0,-17-17 0,18 17 0,0 0 15,-1 0-15,1 0 0,0 0 0,-1 0 0,1 0 16,0 0-16,-1 0 0,1 0 0,-1 0 0,1 17 0,35-17 15,-35 0-15,-1 0 0,1 0 0,0 0 0,-1 0 0,18 18 16,-17-18-16,0 0 0,-1 0 0,1 0 0,0 0 0,-1 0 0,19 0 16,-19 0-16,1 0 0,0 0 0,-1 0 0,1 0 0,-1 0 0,1 0 0,70 0 15,-70 0-15,0 0 0,-1 0 16,1 0-16,-1 0 0,1 0 0,0 0 16,-1 0-16,1 0 0,0 0 15,-1 0-15,1 0 16,0 0-16,-1 0 15,1 0 1,-1 0-16,1 0 0,0 0 0,-1 0 16,1 0-16,0 0 0,-1 17 0,19-17 0,-19 0 0,1 0 15,0 0-15,-1 0 0,1 0 0,-1 0 0,107 18 16,-106-18-16,-1 0 0,1 0 0,-1 0 0,36 0 0,-17 0 0,-1 0 16,-17 0-16,-1 0 0,36 0 0,-35 0 0,88-18 15,-71 1-15,-17 17 0,-1 0 0,1 0 0,17 0 0,-17 0 0,-18-18 0,70 1 16,-52 17-16,17-18 0,0 18 0,-17 0 0,0 0 0,-1 0 0,1 0 0,17 0 15,-17 0-15,0-18 0,-1 18 0,1 0 16,-1 0-16,1 0 0,0 0 16,-1 0-16,1 0 15,0 0-15,-18 18 0,17-18 16,-17 18-16,18-18 0,-18 17 0,18-17 0,-1 0 16,36 0-16,-35 0 15,-1 0-15,1 0 0,-18 18 0,18-18 0,-1 0 0,1 0 16,-18 17-16,18-17 0,-1 0 15,1 0 1,0 0-16,-1 0 16,1 0-16,-1 18 15,1-18-15,0 0 0,-1 0 16,1 0-16,0 0 0,17 0 16,-17 0-16,-1 0 0,1 0 15,-1 0-15,1 0 0,-18 18 0,18-18 0,-1 0 0,1 0 16,0 0-1,-18 17 1,17-17 78,1 0-79,0 0-15,-18-17 0,17 17 16,1 0-16,-18-18 0,18 18 16,-1 0-16,1 0 15,-36 0 110,1 0-109,-1 0-16,0 0 16,1 0-16,-1 0 0,0 0 15,1 0-15,17-18 0,-18 1 0,0-1 16,1 18-16,17-17 0,0-1 0,-18 18 15,0 0-15,18-18 0,-17 18 0,17-17 16,-18 17-16,1 0 0,34 0 63,-17-18-48,18 18-15,-1 0 16,1 0-16,35 0 15,-35 0-15,-1 0 0,1 18 0,0-18 0,-18 17 0,17-17 0,1 0 16,0 0-16,-1 0 0,1 18 0,-1-18 0,1 0 0,0 0 0,-1 0 16,1 18-16,0-18 0,-18 17 0,17-17 0,1 0 0,0 0 0,-1 0 15,1 0-15,-1 0 0,-17 18 0,18-18 0,0 0 16,-1 0-16,-17 17 0,18-17 0,0 0 16,-18 18 30,-18-18-14,18 18-32,-18-18 15,1 0 1,-1 0-16,18 17 16,-18-17-1,1 0 16,17 18 32,-18-18-63,18 18 0,-17-1 0,17 1 16,-18-18-16,18 18 0,-18-18 218,1 0-202,-1 0 0,18 17-16,-18-17 15,1 0 1,34 0 671</inkml:trace>
  <inkml:trace contextRef="#ctx0" brushRef="#br0" timeOffset="26779.081">13547 14093 0,'-18'0'47,"0"0"-47,1 0 0,-1 0 16,0 0-16,1 0 0,-1-17 0,1 17 0,17-18 0,-18 18 15,0 0-15,1 0 0,-1 0 0,0 0 0,-52-17 16,70-1-16,-18 18 0,1 0 0,-19 0 0,19 0 0,-1 0 0,0-18 0,1 18 16,-1 0-16,0 0 0,1 0 0,-1 0 0,0-17 0,-34 17 15,34 0-15,-17-18 0,17 18 0,0 0 0,1 0 16,-1 0-16,0 0 0,1 0 0,-1 0 0,1 0 0,-1 0 0,0 0 15,1 0-15,-1 0 0,0 0 16,1 0-16,-1 0 16,0 0-1,1 0-15,-1 0 0,1 0 0,-1 0 16,0 0-16,1 0 0,-1 0 0,0 0 0,-70 18 16,70-18-16,1 17 0,-1-17 0,1 0 15,-1 0-15,0 0 0,-88 36 0,89-36 0,17 17 0,-18-17 0,18 18 16,-53-1-16,0-17 0,36 18 0,-19 0 0,19-18 0,-1 0 0,-52 53 15,52-53-15,0 0 0,18 17 0,-17-17 0,-1 0 0,18 18 0,-18-18 0,1 0 16,-1 0-16,0 18 0,1-18 0,-36 35 0,18-18 0,17 1 0,0-18 0,1 18 16,-1-1-16,0-17 0,-34 18 15,34-18-15,18 18 0,-35-1 0,17-17 16,18 18-16,-18 0 0,1-1 0,-1-17 16,0 0-16,18 18 0,-17 0 0,17-1 15,-18 1-15,18-1 0,-17-17 0,17 18 0,-36 0 16,36-1-16,-17-17 0,17 18 0,-18 0 15,0-18-15,18 17 0,-17 1 0,-1-18 16,18 18-16,0-1 0,0 1 16,0-1-1,0 1-15,0 0 0,18-1 0,-18 1 0,17-18 0,-17 18 16,18-1-16,0-17 0,-18 18 0,0 0 0,17-18 16,-17 17-16,18-17 0,0 18 0,-18-1 0,17-17 0,1 18 0,-18 0 15,17-18-15,1 0 0,0 17 0,-18 1 0,17-18 0,1 0 0,-18 18 0,18-18 16,-1 0-16,1 35 0,0-35 0,-1 0 0,1 0 15,-1 0-15,1 35 0,0-35 0,-1 0 0,-17 18 0,18-18 0,0 0 0,-1 0 0,-17 18 0,18-18 16,0 17-16,-1-17 0,1 0 0,-1 0 0,1 18 0,0-18 0,-1 17 0,1-17 0,0 18 16,-1-18-16,1 0 0,0 0 0,-1 0 0,19 18 0,-19-18 0,1 17 0,-1-17 15,1 0-15,0 0 0,-1 0 0,1 0 0,53 36 0,-36-36 0,-18 0 0,-17 17 16,18-17-16,0 0 0,17 0 0,-17 0 0,-1 0 0,19 0 0,-19 0 0,18 0 0,-35 18 0,18-18 0,0 0 0,-1 0 0,1 0 0,0 18 16,17-18-16,-17 0 0,-1 0 0,1 0 0,0 0 0,-1 0 0,1 0 0,-1 0 0,1 0 0,0 0 0,-1 0 0,1 0 15,0 0-15,-1 0 0,1 0 0,0 0 0,17 0 0,-18 0 0,1 0 0,0 0 0,-1 0 0,1 0 0,17 0 0,-17 0 16,0 0-16,-1 0 0,1 0 0,-1 0 0,1 0 0,0 0 0,-1 0 0,1 0 0,0 0 0,35 0 0,-36 0 15,1 0-15,17 0 0,0 0 0,-17 0 0,0 0 0,-1 0 0,1 0 0,0 0 0,-1 0 0,1 0 16,0 0-16,-1 0 0,1 0 0,-1 0 0,1 0 0,0 0 16,-1 0-16,1-18 0,0 18 0,-1 0 15,1 0-15,0 0 0,-1 0 0,1 0 16,-1-18-16,1 18 0,0 0 0,-18-17 0,17 17 0,1-18 16,0 18-16,-1 0 0,1-18 0,-18 1 0,18 17 0,-1-18 0,1 0 15,0-17-15,-18 18 0,17 17 0,-17-18 0,0 0 16,0 1-16,18 17 0,17-71 15,-35 53-15,18 1 0,-18-1 0,0 0 0,17 18 0,-17-17 0,0-1 0,0 1 16,18-1-16,0 18 0,-18-35 0,17 17 0,-17 0 16,18 1-16,0 17 0,-18-18 0,0 0 0,0 1 0,17 17 0,-17-18 0,18 18 15,-18-17-15,17 17 0,-17-18 0,0 0 0,18 18 0,0 0 0,-18-17 0,0-1 16,17 18-16,1-18 0,-18 1 0,18 17 0,-18-18 0,17 18 0,1 0 16,-18-18-16,0 1 0,0-1 15,0-17-15,0 17 16,0 1-16,0-1 0,0 0 0,0 1 0,0-1 0,-18 18 0,18-18 15,0 1-15,0-1 0,-17 18 0,17-18 0,0 1 0,0-1 0,0 1 16,0-1-16,0 0 0,-18 18 0,18-17 0,0-1 0,0 0 0,-18 18 16,18-17-16,0-1 0,0 0 15,-17 18-15,-1 0 0,18-17 16,-18 17-16,1 0 0,-1 0 0,1-18 0,-1 18 0,18-17 0,-18 17 16,-17-18-16,17 18 0,1 0 0,-1 0 0,0-18 0,1 18 0,-1 0 0,1-17 15,-1 17-15,0 0 0,1 0 0,-1 0 0,0 0 0,1 0 0,-1 0 0,0 0 16,1 0-16,-1 0 0,0 0 0,1 0 0,-1 0 0,-52 0 15,34-18-15,19 18 16,-1 0-16,0 0 0,1 0 0,-1 0 16,1 0-16,-1 0 0,0 0 15,1 0-15,-1 0 0,0 0 16,1 0-16,-1 0 0,0 0 16,1 0-16,-1 0 15</inkml:trace>
  <inkml:trace contextRef="#ctx0" brushRef="#br0" timeOffset="28961.431">14093 8767 0,'0'-18'0,"0"0"15,-17 18 1,-1-17-16,18-1 16,-17 18-16,-1 0 0,0 0 0,18-18 0,-17 18 15,-1-17-15,18-1 0,-18 18 0,1 0 0,-1 0 0,18-18 16,-18 18-16,1 0 0,17-17 0,-18 17 0,1 0 16,-1 0-16,18-18 0,-18 18 0,1 0 0,17-18 0,-18 18 0,0 0 15,1-17-15,-1 17 0,0 0 0,1 0 0,-1 0 0,0 0 0,1 0 16,-1 0-16,18-18 0,-17 18 0,-1 0 0,0-17 0,1 17 0,-1 0 0,0 0 15,1 0-15,-1 0 0,0 0 0,1 0 0,17-18 0,-35 18 0,35-18 0,-18 18 16,0 0-16,1 0 0,-1 0 0,0 0 0,1 0 0,-1 0 0,0 0 0,18-17 0,-17 17 0,-1 0 0,1 0 16,-1 0-16,0 0 0,1 0 0,-1-18 0,0 18 0,1 0 0,-36 0 0,53-18 15,-18 18-15,-17 0 0,17 0 0,1 0 0,-1 0 0,0 0 0,1 0 0,-72 0 16,72 0-16,-1 0 0,1 0 0,-1 0 0,0 0 0,1 0 0,-1 0 0,0 0 16,-17 0-16,0 0 0,17 0 0,1 0 0,-1 0 0,-17 0 0,17 0 15,0 0-15,1 0 0,-1 0 0,0 0 0,1 0 0,-1 0 0,0 0 0,-34 0 16,34 0-16,0 0 0,1 0 0,-1 0 0,0 0 15,1 0-15,-1 0 0,0 0 0,1 0 0,-1 0 0,1 0 16,-1 0-16,0 0 0,1 0 0,-1 0 0,-17 0 0,17 0 16,-17-17-16,17 17 0,1 0 0,-1 0 0,0 0 0,1 0 0,-1 0 0,-106 0 15,107 0-15,-1 0 16,1 0-16,-1 0 0,-53 0 0,54 0 0,-1 0 0,0 0 0,1 0 0,-1 0 0,1 0 0,-1 0 0,-17 0 16,-106 0-16,141 17 0,-18-17 0,-17 0 0,17 18 0,-17-18 0,17 0 15,-17 0-15,17 0 0,0 0 0,-17 18 0,18-18 0,-19 0 0,19 0 0,-19 0 0,19 0 0,-1 17 16,0-17-16,1 0 0,-18 18 0,17-18 0,-106 18 0,54-1 15,52-17-15,1 0 0,-19 0 0,19 18 0,-19-18 0,19 0 0,-1 0 16,0 0-16,-17 0 0,18 0 0,-1 0 0,0 0 0,-35 17 0,36-17 0,-1 18 0,0-18 16,1 0-16,-1 0 0,1 0 0,-1 0 0,0 0 0,1 0 0,-1 0 0,0 0 0,1 0 0,-1 0 0,0 0 15,1 0-15,-1 0 0,18 18 0,-35-18 0,17 0 0,1 0 0,-19 17 16,19-17-16,-1 0 0,-17 18 0,17-18 0,0 0 0,1 0 16,-1 0-16,1 0 0,-1 0 0,0 18 0,1-18 0,-1 0 15,18 17-15,-35-17 0,17 0 0,0 0 0,1 0 0,-1 0 16,1 0-16,-1 0 0,0 0 0,1 0 0,-1 0 0,0 0 0,18 18 0,-17-18 0,-36 0 15,18 0-15,17 0 0,0 18 0,1-18 0,-1 0 0,0 17 0,1-17 0,-1 0 16,0 0-16,-17 0 0,17 0 0,18 18 0,-17-18 0,-1 0 0,-17 0 0,35 18 0,-18-18 0,1 0 16,-1 0-16,0 0 0,18 17 0,-17-17 0,-1 0 0,0 0 0,18 18 0,-17-18 15,-1 0-15,1 17 0,-1-17 0,0 0 0,1 18 0,-1-18 16,0 18-16,1-18 0,-1 0 0,18 17 0,-18-17 16,1 18-16,17 0 0,-18-18 0,1 0 15,17 17-15,-18-17 0,18 18 0,-18-18 0,18 18 0,-17-18 0,17 17 0,-18 1 0,0-1 16,18 1-16,-17-18 0,-1 18 0,18-1 0,-18 1 15,18 0-15,-17-18 0,17 17 0,0 1 63,0 0-63,17-18 0,-17 17 0,18 1 16,0-1-16,-1-17 0,1 0 0,0 18 0,-1 0 15,1-18-15,0 0 0,-1 17 0,1-17 0,-1 18 0,1-18 0,0 18 16,-1-18-16,1 0 0,0 0 0,-1 17 0,1-17 0,0 18 0,-1-18 0,1 0 15,-1 0-15,1 0 0,0 0 0,-1 18 0,19-18 0,-19 0 0,-17 17 0,18-17 0,0 0 0,70 18 16,-71-18-16,1 0 0,0 0 0,-1 18 0,1-18 0,0 0 0,-1 0 0,1 0 0,0 17 16,-1-17-16,1 0 0,-1 0 0,1 0 0,0 18 0,-1-18 0,1 0 0,0 0 0,-1 0 0,19 0 0,-19 0 0,1 0 0,-1 0 15,1 0-15,0 0 0,-18 17 0,17-17 0,19 0 0,-19 18 0,1-18 0,0 0 0,-1 0 0,1 0 0,-1 0 0,19 0 0,-19 0 0,1 0 16,0 0-16,-1 0 0,19 0 0,-19 0 0,1 0 0,0 18 0,-1-18 0,18 0 0,1 0 0,-19 0 0,1 17 0,0-17 0,17 0 16,-17 0-16,17 0 0,53 18 0,-70-18 0,-1 0 0,1 0 0,0 0 0,17 0 0,-18 0 0,1 0 0,0 0 0,-1 0 15,19 0-15,-1 18 0,-17-18 0,-1 0 0,1 0 0,0 0 0,17 0 0,-18 0 0,19 0 0,-19 0 0,1 0 0,0 0 0,17 0 0,-17 0 0,-1 0 16,1 0-16,-1 0 0,36 0 0,-17 0 0,-19 0 0,1 0 0,17 0 0,-17 0 0,-1 0 0,19 0 0,-1 0 0,0 17 0,-17-17 15,0 0-15,-1 0 0,1 0 0,17 0 0,-17 0 0,-1 0 0,1 0 0,0 0 0,17 18 0,-17-18 0,-1 0 0,19 0 0,-19 0 0,1 0 0,-1 18 0,1-18 16,0 0-16,-1 0 0,19 17 0,-19-17 0,19 0 0,52 0 0,-71 0 0,1 0 0,0 0 0,17 18 0,-17-1 16,17-17-16,-17 0 0,-1 18 0,1-18 0,-1 0 0,19 0 0,-19 0 0,19 18 0,-19-18 0,1 0 0,0 0 15,-1 17-15,1-17 0,-1 0 0,19 0 0,-1 0 0,-35 18 0,18-18 0,-1 0 0,1 0 0,17 0 0,-17 0 0,17 0 16,-17 0-16,-1 0 0,19 0 0,-1 0 0,-17 0 0,-1 0 0,1 0 0,0 0 0,-1 0 0,1 0 0,-1 0 0,1 0 0,0 0 16,-1 0-16,1 0 0,17 0 0,-17 0 0,-18-18 0,18 18 0,17 0 0,-18 0 0,54-17 15,-18 17-15,-18 0 0,-17-18 0,-1 18 0,1 0 0,0-18 0,35 1 0,-36 17 0,1 0 0,17 0 16,-17-18-16,17 18 0,-17 0 0,-18-17 0,17 17 0,19 0 0,-1 0 0,-17 0 0,-1-18 0,1 18 0,0-18 0,-1 18 0,1 0 15,-1-17-15,1 17 0,0 0 0,-1 0 0,1 0 0,0-18 0,-1 18 0,1 0 0,-18-18 0,18 18 0,-1-17 0,1 17 0,-1 0 16,1 0-16,0 0 0,-1-18 0,1 18 0,0-18 0,-1 18 0,1 0 0,0 0 0,-1-17 16,36-1-16,-35 1 0,-1 17 0,1 0 15,0 0-15,-1 0 0,1 0 0,0 0 16,-18-18-16,17 18 0,1-18 0,0 18 0,-1 0 16,-17-17-16,0-1 0,18 18 0,-18-18 15,0 1-15,0-1 16,0 0-16,0 1 0,0-1 0,0 0 0,0 1 15,0-1-15,0 1 0,0-1 0,0 0 0,0 1 0,0-1 16,0 0-16,0 1 0,0-1 0,0 0 0,0 1 0,0-1 16,0 1-16,0-1 0,0 0 0,0 1 15,0-19-15,0 19 0,0-1 16,0 0-16,0 1 16,0-1-16,0 1 15,0-1 1,-18 18-16,1 0 0,-1 0 0,18-18 15,-18 18-15,1-17 0,17-1 0,-18 18 0,0 0 0,18-18 0,-17 18 0,17-17 16,-18 17-16,0 0 0,18-18 0,-17 18 0,17-18 16,-18 18-16,1 0 0,17-17 0,-18 17 15,0 0-15,1 0 110</inkml:trace>
  <inkml:trace contextRef="#ctx0" brushRef="#br0" timeOffset="39545.278">10583 15822 0,'18'0'63,"0"0"-63,-1 0 15,1 0-15,0 0 16,-1-18-16,1 18 16,-1 0-1,1 0 16,0-17-15,-1 17 0,-17-18-16,0 1 0,18 17 0,0 0 15,-1-36-15,1 36 16,0 0-16,-18-17 16,17 17-16,-17-18 31,18 18-31,-18-18 15,17 18-15,-17-17 16,18 17-16,0-18 16,-18 0-1,17 18 17,-34 0 93,-1 0-94,0 0-16,1 0 1,17 18 0,-18-18-16,1 0 78,-1 0-78,18 18 15,-18-18-15,1 0 16,-1 0 15,0 0-15,1 0 0,17 17-16,-18-17 15</inkml:trace>
  <inkml:trace contextRef="#ctx0" brushRef="#br0" timeOffset="50876.526">6227 8467 0,'-18'0'15,"0"-18"-15,1 18 16,-1 0-16,0-18 0,1 18 16,-1 0-16,0 0 0,18-17 0,-17 17 0,-1-18 0,0 18 0,1 0 15,-36-35-15,0 17 0,35 1 0,1-1 0,-19 18 0,19-18 16,-36-17-16,35 35 0,-105-53 0,105 53 0,-17-18 0,-18 1 16,-141-54-16,106 54 0,70 17 0,0 0 0,1-18 0,-1 18 15,1 0-15,-1-18 0,-106 1 0,107 17 0,-1 0 0,1-18 0,-1 18 0,0-18 0,1 18 16,-1 0-16,-35 0 0,35 0 0,-17 0 0,17 0 15,1 0-15,-1 0 0,-17 0 0,17 0 0,1 0 16,-1 0-16,0 0 0,1 0 16,-1 0-16,0 0 0,1 0 15,-1 18-15,1-18 0,-19 18 0,19-18 0,-1 17 0,0-17 16,1 0-16,-1 0 0,18 18 0,-18-18 0,1 0 0,-89 53 16,88-53-16,-17 18 0,-53 34 0,70-52 15,-35 18-15,36 0 0,-1-18 0,0 17 0,1-17 0,-19 18 0,19-18 16,-1 18-16,1-18 0,17 17 0,-36-17 0,36 18 0,-17-18 0,-1 0 0,18 18 0,-18-18 0,1 17 15,-1-17-15,18 18 0,-18-18 0,1 17 0,-1-17 0,1 18 0,-1-18 0,0 35 16,1-35-16,17 18 0,-18-18 0,18 18 0,-35 17 16,35-17-16,0-1 0,0 1 0,0-1 15,0 1-15,0 0 0,0-1 16,0 1-16,0 0 0,0-1 0,0 1 16,17-18-16,-17 18 15,18-1-15,0-17 0,-1 18 0,-17 0 0,18-18 0,0 17 16,-18 1-16,17-1 0,-17 1 0,18-18 0,-18 18 0,17-18 0,-17 17 0,18-17 0,-18 18 0,18 0 15,-1-18-15,-17 17 0,18 19 0,0-36 0,-18 17 0,35 18 0,-17-17 0,-18 0 16,17-18-16,1 17 0,-18 1 0,35 0 0,18 35 0,-35-36 16,-1 1-16,1-1 0,-18 1 0,35-18 0,-17 0 0,17 53 0,-17-53 15,35 35-15,-36-35 0,1 18 0,0 0 0,17-1 0,-17-17 0,-1 0 0,1 0 0,-1 0 16,-17 18-16,18-18 0,0 0 0,-1 18 0,1-18 0,17 17 0,-17-17 0,0 0 0,17 0 0,-18 0 0,19 0 0,-19 18 16,19-18-16,-19 0 0,-17 17 0,36-17 0,-19 0 0,1 0 0,-1 18 0,36-18 0,-17 0 0,-19 0 15,1 0-15,0 0 0,-1 0 0,1 0 0,0 0 0,-1 0 0,1 0 0,-1 0 0,1 0 0,0 0 0,17 0 0,-17 0 16,-18 18-16,17-18 0,1 0 0,0 0 0,-1 0 0,1 0 0,-1 0 0,1 0 0,0 0 0,17 0 0,-17 0 0,-1 0 15,19 0-15,-19 0 0,19 0 0,-19 0 0,1 0 0,-1 0 0,1 0 0,0 0 0,-1 0 0,19 0 0,-36-18 0,17 18 0,1 0 16,0-18-16,-1 18 0,1 0 0,-1 0 0,1 0 0,0-17 0,-1 17 0,1 0 0,0-18 0,-1 18 0,19-17 16,-19 17-16,1-18 0,-1 18 0,1 0 0,0-18 0,17 18 0,-35-17 15,18 17-15,-1 0 0,1 0 0,-18-18 0,18 18 0,-18-18 0,17 18 0,1 0 0,-18-17 0,17 17 16,1 0-16,0 0 0,-18-18 0,17 18 0,-17-18 0,36 18 0,-19 0 16,89-53-16,-88 53 15,-1 0-15,19-17 0,-1 17 0,-17-18 0,-1 18 0,1 0 0,0-17 16,-1 17-16,1 0 0,-18-18 0,17 18 0,1 0 0,-18-18 0,18 18 15,-18-17-15,17 17 0,-17-18 0,18 18 0,-18-18 16,0 1-16,0-1 0,18 18 0,-18-18 0,0 1 0,0-1 0,17 1 0,-17-1 16,0 0-16,0 1 0,0-1 0,0 0 0,0 1 15,0-1-15,0 0 0,0 1 0,0-1 0,-17 18 16,17-17-16,0-1 0,0 0 0,-18 18 0,0-17 0,18-1 0,-17 18 0,17-18 16,0 1-16,-18 17 0,18-18 0,-18 18 0,1-35 0,17 17 0,-18 0 0,1 1 15,-1-1-15,18 1 0,-18-1 0,1 18 0,17-18 0,-53-17 16,53 17-16,-18 1 0,0 17 0,18-18 0,0 0 0,-17 18 0,-1 0 0,1-35 0,17 18 0,-36 17 15,19-53-15,-1 53 0,0 0 0,18-18 0,-17 0 0,-1 18 0,18-17 0,-18 17 16,18-18-16</inkml:trace>
  <inkml:trace contextRef="#ctx0" brushRef="#br0" timeOffset="51461.678">6438 10954 0</inkml:trace>
  <inkml:trace contextRef="#ctx0" brushRef="#br0" timeOffset="81918.604">21449 8396 0,'18'0'47,"-1"0"-47,-17 18 0,18-18 0,-18 17 15,17 1-15,-17 0 0,18-1 0,0 1 0,-1-18 0,-17 35 0,18-17 0,-18-1 0,18 1 0,-18 0 0,17-1 16,1 19-16,0-19 0,-1 54 0,1-36 0,-1 0 0,1 18 0,0-35 0,35 105 15,70 142-15,-105-230 0,-18-17 0,35 53 16,-17-36-16,17 18 0,18 35 0,-35-35 0,-1-36 0,18 19 0,-35-1 0,18-17 0,0 17 0,-1 0 0,1-35 16,0 35-16,-1 1 0,19 17 0,-1 35 0,-18-53 0,54 89 0,-53-124 0,-1 35 0,19 18 0,-19 0 15,1-18-15,-1-17 0,19 17 0,70 141 0,-89-158 0,54 123 16,-36-106-16,-35 1 0,35-19 0,-17 19 0,0-1 0,105 194 0,-105-194 16,-1 18-16,1-17 0,0-1 0,-1 0 0,1 36 0,35 52 0,-36-105 15,-17-1-15,0 1 0,0 17 0,18-17 0,-18 0 0,18-1 0,-18 19 0,35 140 0,-35-141 16,0-17-16,0 0 0,18 17 0,-18-18 0,0 19 0,0-1 0,0-17 0,0 70 0,0-18 15,0-52-15,0 0 0,0-1 0,0 1 0,0 0 0,0 158 16,0-158-16,0-1 0,0 1 0,0 0 0,0 17 0,0-18 0,0 72 16,0-72-16,0 1 0,0 0 0,0-1 0,0 1 0,0-1 0,0 19 0,-18 105 15,18-124-15,0 1 0,0 0 0,-18 17 0,18-17 0,0-1 0,0 1 0,0 17 0,0-17 0,0 17 16,0 0-16,0-17 0,0 0 0,-17-1 0,17 1 0,0 0 0,-18-18 0,18 35 0,0-17 0,0 17 0,-53 141 16,53-158-16,0-1 0,0 1 0,0 0 0,-17-1 15,17 1-15,-18 17 0,18-17 0,-18 17 0,18-17 0,0 0 0,0-1 0,-17 1 0,17 17 0,0-17 0,-18-18 0,18 35 16,-18-17-16,18-1 0,0 1 0,0 0 0,0-1 0,0 1 0,-17-1 0,17 1 0,-18 0 0,18 17 0,0-17 0,-18-18 15,18 35-15,0-17 0,0 17 0,-17-18 0,17 1 0,-18 0 0,18 17 0,0-17 0,-17-1 0,17 1 0,0 0 0,0-1 16,-18 1-16,0 35 0,1-36 0,17 19 0,0-19 0,-18 1 0,18 0 0,0 17 16,-18-17-16,18-1 0,-17 1 0,17-1 0,-18 1 0,18 0 0,0-1 0,-18-17 0,18 18 0,-17 0 0,17-1 15,0 1-15,-18 0 0,1-1 0,17 18 0,-18-35 0,18 18 0,0 0 0,-18-1 0,1-17 16,17 18-16,0 0 0,-18-1 0,18 1 0,-18 0 0,1-18 0,17 17 0,0 1 0,-18-18 0,0 18 0,18-1 0,-17 1 16,-1-1-16,18 1 0,-18-18 0,18 18 0,-17-1 0,17 1 0,-18-18 15,18 18-15,-17-18 0,17 17 0,-18-17 0,0 0 0,18 18 16,-17-18-16,17 18 0,0-1 0,-18-17 0,18 18 15,-35-1-15,17-17 0,18 18 0,0 0 0,-18-18 0,18 17 0,-17-17 0,17 18 16,-18-18-16,18 18 0,-17-18 0,-1 0 0,18 17 0,0 1 0,-18-18 0,1 18 0,-1 17 16,0-35-16,18 17 0,-17-17 0,17 18 0,-18-18 0,18 18 0,-18-18 0,18 17 0,-17-17 0,17 18 15,-18-18-15,18 18 0,-17-18 16,17 17 0,-18-17-16</inkml:trace>
  <inkml:trace contextRef="#ctx0" brushRef="#br0" timeOffset="-145038.928">10619 17410 0,'17'0'63,"1"0"-63,0 0 15,-1 0-15,1 0 0,-1 0 16,1 0-16,0 0 0,-1 0 0,1 0 15,0 0-15,-1 0 0,1 0 0,0 0 0,-1 0 0,1 0 16,-1 0-16,1 0 0,0 0 0,-1 0 16,1 0-16,0 0 0,-1 0 0,1 0 0,17 0 15,18 17-15,-35-17 0,-1 0 0,19 0 16,-19 18-16,54-18 0,-1 17 16,-34-17-16,-19 0 0,19 0 0,-19 0 0,1 0 0,0 0 15,-1 0-15,36 0 0,-35 0 16,-1 0-16,1 0 0,-18 18 0,71-18 15,-54 0-15,18 0 0,-17 0 0,0 0 0,-1 0 0,89 0 16,-88 0-16,17 0 0,-17 0 0,-1 0 0,1 0 0,0 18 0,17-18 0,0 0 0,-17 0 0,0 0 16,-1 0-16,1 0 0,-1 0 0,54 0 0,-36 0 0,-17 0 0,17 0 0,0 0 15,-17 0-15,0 0 0,-1 0 0,1 0 0,17 0 0,-17 0 0,0 0 0,87 0 16,-87 0-16,0 0 0,-1 17 0,1-17 0,0 0 0,-1 0 0,1 18 0,0-18 0,140 18 16,-105-18-16,0 0 0,-18 17 0,-17-17 0,106 0 15,-107 18-15,71-18 0,-52 0 0,-1 0 0,-17 0 0,17 0 0,-18 18 0,1-18 0,106 0 16,-107 0-16,18 0 0,-17 0 0,17 0 0,1 0 0,-19 0 0,19 0 0,-19 0 0,19 0 0,-1 0 0,0 0 0,-17 0 0,35 0 0,17 0 15,-52 0-15,17 0 0,0 0 0,-17 0 0,53 0 0,-54 0 0,18 0 0,248-18 16,-248 18-16,0 0 0,-17 0 0,0 0 0,17 0 0,-18 0 0,36 0 16,-35 0-16,0 0 0,35 0 0,-18 0 0,0 0 0,-17 0 0,35 0 0,35 0 0,-53 0 15,-17 0-15,17 0 0,71 0 0,-88 0 0,-1 0 0,18 0 0,1 0 0,-19 0 0,19 0 0,-19 0 0,19 0 0,-1 0 0,-18 0 16,1 0-16,0 0 0,17 0 0,53 0 0,-70 0 0,17 0 0,0 0 0,1 0 0,-1 0 0,-17 0 0,70 0 16,-88-18-16,17 18 0,19 0 0,52-17 0,0 17 0,-53 0 0,-17 0 15,17 0-15,-17 0 0,0 0 0,17 0 0,-17 0 0,-18-18 0,17 18 0,1 0 16,-1 0-16,1 0 47</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3-12T07:21:28.367"/>
    </inkml:context>
    <inkml:brush xml:id="br0">
      <inkml:brushProperty name="width" value="0.05292" units="cm"/>
      <inkml:brushProperty name="height" value="0.05292" units="cm"/>
      <inkml:brushProperty name="color" value="#FF0000"/>
    </inkml:brush>
  </inkml:definitions>
  <inkml:trace contextRef="#ctx0" brushRef="#br0">10160 6403 0,'18'0'78,"-18"18"-78,17-18 0,1 0 0,0 0 0,-1 0 16,1 0-16,35 17 0,-36-17 15,1 0-15,0 0 16,-1 0-16,1 0 0,0 0 16,-1 0-16,1 0 15,-1 0-15,1 0 0,17 0 16,-35 18-16,18-18 0,0 0 0,-1 0 15,1 0-15,0 0 0,-18 17 16,17-17-16,1 0 0,0 0 0,-1 0 16,54 0-1,-36 18-15,-17-18 0,-1 0 0,-17 18 0,88-18 16,-70 0-16,0 0 0,-1 0 0,1 0 0,0 0 0,-1 0 0,1 0 0,17 17 16,-17-17-16,-1 0 0,1 0 0,0 0 0,-1 0 0,1 0 0,0 0 0,-1 0 0,1 0 0,35 0 15,-18 0-15,-17 18 0,-1-18 0,19 0 0,-19 0 0,1 0 0,0 0 0,-1 0 16,71 0-16,-70 0 0,0 0 0,-1 0 0,19 0 15,-1 0-15,-17 0 0,17 0 0,-18 0 0,1 0 0,0 0 0,-1 0 16,54 0-16,-53 0 0,-1 0 0,1 0 0,0 0 0,-1 0 0,1 0 16,35 0-16,-53 18 0,17-18 0,19 0 0,-19 0 0,1 0 0,0 0 0,34 0 15,-16 0-15,158 0 0,-159 0 16,-17 0-16,-1 0 0,1 0 0,17 0 0,53 0 0,-52 0 0,-19 0 0,19 0 0,-1 0 0,18 17 16,-36-17-16,1 0 0,53 0 0,-54 0 0,1 0 0,0 0 0,-1 0 0,1 0 15,-1 0-15,1 0 0,0 0 0,-1 0 0,19 0 0,-19 18 0,1-18 0,0 0 0,-1 0 16,1 0-16,0 0 0,-1 0 0,1 0 0,-1 0 0,125 0 15,-125 0-15,1 0 0,-1 0 0,1 0 0,17 0 16,-17 0-16,17 0 0,-17 0 0,0 0 0,17 0 0,-18 0 16,1 0-16,0 0 0,-1 0 0,1 0 0,0 0 0,-1 0 0,19-18 15,-19 18-15,1 0 0,0 0 0,-1 0 0,1 0 0,-1 0 0,1 0 16,17 0-16,-35-17 0,18 17 0,0 0 0,-1 0 16,1 0-16,0-18 0,-1 18 15,1 0-15,-18-18 0,17 18 16,1 0 31</inkml:trace>
  <inkml:trace contextRef="#ctx0" brushRef="#br0" timeOffset="5588.722">12947 16051 0,'18'0'0,"-1"0"0,1 0 16,-1 0 15,1 0-15,-18-17-1,18 17 1,-1 0-1,1 0 1,17 0-16,-17-18 16,0 18-16,-1 0 0,-17-18 0,36 1 15,-19 17-15,1 0 0,-1-18 0,1 18 0,0 0 16,-18-17-16,17 17 0,1 0 0,0 0 16,-1 0-16,-17-18 0,18 18 0,-18-18 0,18 18 0,-1-17 15,1 17-15,17-36 16,-17 36-16,-1 0 0,1-17 0,0 17 0,-18-18 0,35 0 15,-17 18-15,-1 0 0,-17-17 0,18 17 0,-18-18 0,17 18 0,1 0 16,0-17-16,-18-1 0,17 18 0,-17-18 0,18 18 0,-18-17 0,18 17 0,17-18 16,0 0-16,-35 1 0,18 17 0,0 0 0,-18-18 0,17 18 15,18-35-15,-17 35 0,-18-18 0,18 18 0,-18-18 0,17 18 0,1-35 16,0 35-16,-18-17 0,-4022-1 0,8079 0 0,-4039 1 16,-18-1-16,17 0 0,1 18 0,-18-17 0,0-1 0,17 18 0,1 0 0,-18-18 15,18 1-15,-18-1 0,35-17 0,-35 17 0,0 1 16,0-1-16,18 18 0,-18-18 15,0 1-15,0-1 0,0 0 16,0 1-16,0-1 0,0 1 0,0-1 16,-18 18-16,18-18 0,0 1 0,0-1 0,0 0 15,0 1-15,0-1 0,-18 18 0,18-53 16,0 35-16,0 1 0,-17 17 0,17-35 16,0 17-16,-18 0 0,18 1 0,-18 17 0,18-18 15,0 0-15,-17 18 0,17-17 0,-18 17 0,1-18 0,-1 0 16,0 18-16,1-17 0,-1-1 0,18 1 15,-18 17-15,1 0 0,-1-18 0,-35-17 16,36 35-16,-1-18 0,0 18 0,18-18 16,-17 18-16,-1-17 0,-53-19 15,36 36-15,35-17 0,-18 17 0,1 0 0,-1 0 0,18-18 16,-17 18-16,-1 0 0,18-17 0,-18 17 0,1 0 0,17-18 0,-18 18 0,0 0 16,1 0-16,-1 0 0,0-18 0,1 18 0,-1 0 0,1 0 0,17-17 0,-18 17 15,0 0-15,1 0 0,-1 0 0,0 0 0,1 0 0,-1 0 0,0 0 0,1 0 0,-1 0 16,18-18-16,-17 18 0,-1 0 0,0 0 0,1-18 0,-1 18 0,0 0 0,1 0 0,-1 0 0,0 0 15,1 0-15,-1 0 0,0 0 0,-17 0 0,18 0 0,-1 0 0,0 0 0,1 0 16,-19 0-16,19 0 0,-36 0 0,35 0 0,1 0 0,-19 0 0,19 18 16,-1-18-16,0 0 0,1 0 0,-19 0 0,19 0 0,-1 0 0,1 0 0,-1 18 15,0-18-15,1 17 0,-1-17 0,0 0 0,1 0 0,-1 0 0,18 18 0,-18-18 0,1 0 0,17 18 0,-18-18 0,0 0 16,18 17-16,-17-17 0,-1 0 0,1 0 0,-36 35 0,35-35 16,-17 18-16,17 17 0,-17-35 0,17 0 0,18 36 0,-17-36 0,-1 0 0,18 17 15,-18-17-15,1 18 0,-1-18 0,0 18 0,1-1 0,17 1 16,-18-18-16,0 0 0,18 17 0,-17-17 0,17 18 0,-18 0 0,18-1 15,-17 1-15,17 0 0,-18-18 0,0 17 0,1 1 0,17 0 0,-18-1 16,0 18-16,1-35 0,17 36 0,-18-36 0,0 17 16,18 1-16,0 0 0,0-1 0,-17-17 0,17 18 0,0 0 0,0-1 15,0 1-15,-18 0 0,18-1 0,0 1 0,0-1 0,0 1 0,0 0 16,0-1-16,0 1 0,0 0 0,0-1 0,0 1 0,0 0 16,0-1-16,0 18 0,0-17 0,0 0 0,18-1 0,-18 1 15,0 0-15,0-1 0,0 1 0,0 0 16,17-18-16,-17 17 0,18-17 0,-18 18 0,18-18 0,-18 17 0,0 1 0,17 0 15,1-18-15,-18 17 0,0 1 0,18-18 0,-1 18 16,1-18-16,17 35 16,-17-35-16,-1 0 0,-17 18 0,18-18 0,-18 17 15,18-17-15,-1 0 0,-17 18 0,0 0 0,18-18 0,0 0 16,-1 17-16,1 1 0,0-1 0,-1-17 0,1 18 16,-1-18-16,-17 18 0,18-18 0,0 0 0,17 53 0,0-53 15,-17 17-15,0-17 0,-1 18 0,1-18 16,-18 18-16,35-18 0,-35 17 0,88 18 15,-88-17-15,18-18 0,0 0 0,-1 0 0,1 0 0,0 0 0,-1 0 0,1 0 16,-1 0-16,1 18 0,0-18 0,17 0 0,-17 0 0,-1 0 0,1 0 0,0 0 0,70 0 16,-71 0-16,1 0 0,0 0 0,-1 0 0,19 0 0,-19 0 0,18 0 0,-17 0 0,0 0 0,-1 0 0,1 0 0,0 0 15,-1 0-15,19 0 0,-1 0 0,-17 0 0,-1 0 0,1 0 0,-1 0 0,1 0 16,0 0-16,-1 0 0,1 0 0,0 0 0,-1 0 0,1 0 0,0 0 0,-1 0 0,1-18 16,-1 18-16,1 0 0,0 0 15,-18-18 1</inkml:trace>
  <inkml:trace contextRef="#ctx0" brushRef="#br0" timeOffset="14175.518">12859 15487 0,'17'0'16,"1"0"-1,0 0 1,-1 0-16,1 0 16,0 0-16,-1 0 15,1 0-15,-1 0 0,1 0 0,0 0 16,-1 0-16,1 0 0,0 0 0,-1 0 0,1 0 0,0 0 0,35 18 16,-36-18-16,18 0 0,-17 0 0,0 0 0,-1 0 0,1 0 0,0 0 0,-1 0 0,1 0 0,123 17 15,-106-17-15,1 0 0,-19 0 0,36 0 16,0 18-16,-35-18 0,-1 0 0,1 17 0,0-17 0,-1 0 0,1 0 15,0 0-15,-18 18 0,17-18 0,18 0 0,-17 0 0,0 0 16,-1 0-16,1 0 0,0 0 0,-1 0 0,1 0 0,0 0 16,-1 0-16,-34 0 62,-1 0-62,0 0 16,-35-35-1,36 17-15,-1 18 0,18-17 0,-18 17 16,1-18-16,17 0 0,-18 18 0,1-17 0,-1 17 16,18-18-16,-18 18 0,18-18 15,-17 18 1,-1 0 0,36 0 46,-1 0-62,1 0 16,0 0-16,34 0 15,-16 0-15,-19 0 0,19 18 0,-1-18 0,-17 0 16,52 35-16,-52-35 0,-1 18 0,1-18 0,0 0 0,-1 0 0,1 0 16,0 0-16,-1 18 0,1-1 0,-1-17 0,1 0 0,0 0 0,-1 0 0,1 0 15,0 0-15,-18 18 0,17-18 0,-17 17 0,18-17 0,0 0 16,-18 18 31,-18-18-32,0 18 1,1-18-16,-1 0 0,18 17 0,-18-17 0,1 0 16,-1 0-16,0 18 0,1-18 0,-1 18 0,1-18 15,-1 0-15,0 0 0,1 0 0,-19 17 0,19 1 0,-1-18 0,0 0 16,1 0-16,-1 0 0,1 18 0,-1-18 0,0 0 0,1 0 15,-1 0-15,0 0 0,18 17 16,-17-17-16,34 0 281,1 0-218,0 0-63,-1 0 15,1 0-15,0 0 16,-18-17-16,17 17 16,-17-18 46,0 0-62,0 1 16,0-1-16,0 0 0,0 1 15,-17 17 17,-1 0-17,0 0-15,1 0 16,-1 0-16,18-18 0,18 18 62,-1 0-46,1 0-16,0 0 0,-1 0 0,1 0 16,-1 0-16,1 0 0,0 0 0,-1 0 0,1 0 0,0 0 15,-1 18-15,1-18 0,-18 17 0,18-17 0,-1 0 0,1 0 0,-1 0 0,1 0 0,-18 18 16,18-18-16,-1 0 0,1 18 0,0-18 0,-1 0 0,1 0 16,0 0-16,-36 0 31,0 0-31,1 0 15,-1 0-15,0 0 0,1 0 0,-1 0 0,0 0 0,18-18 16,-17 18-16,-1 0 0,1 0 0,17-18 0,-18 1 0,0 17 0,1 0 0,-1-18 0,0 18 0,1 0 0,-1-18 16,0 18-16,18-17 0,-17 17 0,-1 0 0,1-18 0,-19 18 0,19-17 0,-1-1 0,0 18 15,1 0-15,-19-18 0,19 1 0,-1 17 0,1 0 0,34 0 78,1 0-78,-1 0 16,1 0-16,0 0 0,-1 0 16,1 0-16,-18 17 0,18-17 0,-1 0 0,-17 18 0,18-18 0,0 0 15,-1 18-15,1-18 0,-1 0 0,-17 17 0,18-17 0,0 0 16,-1 0-16,1 0 16,-36 0 15,1 0-31,-1 0 0,18-17 0,-18 17 0,1-18 15,-1 18-15,1 0 16,-1 0-16,18-18 16,-18 18-16,1 0 0,17 18 47,0 0-47,0-1 0,0 1 15,0-1-15,0 1 0,0 0 0,0-1 0,0 1 16,0 0-16,-53 35 15,53-36-15,-18 1 0,0-18 0,18 18 0,0-1 16,-17-17-16,17-17 47,0-1-47,0 0 0,0-70 16,0 70-16,0 1 0,0-1 0,0 0 0,0 1 0,0-1 15,0 1-15,0-1 0,0 0 0,0 1 0,0-1 0,0 0 0,0 1 0,0-1 16,0 0-16,0 1 0,0-1 0,0 1 0,0-1 0,0 0 15,0 1-15,-18 17 0,18 17 63,0 1-63,18-18 0,-18 18 0,0-1 0,0 89 16,0-88-16,0-1 0,0 1 0,0 0 15,0-1-15,0 1 0,0-1 0,0 1 0,0 0 0,0-1 0,0 1 0,0 0 16,0-1-16,0 1 0,0 0 0,17-18 62,1 0-62,0 0 0,-18-18 0,17 18 16,-17-18-16,18 18 0,-18-17 0,18 17 0,-1-18 0,1 18 0,0 0 0,-18-18 0,17 18 0,1-17 0,-1 17 16,19-18-16,-19 18 0,1 0 0,0 0 0,-1 0 0,36-35 0,-18 35 15,-17 0-15,0 0 0,-18-18 0,17 18 0,1 0 0,0 0 0,-1 0 0,1 0 0,0 0 16,-1 0-16,1 0 0,0 0 0,-1 0 0,1 0 0,-1 0 15,1 0-15,-18 18 0,0-1 32,0 1-17,-18 0-15,1-18 0,17 17 0,-18-17 0,1 0 0,17 18 16,-18 0-16,0-18 0,1 0 0,-1 0 0,0 0 16,18 17-16,-35-17 0,17 0 0,1 0 15,-1 0-15,0 18 0,1-18 0,-1 0 0,1 0 16,-1 0-16,0 0 0,-17 0 0,35 18 0,-18-18 0,1 0 0,-1 0 0,0 17 0,1-17 15,17 18-15,-35-18 0,-71 35 16,88-35-16,0 0 0,18 18 0,-17-18 0,-1 0 0,1 0 0,17 17 0,17-17 109,1 0-93</inkml:trace>
  <inkml:trace contextRef="#ctx0" brushRef="#br0" timeOffset="15311.175">11624 15293 0,'0'18'31,"18"-18"-31,-1 0 0,1 0 16,0 0-16,-1 0 0,1 0 0,35 17 15,-36 1-15,1-18 0,0 0 0,17 17 0,0 1 16,1 17-16,-1 1 0,-18-36 0,1 0 0,0 0 0,-18 17 0,35 1 16,-17-18-16,-1 18 0,1 17 0,0-35 0,-1 17 15,1 1-15,-36-18 47,1 0-47,-1 0 0,0 0 16,1 0-16,-1 0 0,0 0 0,1 0 0,17-18 0,-18 18 0,-17-17 15,17-1-15,-105-52 16,105 52-16,0 0 0,-17 18 0,0-35 0,17 17 0,-17 1 16,17-1-16,1 18 0,-1 0 0,0-17 0,1 17 15,17-18-15,-18 18 16,36 0 15,-1 0-15,1 0-16,0 0 0,-1 18 0,1-18 0,0 0 15,-1 0-15,1 0 0,-18 17 0,17 1 0,19-1 16,-19-17-16,-17 18 0,18 0 0,0-18 0,-18 17 0,17 1 0,1 0 0,0-18 16,-1 17-16,1 1 0,0 0 0,-1-18 0,-17 17 15,18-17-15,-36 0 31,1 0-31,-1-17 16,0 17-16,1-18 0,17 0 0,-18 18 0,0-17 16,18-1-16,0 0 0,-17 18 0,17-17 0,-18-1 0,0 18 0,18-18 0,-17 1 0,17-1 0,-18 18 0,0-35 15,1 17-15,-1 18 0,18-17 0,-17 17 0,17-18 0,-18 18 0,0 0 0,18-18 16,18 18 31,0 0-47,-18 18 0,17-18 0,-17 18 0,18-18 0,-18 17 15,0 1-15,17 0 0,1-1 0,0-17 0,-18 18 0,0-1 16,17-17-16,1 18 0,-18 0 0,18-18 0,-1 0 0,1 17 16,-36-17 46,1 0-46,-1 0-1,0 0-15,1 0 16</inkml:trace>
  <inkml:trace contextRef="#ctx0" brushRef="#br0" timeOffset="15889.416">11977 14711 0,'17'0'31,"1"0"-15,-18 17-16,18 1 0,-1 0 0,1 17 0,0-35 0,-18 18 0,0-1 0,17-17 16,19 53-16,-19-35 0,1-1 0,-18 1 0,17 0 15,-17-1-15,18-17 0,0 0 0,-18 18 0,0 0 0,17-1 0,1-17 16,-18 18-16,0 0 0,18-18 0,-36 0 62,0 0-62,1-18 0,-1 18 16,18-35-16,-18 35 0,18-18 0,0 0 0,-17 1 0,-1-1 0,18 0 0,0 1 0,-17-1 0,-1 1 16,18-1-16,-18 0 0,18 1 0,0-1 0,-35-35 15,35 35-15,-18 18 0,18-17 0,18 17 47,0 17-31,-18 1-16,17-18 0,-17 18 0,18-18 0,-18 17 0,18-17 0,17 36 15,-35-19-15,17-17 0,1 0 16,-18 18-16,18-18 0,-18 18 0,0-1 16,17-17-16,1 0 78</inkml:trace>
  <inkml:trace contextRef="#ctx0" brushRef="#br0" timeOffset="19291.416">12894 14605 0,'0'18'47,"0"17"-47,0-17 0,0-1 0,-18 1 0,18-1 0,0 1 0,-17 0 16,17-1-16,0 1 0,0 0 0,0-1 0,0 1 0,0 0 0,0-1 0,-18 1 0,18-1 0,0 1 0,-18-18 0,18 18 15,0-1-15,0 1 0,0 17 0,-17 1 0,17-19 0,-18 1 16,18 0-16,0-1 0,-17-17 0,17 18 0,0-1 16,0 1-1,0-36 17,0 1-17,0-1-15,0 1 0,0-1 0,0 0 0,0 1 0,0-1 0,0 0 0,0 1 16,0-1-16,0 0 0,0 1 0,0-1 0,0 0 0,0 1 0,0-89 15,0 88-15,0 1 0,0-1 0,0 0 0,-18 18 0,18-17 0,0-1 16,0 1-16,0-1 16,0 36 109,0-1-110,0 1-15,18-18 438,-1 0-188,1 0-188,-1 0-62,1-18 16,0 18-16,-1 0 16,1 0-16,0-17 15,-1 17-15,-17-18 16</inkml:trace>
  <inkml:trace contextRef="#ctx0" brushRef="#br0" timeOffset="36496.975">12771 14640 0,'17'0'78,"-17"18"-78,0 0 16,0-1-16,0 1 0,0-1 0,0 1 15,0 0 1,0-1-16,0 1 0,0 0 0,0-1 0,0 1 16,0 0-16,0-1 15,0 1-15,0-1 16,0 1 0,0-36 140,0 1-156,0-1 0,0 1 0,0-1 0,0 0 15,0 1-15,0-1 0,0 0 0,0 1 16,0-1 15,0 0 16,0 1-31,0-1-16,0 1 15,18 17 126,-1 0-125,1 0 77,0 0-77,-1 0-16,1 0 1813</inkml:trace>
  <inkml:trace contextRef="#ctx0" brushRef="#br0" timeOffset="45563.566">12065 14834 0,'18'0'31,"-1"0"-31,1 0 0,-18 18 0,18-18 0,-18 18 16,17-18-16,1 17 0,-18 1 0,0-1 0,17-17 15,-17 18-15,0 0 0,18-18 0,-18 17 0,18-17 0,-18 18 16,0 0-16,17-18 0,-17 17 15,0 1-15,18-18 63,-36 0 46,1 0-109,-1 0 0,0 0 16,1 0-16,17-18 0,-18 18 0,-35-53 0,36 53 16,17-17-16,-18 17 0,18-18 0,-35 0 0,35 1 15,-18 17-15,0-18 0,1 18 0,-1 0 0,18-17 0,-17 17 16,-1 0-16,18-18 0,-18 18 15,36 0 79,0 0-94,-1 0 0,1 0 16,-1 0-16,1 0 0,0 0 0,-1 0 0,1 18 15,0-18-15,-1 0 16,1 0-16,0 0 0,-1 0 16,1 0-16,-1 0 15,-17 17 1,-17-17 109,-1 0-125,1 0 16,-1 0-16,0 0 15,18-17-15,-17 17 0,-1 0 16,18-18-16,-18 18 0,1 0 0,-1-18 15,0 18-15,36 0 110,0 0-95,-1 0-15,1 0 0,0 0 0,-18 18 0,17-18 0,1 18 16,0-18-16,-1 0 0,-17 17 0,18 1 0,-1-18 16,-17 17-16,18-17 0,0 0 0</inkml:trace>
  <inkml:trace contextRef="#ctx0" brushRef="#br0" timeOffset="61531.77">10407 14217 0,'-18'0'93,"-35"53"-77,53-36-16,-17 1 0,-1-18 0,18 18 0,-18-18 0,18 17 0,-17-17 16,17 18-16,0 0 0,-18-18 0,1 0 0,17 17 15,-18 1-15,0-18 0,1 0 0,17 18 16,0-1-16,-18-17 0,0 18 0,-17 0 16,17-1-16,1-17 0,17 18 0,-18-1 15,1 1-15,-1-18 0,0 0 0,18 18 0,0-1 0,-17-17 16,-1 0-16,18 18 0,0 0 0,-18-18 0,1 0 15,17 17-15</inkml:trace>
  <inkml:trace contextRef="#ctx0" brushRef="#br0" timeOffset="62204.747">10072 14164 0,'17'0'0,"-34"0"0,34-18 0,1 18 15,0 0 16,-1 0-31,1 0 16,0 0-16,-1 0 0,1 0 16,0 0-16,-1 0 0,1 0 0,-1-17 15,1 17-15,0 0 16,-1 0-16,-17-18 0,18 18 0,-18-18 0,18 18 16,-1 0-16,1 0 0,0-17 0,-1-1 15,1 18-15,-18-17 0,17 17 0,1 0 16,0-18-16,-18 0 0,17 18 0,1 0 15,0 0 32,-1 0-31,1 0 0,0 0-1,-18 18 1,0 0-1,0-1-15,0 1 0,0-1 0,0 1 0,-18-18 0,18 18 16,0-1-16,-18 1 0,18 0 0,-17-18 0,17 17 0,0 1 16,0 0-16,0-1 0,-36 1 0,36-1 15,0 1-15,0 0 16,0-1 46</inkml:trace>
  <inkml:trace contextRef="#ctx0" brushRef="#br0" timeOffset="63067.014">9984 14358 0,'0'18'31,"-18"-18"-31,18 17 0,0 1 16,0 0-16,0-1 0,0 1 0,-18-18 0,18 18 0,-17-1 0,-1-17 15,18 18-15,0-1 0,0 1 0,-18 0 0,18-1 0,0 1 16,-17-18-16,17 18 0,0-1 0,0 1 16,0 0-16,0-1 31,0 1-16,17-18 64,1 0-64,0 0 1,-1 0-16,1 0 0,0 0 15,-1-18-15,1 18 0,0 0 0,-1 0 0,-17-17 0,18 17 0,-1 0 0,1-18 0,0 18 16,-1 0-16,1 0 0,0-18 0,-18 1 0,17 17 0,1 0 0,-18-18 0,18 18 0,52-18 16,-70 1-16,18 17 0,-1 0 0,1 0 0,-18-18 0,18 18 0,-1 0 15,1 0-15,0-18 0,-1 18 0</inkml:trace>
  <inkml:trace contextRef="#ctx0" brushRef="#br0" timeOffset="63888.674">11342 13635 0,'17'0'46,"1"0"-46,0 0 16,-1 0 0,1 0-16,0 0 15,-1 0-15,1 0 0,0 0 16,-1 0-16,1 0 16,-1 0-16,1 0 0,17 0 0,1 0 15,-19 0-15,1 0 0,0 0 0,-1 0 0,1 0 0,-1 0 0,1 0 0,0 0 0,-1 0 16,1 0-16,0 0 0,-1 0 0,1 0 0,0 0 0,-1 0 0,1 0 0,0 0 0,-1 0 0,1 0 0,-1 0 15,1 0-15,0 0 0,-1 0 0,1 0 0,0 0 0,-1 0 0,1 0 0,17 0 0,-17 0 0,-1 0 0,1 0 16,0 0-16,-1 0 0,1 0 0,0 0 0,-1 0 0,19-18 0,-1 18 0,35 0 16,-52-17-16,0 17 0,-1 0 0,1 0 0,0 0 0,-1-18 0,1 18 0,0 0 0,-1 0 15,1 0-15,-1 0 0,1 0 0,0 0 0,-1 0 0,1 0 0,0 0 0,-1 0 16,-17-18-16,18 18 0,0 0 0,-1 0 0,1 0 0,-1 0 0,1 0 16,0 0-16,-18-17 0,-18 17 93,0 0-93,1 0 0,-1 0 16,1 0-16,-1 0 0,0 0 0,1 0 16,-1 0-16,18-18 0,-18 18 0,1 0 0,17-18 0,-18 18 15,0 0-15,1 0 0,17-17 0,-18 17 16</inkml:trace>
  <inkml:trace contextRef="#ctx0" brushRef="#br0" timeOffset="64455.107">12488 13423 0,'18'0'47,"0"0"-32,-1 0-15,1 0 0,0 0 0,-1 0 16,1 0-16,-1 0 0,1 0 0,0 0 0,-1 0 16,54 18-16,-53-18 15,-1 17-15,1-17 0,-18 18 0,17-18 0,1 0 16,0 0-16,-1 18 16,1-18-16,-18 17 15,18-17 1,-18 18 62,0 0-62,0-1-16,-18-17 0,0 18 15,18 0-15,0-1 0,-17-17 0,-1 0 0,18 18 0,0-1 16,-18-17-16,18 18 0,-17-18 0,17 18 0,-18-18 0,18 17 0,-17-17 15,17 36-15,-18-36 0,-17 35 16,17-17-16,0-18 16,1 0-16,17 17 0,-18 1 15,0-18 63,1 0-62,-1 0 0,1 0-16,-1 0 0,0 0 15</inkml:trace>
  <inkml:trace contextRef="#ctx0" brushRef="#br0" timeOffset="65246.408">11412 13529 0,'-17'0'141,"-1"18"-141,0-18 15,1 0-15,17 17 0,-18-17 0,18 18 0,-17-18 0,17 18 16,-18-18-16,0 0 0,18 17 16,-17-17-16,17 18 0,-18-1 15,18 1-15,-18-18 0,18 18 16,18-18 15,0 0-15,-1 0-16,1 0 0,0 0 15,-1 0-15,18 0 16,-17 17-16,-18 1 0,18-18 0,-1 0 0,1 0 16,0 18-16,-1-18 0,1 17 0,0-17 0,-18 18 0,17-18 0,36 18 15,-35-18-15,-1 17 0,1-17 0,0 18 0,-1-18 16,1 18-16,0-18 0,-1 17 0,1-17 0,-1 0 0,1 0 0,-18 18 16,18-18-16,-1 0 0,-17 17 0,18-17 0,0 0 15,-1 0-15</inkml:trace>
  <inkml:trace contextRef="#ctx0" brushRef="#br0" timeOffset="70584.475">11518 15293 0,'18'0'32,"-1"0"-32,1 0 15,0 0-15,-1 0 0,1 18 16,0-18-16,-1 0 15,-17 17-15,18-17 0,-18 18 0,18-18 0,-18 17 16,17-17-16,1 0 0,-18 18 0,0 0 0,17-18 0,-34 0 125,-1 0-125,1 0 16,-1 0-16,0 0 0,1 0 0,-1 0 0,0 0 0,1 0 15,17-18-15,-36 18 0,19 0 0,17-18 0,-35 1 0,17-1 0,0 18 16,1-17-16,-1 17 0,18-18 0,-18 18 0,1 0 16,17-18-16,-18 18 15</inkml:trace>
  <inkml:trace contextRef="#ctx0" brushRef="#br0" timeOffset="87746.178">11060 13282 0,'17'0'63,"-17"-18"-48,0 1-15,18 17 16,-18-18-16,0 1 0,0-1 0,0 0 15,0 1-15,17-1 16,-17 0-16,0 1 0,18 17 16,-18-18-16,18 18 15,-1 0 63,1 0-62,-18 18-16,0-1 0,18-17 0,-18 18 16,0 0-16,17-1 0,-17 1 0,0 0 0,18-18 0,-18 17 15,0 1-15,0-1 0,18-17 0,-18 18 0,0 0 0,17-18 16,-17 17-16,0 1 0,0 0 0,0-1 16,0 1 30,0-36 1,0 1-31,0-1-16,0 0 0,0 1 0,0-1 0,0 0 16,0 1-16,0-1 0,18 18 0,-18-17 0,18 17 15,-18-18-15,-4022 0 0,8079-17 16,-4040 35-16,-17-18 0,18 18 15,-18-17-15,18 17 0,-18-18 32,17 18 46,1 0-78,0 0 15,-18 18-15,0-1 0,17-17 0,1 0 0,-18 18 16,18-18-16,-18 18 0,17-18 16,-17 17-16,18 1 0,-18 0 0,0-1 15,0 1-15,0-1 16,17-17-16,-17 18 0,0 0 31,0-1-15,0 1-1,18-18-15,-18 18 0,0-1 16,0 1-16,18-18 0,-18 18 16,0-1-16</inkml:trace>
  <inkml:trace contextRef="#ctx0" brushRef="#br0" timeOffset="88165.886">11730 13141 0,'17'0'47,"-17"18"-47,0-1 0,18-17 15,-18 18-15,0 0 0,18 17 16,-18-18-16,0 1 0,0 0 0,0-1 16,0 1-16,0 0 0,0-1 15,17-17-15,-17 18 0</inkml:trace>
  <inkml:trace contextRef="#ctx0" brushRef="#br0" timeOffset="88391.595">11800 12965 0</inkml:trace>
  <inkml:trace contextRef="#ctx0" brushRef="#br0" timeOffset="89127.061">11906 13176 0,'18'0'31,"-18"18"-31,18-18 0,-18 18 15,17-18-15,-17 17 0,0 1 0,0-1 0,0 1 0,18-18 16,-18 18-16,17-1 0,-17 1 0,0 0 16,18-18-16,-18 17 0,0 1 15,0-36 95,18 1-110,-1-1 15,-17 0-15,0 1 0,0-1 0,18 18 0,-18-18 0,18 18 16,-18-17-16,0-1 0,17 18 0,1 0 94,0 0-94,-1 0 0,1 0 15,-1 0-15,1 0 0,0 0 16,-18 18-16,53-1 16,-36 1-16,1-18 0,-18 18 15,18-18-15,-18 17 0,0 1 0,17-18 0,-17 18 16,18-1-16,17 1 15,-35 0-15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2020/3/12</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www.youtube.com/watch?v=XjfKoC2n1VA"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latin typeface="Times New Roman" panose="02020603050405020304" pitchFamily="18" charset="0"/>
              </a:rPr>
              <a:t>Hỏi về các bộ phận trong máy tính?</a:t>
            </a:r>
          </a:p>
          <a:p>
            <a:r>
              <a:rPr lang="en-US" altLang="en-US">
                <a:latin typeface="Times New Roman" panose="02020603050405020304" pitchFamily="18" charset="0"/>
              </a:rPr>
              <a:t>Hỏi về các chương trình trong máy tính?</a:t>
            </a:r>
          </a:p>
          <a:p>
            <a:r>
              <a:rPr lang="en-US" altLang="en-US">
                <a:latin typeface="Times New Roman" panose="02020603050405020304" pitchFamily="18" charset="0"/>
              </a:rPr>
              <a:t>Làm sao để các chương trình có thể chạy được?</a:t>
            </a:r>
          </a:p>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4</a:t>
            </a:fld>
            <a:endParaRPr kumimoji="1" lang="ja-JP" altLang="en-US"/>
          </a:p>
        </p:txBody>
      </p:sp>
    </p:spTree>
    <p:extLst>
      <p:ext uri="{BB962C8B-B14F-4D97-AF65-F5344CB8AC3E}">
        <p14:creationId xmlns:p14="http://schemas.microsoft.com/office/powerpoint/2010/main" val="3167643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13</a:t>
            </a:fld>
            <a:endParaRPr kumimoji="1" lang="ja-JP" altLang="en-US"/>
          </a:p>
        </p:txBody>
      </p:sp>
    </p:spTree>
    <p:extLst>
      <p:ext uri="{BB962C8B-B14F-4D97-AF65-F5344CB8AC3E}">
        <p14:creationId xmlns:p14="http://schemas.microsoft.com/office/powerpoint/2010/main" val="3444696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14</a:t>
            </a:fld>
            <a:endParaRPr kumimoji="1" lang="ja-JP" altLang="en-US"/>
          </a:p>
        </p:txBody>
      </p:sp>
    </p:spTree>
    <p:extLst>
      <p:ext uri="{BB962C8B-B14F-4D97-AF65-F5344CB8AC3E}">
        <p14:creationId xmlns:p14="http://schemas.microsoft.com/office/powerpoint/2010/main" val="3519654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15</a:t>
            </a:fld>
            <a:endParaRPr kumimoji="1" lang="ja-JP" altLang="en-US"/>
          </a:p>
        </p:txBody>
      </p:sp>
    </p:spTree>
    <p:extLst>
      <p:ext uri="{BB962C8B-B14F-4D97-AF65-F5344CB8AC3E}">
        <p14:creationId xmlns:p14="http://schemas.microsoft.com/office/powerpoint/2010/main" val="4289083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16</a:t>
            </a:fld>
            <a:endParaRPr kumimoji="1" lang="ja-JP" altLang="en-US"/>
          </a:p>
        </p:txBody>
      </p:sp>
    </p:spTree>
    <p:extLst>
      <p:ext uri="{BB962C8B-B14F-4D97-AF65-F5344CB8AC3E}">
        <p14:creationId xmlns:p14="http://schemas.microsoft.com/office/powerpoint/2010/main" val="2708429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17</a:t>
            </a:fld>
            <a:endParaRPr kumimoji="1" lang="ja-JP" altLang="en-US"/>
          </a:p>
        </p:txBody>
      </p:sp>
    </p:spTree>
    <p:extLst>
      <p:ext uri="{BB962C8B-B14F-4D97-AF65-F5344CB8AC3E}">
        <p14:creationId xmlns:p14="http://schemas.microsoft.com/office/powerpoint/2010/main" val="1628735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18</a:t>
            </a:fld>
            <a:endParaRPr kumimoji="1" lang="ja-JP" altLang="en-US"/>
          </a:p>
        </p:txBody>
      </p:sp>
    </p:spTree>
    <p:extLst>
      <p:ext uri="{BB962C8B-B14F-4D97-AF65-F5344CB8AC3E}">
        <p14:creationId xmlns:p14="http://schemas.microsoft.com/office/powerpoint/2010/main" val="24592319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19</a:t>
            </a:fld>
            <a:endParaRPr kumimoji="1" lang="ja-JP" altLang="en-US"/>
          </a:p>
        </p:txBody>
      </p:sp>
    </p:spTree>
    <p:extLst>
      <p:ext uri="{BB962C8B-B14F-4D97-AF65-F5344CB8AC3E}">
        <p14:creationId xmlns:p14="http://schemas.microsoft.com/office/powerpoint/2010/main" val="4259471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a:latin typeface="Times New Roman" panose="02020603050405020304" pitchFamily="18" charset="0"/>
              </a:rPr>
              <a:t>Có nhiều nguyên nhân xây dựng dạng hệ thống này. Với sự gia tăng số lượng bộ xử lý, công việc được thực hiện nhanh chóng hơn, Nhưng không phải theo đúng tỉ lệ thời gian, nghĩa là có n bộ xử lý không có nghĩa là sẽ thực hiện nhanh hơn n lần.</a:t>
            </a:r>
            <a:endParaRPr lang="en-US" altLang="en-US">
              <a:latin typeface="Times New Roman" panose="02020603050405020304" pitchFamily="18" charset="0"/>
            </a:endParaRPr>
          </a:p>
          <a:p>
            <a:r>
              <a:rPr lang="vi-VN" altLang="en-US" b="1">
                <a:latin typeface="Times New Roman" panose="02020603050405020304" pitchFamily="18" charset="0"/>
              </a:rPr>
              <a:t>Hệ thống với máy nhiều bộ xử lý sẽ tối ưu hơn hệ thống có nhiều máy có một bộ xử lý</a:t>
            </a:r>
            <a:r>
              <a:rPr lang="vi-VN" altLang="en-US">
                <a:latin typeface="Times New Roman" panose="02020603050405020304" pitchFamily="18" charset="0"/>
              </a:rPr>
              <a:t> vì các bộ xử lý chia xẻ các thiết bị ngoại vi, hệ thống lưu trữ, nguồn … và rất thuận tiện cho nhiều chương trình cùng làm việc </a:t>
            </a:r>
            <a:r>
              <a:rPr lang="vi-VN" altLang="en-US" b="1">
                <a:latin typeface="Times New Roman" panose="02020603050405020304" pitchFamily="18" charset="0"/>
              </a:rPr>
              <a:t>trên cùng một tập hợp dữ liệu</a:t>
            </a:r>
            <a:r>
              <a:rPr lang="vi-VN" altLang="en-US">
                <a:latin typeface="Times New Roman" panose="02020603050405020304" pitchFamily="18" charset="0"/>
              </a:rPr>
              <a:t>.</a:t>
            </a:r>
          </a:p>
          <a:p>
            <a:r>
              <a:rPr lang="vi-VN" altLang="en-US">
                <a:latin typeface="Times New Roman" panose="02020603050405020304" pitchFamily="18" charset="0"/>
              </a:rPr>
              <a:t>Một lý do nữa là độ tin cậy. Các chức năng được xử lý trên nhiều bộ xử lý và sự hỏng hóc của một bộ xử lý sẽ không ảnh hưởng đến toàn bộ hệ thống</a:t>
            </a:r>
          </a:p>
          <a:p>
            <a:endParaRPr lang="en-US" altLang="en-US">
              <a:latin typeface="Times New Roman" panose="02020603050405020304" pitchFamily="18" charset="0"/>
            </a:endParaRPr>
          </a:p>
          <a:p>
            <a:r>
              <a:rPr lang="en-US" altLang="en-US">
                <a:latin typeface="Times New Roman" panose="02020603050405020304" pitchFamily="18" charset="0"/>
              </a:rPr>
              <a:t>Chia sẽ bộ nhớ hay dùng cơ chế thông điệp </a:t>
            </a:r>
            <a:r>
              <a:rPr lang="en-US" altLang="en-US">
                <a:latin typeface="Times New Roman" panose="02020603050405020304" pitchFamily="18" charset="0"/>
                <a:sym typeface="Wingdings" panose="05000000000000000000" pitchFamily="2" charset="2"/>
              </a:rPr>
              <a:t> thực hiện cơ chế chia sẽ bộ nhớ</a:t>
            </a:r>
            <a:endParaRPr lang="en-US" altLang="en-US">
              <a:latin typeface="Times New Roman" panose="02020603050405020304" pitchFamily="18" charset="0"/>
            </a:endParaRPr>
          </a:p>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20</a:t>
            </a:fld>
            <a:endParaRPr kumimoji="1" lang="ja-JP" altLang="en-US"/>
          </a:p>
        </p:txBody>
      </p:sp>
    </p:spTree>
    <p:extLst>
      <p:ext uri="{BB962C8B-B14F-4D97-AF65-F5344CB8AC3E}">
        <p14:creationId xmlns:p14="http://schemas.microsoft.com/office/powerpoint/2010/main" val="865931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21</a:t>
            </a:fld>
            <a:endParaRPr kumimoji="1" lang="ja-JP" altLang="en-US"/>
          </a:p>
        </p:txBody>
      </p:sp>
    </p:spTree>
    <p:extLst>
      <p:ext uri="{BB962C8B-B14F-4D97-AF65-F5344CB8AC3E}">
        <p14:creationId xmlns:p14="http://schemas.microsoft.com/office/powerpoint/2010/main" val="18590737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22</a:t>
            </a:fld>
            <a:endParaRPr kumimoji="1" lang="ja-JP" altLang="en-US"/>
          </a:p>
        </p:txBody>
      </p:sp>
    </p:spTree>
    <p:extLst>
      <p:ext uri="{BB962C8B-B14F-4D97-AF65-F5344CB8AC3E}">
        <p14:creationId xmlns:p14="http://schemas.microsoft.com/office/powerpoint/2010/main" val="1804771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5</a:t>
            </a:fld>
            <a:endParaRPr kumimoji="1" lang="ja-JP" altLang="en-US"/>
          </a:p>
        </p:txBody>
      </p:sp>
    </p:spTree>
    <p:extLst>
      <p:ext uri="{BB962C8B-B14F-4D97-AF65-F5344CB8AC3E}">
        <p14:creationId xmlns:p14="http://schemas.microsoft.com/office/powerpoint/2010/main" val="24971360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23</a:t>
            </a:fld>
            <a:endParaRPr kumimoji="1" lang="ja-JP" altLang="en-US"/>
          </a:p>
        </p:txBody>
      </p:sp>
    </p:spTree>
    <p:extLst>
      <p:ext uri="{BB962C8B-B14F-4D97-AF65-F5344CB8AC3E}">
        <p14:creationId xmlns:p14="http://schemas.microsoft.com/office/powerpoint/2010/main" val="3750470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24</a:t>
            </a:fld>
            <a:endParaRPr kumimoji="1" lang="ja-JP" altLang="en-US"/>
          </a:p>
        </p:txBody>
      </p:sp>
    </p:spTree>
    <p:extLst>
      <p:ext uri="{BB962C8B-B14F-4D97-AF65-F5344CB8AC3E}">
        <p14:creationId xmlns:p14="http://schemas.microsoft.com/office/powerpoint/2010/main" val="39995168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25</a:t>
            </a:fld>
            <a:endParaRPr kumimoji="1" lang="ja-JP" altLang="en-US"/>
          </a:p>
        </p:txBody>
      </p:sp>
    </p:spTree>
    <p:extLst>
      <p:ext uri="{BB962C8B-B14F-4D97-AF65-F5344CB8AC3E}">
        <p14:creationId xmlns:p14="http://schemas.microsoft.com/office/powerpoint/2010/main" val="3468402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26</a:t>
            </a:fld>
            <a:endParaRPr kumimoji="1" lang="ja-JP" altLang="en-US"/>
          </a:p>
        </p:txBody>
      </p:sp>
    </p:spTree>
    <p:extLst>
      <p:ext uri="{BB962C8B-B14F-4D97-AF65-F5344CB8AC3E}">
        <p14:creationId xmlns:p14="http://schemas.microsoft.com/office/powerpoint/2010/main" val="22577906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27</a:t>
            </a:fld>
            <a:endParaRPr kumimoji="1" lang="ja-JP" altLang="en-US"/>
          </a:p>
        </p:txBody>
      </p:sp>
    </p:spTree>
    <p:extLst>
      <p:ext uri="{BB962C8B-B14F-4D97-AF65-F5344CB8AC3E}">
        <p14:creationId xmlns:p14="http://schemas.microsoft.com/office/powerpoint/2010/main" val="39551203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28</a:t>
            </a:fld>
            <a:endParaRPr kumimoji="1" lang="ja-JP" altLang="en-US"/>
          </a:p>
        </p:txBody>
      </p:sp>
    </p:spTree>
    <p:extLst>
      <p:ext uri="{BB962C8B-B14F-4D97-AF65-F5344CB8AC3E}">
        <p14:creationId xmlns:p14="http://schemas.microsoft.com/office/powerpoint/2010/main" val="21074081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29</a:t>
            </a:fld>
            <a:endParaRPr kumimoji="1" lang="ja-JP" altLang="en-US"/>
          </a:p>
        </p:txBody>
      </p:sp>
    </p:spTree>
    <p:extLst>
      <p:ext uri="{BB962C8B-B14F-4D97-AF65-F5344CB8AC3E}">
        <p14:creationId xmlns:p14="http://schemas.microsoft.com/office/powerpoint/2010/main" val="15728312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30</a:t>
            </a:fld>
            <a:endParaRPr kumimoji="1" lang="ja-JP" altLang="en-US"/>
          </a:p>
        </p:txBody>
      </p:sp>
    </p:spTree>
    <p:extLst>
      <p:ext uri="{BB962C8B-B14F-4D97-AF65-F5344CB8AC3E}">
        <p14:creationId xmlns:p14="http://schemas.microsoft.com/office/powerpoint/2010/main" val="31361409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31</a:t>
            </a:fld>
            <a:endParaRPr kumimoji="1" lang="ja-JP" altLang="en-US"/>
          </a:p>
        </p:txBody>
      </p:sp>
    </p:spTree>
    <p:extLst>
      <p:ext uri="{BB962C8B-B14F-4D97-AF65-F5344CB8AC3E}">
        <p14:creationId xmlns:p14="http://schemas.microsoft.com/office/powerpoint/2010/main" val="40068727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https://www.youtube.com/watch?v=XjfKoC2n1VA</a:t>
            </a:r>
            <a:r>
              <a:rPr lang="en-US"/>
              <a:t> Android OS history</a:t>
            </a:r>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32</a:t>
            </a:fld>
            <a:endParaRPr kumimoji="1" lang="ja-JP" altLang="en-US"/>
          </a:p>
        </p:txBody>
      </p:sp>
    </p:spTree>
    <p:extLst>
      <p:ext uri="{BB962C8B-B14F-4D97-AF65-F5344CB8AC3E}">
        <p14:creationId xmlns:p14="http://schemas.microsoft.com/office/powerpoint/2010/main" val="3407007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6</a:t>
            </a:fld>
            <a:endParaRPr kumimoji="1" lang="ja-JP" altLang="en-US"/>
          </a:p>
        </p:txBody>
      </p:sp>
    </p:spTree>
    <p:extLst>
      <p:ext uri="{BB962C8B-B14F-4D97-AF65-F5344CB8AC3E}">
        <p14:creationId xmlns:p14="http://schemas.microsoft.com/office/powerpoint/2010/main" val="34034366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33</a:t>
            </a:fld>
            <a:endParaRPr kumimoji="1" lang="ja-JP" altLang="en-US"/>
          </a:p>
        </p:txBody>
      </p:sp>
    </p:spTree>
    <p:extLst>
      <p:ext uri="{BB962C8B-B14F-4D97-AF65-F5344CB8AC3E}">
        <p14:creationId xmlns:p14="http://schemas.microsoft.com/office/powerpoint/2010/main" val="12140664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34</a:t>
            </a:fld>
            <a:endParaRPr kumimoji="1" lang="ja-JP" altLang="en-US"/>
          </a:p>
        </p:txBody>
      </p:sp>
    </p:spTree>
    <p:extLst>
      <p:ext uri="{BB962C8B-B14F-4D97-AF65-F5344CB8AC3E}">
        <p14:creationId xmlns:p14="http://schemas.microsoft.com/office/powerpoint/2010/main" val="31715009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35</a:t>
            </a:fld>
            <a:endParaRPr kumimoji="1" lang="ja-JP" altLang="en-US"/>
          </a:p>
        </p:txBody>
      </p:sp>
    </p:spTree>
    <p:extLst>
      <p:ext uri="{BB962C8B-B14F-4D97-AF65-F5344CB8AC3E}">
        <p14:creationId xmlns:p14="http://schemas.microsoft.com/office/powerpoint/2010/main" val="40172197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36</a:t>
            </a:fld>
            <a:endParaRPr kumimoji="1" lang="ja-JP" altLang="en-US"/>
          </a:p>
        </p:txBody>
      </p:sp>
    </p:spTree>
    <p:extLst>
      <p:ext uri="{BB962C8B-B14F-4D97-AF65-F5344CB8AC3E}">
        <p14:creationId xmlns:p14="http://schemas.microsoft.com/office/powerpoint/2010/main" val="34208530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37</a:t>
            </a:fld>
            <a:endParaRPr kumimoji="1" lang="ja-JP" altLang="en-US"/>
          </a:p>
        </p:txBody>
      </p:sp>
    </p:spTree>
    <p:extLst>
      <p:ext uri="{BB962C8B-B14F-4D97-AF65-F5344CB8AC3E}">
        <p14:creationId xmlns:p14="http://schemas.microsoft.com/office/powerpoint/2010/main" val="2395714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38</a:t>
            </a:fld>
            <a:endParaRPr kumimoji="1" lang="ja-JP" altLang="en-US"/>
          </a:p>
        </p:txBody>
      </p:sp>
    </p:spTree>
    <p:extLst>
      <p:ext uri="{BB962C8B-B14F-4D97-AF65-F5344CB8AC3E}">
        <p14:creationId xmlns:p14="http://schemas.microsoft.com/office/powerpoint/2010/main" val="553181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39</a:t>
            </a:fld>
            <a:endParaRPr kumimoji="1" lang="ja-JP" altLang="en-US"/>
          </a:p>
        </p:txBody>
      </p:sp>
    </p:spTree>
    <p:extLst>
      <p:ext uri="{BB962C8B-B14F-4D97-AF65-F5344CB8AC3E}">
        <p14:creationId xmlns:p14="http://schemas.microsoft.com/office/powerpoint/2010/main" val="2061648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7</a:t>
            </a:fld>
            <a:endParaRPr kumimoji="1" lang="ja-JP" altLang="en-US"/>
          </a:p>
        </p:txBody>
      </p:sp>
    </p:spTree>
    <p:extLst>
      <p:ext uri="{BB962C8B-B14F-4D97-AF65-F5344CB8AC3E}">
        <p14:creationId xmlns:p14="http://schemas.microsoft.com/office/powerpoint/2010/main" val="3791244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8</a:t>
            </a:fld>
            <a:endParaRPr kumimoji="1" lang="ja-JP" altLang="en-US"/>
          </a:p>
        </p:txBody>
      </p:sp>
    </p:spTree>
    <p:extLst>
      <p:ext uri="{BB962C8B-B14F-4D97-AF65-F5344CB8AC3E}">
        <p14:creationId xmlns:p14="http://schemas.microsoft.com/office/powerpoint/2010/main" val="1617802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9</a:t>
            </a:fld>
            <a:endParaRPr kumimoji="1" lang="ja-JP" altLang="en-US"/>
          </a:p>
        </p:txBody>
      </p:sp>
    </p:spTree>
    <p:extLst>
      <p:ext uri="{BB962C8B-B14F-4D97-AF65-F5344CB8AC3E}">
        <p14:creationId xmlns:p14="http://schemas.microsoft.com/office/powerpoint/2010/main" val="2455765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10</a:t>
            </a:fld>
            <a:endParaRPr kumimoji="1" lang="ja-JP" altLang="en-US"/>
          </a:p>
        </p:txBody>
      </p:sp>
    </p:spTree>
    <p:extLst>
      <p:ext uri="{BB962C8B-B14F-4D97-AF65-F5344CB8AC3E}">
        <p14:creationId xmlns:p14="http://schemas.microsoft.com/office/powerpoint/2010/main" val="2644174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11</a:t>
            </a:fld>
            <a:endParaRPr kumimoji="1" lang="ja-JP" altLang="en-US"/>
          </a:p>
        </p:txBody>
      </p:sp>
    </p:spTree>
    <p:extLst>
      <p:ext uri="{BB962C8B-B14F-4D97-AF65-F5344CB8AC3E}">
        <p14:creationId xmlns:p14="http://schemas.microsoft.com/office/powerpoint/2010/main" val="1815863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12</a:t>
            </a:fld>
            <a:endParaRPr kumimoji="1" lang="ja-JP" altLang="en-US"/>
          </a:p>
        </p:txBody>
      </p:sp>
    </p:spTree>
    <p:extLst>
      <p:ext uri="{BB962C8B-B14F-4D97-AF65-F5344CB8AC3E}">
        <p14:creationId xmlns:p14="http://schemas.microsoft.com/office/powerpoint/2010/main" val="39370096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headEnd/>
            <a:tailEnd/>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3/12/2020</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 y="10715"/>
            <a:ext cx="1762101"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8344" y="72008"/>
            <a:ext cx="1362874"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lgn="just">
              <a:defRPr sz="2600"/>
            </a:lvl1pPr>
            <a:lvl2pPr algn="just">
              <a:defRPr baseline="0"/>
            </a:lvl2pPr>
            <a:lvl3pPr algn="just">
              <a:defRPr sz="2200" baseline="0"/>
            </a:lvl3pPr>
            <a:lvl4pPr algn="just">
              <a:defRPr sz="2000"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3/12/2020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3/12/2020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3/12/2020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3/12/2020</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headEnd/>
            <a:tailEnd/>
          </a:ln>
          <a:effectLst/>
        </p:spPr>
        <p:txBody>
          <a:bodyPr wrap="none" anchor="ctr"/>
          <a:lstStyle/>
          <a:p>
            <a:endParaRPr lang="ja-JP" altLang="en-US">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3/12/2020</a:t>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2017 CE-UIT.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headEnd/>
            <a:tailEnd/>
          </a:ln>
          <a:effectLst/>
        </p:spPr>
        <p:txBody>
          <a:bodyPr/>
          <a:lstStyle/>
          <a:p>
            <a:endParaRPr lang="ja-JP" altLang="en-US"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504" y="1592"/>
            <a:ext cx="1116507"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4.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emf"/><Relationship Id="rId4" Type="http://schemas.openxmlformats.org/officeDocument/2006/relationships/customXml" Target="../ink/ink6.xml"/></Relationships>
</file>

<file path=ppt/slides/_rels/slide16.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7.xml.rels><?xml version="1.0" encoding="UTF-8" standalone="yes"?>
<Relationships xmlns="http://schemas.openxmlformats.org/package/2006/relationships"><Relationship Id="rId8" Type="http://schemas.openxmlformats.org/officeDocument/2006/relationships/customXml" Target="../ink/ink8.xml"/><Relationship Id="rId3" Type="http://schemas.openxmlformats.org/officeDocument/2006/relationships/notesSlide" Target="../notesSlides/notesSlide14.xml"/><Relationship Id="rId7"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9.png"/><Relationship Id="rId4" Type="http://schemas.openxmlformats.org/officeDocument/2006/relationships/oleObject" Target="../embeddings/oleObject1.bin"/><Relationship Id="rId9" Type="http://schemas.openxmlformats.org/officeDocument/2006/relationships/image" Target="../media/image21.emf"/></Relationships>
</file>

<file path=ppt/slides/_rels/slide18.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19.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6.emf"/><Relationship Id="rId5" Type="http://schemas.openxmlformats.org/officeDocument/2006/relationships/customXml" Target="../ink/ink11.xml"/><Relationship Id="rId4" Type="http://schemas.openxmlformats.org/officeDocument/2006/relationships/image" Target="../media/image25.jpeg"/></Relationships>
</file>

<file path=ppt/slides/_rels/slide21.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22.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1.emf"/><Relationship Id="rId5" Type="http://schemas.openxmlformats.org/officeDocument/2006/relationships/customXml" Target="../ink/ink14.xml"/><Relationship Id="rId4" Type="http://schemas.openxmlformats.org/officeDocument/2006/relationships/image" Target="../media/image30.jpeg"/></Relationships>
</file>

<file path=ppt/slides/_rels/slide24.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5.emf"/><Relationship Id="rId4" Type="http://schemas.openxmlformats.org/officeDocument/2006/relationships/customXml" Target="../ink/ink16.xml"/></Relationships>
</file>

<file path=ppt/slides/_rels/slide27.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28.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29.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0.emf"/><Relationship Id="rId4" Type="http://schemas.openxmlformats.org/officeDocument/2006/relationships/customXml" Target="../ink/ink20.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3.emf"/><Relationship Id="rId5" Type="http://schemas.openxmlformats.org/officeDocument/2006/relationships/customXml" Target="../ink/ink21.xml"/><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6.emf"/><Relationship Id="rId5" Type="http://schemas.openxmlformats.org/officeDocument/2006/relationships/customXml" Target="../ink/ink22.xml"/><Relationship Id="rId4" Type="http://schemas.openxmlformats.org/officeDocument/2006/relationships/image" Target="../media/image45.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7.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customXml" Target="../ink/ink1.xml"/><Relationship Id="rId4" Type="http://schemas.openxmlformats.org/officeDocument/2006/relationships/image" Target="../media/image7.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customXml" Target="../ink/ink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sz="4400" b="1"/>
              <a:t>HỆ ĐIỀU HÀNH</a:t>
            </a:r>
            <a:br>
              <a:rPr lang="en-US" altLang="ja-JP" sz="4400" b="1"/>
            </a:br>
            <a:r>
              <a:rPr lang="en-US" altLang="ja-JP" sz="4400" b="1"/>
              <a:t>Chương 1 </a:t>
            </a:r>
            <a:br>
              <a:rPr lang="en-US" altLang="ja-JP" sz="4400" b="1"/>
            </a:br>
            <a:r>
              <a:rPr lang="en-US" altLang="ja-JP" sz="4400" b="1"/>
              <a:t>Tổng quan về hệ điều hành</a:t>
            </a:r>
            <a:endParaRPr kumimoji="1" lang="ja-JP" altLang="en-US" dirty="0"/>
          </a:p>
        </p:txBody>
      </p:sp>
      <p:sp>
        <p:nvSpPr>
          <p:cNvPr id="3" name="サブタイトル 2"/>
          <p:cNvSpPr>
            <a:spLocks noGrp="1"/>
          </p:cNvSpPr>
          <p:nvPr>
            <p:ph type="subTitle" idx="1"/>
          </p:nvPr>
        </p:nvSpPr>
        <p:spPr/>
        <p:txBody>
          <a:bodyPr/>
          <a:lstStyle/>
          <a:p>
            <a:r>
              <a:rPr lang="en-US" altLang="ja-JP"/>
              <a:t> </a:t>
            </a:r>
            <a:fld id="{3019FD15-5EE1-4E5A-941E-E175ED3BA472}" type="datetime1">
              <a:rPr lang="en-US" altLang="ja-JP" smtClean="0"/>
              <a:t>3/12/2020</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3/12/2020</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Cấu trúc hệ thống máy tính</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
        <p:nvSpPr>
          <p:cNvPr id="3" name="TextBox 2">
            <a:extLst>
              <a:ext uri="{FF2B5EF4-FFF2-40B4-BE49-F238E27FC236}">
                <a16:creationId xmlns:a16="http://schemas.microsoft.com/office/drawing/2014/main" id="{FB1F1A5E-8398-443C-99F4-91A6B1A4A34D}"/>
              </a:ext>
            </a:extLst>
          </p:cNvPr>
          <p:cNvSpPr txBox="1"/>
          <p:nvPr/>
        </p:nvSpPr>
        <p:spPr>
          <a:xfrm>
            <a:off x="4038600" y="1447800"/>
            <a:ext cx="4571999" cy="830997"/>
          </a:xfrm>
          <a:prstGeom prst="rect">
            <a:avLst/>
          </a:prstGeom>
          <a:noFill/>
        </p:spPr>
        <p:txBody>
          <a:bodyPr wrap="square" rtlCol="0">
            <a:spAutoFit/>
          </a:bodyPr>
          <a:lstStyle/>
          <a:p>
            <a:r>
              <a:rPr lang="en-US" sz="2400" b="1"/>
              <a:t>Users (people, machines, other computers)</a:t>
            </a:r>
          </a:p>
        </p:txBody>
      </p:sp>
      <p:sp>
        <p:nvSpPr>
          <p:cNvPr id="7" name="Arrow: Notched Right 6">
            <a:extLst>
              <a:ext uri="{FF2B5EF4-FFF2-40B4-BE49-F238E27FC236}">
                <a16:creationId xmlns:a16="http://schemas.microsoft.com/office/drawing/2014/main" id="{9F86C08F-1080-4BE3-A2CB-52F6083A1FD0}"/>
              </a:ext>
            </a:extLst>
          </p:cNvPr>
          <p:cNvSpPr/>
          <p:nvPr/>
        </p:nvSpPr>
        <p:spPr>
          <a:xfrm rot="9245026">
            <a:off x="3060674" y="1887156"/>
            <a:ext cx="862552" cy="377729"/>
          </a:xfrm>
          <a:prstGeom prst="notched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pic>
        <p:nvPicPr>
          <p:cNvPr id="9" name="Picture 4">
            <a:extLst>
              <a:ext uri="{FF2B5EF4-FFF2-40B4-BE49-F238E27FC236}">
                <a16:creationId xmlns:a16="http://schemas.microsoft.com/office/drawing/2014/main" id="{9E9E1649-362D-4F9C-8C87-B283D06B3F8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2389772"/>
            <a:ext cx="3823184" cy="271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495218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Các chức năng chính của hệ điều hành</a:t>
            </a:r>
            <a:endParaRPr kumimoji="1" lang="ja-JP" altLang="en-US" dirty="0"/>
          </a:p>
        </p:txBody>
      </p:sp>
      <p:sp>
        <p:nvSpPr>
          <p:cNvPr id="3" name="コンテンツ プレースホルダ 2"/>
          <p:cNvSpPr>
            <a:spLocks noGrp="1"/>
          </p:cNvSpPr>
          <p:nvPr>
            <p:ph idx="1"/>
          </p:nvPr>
        </p:nvSpPr>
        <p:spPr/>
        <p:txBody>
          <a:bodyPr/>
          <a:lstStyle/>
          <a:p>
            <a:r>
              <a:rPr lang="vi-VN" altLang="ja-JP" sz="2600"/>
              <a:t>Phân chia thời gian xử lý và định thời CPU</a:t>
            </a:r>
          </a:p>
          <a:p>
            <a:r>
              <a:rPr lang="vi-VN" altLang="ja-JP" sz="2600"/>
              <a:t>Phối hợp và đồng bộ hoạt động giữa các processes (coordination &amp; synchronization)</a:t>
            </a:r>
          </a:p>
          <a:p>
            <a:r>
              <a:rPr lang="vi-VN" altLang="ja-JP" sz="2600"/>
              <a:t>Quản lý tài nguyên hệ thống (thiết bị I/O, bộ nhớ, file chứa dữ liệu,…)</a:t>
            </a:r>
          </a:p>
          <a:p>
            <a:r>
              <a:rPr lang="en-US" altLang="ja-JP" sz="2600"/>
              <a:t>K</a:t>
            </a:r>
            <a:r>
              <a:rPr lang="vi-VN" altLang="ja-JP" sz="2600"/>
              <a:t>iểm soát </a:t>
            </a:r>
            <a:r>
              <a:rPr lang="en-US" altLang="ja-JP" sz="2600"/>
              <a:t>truy cập</a:t>
            </a:r>
            <a:r>
              <a:rPr lang="vi-VN" altLang="ja-JP" sz="2600"/>
              <a:t>, </a:t>
            </a:r>
            <a:r>
              <a:rPr lang="en-US" altLang="ja-JP" sz="2600"/>
              <a:t>bảo vệ hệ thống</a:t>
            </a:r>
            <a:endParaRPr lang="vi-VN" altLang="ja-JP" sz="2600"/>
          </a:p>
          <a:p>
            <a:r>
              <a:rPr lang="vi-VN" altLang="ja-JP" sz="2600"/>
              <a:t>Duy trì sự nhất quán (integrity) của hệ thống, kiểm soát lỗi và phục hồi hệ thống khi có lỗi (error recovery)</a:t>
            </a:r>
          </a:p>
          <a:p>
            <a:r>
              <a:rPr lang="vi-VN" altLang="ja-JP" sz="2600"/>
              <a:t>Cung cấp giao diện làm việc cho users</a:t>
            </a:r>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spTree>
    <p:extLst>
      <p:ext uri="{BB962C8B-B14F-4D97-AF65-F5344CB8AC3E}">
        <p14:creationId xmlns:p14="http://schemas.microsoft.com/office/powerpoint/2010/main" val="10736110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Phân loại hệ điều hành</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2600"/>
              <a:t>Dưới góc độ loại máy tính</a:t>
            </a:r>
          </a:p>
          <a:p>
            <a:pPr lvl="1"/>
            <a:r>
              <a:rPr lang="vi-VN" altLang="ja-JP" sz="2200"/>
              <a:t>Hệ điều hành dành cho máy MainFrame</a:t>
            </a:r>
          </a:p>
          <a:p>
            <a:pPr lvl="1"/>
            <a:r>
              <a:rPr lang="vi-VN" altLang="ja-JP" sz="2200"/>
              <a:t>Hệ điều hành dành cho máy Server </a:t>
            </a:r>
          </a:p>
          <a:p>
            <a:pPr lvl="1"/>
            <a:r>
              <a:rPr lang="vi-VN" altLang="ja-JP" sz="2200"/>
              <a:t>Hệ điều hành dành cho máy tính cá nhân (PC</a:t>
            </a:r>
            <a:r>
              <a:rPr lang="en-US" altLang="ja-JP" sz="2200"/>
              <a:t>, Laptop</a:t>
            </a:r>
            <a:r>
              <a:rPr lang="vi-VN" altLang="ja-JP" sz="2200"/>
              <a:t>) </a:t>
            </a:r>
          </a:p>
          <a:p>
            <a:pPr lvl="1"/>
            <a:r>
              <a:rPr lang="vi-VN" altLang="ja-JP" sz="2200"/>
              <a:t>Hệ điều hành dành cho máy PDA (</a:t>
            </a:r>
            <a:r>
              <a:rPr lang="en-US" altLang="ja-JP" sz="2200"/>
              <a:t>Phone, Tablet</a:t>
            </a:r>
            <a:r>
              <a:rPr lang="vi-VN" altLang="ja-JP" sz="2200"/>
              <a:t>) </a:t>
            </a:r>
          </a:p>
          <a:p>
            <a:pPr lvl="1"/>
            <a:r>
              <a:rPr lang="vi-VN" altLang="ja-JP" sz="2200"/>
              <a:t>Hệ điều hành dành cho máy chuyên biệt </a:t>
            </a:r>
            <a:r>
              <a:rPr lang="en-US" altLang="ja-JP" sz="2200"/>
              <a:t>(Car, TV)</a:t>
            </a:r>
            <a:endParaRPr lang="vi-VN" altLang="ja-JP" sz="2200"/>
          </a:p>
          <a:p>
            <a:pPr lvl="1"/>
            <a:r>
              <a:rPr lang="vi-VN" altLang="ja-JP" sz="2200"/>
              <a:t>Hệ điều hành dành cho </a:t>
            </a:r>
            <a:r>
              <a:rPr lang="en-US" altLang="ja-JP" sz="2200"/>
              <a:t>thiết bị nhúng (RTOS)</a:t>
            </a:r>
            <a:endParaRPr lang="vi-VN" altLang="ja-JP" sz="220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131F6925-AD52-432B-B0C8-0F940066D80E}"/>
                  </a:ext>
                </a:extLst>
              </p14:cNvPr>
              <p14:cNvContentPartPr/>
              <p14:nvPr/>
            </p14:nvContentPartPr>
            <p14:xfrm>
              <a:off x="3936960" y="1752480"/>
              <a:ext cx="4578840" cy="1918080"/>
            </p14:xfrm>
          </p:contentPart>
        </mc:Choice>
        <mc:Fallback>
          <p:pic>
            <p:nvPicPr>
              <p:cNvPr id="7" name="Ink 6">
                <a:extLst>
                  <a:ext uri="{FF2B5EF4-FFF2-40B4-BE49-F238E27FC236}">
                    <a16:creationId xmlns:a16="http://schemas.microsoft.com/office/drawing/2014/main" id="{131F6925-AD52-432B-B0C8-0F940066D80E}"/>
                  </a:ext>
                </a:extLst>
              </p:cNvPr>
              <p:cNvPicPr/>
              <p:nvPr/>
            </p:nvPicPr>
            <p:blipFill>
              <a:blip r:embed="rId4"/>
              <a:stretch>
                <a:fillRect/>
              </a:stretch>
            </p:blipFill>
            <p:spPr>
              <a:xfrm>
                <a:off x="3927600" y="1743120"/>
                <a:ext cx="4597560" cy="1936800"/>
              </a:xfrm>
              <a:prstGeom prst="rect">
                <a:avLst/>
              </a:prstGeom>
            </p:spPr>
          </p:pic>
        </mc:Fallback>
      </mc:AlternateContent>
    </p:spTree>
    <p:extLst>
      <p:ext uri="{BB962C8B-B14F-4D97-AF65-F5344CB8AC3E}">
        <p14:creationId xmlns:p14="http://schemas.microsoft.com/office/powerpoint/2010/main" val="34115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Phân loại hệ điều hành (tt)</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2600"/>
              <a:t>Dưới góc độ hình thức xử lý</a:t>
            </a:r>
          </a:p>
          <a:p>
            <a:pPr lvl="1"/>
            <a:r>
              <a:rPr lang="vi-VN" altLang="ja-JP" sz="2200"/>
              <a:t>Hệ thống xử lý theo </a:t>
            </a:r>
            <a:r>
              <a:rPr lang="en-US" altLang="ja-JP" sz="2200"/>
              <a:t>chương trình</a:t>
            </a:r>
            <a:endParaRPr lang="vi-VN" altLang="ja-JP" sz="2200"/>
          </a:p>
          <a:p>
            <a:pPr lvl="2"/>
            <a:r>
              <a:rPr lang="vi-VN" altLang="ja-JP" sz="1800"/>
              <a:t>Hệ thống đơn chương (uniprograming OS)</a:t>
            </a:r>
          </a:p>
          <a:p>
            <a:pPr lvl="2"/>
            <a:r>
              <a:rPr lang="vi-VN" altLang="ja-JP" sz="1800"/>
              <a:t>Hệ thống đa chương (multiprogramming OS)</a:t>
            </a:r>
          </a:p>
          <a:p>
            <a:pPr lvl="1"/>
            <a:r>
              <a:rPr lang="vi-VN" altLang="ja-JP" sz="2200"/>
              <a:t>Hệ thống chia sẻ thời gian</a:t>
            </a:r>
          </a:p>
          <a:p>
            <a:pPr lvl="1"/>
            <a:r>
              <a:rPr lang="vi-VN" altLang="ja-JP" sz="2200"/>
              <a:t>Hệ thống song song </a:t>
            </a:r>
          </a:p>
          <a:p>
            <a:pPr lvl="1"/>
            <a:r>
              <a:rPr lang="vi-VN" altLang="ja-JP" sz="2200"/>
              <a:t>Hệ thống phân tán</a:t>
            </a:r>
          </a:p>
          <a:p>
            <a:pPr lvl="1"/>
            <a:r>
              <a:rPr lang="vi-VN" altLang="ja-JP" sz="2200"/>
              <a:t>Hệ thống </a:t>
            </a:r>
            <a:r>
              <a:rPr lang="en-US" altLang="ja-JP" sz="2200"/>
              <a:t>nhúng </a:t>
            </a:r>
            <a:r>
              <a:rPr lang="vi-VN" altLang="ja-JP" sz="2200"/>
              <a:t>thời gian thực </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BCF31633-66AA-4C11-8EAC-06F82EE9FAB3}"/>
                  </a:ext>
                </a:extLst>
              </p14:cNvPr>
              <p14:cNvContentPartPr/>
              <p14:nvPr/>
            </p14:nvContentPartPr>
            <p14:xfrm>
              <a:off x="463680" y="1663560"/>
              <a:ext cx="8471160" cy="3994560"/>
            </p14:xfrm>
          </p:contentPart>
        </mc:Choice>
        <mc:Fallback>
          <p:pic>
            <p:nvPicPr>
              <p:cNvPr id="7" name="Ink 6">
                <a:extLst>
                  <a:ext uri="{FF2B5EF4-FFF2-40B4-BE49-F238E27FC236}">
                    <a16:creationId xmlns:a16="http://schemas.microsoft.com/office/drawing/2014/main" id="{BCF31633-66AA-4C11-8EAC-06F82EE9FAB3}"/>
                  </a:ext>
                </a:extLst>
              </p:cNvPr>
              <p:cNvPicPr/>
              <p:nvPr/>
            </p:nvPicPr>
            <p:blipFill>
              <a:blip r:embed="rId4"/>
              <a:stretch>
                <a:fillRect/>
              </a:stretch>
            </p:blipFill>
            <p:spPr>
              <a:xfrm>
                <a:off x="454320" y="1654200"/>
                <a:ext cx="8489880" cy="4013280"/>
              </a:xfrm>
              <a:prstGeom prst="rect">
                <a:avLst/>
              </a:prstGeom>
            </p:spPr>
          </p:pic>
        </mc:Fallback>
      </mc:AlternateContent>
    </p:spTree>
    <p:extLst>
      <p:ext uri="{BB962C8B-B14F-4D97-AF65-F5344CB8AC3E}">
        <p14:creationId xmlns:p14="http://schemas.microsoft.com/office/powerpoint/2010/main" val="1926947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a:t>
            </a:r>
          </a:p>
        </p:txBody>
      </p:sp>
      <p:sp>
        <p:nvSpPr>
          <p:cNvPr id="3" name="コンテンツ プレースホルダー 2"/>
          <p:cNvSpPr>
            <a:spLocks noGrp="1"/>
          </p:cNvSpPr>
          <p:nvPr>
            <p:ph idx="1"/>
          </p:nvPr>
        </p:nvSpPr>
        <p:spPr>
          <a:xfrm>
            <a:off x="251520" y="1371600"/>
            <a:ext cx="8640960" cy="4824536"/>
          </a:xfrm>
        </p:spPr>
        <p:txBody>
          <a:bodyPr/>
          <a:lstStyle/>
          <a:p>
            <a:r>
              <a:rPr lang="vi-VN" altLang="ja-JP"/>
              <a:t>Hệ thống đơn chương</a:t>
            </a:r>
          </a:p>
          <a:p>
            <a:pPr lvl="1"/>
            <a:r>
              <a:rPr lang="vi-VN" altLang="ja-JP"/>
              <a:t>Tác vụ được thi hành tuần tự.</a:t>
            </a:r>
          </a:p>
          <a:p>
            <a:pPr lvl="1"/>
            <a:r>
              <a:rPr lang="vi-VN" altLang="ja-JP"/>
              <a:t>Bộ giám sát thường trực</a:t>
            </a:r>
          </a:p>
          <a:p>
            <a:pPr lvl="1"/>
            <a:r>
              <a:rPr lang="vi-VN" altLang="ja-JP"/>
              <a:t>CPU và các thao tác nhập xuất:</a:t>
            </a:r>
          </a:p>
          <a:p>
            <a:pPr lvl="2"/>
            <a:r>
              <a:rPr lang="vi-VN" altLang="ja-JP"/>
              <a:t>Xử lý offline</a:t>
            </a:r>
          </a:p>
          <a:p>
            <a:pPr lvl="2"/>
            <a:r>
              <a:rPr lang="vi-VN" altLang="ja-JP"/>
              <a:t>Đồng bộ hóa các thao tác bên ngoài – Spooling (Simultaneous Peripheral Operation On Line)</a:t>
            </a:r>
          </a:p>
          <a:p>
            <a:endParaRPr lang="vi-VN" altLang="ja-JP" sz="260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
        <p:nvSpPr>
          <p:cNvPr id="7" name="Text Box 10"/>
          <p:cNvSpPr txBox="1">
            <a:spLocks noChangeArrowheads="1"/>
          </p:cNvSpPr>
          <p:nvPr/>
        </p:nvSpPr>
        <p:spPr bwMode="auto">
          <a:xfrm>
            <a:off x="228600" y="5181600"/>
            <a:ext cx="1219200" cy="43088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Clr>
                <a:srgbClr val="000000"/>
              </a:buClr>
              <a:buSzPct val="100000"/>
              <a:buFont typeface="Times New Roman" panose="02020603050405020304" pitchFamily="18" charset="0"/>
              <a:buNone/>
            </a:pPr>
            <a:r>
              <a:rPr lang="en-US" altLang="en-US" sz="2200">
                <a:solidFill>
                  <a:schemeClr val="accent2"/>
                </a:solidFill>
                <a:latin typeface="+mj-lt"/>
              </a:rPr>
              <a:t>Nhập</a:t>
            </a:r>
            <a:endParaRPr lang="en-US" altLang="en-US" sz="2200">
              <a:solidFill>
                <a:schemeClr val="tx1"/>
              </a:solidFill>
              <a:latin typeface="+mj-lt"/>
            </a:endParaRPr>
          </a:p>
        </p:txBody>
      </p:sp>
      <p:sp>
        <p:nvSpPr>
          <p:cNvPr id="8" name="Text Box 11"/>
          <p:cNvSpPr txBox="1">
            <a:spLocks noChangeArrowheads="1"/>
          </p:cNvSpPr>
          <p:nvPr/>
        </p:nvSpPr>
        <p:spPr bwMode="auto">
          <a:xfrm>
            <a:off x="7543800" y="5172075"/>
            <a:ext cx="1219200" cy="46672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Clr>
                <a:srgbClr val="000000"/>
              </a:buClr>
              <a:buSzPct val="100000"/>
              <a:buFont typeface="Times New Roman" panose="02020603050405020304" pitchFamily="18" charset="0"/>
              <a:buNone/>
            </a:pPr>
            <a:r>
              <a:rPr lang="en-US" altLang="en-US" sz="2400">
                <a:solidFill>
                  <a:schemeClr val="accent2"/>
                </a:solidFill>
                <a:latin typeface="+mj-lt"/>
              </a:rPr>
              <a:t>Xuất</a:t>
            </a:r>
            <a:endParaRPr lang="en-US" altLang="en-US" sz="2400">
              <a:solidFill>
                <a:schemeClr val="tx1"/>
              </a:solidFill>
              <a:latin typeface="+mj-lt"/>
            </a:endParaRPr>
          </a:p>
        </p:txBody>
      </p:sp>
      <p:sp>
        <p:nvSpPr>
          <p:cNvPr id="9" name="Oval 12"/>
          <p:cNvSpPr>
            <a:spLocks noChangeArrowheads="1"/>
          </p:cNvSpPr>
          <p:nvPr/>
        </p:nvSpPr>
        <p:spPr bwMode="auto">
          <a:xfrm>
            <a:off x="2390775" y="5048250"/>
            <a:ext cx="685800" cy="685800"/>
          </a:xfrm>
          <a:prstGeom prst="ellipse">
            <a:avLst/>
          </a:prstGeom>
          <a:solidFill>
            <a:schemeClr val="accent1"/>
          </a:solidFill>
          <a:ln w="9525">
            <a:solidFill>
              <a:schemeClr val="tx1"/>
            </a:solidFill>
            <a:round/>
            <a:headEnd/>
            <a:tailEnd/>
          </a:ln>
        </p:spPr>
        <p:txBody>
          <a:bodyPr wrap="none" anchor="ctr"/>
          <a:lstStyle/>
          <a:p>
            <a:pPr eaLnBrk="1" hangingPunct="1">
              <a:buClr>
                <a:srgbClr val="000000"/>
              </a:buClr>
              <a:buSzPct val="100000"/>
              <a:buFont typeface="Times New Roman" panose="02020603050405020304" pitchFamily="18" charset="0"/>
              <a:buNone/>
            </a:pPr>
            <a:endParaRPr lang="en-US" altLang="en-US">
              <a:solidFill>
                <a:schemeClr val="tx1"/>
              </a:solidFill>
              <a:latin typeface="VNI-Times" pitchFamily="2" charset="0"/>
            </a:endParaRPr>
          </a:p>
        </p:txBody>
      </p:sp>
      <p:sp>
        <p:nvSpPr>
          <p:cNvPr id="10" name="Oval 13"/>
          <p:cNvSpPr>
            <a:spLocks noChangeArrowheads="1"/>
          </p:cNvSpPr>
          <p:nvPr/>
        </p:nvSpPr>
        <p:spPr bwMode="auto">
          <a:xfrm>
            <a:off x="6172200" y="5057775"/>
            <a:ext cx="685800" cy="685800"/>
          </a:xfrm>
          <a:prstGeom prst="ellipse">
            <a:avLst/>
          </a:prstGeom>
          <a:solidFill>
            <a:schemeClr val="accent1"/>
          </a:solidFill>
          <a:ln w="9525">
            <a:solidFill>
              <a:schemeClr val="tx1"/>
            </a:solidFill>
            <a:round/>
            <a:headEnd/>
            <a:tailEnd/>
          </a:ln>
        </p:spPr>
        <p:txBody>
          <a:bodyPr wrap="none" anchor="ctr"/>
          <a:lstStyle/>
          <a:p>
            <a:pPr eaLnBrk="1" hangingPunct="1">
              <a:buClr>
                <a:srgbClr val="000000"/>
              </a:buClr>
              <a:buSzPct val="100000"/>
              <a:buFont typeface="Times New Roman" panose="02020603050405020304" pitchFamily="18" charset="0"/>
              <a:buNone/>
            </a:pPr>
            <a:endParaRPr lang="en-US" altLang="en-US">
              <a:solidFill>
                <a:schemeClr val="tx1"/>
              </a:solidFill>
              <a:latin typeface="VNI-Times" pitchFamily="2" charset="0"/>
            </a:endParaRPr>
          </a:p>
        </p:txBody>
      </p:sp>
      <p:sp>
        <p:nvSpPr>
          <p:cNvPr id="11" name="Text Box 14"/>
          <p:cNvSpPr txBox="1">
            <a:spLocks noChangeArrowheads="1"/>
          </p:cNvSpPr>
          <p:nvPr/>
        </p:nvSpPr>
        <p:spPr bwMode="auto">
          <a:xfrm>
            <a:off x="3962400" y="4953000"/>
            <a:ext cx="1447800" cy="83099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Clr>
                <a:srgbClr val="000000"/>
              </a:buClr>
              <a:buSzPct val="100000"/>
              <a:buFont typeface="Times New Roman" panose="02020603050405020304" pitchFamily="18" charset="0"/>
              <a:buNone/>
            </a:pPr>
            <a:r>
              <a:rPr lang="en-US" altLang="en-US" sz="2400">
                <a:solidFill>
                  <a:schemeClr val="accent2"/>
                </a:solidFill>
                <a:latin typeface="+mj-lt"/>
              </a:rPr>
              <a:t>Máy tính chính</a:t>
            </a:r>
            <a:endParaRPr lang="en-US" altLang="en-US" sz="2400">
              <a:solidFill>
                <a:schemeClr val="tx1"/>
              </a:solidFill>
              <a:latin typeface="+mj-lt"/>
            </a:endParaRPr>
          </a:p>
        </p:txBody>
      </p:sp>
      <p:sp>
        <p:nvSpPr>
          <p:cNvPr id="12" name="Line 15"/>
          <p:cNvSpPr>
            <a:spLocks noChangeShapeType="1"/>
          </p:cNvSpPr>
          <p:nvPr/>
        </p:nvSpPr>
        <p:spPr bwMode="auto">
          <a:xfrm>
            <a:off x="1447800" y="5410200"/>
            <a:ext cx="9144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16"/>
          <p:cNvSpPr>
            <a:spLocks noChangeShapeType="1"/>
          </p:cNvSpPr>
          <p:nvPr/>
        </p:nvSpPr>
        <p:spPr bwMode="auto">
          <a:xfrm>
            <a:off x="3048000" y="5410200"/>
            <a:ext cx="9144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17"/>
          <p:cNvSpPr>
            <a:spLocks noChangeShapeType="1"/>
          </p:cNvSpPr>
          <p:nvPr/>
        </p:nvSpPr>
        <p:spPr bwMode="auto">
          <a:xfrm>
            <a:off x="5410200" y="5410200"/>
            <a:ext cx="7620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8"/>
          <p:cNvSpPr>
            <a:spLocks noChangeShapeType="1"/>
          </p:cNvSpPr>
          <p:nvPr/>
        </p:nvSpPr>
        <p:spPr bwMode="auto">
          <a:xfrm>
            <a:off x="6858000" y="5410200"/>
            <a:ext cx="6858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mc:AlternateContent xmlns:mc="http://schemas.openxmlformats.org/markup-compatibility/2006">
        <mc:Choice xmlns:p14="http://schemas.microsoft.com/office/powerpoint/2010/main" Requires="p14">
          <p:contentPart p14:bwMode="auto" r:id="rId3">
            <p14:nvContentPartPr>
              <p14:cNvPr id="16" name="Ink 15">
                <a:extLst>
                  <a:ext uri="{FF2B5EF4-FFF2-40B4-BE49-F238E27FC236}">
                    <a16:creationId xmlns:a16="http://schemas.microsoft.com/office/drawing/2014/main" id="{D64EAFF5-9810-48B0-A584-968FB3A2A876}"/>
                  </a:ext>
                </a:extLst>
              </p14:cNvPr>
              <p14:cNvContentPartPr/>
              <p14:nvPr/>
            </p14:nvContentPartPr>
            <p14:xfrm>
              <a:off x="336600" y="3879720"/>
              <a:ext cx="819360" cy="1194120"/>
            </p14:xfrm>
          </p:contentPart>
        </mc:Choice>
        <mc:Fallback>
          <p:pic>
            <p:nvPicPr>
              <p:cNvPr id="16" name="Ink 15">
                <a:extLst>
                  <a:ext uri="{FF2B5EF4-FFF2-40B4-BE49-F238E27FC236}">
                    <a16:creationId xmlns:a16="http://schemas.microsoft.com/office/drawing/2014/main" id="{D64EAFF5-9810-48B0-A584-968FB3A2A876}"/>
                  </a:ext>
                </a:extLst>
              </p:cNvPr>
              <p:cNvPicPr/>
              <p:nvPr/>
            </p:nvPicPr>
            <p:blipFill>
              <a:blip r:embed="rId4"/>
              <a:stretch>
                <a:fillRect/>
              </a:stretch>
            </p:blipFill>
            <p:spPr>
              <a:xfrm>
                <a:off x="327240" y="3870360"/>
                <a:ext cx="838080" cy="1212840"/>
              </a:xfrm>
              <a:prstGeom prst="rect">
                <a:avLst/>
              </a:prstGeom>
            </p:spPr>
          </p:pic>
        </mc:Fallback>
      </mc:AlternateContent>
    </p:spTree>
    <p:extLst>
      <p:ext uri="{BB962C8B-B14F-4D97-AF65-F5344CB8AC3E}">
        <p14:creationId xmlns:p14="http://schemas.microsoft.com/office/powerpoint/2010/main" val="293462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a:t>
            </a:r>
          </a:p>
        </p:txBody>
      </p:sp>
      <p:sp>
        <p:nvSpPr>
          <p:cNvPr id="3" name="コンテンツ プレースホルダー 2"/>
          <p:cNvSpPr>
            <a:spLocks noGrp="1"/>
          </p:cNvSpPr>
          <p:nvPr>
            <p:ph idx="1"/>
          </p:nvPr>
        </p:nvSpPr>
        <p:spPr>
          <a:xfrm>
            <a:off x="251520" y="1371600"/>
            <a:ext cx="5821560" cy="3733800"/>
          </a:xfrm>
        </p:spPr>
        <p:txBody>
          <a:bodyPr/>
          <a:lstStyle/>
          <a:p>
            <a:r>
              <a:rPr lang="vi-VN" altLang="ja-JP"/>
              <a:t>Hệ thống đa chương</a:t>
            </a:r>
          </a:p>
          <a:p>
            <a:pPr lvl="1"/>
            <a:r>
              <a:rPr lang="vi-VN" altLang="ja-JP"/>
              <a:t>Nhiều công việc được nạp đồng thời vào bộ nhớ chính</a:t>
            </a:r>
          </a:p>
          <a:p>
            <a:pPr lvl="1"/>
            <a:r>
              <a:rPr lang="vi-VN" altLang="ja-JP"/>
              <a:t>Khi một tiến trình thực hiện I/O, một tiến trình khác được thực thi</a:t>
            </a:r>
          </a:p>
          <a:p>
            <a:pPr lvl="1"/>
            <a:r>
              <a:rPr lang="vi-VN" altLang="ja-JP"/>
              <a:t>Tận dụng được thời gian rảnh, tăng hiệu suất sử dụng CPU (CPU utilization)</a:t>
            </a:r>
          </a:p>
          <a:p>
            <a:endParaRPr lang="vi-VN" altLang="ja-JP"/>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pic>
        <p:nvPicPr>
          <p:cNvPr id="1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25420" t="934" r="25230" b="934"/>
          <a:stretch>
            <a:fillRect/>
          </a:stretch>
        </p:blipFill>
        <p:spPr bwMode="auto">
          <a:xfrm>
            <a:off x="6073080" y="1547813"/>
            <a:ext cx="2133600" cy="3352800"/>
          </a:xfrm>
          <a:prstGeom prst="rect">
            <a:avLst/>
          </a:prstGeom>
          <a:noFill/>
          <a:ln>
            <a:noFill/>
          </a:ln>
          <a:effectLst/>
          <a:extLst>
            <a:ext uri="{909E8E84-426E-40DD-AFC4-6F175D3DCCD1}">
              <a14:hiddenFill xmlns:a14="http://schemas.microsoft.com/office/drawing/2010/main">
                <a:blipFill dpi="0" rotWithShape="0">
                  <a:blip/>
                  <a:srcRect l="25420" t="934" r="25230" b="934"/>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 name="Text Box 18"/>
          <p:cNvSpPr txBox="1">
            <a:spLocks noChangeArrowheads="1"/>
          </p:cNvSpPr>
          <p:nvPr/>
        </p:nvSpPr>
        <p:spPr bwMode="auto">
          <a:xfrm>
            <a:off x="2238375" y="6067425"/>
            <a:ext cx="2438400" cy="461665"/>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Clr>
                <a:srgbClr val="000000"/>
              </a:buClr>
              <a:buSzPct val="100000"/>
              <a:buFont typeface="Times New Roman" panose="02020603050405020304" pitchFamily="18" charset="0"/>
              <a:buNone/>
            </a:pPr>
            <a:r>
              <a:rPr lang="en-US" altLang="en-US" sz="2400">
                <a:solidFill>
                  <a:schemeClr val="accent2"/>
                </a:solidFill>
                <a:latin typeface="+mj-lt"/>
              </a:rPr>
              <a:t>Bộ xử lý</a:t>
            </a:r>
            <a:endParaRPr lang="en-US" altLang="en-US" sz="2400">
              <a:solidFill>
                <a:schemeClr val="tx1"/>
              </a:solidFill>
              <a:latin typeface="+mj-lt"/>
            </a:endParaRPr>
          </a:p>
        </p:txBody>
      </p:sp>
      <p:sp>
        <p:nvSpPr>
          <p:cNvPr id="18" name="Line 19"/>
          <p:cNvSpPr>
            <a:spLocks noChangeShapeType="1"/>
          </p:cNvSpPr>
          <p:nvPr/>
        </p:nvSpPr>
        <p:spPr bwMode="auto">
          <a:xfrm>
            <a:off x="2924175" y="5381625"/>
            <a:ext cx="0" cy="3810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20"/>
          <p:cNvSpPr>
            <a:spLocks noChangeShapeType="1"/>
          </p:cNvSpPr>
          <p:nvPr/>
        </p:nvSpPr>
        <p:spPr bwMode="auto">
          <a:xfrm>
            <a:off x="2924175" y="5762625"/>
            <a:ext cx="9906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21"/>
          <p:cNvSpPr>
            <a:spLocks noChangeShapeType="1"/>
          </p:cNvSpPr>
          <p:nvPr/>
        </p:nvSpPr>
        <p:spPr bwMode="auto">
          <a:xfrm>
            <a:off x="3914775" y="5381625"/>
            <a:ext cx="0" cy="3810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22"/>
          <p:cNvSpPr>
            <a:spLocks noChangeShapeType="1"/>
          </p:cNvSpPr>
          <p:nvPr/>
        </p:nvSpPr>
        <p:spPr bwMode="auto">
          <a:xfrm>
            <a:off x="3000375" y="5667375"/>
            <a:ext cx="8382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23"/>
          <p:cNvSpPr>
            <a:spLocks noChangeShapeType="1"/>
          </p:cNvSpPr>
          <p:nvPr/>
        </p:nvSpPr>
        <p:spPr bwMode="auto">
          <a:xfrm>
            <a:off x="3000375" y="5591175"/>
            <a:ext cx="8382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24"/>
          <p:cNvSpPr>
            <a:spLocks noChangeShapeType="1"/>
          </p:cNvSpPr>
          <p:nvPr/>
        </p:nvSpPr>
        <p:spPr bwMode="auto">
          <a:xfrm>
            <a:off x="2990850" y="5514975"/>
            <a:ext cx="8382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25"/>
          <p:cNvSpPr>
            <a:spLocks noChangeShapeType="1"/>
          </p:cNvSpPr>
          <p:nvPr/>
        </p:nvSpPr>
        <p:spPr bwMode="auto">
          <a:xfrm>
            <a:off x="1552575" y="5153025"/>
            <a:ext cx="16764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26"/>
          <p:cNvSpPr>
            <a:spLocks noChangeShapeType="1"/>
          </p:cNvSpPr>
          <p:nvPr/>
        </p:nvSpPr>
        <p:spPr bwMode="auto">
          <a:xfrm>
            <a:off x="3228975" y="5153025"/>
            <a:ext cx="0" cy="3048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27"/>
          <p:cNvSpPr>
            <a:spLocks noChangeShapeType="1"/>
          </p:cNvSpPr>
          <p:nvPr/>
        </p:nvSpPr>
        <p:spPr bwMode="auto">
          <a:xfrm>
            <a:off x="3381375" y="5762625"/>
            <a:ext cx="0" cy="3048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28"/>
          <p:cNvSpPr>
            <a:spLocks noChangeShapeType="1"/>
          </p:cNvSpPr>
          <p:nvPr/>
        </p:nvSpPr>
        <p:spPr bwMode="auto">
          <a:xfrm>
            <a:off x="4676775" y="6219825"/>
            <a:ext cx="5334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29"/>
          <p:cNvSpPr>
            <a:spLocks noChangeShapeType="1"/>
          </p:cNvSpPr>
          <p:nvPr/>
        </p:nvSpPr>
        <p:spPr bwMode="auto">
          <a:xfrm flipV="1">
            <a:off x="5210175" y="5153025"/>
            <a:ext cx="0" cy="1066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30"/>
          <p:cNvSpPr>
            <a:spLocks noChangeShapeType="1"/>
          </p:cNvSpPr>
          <p:nvPr/>
        </p:nvSpPr>
        <p:spPr bwMode="auto">
          <a:xfrm flipH="1">
            <a:off x="3686175" y="5162550"/>
            <a:ext cx="15240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31"/>
          <p:cNvSpPr>
            <a:spLocks noChangeShapeType="1"/>
          </p:cNvSpPr>
          <p:nvPr/>
        </p:nvSpPr>
        <p:spPr bwMode="auto">
          <a:xfrm>
            <a:off x="3686175" y="5162550"/>
            <a:ext cx="0" cy="3048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32"/>
          <p:cNvSpPr>
            <a:spLocks noChangeShapeType="1"/>
          </p:cNvSpPr>
          <p:nvPr/>
        </p:nvSpPr>
        <p:spPr bwMode="auto">
          <a:xfrm>
            <a:off x="4676775" y="6372225"/>
            <a:ext cx="914400"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 name="Text Box 33"/>
          <p:cNvSpPr txBox="1">
            <a:spLocks noChangeArrowheads="1"/>
          </p:cNvSpPr>
          <p:nvPr/>
        </p:nvSpPr>
        <p:spPr bwMode="auto">
          <a:xfrm>
            <a:off x="5391150" y="6115050"/>
            <a:ext cx="2514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buClr>
                <a:srgbClr val="000000"/>
              </a:buClr>
              <a:buSzPct val="100000"/>
              <a:buFont typeface="Times New Roman" panose="02020603050405020304" pitchFamily="18" charset="0"/>
              <a:buNone/>
            </a:pPr>
            <a:r>
              <a:rPr lang="en-US" altLang="en-US" sz="2400">
                <a:solidFill>
                  <a:schemeClr val="accent2"/>
                </a:solidFill>
                <a:latin typeface="+mj-lt"/>
              </a:rPr>
              <a:t>Kết thúc tác vụ</a:t>
            </a:r>
            <a:endParaRPr lang="en-US" altLang="en-US" sz="2400">
              <a:solidFill>
                <a:schemeClr val="tx1"/>
              </a:solidFill>
              <a:latin typeface="+mj-lt"/>
            </a:endParaRPr>
          </a:p>
        </p:txBody>
      </p:sp>
      <p:sp>
        <p:nvSpPr>
          <p:cNvPr id="33" name="Text Box 34"/>
          <p:cNvSpPr txBox="1">
            <a:spLocks noChangeArrowheads="1"/>
          </p:cNvSpPr>
          <p:nvPr/>
        </p:nvSpPr>
        <p:spPr bwMode="auto">
          <a:xfrm>
            <a:off x="457200" y="5029200"/>
            <a:ext cx="12192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buClr>
                <a:srgbClr val="000000"/>
              </a:buClr>
              <a:buSzPct val="100000"/>
              <a:buFont typeface="Times New Roman" panose="02020603050405020304" pitchFamily="18" charset="0"/>
              <a:buNone/>
            </a:pPr>
            <a:r>
              <a:rPr lang="en-US" altLang="en-US" sz="2200">
                <a:solidFill>
                  <a:schemeClr val="accent2"/>
                </a:solidFill>
                <a:latin typeface="+mj-lt"/>
              </a:rPr>
              <a:t>Tác vụ</a:t>
            </a:r>
            <a:endParaRPr lang="en-US" altLang="en-US" sz="2200">
              <a:solidFill>
                <a:schemeClr val="tx1"/>
              </a:solidFill>
              <a:latin typeface="+mj-lt"/>
            </a:endParaRPr>
          </a:p>
        </p:txBody>
      </p:sp>
      <p:sp>
        <p:nvSpPr>
          <p:cNvPr id="34" name="Text Box 35"/>
          <p:cNvSpPr txBox="1">
            <a:spLocks noChangeArrowheads="1"/>
          </p:cNvSpPr>
          <p:nvPr/>
        </p:nvSpPr>
        <p:spPr bwMode="auto">
          <a:xfrm>
            <a:off x="4933950" y="5153025"/>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buClr>
                <a:srgbClr val="000000"/>
              </a:buClr>
              <a:buSzPct val="100000"/>
              <a:buFont typeface="Times New Roman" panose="02020603050405020304" pitchFamily="18" charset="0"/>
              <a:buNone/>
            </a:pPr>
            <a:r>
              <a:rPr lang="en-US" altLang="en-US" sz="2400">
                <a:solidFill>
                  <a:schemeClr val="accent2"/>
                </a:solidFill>
                <a:latin typeface="VNI-Times" pitchFamily="2" charset="0"/>
              </a:rPr>
              <a:t>I/O</a:t>
            </a:r>
            <a:endParaRPr lang="en-US" altLang="en-US" sz="2400">
              <a:solidFill>
                <a:schemeClr val="tx1"/>
              </a:solidFill>
              <a:latin typeface="VNI-Times" pitchFamily="2" charset="0"/>
            </a:endParaRPr>
          </a:p>
        </p:txBody>
      </p:sp>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45D40693-863B-4B8E-A887-EC01E4C0AC66}"/>
                  </a:ext>
                </a:extLst>
              </p14:cNvPr>
              <p14:cNvContentPartPr/>
              <p14:nvPr/>
            </p14:nvContentPartPr>
            <p14:xfrm>
              <a:off x="444600" y="2324160"/>
              <a:ext cx="7652160" cy="4343760"/>
            </p14:xfrm>
          </p:contentPart>
        </mc:Choice>
        <mc:Fallback>
          <p:pic>
            <p:nvPicPr>
              <p:cNvPr id="7" name="Ink 6">
                <a:extLst>
                  <a:ext uri="{FF2B5EF4-FFF2-40B4-BE49-F238E27FC236}">
                    <a16:creationId xmlns:a16="http://schemas.microsoft.com/office/drawing/2014/main" id="{45D40693-863B-4B8E-A887-EC01E4C0AC66}"/>
                  </a:ext>
                </a:extLst>
              </p:cNvPr>
              <p:cNvPicPr/>
              <p:nvPr/>
            </p:nvPicPr>
            <p:blipFill>
              <a:blip r:embed="rId5"/>
              <a:stretch>
                <a:fillRect/>
              </a:stretch>
            </p:blipFill>
            <p:spPr>
              <a:xfrm>
                <a:off x="435240" y="2314800"/>
                <a:ext cx="7670880" cy="4362480"/>
              </a:xfrm>
              <a:prstGeom prst="rect">
                <a:avLst/>
              </a:prstGeom>
            </p:spPr>
          </p:pic>
        </mc:Fallback>
      </mc:AlternateContent>
    </p:spTree>
    <p:extLst>
      <p:ext uri="{BB962C8B-B14F-4D97-AF65-F5344CB8AC3E}">
        <p14:creationId xmlns:p14="http://schemas.microsoft.com/office/powerpoint/2010/main" val="542830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2" grpId="0"/>
      <p:bldP spid="33" grpId="0"/>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lang="en-US" altLang="ja-JP"/>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sp>
        <p:nvSpPr>
          <p:cNvPr id="7" name="Content Placeholder 6"/>
          <p:cNvSpPr>
            <a:spLocks noGrp="1"/>
          </p:cNvSpPr>
          <p:nvPr>
            <p:ph idx="1"/>
          </p:nvPr>
        </p:nvSpPr>
        <p:spPr/>
        <p:txBody>
          <a:bodyPr/>
          <a:lstStyle/>
          <a:p>
            <a:r>
              <a:rPr lang="vi-VN"/>
              <a:t>Hệ thống đa chương: yêu cầu đối với hệ điều hành</a:t>
            </a:r>
          </a:p>
          <a:p>
            <a:pPr lvl="1"/>
            <a:r>
              <a:rPr lang="vi-VN"/>
              <a:t>Định thời công việc (job scheduling): chọn job trong job pool trên đĩa và nạp nó vào bộ nhớ để thực thi.</a:t>
            </a:r>
          </a:p>
          <a:p>
            <a:pPr lvl="1"/>
            <a:r>
              <a:rPr lang="vi-VN"/>
              <a:t>Quản lý bộ nhớ (memory management)</a:t>
            </a:r>
          </a:p>
          <a:p>
            <a:pPr lvl="1"/>
            <a:r>
              <a:rPr lang="vi-VN"/>
              <a:t>Định thời CPU (CPU scheduling)</a:t>
            </a:r>
          </a:p>
          <a:p>
            <a:pPr lvl="1"/>
            <a:r>
              <a:rPr lang="vi-VN"/>
              <a:t>Cấp phát tài nguyên (đĩa, máy in,…)</a:t>
            </a:r>
          </a:p>
          <a:p>
            <a:pPr lvl="1"/>
            <a:r>
              <a:rPr lang="vi-VN"/>
              <a:t>Bảo vệ</a:t>
            </a:r>
          </a:p>
          <a:p>
            <a:endParaRPr lang="en-US"/>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410AE6F5-6F10-4DF1-A20F-8847731C96F6}"/>
                  </a:ext>
                </a:extLst>
              </p14:cNvPr>
              <p14:cNvContentPartPr/>
              <p14:nvPr/>
            </p14:nvContentPartPr>
            <p14:xfrm>
              <a:off x="-69840" y="1028520"/>
              <a:ext cx="9029880" cy="4178880"/>
            </p14:xfrm>
          </p:contentPart>
        </mc:Choice>
        <mc:Fallback>
          <p:pic>
            <p:nvPicPr>
              <p:cNvPr id="3" name="Ink 2">
                <a:extLst>
                  <a:ext uri="{FF2B5EF4-FFF2-40B4-BE49-F238E27FC236}">
                    <a16:creationId xmlns:a16="http://schemas.microsoft.com/office/drawing/2014/main" id="{410AE6F5-6F10-4DF1-A20F-8847731C96F6}"/>
                  </a:ext>
                </a:extLst>
              </p:cNvPr>
              <p:cNvPicPr/>
              <p:nvPr/>
            </p:nvPicPr>
            <p:blipFill>
              <a:blip r:embed="rId4"/>
              <a:stretch>
                <a:fillRect/>
              </a:stretch>
            </p:blipFill>
            <p:spPr>
              <a:xfrm>
                <a:off x="-79200" y="1019160"/>
                <a:ext cx="9048600" cy="4197600"/>
              </a:xfrm>
              <a:prstGeom prst="rect">
                <a:avLst/>
              </a:prstGeom>
            </p:spPr>
          </p:pic>
        </mc:Fallback>
      </mc:AlternateContent>
    </p:spTree>
    <p:extLst>
      <p:ext uri="{BB962C8B-B14F-4D97-AF65-F5344CB8AC3E}">
        <p14:creationId xmlns:p14="http://schemas.microsoft.com/office/powerpoint/2010/main" val="302193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lang="en-US" altLang="ja-JP"/>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graphicFrame>
        <p:nvGraphicFramePr>
          <p:cNvPr id="8" name="Object 3"/>
          <p:cNvGraphicFramePr>
            <a:graphicFrameLocks/>
          </p:cNvGraphicFramePr>
          <p:nvPr/>
        </p:nvGraphicFramePr>
        <p:xfrm>
          <a:off x="2052638" y="1295400"/>
          <a:ext cx="5038725" cy="1262063"/>
        </p:xfrm>
        <a:graphic>
          <a:graphicData uri="http://schemas.openxmlformats.org/presentationml/2006/ole">
            <mc:AlternateContent xmlns:mc="http://schemas.openxmlformats.org/markup-compatibility/2006">
              <mc:Choice xmlns:v="urn:schemas-microsoft-com:vml" Requires="v">
                <p:oleObj spid="_x0000_s1118" name="Artwork" r:id="rId4" imgW="5038095" imgH="1257476" progId="Adobe.Illustrator.7">
                  <p:embed/>
                </p:oleObj>
              </mc:Choice>
              <mc:Fallback>
                <p:oleObj name="Artwork" r:id="rId4" imgW="5038095" imgH="1257476" progId="Adobe.Illustrator.7">
                  <p:embed/>
                  <p:pic>
                    <p:nvPicPr>
                      <p:cNvPr id="36868" name="Object 3"/>
                      <p:cNvPicPr>
                        <a:picLocks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52638" y="1295400"/>
                        <a:ext cx="5038725" cy="126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4"/>
          <p:cNvGraphicFramePr>
            <a:graphicFrameLocks noChangeAspect="1"/>
          </p:cNvGraphicFramePr>
          <p:nvPr/>
        </p:nvGraphicFramePr>
        <p:xfrm>
          <a:off x="1420813" y="2981325"/>
          <a:ext cx="6243637" cy="3114675"/>
        </p:xfrm>
        <a:graphic>
          <a:graphicData uri="http://schemas.openxmlformats.org/presentationml/2006/ole">
            <mc:AlternateContent xmlns:mc="http://schemas.openxmlformats.org/markup-compatibility/2006">
              <mc:Choice xmlns:v="urn:schemas-microsoft-com:vml" Requires="v">
                <p:oleObj spid="_x0000_s1119" name="Artwork" r:id="rId6" imgW="6249272" imgH="3315163" progId="Adobe.Illustrator.7">
                  <p:embed/>
                </p:oleObj>
              </mc:Choice>
              <mc:Fallback>
                <p:oleObj name="Artwork" r:id="rId6" imgW="6249272" imgH="3315163" progId="Adobe.Illustrator.7">
                  <p:embed/>
                  <p:pic>
                    <p:nvPicPr>
                      <p:cNvPr id="36869" name="Object 4"/>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b="6345"/>
                      <a:stretch>
                        <a:fillRect/>
                      </a:stretch>
                    </p:blipFill>
                    <p:spPr bwMode="auto">
                      <a:xfrm>
                        <a:off x="1420813" y="2981325"/>
                        <a:ext cx="6243637"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Box 9"/>
          <p:cNvSpPr txBox="1">
            <a:spLocks noChangeArrowheads="1"/>
          </p:cNvSpPr>
          <p:nvPr/>
        </p:nvSpPr>
        <p:spPr bwMode="auto">
          <a:xfrm>
            <a:off x="2562225" y="2133600"/>
            <a:ext cx="3960813"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buClr>
                <a:srgbClr val="000000"/>
              </a:buClr>
              <a:buSzPct val="100000"/>
              <a:buFont typeface="Times New Roman" panose="02020603050405020304" pitchFamily="18" charset="0"/>
              <a:buNone/>
            </a:pPr>
            <a:r>
              <a:rPr lang="en-US" altLang="en-US" b="1">
                <a:solidFill>
                  <a:srgbClr val="0000CC"/>
                </a:solidFill>
                <a:latin typeface="Arial" panose="020B0604020202020204" pitchFamily="34" charset="0"/>
              </a:rPr>
              <a:t>Hệ điều hành đơn chương</a:t>
            </a:r>
          </a:p>
        </p:txBody>
      </p:sp>
      <p:sp>
        <p:nvSpPr>
          <p:cNvPr id="11" name="TextBox 10"/>
          <p:cNvSpPr txBox="1">
            <a:spLocks noChangeArrowheads="1"/>
          </p:cNvSpPr>
          <p:nvPr/>
        </p:nvSpPr>
        <p:spPr bwMode="auto">
          <a:xfrm>
            <a:off x="2592388" y="5867400"/>
            <a:ext cx="3960812"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buClr>
                <a:srgbClr val="000000"/>
              </a:buClr>
              <a:buSzPct val="100000"/>
              <a:buFont typeface="Times New Roman" panose="02020603050405020304" pitchFamily="18" charset="0"/>
              <a:buNone/>
            </a:pPr>
            <a:r>
              <a:rPr lang="en-US" altLang="en-US" b="1">
                <a:solidFill>
                  <a:srgbClr val="0000CC"/>
                </a:solidFill>
                <a:latin typeface="Arial" panose="020B0604020202020204" pitchFamily="34" charset="0"/>
              </a:rPr>
              <a:t>Hệ điều hành đa chương</a:t>
            </a:r>
          </a:p>
        </p:txBody>
      </p:sp>
      <mc:AlternateContent xmlns:mc="http://schemas.openxmlformats.org/markup-compatibility/2006">
        <mc:Choice xmlns:p14="http://schemas.microsoft.com/office/powerpoint/2010/main" Requires="p14">
          <p:contentPart p14:bwMode="auto" r:id="rId8">
            <p14:nvContentPartPr>
              <p14:cNvPr id="3" name="Ink 2">
                <a:extLst>
                  <a:ext uri="{FF2B5EF4-FFF2-40B4-BE49-F238E27FC236}">
                    <a16:creationId xmlns:a16="http://schemas.microsoft.com/office/drawing/2014/main" id="{62AFB72C-B1AC-4ADD-8726-C75426F9A955}"/>
                  </a:ext>
                </a:extLst>
              </p14:cNvPr>
              <p14:cNvContentPartPr/>
              <p14:nvPr/>
            </p14:nvContentPartPr>
            <p14:xfrm>
              <a:off x="1200240" y="2647800"/>
              <a:ext cx="7175880" cy="3690000"/>
            </p14:xfrm>
          </p:contentPart>
        </mc:Choice>
        <mc:Fallback>
          <p:pic>
            <p:nvPicPr>
              <p:cNvPr id="3" name="Ink 2">
                <a:extLst>
                  <a:ext uri="{FF2B5EF4-FFF2-40B4-BE49-F238E27FC236}">
                    <a16:creationId xmlns:a16="http://schemas.microsoft.com/office/drawing/2014/main" id="{62AFB72C-B1AC-4ADD-8726-C75426F9A955}"/>
                  </a:ext>
                </a:extLst>
              </p:cNvPr>
              <p:cNvPicPr/>
              <p:nvPr/>
            </p:nvPicPr>
            <p:blipFill>
              <a:blip r:embed="rId9"/>
              <a:stretch>
                <a:fillRect/>
              </a:stretch>
            </p:blipFill>
            <p:spPr>
              <a:xfrm>
                <a:off x="1190880" y="2638440"/>
                <a:ext cx="7194600" cy="3708720"/>
              </a:xfrm>
              <a:prstGeom prst="rect">
                <a:avLst/>
              </a:prstGeom>
            </p:spPr>
          </p:pic>
        </mc:Fallback>
      </mc:AlternateContent>
    </p:spTree>
    <p:extLst>
      <p:ext uri="{BB962C8B-B14F-4D97-AF65-F5344CB8AC3E}">
        <p14:creationId xmlns:p14="http://schemas.microsoft.com/office/powerpoint/2010/main" val="87871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
        <p:nvSpPr>
          <p:cNvPr id="7" name="Content Placeholder 6"/>
          <p:cNvSpPr>
            <a:spLocks noGrp="1"/>
          </p:cNvSpPr>
          <p:nvPr>
            <p:ph idx="1"/>
          </p:nvPr>
        </p:nvSpPr>
        <p:spPr/>
        <p:txBody>
          <a:bodyPr/>
          <a:lstStyle/>
          <a:p>
            <a:r>
              <a:rPr lang="en-US"/>
              <a:t>Hệ thống chia sẻ thời gian</a:t>
            </a:r>
          </a:p>
          <a:p>
            <a:pPr lvl="1"/>
            <a:r>
              <a:rPr lang="en-US"/>
              <a:t>Hệ thống đa nhiệm (multitasking) – đa ch</a:t>
            </a:r>
            <a:r>
              <a:rPr lang="vi-VN"/>
              <a:t>ư</a:t>
            </a:r>
            <a:r>
              <a:rPr lang="en-US"/>
              <a:t>ơng</a:t>
            </a:r>
          </a:p>
          <a:p>
            <a:pPr lvl="1"/>
            <a:r>
              <a:rPr lang="en-US"/>
              <a:t>Lập lịch CPU</a:t>
            </a:r>
          </a:p>
          <a:p>
            <a:pPr lvl="1"/>
            <a:r>
              <a:rPr lang="en-US"/>
              <a:t>Thời gian chuyển đổi giữa các tác vụ rất ngắn</a:t>
            </a:r>
          </a:p>
          <a:p>
            <a:endParaRPr lang="en-US"/>
          </a:p>
          <a:p>
            <a:endParaRPr lang="en-US"/>
          </a:p>
          <a:p>
            <a:endParaRPr lang="en-US"/>
          </a:p>
        </p:txBody>
      </p:sp>
      <p:sp>
        <p:nvSpPr>
          <p:cNvPr id="8" name="Text Box 28"/>
          <p:cNvSpPr txBox="1">
            <a:spLocks noChangeArrowheads="1"/>
          </p:cNvSpPr>
          <p:nvPr/>
        </p:nvSpPr>
        <p:spPr bwMode="auto">
          <a:xfrm>
            <a:off x="379413" y="3400425"/>
            <a:ext cx="84582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buClr>
                <a:srgbClr val="000000"/>
              </a:buClr>
              <a:buSzPct val="100000"/>
              <a:buFont typeface="Times New Roman" panose="02020603050405020304" pitchFamily="18" charset="0"/>
              <a:buNone/>
            </a:pPr>
            <a:r>
              <a:rPr lang="en-US" altLang="en-US" sz="9000">
                <a:solidFill>
                  <a:schemeClr val="accent2"/>
                </a:solidFill>
                <a:latin typeface="Times New Roman" panose="02020603050405020304" pitchFamily="18" charset="0"/>
                <a:sym typeface="Wingdings" panose="05000000000000000000" pitchFamily="2" charset="2"/>
              </a:rPr>
              <a:t>    </a:t>
            </a:r>
            <a:endParaRPr lang="en-US" altLang="en-US" sz="2400">
              <a:solidFill>
                <a:schemeClr val="tx1"/>
              </a:solidFill>
              <a:latin typeface="Times New Roman" panose="02020603050405020304" pitchFamily="18" charset="0"/>
            </a:endParaRPr>
          </a:p>
        </p:txBody>
      </p:sp>
      <p:sp>
        <p:nvSpPr>
          <p:cNvPr id="9" name="Text Box 29"/>
          <p:cNvSpPr txBox="1">
            <a:spLocks noChangeArrowheads="1"/>
          </p:cNvSpPr>
          <p:nvPr/>
        </p:nvSpPr>
        <p:spPr bwMode="auto">
          <a:xfrm>
            <a:off x="3503613" y="5762625"/>
            <a:ext cx="2133600" cy="461665"/>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Clr>
                <a:srgbClr val="000000"/>
              </a:buClr>
              <a:buSzPct val="100000"/>
              <a:buFont typeface="Times New Roman" panose="02020603050405020304" pitchFamily="18" charset="0"/>
              <a:buNone/>
            </a:pPr>
            <a:r>
              <a:rPr lang="en-US" altLang="en-US" sz="2400">
                <a:solidFill>
                  <a:schemeClr val="accent2"/>
                </a:solidFill>
                <a:latin typeface="+mj-lt"/>
              </a:rPr>
              <a:t>Bộ xử lý</a:t>
            </a:r>
            <a:endParaRPr lang="en-US" altLang="en-US" sz="2400">
              <a:solidFill>
                <a:schemeClr val="tx1"/>
              </a:solidFill>
              <a:latin typeface="+mj-lt"/>
            </a:endParaRPr>
          </a:p>
        </p:txBody>
      </p:sp>
      <p:sp>
        <p:nvSpPr>
          <p:cNvPr id="10" name="Arc 30"/>
          <p:cNvSpPr>
            <a:spLocks/>
          </p:cNvSpPr>
          <p:nvPr/>
        </p:nvSpPr>
        <p:spPr bwMode="auto">
          <a:xfrm rot="13742325" flipV="1">
            <a:off x="4144169" y="5088731"/>
            <a:ext cx="801688" cy="911225"/>
          </a:xfrm>
          <a:custGeom>
            <a:avLst/>
            <a:gdLst>
              <a:gd name="T0" fmla="*/ 0 w 32460"/>
              <a:gd name="T1" fmla="*/ 2147483646 h 32304"/>
              <a:gd name="T2" fmla="*/ 2147483646 w 32460"/>
              <a:gd name="T3" fmla="*/ 2147483646 h 32304"/>
              <a:gd name="T4" fmla="*/ 2147483646 w 32460"/>
              <a:gd name="T5" fmla="*/ 2147483646 h 32304"/>
              <a:gd name="T6" fmla="*/ 0 60000 65536"/>
              <a:gd name="T7" fmla="*/ 0 60000 65536"/>
              <a:gd name="T8" fmla="*/ 0 60000 65536"/>
              <a:gd name="T9" fmla="*/ 0 w 32460"/>
              <a:gd name="T10" fmla="*/ 0 h 32304"/>
              <a:gd name="T11" fmla="*/ 32460 w 32460"/>
              <a:gd name="T12" fmla="*/ 32304 h 32304"/>
            </a:gdLst>
            <a:ahLst/>
            <a:cxnLst>
              <a:cxn ang="T6">
                <a:pos x="T0" y="T1"/>
              </a:cxn>
              <a:cxn ang="T7">
                <a:pos x="T2" y="T3"/>
              </a:cxn>
              <a:cxn ang="T8">
                <a:pos x="T4" y="T5"/>
              </a:cxn>
            </a:cxnLst>
            <a:rect l="T9" t="T10" r="T11" b="T12"/>
            <a:pathLst>
              <a:path w="32460" h="32304" fill="none" extrusionOk="0">
                <a:moveTo>
                  <a:pt x="0" y="2928"/>
                </a:moveTo>
                <a:cubicBezTo>
                  <a:pt x="3298" y="1010"/>
                  <a:pt x="7044" y="-1"/>
                  <a:pt x="10860" y="0"/>
                </a:cubicBezTo>
                <a:cubicBezTo>
                  <a:pt x="22789" y="0"/>
                  <a:pt x="32460" y="9670"/>
                  <a:pt x="32460" y="21600"/>
                </a:cubicBezTo>
                <a:cubicBezTo>
                  <a:pt x="32460" y="25354"/>
                  <a:pt x="31481" y="29043"/>
                  <a:pt x="29621" y="32304"/>
                </a:cubicBezTo>
              </a:path>
              <a:path w="32460" h="32304" stroke="0" extrusionOk="0">
                <a:moveTo>
                  <a:pt x="0" y="2928"/>
                </a:moveTo>
                <a:cubicBezTo>
                  <a:pt x="3298" y="1010"/>
                  <a:pt x="7044" y="-1"/>
                  <a:pt x="10860" y="0"/>
                </a:cubicBezTo>
                <a:cubicBezTo>
                  <a:pt x="22789" y="0"/>
                  <a:pt x="32460" y="9670"/>
                  <a:pt x="32460" y="21600"/>
                </a:cubicBezTo>
                <a:cubicBezTo>
                  <a:pt x="32460" y="25354"/>
                  <a:pt x="31481" y="29043"/>
                  <a:pt x="29621" y="32304"/>
                </a:cubicBezTo>
                <a:lnTo>
                  <a:pt x="10860" y="21600"/>
                </a:lnTo>
                <a:lnTo>
                  <a:pt x="0" y="2928"/>
                </a:lnTo>
                <a:close/>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 name="Line 31"/>
          <p:cNvSpPr>
            <a:spLocks noChangeShapeType="1"/>
          </p:cNvSpPr>
          <p:nvPr/>
        </p:nvSpPr>
        <p:spPr bwMode="auto">
          <a:xfrm flipV="1">
            <a:off x="4570413" y="5534025"/>
            <a:ext cx="0" cy="2286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32"/>
          <p:cNvSpPr>
            <a:spLocks noChangeShapeType="1"/>
          </p:cNvSpPr>
          <p:nvPr/>
        </p:nvSpPr>
        <p:spPr bwMode="auto">
          <a:xfrm flipV="1">
            <a:off x="4570413" y="5381625"/>
            <a:ext cx="304800" cy="1524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33"/>
          <p:cNvSpPr>
            <a:spLocks noChangeShapeType="1"/>
          </p:cNvSpPr>
          <p:nvPr/>
        </p:nvSpPr>
        <p:spPr bwMode="auto">
          <a:xfrm>
            <a:off x="1979613" y="4695825"/>
            <a:ext cx="1981200" cy="7620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34"/>
          <p:cNvSpPr>
            <a:spLocks noChangeShapeType="1"/>
          </p:cNvSpPr>
          <p:nvPr/>
        </p:nvSpPr>
        <p:spPr bwMode="auto">
          <a:xfrm flipH="1">
            <a:off x="5180013" y="4619625"/>
            <a:ext cx="2133600" cy="9144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35"/>
          <p:cNvSpPr>
            <a:spLocks noChangeShapeType="1"/>
          </p:cNvSpPr>
          <p:nvPr/>
        </p:nvSpPr>
        <p:spPr bwMode="auto">
          <a:xfrm>
            <a:off x="3351213" y="4772025"/>
            <a:ext cx="838200" cy="3810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36"/>
          <p:cNvSpPr>
            <a:spLocks noChangeShapeType="1"/>
          </p:cNvSpPr>
          <p:nvPr/>
        </p:nvSpPr>
        <p:spPr bwMode="auto">
          <a:xfrm flipH="1">
            <a:off x="5027613" y="4772025"/>
            <a:ext cx="685800" cy="4572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37"/>
          <p:cNvSpPr>
            <a:spLocks noChangeShapeType="1"/>
          </p:cNvSpPr>
          <p:nvPr/>
        </p:nvSpPr>
        <p:spPr bwMode="auto">
          <a:xfrm>
            <a:off x="4646613" y="4695825"/>
            <a:ext cx="0" cy="3810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0176DA53-2797-4795-8D88-158148C0881C}"/>
                  </a:ext>
                </a:extLst>
              </p14:cNvPr>
              <p14:cNvContentPartPr/>
              <p14:nvPr/>
            </p14:nvContentPartPr>
            <p14:xfrm>
              <a:off x="2622600" y="2305080"/>
              <a:ext cx="2616480" cy="3473640"/>
            </p14:xfrm>
          </p:contentPart>
        </mc:Choice>
        <mc:Fallback>
          <p:pic>
            <p:nvPicPr>
              <p:cNvPr id="3" name="Ink 2">
                <a:extLst>
                  <a:ext uri="{FF2B5EF4-FFF2-40B4-BE49-F238E27FC236}">
                    <a16:creationId xmlns:a16="http://schemas.microsoft.com/office/drawing/2014/main" id="{0176DA53-2797-4795-8D88-158148C0881C}"/>
                  </a:ext>
                </a:extLst>
              </p:cNvPr>
              <p:cNvPicPr/>
              <p:nvPr/>
            </p:nvPicPr>
            <p:blipFill>
              <a:blip r:embed="rId4"/>
              <a:stretch>
                <a:fillRect/>
              </a:stretch>
            </p:blipFill>
            <p:spPr>
              <a:xfrm>
                <a:off x="2613240" y="2295720"/>
                <a:ext cx="2635200" cy="3492360"/>
              </a:xfrm>
              <a:prstGeom prst="rect">
                <a:avLst/>
              </a:prstGeom>
            </p:spPr>
          </p:pic>
        </mc:Fallback>
      </mc:AlternateContent>
    </p:spTree>
    <p:extLst>
      <p:ext uri="{BB962C8B-B14F-4D97-AF65-F5344CB8AC3E}">
        <p14:creationId xmlns:p14="http://schemas.microsoft.com/office/powerpoint/2010/main" val="14214564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
        <p:nvSpPr>
          <p:cNvPr id="7" name="Content Placeholder 6"/>
          <p:cNvSpPr>
            <a:spLocks noGrp="1"/>
          </p:cNvSpPr>
          <p:nvPr>
            <p:ph idx="1"/>
          </p:nvPr>
        </p:nvSpPr>
        <p:spPr/>
        <p:txBody>
          <a:bodyPr/>
          <a:lstStyle/>
          <a:p>
            <a:r>
              <a:rPr lang="vi-VN"/>
              <a:t>Yêu cầu đối với OS trong hệ thống time-sharing</a:t>
            </a:r>
          </a:p>
          <a:p>
            <a:pPr lvl="1"/>
            <a:r>
              <a:rPr lang="vi-VN"/>
              <a:t>Định thời công việc (job scheduling)</a:t>
            </a:r>
          </a:p>
          <a:p>
            <a:pPr lvl="1"/>
            <a:r>
              <a:rPr lang="vi-VN"/>
              <a:t>Quản lý bộ nhớ (memory management)</a:t>
            </a:r>
          </a:p>
          <a:p>
            <a:pPr lvl="2"/>
            <a:r>
              <a:rPr lang="vi-VN"/>
              <a:t>Virtual memory</a:t>
            </a:r>
          </a:p>
          <a:p>
            <a:pPr lvl="1"/>
            <a:r>
              <a:rPr lang="vi-VN"/>
              <a:t>Quản lý các quá trình (process management)</a:t>
            </a:r>
          </a:p>
          <a:p>
            <a:pPr lvl="2"/>
            <a:r>
              <a:rPr lang="vi-VN"/>
              <a:t>Định thời CPU </a:t>
            </a:r>
          </a:p>
          <a:p>
            <a:pPr lvl="2"/>
            <a:r>
              <a:rPr lang="vi-VN"/>
              <a:t>Đồng bộ các quá trình (synchronization)</a:t>
            </a:r>
          </a:p>
          <a:p>
            <a:pPr lvl="2"/>
            <a:r>
              <a:rPr lang="vi-VN"/>
              <a:t>Giao tiếp giữa các quá trình (process communication)</a:t>
            </a:r>
          </a:p>
          <a:p>
            <a:pPr lvl="2"/>
            <a:r>
              <a:rPr lang="vi-VN"/>
              <a:t>Tránh deadlock</a:t>
            </a:r>
          </a:p>
          <a:p>
            <a:pPr lvl="1"/>
            <a:r>
              <a:rPr lang="vi-VN"/>
              <a:t>Quản lý hệ thống file, hệ thống lưu trữ</a:t>
            </a:r>
          </a:p>
          <a:p>
            <a:pPr lvl="1"/>
            <a:r>
              <a:rPr lang="vi-VN"/>
              <a:t>Cấp phát hợp lý các tài nguyên</a:t>
            </a:r>
          </a:p>
          <a:p>
            <a:pPr lvl="1"/>
            <a:r>
              <a:rPr lang="vi-VN"/>
              <a:t>Bảo vệ (protection)</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C57DFA87-21E6-4631-9FD0-8BD31E81C7F8}"/>
                  </a:ext>
                </a:extLst>
              </p14:cNvPr>
              <p14:cNvContentPartPr/>
              <p14:nvPr/>
            </p14:nvContentPartPr>
            <p14:xfrm>
              <a:off x="1251000" y="3778200"/>
              <a:ext cx="101880" cy="743400"/>
            </p14:xfrm>
          </p:contentPart>
        </mc:Choice>
        <mc:Fallback>
          <p:pic>
            <p:nvPicPr>
              <p:cNvPr id="3" name="Ink 2">
                <a:extLst>
                  <a:ext uri="{FF2B5EF4-FFF2-40B4-BE49-F238E27FC236}">
                    <a16:creationId xmlns:a16="http://schemas.microsoft.com/office/drawing/2014/main" id="{C57DFA87-21E6-4631-9FD0-8BD31E81C7F8}"/>
                  </a:ext>
                </a:extLst>
              </p:cNvPr>
              <p:cNvPicPr/>
              <p:nvPr/>
            </p:nvPicPr>
            <p:blipFill>
              <a:blip r:embed="rId4"/>
              <a:stretch>
                <a:fillRect/>
              </a:stretch>
            </p:blipFill>
            <p:spPr>
              <a:xfrm>
                <a:off x="1241640" y="3768840"/>
                <a:ext cx="120600" cy="762120"/>
              </a:xfrm>
              <a:prstGeom prst="rect">
                <a:avLst/>
              </a:prstGeom>
            </p:spPr>
          </p:pic>
        </mc:Fallback>
      </mc:AlternateContent>
    </p:spTree>
    <p:extLst>
      <p:ext uri="{BB962C8B-B14F-4D97-AF65-F5344CB8AC3E}">
        <p14:creationId xmlns:p14="http://schemas.microsoft.com/office/powerpoint/2010/main" val="4163822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Mục tiêu chương 1</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a:t>Hiểu và phát biểu lại được các khái niệm cơ bản về hệ điều hành, và các thành phần của hệ điều hành</a:t>
            </a:r>
          </a:p>
          <a:p>
            <a:r>
              <a:rPr lang="vi-VN" altLang="ja-JP"/>
              <a:t>Biết được sự khác biệt cơ bản giữa các loại hệ điều hành</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Tree>
    <p:extLst>
      <p:ext uri="{BB962C8B-B14F-4D97-AF65-F5344CB8AC3E}">
        <p14:creationId xmlns:p14="http://schemas.microsoft.com/office/powerpoint/2010/main" val="160125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7154659" y="6570662"/>
            <a:ext cx="1752600" cy="288925"/>
          </a:xfrm>
        </p:spPr>
        <p:txBody>
          <a:bodyPr/>
          <a:lstStyle/>
          <a:p>
            <a:fld id="{800C8475-47C1-49C9-BEE5-594F8CF4D71F}" type="slidenum">
              <a:rPr kumimoji="1" lang="ja-JP" altLang="en-US" smtClean="0"/>
              <a:pPr/>
              <a:t>20</a:t>
            </a:fld>
            <a:endParaRPr kumimoji="1" lang="ja-JP" altLang="en-US"/>
          </a:p>
        </p:txBody>
      </p:sp>
      <p:sp>
        <p:nvSpPr>
          <p:cNvPr id="7" name="Content Placeholder 6"/>
          <p:cNvSpPr>
            <a:spLocks noGrp="1"/>
          </p:cNvSpPr>
          <p:nvPr>
            <p:ph idx="1"/>
          </p:nvPr>
        </p:nvSpPr>
        <p:spPr/>
        <p:txBody>
          <a:bodyPr/>
          <a:lstStyle/>
          <a:p>
            <a:r>
              <a:rPr lang="vi-VN"/>
              <a:t>Hệ thống song song</a:t>
            </a:r>
          </a:p>
          <a:p>
            <a:pPr lvl="1"/>
            <a:r>
              <a:rPr lang="vi-VN"/>
              <a:t>Hai hoặc nhiều bộ xử lý cùng chia sẻ một bộ nhớ.</a:t>
            </a:r>
          </a:p>
          <a:p>
            <a:pPr lvl="1"/>
            <a:r>
              <a:rPr lang="vi-VN"/>
              <a:t>Master/Slave: một bộ xử lý chính kiểm soát một số bộ xử lý I/O</a:t>
            </a:r>
          </a:p>
          <a:p>
            <a:endParaRPr lang="vi-VN"/>
          </a:p>
        </p:txBody>
      </p:sp>
      <p:pic>
        <p:nvPicPr>
          <p:cNvPr id="15" name="Picture 2">
            <a:extLst>
              <a:ext uri="{FF2B5EF4-FFF2-40B4-BE49-F238E27FC236}">
                <a16:creationId xmlns:a16="http://schemas.microsoft.com/office/drawing/2014/main" id="{47123F06-3E28-4371-841B-B5B36FD428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027" y="3047999"/>
            <a:ext cx="3726186" cy="282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
            <a:extLst>
              <a:ext uri="{FF2B5EF4-FFF2-40B4-BE49-F238E27FC236}">
                <a16:creationId xmlns:a16="http://schemas.microsoft.com/office/drawing/2014/main" id="{E47F0FEF-72E1-4497-AE3D-F0762853FE3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78160" y="2949690"/>
            <a:ext cx="3384743" cy="3017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8517B5E9-F0F9-412D-80E8-AC8C2111FB66}"/>
              </a:ext>
            </a:extLst>
          </p:cNvPr>
          <p:cNvSpPr txBox="1"/>
          <p:nvPr/>
        </p:nvSpPr>
        <p:spPr>
          <a:xfrm>
            <a:off x="1762101" y="5942869"/>
            <a:ext cx="1172116" cy="369332"/>
          </a:xfrm>
          <a:prstGeom prst="rect">
            <a:avLst/>
          </a:prstGeom>
          <a:noFill/>
        </p:spPr>
        <p:txBody>
          <a:bodyPr wrap="none" rtlCol="0">
            <a:spAutoFit/>
          </a:bodyPr>
          <a:lstStyle/>
          <a:p>
            <a:r>
              <a:rPr lang="en-US"/>
              <a:t>Multi-chip</a:t>
            </a:r>
          </a:p>
        </p:txBody>
      </p:sp>
      <p:sp>
        <p:nvSpPr>
          <p:cNvPr id="17" name="TextBox 16">
            <a:extLst>
              <a:ext uri="{FF2B5EF4-FFF2-40B4-BE49-F238E27FC236}">
                <a16:creationId xmlns:a16="http://schemas.microsoft.com/office/drawing/2014/main" id="{1D5F5D03-E8F5-40BF-942B-A957CE905A5B}"/>
              </a:ext>
            </a:extLst>
          </p:cNvPr>
          <p:cNvSpPr txBox="1"/>
          <p:nvPr/>
        </p:nvSpPr>
        <p:spPr>
          <a:xfrm>
            <a:off x="6084473" y="6069942"/>
            <a:ext cx="1095172" cy="369332"/>
          </a:xfrm>
          <a:prstGeom prst="rect">
            <a:avLst/>
          </a:prstGeom>
          <a:noFill/>
        </p:spPr>
        <p:txBody>
          <a:bodyPr wrap="none" rtlCol="0">
            <a:spAutoFit/>
          </a:bodyPr>
          <a:lstStyle/>
          <a:p>
            <a:r>
              <a:rPr lang="en-US"/>
              <a:t>Multicore</a:t>
            </a:r>
          </a:p>
        </p:txBody>
      </p:sp>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F83C9A5D-E944-4E6A-B563-5DBE4D13A9C1}"/>
                  </a:ext>
                </a:extLst>
              </p14:cNvPr>
              <p14:cNvContentPartPr/>
              <p14:nvPr/>
            </p14:nvContentPartPr>
            <p14:xfrm>
              <a:off x="6480" y="2628720"/>
              <a:ext cx="8547480" cy="3905640"/>
            </p14:xfrm>
          </p:contentPart>
        </mc:Choice>
        <mc:Fallback>
          <p:pic>
            <p:nvPicPr>
              <p:cNvPr id="8" name="Ink 7">
                <a:extLst>
                  <a:ext uri="{FF2B5EF4-FFF2-40B4-BE49-F238E27FC236}">
                    <a16:creationId xmlns:a16="http://schemas.microsoft.com/office/drawing/2014/main" id="{F83C9A5D-E944-4E6A-B563-5DBE4D13A9C1}"/>
                  </a:ext>
                </a:extLst>
              </p:cNvPr>
              <p:cNvPicPr/>
              <p:nvPr/>
            </p:nvPicPr>
            <p:blipFill>
              <a:blip r:embed="rId6"/>
              <a:stretch>
                <a:fillRect/>
              </a:stretch>
            </p:blipFill>
            <p:spPr>
              <a:xfrm>
                <a:off x="-2880" y="2619360"/>
                <a:ext cx="8566200" cy="3924360"/>
              </a:xfrm>
              <a:prstGeom prst="rect">
                <a:avLst/>
              </a:prstGeom>
            </p:spPr>
          </p:pic>
        </mc:Fallback>
      </mc:AlternateContent>
    </p:spTree>
    <p:extLst>
      <p:ext uri="{BB962C8B-B14F-4D97-AF65-F5344CB8AC3E}">
        <p14:creationId xmlns:p14="http://schemas.microsoft.com/office/powerpoint/2010/main" val="17201745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
        <p:nvSpPr>
          <p:cNvPr id="7" name="Content Placeholder 6"/>
          <p:cNvSpPr>
            <a:spLocks noGrp="1"/>
          </p:cNvSpPr>
          <p:nvPr>
            <p:ph idx="1"/>
          </p:nvPr>
        </p:nvSpPr>
        <p:spPr/>
        <p:txBody>
          <a:bodyPr/>
          <a:lstStyle/>
          <a:p>
            <a:r>
              <a:rPr lang="vi-VN"/>
              <a:t>Hệ thống song song (parallel, multiprocessor, hay tightly-coupled system)</a:t>
            </a:r>
          </a:p>
          <a:p>
            <a:pPr lvl="1"/>
            <a:r>
              <a:rPr lang="vi-VN"/>
              <a:t>Nhiều CPU</a:t>
            </a:r>
          </a:p>
          <a:p>
            <a:pPr lvl="1"/>
            <a:r>
              <a:rPr lang="vi-VN"/>
              <a:t>Chia sẻ computer bus, clock</a:t>
            </a:r>
          </a:p>
          <a:p>
            <a:pPr lvl="1"/>
            <a:r>
              <a:rPr lang="vi-VN"/>
              <a:t>Ưu điểm</a:t>
            </a:r>
          </a:p>
          <a:p>
            <a:pPr lvl="2"/>
            <a:r>
              <a:rPr lang="vi-VN"/>
              <a:t>Năng xuất hệ thống (System throughput): càng nhiều processor thì càng nhanh xong công việc</a:t>
            </a:r>
          </a:p>
          <a:p>
            <a:pPr lvl="2"/>
            <a:r>
              <a:rPr lang="vi-VN"/>
              <a:t>Multiprocessor system ít tốn kém hơn multiple single-processor system: vì có thể dùng chung tài nguyên (đĩa,…)</a:t>
            </a:r>
          </a:p>
          <a:p>
            <a:pPr lvl="2"/>
            <a:r>
              <a:rPr lang="vi-VN"/>
              <a:t>Độ tin cậy: khi một processor hỏng thì công việc của nó được chia sẻ giữa các processor còn lại</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BD559339-9DEC-4E85-BF6D-D750568EB137}"/>
                  </a:ext>
                </a:extLst>
              </p14:cNvPr>
              <p14:cNvContentPartPr/>
              <p14:nvPr/>
            </p14:nvContentPartPr>
            <p14:xfrm>
              <a:off x="717480" y="1994040"/>
              <a:ext cx="8344440" cy="4629240"/>
            </p14:xfrm>
          </p:contentPart>
        </mc:Choice>
        <mc:Fallback>
          <p:pic>
            <p:nvPicPr>
              <p:cNvPr id="3" name="Ink 2">
                <a:extLst>
                  <a:ext uri="{FF2B5EF4-FFF2-40B4-BE49-F238E27FC236}">
                    <a16:creationId xmlns:a16="http://schemas.microsoft.com/office/drawing/2014/main" id="{BD559339-9DEC-4E85-BF6D-D750568EB137}"/>
                  </a:ext>
                </a:extLst>
              </p:cNvPr>
              <p:cNvPicPr/>
              <p:nvPr/>
            </p:nvPicPr>
            <p:blipFill>
              <a:blip r:embed="rId4"/>
              <a:stretch>
                <a:fillRect/>
              </a:stretch>
            </p:blipFill>
            <p:spPr>
              <a:xfrm>
                <a:off x="708120" y="1984680"/>
                <a:ext cx="8363160" cy="4647960"/>
              </a:xfrm>
              <a:prstGeom prst="rect">
                <a:avLst/>
              </a:prstGeom>
            </p:spPr>
          </p:pic>
        </mc:Fallback>
      </mc:AlternateContent>
    </p:spTree>
    <p:extLst>
      <p:ext uri="{BB962C8B-B14F-4D97-AF65-F5344CB8AC3E}">
        <p14:creationId xmlns:p14="http://schemas.microsoft.com/office/powerpoint/2010/main" val="12834014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sp>
        <p:nvSpPr>
          <p:cNvPr id="7" name="Content Placeholder 6"/>
          <p:cNvSpPr>
            <a:spLocks noGrp="1"/>
          </p:cNvSpPr>
          <p:nvPr>
            <p:ph idx="1"/>
          </p:nvPr>
        </p:nvSpPr>
        <p:spPr/>
        <p:txBody>
          <a:bodyPr/>
          <a:lstStyle/>
          <a:p>
            <a:r>
              <a:rPr lang="vi-VN"/>
              <a:t>Phân loại hệ thống song song</a:t>
            </a:r>
          </a:p>
          <a:p>
            <a:pPr lvl="1"/>
            <a:r>
              <a:rPr lang="vi-VN"/>
              <a:t>Đa </a:t>
            </a:r>
            <a:r>
              <a:rPr lang="en-US"/>
              <a:t>x</a:t>
            </a:r>
            <a:r>
              <a:rPr lang="vi-VN"/>
              <a:t>ử lý đối xứng (symmetric multiprocessor)</a:t>
            </a:r>
          </a:p>
          <a:p>
            <a:pPr lvl="2"/>
            <a:r>
              <a:rPr lang="vi-VN"/>
              <a:t>Mỗi processor vận hành một bản sao hệ điều hành giống nhau</a:t>
            </a:r>
          </a:p>
          <a:p>
            <a:pPr lvl="2"/>
            <a:r>
              <a:rPr lang="vi-VN"/>
              <a:t>Các copy dữ liệu cho nhau khi cần</a:t>
            </a:r>
          </a:p>
          <a:p>
            <a:pPr lvl="2"/>
            <a:r>
              <a:rPr lang="vi-VN"/>
              <a:t>(Windows NT, Solaris 5.0, Digital UNIX, OS/2, Linux)</a:t>
            </a:r>
          </a:p>
          <a:p>
            <a:pPr lvl="1"/>
            <a:r>
              <a:rPr lang="vi-VN"/>
              <a:t>Đa </a:t>
            </a:r>
            <a:r>
              <a:rPr lang="en-US"/>
              <a:t>x</a:t>
            </a:r>
            <a:r>
              <a:rPr lang="vi-VN"/>
              <a:t>ử lý bất đối xứng (asymmetric multiprocessor)</a:t>
            </a:r>
          </a:p>
          <a:p>
            <a:pPr lvl="2"/>
            <a:r>
              <a:rPr lang="vi-VN"/>
              <a:t>Mỗi processor thực thi một công việc khác nhau</a:t>
            </a:r>
          </a:p>
          <a:p>
            <a:pPr lvl="2"/>
            <a:r>
              <a:rPr lang="vi-VN"/>
              <a:t>Master processor định thời và phân công việc cho các slave processors</a:t>
            </a:r>
          </a:p>
          <a:p>
            <a:pPr lvl="2"/>
            <a:r>
              <a:rPr lang="vi-VN"/>
              <a:t>(SunOS 4.0)</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DD260E78-BA74-4ABB-8DAD-126F7CE388F0}"/>
                  </a:ext>
                </a:extLst>
              </p14:cNvPr>
              <p14:cNvContentPartPr/>
              <p14:nvPr/>
            </p14:nvContentPartPr>
            <p14:xfrm>
              <a:off x="2013120" y="2654280"/>
              <a:ext cx="990720" cy="89280"/>
            </p14:xfrm>
          </p:contentPart>
        </mc:Choice>
        <mc:Fallback>
          <p:pic>
            <p:nvPicPr>
              <p:cNvPr id="3" name="Ink 2">
                <a:extLst>
                  <a:ext uri="{FF2B5EF4-FFF2-40B4-BE49-F238E27FC236}">
                    <a16:creationId xmlns:a16="http://schemas.microsoft.com/office/drawing/2014/main" id="{DD260E78-BA74-4ABB-8DAD-126F7CE388F0}"/>
                  </a:ext>
                </a:extLst>
              </p:cNvPr>
              <p:cNvPicPr/>
              <p:nvPr/>
            </p:nvPicPr>
            <p:blipFill>
              <a:blip r:embed="rId4"/>
              <a:stretch>
                <a:fillRect/>
              </a:stretch>
            </p:blipFill>
            <p:spPr>
              <a:xfrm>
                <a:off x="2003760" y="2644920"/>
                <a:ext cx="1009440" cy="108000"/>
              </a:xfrm>
              <a:prstGeom prst="rect">
                <a:avLst/>
              </a:prstGeom>
            </p:spPr>
          </p:pic>
        </mc:Fallback>
      </mc:AlternateContent>
    </p:spTree>
    <p:extLst>
      <p:ext uri="{BB962C8B-B14F-4D97-AF65-F5344CB8AC3E}">
        <p14:creationId xmlns:p14="http://schemas.microsoft.com/office/powerpoint/2010/main" val="884993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sp>
        <p:nvSpPr>
          <p:cNvPr id="7" name="Content Placeholder 6"/>
          <p:cNvSpPr>
            <a:spLocks noGrp="1"/>
          </p:cNvSpPr>
          <p:nvPr>
            <p:ph idx="1"/>
          </p:nvPr>
        </p:nvSpPr>
        <p:spPr/>
        <p:txBody>
          <a:bodyPr/>
          <a:lstStyle/>
          <a:p>
            <a:r>
              <a:rPr lang="vi-VN"/>
              <a:t>Hệ thống phân tán</a:t>
            </a:r>
          </a:p>
          <a:p>
            <a:pPr lvl="1"/>
            <a:r>
              <a:rPr lang="vi-VN"/>
              <a:t>Mỗi processor có bộ nhớ riêng, giao tiếp với nhau qua các kênh nối như mạng, bus tốc độ cao</a:t>
            </a:r>
          </a:p>
          <a:p>
            <a:pPr lvl="1"/>
            <a:r>
              <a:rPr lang="vi-VN"/>
              <a:t>Người dùng chỉ thấy một hệ thống đơn nhất</a:t>
            </a:r>
          </a:p>
          <a:p>
            <a:endParaRPr lang="vi-VN"/>
          </a:p>
        </p:txBody>
      </p:sp>
      <p:pic>
        <p:nvPicPr>
          <p:cNvPr id="8" name="Picture 1" descr="1_21.pdf">
            <a:extLst>
              <a:ext uri="{FF2B5EF4-FFF2-40B4-BE49-F238E27FC236}">
                <a16:creationId xmlns:a16="http://schemas.microsoft.com/office/drawing/2014/main" id="{D3D3FF1C-F910-49F0-A427-B8096DF9502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72918" y="3120243"/>
            <a:ext cx="4119562"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a:extLst>
              <a:ext uri="{FF2B5EF4-FFF2-40B4-BE49-F238E27FC236}">
                <a16:creationId xmlns:a16="http://schemas.microsoft.com/office/drawing/2014/main" id="{EB2AD401-3ECB-40E3-80EC-4E84C68BD04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357" y="3429000"/>
            <a:ext cx="4073953" cy="209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EB7E6B13-C873-48C6-B45E-C8FFCC95E8C1}"/>
              </a:ext>
            </a:extLst>
          </p:cNvPr>
          <p:cNvSpPr txBox="1"/>
          <p:nvPr/>
        </p:nvSpPr>
        <p:spPr>
          <a:xfrm>
            <a:off x="1563883" y="5698428"/>
            <a:ext cx="1896673" cy="369332"/>
          </a:xfrm>
          <a:prstGeom prst="rect">
            <a:avLst/>
          </a:prstGeom>
          <a:noFill/>
        </p:spPr>
        <p:txBody>
          <a:bodyPr wrap="none" rtlCol="0">
            <a:spAutoFit/>
          </a:bodyPr>
          <a:lstStyle/>
          <a:p>
            <a:r>
              <a:rPr lang="en-US"/>
              <a:t>Clustered Systems</a:t>
            </a:r>
          </a:p>
        </p:txBody>
      </p:sp>
      <p:sp>
        <p:nvSpPr>
          <p:cNvPr id="11" name="TextBox 10">
            <a:extLst>
              <a:ext uri="{FF2B5EF4-FFF2-40B4-BE49-F238E27FC236}">
                <a16:creationId xmlns:a16="http://schemas.microsoft.com/office/drawing/2014/main" id="{3EAA9910-EF37-4796-99D0-979986240813}"/>
              </a:ext>
            </a:extLst>
          </p:cNvPr>
          <p:cNvSpPr txBox="1"/>
          <p:nvPr/>
        </p:nvSpPr>
        <p:spPr>
          <a:xfrm>
            <a:off x="6191543" y="6448973"/>
            <a:ext cx="1845377" cy="369332"/>
          </a:xfrm>
          <a:prstGeom prst="rect">
            <a:avLst/>
          </a:prstGeom>
          <a:noFill/>
        </p:spPr>
        <p:txBody>
          <a:bodyPr wrap="none" rtlCol="0">
            <a:spAutoFit/>
          </a:bodyPr>
          <a:lstStyle/>
          <a:p>
            <a:r>
              <a:rPr lang="en-US"/>
              <a:t>Cloud Computing</a:t>
            </a:r>
          </a:p>
        </p:txBody>
      </p:sp>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CC064267-A805-41DF-B6DB-6A1F68D2FE2E}"/>
                  </a:ext>
                </a:extLst>
              </p14:cNvPr>
              <p14:cNvContentPartPr/>
              <p14:nvPr/>
            </p14:nvContentPartPr>
            <p14:xfrm>
              <a:off x="-450720" y="1593720"/>
              <a:ext cx="9150480" cy="4858200"/>
            </p14:xfrm>
          </p:contentPart>
        </mc:Choice>
        <mc:Fallback>
          <p:pic>
            <p:nvPicPr>
              <p:cNvPr id="3" name="Ink 2">
                <a:extLst>
                  <a:ext uri="{FF2B5EF4-FFF2-40B4-BE49-F238E27FC236}">
                    <a16:creationId xmlns:a16="http://schemas.microsoft.com/office/drawing/2014/main" id="{CC064267-A805-41DF-B6DB-6A1F68D2FE2E}"/>
                  </a:ext>
                </a:extLst>
              </p:cNvPr>
              <p:cNvPicPr/>
              <p:nvPr/>
            </p:nvPicPr>
            <p:blipFill>
              <a:blip r:embed="rId6"/>
              <a:stretch>
                <a:fillRect/>
              </a:stretch>
            </p:blipFill>
            <p:spPr>
              <a:xfrm>
                <a:off x="-460080" y="1584360"/>
                <a:ext cx="9169200" cy="4876920"/>
              </a:xfrm>
              <a:prstGeom prst="rect">
                <a:avLst/>
              </a:prstGeom>
            </p:spPr>
          </p:pic>
        </mc:Fallback>
      </mc:AlternateContent>
    </p:spTree>
    <p:extLst>
      <p:ext uri="{BB962C8B-B14F-4D97-AF65-F5344CB8AC3E}">
        <p14:creationId xmlns:p14="http://schemas.microsoft.com/office/powerpoint/2010/main" val="28502095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24</a:t>
            </a:fld>
            <a:endParaRPr kumimoji="1" lang="ja-JP" altLang="en-US"/>
          </a:p>
        </p:txBody>
      </p:sp>
      <p:sp>
        <p:nvSpPr>
          <p:cNvPr id="7" name="Content Placeholder 6"/>
          <p:cNvSpPr>
            <a:spLocks noGrp="1"/>
          </p:cNvSpPr>
          <p:nvPr>
            <p:ph idx="1"/>
          </p:nvPr>
        </p:nvSpPr>
        <p:spPr/>
        <p:txBody>
          <a:bodyPr/>
          <a:lstStyle/>
          <a:p>
            <a:r>
              <a:rPr lang="vi-VN"/>
              <a:t>Ưu điểm hệ thống phân tán (distributed system, loosely-coupled system)</a:t>
            </a:r>
          </a:p>
          <a:p>
            <a:pPr lvl="1"/>
            <a:r>
              <a:rPr lang="vi-VN"/>
              <a:t>Chia sẻ tài nguyên (resource sharing)</a:t>
            </a:r>
          </a:p>
          <a:p>
            <a:pPr lvl="1"/>
            <a:r>
              <a:rPr lang="vi-VN"/>
              <a:t>Chia sẻ sức mạnh tính toán (computational sharing)</a:t>
            </a:r>
          </a:p>
          <a:p>
            <a:pPr lvl="1"/>
            <a:r>
              <a:rPr lang="vi-VN"/>
              <a:t>Độ tin cậy cao (high reliability)</a:t>
            </a:r>
          </a:p>
          <a:p>
            <a:pPr lvl="1"/>
            <a:r>
              <a:rPr lang="vi-VN"/>
              <a:t>Độ sẵn sàng cao (high availability): các dịch vụ của hệ thống được cung cấp liên tục cho dù một thành phần hardware trở nên hỏng</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C9E574A8-5C29-4B17-8C00-639E31E34C51}"/>
                  </a:ext>
                </a:extLst>
              </p14:cNvPr>
              <p14:cNvContentPartPr/>
              <p14:nvPr/>
            </p14:nvContentPartPr>
            <p14:xfrm>
              <a:off x="762120" y="2019240"/>
              <a:ext cx="7404480" cy="1327680"/>
            </p14:xfrm>
          </p:contentPart>
        </mc:Choice>
        <mc:Fallback>
          <p:pic>
            <p:nvPicPr>
              <p:cNvPr id="3" name="Ink 2">
                <a:extLst>
                  <a:ext uri="{FF2B5EF4-FFF2-40B4-BE49-F238E27FC236}">
                    <a16:creationId xmlns:a16="http://schemas.microsoft.com/office/drawing/2014/main" id="{C9E574A8-5C29-4B17-8C00-639E31E34C51}"/>
                  </a:ext>
                </a:extLst>
              </p:cNvPr>
              <p:cNvPicPr/>
              <p:nvPr/>
            </p:nvPicPr>
            <p:blipFill>
              <a:blip r:embed="rId4"/>
              <a:stretch>
                <a:fillRect/>
              </a:stretch>
            </p:blipFill>
            <p:spPr>
              <a:xfrm>
                <a:off x="752760" y="2009880"/>
                <a:ext cx="7423200" cy="1346400"/>
              </a:xfrm>
              <a:prstGeom prst="rect">
                <a:avLst/>
              </a:prstGeom>
            </p:spPr>
          </p:pic>
        </mc:Fallback>
      </mc:AlternateContent>
    </p:spTree>
    <p:extLst>
      <p:ext uri="{BB962C8B-B14F-4D97-AF65-F5344CB8AC3E}">
        <p14:creationId xmlns:p14="http://schemas.microsoft.com/office/powerpoint/2010/main" val="16068597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sp>
        <p:nvSpPr>
          <p:cNvPr id="7" name="Content Placeholder 6"/>
          <p:cNvSpPr>
            <a:spLocks noGrp="1"/>
          </p:cNvSpPr>
          <p:nvPr>
            <p:ph idx="1"/>
          </p:nvPr>
        </p:nvSpPr>
        <p:spPr/>
        <p:txBody>
          <a:bodyPr/>
          <a:lstStyle/>
          <a:p>
            <a:r>
              <a:rPr lang="vi-VN"/>
              <a:t>Các mô hình hệ thống phân tán</a:t>
            </a:r>
          </a:p>
          <a:p>
            <a:pPr lvl="1"/>
            <a:r>
              <a:rPr lang="vi-VN"/>
              <a:t>Client-server</a:t>
            </a:r>
          </a:p>
          <a:p>
            <a:pPr lvl="2"/>
            <a:r>
              <a:rPr lang="vi-VN"/>
              <a:t>Server: cung cấp dịch vụ</a:t>
            </a:r>
          </a:p>
          <a:p>
            <a:pPr lvl="2"/>
            <a:r>
              <a:rPr lang="vi-VN"/>
              <a:t>Client: có thể sử dụng dịch vụ của server</a:t>
            </a:r>
          </a:p>
        </p:txBody>
      </p:sp>
      <p:pic>
        <p:nvPicPr>
          <p:cNvPr id="3" name="Picture 2">
            <a:extLst>
              <a:ext uri="{FF2B5EF4-FFF2-40B4-BE49-F238E27FC236}">
                <a16:creationId xmlns:a16="http://schemas.microsoft.com/office/drawing/2014/main" id="{5574F884-FA51-494D-A219-2E5529657422}"/>
              </a:ext>
            </a:extLst>
          </p:cNvPr>
          <p:cNvPicPr>
            <a:picLocks noChangeAspect="1"/>
          </p:cNvPicPr>
          <p:nvPr/>
        </p:nvPicPr>
        <p:blipFill>
          <a:blip r:embed="rId3"/>
          <a:stretch>
            <a:fillRect/>
          </a:stretch>
        </p:blipFill>
        <p:spPr>
          <a:xfrm>
            <a:off x="2209800" y="3657600"/>
            <a:ext cx="4608975" cy="2005758"/>
          </a:xfrm>
          <a:prstGeom prst="rect">
            <a:avLst/>
          </a:prstGeom>
        </p:spPr>
      </p:pic>
    </p:spTree>
    <p:extLst>
      <p:ext uri="{BB962C8B-B14F-4D97-AF65-F5344CB8AC3E}">
        <p14:creationId xmlns:p14="http://schemas.microsoft.com/office/powerpoint/2010/main" val="19288898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26</a:t>
            </a:fld>
            <a:endParaRPr kumimoji="1" lang="ja-JP" altLang="en-US"/>
          </a:p>
        </p:txBody>
      </p:sp>
      <p:sp>
        <p:nvSpPr>
          <p:cNvPr id="7" name="Content Placeholder 6"/>
          <p:cNvSpPr>
            <a:spLocks noGrp="1"/>
          </p:cNvSpPr>
          <p:nvPr>
            <p:ph idx="1"/>
          </p:nvPr>
        </p:nvSpPr>
        <p:spPr/>
        <p:txBody>
          <a:bodyPr/>
          <a:lstStyle/>
          <a:p>
            <a:r>
              <a:rPr lang="vi-VN"/>
              <a:t>Các mô hình hệ thống phân tán</a:t>
            </a:r>
          </a:p>
          <a:p>
            <a:pPr lvl="1"/>
            <a:r>
              <a:rPr lang="vi-VN"/>
              <a:t>Peer-to-peer (P2P)</a:t>
            </a:r>
          </a:p>
          <a:p>
            <a:pPr lvl="2"/>
            <a:r>
              <a:rPr lang="vi-VN"/>
              <a:t>Các peer (máy tính trong hệ thống) đều ngang hàng nhau</a:t>
            </a:r>
          </a:p>
          <a:p>
            <a:pPr lvl="2"/>
            <a:r>
              <a:rPr lang="vi-VN"/>
              <a:t>Không có cơ sở dữ liệu tập trung</a:t>
            </a:r>
          </a:p>
          <a:p>
            <a:pPr lvl="2"/>
            <a:r>
              <a:rPr lang="vi-VN"/>
              <a:t>Các peer là tự trị</a:t>
            </a:r>
          </a:p>
          <a:p>
            <a:pPr lvl="2"/>
            <a:r>
              <a:rPr lang="vi-VN"/>
              <a:t>Ví dụ: Gnutella</a:t>
            </a:r>
          </a:p>
        </p:txBody>
      </p:sp>
      <p:pic>
        <p:nvPicPr>
          <p:cNvPr id="8" name="Picture 1" descr="1_19.pdf">
            <a:extLst>
              <a:ext uri="{FF2B5EF4-FFF2-40B4-BE49-F238E27FC236}">
                <a16:creationId xmlns:a16="http://schemas.microsoft.com/office/drawing/2014/main" id="{3EA02C48-A83D-42FC-AD03-748F2C63906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3657600"/>
            <a:ext cx="2668587" cy="202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BC5C5F36-0423-46C3-B627-7C8F26B203B7}"/>
                  </a:ext>
                </a:extLst>
              </p14:cNvPr>
              <p14:cNvContentPartPr/>
              <p14:nvPr/>
            </p14:nvContentPartPr>
            <p14:xfrm>
              <a:off x="3676680" y="2247840"/>
              <a:ext cx="5010480" cy="3861360"/>
            </p14:xfrm>
          </p:contentPart>
        </mc:Choice>
        <mc:Fallback>
          <p:pic>
            <p:nvPicPr>
              <p:cNvPr id="3" name="Ink 2">
                <a:extLst>
                  <a:ext uri="{FF2B5EF4-FFF2-40B4-BE49-F238E27FC236}">
                    <a16:creationId xmlns:a16="http://schemas.microsoft.com/office/drawing/2014/main" id="{BC5C5F36-0423-46C3-B627-7C8F26B203B7}"/>
                  </a:ext>
                </a:extLst>
              </p:cNvPr>
              <p:cNvPicPr/>
              <p:nvPr/>
            </p:nvPicPr>
            <p:blipFill>
              <a:blip r:embed="rId5"/>
              <a:stretch>
                <a:fillRect/>
              </a:stretch>
            </p:blipFill>
            <p:spPr>
              <a:xfrm>
                <a:off x="3667320" y="2238480"/>
                <a:ext cx="5029200" cy="3880080"/>
              </a:xfrm>
              <a:prstGeom prst="rect">
                <a:avLst/>
              </a:prstGeom>
            </p:spPr>
          </p:pic>
        </mc:Fallback>
      </mc:AlternateContent>
    </p:spTree>
    <p:extLst>
      <p:ext uri="{BB962C8B-B14F-4D97-AF65-F5344CB8AC3E}">
        <p14:creationId xmlns:p14="http://schemas.microsoft.com/office/powerpoint/2010/main" val="25794997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27</a:t>
            </a:fld>
            <a:endParaRPr kumimoji="1" lang="ja-JP" altLang="en-US"/>
          </a:p>
        </p:txBody>
      </p:sp>
      <p:sp>
        <p:nvSpPr>
          <p:cNvPr id="7" name="Content Placeholder 6"/>
          <p:cNvSpPr>
            <a:spLocks noGrp="1"/>
          </p:cNvSpPr>
          <p:nvPr>
            <p:ph idx="1"/>
          </p:nvPr>
        </p:nvSpPr>
        <p:spPr/>
        <p:txBody>
          <a:bodyPr/>
          <a:lstStyle/>
          <a:p>
            <a:r>
              <a:rPr lang="vi-VN"/>
              <a:t>Hệ thống</a:t>
            </a:r>
            <a:r>
              <a:rPr lang="en-US"/>
              <a:t> nhúng</a:t>
            </a:r>
            <a:r>
              <a:rPr lang="vi-VN"/>
              <a:t> thời gian thực (real-time system)</a:t>
            </a:r>
          </a:p>
          <a:p>
            <a:pPr lvl="1"/>
            <a:r>
              <a:rPr lang="vi-VN"/>
              <a:t>Sử dụng trong các thiết bị chuyên dụng như điều khiển các thử nghiệm khoa học, điều khiển trong y khoa, dây chuyền công nghiệp, thiết bị gia dụng, quân sự</a:t>
            </a:r>
          </a:p>
          <a:p>
            <a:pPr lvl="1"/>
            <a:r>
              <a:rPr lang="vi-VN"/>
              <a:t>Ràng buộc về thời gian: hard và soft real-time</a:t>
            </a:r>
          </a:p>
          <a:p>
            <a:pPr lvl="1"/>
            <a:r>
              <a:rPr lang="vi-VN"/>
              <a:t>Hard real-time</a:t>
            </a:r>
          </a:p>
          <a:p>
            <a:pPr lvl="2"/>
            <a:r>
              <a:rPr lang="vi-VN"/>
              <a:t>Hạn chế (hoặc không có) bộ nhớ phụ, tất cả dữ liệu nằm trong bộ nhớ chính (RAM hoặc ROM)</a:t>
            </a:r>
          </a:p>
          <a:p>
            <a:pPr lvl="2"/>
            <a:r>
              <a:rPr lang="vi-VN"/>
              <a:t>Yêu cầu về thời gian đáp ứng/xử lý rất nghiêm ngặt, thường sử dụng trong điều khiển công nghiệp, robotics,…</a:t>
            </a:r>
          </a:p>
          <a:p>
            <a:pPr lvl="1"/>
            <a:r>
              <a:rPr lang="vi-VN"/>
              <a:t>Soft real-time</a:t>
            </a:r>
          </a:p>
          <a:p>
            <a:pPr lvl="2"/>
            <a:r>
              <a:rPr lang="vi-VN"/>
              <a:t>Thường được dùng trong lĩnh vực multimedia, virtual reality với yêu cầu mềm dẻo hơn về thời gian đáp ứng</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1C107FE2-CB80-4689-B4B8-6C5ADBFF5DE5}"/>
                  </a:ext>
                </a:extLst>
              </p14:cNvPr>
              <p14:cNvContentPartPr/>
              <p14:nvPr/>
            </p14:nvContentPartPr>
            <p14:xfrm>
              <a:off x="-482760" y="1873080"/>
              <a:ext cx="7315560" cy="4731120"/>
            </p14:xfrm>
          </p:contentPart>
        </mc:Choice>
        <mc:Fallback>
          <p:pic>
            <p:nvPicPr>
              <p:cNvPr id="3" name="Ink 2">
                <a:extLst>
                  <a:ext uri="{FF2B5EF4-FFF2-40B4-BE49-F238E27FC236}">
                    <a16:creationId xmlns:a16="http://schemas.microsoft.com/office/drawing/2014/main" id="{1C107FE2-CB80-4689-B4B8-6C5ADBFF5DE5}"/>
                  </a:ext>
                </a:extLst>
              </p:cNvPr>
              <p:cNvPicPr/>
              <p:nvPr/>
            </p:nvPicPr>
            <p:blipFill>
              <a:blip r:embed="rId4"/>
              <a:stretch>
                <a:fillRect/>
              </a:stretch>
            </p:blipFill>
            <p:spPr>
              <a:xfrm>
                <a:off x="-492120" y="1863720"/>
                <a:ext cx="7334280" cy="4749840"/>
              </a:xfrm>
              <a:prstGeom prst="rect">
                <a:avLst/>
              </a:prstGeom>
            </p:spPr>
          </p:pic>
        </mc:Fallback>
      </mc:AlternateContent>
    </p:spTree>
    <p:extLst>
      <p:ext uri="{BB962C8B-B14F-4D97-AF65-F5344CB8AC3E}">
        <p14:creationId xmlns:p14="http://schemas.microsoft.com/office/powerpoint/2010/main" val="21455997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ea typeface="ＭＳ Ｐゴシック" panose="020B0600070205080204" pitchFamily="34" charset="-128"/>
              </a:rPr>
              <a:t>Lịch sử phát triển của hệ điều hành</a:t>
            </a:r>
            <a:endParaRPr lang="en-US"/>
          </a:p>
        </p:txBody>
      </p:sp>
      <p:sp>
        <p:nvSpPr>
          <p:cNvPr id="3" name="Content Placeholder 2"/>
          <p:cNvSpPr>
            <a:spLocks noGrp="1"/>
          </p:cNvSpPr>
          <p:nvPr>
            <p:ph idx="1"/>
          </p:nvPr>
        </p:nvSpPr>
        <p:spPr/>
        <p:txBody>
          <a:bodyPr/>
          <a:lstStyle/>
          <a:p>
            <a:r>
              <a:rPr lang="vi-VN" altLang="en-US">
                <a:ea typeface="ＭＳ Ｐゴシック" panose="020B0600070205080204" pitchFamily="34" charset="-128"/>
              </a:rPr>
              <a:t>Thế hệ 1 (1945 - 1955)</a:t>
            </a:r>
          </a:p>
          <a:p>
            <a:pPr lvl="1"/>
            <a:r>
              <a:rPr lang="vi-VN" altLang="en-US">
                <a:ea typeface="ＭＳ Ｐゴシック" panose="020B0600070205080204" pitchFamily="34" charset="-128"/>
              </a:rPr>
              <a:t>Thiết kế, xây dựng, lập trình, thao tác: do 1 nhóm người</a:t>
            </a:r>
          </a:p>
          <a:p>
            <a:pPr lvl="1"/>
            <a:r>
              <a:rPr lang="vi-VN" altLang="en-US">
                <a:ea typeface="ＭＳ Ｐゴシック" panose="020B0600070205080204" pitchFamily="34" charset="-128"/>
              </a:rPr>
              <a:t>Lưu trên phiếu đục lỗ</a:t>
            </a:r>
          </a:p>
          <a:p>
            <a:r>
              <a:rPr lang="vi-VN" altLang="en-US">
                <a:ea typeface="ＭＳ Ｐゴシック" panose="020B0600070205080204" pitchFamily="34" charset="-128"/>
              </a:rPr>
              <a:t> Thế hệ 2 (1955 - 1965)</a:t>
            </a:r>
          </a:p>
          <a:p>
            <a:pPr lvl="1"/>
            <a:r>
              <a:rPr lang="vi-VN" altLang="en-US">
                <a:ea typeface="ＭＳ Ｐゴシック" panose="020B0600070205080204" pitchFamily="34" charset="-128"/>
              </a:rPr>
              <a:t>Xuất hiện sự phân công công việc</a:t>
            </a:r>
          </a:p>
          <a:p>
            <a:pPr lvl="1"/>
            <a:r>
              <a:rPr lang="vi-VN" altLang="en-US">
                <a:ea typeface="ＭＳ Ｐゴシック" panose="020B0600070205080204" pitchFamily="34" charset="-128"/>
              </a:rPr>
              <a:t>Hệ thống </a:t>
            </a:r>
            <a:r>
              <a:rPr lang="en-US" altLang="en-US">
                <a:ea typeface="ＭＳ Ｐゴシック" panose="020B0600070205080204" pitchFamily="34" charset="-128"/>
              </a:rPr>
              <a:t>x</a:t>
            </a:r>
            <a:r>
              <a:rPr lang="vi-VN" altLang="en-US">
                <a:ea typeface="ＭＳ Ｐゴシック" panose="020B0600070205080204" pitchFamily="34" charset="-128"/>
              </a:rPr>
              <a:t>ử lý theo lô ra đời, lưu trên băng từ</a:t>
            </a:r>
          </a:p>
          <a:p>
            <a:pPr lvl="1"/>
            <a:r>
              <a:rPr lang="vi-VN" altLang="en-US">
                <a:ea typeface="ＭＳ Ｐゴシック" panose="020B0600070205080204" pitchFamily="34" charset="-128"/>
              </a:rPr>
              <a:t>Hoạt động dưới sự điều khiển đặc biệt của 1 chương trình</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28</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4B803B21-37CE-4AF5-8C16-9DB7687088AD}"/>
                  </a:ext>
                </a:extLst>
              </p14:cNvPr>
              <p14:cNvContentPartPr/>
              <p14:nvPr/>
            </p14:nvContentPartPr>
            <p14:xfrm>
              <a:off x="1231920" y="2444760"/>
              <a:ext cx="7753680" cy="2343600"/>
            </p14:xfrm>
          </p:contentPart>
        </mc:Choice>
        <mc:Fallback>
          <p:pic>
            <p:nvPicPr>
              <p:cNvPr id="7" name="Ink 6">
                <a:extLst>
                  <a:ext uri="{FF2B5EF4-FFF2-40B4-BE49-F238E27FC236}">
                    <a16:creationId xmlns:a16="http://schemas.microsoft.com/office/drawing/2014/main" id="{4B803B21-37CE-4AF5-8C16-9DB7687088AD}"/>
                  </a:ext>
                </a:extLst>
              </p:cNvPr>
              <p:cNvPicPr/>
              <p:nvPr/>
            </p:nvPicPr>
            <p:blipFill>
              <a:blip r:embed="rId4"/>
              <a:stretch>
                <a:fillRect/>
              </a:stretch>
            </p:blipFill>
            <p:spPr>
              <a:xfrm>
                <a:off x="1222560" y="2435400"/>
                <a:ext cx="7772400" cy="2362320"/>
              </a:xfrm>
              <a:prstGeom prst="rect">
                <a:avLst/>
              </a:prstGeom>
            </p:spPr>
          </p:pic>
        </mc:Fallback>
      </mc:AlternateContent>
    </p:spTree>
    <p:extLst>
      <p:ext uri="{BB962C8B-B14F-4D97-AF65-F5344CB8AC3E}">
        <p14:creationId xmlns:p14="http://schemas.microsoft.com/office/powerpoint/2010/main" val="362789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ea typeface="ＭＳ Ｐゴシック" panose="020B0600070205080204" pitchFamily="34" charset="-128"/>
              </a:rPr>
              <a:t>Lịch sử phát triển của hệ điều hành</a:t>
            </a:r>
            <a:endParaRPr lang="en-US"/>
          </a:p>
        </p:txBody>
      </p:sp>
      <p:sp>
        <p:nvSpPr>
          <p:cNvPr id="3" name="Content Placeholder 2"/>
          <p:cNvSpPr>
            <a:spLocks noGrp="1"/>
          </p:cNvSpPr>
          <p:nvPr>
            <p:ph idx="1"/>
          </p:nvPr>
        </p:nvSpPr>
        <p:spPr/>
        <p:txBody>
          <a:bodyPr/>
          <a:lstStyle/>
          <a:p>
            <a:r>
              <a:rPr lang="vi-VN" altLang="en-US">
                <a:ea typeface="ＭＳ Ｐゴシック" panose="020B0600070205080204" pitchFamily="34" charset="-128"/>
              </a:rPr>
              <a:t>Thế hệ 3 (1965 - 1980)</a:t>
            </a:r>
          </a:p>
          <a:p>
            <a:pPr lvl="1"/>
            <a:r>
              <a:rPr lang="en-US" altLang="en-US">
                <a:ea typeface="ＭＳ Ｐゴシック" panose="020B0600070205080204" pitchFamily="34" charset="-128"/>
              </a:rPr>
              <a:t> </a:t>
            </a:r>
            <a:r>
              <a:rPr lang="vi-VN" altLang="en-US">
                <a:ea typeface="ＭＳ Ｐゴシック" panose="020B0600070205080204" pitchFamily="34" charset="-128"/>
              </a:rPr>
              <a:t>Ra đời hệ điều hành, khái niệm đa chương</a:t>
            </a:r>
          </a:p>
          <a:p>
            <a:pPr lvl="1"/>
            <a:r>
              <a:rPr lang="vi-VN" altLang="en-US">
                <a:ea typeface="ＭＳ Ｐゴシック" panose="020B0600070205080204" pitchFamily="34" charset="-128"/>
              </a:rPr>
              <a:t> HĐH chia sẻ thời gian như CTSS của MIT</a:t>
            </a:r>
          </a:p>
          <a:p>
            <a:pPr lvl="1"/>
            <a:r>
              <a:rPr lang="vi-VN" altLang="en-US">
                <a:ea typeface="ＭＳ Ｐゴシック" panose="020B0600070205080204" pitchFamily="34" charset="-128"/>
              </a:rPr>
              <a:t> MULTICS, UNIX</a:t>
            </a:r>
          </a:p>
          <a:p>
            <a:r>
              <a:rPr lang="vi-VN" altLang="en-US">
                <a:ea typeface="ＭＳ Ｐゴシック" panose="020B0600070205080204" pitchFamily="34" charset="-128"/>
              </a:rPr>
              <a:t>Thế hệ 4 (1980)</a:t>
            </a:r>
          </a:p>
          <a:p>
            <a:pPr lvl="1"/>
            <a:r>
              <a:rPr lang="vi-VN" altLang="en-US">
                <a:ea typeface="ＭＳ Ｐゴシック" panose="020B0600070205080204" pitchFamily="34" charset="-128"/>
              </a:rPr>
              <a:t>Ra đời máy tính cá nhân, IBM PC</a:t>
            </a:r>
          </a:p>
          <a:p>
            <a:pPr lvl="1"/>
            <a:r>
              <a:rPr lang="vi-VN" altLang="en-US">
                <a:ea typeface="ＭＳ Ｐゴシック" panose="020B0600070205080204" pitchFamily="34" charset="-128"/>
              </a:rPr>
              <a:t>HĐH MS-DOS, MacOS (Apple Macintosh), MS Windows, OS/1</a:t>
            </a:r>
          </a:p>
          <a:p>
            <a:pPr lvl="1"/>
            <a:r>
              <a:rPr lang="vi-VN" altLang="en-US">
                <a:ea typeface="ＭＳ Ｐゴシック" panose="020B0600070205080204" pitchFamily="34" charset="-128"/>
              </a:rPr>
              <a:t>Linux, QNX, HĐH mạng,…</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29</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7449D91C-56C4-44DE-AEC7-FD9477AD6961}"/>
                  </a:ext>
                </a:extLst>
              </p14:cNvPr>
              <p14:cNvContentPartPr/>
              <p14:nvPr/>
            </p14:nvContentPartPr>
            <p14:xfrm>
              <a:off x="-311040" y="2654280"/>
              <a:ext cx="9220320" cy="3804120"/>
            </p14:xfrm>
          </p:contentPart>
        </mc:Choice>
        <mc:Fallback>
          <p:pic>
            <p:nvPicPr>
              <p:cNvPr id="7" name="Ink 6">
                <a:extLst>
                  <a:ext uri="{FF2B5EF4-FFF2-40B4-BE49-F238E27FC236}">
                    <a16:creationId xmlns:a16="http://schemas.microsoft.com/office/drawing/2014/main" id="{7449D91C-56C4-44DE-AEC7-FD9477AD6961}"/>
                  </a:ext>
                </a:extLst>
              </p:cNvPr>
              <p:cNvPicPr/>
              <p:nvPr/>
            </p:nvPicPr>
            <p:blipFill>
              <a:blip r:embed="rId4"/>
              <a:stretch>
                <a:fillRect/>
              </a:stretch>
            </p:blipFill>
            <p:spPr>
              <a:xfrm>
                <a:off x="-320400" y="2644920"/>
                <a:ext cx="9239040" cy="3822840"/>
              </a:xfrm>
              <a:prstGeom prst="rect">
                <a:avLst/>
              </a:prstGeom>
            </p:spPr>
          </p:pic>
        </mc:Fallback>
      </mc:AlternateContent>
    </p:spTree>
    <p:extLst>
      <p:ext uri="{BB962C8B-B14F-4D97-AF65-F5344CB8AC3E}">
        <p14:creationId xmlns:p14="http://schemas.microsoft.com/office/powerpoint/2010/main" val="291919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Nội dung chương 1</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3300"/>
              <a:t>Tổng quan</a:t>
            </a:r>
          </a:p>
          <a:p>
            <a:r>
              <a:rPr lang="vi-VN" altLang="ja-JP" sz="3300"/>
              <a:t>Phân loại hệ điều hành</a:t>
            </a:r>
          </a:p>
          <a:p>
            <a:r>
              <a:rPr lang="vi-VN" altLang="ja-JP" sz="3300"/>
              <a:t>Lịch sử phát triển hệ điều hành</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Tree>
    <p:extLst>
      <p:ext uri="{BB962C8B-B14F-4D97-AF65-F5344CB8AC3E}">
        <p14:creationId xmlns:p14="http://schemas.microsoft.com/office/powerpoint/2010/main" val="478851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ea typeface="ＭＳ Ｐゴシック" panose="020B0600070205080204" pitchFamily="34" charset="-128"/>
              </a:rPr>
              <a:t>Lịch sử phát triển của Windows</a:t>
            </a:r>
            <a:endParaRPr lang="en-US"/>
          </a:p>
        </p:txBody>
      </p:sp>
      <p:sp>
        <p:nvSpPr>
          <p:cNvPr id="3" name="Content Placeholder 2"/>
          <p:cNvSpPr>
            <a:spLocks noGrp="1"/>
          </p:cNvSpPr>
          <p:nvPr>
            <p:ph idx="1"/>
          </p:nvPr>
        </p:nvSpPr>
        <p:spPr/>
        <p:txBody>
          <a:bodyPr/>
          <a:lstStyle/>
          <a:p>
            <a:r>
              <a:rPr lang="vi-VN" altLang="en-US">
                <a:ea typeface="ＭＳ Ｐゴシック" panose="020B0600070205080204" pitchFamily="34" charset="-128"/>
              </a:rPr>
              <a:t>Nhân Windows được dựa trên những nền tảng phát triển từ giữa những năm 1970s</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30</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63" name="Picture 62" descr="A screenshot of a cell phone&#10;&#10;Description automatically generated">
            <a:extLst>
              <a:ext uri="{FF2B5EF4-FFF2-40B4-BE49-F238E27FC236}">
                <a16:creationId xmlns:a16="http://schemas.microsoft.com/office/drawing/2014/main" id="{FD0307BF-8986-4E22-A373-7911F94E1D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2514600"/>
            <a:ext cx="8559592" cy="3124200"/>
          </a:xfrm>
          <a:prstGeom prst="rect">
            <a:avLst/>
          </a:prstGeom>
        </p:spPr>
      </p:pic>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6FF05F59-B2E6-4D5E-B441-584E0CBA2A96}"/>
                  </a:ext>
                </a:extLst>
              </p14:cNvPr>
              <p14:cNvContentPartPr/>
              <p14:nvPr/>
            </p14:nvContentPartPr>
            <p14:xfrm>
              <a:off x="920880" y="2717640"/>
              <a:ext cx="7150320" cy="2629440"/>
            </p14:xfrm>
          </p:contentPart>
        </mc:Choice>
        <mc:Fallback>
          <p:pic>
            <p:nvPicPr>
              <p:cNvPr id="7" name="Ink 6">
                <a:extLst>
                  <a:ext uri="{FF2B5EF4-FFF2-40B4-BE49-F238E27FC236}">
                    <a16:creationId xmlns:a16="http://schemas.microsoft.com/office/drawing/2014/main" id="{6FF05F59-B2E6-4D5E-B441-584E0CBA2A96}"/>
                  </a:ext>
                </a:extLst>
              </p:cNvPr>
              <p:cNvPicPr/>
              <p:nvPr/>
            </p:nvPicPr>
            <p:blipFill>
              <a:blip r:embed="rId5"/>
              <a:stretch>
                <a:fillRect/>
              </a:stretch>
            </p:blipFill>
            <p:spPr>
              <a:xfrm>
                <a:off x="911520" y="2708280"/>
                <a:ext cx="7169040" cy="2648160"/>
              </a:xfrm>
              <a:prstGeom prst="rect">
                <a:avLst/>
              </a:prstGeom>
            </p:spPr>
          </p:pic>
        </mc:Fallback>
      </mc:AlternateContent>
    </p:spTree>
    <p:extLst>
      <p:ext uri="{BB962C8B-B14F-4D97-AF65-F5344CB8AC3E}">
        <p14:creationId xmlns:p14="http://schemas.microsoft.com/office/powerpoint/2010/main" val="3035801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ea typeface="ＭＳ Ｐゴシック" panose="020B0600070205080204" pitchFamily="34" charset="-128"/>
              </a:rPr>
              <a:t>Một số hệ điều hành linux</a:t>
            </a:r>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31</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65" name="Picture 64" descr="A drawing of a cartoon character&#10;&#10;Description automatically generated">
            <a:extLst>
              <a:ext uri="{FF2B5EF4-FFF2-40B4-BE49-F238E27FC236}">
                <a16:creationId xmlns:a16="http://schemas.microsoft.com/office/drawing/2014/main" id="{76B4B2D8-6EE6-4573-85CF-E4788A399F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8825" y="1268876"/>
            <a:ext cx="3906350" cy="2464924"/>
          </a:xfrm>
          <a:prstGeom prst="rect">
            <a:avLst/>
          </a:prstGeom>
        </p:spPr>
      </p:pic>
      <p:pic>
        <p:nvPicPr>
          <p:cNvPr id="2050" name="Picture 2">
            <a:extLst>
              <a:ext uri="{FF2B5EF4-FFF2-40B4-BE49-F238E27FC236}">
                <a16:creationId xmlns:a16="http://schemas.microsoft.com/office/drawing/2014/main" id="{A7E4AD64-4EB3-443E-8051-76208DC176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747062"/>
            <a:ext cx="7610475" cy="26384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B4CB2FDC-D777-4C49-A112-5280BE1B62EC}"/>
                  </a:ext>
                </a:extLst>
              </p14:cNvPr>
              <p14:cNvContentPartPr/>
              <p14:nvPr/>
            </p14:nvContentPartPr>
            <p14:xfrm>
              <a:off x="571680" y="1136520"/>
              <a:ext cx="5740560" cy="5308920"/>
            </p14:xfrm>
          </p:contentPart>
        </mc:Choice>
        <mc:Fallback>
          <p:pic>
            <p:nvPicPr>
              <p:cNvPr id="3" name="Ink 2">
                <a:extLst>
                  <a:ext uri="{FF2B5EF4-FFF2-40B4-BE49-F238E27FC236}">
                    <a16:creationId xmlns:a16="http://schemas.microsoft.com/office/drawing/2014/main" id="{B4CB2FDC-D777-4C49-A112-5280BE1B62EC}"/>
                  </a:ext>
                </a:extLst>
              </p:cNvPr>
              <p:cNvPicPr/>
              <p:nvPr/>
            </p:nvPicPr>
            <p:blipFill>
              <a:blip r:embed="rId6"/>
              <a:stretch>
                <a:fillRect/>
              </a:stretch>
            </p:blipFill>
            <p:spPr>
              <a:xfrm>
                <a:off x="562320" y="1127160"/>
                <a:ext cx="5759280" cy="5327640"/>
              </a:xfrm>
              <a:prstGeom prst="rect">
                <a:avLst/>
              </a:prstGeom>
            </p:spPr>
          </p:pic>
        </mc:Fallback>
      </mc:AlternateContent>
    </p:spTree>
    <p:extLst>
      <p:ext uri="{BB962C8B-B14F-4D97-AF65-F5344CB8AC3E}">
        <p14:creationId xmlns:p14="http://schemas.microsoft.com/office/powerpoint/2010/main" val="1616699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ea typeface="ＭＳ Ｐゴシック" panose="020B0600070205080204" pitchFamily="34" charset="-128"/>
              </a:rPr>
              <a:t>Lịch sử của hệ điều hành Android, iOS</a:t>
            </a:r>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64" name="Picture 63" descr="A picture containing food, drawing&#10;&#10;Description automatically generated">
            <a:extLst>
              <a:ext uri="{FF2B5EF4-FFF2-40B4-BE49-F238E27FC236}">
                <a16:creationId xmlns:a16="http://schemas.microsoft.com/office/drawing/2014/main" id="{9B6A954C-DD0C-4BFC-9912-A9A2BE026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43000"/>
            <a:ext cx="9144000" cy="2806574"/>
          </a:xfrm>
          <a:prstGeom prst="rect">
            <a:avLst/>
          </a:prstGeom>
        </p:spPr>
      </p:pic>
      <p:pic>
        <p:nvPicPr>
          <p:cNvPr id="3074" name="Picture 2">
            <a:extLst>
              <a:ext uri="{FF2B5EF4-FFF2-40B4-BE49-F238E27FC236}">
                <a16:creationId xmlns:a16="http://schemas.microsoft.com/office/drawing/2014/main" id="{83B72CF3-19B8-4F83-8EF1-AEA246E7675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5207" y="3555779"/>
            <a:ext cx="4572000" cy="25717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CF535EBA-974C-4519-963C-200584FC908A}"/>
                  </a:ext>
                </a:extLst>
              </p14:cNvPr>
              <p14:cNvContentPartPr/>
              <p14:nvPr/>
            </p14:nvContentPartPr>
            <p14:xfrm>
              <a:off x="1066680" y="1003320"/>
              <a:ext cx="7620480" cy="3759480"/>
            </p14:xfrm>
          </p:contentPart>
        </mc:Choice>
        <mc:Fallback>
          <p:pic>
            <p:nvPicPr>
              <p:cNvPr id="3" name="Ink 2">
                <a:extLst>
                  <a:ext uri="{FF2B5EF4-FFF2-40B4-BE49-F238E27FC236}">
                    <a16:creationId xmlns:a16="http://schemas.microsoft.com/office/drawing/2014/main" id="{CF535EBA-974C-4519-963C-200584FC908A}"/>
                  </a:ext>
                </a:extLst>
              </p:cNvPr>
              <p:cNvPicPr/>
              <p:nvPr/>
            </p:nvPicPr>
            <p:blipFill>
              <a:blip r:embed="rId6"/>
              <a:stretch>
                <a:fillRect/>
              </a:stretch>
            </p:blipFill>
            <p:spPr>
              <a:xfrm>
                <a:off x="1057320" y="993960"/>
                <a:ext cx="7639200" cy="3778200"/>
              </a:xfrm>
              <a:prstGeom prst="rect">
                <a:avLst/>
              </a:prstGeom>
            </p:spPr>
          </p:pic>
        </mc:Fallback>
      </mc:AlternateContent>
    </p:spTree>
    <p:extLst>
      <p:ext uri="{BB962C8B-B14F-4D97-AF65-F5344CB8AC3E}">
        <p14:creationId xmlns:p14="http://schemas.microsoft.com/office/powerpoint/2010/main" val="21027263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a:t>
            </a:r>
            <a:r>
              <a:rPr lang="en-US" altLang="ja-JP"/>
              <a:t>dung buổi </a:t>
            </a:r>
            <a:r>
              <a:rPr lang="en-US" altLang="ja-JP" dirty="0" err="1"/>
              <a:t>học</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33</a:t>
            </a:fld>
            <a:endParaRPr kumimoji="1" lang="ja-JP" altLang="en-US"/>
          </a:p>
        </p:txBody>
      </p:sp>
      <p:sp>
        <p:nvSpPr>
          <p:cNvPr id="7" name="Content Placeholder 6"/>
          <p:cNvSpPr>
            <a:spLocks noGrp="1"/>
          </p:cNvSpPr>
          <p:nvPr>
            <p:ph idx="1"/>
          </p:nvPr>
        </p:nvSpPr>
        <p:spPr/>
        <p:txBody>
          <a:bodyPr/>
          <a:lstStyle/>
          <a:p>
            <a:r>
              <a:rPr lang="en-US"/>
              <a:t>Tổng quan</a:t>
            </a:r>
          </a:p>
          <a:p>
            <a:r>
              <a:rPr lang="en-US"/>
              <a:t>Phân loại hệ điều hành</a:t>
            </a:r>
          </a:p>
          <a:p>
            <a:r>
              <a:rPr lang="en-US"/>
              <a:t>Lịch sử phát triển hệ điều hành</a:t>
            </a:r>
          </a:p>
          <a:p>
            <a:endParaRPr lang="en-US"/>
          </a:p>
        </p:txBody>
      </p:sp>
    </p:spTree>
    <p:extLst>
      <p:ext uri="{BB962C8B-B14F-4D97-AF65-F5344CB8AC3E}">
        <p14:creationId xmlns:p14="http://schemas.microsoft.com/office/powerpoint/2010/main" val="18962798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trắc nghiệm ôn tập</a:t>
            </a:r>
          </a:p>
        </p:txBody>
      </p:sp>
      <p:sp>
        <p:nvSpPr>
          <p:cNvPr id="3" name="Content Placeholder 2"/>
          <p:cNvSpPr>
            <a:spLocks noGrp="1"/>
          </p:cNvSpPr>
          <p:nvPr>
            <p:ph idx="1"/>
          </p:nvPr>
        </p:nvSpPr>
        <p:spPr/>
        <p:txBody>
          <a:bodyPr/>
          <a:lstStyle/>
          <a:p>
            <a:r>
              <a:rPr lang="en-US"/>
              <a:t>D</a:t>
            </a:r>
            <a:r>
              <a:rPr lang="vi-VN"/>
              <a:t>ư</a:t>
            </a:r>
            <a:r>
              <a:rPr lang="en-US"/>
              <a:t>ới góc độ hình thức xử lý, hệ thống mà mỗi processor có bộ nhớ riêng, giao tiếp với nhau qua các kênh nối nh</a:t>
            </a:r>
            <a:r>
              <a:rPr lang="vi-VN"/>
              <a:t>ư</a:t>
            </a:r>
            <a:r>
              <a:rPr lang="en-US"/>
              <a:t> mạng, bus tốc độ cao và ng</a:t>
            </a:r>
            <a:r>
              <a:rPr lang="vi-VN"/>
              <a:t>ư</a:t>
            </a:r>
            <a:r>
              <a:rPr lang="en-US"/>
              <a:t>ời dung chỉ thấy nh</a:t>
            </a:r>
            <a:r>
              <a:rPr lang="vi-VN"/>
              <a:t>ư</a:t>
            </a:r>
            <a:r>
              <a:rPr lang="en-US"/>
              <a:t> một hệ thống đ</a:t>
            </a:r>
            <a:r>
              <a:rPr lang="vi-VN"/>
              <a:t>ơ</a:t>
            </a:r>
            <a:r>
              <a:rPr lang="en-US"/>
              <a:t>n nhất. Đó là hệ thống nào?</a:t>
            </a:r>
          </a:p>
          <a:p>
            <a:endParaRPr lang="en-US"/>
          </a:p>
          <a:p>
            <a:pPr marL="514350" indent="-514350">
              <a:buFont typeface="+mj-lt"/>
              <a:buAutoNum type="alphaUcPeriod"/>
            </a:pPr>
            <a:r>
              <a:rPr lang="en-US"/>
              <a:t>Hệ thống song song</a:t>
            </a:r>
          </a:p>
          <a:p>
            <a:pPr marL="514350" indent="-514350">
              <a:buFont typeface="+mj-lt"/>
              <a:buAutoNum type="alphaUcPeriod"/>
            </a:pPr>
            <a:r>
              <a:rPr lang="en-US"/>
              <a:t>Hệ thống phân tán</a:t>
            </a:r>
          </a:p>
          <a:p>
            <a:pPr marL="514350" indent="-514350">
              <a:buFont typeface="+mj-lt"/>
              <a:buAutoNum type="alphaUcPeriod"/>
            </a:pPr>
            <a:r>
              <a:rPr lang="en-US"/>
              <a:t>Hệ thống nhúng thời gian thực</a:t>
            </a:r>
          </a:p>
          <a:p>
            <a:pPr marL="514350" indent="-514350">
              <a:buFont typeface="+mj-lt"/>
              <a:buAutoNum type="alphaUcPeriod"/>
            </a:pPr>
            <a:r>
              <a:rPr lang="en-US"/>
              <a:t>Hệ thống chia sẻ thời gian</a:t>
            </a:r>
          </a:p>
          <a:p>
            <a:endParaRPr lang="vi-VN"/>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5FFC46D9-2C5E-4F99-936D-8C9211C7F175}"/>
                  </a:ext>
                </a:extLst>
              </p14:cNvPr>
              <p14:cNvContentPartPr/>
              <p14:nvPr/>
            </p14:nvContentPartPr>
            <p14:xfrm>
              <a:off x="76320" y="1200240"/>
              <a:ext cx="4362840" cy="4559400"/>
            </p14:xfrm>
          </p:contentPart>
        </mc:Choice>
        <mc:Fallback>
          <p:pic>
            <p:nvPicPr>
              <p:cNvPr id="7" name="Ink 6">
                <a:extLst>
                  <a:ext uri="{FF2B5EF4-FFF2-40B4-BE49-F238E27FC236}">
                    <a16:creationId xmlns:a16="http://schemas.microsoft.com/office/drawing/2014/main" id="{5FFC46D9-2C5E-4F99-936D-8C9211C7F175}"/>
                  </a:ext>
                </a:extLst>
              </p:cNvPr>
              <p:cNvPicPr/>
              <p:nvPr/>
            </p:nvPicPr>
            <p:blipFill>
              <a:blip r:embed="rId4"/>
              <a:stretch>
                <a:fillRect/>
              </a:stretch>
            </p:blipFill>
            <p:spPr>
              <a:xfrm>
                <a:off x="66960" y="1190880"/>
                <a:ext cx="4381560" cy="4578120"/>
              </a:xfrm>
              <a:prstGeom prst="rect">
                <a:avLst/>
              </a:prstGeom>
            </p:spPr>
          </p:pic>
        </mc:Fallback>
      </mc:AlternateContent>
    </p:spTree>
    <p:extLst>
      <p:ext uri="{BB962C8B-B14F-4D97-AF65-F5344CB8AC3E}">
        <p14:creationId xmlns:p14="http://schemas.microsoft.com/office/powerpoint/2010/main" val="16554928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trắc nghiệm ôn tập (2)</a:t>
            </a:r>
          </a:p>
        </p:txBody>
      </p:sp>
      <p:sp>
        <p:nvSpPr>
          <p:cNvPr id="3" name="Content Placeholder 2"/>
          <p:cNvSpPr>
            <a:spLocks noGrp="1"/>
          </p:cNvSpPr>
          <p:nvPr>
            <p:ph idx="1"/>
          </p:nvPr>
        </p:nvSpPr>
        <p:spPr/>
        <p:txBody>
          <a:bodyPr/>
          <a:lstStyle/>
          <a:p>
            <a:r>
              <a:rPr lang="vi-VN" dirty="0"/>
              <a:t>Chọn các cụm từ thích hợp để điền vào dấu … trong phát biểu sau: Hệ điều hành là … trung gian</a:t>
            </a:r>
            <a:r>
              <a:rPr lang="en-US" dirty="0"/>
              <a:t> </a:t>
            </a:r>
            <a:r>
              <a:rPr lang="vi-VN" dirty="0"/>
              <a:t>giữa phần cứng máy tính và người sử dụng, có chức năng điều khiển và phối hợp việc sử dụng … và</a:t>
            </a:r>
            <a:r>
              <a:rPr lang="en-US" dirty="0"/>
              <a:t> </a:t>
            </a:r>
            <a:r>
              <a:rPr lang="vi-VN" dirty="0"/>
              <a:t>cung cấp các dịch vụ cơ bản cho các ứng dụng</a:t>
            </a:r>
            <a:endParaRPr lang="en-US" dirty="0"/>
          </a:p>
          <a:p>
            <a:pPr marL="514350" indent="-514350">
              <a:buFont typeface="+mj-lt"/>
              <a:buAutoNum type="alphaUcPeriod"/>
            </a:pPr>
            <a:r>
              <a:rPr lang="en-US" dirty="0" err="1"/>
              <a:t>phần</a:t>
            </a:r>
            <a:r>
              <a:rPr lang="en-US" dirty="0"/>
              <a:t> </a:t>
            </a:r>
            <a:r>
              <a:rPr lang="en-US" dirty="0" err="1"/>
              <a:t>mềm</a:t>
            </a:r>
            <a:r>
              <a:rPr lang="en-US" dirty="0"/>
              <a:t> - </a:t>
            </a:r>
            <a:r>
              <a:rPr lang="en-US" dirty="0" err="1"/>
              <a:t>ứng</a:t>
            </a:r>
            <a:r>
              <a:rPr lang="en-US" dirty="0"/>
              <a:t> </a:t>
            </a:r>
            <a:r>
              <a:rPr lang="en-US" dirty="0" err="1"/>
              <a:t>dụng</a:t>
            </a:r>
            <a:endParaRPr lang="en-US" dirty="0"/>
          </a:p>
          <a:p>
            <a:pPr marL="514350" indent="-514350">
              <a:buFont typeface="+mj-lt"/>
              <a:buAutoNum type="alphaUcPeriod"/>
            </a:pPr>
            <a:r>
              <a:rPr lang="en-US" dirty="0" err="1"/>
              <a:t>ch</a:t>
            </a:r>
            <a:r>
              <a:rPr lang="vi-VN" dirty="0"/>
              <a:t>ư</a:t>
            </a:r>
            <a:r>
              <a:rPr lang="en-US" dirty="0" err="1"/>
              <a:t>ơng</a:t>
            </a:r>
            <a:r>
              <a:rPr lang="en-US" dirty="0"/>
              <a:t> </a:t>
            </a:r>
            <a:r>
              <a:rPr lang="en-US" dirty="0" err="1"/>
              <a:t>trình</a:t>
            </a:r>
            <a:r>
              <a:rPr lang="en-US" dirty="0"/>
              <a:t> - </a:t>
            </a:r>
            <a:r>
              <a:rPr lang="en-US" dirty="0" err="1"/>
              <a:t>phần</a:t>
            </a:r>
            <a:r>
              <a:rPr lang="en-US" dirty="0"/>
              <a:t> </a:t>
            </a:r>
            <a:r>
              <a:rPr lang="en-US" dirty="0" err="1"/>
              <a:t>cứng</a:t>
            </a:r>
            <a:endParaRPr lang="en-US" dirty="0"/>
          </a:p>
          <a:p>
            <a:pPr marL="514350" indent="-514350">
              <a:buFont typeface="+mj-lt"/>
              <a:buAutoNum type="alphaUcPeriod"/>
            </a:pPr>
            <a:r>
              <a:rPr lang="en-US" dirty="0" err="1"/>
              <a:t>ch</a:t>
            </a:r>
            <a:r>
              <a:rPr lang="vi-VN" dirty="0"/>
              <a:t>ư</a:t>
            </a:r>
            <a:r>
              <a:rPr lang="en-US" dirty="0" err="1"/>
              <a:t>ơng</a:t>
            </a:r>
            <a:r>
              <a:rPr lang="en-US" dirty="0"/>
              <a:t> </a:t>
            </a:r>
            <a:r>
              <a:rPr lang="en-US" dirty="0" err="1"/>
              <a:t>trình</a:t>
            </a:r>
            <a:r>
              <a:rPr lang="en-US" dirty="0"/>
              <a:t> - </a:t>
            </a:r>
            <a:r>
              <a:rPr lang="en-US" dirty="0" err="1"/>
              <a:t>phần</a:t>
            </a:r>
            <a:r>
              <a:rPr lang="en-US" dirty="0"/>
              <a:t> </a:t>
            </a:r>
            <a:r>
              <a:rPr lang="en-US" dirty="0" err="1"/>
              <a:t>mềm</a:t>
            </a:r>
            <a:endParaRPr lang="en-US" dirty="0"/>
          </a:p>
          <a:p>
            <a:pPr marL="514350" indent="-514350">
              <a:buFont typeface="+mj-lt"/>
              <a:buAutoNum type="alphaUcPeriod"/>
            </a:pPr>
            <a:r>
              <a:rPr lang="en-US" dirty="0" err="1"/>
              <a:t>hệ</a:t>
            </a:r>
            <a:r>
              <a:rPr lang="en-US" dirty="0"/>
              <a:t> </a:t>
            </a:r>
            <a:r>
              <a:rPr lang="en-US" dirty="0" err="1"/>
              <a:t>thống</a:t>
            </a:r>
            <a:r>
              <a:rPr lang="en-US" dirty="0"/>
              <a:t> - </a:t>
            </a:r>
            <a:r>
              <a:rPr lang="en-US" dirty="0" err="1"/>
              <a:t>phần</a:t>
            </a:r>
            <a:r>
              <a:rPr lang="en-US" dirty="0"/>
              <a:t> </a:t>
            </a:r>
            <a:r>
              <a:rPr lang="en-US" dirty="0" err="1"/>
              <a:t>mềm</a:t>
            </a:r>
            <a:endParaRPr lang="en-US" dirty="0"/>
          </a:p>
          <a:p>
            <a:endParaRPr lang="vi-VN" dirty="0"/>
          </a:p>
          <a:p>
            <a:endParaRPr lang="en-US" dirty="0"/>
          </a:p>
        </p:txBody>
      </p:sp>
      <p:sp>
        <p:nvSpPr>
          <p:cNvPr id="4" name="Date Placeholder 3"/>
          <p:cNvSpPr>
            <a:spLocks noGrp="1"/>
          </p:cNvSpPr>
          <p:nvPr>
            <p:ph type="dt" sz="half" idx="10"/>
          </p:nvPr>
        </p:nvSpPr>
        <p:spPr/>
        <p:txBody>
          <a:bodyPr/>
          <a:lstStyle/>
          <a:p>
            <a:fld id="{F7681EE8-9FE2-425D-8FB4-74C399BDEDA0}" type="datetime1">
              <a:rPr kumimoji="1" lang="en-US" altLang="ja-JP" smtClean="0"/>
              <a:t>3/12/2020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35</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9750482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trắc nghiệm ôn tập (3)</a:t>
            </a:r>
          </a:p>
        </p:txBody>
      </p:sp>
      <p:sp>
        <p:nvSpPr>
          <p:cNvPr id="3" name="Content Placeholder 2"/>
          <p:cNvSpPr>
            <a:spLocks noGrp="1"/>
          </p:cNvSpPr>
          <p:nvPr>
            <p:ph idx="1"/>
          </p:nvPr>
        </p:nvSpPr>
        <p:spPr/>
        <p:txBody>
          <a:bodyPr/>
          <a:lstStyle/>
          <a:p>
            <a:r>
              <a:rPr lang="en-US"/>
              <a:t>Đặc điểm nào d</a:t>
            </a:r>
            <a:r>
              <a:rPr lang="vi-VN"/>
              <a:t>ư</a:t>
            </a:r>
            <a:r>
              <a:rPr lang="en-US"/>
              <a:t>ới đây KHÔNG phải là đặc điểm của hệ thống đa ch</a:t>
            </a:r>
            <a:r>
              <a:rPr lang="vi-VN"/>
              <a:t>ư</a:t>
            </a:r>
            <a:r>
              <a:rPr lang="en-US"/>
              <a:t>ơng</a:t>
            </a:r>
          </a:p>
          <a:p>
            <a:pPr marL="0" indent="0">
              <a:buNone/>
            </a:pPr>
            <a:endParaRPr lang="en-US"/>
          </a:p>
          <a:p>
            <a:pPr marL="514350" indent="-514350">
              <a:buFont typeface="+mj-lt"/>
              <a:buAutoNum type="alphaUcPeriod"/>
            </a:pPr>
            <a:r>
              <a:rPr lang="vi-VN" sz="2400"/>
              <a:t>Nhiều công việc được nạp đồng thời vào bộ nhớ chính</a:t>
            </a:r>
            <a:endParaRPr lang="en-US" sz="2400"/>
          </a:p>
          <a:p>
            <a:pPr marL="514350" indent="-514350">
              <a:buFont typeface="+mj-lt"/>
              <a:buAutoNum type="alphaUcPeriod"/>
            </a:pPr>
            <a:r>
              <a:rPr lang="vi-VN" sz="2400"/>
              <a:t>Tận dụng được thời gian rảnh, tăng hiệu suất sử dụng CPU</a:t>
            </a:r>
            <a:endParaRPr lang="en-US" sz="2400"/>
          </a:p>
          <a:p>
            <a:pPr marL="514350" indent="-514350">
              <a:buFont typeface="+mj-lt"/>
              <a:buAutoNum type="alphaUcPeriod"/>
            </a:pPr>
            <a:r>
              <a:rPr lang="vi-VN" sz="2400"/>
              <a:t>Khi một tiến trình thực hiện I/O, một tiến trình khác được thực</a:t>
            </a:r>
            <a:endParaRPr lang="en-US" sz="2400"/>
          </a:p>
          <a:p>
            <a:pPr marL="514350" indent="-514350">
              <a:buFont typeface="+mj-lt"/>
              <a:buAutoNum type="alphaUcPeriod"/>
            </a:pPr>
            <a:r>
              <a:rPr lang="en-US" sz="2400"/>
              <a:t>Có bộ giám sát th</a:t>
            </a:r>
            <a:r>
              <a:rPr lang="vi-VN" sz="2400"/>
              <a:t>ư</a:t>
            </a:r>
            <a:r>
              <a:rPr lang="en-US" sz="2400"/>
              <a:t>ờng trực</a:t>
            </a:r>
          </a:p>
          <a:p>
            <a:endParaRPr lang="vi-VN"/>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36</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0523879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trắc nghiệm ôn tập (4)</a:t>
            </a:r>
          </a:p>
        </p:txBody>
      </p:sp>
      <p:sp>
        <p:nvSpPr>
          <p:cNvPr id="3" name="Content Placeholder 2"/>
          <p:cNvSpPr>
            <a:spLocks noGrp="1"/>
          </p:cNvSpPr>
          <p:nvPr>
            <p:ph idx="1"/>
          </p:nvPr>
        </p:nvSpPr>
        <p:spPr/>
        <p:txBody>
          <a:bodyPr/>
          <a:lstStyle/>
          <a:p>
            <a:r>
              <a:rPr lang="vi-VN"/>
              <a:t>Lựa chọn nào dưới đây KHÔNG phải là một yêu cầu của hệ thống chia sẻ thời gian?</a:t>
            </a:r>
            <a:endParaRPr lang="en-US"/>
          </a:p>
          <a:p>
            <a:pPr marL="0" indent="0">
              <a:buNone/>
            </a:pPr>
            <a:endParaRPr lang="en-US"/>
          </a:p>
          <a:p>
            <a:pPr marL="514350" indent="-514350">
              <a:buFont typeface="+mj-lt"/>
              <a:buAutoNum type="alphaUcPeriod"/>
            </a:pPr>
            <a:r>
              <a:rPr lang="en-US"/>
              <a:t>Quản lý bộ nhớ</a:t>
            </a:r>
          </a:p>
          <a:p>
            <a:pPr marL="514350" indent="-514350">
              <a:buFont typeface="+mj-lt"/>
              <a:buAutoNum type="alphaUcPeriod"/>
            </a:pPr>
            <a:r>
              <a:rPr lang="en-US"/>
              <a:t>Quản lý tiến trình</a:t>
            </a:r>
          </a:p>
          <a:p>
            <a:pPr marL="514350" indent="-514350">
              <a:buFont typeface="+mj-lt"/>
              <a:buAutoNum type="alphaUcPeriod"/>
            </a:pPr>
            <a:r>
              <a:rPr lang="en-US"/>
              <a:t>Quản lý kết nối giữa các máy tính</a:t>
            </a:r>
          </a:p>
          <a:p>
            <a:pPr marL="514350" indent="-514350">
              <a:buFont typeface="+mj-lt"/>
              <a:buAutoNum type="alphaUcPeriod"/>
            </a:pPr>
            <a:r>
              <a:rPr lang="en-US"/>
              <a:t>Quản lý hệ thống l</a:t>
            </a:r>
            <a:r>
              <a:rPr lang="vi-VN"/>
              <a:t>ư</a:t>
            </a:r>
            <a:r>
              <a:rPr lang="en-US"/>
              <a:t>u trữ</a:t>
            </a:r>
          </a:p>
          <a:p>
            <a:endParaRPr lang="vi-VN"/>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37</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4541992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1</a:t>
            </a:r>
          </a:p>
        </p:txBody>
      </p:sp>
      <p:sp>
        <p:nvSpPr>
          <p:cNvPr id="3" name="Content Placeholder 2"/>
          <p:cNvSpPr>
            <a:spLocks noGrp="1"/>
          </p:cNvSpPr>
          <p:nvPr>
            <p:ph idx="1"/>
          </p:nvPr>
        </p:nvSpPr>
        <p:spPr/>
        <p:txBody>
          <a:bodyPr/>
          <a:lstStyle/>
          <a:p>
            <a:r>
              <a:rPr lang="vi-VN"/>
              <a:t>Nêu cấu trúc hệ thống máy tính? </a:t>
            </a:r>
          </a:p>
          <a:p>
            <a:r>
              <a:rPr lang="vi-VN"/>
              <a:t>HĐH có những chức năng chính nào?</a:t>
            </a:r>
          </a:p>
          <a:p>
            <a:r>
              <a:rPr lang="vi-VN"/>
              <a:t>Theo góc độ hệ thống xử lý, HĐH được phân thành mấy loại? Kể tên?</a:t>
            </a:r>
          </a:p>
          <a:p>
            <a:r>
              <a:rPr lang="vi-VN"/>
              <a:t>Những yêu cầu của hệ điều hành đối với hệ thống chia sẻ thời gian?</a:t>
            </a:r>
          </a:p>
          <a:p>
            <a:r>
              <a:rPr lang="vi-VN"/>
              <a:t>Định nghĩa hệ điều hành?</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38</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8352018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5665"/>
            <a:ext cx="7772400" cy="1470025"/>
          </a:xfrm>
        </p:spPr>
        <p:txBody>
          <a:bodyPr/>
          <a:lstStyle/>
          <a:p>
            <a:r>
              <a:rPr lang="en-US"/>
              <a:t>THẢO LUẬN</a:t>
            </a:r>
          </a:p>
        </p:txBody>
      </p:sp>
      <p:sp>
        <p:nvSpPr>
          <p:cNvPr id="4" name="Date Placeholder 3"/>
          <p:cNvSpPr>
            <a:spLocks noGrp="1"/>
          </p:cNvSpPr>
          <p:nvPr>
            <p:ph type="dt" sz="half" idx="10"/>
          </p:nvPr>
        </p:nvSpPr>
        <p:spPr/>
        <p:txBody>
          <a:bodyPr/>
          <a:lstStyle/>
          <a:p>
            <a:fld id="{6F52207E-8A09-4FC6-83E9-3D1773E47D00}" type="datetime1">
              <a:rPr kumimoji="1" lang="en-US" altLang="ja-JP" smtClean="0"/>
              <a:t>3/12/2020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6" name="Slide Number Placeholder 5"/>
          <p:cNvSpPr>
            <a:spLocks noGrp="1"/>
          </p:cNvSpPr>
          <p:nvPr>
            <p:ph type="sldNum" sz="quarter" idx="12"/>
          </p:nvPr>
        </p:nvSpPr>
        <p:spPr/>
        <p:txBody>
          <a:bodyPr/>
          <a:lstStyle/>
          <a:p>
            <a:fld id="{800C8475-47C1-49C9-BEE5-594F8CF4D71F}" type="slidenum">
              <a:rPr kumimoji="1" lang="ja-JP" altLang="en-US" smtClean="0"/>
              <a:pPr/>
              <a:t>39</a:t>
            </a:fld>
            <a:endParaRPr kumimoji="1" lang="ja-JP" altLang="en-US"/>
          </a:p>
        </p:txBody>
      </p:sp>
      <p:pic>
        <p:nvPicPr>
          <p:cNvPr id="4100" name="Picture 4" descr="http://data.sinhvienit.net/2013/T09/img/SinhVienIT.Net---suy-ngh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3407" y="2685690"/>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38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Tổng quan</a:t>
            </a:r>
            <a:endParaRPr kumimoji="1" lang="ja-JP" altLang="en-US" dirty="0"/>
          </a:p>
        </p:txBody>
      </p:sp>
      <p:sp>
        <p:nvSpPr>
          <p:cNvPr id="3" name="コンテンツ プレースホルダ 2"/>
          <p:cNvSpPr>
            <a:spLocks noGrp="1"/>
          </p:cNvSpPr>
          <p:nvPr>
            <p:ph idx="1"/>
          </p:nvPr>
        </p:nvSpPr>
        <p:spPr>
          <a:xfrm>
            <a:off x="251520" y="1412776"/>
            <a:ext cx="5082480" cy="4824536"/>
          </a:xfrm>
        </p:spPr>
        <p:txBody>
          <a:bodyPr/>
          <a:lstStyle/>
          <a:p>
            <a:r>
              <a:rPr lang="vi-VN" altLang="ja-JP" sz="2600"/>
              <a:t>Hệ điều hành là gì?</a:t>
            </a:r>
          </a:p>
          <a:p>
            <a:pPr lvl="1" algn="just"/>
            <a:r>
              <a:rPr lang="vi-VN" altLang="ja-JP" sz="2200"/>
              <a:t>Chương trình trung gian giữa phần cứng máy tính và người sử dụng, có chức năng điều khiển và phối hợp việc sử dụng phần cứng và cung cấp các dịch vụ cơ bản cho các ứng dụng.</a:t>
            </a:r>
          </a:p>
          <a:p>
            <a:r>
              <a:rPr lang="vi-VN" altLang="ja-JP" sz="2600"/>
              <a:t>Mục tiêu</a:t>
            </a:r>
          </a:p>
          <a:p>
            <a:pPr lvl="1" algn="just"/>
            <a:r>
              <a:rPr lang="vi-VN" altLang="ja-JP" sz="2200"/>
              <a:t>Giúp người dùng dễ dàng sử dụng hệ thống.</a:t>
            </a:r>
          </a:p>
          <a:p>
            <a:pPr lvl="1" algn="just"/>
            <a:r>
              <a:rPr lang="vi-VN" altLang="ja-JP" sz="2200"/>
              <a:t>Quản lý và cấp phát tài nguyên hệ thống một cách hiệu quả.</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
        <p:nvSpPr>
          <p:cNvPr id="7" name="Rectangle 4"/>
          <p:cNvSpPr>
            <a:spLocks noChangeArrowheads="1"/>
          </p:cNvSpPr>
          <p:nvPr/>
        </p:nvSpPr>
        <p:spPr bwMode="auto">
          <a:xfrm>
            <a:off x="5559425" y="4418013"/>
            <a:ext cx="3048000" cy="685800"/>
          </a:xfrm>
          <a:prstGeom prst="rect">
            <a:avLst/>
          </a:prstGeom>
          <a:solidFill>
            <a:schemeClr val="bg1"/>
          </a:solidFill>
          <a:ln w="9525">
            <a:miter lim="800000"/>
            <a:headEnd/>
            <a:tailEnd/>
          </a:ln>
          <a:scene3d>
            <a:camera prst="legacyObliqueTopRight"/>
            <a:lightRig rig="legacyFlat3" dir="b"/>
          </a:scene3d>
          <a:sp3d extrusionH="227000" prstMaterial="legacyMatte">
            <a:bevelT w="13500" h="13500" prst="angle"/>
            <a:bevelB w="13500" h="13500" prst="angle"/>
            <a:extrusionClr>
              <a:schemeClr val="bg1"/>
            </a:extrusionClr>
            <a:contourClr>
              <a:schemeClr val="bg1"/>
            </a:contourClr>
          </a:sp3d>
        </p:spPr>
        <p:txBody>
          <a:bodyPr wrap="none" anchor="ctr">
            <a:flatTx/>
          </a:bodyPr>
          <a:lstStyle/>
          <a:p>
            <a:pPr algn="ctr">
              <a:buClr>
                <a:srgbClr val="000000"/>
              </a:buClr>
              <a:buSzPct val="100000"/>
              <a:buFont typeface="Times New Roman" panose="02020603050405020304" pitchFamily="18" charset="0"/>
              <a:buNone/>
            </a:pPr>
            <a:r>
              <a:rPr lang="en-US" altLang="zh-TW" sz="2000">
                <a:solidFill>
                  <a:schemeClr val="tx1"/>
                </a:solidFill>
                <a:latin typeface="Arial" panose="020B0604020202020204" pitchFamily="34" charset="0"/>
              </a:rPr>
              <a:t>Phần</a:t>
            </a:r>
            <a:r>
              <a:rPr lang="zh-TW" altLang="en-US" sz="2000">
                <a:solidFill>
                  <a:schemeClr val="tx1"/>
                </a:solidFill>
                <a:latin typeface="Arial" panose="020B0604020202020204" pitchFamily="34" charset="0"/>
              </a:rPr>
              <a:t> </a:t>
            </a:r>
            <a:r>
              <a:rPr lang="en-US" altLang="zh-TW" sz="2000">
                <a:solidFill>
                  <a:schemeClr val="tx1"/>
                </a:solidFill>
                <a:latin typeface="Arial" panose="020B0604020202020204" pitchFamily="34" charset="0"/>
              </a:rPr>
              <a:t>cứng</a:t>
            </a:r>
            <a:endParaRPr lang="zh-TW" altLang="en-US" sz="2000">
              <a:solidFill>
                <a:schemeClr val="tx1"/>
              </a:solidFill>
              <a:latin typeface="Arial" panose="020B0604020202020204" pitchFamily="34" charset="0"/>
            </a:endParaRPr>
          </a:p>
        </p:txBody>
      </p:sp>
      <p:sp>
        <p:nvSpPr>
          <p:cNvPr id="8" name="Rectangle 5"/>
          <p:cNvSpPr>
            <a:spLocks noChangeArrowheads="1"/>
          </p:cNvSpPr>
          <p:nvPr/>
        </p:nvSpPr>
        <p:spPr bwMode="auto">
          <a:xfrm>
            <a:off x="5559425" y="3656013"/>
            <a:ext cx="3048000" cy="685800"/>
          </a:xfrm>
          <a:prstGeom prst="rect">
            <a:avLst/>
          </a:prstGeom>
          <a:solidFill>
            <a:srgbClr val="EAEAEA"/>
          </a:solidFill>
          <a:ln w="9525">
            <a:miter lim="800000"/>
            <a:headEnd/>
            <a:tailEnd/>
          </a:ln>
          <a:scene3d>
            <a:camera prst="legacyObliqueTopRight"/>
            <a:lightRig rig="legacyFlat3" dir="b"/>
          </a:scene3d>
          <a:sp3d extrusionH="227000" prstMaterial="legacyMatte">
            <a:bevelT w="13500" h="13500" prst="angle"/>
            <a:bevelB w="13500" h="13500" prst="angle"/>
            <a:extrusionClr>
              <a:srgbClr val="EAEAEA"/>
            </a:extrusionClr>
            <a:contourClr>
              <a:srgbClr val="EAEAEA"/>
            </a:contourClr>
          </a:sp3d>
        </p:spPr>
        <p:txBody>
          <a:bodyPr wrap="none" anchor="ctr">
            <a:flatTx/>
          </a:bodyPr>
          <a:lstStyle/>
          <a:p>
            <a:pPr algn="ctr" eaLnBrk="1" hangingPunct="1">
              <a:buClr>
                <a:srgbClr val="000000"/>
              </a:buClr>
              <a:buSzPct val="100000"/>
              <a:buFont typeface="Times New Roman" panose="02020603050405020304" pitchFamily="18" charset="0"/>
              <a:buNone/>
            </a:pPr>
            <a:r>
              <a:rPr lang="en-US" altLang="zh-TW" sz="2400" b="1">
                <a:solidFill>
                  <a:srgbClr val="FF0000"/>
                </a:solidFill>
                <a:latin typeface="Arial" panose="020B0604020202020204" pitchFamily="34" charset="0"/>
              </a:rPr>
              <a:t>Hệ</a:t>
            </a:r>
            <a:r>
              <a:rPr lang="zh-TW" altLang="en-US" sz="2400" b="1">
                <a:solidFill>
                  <a:srgbClr val="FF0000"/>
                </a:solidFill>
                <a:latin typeface="Arial" panose="020B0604020202020204" pitchFamily="34" charset="0"/>
              </a:rPr>
              <a:t> </a:t>
            </a:r>
            <a:r>
              <a:rPr lang="en-US" altLang="zh-TW" sz="2400" b="1">
                <a:solidFill>
                  <a:srgbClr val="FF0000"/>
                </a:solidFill>
                <a:latin typeface="Arial" panose="020B0604020202020204" pitchFamily="34" charset="0"/>
              </a:rPr>
              <a:t>Điều</a:t>
            </a:r>
            <a:r>
              <a:rPr lang="zh-TW" altLang="en-US" sz="2400" b="1">
                <a:solidFill>
                  <a:srgbClr val="FF0000"/>
                </a:solidFill>
                <a:latin typeface="Arial" panose="020B0604020202020204" pitchFamily="34" charset="0"/>
              </a:rPr>
              <a:t> </a:t>
            </a:r>
            <a:r>
              <a:rPr lang="en-US" altLang="zh-TW" sz="2400" b="1">
                <a:solidFill>
                  <a:srgbClr val="FF0000"/>
                </a:solidFill>
                <a:latin typeface="Arial" panose="020B0604020202020204" pitchFamily="34" charset="0"/>
              </a:rPr>
              <a:t>Hành</a:t>
            </a:r>
            <a:endParaRPr lang="zh-TW" altLang="en-US" sz="2400" b="1">
              <a:solidFill>
                <a:srgbClr val="FF0000"/>
              </a:solidFill>
              <a:latin typeface="Arial" panose="020B0604020202020204" pitchFamily="34" charset="0"/>
            </a:endParaRPr>
          </a:p>
        </p:txBody>
      </p:sp>
      <p:sp>
        <p:nvSpPr>
          <p:cNvPr id="9" name="Rectangle 6"/>
          <p:cNvSpPr>
            <a:spLocks noChangeArrowheads="1"/>
          </p:cNvSpPr>
          <p:nvPr/>
        </p:nvSpPr>
        <p:spPr bwMode="auto">
          <a:xfrm>
            <a:off x="5559425" y="2894013"/>
            <a:ext cx="3048000" cy="685800"/>
          </a:xfrm>
          <a:prstGeom prst="rect">
            <a:avLst/>
          </a:prstGeom>
          <a:solidFill>
            <a:srgbClr val="FFFFFF"/>
          </a:solidFill>
          <a:ln w="9525">
            <a:miter lim="800000"/>
            <a:headEnd/>
            <a:tailEnd/>
          </a:ln>
          <a:scene3d>
            <a:camera prst="legacyObliqueTopRight"/>
            <a:lightRig rig="legacyFlat3" dir="b"/>
          </a:scene3d>
          <a:sp3d extrusionH="227000" prstMaterial="legacyMatte">
            <a:bevelT w="13500" h="13500" prst="angle"/>
            <a:bevelB w="13500" h="13500" prst="angle"/>
            <a:extrusionClr>
              <a:srgbClr val="FFFFFF"/>
            </a:extrusionClr>
            <a:contourClr>
              <a:srgbClr val="FFFFFF"/>
            </a:contourClr>
          </a:sp3d>
        </p:spPr>
        <p:txBody>
          <a:bodyPr wrap="none" anchor="ctr">
            <a:flatTx/>
          </a:bodyPr>
          <a:lstStyle/>
          <a:p>
            <a:pPr algn="ctr">
              <a:buClr>
                <a:srgbClr val="000000"/>
              </a:buClr>
              <a:buSzPct val="100000"/>
              <a:buFont typeface="Times New Roman" panose="02020603050405020304" pitchFamily="18" charset="0"/>
              <a:buNone/>
            </a:pPr>
            <a:r>
              <a:rPr lang="en-US" altLang="zh-TW" sz="2000">
                <a:solidFill>
                  <a:schemeClr val="tx1"/>
                </a:solidFill>
                <a:latin typeface="Arial" panose="020B0604020202020204" pitchFamily="34" charset="0"/>
              </a:rPr>
              <a:t>Các</a:t>
            </a:r>
            <a:r>
              <a:rPr lang="zh-TW" altLang="en-US" sz="2000">
                <a:solidFill>
                  <a:schemeClr val="tx1"/>
                </a:solidFill>
                <a:latin typeface="Arial" panose="020B0604020202020204" pitchFamily="34" charset="0"/>
              </a:rPr>
              <a:t> </a:t>
            </a:r>
            <a:r>
              <a:rPr lang="en-US" altLang="zh-TW" sz="2000">
                <a:solidFill>
                  <a:schemeClr val="tx1"/>
                </a:solidFill>
                <a:latin typeface="Arial" panose="020B0604020202020204" pitchFamily="34" charset="0"/>
              </a:rPr>
              <a:t>ứng</a:t>
            </a:r>
            <a:r>
              <a:rPr lang="zh-TW" altLang="en-US" sz="2000">
                <a:solidFill>
                  <a:schemeClr val="tx1"/>
                </a:solidFill>
                <a:latin typeface="Arial" panose="020B0604020202020204" pitchFamily="34" charset="0"/>
              </a:rPr>
              <a:t> </a:t>
            </a:r>
            <a:r>
              <a:rPr lang="en-US" altLang="zh-TW" sz="2000">
                <a:solidFill>
                  <a:schemeClr val="tx1"/>
                </a:solidFill>
                <a:latin typeface="Arial" panose="020B0604020202020204" pitchFamily="34" charset="0"/>
              </a:rPr>
              <a:t>dụng</a:t>
            </a:r>
            <a:endParaRPr lang="zh-TW" altLang="en-US" sz="2000">
              <a:solidFill>
                <a:schemeClr val="tx1"/>
              </a:solidFill>
              <a:latin typeface="Arial" panose="020B0604020202020204" pitchFamily="34" charset="0"/>
            </a:endParaRPr>
          </a:p>
        </p:txBody>
      </p:sp>
      <p:sp>
        <p:nvSpPr>
          <p:cNvPr id="10" name="Rectangle 7"/>
          <p:cNvSpPr>
            <a:spLocks noChangeArrowheads="1"/>
          </p:cNvSpPr>
          <p:nvPr/>
        </p:nvSpPr>
        <p:spPr bwMode="auto">
          <a:xfrm>
            <a:off x="6337300" y="1366838"/>
            <a:ext cx="1408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Clr>
                <a:srgbClr val="000000"/>
              </a:buClr>
              <a:buSzPct val="100000"/>
              <a:buFont typeface="Times New Roman" panose="02020603050405020304" pitchFamily="18" charset="0"/>
              <a:buNone/>
            </a:pPr>
            <a:r>
              <a:rPr lang="vi-VN" altLang="zh-TW" sz="2000" i="1">
                <a:solidFill>
                  <a:schemeClr val="tx1"/>
                </a:solidFill>
                <a:latin typeface="+mj-lt"/>
              </a:rPr>
              <a:t>Người</a:t>
            </a:r>
            <a:r>
              <a:rPr lang="zh-TW" altLang="en-US" sz="2000" i="1">
                <a:solidFill>
                  <a:schemeClr val="tx1"/>
                </a:solidFill>
                <a:latin typeface="+mj-lt"/>
              </a:rPr>
              <a:t> </a:t>
            </a:r>
            <a:r>
              <a:rPr lang="en-US" altLang="zh-TW" sz="2000" i="1">
                <a:solidFill>
                  <a:schemeClr val="tx1"/>
                </a:solidFill>
                <a:latin typeface="+mj-lt"/>
              </a:rPr>
              <a:t>dùng</a:t>
            </a:r>
            <a:endParaRPr lang="zh-TW" altLang="en-US" sz="2000" i="1">
              <a:solidFill>
                <a:schemeClr val="tx1"/>
              </a:solidFill>
              <a:latin typeface="+mj-lt"/>
            </a:endParaRPr>
          </a:p>
        </p:txBody>
      </p:sp>
      <p:pic>
        <p:nvPicPr>
          <p:cNvPr id="11" name="Picture 8" descr="j02920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38850" y="1827213"/>
            <a:ext cx="1106488"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9" descr="j019538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53250" y="1827213"/>
            <a:ext cx="10445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ular Callout 16"/>
          <p:cNvSpPr>
            <a:spLocks noChangeArrowheads="1"/>
          </p:cNvSpPr>
          <p:nvPr/>
        </p:nvSpPr>
        <p:spPr bwMode="auto">
          <a:xfrm>
            <a:off x="5575300" y="2982913"/>
            <a:ext cx="3035300" cy="2079625"/>
          </a:xfrm>
          <a:prstGeom prst="wedgeRectCallout">
            <a:avLst>
              <a:gd name="adj1" fmla="val -9208"/>
              <a:gd name="adj2" fmla="val -68583"/>
            </a:avLst>
          </a:prstGeom>
          <a:solidFill>
            <a:schemeClr val="bg1"/>
          </a:solidFill>
          <a:ln w="9525" algn="ctr">
            <a:solidFill>
              <a:schemeClr val="tx1"/>
            </a:solidFill>
            <a:round/>
            <a:headEnd/>
            <a:tailEnd/>
          </a:ln>
        </p:spPr>
        <p:txBody>
          <a:bodyPr/>
          <a:lstStyle/>
          <a:p>
            <a:pPr algn="ctr">
              <a:buClr>
                <a:srgbClr val="000000"/>
              </a:buClr>
              <a:buSzPct val="100000"/>
              <a:buFont typeface="Times New Roman" panose="02020603050405020304" pitchFamily="18" charset="0"/>
              <a:buNone/>
            </a:pPr>
            <a:endParaRPr lang="en-US" altLang="en-US">
              <a:solidFill>
                <a:schemeClr val="tx1"/>
              </a:solidFill>
              <a:latin typeface="Arial" panose="020B0604020202020204" pitchFamily="34" charset="0"/>
            </a:endParaRPr>
          </a:p>
          <a:p>
            <a:pPr algn="ctr">
              <a:buClr>
                <a:srgbClr val="000000"/>
              </a:buClr>
              <a:buSzPct val="100000"/>
              <a:buFont typeface="Times New Roman" panose="02020603050405020304" pitchFamily="18" charset="0"/>
              <a:buNone/>
            </a:pPr>
            <a:r>
              <a:rPr lang="en-US" altLang="en-US">
                <a:solidFill>
                  <a:schemeClr val="tx1"/>
                </a:solidFill>
                <a:latin typeface="+mj-lt"/>
              </a:rPr>
              <a:t>Chạy ứng dụng abc trên phần cứng XYZ</a:t>
            </a:r>
          </a:p>
        </p:txBody>
      </p:sp>
      <mc:AlternateContent xmlns:mc="http://schemas.openxmlformats.org/markup-compatibility/2006">
        <mc:Choice xmlns:p14="http://schemas.microsoft.com/office/powerpoint/2010/main" Requires="p14">
          <p:contentPart p14:bwMode="auto" r:id="rId5">
            <p14:nvContentPartPr>
              <p14:cNvPr id="14" name="Ink 13">
                <a:extLst>
                  <a:ext uri="{FF2B5EF4-FFF2-40B4-BE49-F238E27FC236}">
                    <a16:creationId xmlns:a16="http://schemas.microsoft.com/office/drawing/2014/main" id="{DF2C9E5B-B2F5-4ABF-A0DC-F6C2BF0E06D9}"/>
                  </a:ext>
                </a:extLst>
              </p14:cNvPr>
              <p14:cNvContentPartPr/>
              <p14:nvPr/>
            </p14:nvContentPartPr>
            <p14:xfrm>
              <a:off x="590400" y="1866960"/>
              <a:ext cx="8395200" cy="4089600"/>
            </p14:xfrm>
          </p:contentPart>
        </mc:Choice>
        <mc:Fallback>
          <p:pic>
            <p:nvPicPr>
              <p:cNvPr id="14" name="Ink 13">
                <a:extLst>
                  <a:ext uri="{FF2B5EF4-FFF2-40B4-BE49-F238E27FC236}">
                    <a16:creationId xmlns:a16="http://schemas.microsoft.com/office/drawing/2014/main" id="{DF2C9E5B-B2F5-4ABF-A0DC-F6C2BF0E06D9}"/>
                  </a:ext>
                </a:extLst>
              </p:cNvPr>
              <p:cNvPicPr/>
              <p:nvPr/>
            </p:nvPicPr>
            <p:blipFill>
              <a:blip r:embed="rId6"/>
              <a:stretch>
                <a:fillRect/>
              </a:stretch>
            </p:blipFill>
            <p:spPr>
              <a:xfrm>
                <a:off x="581040" y="1857600"/>
                <a:ext cx="8413920" cy="4108320"/>
              </a:xfrm>
              <a:prstGeom prst="rect">
                <a:avLst/>
              </a:prstGeom>
            </p:spPr>
          </p:pic>
        </mc:Fallback>
      </mc:AlternateContent>
    </p:spTree>
    <p:extLst>
      <p:ext uri="{BB962C8B-B14F-4D97-AF65-F5344CB8AC3E}">
        <p14:creationId xmlns:p14="http://schemas.microsoft.com/office/powerpoint/2010/main" val="2279319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10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3" grpId="0" animBg="1"/>
      <p:bldP spid="13"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Sự cần thiết của hệ điều hành</a:t>
            </a:r>
          </a:p>
        </p:txBody>
      </p:sp>
      <p:sp>
        <p:nvSpPr>
          <p:cNvPr id="3" name="Content Placeholder 2"/>
          <p:cNvSpPr>
            <a:spLocks noGrp="1"/>
          </p:cNvSpPr>
          <p:nvPr>
            <p:ph idx="1"/>
          </p:nvPr>
        </p:nvSpPr>
        <p:spPr>
          <a:xfrm>
            <a:off x="251520" y="1295400"/>
            <a:ext cx="8640960" cy="4941912"/>
          </a:xfrm>
        </p:spPr>
        <p:txBody>
          <a:bodyPr/>
          <a:lstStyle/>
          <a:p>
            <a:r>
              <a:rPr lang="en-US"/>
              <a:t>Quản lý phần cứng máy tính</a:t>
            </a:r>
          </a:p>
          <a:p>
            <a:endParaRPr lang="en-US"/>
          </a:p>
          <a:p>
            <a:r>
              <a:rPr lang="en-US"/>
              <a:t>Cung cấp giao diện cho người dùng</a:t>
            </a:r>
          </a:p>
          <a:p>
            <a:endParaRPr lang="en-US"/>
          </a:p>
          <a:p>
            <a:r>
              <a:rPr lang="en-US"/>
              <a:t>Là nơi để người dùng cài đặt các chương trình ứng dụng</a:t>
            </a:r>
          </a:p>
          <a:p>
            <a:endParaRPr lang="en-US"/>
          </a:p>
          <a:p>
            <a:r>
              <a:rPr lang="en-US"/>
              <a:t>Kết nối các thiết bị phần cứng với nhau</a:t>
            </a:r>
          </a:p>
          <a:p>
            <a:endParaRPr lang="en-US"/>
          </a:p>
          <a:p>
            <a:r>
              <a:rPr lang="en-US"/>
              <a:t>Tương tác giữa các chương trình với nhau và với phần cứng</a:t>
            </a:r>
            <a:endParaRPr lang="vi-VN"/>
          </a:p>
          <a:p>
            <a:endParaRPr lang="vi-VN"/>
          </a:p>
          <a:p>
            <a:pPr marL="0" indent="0">
              <a:buNone/>
            </a:pPr>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227717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Cấu trúc hệ thống máy tính</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0344" y="1328205"/>
            <a:ext cx="6181725"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4C557081-E24D-4637-920A-7F9F50A3CC99}"/>
                  </a:ext>
                </a:extLst>
              </p14:cNvPr>
              <p14:cNvContentPartPr/>
              <p14:nvPr/>
            </p14:nvContentPartPr>
            <p14:xfrm>
              <a:off x="-317520" y="851040"/>
              <a:ext cx="9608040" cy="5359680"/>
            </p14:xfrm>
          </p:contentPart>
        </mc:Choice>
        <mc:Fallback>
          <p:pic>
            <p:nvPicPr>
              <p:cNvPr id="3" name="Ink 2">
                <a:extLst>
                  <a:ext uri="{FF2B5EF4-FFF2-40B4-BE49-F238E27FC236}">
                    <a16:creationId xmlns:a16="http://schemas.microsoft.com/office/drawing/2014/main" id="{4C557081-E24D-4637-920A-7F9F50A3CC99}"/>
                  </a:ext>
                </a:extLst>
              </p:cNvPr>
              <p:cNvPicPr/>
              <p:nvPr/>
            </p:nvPicPr>
            <p:blipFill>
              <a:blip r:embed="rId5"/>
              <a:stretch>
                <a:fillRect/>
              </a:stretch>
            </p:blipFill>
            <p:spPr>
              <a:xfrm>
                <a:off x="-326880" y="841680"/>
                <a:ext cx="9626760" cy="5378400"/>
              </a:xfrm>
              <a:prstGeom prst="rect">
                <a:avLst/>
              </a:prstGeom>
            </p:spPr>
          </p:pic>
        </mc:Fallback>
      </mc:AlternateContent>
    </p:spTree>
    <p:extLst>
      <p:ext uri="{BB962C8B-B14F-4D97-AF65-F5344CB8AC3E}">
        <p14:creationId xmlns:p14="http://schemas.microsoft.com/office/powerpoint/2010/main" val="41730584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Cấu trúc hệ thống máy tính</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
        <p:nvSpPr>
          <p:cNvPr id="3" name="TextBox 2">
            <a:extLst>
              <a:ext uri="{FF2B5EF4-FFF2-40B4-BE49-F238E27FC236}">
                <a16:creationId xmlns:a16="http://schemas.microsoft.com/office/drawing/2014/main" id="{FB1F1A5E-8398-443C-99F4-91A6B1A4A34D}"/>
              </a:ext>
            </a:extLst>
          </p:cNvPr>
          <p:cNvSpPr txBox="1"/>
          <p:nvPr/>
        </p:nvSpPr>
        <p:spPr>
          <a:xfrm>
            <a:off x="4571207" y="3276599"/>
            <a:ext cx="4571999" cy="1200329"/>
          </a:xfrm>
          <a:prstGeom prst="rect">
            <a:avLst/>
          </a:prstGeom>
          <a:noFill/>
        </p:spPr>
        <p:txBody>
          <a:bodyPr wrap="square" rtlCol="0">
            <a:spAutoFit/>
          </a:bodyPr>
          <a:lstStyle/>
          <a:p>
            <a:r>
              <a:rPr lang="vi-VN" sz="2400" b="1"/>
              <a:t>Phần cứng (hardware)</a:t>
            </a:r>
            <a:r>
              <a:rPr lang="en-US" sz="2400" b="1"/>
              <a:t>: </a:t>
            </a:r>
            <a:r>
              <a:rPr lang="vi-VN" sz="2400"/>
              <a:t>Bao gồm các tài nguyên cơ bản của máy tính như CPU, bộ nhớ, các thiết bị I/O</a:t>
            </a:r>
          </a:p>
        </p:txBody>
      </p:sp>
      <p:sp>
        <p:nvSpPr>
          <p:cNvPr id="7" name="Arrow: Notched Right 6">
            <a:extLst>
              <a:ext uri="{FF2B5EF4-FFF2-40B4-BE49-F238E27FC236}">
                <a16:creationId xmlns:a16="http://schemas.microsoft.com/office/drawing/2014/main" id="{9F86C08F-1080-4BE3-A2CB-52F6083A1FD0}"/>
              </a:ext>
            </a:extLst>
          </p:cNvPr>
          <p:cNvSpPr/>
          <p:nvPr/>
        </p:nvSpPr>
        <p:spPr>
          <a:xfrm rot="10800000">
            <a:off x="3899531" y="3752060"/>
            <a:ext cx="596267" cy="288926"/>
          </a:xfrm>
          <a:prstGeom prst="notched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pic>
        <p:nvPicPr>
          <p:cNvPr id="9" name="Picture 4">
            <a:extLst>
              <a:ext uri="{FF2B5EF4-FFF2-40B4-BE49-F238E27FC236}">
                <a16:creationId xmlns:a16="http://schemas.microsoft.com/office/drawing/2014/main" id="{BEEFDF35-3F22-42A2-8D0C-02B8D5EB9BF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1504425"/>
            <a:ext cx="3681591" cy="261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009616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Cấu trúc hệ thống máy tính</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
        <p:nvSpPr>
          <p:cNvPr id="3" name="TextBox 2">
            <a:extLst>
              <a:ext uri="{FF2B5EF4-FFF2-40B4-BE49-F238E27FC236}">
                <a16:creationId xmlns:a16="http://schemas.microsoft.com/office/drawing/2014/main" id="{FB1F1A5E-8398-443C-99F4-91A6B1A4A34D}"/>
              </a:ext>
            </a:extLst>
          </p:cNvPr>
          <p:cNvSpPr txBox="1"/>
          <p:nvPr/>
        </p:nvSpPr>
        <p:spPr>
          <a:xfrm>
            <a:off x="4606777" y="2436510"/>
            <a:ext cx="4571999" cy="1569660"/>
          </a:xfrm>
          <a:prstGeom prst="rect">
            <a:avLst/>
          </a:prstGeom>
          <a:noFill/>
        </p:spPr>
        <p:txBody>
          <a:bodyPr wrap="square" rtlCol="0">
            <a:spAutoFit/>
          </a:bodyPr>
          <a:lstStyle/>
          <a:p>
            <a:r>
              <a:rPr lang="vi-VN" sz="2400" b="1"/>
              <a:t>Hệ điều hành (operating system)</a:t>
            </a:r>
            <a:r>
              <a:rPr lang="en-US" sz="2400" b="1"/>
              <a:t>:</a:t>
            </a:r>
            <a:endParaRPr lang="vi-VN" sz="2400" b="1"/>
          </a:p>
          <a:p>
            <a:r>
              <a:rPr lang="vi-VN" sz="2400"/>
              <a:t>Phân phối tài nguyên, điều khiển và phối hợp các hoạt động của các chương trình trong hệ thống.</a:t>
            </a:r>
          </a:p>
        </p:txBody>
      </p:sp>
      <p:sp>
        <p:nvSpPr>
          <p:cNvPr id="7" name="Arrow: Notched Right 6">
            <a:extLst>
              <a:ext uri="{FF2B5EF4-FFF2-40B4-BE49-F238E27FC236}">
                <a16:creationId xmlns:a16="http://schemas.microsoft.com/office/drawing/2014/main" id="{9F86C08F-1080-4BE3-A2CB-52F6083A1FD0}"/>
              </a:ext>
            </a:extLst>
          </p:cNvPr>
          <p:cNvSpPr/>
          <p:nvPr/>
        </p:nvSpPr>
        <p:spPr>
          <a:xfrm rot="10800000">
            <a:off x="4070706" y="2895600"/>
            <a:ext cx="466517" cy="228600"/>
          </a:xfrm>
          <a:prstGeom prst="notched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pic>
        <p:nvPicPr>
          <p:cNvPr id="9" name="Picture 4">
            <a:extLst>
              <a:ext uri="{FF2B5EF4-FFF2-40B4-BE49-F238E27FC236}">
                <a16:creationId xmlns:a16="http://schemas.microsoft.com/office/drawing/2014/main" id="{9E9E1649-362D-4F9C-8C87-B283D06B3F8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1295400"/>
            <a:ext cx="3823184" cy="271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275670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Cấu trúc hệ thống máy tính</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
        <p:nvSpPr>
          <p:cNvPr id="3" name="TextBox 2">
            <a:extLst>
              <a:ext uri="{FF2B5EF4-FFF2-40B4-BE49-F238E27FC236}">
                <a16:creationId xmlns:a16="http://schemas.microsoft.com/office/drawing/2014/main" id="{FB1F1A5E-8398-443C-99F4-91A6B1A4A34D}"/>
              </a:ext>
            </a:extLst>
          </p:cNvPr>
          <p:cNvSpPr txBox="1"/>
          <p:nvPr/>
        </p:nvSpPr>
        <p:spPr>
          <a:xfrm>
            <a:off x="4641039" y="1711679"/>
            <a:ext cx="4571999" cy="2677656"/>
          </a:xfrm>
          <a:prstGeom prst="rect">
            <a:avLst/>
          </a:prstGeom>
          <a:noFill/>
        </p:spPr>
        <p:txBody>
          <a:bodyPr wrap="square" rtlCol="0">
            <a:spAutoFit/>
          </a:bodyPr>
          <a:lstStyle/>
          <a:p>
            <a:r>
              <a:rPr lang="vi-VN" sz="2400" b="1"/>
              <a:t>Chương trình ứng dụng (application programs)</a:t>
            </a:r>
            <a:r>
              <a:rPr lang="en-US" sz="2400" b="1"/>
              <a:t>:</a:t>
            </a:r>
            <a:endParaRPr lang="vi-VN" sz="2400" b="1"/>
          </a:p>
          <a:p>
            <a:r>
              <a:rPr lang="vi-VN" sz="2400"/>
              <a:t>Sử dụng hệ thống tài nguyên để giải quyết một bài toán tính toán nào đó của người sử dụng. </a:t>
            </a:r>
          </a:p>
          <a:p>
            <a:r>
              <a:rPr lang="vi-VN" sz="2400"/>
              <a:t>Ví dụ: compilers, database systems, video games, business programs</a:t>
            </a:r>
          </a:p>
        </p:txBody>
      </p:sp>
      <p:sp>
        <p:nvSpPr>
          <p:cNvPr id="7" name="Arrow: Notched Right 6">
            <a:extLst>
              <a:ext uri="{FF2B5EF4-FFF2-40B4-BE49-F238E27FC236}">
                <a16:creationId xmlns:a16="http://schemas.microsoft.com/office/drawing/2014/main" id="{9F86C08F-1080-4BE3-A2CB-52F6083A1FD0}"/>
              </a:ext>
            </a:extLst>
          </p:cNvPr>
          <p:cNvSpPr/>
          <p:nvPr/>
        </p:nvSpPr>
        <p:spPr>
          <a:xfrm rot="10800000">
            <a:off x="4075053" y="2133600"/>
            <a:ext cx="466517" cy="228600"/>
          </a:xfrm>
          <a:prstGeom prst="notched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pic>
        <p:nvPicPr>
          <p:cNvPr id="9" name="Picture 4">
            <a:extLst>
              <a:ext uri="{FF2B5EF4-FFF2-40B4-BE49-F238E27FC236}">
                <a16:creationId xmlns:a16="http://schemas.microsoft.com/office/drawing/2014/main" id="{9E9E1649-362D-4F9C-8C87-B283D06B3F8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1295400"/>
            <a:ext cx="3823184" cy="271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6489306"/>
      </p:ext>
    </p:extLst>
  </p:cSld>
  <p:clrMapOvr>
    <a:masterClrMapping/>
  </p:clrMapOvr>
  <p:transition/>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KTMT_PowerPoint_Template</Template>
  <TotalTime>1618</TotalTime>
  <Words>2783</Words>
  <Application>Microsoft Office PowerPoint</Application>
  <PresentationFormat>On-screen Show (4:3)</PresentationFormat>
  <Paragraphs>395</Paragraphs>
  <Slides>39</Slides>
  <Notes>36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6" baseType="lpstr">
      <vt:lpstr>VNI-Times</vt:lpstr>
      <vt:lpstr>Arial</vt:lpstr>
      <vt:lpstr>Calibri</vt:lpstr>
      <vt:lpstr>Times New Roman</vt:lpstr>
      <vt:lpstr>Wingdings</vt:lpstr>
      <vt:lpstr>dsp</vt:lpstr>
      <vt:lpstr>Artwork</vt:lpstr>
      <vt:lpstr>HỆ ĐIỀU HÀNH Chương 1  Tổng quan về hệ điều hành</vt:lpstr>
      <vt:lpstr>Mục tiêu chương 1</vt:lpstr>
      <vt:lpstr>Nội dung chương 1</vt:lpstr>
      <vt:lpstr>Tổng quan</vt:lpstr>
      <vt:lpstr>Sự cần thiết của hệ điều hành</vt:lpstr>
      <vt:lpstr>Cấu trúc hệ thống máy tính</vt:lpstr>
      <vt:lpstr>Cấu trúc hệ thống máy tính</vt:lpstr>
      <vt:lpstr>Cấu trúc hệ thống máy tính</vt:lpstr>
      <vt:lpstr>Cấu trúc hệ thống máy tính</vt:lpstr>
      <vt:lpstr>Cấu trúc hệ thống máy tính</vt:lpstr>
      <vt:lpstr>Các chức năng chính của hệ điều hành</vt:lpstr>
      <vt:lpstr>Phân loại hệ điều hành</vt:lpstr>
      <vt:lpstr>Phân loại hệ điều hành (tt)</vt:lpstr>
      <vt:lpstr>Phân loại dưới góc độ hình thức xử lý</vt:lpstr>
      <vt:lpstr>Phân loại dưới góc độ hình thức xử lý</vt:lpstr>
      <vt:lpstr>Phân loại dưới góc độ hình thức xử lý (tt)</vt:lpstr>
      <vt:lpstr>Phân loại dưới góc độ hình thức xử lý (tt)</vt:lpstr>
      <vt:lpstr>Phân loại dưới góc độ hình thức xử lý (tt)</vt:lpstr>
      <vt:lpstr>Phân loại dưới góc độ hình thức xử lý (tt)</vt:lpstr>
      <vt:lpstr>Phân loại dưới góc độ hình thức xử lý (tt)</vt:lpstr>
      <vt:lpstr>Phân loại dưới góc độ hình thức xử lý (tt)</vt:lpstr>
      <vt:lpstr>Phân loại dưới góc độ hình thức xử lý (tt)</vt:lpstr>
      <vt:lpstr>Phân loại dưới góc độ hình thức xử lý (tt)</vt:lpstr>
      <vt:lpstr>Phân loại dưới góc độ hình thức xử lý (tt)</vt:lpstr>
      <vt:lpstr>Phân loại dưới góc độ hình thức xử lý (tt)</vt:lpstr>
      <vt:lpstr>Phân loại dưới góc độ hình thức xử lý (tt)</vt:lpstr>
      <vt:lpstr>Phân loại dưới góc độ hình thức xử lý (tt)</vt:lpstr>
      <vt:lpstr>Lịch sử phát triển của hệ điều hành</vt:lpstr>
      <vt:lpstr>Lịch sử phát triển của hệ điều hành</vt:lpstr>
      <vt:lpstr>Lịch sử phát triển của Windows</vt:lpstr>
      <vt:lpstr>Một số hệ điều hành linux</vt:lpstr>
      <vt:lpstr>Lịch sử của hệ điều hành Android, iOS</vt:lpstr>
      <vt:lpstr>Tóm tắt lại nội dung buổi học</vt:lpstr>
      <vt:lpstr>Câu hỏi trắc nghiệm ôn tập</vt:lpstr>
      <vt:lpstr>Câu hỏi trắc nghiệm ôn tập (2)</vt:lpstr>
      <vt:lpstr>Câu hỏi trắc nghiệm ôn tập (3)</vt:lpstr>
      <vt:lpstr>Câu hỏi trắc nghiệm ôn tập (4)</vt:lpstr>
      <vt:lpstr>Câu hỏi ôn tập chương 1</vt:lpstr>
      <vt:lpstr>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He dieu hanh</dc:title>
  <dc:creator>Phan Đình Duy</dc:creator>
  <cp:lastModifiedBy>duc tran</cp:lastModifiedBy>
  <cp:revision>88</cp:revision>
  <dcterms:created xsi:type="dcterms:W3CDTF">2017-02-19T14:22:18Z</dcterms:created>
  <dcterms:modified xsi:type="dcterms:W3CDTF">2020-03-12T10:11:37Z</dcterms:modified>
</cp:coreProperties>
</file>