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7FFFD-784B-690C-F4FC-E78B20B59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NZ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964EB4-C164-B2B9-D70E-511A51724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NZ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1700D-4477-27FC-B2DA-69AFF4F2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3DA-2931-4DAE-8528-4F0DC71348B3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B776B-8511-2DA7-BC3A-54C87D65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ED98D-504A-A5C4-76D9-C0943D11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6E68-53C3-4667-B413-EDDE5132F1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487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E191A-46E0-F388-FADF-3FB944D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NZ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C86F69-6979-A280-770B-B23279BF7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NZ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68B73-FF48-D4B0-3F95-B39295CB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3DA-2931-4DAE-8528-4F0DC71348B3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89C55-9DDC-53F3-CF8A-444E45C2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BAB2A-045E-73CD-17FE-476696A8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6E68-53C3-4667-B413-EDDE5132F1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683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2392E4-038A-30BF-4A2F-73E15708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NZ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16C66D-447A-53D7-3FA4-4631AF462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NZ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3EA26-737C-0337-F2F8-CA99ED05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3DA-2931-4DAE-8528-4F0DC71348B3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09B35-A36D-D9F6-FA22-016DDEFF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A687D-722C-4681-4EE2-BC9DF15A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6E68-53C3-4667-B413-EDDE5132F1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564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3C77A-9E54-2C0A-BBBA-68EE30D1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NZ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81B7B-0CCD-3C8A-04BC-9F23C6590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NZ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9D1B2-846C-5536-F4D2-6D9EBE30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3DA-2931-4DAE-8528-4F0DC71348B3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EF3A0-2727-CA37-84C8-11E3D335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2849E-DEFE-E430-6F36-790E43A0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6E68-53C3-4667-B413-EDDE5132F1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567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F1BD0-2A32-4FF4-D37E-D563108A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NZ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8C368-25AF-4AC8-4740-53908DB14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A5261-25BC-C560-E8BE-6B90F6A3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3DA-2931-4DAE-8528-4F0DC71348B3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2F7F8-0F1E-151A-C014-2BA73F55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EB3863-D178-B257-9B82-E2993321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6E68-53C3-4667-B413-EDDE5132F1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364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3C8AD-7F9C-40C7-8D9D-4E2434CB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NZ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88331-4E16-5556-C8D6-1DED6B3AD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NZ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5972DA-518D-E8B4-ED74-9A5650292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NZ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13A7B-5BB5-4499-F64E-BEDEF5F0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3DA-2931-4DAE-8528-4F0DC71348B3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1AF29-E56E-2478-E706-E20EFA39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4267C-711B-577F-8708-749E14FD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6E68-53C3-4667-B413-EDDE5132F1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8567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78A3A-7203-CBBF-0E72-A8274EA0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NZ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FA140-CE66-44E7-512F-F07A58289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8460D6-E73F-21E9-B843-CC170C404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NZ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6F8BE8-989D-8155-7BFB-6C4AFAF1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930D6D-390C-B40D-690C-C0735D8ED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NZ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CE4AA7-5680-392F-00D7-25871E7E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3DA-2931-4DAE-8528-4F0DC71348B3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D4D857-C9FC-4CEE-0839-BE3DF661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879B07-CB13-CF83-3361-3B2D7D1A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6E68-53C3-4667-B413-EDDE5132F1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192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0318B-DD44-5166-8601-7EFB34D8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NZ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34F42F-15E4-9752-B49E-27ECE468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3DA-2931-4DAE-8528-4F0DC71348B3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5282CE-6A8B-12FF-6999-7B4DFF22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E71636-469D-DFD2-99F1-034188F9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6E68-53C3-4667-B413-EDDE5132F1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776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587F16-1EFC-C4E8-316F-C99C7538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3DA-2931-4DAE-8528-4F0DC71348B3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0A4522-64AD-9DE8-0E85-B50F9611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1311B-27CD-CBF6-0BCF-3A3B70ED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6E68-53C3-4667-B413-EDDE5132F1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852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EB54A-77B3-C6FC-B24C-66CA5C6C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NZ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1997B-E5BD-D672-0D33-717989C7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NZ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C29623-158A-2107-819B-FD5A55A2D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07EEA-8EB2-772D-B87D-D9833C20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3DA-2931-4DAE-8528-4F0DC71348B3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9571FC-BF7C-009A-7E21-A5851CD9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BD4F16-B96F-A5AD-DBE3-8BF2DAB4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6E68-53C3-4667-B413-EDDE5132F1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023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3B505-D4C7-BEEB-4BF8-993FB732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NZ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7882F-58C0-210C-F705-0B66C7F3C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D795C-901D-B4EF-C4F6-EB084E3D8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B10B3-DFCF-8020-1562-48761874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3DA-2931-4DAE-8528-4F0DC71348B3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CA24D-0125-5D66-9508-5D69D925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3A23C2-ED33-5169-4AE5-E2458B53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6E68-53C3-4667-B413-EDDE5132F1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049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F92633-1D54-53EF-3996-511C9C0B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NZ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501592-C86E-1B57-C5B0-9753C8AA9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NZ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3F8560-793A-D019-4851-850173C5B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CB3DA-2931-4DAE-8528-4F0DC71348B3}" type="datetimeFigureOut">
              <a:rPr lang="en-NZ" smtClean="0"/>
              <a:t>30/05/2022</a:t>
            </a:fld>
            <a:endParaRPr lang="en-NZ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B7924-A832-B5E4-E790-96F2D6E1E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4176F-6717-9C71-24DB-2614D6005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B6E68-53C3-4667-B413-EDDE5132F1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952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BE848C9-4D9D-269B-A123-6BE4690F6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en-NZ" sz="7200" dirty="0">
                <a:solidFill>
                  <a:schemeClr val="bg1"/>
                </a:solidFill>
              </a:rPr>
              <a:t>XR TECH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AC179-ABDE-2764-31F3-60F53B3A1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9033" y="4410866"/>
            <a:ext cx="3681454" cy="2354256"/>
          </a:xfrm>
        </p:spPr>
        <p:txBody>
          <a:bodyPr anchor="ctr">
            <a:normAutofit/>
          </a:bodyPr>
          <a:lstStyle/>
          <a:p>
            <a:pPr algn="l"/>
            <a:r>
              <a:rPr lang="en-NZ" dirty="0"/>
              <a:t>Presented by</a:t>
            </a:r>
          </a:p>
          <a:p>
            <a:pPr algn="l"/>
            <a:r>
              <a:rPr lang="en-NZ" dirty="0" err="1"/>
              <a:t>Xuhan</a:t>
            </a:r>
            <a:r>
              <a:rPr lang="en-NZ" dirty="0"/>
              <a:t> Liu</a:t>
            </a:r>
          </a:p>
          <a:p>
            <a:pPr algn="l"/>
            <a:r>
              <a:rPr lang="en-NZ" dirty="0" err="1"/>
              <a:t>Gayeon</a:t>
            </a:r>
            <a:r>
              <a:rPr lang="en-NZ" dirty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130615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A229E-E517-E515-13A3-00D78FD7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XR TECH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EE43D-3514-0B33-7E12-AE7E9A20E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NZ" sz="2000" dirty="0"/>
              <a:t> Allows user to browse electronic devices</a:t>
            </a:r>
          </a:p>
          <a:p>
            <a:pPr marL="0" indent="0">
              <a:buNone/>
            </a:pPr>
            <a:endParaRPr lang="en-NZ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sz="2000" dirty="0"/>
              <a:t> Shows multiple photos, price and description</a:t>
            </a:r>
          </a:p>
          <a:p>
            <a:pPr marL="0" indent="0">
              <a:buNone/>
            </a:pPr>
            <a:endParaRPr lang="en-NZ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NZ" sz="2000" dirty="0"/>
              <a:t> Simple design, easy to use </a:t>
            </a:r>
          </a:p>
          <a:p>
            <a:pPr marL="0" indent="0">
              <a:buNone/>
            </a:pPr>
            <a:endParaRPr lang="en-NZ" sz="2000" dirty="0"/>
          </a:p>
          <a:p>
            <a:pPr marL="0" indent="0">
              <a:buNone/>
            </a:pPr>
            <a:endParaRPr lang="en-NZ" sz="2000" dirty="0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0D810F0A-503F-5BAA-4753-663027903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75" r="1120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A6B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9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D22742-7A72-E76F-F098-5A14F5EB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40510F-2FB2-C702-41C5-A5FB0DA3D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071542"/>
            <a:ext cx="6780700" cy="47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8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633735-E214-E677-645B-B3FFF77B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plan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98A36D-BBD1-FD6B-2FD5-73519C9CB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486860"/>
            <a:ext cx="6780700" cy="38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8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633735-E214-E677-645B-B3FFF77B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XR TECH Application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82CCE7-E620-4F88-5F68-53F3F6DB7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533" y="1033477"/>
            <a:ext cx="1975349" cy="44295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005ADB-1320-F8CD-B41F-3E7DDA599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134" y="1033477"/>
            <a:ext cx="1975350" cy="4436941"/>
          </a:xfrm>
          <a:prstGeom prst="rect">
            <a:avLst/>
          </a:prstGeom>
        </p:spPr>
      </p:pic>
      <p:pic>
        <p:nvPicPr>
          <p:cNvPr id="9" name="내용 개체 틀 12">
            <a:extLst>
              <a:ext uri="{FF2B5EF4-FFF2-40B4-BE49-F238E27FC236}">
                <a16:creationId xmlns:a16="http://schemas.microsoft.com/office/drawing/2014/main" id="{A804D337-6C4B-169A-3408-2BABB46DE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04" y="1033477"/>
            <a:ext cx="1894107" cy="44295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F1EBF9-73BB-9F57-8CAC-FFDDD9BB1EB5}"/>
              </a:ext>
            </a:extLst>
          </p:cNvPr>
          <p:cNvSpPr txBox="1"/>
          <p:nvPr/>
        </p:nvSpPr>
        <p:spPr>
          <a:xfrm>
            <a:off x="5147449" y="5727032"/>
            <a:ext cx="14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Main screen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2EB71-A05F-6ABE-26AA-34C87AC0A9A7}"/>
              </a:ext>
            </a:extLst>
          </p:cNvPr>
          <p:cNvSpPr txBox="1"/>
          <p:nvPr/>
        </p:nvSpPr>
        <p:spPr>
          <a:xfrm>
            <a:off x="7991969" y="5727032"/>
            <a:ext cx="14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List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DE4BF-AD8B-6B0A-4783-FE6633A45D35}"/>
              </a:ext>
            </a:extLst>
          </p:cNvPr>
          <p:cNvSpPr txBox="1"/>
          <p:nvPr/>
        </p:nvSpPr>
        <p:spPr>
          <a:xfrm>
            <a:off x="10338893" y="5727032"/>
            <a:ext cx="14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Detailed view</a:t>
            </a:r>
          </a:p>
        </p:txBody>
      </p:sp>
    </p:spTree>
    <p:extLst>
      <p:ext uri="{BB962C8B-B14F-4D97-AF65-F5344CB8AC3E}">
        <p14:creationId xmlns:p14="http://schemas.microsoft.com/office/powerpoint/2010/main" val="239385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47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테마</vt:lpstr>
      <vt:lpstr>XR TECH</vt:lpstr>
      <vt:lpstr>About XR TECH</vt:lpstr>
      <vt:lpstr>Use case diagram</vt:lpstr>
      <vt:lpstr>Design plan</vt:lpstr>
      <vt:lpstr>XR TECH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XR TECH</dc:title>
  <dc:creator>Jiwoo Nam</dc:creator>
  <cp:lastModifiedBy>Jiwoo Nam</cp:lastModifiedBy>
  <cp:revision>3</cp:revision>
  <dcterms:created xsi:type="dcterms:W3CDTF">2022-05-29T07:01:13Z</dcterms:created>
  <dcterms:modified xsi:type="dcterms:W3CDTF">2022-05-29T19:57:22Z</dcterms:modified>
</cp:coreProperties>
</file>