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7" roundtripDataSignature="AMtx7mgrOCo23Hz9m2Dg9bVPQ8N9QoE+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41475" y="265900"/>
            <a:ext cx="77442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idea of the presentation: 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1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1: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 name, names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1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2: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Purpose of the project (the reason of developing emotional talking face)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3: Research problem, overview of a literature review ((Or last year progress?)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1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4: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Pipeline of our project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1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5: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pipeline, take the emotion part first, then explain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1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6: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pipeline, take the head pose part ( show how headpose implementation works and examples)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1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7: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pipeline, take the lip synchronisation part ( do we talk about the existing model results and show examples? Or just explain why ours better) / Do we have to reference the github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1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8: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pipeline, take the quality enhancement part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0" i="1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9: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Future plans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Arial"/>
              <a:buChar char="-"/>
            </a:pPr>
            <a:r>
              <a:rPr b="0" i="0" lang="en-GB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Take pic for demo at the beginning and show the result before future plans ????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