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22a686b2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22a686b2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89c9598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89c9598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89c9598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89c9598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22a686b2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22a686b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Weekly Progress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</a:t>
            </a:r>
            <a:r>
              <a:rPr lang="en-GB"/>
              <a:t>Mid-semester Break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7&amp;8 Todo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Get deeper understanding of last year’s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Determine what improvements are needed and find solutions for this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Complete the literature review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Breaking down the problems in our project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11225"/>
            <a:ext cx="76887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Generating clear and accurate lip synchronisation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Incorporating emotions to the talking face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Converting text to audio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Head movement and high resolution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Evaluation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bullet points to research more specifically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Text as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Face Generation with Emotion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Face landmark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Photorealistic face generation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Lip synchronisation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Evaluation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Todo For Week 9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Test </a:t>
            </a:r>
            <a:r>
              <a:rPr lang="en-GB"/>
              <a:t>existing</a:t>
            </a:r>
            <a:r>
              <a:rPr lang="en-GB"/>
              <a:t>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Start developing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