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iHYkn/kDDtmZwlEjLuuZz0BuZ0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customschemas.google.com/relationships/presentationmetadata" Target="meta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Weekly Progress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Week 10&amp;11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What do we need to improve from last year’s work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-GB" sz="1900">
                <a:solidFill>
                  <a:srgbClr val="000000"/>
                </a:solidFill>
              </a:rPr>
              <a:t>Lip synchronisation =&gt; Wav2Lip(removing teeth) produces blurry mouth region</a:t>
            </a:r>
            <a:endParaRPr b="1" sz="1900">
              <a:solidFill>
                <a:srgbClr val="000000"/>
              </a:solidFill>
            </a:endParaRPr>
          </a:p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-GB" sz="1900">
                <a:solidFill>
                  <a:srgbClr val="000000"/>
                </a:solidFill>
              </a:rPr>
              <a:t>Emotion Generation =&gt; currently cannot generate emotion well, distorts faces</a:t>
            </a:r>
            <a:endParaRPr b="1" sz="1900">
              <a:solidFill>
                <a:srgbClr val="000000"/>
              </a:solidFill>
            </a:endParaRPr>
          </a:p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-GB" sz="1900">
                <a:solidFill>
                  <a:srgbClr val="000000"/>
                </a:solidFill>
              </a:rPr>
              <a:t>Head movement / Pose =&gt; No head movement at all</a:t>
            </a:r>
            <a:endParaRPr b="1" sz="1900">
              <a:solidFill>
                <a:srgbClr val="000000"/>
              </a:solidFill>
            </a:endParaRPr>
          </a:p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-GB" sz="1900">
                <a:solidFill>
                  <a:srgbClr val="000000"/>
                </a:solidFill>
              </a:rPr>
              <a:t>Resolution =&gt; DeepFaceLab used but it can be used only with the single image whereas Deep-fake requires multiple face images to train the model</a:t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Emotion generator dataset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Two different dataset has discovered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Images with different emotions labelled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(RAFD, RAF, AffectNet)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Audio-visual videos with different emotions labelled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(CREMA-D)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