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hdy74A824SpAifaX2ygcqbFYe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WGfctVbgRh74JblpYDuTSKWGDNoOYwH4/view" TargetMode="External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NUXjXmSFRDBi2p3PeA6QiyI9_LcwtsC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NXjuLppUyR5O-Ns7LNetDwanw_1Dsw89/view" TargetMode="External"/><Relationship Id="rId6" Type="http://schemas.openxmlformats.org/officeDocument/2006/relationships/image" Target="../media/image14.jpg"/><Relationship Id="rId7" Type="http://schemas.openxmlformats.org/officeDocument/2006/relationships/hyperlink" Target="http://drive.google.com/file/d/1mkxfqPOqWUzBt_rsy7_8fpXZCc-RoRPb/view" TargetMode="External"/><Relationship Id="rId8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iSCi6rayRvf5M3W5aRnNBVtQk1FIPcm/view" TargetMode="External"/><Relationship Id="rId4" Type="http://schemas.openxmlformats.org/officeDocument/2006/relationships/image" Target="../media/image2.jpg"/><Relationship Id="rId11" Type="http://schemas.openxmlformats.org/officeDocument/2006/relationships/hyperlink" Target="http://drive.google.com/file/d/1-8U-Sqh9HMDReU2HfDLW_A_KoLlJ3py8/view" TargetMode="External"/><Relationship Id="rId10" Type="http://schemas.openxmlformats.org/officeDocument/2006/relationships/image" Target="../media/image1.jpg"/><Relationship Id="rId12" Type="http://schemas.openxmlformats.org/officeDocument/2006/relationships/image" Target="../media/image10.jpg"/><Relationship Id="rId9" Type="http://schemas.openxmlformats.org/officeDocument/2006/relationships/hyperlink" Target="http://drive.google.com/file/d/1-EbB__jQpz0Dvq09PMpQcKWjnbynBJor/view" TargetMode="External"/><Relationship Id="rId5" Type="http://schemas.openxmlformats.org/officeDocument/2006/relationships/hyperlink" Target="http://drive.google.com/file/d/1XrX5doZh53Bnx5EMA5mhQIRVe4_g5bnE/view" TargetMode="External"/><Relationship Id="rId6" Type="http://schemas.openxmlformats.org/officeDocument/2006/relationships/image" Target="../media/image7.jpg"/><Relationship Id="rId7" Type="http://schemas.openxmlformats.org/officeDocument/2006/relationships/hyperlink" Target="http://drive.google.com/file/d/1WS9W8MXQ13v1WtDdo2Cd4BIfL7Nz9lck/view" TargetMode="External"/><Relationship Id="rId8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sVkVK7Bm6PtgP1sYreV4lrQYWvfHni8p/view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drive.google.com/file/d/19bKWhQNu5h_tEIvv0299wVZowB3H5aaH/view" TargetMode="External"/><Relationship Id="rId6" Type="http://schemas.openxmlformats.org/officeDocument/2006/relationships/image" Target="../media/image4.jpg"/><Relationship Id="rId7" Type="http://schemas.openxmlformats.org/officeDocument/2006/relationships/hyperlink" Target="http://drive.google.com/file/d/1-9sZ-tp7-XGHtDSMGaPHDu05cddS2z03/view" TargetMode="External"/><Relationship Id="rId8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a5ofd7u886ejrxGqSuMKNE_rsgCTjt0t/view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://drive.google.com/file/d/1Yl-b02VO0eY23l3dYKgH18Wt7W40s_lq/view" TargetMode="External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j9SJczTm09diPc_2-sOM9cPGuXQJkXH1/view" TargetMode="External"/><Relationship Id="rId4" Type="http://schemas.openxmlformats.org/officeDocument/2006/relationships/image" Target="../media/image11.jpg"/><Relationship Id="rId5" Type="http://schemas.openxmlformats.org/officeDocument/2006/relationships/hyperlink" Target="http://drive.google.com/file/d/12a2qzwErzgh71s14sbWGqlf9i2WMhvK_/view" TargetMode="External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Weekly Progress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Week 12 &amp;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What do we need to improve from last year’s work ?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-GB" sz="1900">
                <a:solidFill>
                  <a:srgbClr val="000000"/>
                </a:solidFill>
              </a:rPr>
              <a:t>Lip synchronisation =&gt; Wav2Lip(removing teeth) produces blurry mouth region</a:t>
            </a:r>
            <a:endParaRPr b="1" sz="1900">
              <a:solidFill>
                <a:srgbClr val="000000"/>
              </a:solidFill>
            </a:endParaRPr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-GB" sz="1900">
                <a:solidFill>
                  <a:srgbClr val="000000"/>
                </a:solidFill>
              </a:rPr>
              <a:t>Emotion Generation =&gt; currently cannot generate emotion well, distorts faces</a:t>
            </a:r>
            <a:endParaRPr b="1" sz="1900">
              <a:solidFill>
                <a:srgbClr val="000000"/>
              </a:solidFill>
            </a:endParaRPr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-GB" sz="1900">
                <a:solidFill>
                  <a:srgbClr val="000000"/>
                </a:solidFill>
              </a:rPr>
              <a:t>Head movement / Pose =&gt; No head movement at all</a:t>
            </a:r>
            <a:endParaRPr b="1" sz="1900">
              <a:solidFill>
                <a:srgbClr val="000000"/>
              </a:solidFill>
            </a:endParaRPr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-GB" sz="1900">
                <a:solidFill>
                  <a:srgbClr val="000000"/>
                </a:solidFill>
              </a:rPr>
              <a:t>Resolution =&gt; DeepFaceLab used but it can be used only with the single image whereas Deep-fake requires multiple face images to train the model</a:t>
            </a:r>
            <a:endParaRPr b="1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PC-AVS (result from last meeting)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643725" y="3667125"/>
            <a:ext cx="76887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1" lang="en-GB">
                <a:solidFill>
                  <a:srgbClr val="000000"/>
                </a:solidFill>
              </a:rPr>
              <a:t>Lip synchronisation is pretty good</a:t>
            </a:r>
            <a:endParaRPr b="1">
              <a:solidFill>
                <a:srgbClr val="000000"/>
              </a:solidFill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1" lang="en-GB">
                <a:solidFill>
                  <a:srgbClr val="000000"/>
                </a:solidFill>
              </a:rPr>
              <a:t>Head movement seems pretty natural </a:t>
            </a:r>
            <a:endParaRPr b="1">
              <a:solidFill>
                <a:srgbClr val="000000"/>
              </a:solidFill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1" lang="en-GB">
                <a:solidFill>
                  <a:srgbClr val="000000"/>
                </a:solidFill>
              </a:rPr>
              <a:t>Face looks a bit different from the original image (the images given in the github for demo was fine but running with our photos seemed a bit different even though preprocessing was done) </a:t>
            </a:r>
            <a:endParaRPr/>
          </a:p>
        </p:txBody>
      </p:sp>
      <p:pic>
        <p:nvPicPr>
          <p:cNvPr id="100" name="Google Shape;100;p3" title="avconcat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1809750"/>
            <a:ext cx="6791326" cy="16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Applying median filter to PC-AVS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671275" y="277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/>
              <a:t>Offset 8					Offset 14					Offset 20</a:t>
            </a:r>
            <a:endParaRPr/>
          </a:p>
        </p:txBody>
      </p:sp>
      <p:pic>
        <p:nvPicPr>
          <p:cNvPr id="107" name="Google Shape;107;p4" title="offset8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050" y="20788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title="TMF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88025" y="20788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 title="TMF.mp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71925" y="2078875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1047775" y="4637775"/>
            <a:ext cx="58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Applied median filter to solve the area around eyes → did not make much difference, made the lip synchronisation worse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505100" y="595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40"/>
              <a:t>PC-AVS with sad Monalisa image (from last year’s project</a:t>
            </a:r>
            <a:endParaRPr sz="1840"/>
          </a:p>
        </p:txBody>
      </p:sp>
      <p:pic>
        <p:nvPicPr>
          <p:cNvPr id="116" name="Google Shape;116;p5" title="Input_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725" y="2194550"/>
            <a:ext cx="1571325" cy="15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 title="Pose_Source_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5988" y="1583838"/>
            <a:ext cx="1479850" cy="14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419550" y="3765875"/>
            <a:ext cx="15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video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3273338" y="1077725"/>
            <a:ext cx="21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pose source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5" title="G_Pose_Driven_.mp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95975" y="1267312"/>
            <a:ext cx="1780725" cy="17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6928250" y="933150"/>
            <a:ext cx="14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 video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5" title="G_Pose_Driven_.mp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95975" y="3184400"/>
            <a:ext cx="1888400" cy="18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2327425" y="2145550"/>
            <a:ext cx="415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i="0" sz="1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5" title="Pose_Source_.mp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51250" y="3516573"/>
            <a:ext cx="1479825" cy="147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2413350" y="3890100"/>
            <a:ext cx="415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i="0" sz="1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5277250" y="2137225"/>
            <a:ext cx="9573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342850" y="4308825"/>
            <a:ext cx="9573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Wav2lip + codeformer</a:t>
            </a:r>
            <a:endParaRPr/>
          </a:p>
        </p:txBody>
      </p:sp>
      <p:pic>
        <p:nvPicPr>
          <p:cNvPr id="133" name="Google Shape;133;p6" title="final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5225" y="2222428"/>
            <a:ext cx="2562871" cy="14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 title="Obama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00" y="2421850"/>
            <a:ext cx="2321549" cy="130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407950" y="3848950"/>
            <a:ext cx="17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source (image → video)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6" title="result_voice.mp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0600" y="2421850"/>
            <a:ext cx="2321551" cy="130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/>
          <p:nvPr/>
        </p:nvSpPr>
        <p:spPr>
          <a:xfrm>
            <a:off x="2501925" y="3084500"/>
            <a:ext cx="3426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5582388" y="3045800"/>
            <a:ext cx="3426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360850" y="3848950"/>
            <a:ext cx="18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Wav2lip applied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6856050" y="3848950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Codeformer applied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361438" y="2788725"/>
            <a:ext cx="78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Codeformer</a:t>
            </a:r>
            <a:endParaRPr b="0" i="0" sz="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084"/>
              <a:buNone/>
            </a:pPr>
            <a:r>
              <a:rPr lang="en-GB"/>
              <a:t>Wav2lip + SPT + CodeFormer </a:t>
            </a:r>
            <a:r>
              <a:rPr lang="en-GB" sz="1650"/>
              <a:t>(</a:t>
            </a:r>
            <a:r>
              <a:rPr lang="en-GB" sz="1650">
                <a:latin typeface="Arial"/>
                <a:ea typeface="Arial"/>
                <a:cs typeface="Arial"/>
                <a:sym typeface="Arial"/>
              </a:rPr>
              <a:t>Codebook Lookup Transformer)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7" name="Google Shape;147;p7" title="obama_spt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50" y="2087200"/>
            <a:ext cx="3295725" cy="185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1305375" y="4023475"/>
            <a:ext cx="18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Wav2lip + SPT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7" title="final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7625" y="2087200"/>
            <a:ext cx="3295718" cy="185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/>
          <p:nvPr/>
        </p:nvSpPr>
        <p:spPr>
          <a:xfrm>
            <a:off x="4321675" y="3017650"/>
            <a:ext cx="3426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282700" y="3981925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Codeformer applied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Obama happy + Codeformer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8" name="Google Shape;158;p8" title="obama_happy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725" y="1955775"/>
            <a:ext cx="2472725" cy="24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/>
          <p:nvPr/>
        </p:nvSpPr>
        <p:spPr>
          <a:xfrm>
            <a:off x="4039150" y="3044025"/>
            <a:ext cx="3426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1130550" y="4565000"/>
            <a:ext cx="23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Emotion+ Wav2lip + SPT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8" title="final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7800" y="1817337"/>
            <a:ext cx="2611174" cy="261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5883850" y="4522025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Codeformer applied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