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5" roundtripDataSignature="AMtx7miUtlNjn23QyuPKY5g5G5KwsEwf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22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22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22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1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8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18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9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2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2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20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20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-PdpOL_L9ZzJh6_3CsifiVBTQGgy4fz8/view" TargetMode="External"/><Relationship Id="rId4" Type="http://schemas.openxmlformats.org/officeDocument/2006/relationships/image" Target="../media/image9.jpg"/><Relationship Id="rId5" Type="http://schemas.openxmlformats.org/officeDocument/2006/relationships/hyperlink" Target="http://drive.google.com/file/d/1znx2Ic2Xc49cVJ-nBTsTlizRdT9D43WS/view" TargetMode="External"/><Relationship Id="rId6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SZPg9EdpVgUA2iNuxs8LKFlrieiJMi_8/view" TargetMode="External"/><Relationship Id="rId4" Type="http://schemas.openxmlformats.org/officeDocument/2006/relationships/image" Target="../media/image3.jpg"/><Relationship Id="rId5" Type="http://schemas.openxmlformats.org/officeDocument/2006/relationships/hyperlink" Target="http://drive.google.com/file/d/16N5DkN4TZhTFBBWuX0BFIGYOAFmgUR65/view" TargetMode="External"/><Relationship Id="rId6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TDOhy_kGGLxX-e9ICaV-1F9CreEFjmuX/view" TargetMode="External"/><Relationship Id="rId4" Type="http://schemas.openxmlformats.org/officeDocument/2006/relationships/image" Target="../media/image7.jpg"/><Relationship Id="rId5" Type="http://schemas.openxmlformats.org/officeDocument/2006/relationships/hyperlink" Target="http://drive.google.com/file/d/19bKWhQNu5h_tEIvv0299wVZowB3H5aaH/view" TargetMode="External"/><Relationship Id="rId6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/>
              <a:t>Weekly Progress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Week 14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Video-Retalking</a:t>
            </a:r>
            <a:endParaRPr/>
          </a:p>
        </p:txBody>
      </p:sp>
      <p:sp>
        <p:nvSpPr>
          <p:cNvPr id="155" name="Google Shape;155;p1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56" name="Google Shape;156;p10" title="brade.mp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07100" y="1754150"/>
            <a:ext cx="2659850" cy="265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0"/>
          <p:cNvSpPr txBox="1"/>
          <p:nvPr/>
        </p:nvSpPr>
        <p:spPr>
          <a:xfrm>
            <a:off x="798500" y="4527900"/>
            <a:ext cx="255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Input video (converted from a single image)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10"/>
          <p:cNvSpPr txBox="1"/>
          <p:nvPr/>
        </p:nvSpPr>
        <p:spPr>
          <a:xfrm>
            <a:off x="6025100" y="4414000"/>
            <a:ext cx="163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Generated output lip sync video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10"/>
          <p:cNvSpPr/>
          <p:nvPr/>
        </p:nvSpPr>
        <p:spPr>
          <a:xfrm>
            <a:off x="3615375" y="3159275"/>
            <a:ext cx="1570500" cy="48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10" title="brade2.mp4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4125" y="1803125"/>
            <a:ext cx="2659850" cy="265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Improvement</a:t>
            </a:r>
            <a:endParaRPr/>
          </a:p>
        </p:txBody>
      </p:sp>
      <p:sp>
        <p:nvSpPr>
          <p:cNvPr id="166" name="Google Shape;166;p1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Pre-processing (face alignment ? )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Add Head Pose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Post-processing (for higher quality)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Emotion generator StarGAN</a:t>
            </a:r>
            <a:endParaRPr/>
          </a:p>
        </p:txBody>
      </p:sp>
      <p:sp>
        <p:nvSpPr>
          <p:cNvPr id="93" name="Google Shape;93;p2"/>
          <p:cNvSpPr txBox="1"/>
          <p:nvPr>
            <p:ph idx="1" type="body"/>
          </p:nvPr>
        </p:nvSpPr>
        <p:spPr>
          <a:xfrm>
            <a:off x="729450" y="1793725"/>
            <a:ext cx="7688700" cy="25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rPr lang="en-GB"/>
              <a:t>Trainset : RAF dataset with labels such as ‘happy’ and ‘angry’               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rPr lang="en-GB"/>
              <a:t>(a) A discriminator learns to distinguish between real and fake images and classify the real images to its corresponding domain.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rPr lang="en-GB"/>
              <a:t>(b) Generator takes in as input both the image and target domain label and generates an fake image. The target domain label is spatially replicated and concatenated with the input image.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rPr lang="en-GB"/>
              <a:t>(c) Generator tries to reconstruct the original image from the fake image given the original domain label.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rPr lang="en-GB"/>
              <a:t>(d) Generator tries to generate images indistinguishable from real images and classifiable as target domain by a discriminator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42857"/>
              <a:buNone/>
            </a:pPr>
            <a:r>
              <a:t/>
            </a:r>
            <a:endParaRPr/>
          </a:p>
        </p:txBody>
      </p:sp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8150" y="3420275"/>
            <a:ext cx="4740664" cy="180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Emotion generator Result</a:t>
            </a:r>
            <a:endParaRPr/>
          </a:p>
        </p:txBody>
      </p:sp>
      <p:sp>
        <p:nvSpPr>
          <p:cNvPr id="100" name="Google Shape;100;p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-GB"/>
              <a:t>Input               Angry          Contemptuous   Disgusted           Happy                  Sad                  Fearful             Surprised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01" name="Google Shape;10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450" y="3095951"/>
            <a:ext cx="7796088" cy="83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Emotion generator Result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07" name="Google Shape;107;p4"/>
          <p:cNvSpPr txBox="1"/>
          <p:nvPr>
            <p:ph idx="1" type="body"/>
          </p:nvPr>
        </p:nvSpPr>
        <p:spPr>
          <a:xfrm>
            <a:off x="727650" y="2060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b="1" lang="en-GB"/>
              <a:t>Input               Angry          Contemptuous   Disgusted           Happy                  Sad                  Fearful             Surprised </a:t>
            </a:r>
            <a:endParaRPr b="1"/>
          </a:p>
        </p:txBody>
      </p:sp>
      <p:pic>
        <p:nvPicPr>
          <p:cNvPr id="108" name="Google Shape;10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7650" y="3155325"/>
            <a:ext cx="7834226" cy="88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Emotion generator Result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14" name="Google Shape;114;p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-GB"/>
              <a:t>Input               Angry          Contemptuous   Disgusted           Happy                  Sad                  Fearful             Surprised 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15" name="Google Shape;11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375" y="3137300"/>
            <a:ext cx="7854976" cy="7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Feature plan for emotion generator</a:t>
            </a:r>
            <a:endParaRPr/>
          </a:p>
        </p:txBody>
      </p:sp>
      <p:sp>
        <p:nvSpPr>
          <p:cNvPr id="121" name="Google Shape;121;p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Choose labels for negative/positive facial expressions </a:t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Improve image quality</a:t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Test with SPT-Wav2Lip</a:t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Currently, generator can generate facial expressions with various input expressions</a:t>
            </a:r>
            <a:endParaRPr b="1"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b="1"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Lip Sync Methods</a:t>
            </a:r>
            <a:endParaRPr/>
          </a:p>
        </p:txBody>
      </p:sp>
      <p:sp>
        <p:nvSpPr>
          <p:cNvPr id="127" name="Google Shape;127;p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EAMM : had problem with colour channel and face was distorted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PC-AVS: thought the cause of face distortion was head pose source (input), but even without head pose, the face was distorted ( was trying to make an improvement on this without the head source but X, no training code)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Wav2Lip + CodeFormer: As Wav2Lip has problems of loosing teeth, blurry mouth area, CodeFormer was applied. It kind of restored the mouth area but it smoothed the region resulting in  less accurate lip sync (+ but planning to apply CodeFormer on different lip sync results)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Video-Retalking: As above methods’ results were not as good as expected, Video-Retalking gave the best results and I’m planning to improve on this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Video-Retalking (with the given input source)</a:t>
            </a:r>
            <a:endParaRPr/>
          </a:p>
        </p:txBody>
      </p:sp>
      <p:sp>
        <p:nvSpPr>
          <p:cNvPr id="133" name="Google Shape;133;p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34" name="Google Shape;134;p8" title="output.mp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60475" y="2078863"/>
            <a:ext cx="2529151" cy="2529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8" title="1.mp4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03425" y="2023425"/>
            <a:ext cx="2460000" cy="245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8"/>
          <p:cNvSpPr/>
          <p:nvPr/>
        </p:nvSpPr>
        <p:spPr>
          <a:xfrm>
            <a:off x="3897900" y="3200825"/>
            <a:ext cx="1404300" cy="49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1347000" y="4519600"/>
            <a:ext cx="255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Input video 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5950325" y="4608025"/>
            <a:ext cx="228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Output video (with different audio source)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Video-Retalking</a:t>
            </a:r>
            <a:endParaRPr/>
          </a:p>
        </p:txBody>
      </p:sp>
      <p:sp>
        <p:nvSpPr>
          <p:cNvPr id="144" name="Google Shape;144;p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45" name="Google Shape;145;p9" title="obama.mp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71825" y="2045625"/>
            <a:ext cx="3347224" cy="188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9" title="Obama.mp4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5125" y="2191575"/>
            <a:ext cx="3087600" cy="173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9"/>
          <p:cNvSpPr txBox="1"/>
          <p:nvPr/>
        </p:nvSpPr>
        <p:spPr>
          <a:xfrm>
            <a:off x="798500" y="4048400"/>
            <a:ext cx="255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Input video (converted from a single image)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9"/>
          <p:cNvSpPr txBox="1"/>
          <p:nvPr/>
        </p:nvSpPr>
        <p:spPr>
          <a:xfrm>
            <a:off x="5942000" y="4173025"/>
            <a:ext cx="163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Generated output lip sync video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9"/>
          <p:cNvSpPr/>
          <p:nvPr/>
        </p:nvSpPr>
        <p:spPr>
          <a:xfrm>
            <a:off x="3715100" y="3109425"/>
            <a:ext cx="963900" cy="27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