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5bed07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5bed07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25bed0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25bed0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5bed07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25bed07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WEEKLY PROGRESS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**ADD Initial GANTT CHART**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Researching Papers for week 2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1.Meta_Talk_Learning_To_Data-Efficiently_Generate_Audio-Driven_Lip-Synchronized_Talking_Face_With_High_Definition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Talking_Face_Generation_with_Multilingual_TTS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3.Speech_Driven_Talking_Face_Generation_From_a_Single_Image_and_an_Emotion_Condition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Emotion-Controllable Generalized Talking Face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TEXT2VIDEO- TEXT-DRIVEN TALKING-HEAD VIDEO SYNTHESIS WITH PERSONALIZED PHONEME - POSE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6. Continuously Controllable Facial Expression Editing in Talking Face Videos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7.BADR_A_Talking_Face_To_Teach_Arabic_Vocabulary_Under_COVID-19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 for week 3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Adjust gantt chart to work smoothly with other courses as well.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Select more papers to study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Get access for the 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Write summary of studied paper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