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2a686b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2a686b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9c9598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9c9598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9c9598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9c9598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8a5e9e0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8a5e9e0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22a686b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22a686b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VT53MzPzhW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 Todo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Break down the problems in our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bullet points to research more specifically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Execute the last year’s project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Get more resources specifically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Literature review proposal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Breaking down the problems in our project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Emotion</a:t>
            </a:r>
            <a:r>
              <a:rPr lang="en-GB"/>
              <a:t>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Lip synchronisation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resolution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bullet points to research more specifically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as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Face Generation with Emotion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Face landmark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Photorealistic face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Lip synchronisation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Evaluation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23850" y="1318650"/>
            <a:ext cx="899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EAMM: One-Shot Emotional Talking Face via Audio-BasedEmotion-     Aware Motion Model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to demo: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https://www.youtube.com/watch?v=VT53MzPzhWM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 For Week 6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Try to test out the existing solutions as soon as we get the lab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Finish </a:t>
            </a:r>
            <a:r>
              <a:rPr lang="en-GB"/>
              <a:t>Literature 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