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MinFjJFKB5eGRHe1DKg1XAdbz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18788ce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18788ce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wMeFR6S-Lx7l0Bg-nIOYNmtG2cjG1Wx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SYYM6iFQaZ08xjaD0Wsb2bp2kBI1bdkf/view" TargetMode="External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D5iFyAxzFVnAyir5Om2YwExTI1J-VtoF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2Gc1noiGeJG5qaLp6af7bSmLlTBKYipS/view" TargetMode="External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VLvuRvB-K4tS43mseeH0ZJB9E_yB6uT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JCcUA7YiX6pljztipRBKk4vpLNNMhFLc/view" TargetMode="External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Sem 2 Week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571575" y="587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93" name="Google Shape;93;p2" title="gy2_nfull_headpos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25" y="1242250"/>
            <a:ext cx="4771176" cy="23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 title="jw2_nfull_headpose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2600" y="2571750"/>
            <a:ext cx="4836849" cy="2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41050" y="3209125"/>
            <a:ext cx="3390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image →  Pose video →  Output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71575" y="587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01" name="Google Shape;101;p3" title="gy2_obama_pos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50" y="1241825"/>
            <a:ext cx="4842324" cy="24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title="jw2_obama_pose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7350" y="2602212"/>
            <a:ext cx="4696650" cy="2348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841050" y="3209125"/>
            <a:ext cx="3390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image →  Pose video →  Output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71575" y="587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09" name="Google Shape;109;p4" title="gy2_mark_headpos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0" y="1225175"/>
            <a:ext cx="4850649" cy="242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 title="jw2_mark_pose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2475" y="2951200"/>
            <a:ext cx="4301499" cy="21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841050" y="3209125"/>
            <a:ext cx="3390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image →  Pose video →  Output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Things to do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Integrate image cropping stage, head pose stage and lip synchronisation stage in one python file for demo on Saturday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 head pose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18788ce42_1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 generator</a:t>
            </a:r>
            <a:endParaRPr/>
          </a:p>
        </p:txBody>
      </p:sp>
      <p:sp>
        <p:nvSpPr>
          <p:cNvPr id="123" name="Google Shape;123;g2318788ce42_1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Currently processing on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Docker 2 :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Docker 4 : does not work(why?)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read error- backend read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