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jR4XXDCggngqKhkOhRQINQLPkD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ceae93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dceae93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ceae93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ceae93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dde34d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dde34d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de34d5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dde34d5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dde34d5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dde34d5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6N5DkN4TZhTFBBWuX0BFIGYOAFmgUR65/view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drive.google.com/file/d/183eNxL_Suspv9Gt3e7z_S6P4CcPq-XPk/view" TargetMode="External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6J272eXt2N1JrYXOhWoFPS7y83nmXjqA/view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drive.google.com/file/d/1HBnU7zWq3kxjAEes38-XNj-j-3u2Mfr5/view" TargetMode="External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Weekly Progress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Sem 2 Week 2&amp;3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dceae9394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-GB"/>
              <a:t>Emotion generator EmotalkingFace</a:t>
            </a:r>
            <a:endParaRPr/>
          </a:p>
        </p:txBody>
      </p:sp>
      <p:sp>
        <p:nvSpPr>
          <p:cNvPr id="93" name="Google Shape;93;g25dceae9394_0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motivation is to decouple the speech and emotion conditions. This allows us to manipulate emotions during the generation of face videos.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</a:t>
            </a:r>
            <a:r>
              <a:rPr lang="en-GB"/>
              <a:t>ne discriminator to distinguish between emotions expressed in videos, and another discriminator to distinguish between the real and generated video frames.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generator network contains the following sub-networks: speech, image, noise, and emotion encoders, and a video decoder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=&gt;&gt; Trying to train and get for emotion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dceae9394_0_7"/>
          <p:cNvSpPr txBox="1"/>
          <p:nvPr>
            <p:ph type="title"/>
          </p:nvPr>
        </p:nvSpPr>
        <p:spPr>
          <a:xfrm>
            <a:off x="729450" y="58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EmotalkingFace for Emotion Encoder</a:t>
            </a:r>
            <a:endParaRPr/>
          </a:p>
        </p:txBody>
      </p:sp>
      <p:sp>
        <p:nvSpPr>
          <p:cNvPr id="99" name="Google Shape;99;g25dceae9394_0_7"/>
          <p:cNvSpPr txBox="1"/>
          <p:nvPr>
            <p:ph idx="1" type="body"/>
          </p:nvPr>
        </p:nvSpPr>
        <p:spPr>
          <a:xfrm>
            <a:off x="727650" y="1351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emotion label is first encoded as a one-hot vector and fed into the emotion encoder. The emotion encoder uses a two-layer fully connected (FC) neural network to project the one-hot vector to an emotion embedding. This embedding is replicated for each time step.  We use a LeakyReLU activation with a 0.2 slope after every FC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25dceae939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800" y="2441675"/>
            <a:ext cx="5222676" cy="238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dde34d522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Pose implementation	</a:t>
            </a:r>
            <a:endParaRPr/>
          </a:p>
        </p:txBody>
      </p:sp>
      <p:sp>
        <p:nvSpPr>
          <p:cNvPr id="106" name="Google Shape;106;g25dde34d522_0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Was planning to do head pose first then add lip sync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Changed lip sync method since video-retalking make the mouth neutral first (not suitable for our emotion talking face generation)</a:t>
            </a:r>
            <a:endParaRPr/>
          </a:p>
        </p:txBody>
      </p:sp>
      <p:sp>
        <p:nvSpPr>
          <p:cNvPr id="107" name="Google Shape;107;g25dde34d522_0_0"/>
          <p:cNvSpPr txBox="1"/>
          <p:nvPr/>
        </p:nvSpPr>
        <p:spPr>
          <a:xfrm>
            <a:off x="923150" y="3059575"/>
            <a:ext cx="12381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Initial plan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g25dde34d522_0_0"/>
          <p:cNvSpPr/>
          <p:nvPr/>
        </p:nvSpPr>
        <p:spPr>
          <a:xfrm>
            <a:off x="2103075" y="3749250"/>
            <a:ext cx="564900" cy="7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Head pose</a:t>
            </a:r>
            <a:endParaRPr sz="1100"/>
          </a:p>
        </p:txBody>
      </p:sp>
      <p:sp>
        <p:nvSpPr>
          <p:cNvPr id="109" name="Google Shape;109;g25dde34d522_0_0"/>
          <p:cNvSpPr/>
          <p:nvPr/>
        </p:nvSpPr>
        <p:spPr>
          <a:xfrm>
            <a:off x="3751175" y="3749250"/>
            <a:ext cx="564900" cy="7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Lip sync</a:t>
            </a:r>
            <a:endParaRPr sz="1100"/>
          </a:p>
        </p:txBody>
      </p:sp>
      <p:sp>
        <p:nvSpPr>
          <p:cNvPr id="110" name="Google Shape;110;g25dde34d522_0_0"/>
          <p:cNvSpPr/>
          <p:nvPr/>
        </p:nvSpPr>
        <p:spPr>
          <a:xfrm>
            <a:off x="3030950" y="4069200"/>
            <a:ext cx="324000" cy="1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5dde34d522_0_0"/>
          <p:cNvSpPr/>
          <p:nvPr/>
        </p:nvSpPr>
        <p:spPr>
          <a:xfrm>
            <a:off x="1554725" y="4069200"/>
            <a:ext cx="324000" cy="1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5dde34d522_0_0"/>
          <p:cNvSpPr txBox="1"/>
          <p:nvPr/>
        </p:nvSpPr>
        <p:spPr>
          <a:xfrm>
            <a:off x="870725" y="3956550"/>
            <a:ext cx="684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Image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dde34d522_0_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with head pose + lip sync</a:t>
            </a:r>
            <a:endParaRPr/>
          </a:p>
        </p:txBody>
      </p:sp>
      <p:sp>
        <p:nvSpPr>
          <p:cNvPr id="118" name="Google Shape;118;g25dde34d522_0_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25dde34d522_0_5" title="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725" y="2078875"/>
            <a:ext cx="2461300" cy="24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5dde34d522_0_5"/>
          <p:cNvSpPr txBox="1"/>
          <p:nvPr/>
        </p:nvSpPr>
        <p:spPr>
          <a:xfrm>
            <a:off x="3814825" y="2930775"/>
            <a:ext cx="1263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This is team 64 emotional talking face generation 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g25dde34d522_0_5" title="1##Team_64_audi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8125" y="209032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5dde34d522_0_5"/>
          <p:cNvSpPr/>
          <p:nvPr/>
        </p:nvSpPr>
        <p:spPr>
          <a:xfrm>
            <a:off x="5792425" y="3192525"/>
            <a:ext cx="202800" cy="14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5dde34d522_0_5"/>
          <p:cNvSpPr txBox="1"/>
          <p:nvPr/>
        </p:nvSpPr>
        <p:spPr>
          <a:xfrm>
            <a:off x="1388475" y="4638350"/>
            <a:ext cx="1321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Input video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g25dde34d522_0_5"/>
          <p:cNvSpPr txBox="1"/>
          <p:nvPr/>
        </p:nvSpPr>
        <p:spPr>
          <a:xfrm>
            <a:off x="3301325" y="3283975"/>
            <a:ext cx="39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+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g25dde34d522_0_5"/>
          <p:cNvSpPr txBox="1"/>
          <p:nvPr/>
        </p:nvSpPr>
        <p:spPr>
          <a:xfrm>
            <a:off x="6686725" y="4565000"/>
            <a:ext cx="1321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Output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video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dde34d522_0_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g25dde34d522_0_11" title="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025" y="1987475"/>
            <a:ext cx="2644100" cy="26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5dde34d522_0_11"/>
          <p:cNvSpPr txBox="1"/>
          <p:nvPr/>
        </p:nvSpPr>
        <p:spPr>
          <a:xfrm>
            <a:off x="1388475" y="4638350"/>
            <a:ext cx="1321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Input video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g25dde34d522_0_11"/>
          <p:cNvSpPr txBox="1"/>
          <p:nvPr/>
        </p:nvSpPr>
        <p:spPr>
          <a:xfrm>
            <a:off x="3814825" y="2930775"/>
            <a:ext cx="1263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This is team 64 emotional talking face generation 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g25dde34d522_0_11"/>
          <p:cNvSpPr txBox="1"/>
          <p:nvPr/>
        </p:nvSpPr>
        <p:spPr>
          <a:xfrm>
            <a:off x="3417625" y="3200875"/>
            <a:ext cx="39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+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g25dde34d522_0_11" title="3##Team_64_audio_full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1325" y="1845563"/>
            <a:ext cx="2835224" cy="28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5dde34d522_0_11"/>
          <p:cNvSpPr txBox="1"/>
          <p:nvPr/>
        </p:nvSpPr>
        <p:spPr>
          <a:xfrm>
            <a:off x="6695050" y="4680775"/>
            <a:ext cx="1321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Output video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g25dde34d522_0_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with head pose + lip sync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