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hjLMAM9HNNbMC1kNQir+vyC+S4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ceae9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5dceae9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ceae93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5dceae93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d0f5abe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d0f5ab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Weekly Progress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Sem 2 Week 8&amp;9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ceae9394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-GB"/>
              <a:t>Our project pipeline</a:t>
            </a:r>
            <a:endParaRPr/>
          </a:p>
        </p:txBody>
      </p:sp>
      <p:sp>
        <p:nvSpPr>
          <p:cNvPr id="93" name="Google Shape;93;g25dceae9394_0_0"/>
          <p:cNvSpPr/>
          <p:nvPr/>
        </p:nvSpPr>
        <p:spPr>
          <a:xfrm>
            <a:off x="663700" y="3358000"/>
            <a:ext cx="12417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5dceae9394_0_0"/>
          <p:cNvSpPr/>
          <p:nvPr/>
        </p:nvSpPr>
        <p:spPr>
          <a:xfrm>
            <a:off x="3165525" y="2079100"/>
            <a:ext cx="1206900" cy="23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 Generator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5dceae9394_0_0"/>
          <p:cNvSpPr/>
          <p:nvPr/>
        </p:nvSpPr>
        <p:spPr>
          <a:xfrm>
            <a:off x="4987650" y="2079100"/>
            <a:ext cx="1206900" cy="23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 synchronisation Generator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5dceae9394_0_0"/>
          <p:cNvSpPr/>
          <p:nvPr/>
        </p:nvSpPr>
        <p:spPr>
          <a:xfrm>
            <a:off x="1754475" y="2376300"/>
            <a:ext cx="537000" cy="579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5dceae9394_0_0"/>
          <p:cNvSpPr/>
          <p:nvPr/>
        </p:nvSpPr>
        <p:spPr>
          <a:xfrm rot="-5400000">
            <a:off x="5371475" y="4633400"/>
            <a:ext cx="3183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5dceae9394_0_0"/>
          <p:cNvSpPr/>
          <p:nvPr/>
        </p:nvSpPr>
        <p:spPr>
          <a:xfrm>
            <a:off x="2425625" y="2678450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5dceae9394_0_0"/>
          <p:cNvSpPr/>
          <p:nvPr/>
        </p:nvSpPr>
        <p:spPr>
          <a:xfrm>
            <a:off x="1653675" y="4783850"/>
            <a:ext cx="3893400" cy="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5dceae9394_0_0"/>
          <p:cNvSpPr/>
          <p:nvPr/>
        </p:nvSpPr>
        <p:spPr>
          <a:xfrm rot="5400000">
            <a:off x="1234575" y="4423850"/>
            <a:ext cx="779100" cy="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5dceae9394_0_0"/>
          <p:cNvSpPr/>
          <p:nvPr/>
        </p:nvSpPr>
        <p:spPr>
          <a:xfrm>
            <a:off x="4411538" y="3309125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5dceae9394_0_0"/>
          <p:cNvSpPr/>
          <p:nvPr/>
        </p:nvSpPr>
        <p:spPr>
          <a:xfrm>
            <a:off x="6872800" y="2678450"/>
            <a:ext cx="1206900" cy="10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Processing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(pose, quality)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5dceae9394_0_0"/>
          <p:cNvSpPr/>
          <p:nvPr/>
        </p:nvSpPr>
        <p:spPr>
          <a:xfrm>
            <a:off x="6233638" y="3309125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5dceae9394_0_0"/>
          <p:cNvSpPr/>
          <p:nvPr/>
        </p:nvSpPr>
        <p:spPr>
          <a:xfrm>
            <a:off x="8181838" y="3257200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5dceae9394_0_0"/>
          <p:cNvSpPr/>
          <p:nvPr/>
        </p:nvSpPr>
        <p:spPr>
          <a:xfrm rot="-5400000">
            <a:off x="645525" y="4281950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5dceae9394_0_0"/>
          <p:cNvSpPr txBox="1"/>
          <p:nvPr/>
        </p:nvSpPr>
        <p:spPr>
          <a:xfrm>
            <a:off x="616100" y="4573700"/>
            <a:ext cx="6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g25dceae9394_0_0"/>
          <p:cNvSpPr txBox="1"/>
          <p:nvPr/>
        </p:nvSpPr>
        <p:spPr>
          <a:xfrm>
            <a:off x="1905400" y="4465975"/>
            <a:ext cx="6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Audio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ceae9394_0_7"/>
          <p:cNvSpPr txBox="1"/>
          <p:nvPr>
            <p:ph type="title"/>
          </p:nvPr>
        </p:nvSpPr>
        <p:spPr>
          <a:xfrm>
            <a:off x="729450" y="582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Emotion Generator</a:t>
            </a:r>
            <a:endParaRPr/>
          </a:p>
        </p:txBody>
      </p:sp>
      <p:sp>
        <p:nvSpPr>
          <p:cNvPr id="113" name="Google Shape;113;g25dceae9394_0_7"/>
          <p:cNvSpPr txBox="1"/>
          <p:nvPr/>
        </p:nvSpPr>
        <p:spPr>
          <a:xfrm>
            <a:off x="480850" y="1530675"/>
            <a:ext cx="83904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Training done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Working on to extract high intense emotion frame (Happy, Disgusted)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Working on to revert crop image for head movement.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ace align with eyes, nose and lip &gt;&gt; resize with openCV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Combine with resolution improvement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Push to github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Ethics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approved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d0f5abeeb_0_0"/>
          <p:cNvSpPr txBox="1"/>
          <p:nvPr>
            <p:ph idx="1" type="body"/>
          </p:nvPr>
        </p:nvSpPr>
        <p:spPr>
          <a:xfrm>
            <a:off x="663125" y="1695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Integrating </a:t>
            </a:r>
            <a:r>
              <a:rPr lang="en-GB"/>
              <a:t>emotion generator and </a:t>
            </a:r>
            <a:endParaRPr/>
          </a:p>
        </p:txBody>
      </p:sp>
      <p:sp>
        <p:nvSpPr>
          <p:cNvPr id="119" name="Google Shape;119;g28d0f5abeeb_0_0"/>
          <p:cNvSpPr txBox="1"/>
          <p:nvPr>
            <p:ph type="title"/>
          </p:nvPr>
        </p:nvSpPr>
        <p:spPr>
          <a:xfrm>
            <a:off x="729450" y="582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Overall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