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9F15598-99BE-2C41-9745-BC5C31C4286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798DF-C39D-4A4A-9E56-1283011DA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82F9E-74DB-2A40-8A6C-C5E5D0B16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EDDC7-25E4-A248-BAB5-EA20A13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09E77-B090-494A-8F70-188F2D18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CCD1D-FBD8-9B46-B3C7-4F2ACF70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DF26-68B5-5843-B145-2A466787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2540B7-7E43-FD49-AA0E-1C614A14E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4A56B-119A-AB42-853B-E4212DCF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556DC-8D3C-BA4B-B4A7-0A671385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6327A-2C7F-1949-918D-7035634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498D2E-283A-FC42-B75C-CF47CA374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6A40A-7944-674F-B9CF-12CCF9B3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B16D2-C72B-1249-A3EF-56C65AF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A59F0-EB67-8A40-B2BF-9DC41768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C967-2F2D-8641-824F-32BD37E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8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40223-AF5E-CF4F-8756-989EDB4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9441A-C400-C647-99B9-F709DDDC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658A6-B253-5A41-989C-A08649B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44C4C-A1D3-1447-86CD-FACBCC72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B4680-E88D-F641-B263-85609493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7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199D-9FFF-DF47-A3A9-8A2E0286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3213E-B64F-B247-9183-293613CD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4E486-8A2C-3740-BB59-7AB39A62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E00DD-445B-E444-ADBD-BAD0D87B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7555E-DF44-9F46-9870-F635959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1289-8CAF-E547-B3E0-1ABEFCBD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73AE7-0610-8A4B-83E2-2C4ED552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EBA9C-19C2-F14C-9BA7-DA2D0410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134AE5-BBCA-064E-B28C-BE36FB0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DD1F3-C6C8-C544-A414-956B23C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1DE73-1754-7E49-A6EA-227224A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4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262D-C218-6B44-9643-9390E91A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AB303-D958-B94D-A39F-862C6581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5E84E3-4CBC-8B42-BAB2-738EABE20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D64700-B7A3-5049-BFD1-42A5061A7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4B7E5F-5616-8F4A-9135-904204CB2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4F69B-59BB-D448-B8B0-6B834CE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143310-D0B2-D149-8353-36BF267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C76750-5464-0847-9FA2-251C4602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48824-8BEC-BD4F-96EE-2B29622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69DDB2-31F2-1A47-8855-EA200CDF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06469A-3A29-554D-B5B9-6DE1602F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A0B8A2-B1D3-1C40-AEF4-0964973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01A92C-3B49-1345-9619-D67F9B87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AD0082-287A-8F48-B16C-F951966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9083A-31CF-6F41-9BA0-77C248CA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4F3F0-7B59-6E4F-98C9-2E5E4767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48E87-524C-7F4F-B62D-E032F122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C4F7E5-356E-C240-9A83-C9D83C9A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C36E5E-DB48-3D40-A7FB-FA5DB7E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DC605-2E9F-F14D-8ECD-8F36E668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3A4AB-B7FC-6C49-BCE8-3676B9B2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5F706-A02E-6D47-BAE5-E7D3A016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664CEE-278A-AC4A-A471-E541FC23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48380-86DF-D34D-9041-7DF0E1BA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1E787-8B14-8D4B-8D2B-94B94976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047BF-A492-FC4D-94A9-C43F6993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7C06D-0C16-584E-81BE-48D9892F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2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2CD475-9158-AC4B-B235-837C4139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C4DF0-10D2-1B45-91A8-219F5B12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FCAFE-E659-064F-8161-65EA20DDF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8640-F434-B146-B311-940250CBA6AD}" type="datetimeFigureOut">
              <a:rPr lang="pt-BR" smtClean="0"/>
              <a:t>15/12/2018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B723B-5B02-044A-984E-1CFDB8C8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38665-0543-154A-B55C-8168CF72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9866-AA5D-5747-BB16-D3C6A0CE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373665-EA3E-B74D-B1FD-09D9A68C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DBA525-65E1-1A43-BA16-1B23ACA5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73100"/>
            <a:ext cx="12014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1B0BA4-B703-1949-957A-91CF4BEA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362"/>
            <a:ext cx="12192000" cy="39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856D80-EB69-4F46-B1C5-CAB0F63B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1353"/>
            <a:ext cx="10515600" cy="1519881"/>
          </a:xfrm>
        </p:spPr>
      </p:pic>
    </p:spTree>
    <p:extLst>
      <p:ext uri="{BB962C8B-B14F-4D97-AF65-F5344CB8AC3E}">
        <p14:creationId xmlns:p14="http://schemas.microsoft.com/office/powerpoint/2010/main" val="187346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2</cp:revision>
  <dcterms:created xsi:type="dcterms:W3CDTF">2018-12-15T14:11:54Z</dcterms:created>
  <dcterms:modified xsi:type="dcterms:W3CDTF">2018-12-15T14:19:29Z</dcterms:modified>
</cp:coreProperties>
</file>