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32"/>
  </p:notesMasterIdLst>
  <p:sldIdLst>
    <p:sldId id="256" r:id="rId2"/>
    <p:sldId id="257" r:id="rId3"/>
    <p:sldId id="265" r:id="rId4"/>
    <p:sldId id="279" r:id="rId5"/>
    <p:sldId id="258" r:id="rId6"/>
    <p:sldId id="294" r:id="rId7"/>
    <p:sldId id="259" r:id="rId8"/>
    <p:sldId id="268" r:id="rId9"/>
    <p:sldId id="282" r:id="rId10"/>
    <p:sldId id="287" r:id="rId11"/>
    <p:sldId id="274" r:id="rId12"/>
    <p:sldId id="277" r:id="rId13"/>
    <p:sldId id="278" r:id="rId14"/>
    <p:sldId id="291" r:id="rId15"/>
    <p:sldId id="293" r:id="rId16"/>
    <p:sldId id="275" r:id="rId17"/>
    <p:sldId id="276" r:id="rId18"/>
    <p:sldId id="288" r:id="rId19"/>
    <p:sldId id="290" r:id="rId20"/>
    <p:sldId id="272" r:id="rId21"/>
    <p:sldId id="271" r:id="rId22"/>
    <p:sldId id="283" r:id="rId23"/>
    <p:sldId id="286" r:id="rId24"/>
    <p:sldId id="262" r:id="rId25"/>
    <p:sldId id="295" r:id="rId26"/>
    <p:sldId id="296" r:id="rId27"/>
    <p:sldId id="263" r:id="rId28"/>
    <p:sldId id="297" r:id="rId29"/>
    <p:sldId id="298"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A8BA7D-0143-4944-87D0-F46F41F6CA7E}" v="17" dt="2024-11-15T19:34:23.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cy ayub" userId="8c1eda65d6d00475" providerId="LiveId" clId="{ECA8BA7D-0143-4944-87D0-F46F41F6CA7E}"/>
    <pc:docChg chg="undo redo custSel addSld delSld modSld sldOrd">
      <pc:chgData name="mercy ayub" userId="8c1eda65d6d00475" providerId="LiveId" clId="{ECA8BA7D-0143-4944-87D0-F46F41F6CA7E}" dt="2024-11-15T19:35:10.710" v="2057" actId="14100"/>
      <pc:docMkLst>
        <pc:docMk/>
      </pc:docMkLst>
      <pc:sldChg chg="modSp mod">
        <pc:chgData name="mercy ayub" userId="8c1eda65d6d00475" providerId="LiveId" clId="{ECA8BA7D-0143-4944-87D0-F46F41F6CA7E}" dt="2024-11-14T19:28:45.633" v="1080" actId="20577"/>
        <pc:sldMkLst>
          <pc:docMk/>
          <pc:sldMk cId="3308464893" sldId="258"/>
        </pc:sldMkLst>
        <pc:spChg chg="mod">
          <ac:chgData name="mercy ayub" userId="8c1eda65d6d00475" providerId="LiveId" clId="{ECA8BA7D-0143-4944-87D0-F46F41F6CA7E}" dt="2024-11-14T19:28:45.633" v="1080" actId="20577"/>
          <ac:spMkLst>
            <pc:docMk/>
            <pc:sldMk cId="3308464893" sldId="258"/>
            <ac:spMk id="3" creationId="{7B5B1E7A-1452-12C6-8739-B0EE5D5E1E6F}"/>
          </ac:spMkLst>
        </pc:spChg>
      </pc:sldChg>
      <pc:sldChg chg="modSp mod">
        <pc:chgData name="mercy ayub" userId="8c1eda65d6d00475" providerId="LiveId" clId="{ECA8BA7D-0143-4944-87D0-F46F41F6CA7E}" dt="2024-11-14T20:50:53.906" v="1086" actId="114"/>
        <pc:sldMkLst>
          <pc:docMk/>
          <pc:sldMk cId="1161580559" sldId="259"/>
        </pc:sldMkLst>
        <pc:spChg chg="mod">
          <ac:chgData name="mercy ayub" userId="8c1eda65d6d00475" providerId="LiveId" clId="{ECA8BA7D-0143-4944-87D0-F46F41F6CA7E}" dt="2024-11-14T20:50:53.906" v="1086" actId="114"/>
          <ac:spMkLst>
            <pc:docMk/>
            <pc:sldMk cId="1161580559" sldId="259"/>
            <ac:spMk id="3" creationId="{B6038764-C41B-C44C-255F-CF9129B15FFA}"/>
          </ac:spMkLst>
        </pc:spChg>
      </pc:sldChg>
      <pc:sldChg chg="modSp mod">
        <pc:chgData name="mercy ayub" userId="8c1eda65d6d00475" providerId="LiveId" clId="{ECA8BA7D-0143-4944-87D0-F46F41F6CA7E}" dt="2024-11-15T19:08:18.031" v="1481" actId="14100"/>
        <pc:sldMkLst>
          <pc:docMk/>
          <pc:sldMk cId="1186618420" sldId="262"/>
        </pc:sldMkLst>
        <pc:spChg chg="mod">
          <ac:chgData name="mercy ayub" userId="8c1eda65d6d00475" providerId="LiveId" clId="{ECA8BA7D-0143-4944-87D0-F46F41F6CA7E}" dt="2024-11-15T19:08:18.031" v="1481" actId="14100"/>
          <ac:spMkLst>
            <pc:docMk/>
            <pc:sldMk cId="1186618420" sldId="262"/>
            <ac:spMk id="3" creationId="{863739F4-FDAF-5CB1-FCDE-FB9DF3BB3F99}"/>
          </ac:spMkLst>
        </pc:spChg>
      </pc:sldChg>
      <pc:sldChg chg="modSp add del mod">
        <pc:chgData name="mercy ayub" userId="8c1eda65d6d00475" providerId="LiveId" clId="{ECA8BA7D-0143-4944-87D0-F46F41F6CA7E}" dt="2024-11-15T19:16:09.168" v="1972" actId="5793"/>
        <pc:sldMkLst>
          <pc:docMk/>
          <pc:sldMk cId="3423954430" sldId="263"/>
        </pc:sldMkLst>
        <pc:spChg chg="mod">
          <ac:chgData name="mercy ayub" userId="8c1eda65d6d00475" providerId="LiveId" clId="{ECA8BA7D-0143-4944-87D0-F46F41F6CA7E}" dt="2024-11-15T19:16:09.168" v="1972" actId="5793"/>
          <ac:spMkLst>
            <pc:docMk/>
            <pc:sldMk cId="3423954430" sldId="263"/>
            <ac:spMk id="3" creationId="{5CD10A4A-F016-71D9-0C0D-BA0526DEAEFA}"/>
          </ac:spMkLst>
        </pc:spChg>
      </pc:sldChg>
      <pc:sldChg chg="addSp delSp modSp mod">
        <pc:chgData name="mercy ayub" userId="8c1eda65d6d00475" providerId="LiveId" clId="{ECA8BA7D-0143-4944-87D0-F46F41F6CA7E}" dt="2024-11-15T19:24:59.235" v="2026" actId="1076"/>
        <pc:sldMkLst>
          <pc:docMk/>
          <pc:sldMk cId="3990451882" sldId="264"/>
        </pc:sldMkLst>
        <pc:spChg chg="del">
          <ac:chgData name="mercy ayub" userId="8c1eda65d6d00475" providerId="LiveId" clId="{ECA8BA7D-0143-4944-87D0-F46F41F6CA7E}" dt="2024-11-14T16:57:37.710" v="3" actId="478"/>
          <ac:spMkLst>
            <pc:docMk/>
            <pc:sldMk cId="3990451882" sldId="264"/>
            <ac:spMk id="2" creationId="{486C04B2-9B81-2B70-0658-91EA155A4587}"/>
          </ac:spMkLst>
        </pc:spChg>
        <pc:spChg chg="del mod">
          <ac:chgData name="mercy ayub" userId="8c1eda65d6d00475" providerId="LiveId" clId="{ECA8BA7D-0143-4944-87D0-F46F41F6CA7E}" dt="2024-11-14T21:59:51.591" v="1105" actId="478"/>
          <ac:spMkLst>
            <pc:docMk/>
            <pc:sldMk cId="3990451882" sldId="264"/>
            <ac:spMk id="3" creationId="{71F458FD-413F-15DA-B8B8-F857866196C2}"/>
          </ac:spMkLst>
        </pc:spChg>
        <pc:spChg chg="add mod">
          <ac:chgData name="mercy ayub" userId="8c1eda65d6d00475" providerId="LiveId" clId="{ECA8BA7D-0143-4944-87D0-F46F41F6CA7E}" dt="2024-11-15T19:24:59.235" v="2026" actId="1076"/>
          <ac:spMkLst>
            <pc:docMk/>
            <pc:sldMk cId="3990451882" sldId="264"/>
            <ac:spMk id="4" creationId="{C273A132-13D0-6209-B6D8-B111210714F8}"/>
          </ac:spMkLst>
        </pc:spChg>
      </pc:sldChg>
      <pc:sldChg chg="modSp mod">
        <pc:chgData name="mercy ayub" userId="8c1eda65d6d00475" providerId="LiveId" clId="{ECA8BA7D-0143-4944-87D0-F46F41F6CA7E}" dt="2024-11-15T18:04:17.275" v="1261" actId="6549"/>
        <pc:sldMkLst>
          <pc:docMk/>
          <pc:sldMk cId="569461095" sldId="268"/>
        </pc:sldMkLst>
        <pc:spChg chg="mod">
          <ac:chgData name="mercy ayub" userId="8c1eda65d6d00475" providerId="LiveId" clId="{ECA8BA7D-0143-4944-87D0-F46F41F6CA7E}" dt="2024-11-15T18:04:17.275" v="1261" actId="6549"/>
          <ac:spMkLst>
            <pc:docMk/>
            <pc:sldMk cId="569461095" sldId="268"/>
            <ac:spMk id="2" creationId="{4D7F6D6E-3080-BBA3-D854-76615DC411B8}"/>
          </ac:spMkLst>
        </pc:spChg>
        <pc:spChg chg="mod">
          <ac:chgData name="mercy ayub" userId="8c1eda65d6d00475" providerId="LiveId" clId="{ECA8BA7D-0143-4944-87D0-F46F41F6CA7E}" dt="2024-11-14T17:33:39.985" v="194" actId="20577"/>
          <ac:spMkLst>
            <pc:docMk/>
            <pc:sldMk cId="569461095" sldId="268"/>
            <ac:spMk id="3" creationId="{BC2EF7BA-2E90-372A-FE78-8294FFCFDA00}"/>
          </ac:spMkLst>
        </pc:spChg>
      </pc:sldChg>
      <pc:sldChg chg="modSp mod">
        <pc:chgData name="mercy ayub" userId="8c1eda65d6d00475" providerId="LiveId" clId="{ECA8BA7D-0143-4944-87D0-F46F41F6CA7E}" dt="2024-11-14T19:01:16.825" v="886" actId="20577"/>
        <pc:sldMkLst>
          <pc:docMk/>
          <pc:sldMk cId="398394035" sldId="271"/>
        </pc:sldMkLst>
        <pc:spChg chg="mod">
          <ac:chgData name="mercy ayub" userId="8c1eda65d6d00475" providerId="LiveId" clId="{ECA8BA7D-0143-4944-87D0-F46F41F6CA7E}" dt="2024-11-14T19:01:16.825" v="886" actId="20577"/>
          <ac:spMkLst>
            <pc:docMk/>
            <pc:sldMk cId="398394035" sldId="271"/>
            <ac:spMk id="3" creationId="{B3C9A4C9-8C8C-A4EE-63E8-A2F0404DD927}"/>
          </ac:spMkLst>
        </pc:spChg>
      </pc:sldChg>
      <pc:sldChg chg="addSp delSp modSp mod">
        <pc:chgData name="mercy ayub" userId="8c1eda65d6d00475" providerId="LiveId" clId="{ECA8BA7D-0143-4944-87D0-F46F41F6CA7E}" dt="2024-11-15T17:30:38.859" v="1237" actId="1076"/>
        <pc:sldMkLst>
          <pc:docMk/>
          <pc:sldMk cId="606624521" sldId="272"/>
        </pc:sldMkLst>
        <pc:spChg chg="mod">
          <ac:chgData name="mercy ayub" userId="8c1eda65d6d00475" providerId="LiveId" clId="{ECA8BA7D-0143-4944-87D0-F46F41F6CA7E}" dt="2024-11-14T18:59:54.964" v="878" actId="14100"/>
          <ac:spMkLst>
            <pc:docMk/>
            <pc:sldMk cId="606624521" sldId="272"/>
            <ac:spMk id="3" creationId="{24ED3E6E-2C68-2500-DF4A-85A136F82217}"/>
          </ac:spMkLst>
        </pc:spChg>
        <pc:picChg chg="add mod">
          <ac:chgData name="mercy ayub" userId="8c1eda65d6d00475" providerId="LiveId" clId="{ECA8BA7D-0143-4944-87D0-F46F41F6CA7E}" dt="2024-11-15T17:30:38.859" v="1237" actId="1076"/>
          <ac:picMkLst>
            <pc:docMk/>
            <pc:sldMk cId="606624521" sldId="272"/>
            <ac:picMk id="5" creationId="{8C753BA3-01B5-C273-4616-7C4DCD508EAF}"/>
          </ac:picMkLst>
        </pc:picChg>
        <pc:picChg chg="del mod">
          <ac:chgData name="mercy ayub" userId="8c1eda65d6d00475" providerId="LiveId" clId="{ECA8BA7D-0143-4944-87D0-F46F41F6CA7E}" dt="2024-11-15T17:30:05.270" v="1229" actId="478"/>
          <ac:picMkLst>
            <pc:docMk/>
            <pc:sldMk cId="606624521" sldId="272"/>
            <ac:picMk id="7" creationId="{9312CB52-101B-7631-7B85-54613AAE3425}"/>
          </ac:picMkLst>
        </pc:picChg>
      </pc:sldChg>
      <pc:sldChg chg="modSp mod">
        <pc:chgData name="mercy ayub" userId="8c1eda65d6d00475" providerId="LiveId" clId="{ECA8BA7D-0143-4944-87D0-F46F41F6CA7E}" dt="2024-11-14T19:29:02.512" v="1081" actId="13926"/>
        <pc:sldMkLst>
          <pc:docMk/>
          <pc:sldMk cId="3054663734" sldId="274"/>
        </pc:sldMkLst>
        <pc:spChg chg="mod">
          <ac:chgData name="mercy ayub" userId="8c1eda65d6d00475" providerId="LiveId" clId="{ECA8BA7D-0143-4944-87D0-F46F41F6CA7E}" dt="2024-11-14T19:29:02.512" v="1081" actId="13926"/>
          <ac:spMkLst>
            <pc:docMk/>
            <pc:sldMk cId="3054663734" sldId="274"/>
            <ac:spMk id="13" creationId="{6CD406E3-D4FE-0924-399B-4B71FAE1F057}"/>
          </ac:spMkLst>
        </pc:spChg>
        <pc:picChg chg="mod">
          <ac:chgData name="mercy ayub" userId="8c1eda65d6d00475" providerId="LiveId" clId="{ECA8BA7D-0143-4944-87D0-F46F41F6CA7E}" dt="2024-11-14T17:49:25.982" v="546" actId="14100"/>
          <ac:picMkLst>
            <pc:docMk/>
            <pc:sldMk cId="3054663734" sldId="274"/>
            <ac:picMk id="6" creationId="{060B269B-92B1-EE7E-9CB5-F1F9205A5CFB}"/>
          </ac:picMkLst>
        </pc:picChg>
      </pc:sldChg>
      <pc:sldChg chg="modSp mod">
        <pc:chgData name="mercy ayub" userId="8c1eda65d6d00475" providerId="LiveId" clId="{ECA8BA7D-0143-4944-87D0-F46F41F6CA7E}" dt="2024-11-15T17:57:54.572" v="1254" actId="1076"/>
        <pc:sldMkLst>
          <pc:docMk/>
          <pc:sldMk cId="2194875000" sldId="275"/>
        </pc:sldMkLst>
        <pc:spChg chg="mod">
          <ac:chgData name="mercy ayub" userId="8c1eda65d6d00475" providerId="LiveId" clId="{ECA8BA7D-0143-4944-87D0-F46F41F6CA7E}" dt="2024-11-14T18:44:42.968" v="841" actId="20577"/>
          <ac:spMkLst>
            <pc:docMk/>
            <pc:sldMk cId="2194875000" sldId="275"/>
            <ac:spMk id="2" creationId="{0DAEC5BE-C7F3-0D0D-B0D5-4D0B4BD70302}"/>
          </ac:spMkLst>
        </pc:spChg>
        <pc:picChg chg="mod">
          <ac:chgData name="mercy ayub" userId="8c1eda65d6d00475" providerId="LiveId" clId="{ECA8BA7D-0143-4944-87D0-F46F41F6CA7E}" dt="2024-11-15T17:57:54.572" v="1254" actId="1076"/>
          <ac:picMkLst>
            <pc:docMk/>
            <pc:sldMk cId="2194875000" sldId="275"/>
            <ac:picMk id="9" creationId="{26812EA6-E7F6-E7A3-4193-5852C044CA3C}"/>
          </ac:picMkLst>
        </pc:picChg>
      </pc:sldChg>
      <pc:sldChg chg="modSp mod">
        <pc:chgData name="mercy ayub" userId="8c1eda65d6d00475" providerId="LiveId" clId="{ECA8BA7D-0143-4944-87D0-F46F41F6CA7E}" dt="2024-11-15T17:57:47.478" v="1252" actId="14100"/>
        <pc:sldMkLst>
          <pc:docMk/>
          <pc:sldMk cId="2946518514" sldId="276"/>
        </pc:sldMkLst>
        <pc:picChg chg="mod">
          <ac:chgData name="mercy ayub" userId="8c1eda65d6d00475" providerId="LiveId" clId="{ECA8BA7D-0143-4944-87D0-F46F41F6CA7E}" dt="2024-11-15T17:57:47.478" v="1252" actId="14100"/>
          <ac:picMkLst>
            <pc:docMk/>
            <pc:sldMk cId="2946518514" sldId="276"/>
            <ac:picMk id="5" creationId="{66D73823-BCD6-D87C-B215-C5F01CC33ADA}"/>
          </ac:picMkLst>
        </pc:picChg>
      </pc:sldChg>
      <pc:sldChg chg="modSp mod">
        <pc:chgData name="mercy ayub" userId="8c1eda65d6d00475" providerId="LiveId" clId="{ECA8BA7D-0143-4944-87D0-F46F41F6CA7E}" dt="2024-11-14T17:56:33.110" v="636" actId="13926"/>
        <pc:sldMkLst>
          <pc:docMk/>
          <pc:sldMk cId="3054427142" sldId="277"/>
        </pc:sldMkLst>
        <pc:spChg chg="mod">
          <ac:chgData name="mercy ayub" userId="8c1eda65d6d00475" providerId="LiveId" clId="{ECA8BA7D-0143-4944-87D0-F46F41F6CA7E}" dt="2024-11-14T17:56:33.110" v="636" actId="13926"/>
          <ac:spMkLst>
            <pc:docMk/>
            <pc:sldMk cId="3054427142" sldId="277"/>
            <ac:spMk id="3" creationId="{8E54AB29-AA06-FF06-AF4A-BFD054EF11A5}"/>
          </ac:spMkLst>
        </pc:spChg>
      </pc:sldChg>
      <pc:sldChg chg="addSp delSp modSp mod">
        <pc:chgData name="mercy ayub" userId="8c1eda65d6d00475" providerId="LiveId" clId="{ECA8BA7D-0143-4944-87D0-F46F41F6CA7E}" dt="2024-11-15T18:42:18.549" v="1352" actId="27636"/>
        <pc:sldMkLst>
          <pc:docMk/>
          <pc:sldMk cId="1384201448" sldId="278"/>
        </pc:sldMkLst>
        <pc:spChg chg="mod">
          <ac:chgData name="mercy ayub" userId="8c1eda65d6d00475" providerId="LiveId" clId="{ECA8BA7D-0143-4944-87D0-F46F41F6CA7E}" dt="2024-11-15T18:40:05.441" v="1343" actId="14100"/>
          <ac:spMkLst>
            <pc:docMk/>
            <pc:sldMk cId="1384201448" sldId="278"/>
            <ac:spMk id="2" creationId="{28A774CC-BF33-F568-A326-230CB60AC1C5}"/>
          </ac:spMkLst>
        </pc:spChg>
        <pc:spChg chg="mod">
          <ac:chgData name="mercy ayub" userId="8c1eda65d6d00475" providerId="LiveId" clId="{ECA8BA7D-0143-4944-87D0-F46F41F6CA7E}" dt="2024-11-15T18:42:18.549" v="1352" actId="27636"/>
          <ac:spMkLst>
            <pc:docMk/>
            <pc:sldMk cId="1384201448" sldId="278"/>
            <ac:spMk id="3" creationId="{DB526DD8-28AD-FB73-CD1C-3F3C9414A957}"/>
          </ac:spMkLst>
        </pc:spChg>
        <pc:spChg chg="mod">
          <ac:chgData name="mercy ayub" userId="8c1eda65d6d00475" providerId="LiveId" clId="{ECA8BA7D-0143-4944-87D0-F46F41F6CA7E}" dt="2024-11-15T18:42:02.755" v="1350" actId="14100"/>
          <ac:spMkLst>
            <pc:docMk/>
            <pc:sldMk cId="1384201448" sldId="278"/>
            <ac:spMk id="11" creationId="{D1B5F39F-F10B-69A1-34F3-E5517721F87F}"/>
          </ac:spMkLst>
        </pc:spChg>
        <pc:picChg chg="add del mod">
          <ac:chgData name="mercy ayub" userId="8c1eda65d6d00475" providerId="LiveId" clId="{ECA8BA7D-0143-4944-87D0-F46F41F6CA7E}" dt="2024-11-15T18:06:52.246" v="1262" actId="478"/>
          <ac:picMkLst>
            <pc:docMk/>
            <pc:sldMk cId="1384201448" sldId="278"/>
            <ac:picMk id="5" creationId="{F2C3B82F-085D-5C93-F5CF-61B3403F2974}"/>
          </ac:picMkLst>
        </pc:picChg>
        <pc:picChg chg="add del mod">
          <ac:chgData name="mercy ayub" userId="8c1eda65d6d00475" providerId="LiveId" clId="{ECA8BA7D-0143-4944-87D0-F46F41F6CA7E}" dt="2024-11-15T18:38:31.453" v="1306" actId="478"/>
          <ac:picMkLst>
            <pc:docMk/>
            <pc:sldMk cId="1384201448" sldId="278"/>
            <ac:picMk id="6" creationId="{84B165CC-D6AC-82A7-2268-F7DED7AC1E4A}"/>
          </ac:picMkLst>
        </pc:picChg>
        <pc:picChg chg="del">
          <ac:chgData name="mercy ayub" userId="8c1eda65d6d00475" providerId="LiveId" clId="{ECA8BA7D-0143-4944-87D0-F46F41F6CA7E}" dt="2024-11-14T18:36:59.650" v="770" actId="478"/>
          <ac:picMkLst>
            <pc:docMk/>
            <pc:sldMk cId="1384201448" sldId="278"/>
            <ac:picMk id="6" creationId="{DEF88934-5C11-FE0D-04D9-EFD40FF30040}"/>
          </ac:picMkLst>
        </pc:picChg>
        <pc:picChg chg="add del mod">
          <ac:chgData name="mercy ayub" userId="8c1eda65d6d00475" providerId="LiveId" clId="{ECA8BA7D-0143-4944-87D0-F46F41F6CA7E}" dt="2024-11-15T18:39:53.393" v="1339" actId="478"/>
          <ac:picMkLst>
            <pc:docMk/>
            <pc:sldMk cId="1384201448" sldId="278"/>
            <ac:picMk id="8" creationId="{C3119610-97CF-B859-FC31-F2C561B66673}"/>
          </ac:picMkLst>
        </pc:picChg>
        <pc:picChg chg="mod">
          <ac:chgData name="mercy ayub" userId="8c1eda65d6d00475" providerId="LiveId" clId="{ECA8BA7D-0143-4944-87D0-F46F41F6CA7E}" dt="2024-11-15T18:40:48.639" v="1348" actId="14100"/>
          <ac:picMkLst>
            <pc:docMk/>
            <pc:sldMk cId="1384201448" sldId="278"/>
            <ac:picMk id="10" creationId="{1692CB3C-A0BA-355C-D31D-9DFBD6514684}"/>
          </ac:picMkLst>
        </pc:picChg>
        <pc:picChg chg="add mod">
          <ac:chgData name="mercy ayub" userId="8c1eda65d6d00475" providerId="LiveId" clId="{ECA8BA7D-0143-4944-87D0-F46F41F6CA7E}" dt="2024-11-15T18:40:55.584" v="1349" actId="14100"/>
          <ac:picMkLst>
            <pc:docMk/>
            <pc:sldMk cId="1384201448" sldId="278"/>
            <ac:picMk id="12" creationId="{BB111145-EC83-3723-E0DA-9CC992261C4B}"/>
          </ac:picMkLst>
        </pc:picChg>
      </pc:sldChg>
      <pc:sldChg chg="modSp mod">
        <pc:chgData name="mercy ayub" userId="8c1eda65d6d00475" providerId="LiveId" clId="{ECA8BA7D-0143-4944-87D0-F46F41F6CA7E}" dt="2024-11-14T19:32:11.084" v="1082" actId="13926"/>
        <pc:sldMkLst>
          <pc:docMk/>
          <pc:sldMk cId="571738333" sldId="279"/>
        </pc:sldMkLst>
        <pc:spChg chg="mod">
          <ac:chgData name="mercy ayub" userId="8c1eda65d6d00475" providerId="LiveId" clId="{ECA8BA7D-0143-4944-87D0-F46F41F6CA7E}" dt="2024-11-14T19:32:11.084" v="1082" actId="13926"/>
          <ac:spMkLst>
            <pc:docMk/>
            <pc:sldMk cId="571738333" sldId="279"/>
            <ac:spMk id="3" creationId="{1852B342-0131-40F7-0ACA-414AA0D4066D}"/>
          </ac:spMkLst>
        </pc:spChg>
      </pc:sldChg>
      <pc:sldChg chg="addSp delSp modSp mod">
        <pc:chgData name="mercy ayub" userId="8c1eda65d6d00475" providerId="LiveId" clId="{ECA8BA7D-0143-4944-87D0-F46F41F6CA7E}" dt="2024-11-15T18:54:40.960" v="1383" actId="14100"/>
        <pc:sldMkLst>
          <pc:docMk/>
          <pc:sldMk cId="3462348702" sldId="283"/>
        </pc:sldMkLst>
        <pc:spChg chg="mod">
          <ac:chgData name="mercy ayub" userId="8c1eda65d6d00475" providerId="LiveId" clId="{ECA8BA7D-0143-4944-87D0-F46F41F6CA7E}" dt="2024-11-15T18:50:17.237" v="1378" actId="27636"/>
          <ac:spMkLst>
            <pc:docMk/>
            <pc:sldMk cId="3462348702" sldId="283"/>
            <ac:spMk id="7" creationId="{31F28648-D2E8-1637-FB27-1FD00CC75ACC}"/>
          </ac:spMkLst>
        </pc:spChg>
        <pc:picChg chg="add del mod">
          <ac:chgData name="mercy ayub" userId="8c1eda65d6d00475" providerId="LiveId" clId="{ECA8BA7D-0143-4944-87D0-F46F41F6CA7E}" dt="2024-11-15T18:54:29.840" v="1380" actId="478"/>
          <ac:picMkLst>
            <pc:docMk/>
            <pc:sldMk cId="3462348702" sldId="283"/>
            <ac:picMk id="4" creationId="{DAD538A3-6FAB-114D-6268-913704BE8D6C}"/>
          </ac:picMkLst>
        </pc:picChg>
        <pc:picChg chg="mod">
          <ac:chgData name="mercy ayub" userId="8c1eda65d6d00475" providerId="LiveId" clId="{ECA8BA7D-0143-4944-87D0-F46F41F6CA7E}" dt="2024-11-15T18:00:48.936" v="1260" actId="1076"/>
          <ac:picMkLst>
            <pc:docMk/>
            <pc:sldMk cId="3462348702" sldId="283"/>
            <ac:picMk id="5" creationId="{F9F8A49C-4BA5-1C1D-35EA-20DD5C32A0CB}"/>
          </ac:picMkLst>
        </pc:picChg>
        <pc:picChg chg="add mod">
          <ac:chgData name="mercy ayub" userId="8c1eda65d6d00475" providerId="LiveId" clId="{ECA8BA7D-0143-4944-87D0-F46F41F6CA7E}" dt="2024-11-15T18:54:40.960" v="1383" actId="14100"/>
          <ac:picMkLst>
            <pc:docMk/>
            <pc:sldMk cId="3462348702" sldId="283"/>
            <ac:picMk id="8" creationId="{7AAFA7F8-161F-3C60-5DB8-250EC9169E17}"/>
          </ac:picMkLst>
        </pc:picChg>
      </pc:sldChg>
      <pc:sldChg chg="modSp mod">
        <pc:chgData name="mercy ayub" userId="8c1eda65d6d00475" providerId="LiveId" clId="{ECA8BA7D-0143-4944-87D0-F46F41F6CA7E}" dt="2024-11-14T19:16:08.325" v="918" actId="13926"/>
        <pc:sldMkLst>
          <pc:docMk/>
          <pc:sldMk cId="395518374" sldId="286"/>
        </pc:sldMkLst>
        <pc:spChg chg="mod">
          <ac:chgData name="mercy ayub" userId="8c1eda65d6d00475" providerId="LiveId" clId="{ECA8BA7D-0143-4944-87D0-F46F41F6CA7E}" dt="2024-11-14T19:16:08.325" v="918" actId="13926"/>
          <ac:spMkLst>
            <pc:docMk/>
            <pc:sldMk cId="395518374" sldId="286"/>
            <ac:spMk id="2" creationId="{E01A6F9B-1282-43D7-79C6-9DFEDB820C10}"/>
          </ac:spMkLst>
        </pc:spChg>
        <pc:spChg chg="mod">
          <ac:chgData name="mercy ayub" userId="8c1eda65d6d00475" providerId="LiveId" clId="{ECA8BA7D-0143-4944-87D0-F46F41F6CA7E}" dt="2024-11-14T19:14:38.088" v="916" actId="13926"/>
          <ac:spMkLst>
            <pc:docMk/>
            <pc:sldMk cId="395518374" sldId="286"/>
            <ac:spMk id="3" creationId="{FC86553E-DE3A-95D1-075F-D5C4AAD64A4D}"/>
          </ac:spMkLst>
        </pc:spChg>
      </pc:sldChg>
      <pc:sldChg chg="modSp mod">
        <pc:chgData name="mercy ayub" userId="8c1eda65d6d00475" providerId="LiveId" clId="{ECA8BA7D-0143-4944-87D0-F46F41F6CA7E}" dt="2024-11-14T17:43:31.747" v="355" actId="403"/>
        <pc:sldMkLst>
          <pc:docMk/>
          <pc:sldMk cId="3767323052" sldId="287"/>
        </pc:sldMkLst>
        <pc:spChg chg="mod">
          <ac:chgData name="mercy ayub" userId="8c1eda65d6d00475" providerId="LiveId" clId="{ECA8BA7D-0143-4944-87D0-F46F41F6CA7E}" dt="2024-11-14T17:37:03.812" v="229" actId="20577"/>
          <ac:spMkLst>
            <pc:docMk/>
            <pc:sldMk cId="3767323052" sldId="287"/>
            <ac:spMk id="2" creationId="{E8BD22F7-26E1-69FA-0776-CA1C049D0D01}"/>
          </ac:spMkLst>
        </pc:spChg>
        <pc:spChg chg="mod">
          <ac:chgData name="mercy ayub" userId="8c1eda65d6d00475" providerId="LiveId" clId="{ECA8BA7D-0143-4944-87D0-F46F41F6CA7E}" dt="2024-11-14T17:43:31.747" v="355" actId="403"/>
          <ac:spMkLst>
            <pc:docMk/>
            <pc:sldMk cId="3767323052" sldId="287"/>
            <ac:spMk id="3" creationId="{3C705AF6-B385-6427-5AF5-137BFC446F48}"/>
          </ac:spMkLst>
        </pc:spChg>
      </pc:sldChg>
      <pc:sldChg chg="addSp delSp modSp mod">
        <pc:chgData name="mercy ayub" userId="8c1eda65d6d00475" providerId="LiveId" clId="{ECA8BA7D-0143-4944-87D0-F46F41F6CA7E}" dt="2024-11-15T17:43:39.588" v="1243" actId="14100"/>
        <pc:sldMkLst>
          <pc:docMk/>
          <pc:sldMk cId="1219820650" sldId="288"/>
        </pc:sldMkLst>
        <pc:picChg chg="del">
          <ac:chgData name="mercy ayub" userId="8c1eda65d6d00475" providerId="LiveId" clId="{ECA8BA7D-0143-4944-87D0-F46F41F6CA7E}" dt="2024-11-15T17:43:16.808" v="1238" actId="478"/>
          <ac:picMkLst>
            <pc:docMk/>
            <pc:sldMk cId="1219820650" sldId="288"/>
            <ac:picMk id="5" creationId="{EFF7D403-3B8F-CBF8-5199-682CB94D99B4}"/>
          </ac:picMkLst>
        </pc:picChg>
        <pc:picChg chg="add mod">
          <ac:chgData name="mercy ayub" userId="8c1eda65d6d00475" providerId="LiveId" clId="{ECA8BA7D-0143-4944-87D0-F46F41F6CA7E}" dt="2024-11-15T17:43:39.588" v="1243" actId="14100"/>
          <ac:picMkLst>
            <pc:docMk/>
            <pc:sldMk cId="1219820650" sldId="288"/>
            <ac:picMk id="7" creationId="{15D225A9-7598-BC4E-192A-96920DA1062B}"/>
          </ac:picMkLst>
        </pc:picChg>
      </pc:sldChg>
      <pc:sldChg chg="modSp mod">
        <pc:chgData name="mercy ayub" userId="8c1eda65d6d00475" providerId="LiveId" clId="{ECA8BA7D-0143-4944-87D0-F46F41F6CA7E}" dt="2024-11-15T17:55:49.810" v="1247" actId="14100"/>
        <pc:sldMkLst>
          <pc:docMk/>
          <pc:sldMk cId="898822007" sldId="290"/>
        </pc:sldMkLst>
        <pc:spChg chg="mod">
          <ac:chgData name="mercy ayub" userId="8c1eda65d6d00475" providerId="LiveId" clId="{ECA8BA7D-0143-4944-87D0-F46F41F6CA7E}" dt="2024-11-14T19:27:36.044" v="1053" actId="13926"/>
          <ac:spMkLst>
            <pc:docMk/>
            <pc:sldMk cId="898822007" sldId="290"/>
            <ac:spMk id="3" creationId="{93ACF237-1C98-8B7B-5CB9-2C10840BE2F5}"/>
          </ac:spMkLst>
        </pc:spChg>
        <pc:picChg chg="mod">
          <ac:chgData name="mercy ayub" userId="8c1eda65d6d00475" providerId="LiveId" clId="{ECA8BA7D-0143-4944-87D0-F46F41F6CA7E}" dt="2024-11-15T17:55:49.810" v="1247" actId="14100"/>
          <ac:picMkLst>
            <pc:docMk/>
            <pc:sldMk cId="898822007" sldId="290"/>
            <ac:picMk id="5" creationId="{C8D83B74-A196-7820-582E-E86DD13578A8}"/>
          </ac:picMkLst>
        </pc:picChg>
      </pc:sldChg>
      <pc:sldChg chg="addSp delSp modSp mod">
        <pc:chgData name="mercy ayub" userId="8c1eda65d6d00475" providerId="LiveId" clId="{ECA8BA7D-0143-4944-87D0-F46F41F6CA7E}" dt="2024-11-15T17:59:06.025" v="1259" actId="14100"/>
        <pc:sldMkLst>
          <pc:docMk/>
          <pc:sldMk cId="3614141945" sldId="291"/>
        </pc:sldMkLst>
        <pc:picChg chg="add mod">
          <ac:chgData name="mercy ayub" userId="8c1eda65d6d00475" providerId="LiveId" clId="{ECA8BA7D-0143-4944-87D0-F46F41F6CA7E}" dt="2024-11-15T17:59:06.025" v="1259" actId="14100"/>
          <ac:picMkLst>
            <pc:docMk/>
            <pc:sldMk cId="3614141945" sldId="291"/>
            <ac:picMk id="5" creationId="{D1A43227-6A1B-490A-DD76-0711EE6E89B9}"/>
          </ac:picMkLst>
        </pc:picChg>
        <pc:picChg chg="del">
          <ac:chgData name="mercy ayub" userId="8c1eda65d6d00475" providerId="LiveId" clId="{ECA8BA7D-0143-4944-87D0-F46F41F6CA7E}" dt="2024-11-15T17:58:52.520" v="1255" actId="478"/>
          <ac:picMkLst>
            <pc:docMk/>
            <pc:sldMk cId="3614141945" sldId="291"/>
            <ac:picMk id="9" creationId="{E6DB17DB-6ABE-F0AA-42F8-8085F460A7A3}"/>
          </ac:picMkLst>
        </pc:picChg>
      </pc:sldChg>
      <pc:sldChg chg="modSp mod">
        <pc:chgData name="mercy ayub" userId="8c1eda65d6d00475" providerId="LiveId" clId="{ECA8BA7D-0143-4944-87D0-F46F41F6CA7E}" dt="2024-11-14T16:56:40.263" v="0" actId="113"/>
        <pc:sldMkLst>
          <pc:docMk/>
          <pc:sldMk cId="158294355" sldId="293"/>
        </pc:sldMkLst>
        <pc:spChg chg="mod">
          <ac:chgData name="mercy ayub" userId="8c1eda65d6d00475" providerId="LiveId" clId="{ECA8BA7D-0143-4944-87D0-F46F41F6CA7E}" dt="2024-11-14T16:56:40.263" v="0" actId="113"/>
          <ac:spMkLst>
            <pc:docMk/>
            <pc:sldMk cId="158294355" sldId="293"/>
            <ac:spMk id="2" creationId="{6EEB3EF5-EF9F-BA0B-0E35-6DAF26B38928}"/>
          </ac:spMkLst>
        </pc:spChg>
      </pc:sldChg>
      <pc:sldChg chg="modSp mod">
        <pc:chgData name="mercy ayub" userId="8c1eda65d6d00475" providerId="LiveId" clId="{ECA8BA7D-0143-4944-87D0-F46F41F6CA7E}" dt="2024-11-14T17:29:06.524" v="159" actId="6549"/>
        <pc:sldMkLst>
          <pc:docMk/>
          <pc:sldMk cId="3343332677" sldId="294"/>
        </pc:sldMkLst>
        <pc:spChg chg="mod">
          <ac:chgData name="mercy ayub" userId="8c1eda65d6d00475" providerId="LiveId" clId="{ECA8BA7D-0143-4944-87D0-F46F41F6CA7E}" dt="2024-11-14T17:29:06.524" v="159" actId="6549"/>
          <ac:spMkLst>
            <pc:docMk/>
            <pc:sldMk cId="3343332677" sldId="294"/>
            <ac:spMk id="3" creationId="{6B50B364-36E7-AB07-EF63-EF8729B1DE07}"/>
          </ac:spMkLst>
        </pc:spChg>
      </pc:sldChg>
      <pc:sldChg chg="addSp modSp new mod">
        <pc:chgData name="mercy ayub" userId="8c1eda65d6d00475" providerId="LiveId" clId="{ECA8BA7D-0143-4944-87D0-F46F41F6CA7E}" dt="2024-11-15T19:07:55.037" v="1475" actId="21"/>
        <pc:sldMkLst>
          <pc:docMk/>
          <pc:sldMk cId="1668181852" sldId="295"/>
        </pc:sldMkLst>
        <pc:spChg chg="mod">
          <ac:chgData name="mercy ayub" userId="8c1eda65d6d00475" providerId="LiveId" clId="{ECA8BA7D-0143-4944-87D0-F46F41F6CA7E}" dt="2024-11-15T19:07:05.686" v="1470" actId="20577"/>
          <ac:spMkLst>
            <pc:docMk/>
            <pc:sldMk cId="1668181852" sldId="295"/>
            <ac:spMk id="2" creationId="{1F18B3B7-4E71-70D7-2DF8-6D08FEE329AC}"/>
          </ac:spMkLst>
        </pc:spChg>
        <pc:spChg chg="mod">
          <ac:chgData name="mercy ayub" userId="8c1eda65d6d00475" providerId="LiveId" clId="{ECA8BA7D-0143-4944-87D0-F46F41F6CA7E}" dt="2024-11-15T19:07:55.037" v="1475" actId="21"/>
          <ac:spMkLst>
            <pc:docMk/>
            <pc:sldMk cId="1668181852" sldId="295"/>
            <ac:spMk id="3" creationId="{8E5ABF1D-9712-8688-B924-2B3C8FFBA572}"/>
          </ac:spMkLst>
        </pc:spChg>
        <pc:spChg chg="add">
          <ac:chgData name="mercy ayub" userId="8c1eda65d6d00475" providerId="LiveId" clId="{ECA8BA7D-0143-4944-87D0-F46F41F6CA7E}" dt="2024-11-15T16:21:22.660" v="1169"/>
          <ac:spMkLst>
            <pc:docMk/>
            <pc:sldMk cId="1668181852" sldId="295"/>
            <ac:spMk id="4" creationId="{45D43D37-D986-A495-3272-2BE956C20514}"/>
          </ac:spMkLst>
        </pc:spChg>
      </pc:sldChg>
      <pc:sldChg chg="modSp new mod">
        <pc:chgData name="mercy ayub" userId="8c1eda65d6d00475" providerId="LiveId" clId="{ECA8BA7D-0143-4944-87D0-F46F41F6CA7E}" dt="2024-11-15T19:07:18.164" v="1473" actId="1076"/>
        <pc:sldMkLst>
          <pc:docMk/>
          <pc:sldMk cId="3849269586" sldId="296"/>
        </pc:sldMkLst>
        <pc:spChg chg="mod">
          <ac:chgData name="mercy ayub" userId="8c1eda65d6d00475" providerId="LiveId" clId="{ECA8BA7D-0143-4944-87D0-F46F41F6CA7E}" dt="2024-11-15T19:07:14.913" v="1472" actId="14100"/>
          <ac:spMkLst>
            <pc:docMk/>
            <pc:sldMk cId="3849269586" sldId="296"/>
            <ac:spMk id="2" creationId="{A2D6902B-B59B-85C6-C992-CFC5446C46DD}"/>
          </ac:spMkLst>
        </pc:spChg>
        <pc:spChg chg="mod">
          <ac:chgData name="mercy ayub" userId="8c1eda65d6d00475" providerId="LiveId" clId="{ECA8BA7D-0143-4944-87D0-F46F41F6CA7E}" dt="2024-11-15T19:07:18.164" v="1473" actId="1076"/>
          <ac:spMkLst>
            <pc:docMk/>
            <pc:sldMk cId="3849269586" sldId="296"/>
            <ac:spMk id="3" creationId="{63B9CE0A-6475-54CA-3B9E-E63C8408ADCC}"/>
          </ac:spMkLst>
        </pc:spChg>
      </pc:sldChg>
      <pc:sldChg chg="addSp delSp modSp new mod">
        <pc:chgData name="mercy ayub" userId="8c1eda65d6d00475" providerId="LiveId" clId="{ECA8BA7D-0143-4944-87D0-F46F41F6CA7E}" dt="2024-11-15T19:24:34.150" v="2025" actId="1076"/>
        <pc:sldMkLst>
          <pc:docMk/>
          <pc:sldMk cId="2820223359" sldId="297"/>
        </pc:sldMkLst>
        <pc:spChg chg="del">
          <ac:chgData name="mercy ayub" userId="8c1eda65d6d00475" providerId="LiveId" clId="{ECA8BA7D-0143-4944-87D0-F46F41F6CA7E}" dt="2024-11-15T19:16:55.607" v="1974" actId="478"/>
          <ac:spMkLst>
            <pc:docMk/>
            <pc:sldMk cId="2820223359" sldId="297"/>
            <ac:spMk id="2" creationId="{C9E17A1F-3515-CE63-450D-5A9C5C37F9F1}"/>
          </ac:spMkLst>
        </pc:spChg>
        <pc:spChg chg="del mod">
          <ac:chgData name="mercy ayub" userId="8c1eda65d6d00475" providerId="LiveId" clId="{ECA8BA7D-0143-4944-87D0-F46F41F6CA7E}" dt="2024-11-15T19:17:40.081" v="1981" actId="478"/>
          <ac:spMkLst>
            <pc:docMk/>
            <pc:sldMk cId="2820223359" sldId="297"/>
            <ac:spMk id="3" creationId="{69B81D68-E320-946C-307D-1DBE90EFC5C9}"/>
          </ac:spMkLst>
        </pc:spChg>
        <pc:spChg chg="add mod">
          <ac:chgData name="mercy ayub" userId="8c1eda65d6d00475" providerId="LiveId" clId="{ECA8BA7D-0143-4944-87D0-F46F41F6CA7E}" dt="2024-11-15T19:24:34.150" v="2025" actId="1076"/>
          <ac:spMkLst>
            <pc:docMk/>
            <pc:sldMk cId="2820223359" sldId="297"/>
            <ac:spMk id="4" creationId="{6358547D-F786-0A80-977D-5A73A21EE508}"/>
          </ac:spMkLst>
        </pc:spChg>
      </pc:sldChg>
      <pc:sldChg chg="addSp delSp modSp new mod ord">
        <pc:chgData name="mercy ayub" userId="8c1eda65d6d00475" providerId="LiveId" clId="{ECA8BA7D-0143-4944-87D0-F46F41F6CA7E}" dt="2024-11-15T19:35:10.710" v="2057" actId="14100"/>
        <pc:sldMkLst>
          <pc:docMk/>
          <pc:sldMk cId="1930869900" sldId="298"/>
        </pc:sldMkLst>
        <pc:spChg chg="add del mod">
          <ac:chgData name="mercy ayub" userId="8c1eda65d6d00475" providerId="LiveId" clId="{ECA8BA7D-0143-4944-87D0-F46F41F6CA7E}" dt="2024-11-15T19:35:03.799" v="2055" actId="14100"/>
          <ac:spMkLst>
            <pc:docMk/>
            <pc:sldMk cId="1930869900" sldId="298"/>
            <ac:spMk id="2" creationId="{8D9877BF-BD1A-153A-6E7A-252166C8E35F}"/>
          </ac:spMkLst>
        </pc:spChg>
        <pc:spChg chg="mod">
          <ac:chgData name="mercy ayub" userId="8c1eda65d6d00475" providerId="LiveId" clId="{ECA8BA7D-0143-4944-87D0-F46F41F6CA7E}" dt="2024-11-15T19:35:10.710" v="2057" actId="14100"/>
          <ac:spMkLst>
            <pc:docMk/>
            <pc:sldMk cId="1930869900" sldId="298"/>
            <ac:spMk id="3" creationId="{E0B4D9B0-84F8-9D2E-56D1-7124AA230D55}"/>
          </ac:spMkLst>
        </pc:spChg>
        <pc:spChg chg="add del mod">
          <ac:chgData name="mercy ayub" userId="8c1eda65d6d00475" providerId="LiveId" clId="{ECA8BA7D-0143-4944-87D0-F46F41F6CA7E}" dt="2024-11-15T19:24:16.277" v="2021" actId="478"/>
          <ac:spMkLst>
            <pc:docMk/>
            <pc:sldMk cId="1930869900" sldId="298"/>
            <ac:spMk id="4" creationId="{F097A597-0648-BEE0-C9AE-8D0F173EEC16}"/>
          </ac:spMkLst>
        </pc:spChg>
      </pc:sldChg>
    </pc:docChg>
  </pc:docChgLst>
  <pc:docChgLst>
    <pc:chgData name="mercy ayub" userId="8c1eda65d6d00475" providerId="LiveId" clId="{D0BBA3FE-A0BE-4CCF-BDE4-72DA4FA35C36}"/>
    <pc:docChg chg="undo redo custSel addSld delSld modSld sldOrd">
      <pc:chgData name="mercy ayub" userId="8c1eda65d6d00475" providerId="LiveId" clId="{D0BBA3FE-A0BE-4CCF-BDE4-72DA4FA35C36}" dt="2024-11-14T16:54:18.147" v="3096" actId="1076"/>
      <pc:docMkLst>
        <pc:docMk/>
      </pc:docMkLst>
      <pc:sldChg chg="addSp delSp modSp mod">
        <pc:chgData name="mercy ayub" userId="8c1eda65d6d00475" providerId="LiveId" clId="{D0BBA3FE-A0BE-4CCF-BDE4-72DA4FA35C36}" dt="2024-11-14T16:07:47.220" v="2934" actId="404"/>
        <pc:sldMkLst>
          <pc:docMk/>
          <pc:sldMk cId="3002910516" sldId="256"/>
        </pc:sldMkLst>
        <pc:spChg chg="del mod">
          <ac:chgData name="mercy ayub" userId="8c1eda65d6d00475" providerId="LiveId" clId="{D0BBA3FE-A0BE-4CCF-BDE4-72DA4FA35C36}" dt="2024-11-14T16:06:44.978" v="2922" actId="478"/>
          <ac:spMkLst>
            <pc:docMk/>
            <pc:sldMk cId="3002910516" sldId="256"/>
            <ac:spMk id="2" creationId="{7FF7FDE0-5C8A-A490-00B2-3373034B6CFC}"/>
          </ac:spMkLst>
        </pc:spChg>
        <pc:spChg chg="mod">
          <ac:chgData name="mercy ayub" userId="8c1eda65d6d00475" providerId="LiveId" clId="{D0BBA3FE-A0BE-4CCF-BDE4-72DA4FA35C36}" dt="2024-11-14T16:05:29.541" v="2919" actId="403"/>
          <ac:spMkLst>
            <pc:docMk/>
            <pc:sldMk cId="3002910516" sldId="256"/>
            <ac:spMk id="3" creationId="{771703C4-F380-AF8E-33EF-DBFDF7FE77DE}"/>
          </ac:spMkLst>
        </pc:spChg>
        <pc:spChg chg="add mod">
          <ac:chgData name="mercy ayub" userId="8c1eda65d6d00475" providerId="LiveId" clId="{D0BBA3FE-A0BE-4CCF-BDE4-72DA4FA35C36}" dt="2024-11-14T16:07:47.220" v="2934" actId="404"/>
          <ac:spMkLst>
            <pc:docMk/>
            <pc:sldMk cId="3002910516" sldId="256"/>
            <ac:spMk id="4" creationId="{869F4438-CFC4-3767-6466-DFFFA463FDE3}"/>
          </ac:spMkLst>
        </pc:spChg>
        <pc:spChg chg="add del mod">
          <ac:chgData name="mercy ayub" userId="8c1eda65d6d00475" providerId="LiveId" clId="{D0BBA3FE-A0BE-4CCF-BDE4-72DA4FA35C36}" dt="2024-11-14T16:07:28.107" v="2928" actId="478"/>
          <ac:spMkLst>
            <pc:docMk/>
            <pc:sldMk cId="3002910516" sldId="256"/>
            <ac:spMk id="6" creationId="{A6F49940-CB82-2E5A-AA73-E31A42053338}"/>
          </ac:spMkLst>
        </pc:spChg>
      </pc:sldChg>
      <pc:sldChg chg="modSp mod">
        <pc:chgData name="mercy ayub" userId="8c1eda65d6d00475" providerId="LiveId" clId="{D0BBA3FE-A0BE-4CCF-BDE4-72DA4FA35C36}" dt="2024-11-14T16:19:11.921" v="3015" actId="113"/>
        <pc:sldMkLst>
          <pc:docMk/>
          <pc:sldMk cId="1954932716" sldId="257"/>
        </pc:sldMkLst>
        <pc:spChg chg="mod">
          <ac:chgData name="mercy ayub" userId="8c1eda65d6d00475" providerId="LiveId" clId="{D0BBA3FE-A0BE-4CCF-BDE4-72DA4FA35C36}" dt="2024-11-14T16:19:11.921" v="3015" actId="113"/>
          <ac:spMkLst>
            <pc:docMk/>
            <pc:sldMk cId="1954932716" sldId="257"/>
            <ac:spMk id="2" creationId="{2C444FE1-8675-619F-7CD9-CE68C382028B}"/>
          </ac:spMkLst>
        </pc:spChg>
        <pc:spChg chg="mod">
          <ac:chgData name="mercy ayub" userId="8c1eda65d6d00475" providerId="LiveId" clId="{D0BBA3FE-A0BE-4CCF-BDE4-72DA4FA35C36}" dt="2024-11-13T21:20:51.701" v="310" actId="27636"/>
          <ac:spMkLst>
            <pc:docMk/>
            <pc:sldMk cId="1954932716" sldId="257"/>
            <ac:spMk id="3" creationId="{AFD34B87-F3DA-33B9-B3DF-26CADDB57363}"/>
          </ac:spMkLst>
        </pc:spChg>
      </pc:sldChg>
      <pc:sldChg chg="modSp mod ord">
        <pc:chgData name="mercy ayub" userId="8c1eda65d6d00475" providerId="LiveId" clId="{D0BBA3FE-A0BE-4CCF-BDE4-72DA4FA35C36}" dt="2024-11-14T16:19:36.132" v="3018" actId="113"/>
        <pc:sldMkLst>
          <pc:docMk/>
          <pc:sldMk cId="3308464893" sldId="258"/>
        </pc:sldMkLst>
        <pc:spChg chg="mod">
          <ac:chgData name="mercy ayub" userId="8c1eda65d6d00475" providerId="LiveId" clId="{D0BBA3FE-A0BE-4CCF-BDE4-72DA4FA35C36}" dt="2024-11-14T16:19:36.132" v="3018" actId="113"/>
          <ac:spMkLst>
            <pc:docMk/>
            <pc:sldMk cId="3308464893" sldId="258"/>
            <ac:spMk id="2" creationId="{B21C3801-5ECE-AD14-C4E1-2EDFBB56D4F9}"/>
          </ac:spMkLst>
        </pc:spChg>
        <pc:spChg chg="mod">
          <ac:chgData name="mercy ayub" userId="8c1eda65d6d00475" providerId="LiveId" clId="{D0BBA3FE-A0BE-4CCF-BDE4-72DA4FA35C36}" dt="2024-11-14T15:45:46.007" v="2696" actId="2711"/>
          <ac:spMkLst>
            <pc:docMk/>
            <pc:sldMk cId="3308464893" sldId="258"/>
            <ac:spMk id="3" creationId="{7B5B1E7A-1452-12C6-8739-B0EE5D5E1E6F}"/>
          </ac:spMkLst>
        </pc:spChg>
      </pc:sldChg>
      <pc:sldChg chg="modSp mod">
        <pc:chgData name="mercy ayub" userId="8c1eda65d6d00475" providerId="LiveId" clId="{D0BBA3FE-A0BE-4CCF-BDE4-72DA4FA35C36}" dt="2024-11-14T16:20:12.007" v="3020" actId="113"/>
        <pc:sldMkLst>
          <pc:docMk/>
          <pc:sldMk cId="1161580559" sldId="259"/>
        </pc:sldMkLst>
        <pc:spChg chg="mod">
          <ac:chgData name="mercy ayub" userId="8c1eda65d6d00475" providerId="LiveId" clId="{D0BBA3FE-A0BE-4CCF-BDE4-72DA4FA35C36}" dt="2024-11-14T16:20:12.007" v="3020" actId="113"/>
          <ac:spMkLst>
            <pc:docMk/>
            <pc:sldMk cId="1161580559" sldId="259"/>
            <ac:spMk id="2" creationId="{636043CB-385B-FE85-BA10-0F982DA5CE93}"/>
          </ac:spMkLst>
        </pc:spChg>
        <pc:spChg chg="mod">
          <ac:chgData name="mercy ayub" userId="8c1eda65d6d00475" providerId="LiveId" clId="{D0BBA3FE-A0BE-4CCF-BDE4-72DA4FA35C36}" dt="2024-11-14T15:46:42.858" v="2701" actId="1076"/>
          <ac:spMkLst>
            <pc:docMk/>
            <pc:sldMk cId="1161580559" sldId="259"/>
            <ac:spMk id="3" creationId="{B6038764-C41B-C44C-255F-CF9129B15FFA}"/>
          </ac:spMkLst>
        </pc:spChg>
      </pc:sldChg>
      <pc:sldChg chg="modSp del mod">
        <pc:chgData name="mercy ayub" userId="8c1eda65d6d00475" providerId="LiveId" clId="{D0BBA3FE-A0BE-4CCF-BDE4-72DA4FA35C36}" dt="2024-11-13T21:42:02.679" v="639" actId="47"/>
        <pc:sldMkLst>
          <pc:docMk/>
          <pc:sldMk cId="180539239" sldId="261"/>
        </pc:sldMkLst>
        <pc:spChg chg="mod">
          <ac:chgData name="mercy ayub" userId="8c1eda65d6d00475" providerId="LiveId" clId="{D0BBA3FE-A0BE-4CCF-BDE4-72DA4FA35C36}" dt="2024-11-13T21:32:32.606" v="396" actId="14100"/>
          <ac:spMkLst>
            <pc:docMk/>
            <pc:sldMk cId="180539239" sldId="261"/>
            <ac:spMk id="2" creationId="{7754C6AD-6110-B10F-36AB-8764C27064A4}"/>
          </ac:spMkLst>
        </pc:spChg>
        <pc:spChg chg="mod">
          <ac:chgData name="mercy ayub" userId="8c1eda65d6d00475" providerId="LiveId" clId="{D0BBA3FE-A0BE-4CCF-BDE4-72DA4FA35C36}" dt="2024-11-13T21:21:58.345" v="319"/>
          <ac:spMkLst>
            <pc:docMk/>
            <pc:sldMk cId="180539239" sldId="261"/>
            <ac:spMk id="3" creationId="{24A5946D-C63E-1363-373F-011D157E2CA7}"/>
          </ac:spMkLst>
        </pc:spChg>
      </pc:sldChg>
      <pc:sldChg chg="modSp mod">
        <pc:chgData name="mercy ayub" userId="8c1eda65d6d00475" providerId="LiveId" clId="{D0BBA3FE-A0BE-4CCF-BDE4-72DA4FA35C36}" dt="2024-11-14T16:25:21.131" v="3094" actId="113"/>
        <pc:sldMkLst>
          <pc:docMk/>
          <pc:sldMk cId="1186618420" sldId="262"/>
        </pc:sldMkLst>
        <pc:spChg chg="mod">
          <ac:chgData name="mercy ayub" userId="8c1eda65d6d00475" providerId="LiveId" clId="{D0BBA3FE-A0BE-4CCF-BDE4-72DA4FA35C36}" dt="2024-11-14T16:25:21.131" v="3094" actId="113"/>
          <ac:spMkLst>
            <pc:docMk/>
            <pc:sldMk cId="1186618420" sldId="262"/>
            <ac:spMk id="2" creationId="{8C767928-CB76-47A7-D032-F52CC6376831}"/>
          </ac:spMkLst>
        </pc:spChg>
        <pc:spChg chg="mod">
          <ac:chgData name="mercy ayub" userId="8c1eda65d6d00475" providerId="LiveId" clId="{D0BBA3FE-A0BE-4CCF-BDE4-72DA4FA35C36}" dt="2024-11-14T15:50:45.571" v="2750" actId="2711"/>
          <ac:spMkLst>
            <pc:docMk/>
            <pc:sldMk cId="1186618420" sldId="262"/>
            <ac:spMk id="3" creationId="{863739F4-FDAF-5CB1-FCDE-FB9DF3BB3F99}"/>
          </ac:spMkLst>
        </pc:spChg>
      </pc:sldChg>
      <pc:sldChg chg="modSp">
        <pc:chgData name="mercy ayub" userId="8c1eda65d6d00475" providerId="LiveId" clId="{D0BBA3FE-A0BE-4CCF-BDE4-72DA4FA35C36}" dt="2024-11-14T12:18:31.929" v="893"/>
        <pc:sldMkLst>
          <pc:docMk/>
          <pc:sldMk cId="3423954430" sldId="263"/>
        </pc:sldMkLst>
        <pc:spChg chg="mod">
          <ac:chgData name="mercy ayub" userId="8c1eda65d6d00475" providerId="LiveId" clId="{D0BBA3FE-A0BE-4CCF-BDE4-72DA4FA35C36}" dt="2024-11-14T12:18:31.929" v="893"/>
          <ac:spMkLst>
            <pc:docMk/>
            <pc:sldMk cId="3423954430" sldId="263"/>
            <ac:spMk id="2" creationId="{6A390E9C-5BF3-C786-1BDC-9C6ECE583757}"/>
          </ac:spMkLst>
        </pc:spChg>
        <pc:spChg chg="mod">
          <ac:chgData name="mercy ayub" userId="8c1eda65d6d00475" providerId="LiveId" clId="{D0BBA3FE-A0BE-4CCF-BDE4-72DA4FA35C36}" dt="2024-11-14T12:18:31.929" v="893"/>
          <ac:spMkLst>
            <pc:docMk/>
            <pc:sldMk cId="3423954430" sldId="263"/>
            <ac:spMk id="3" creationId="{5CD10A4A-F016-71D9-0C0D-BA0526DEAEFA}"/>
          </ac:spMkLst>
        </pc:spChg>
      </pc:sldChg>
      <pc:sldChg chg="modSp">
        <pc:chgData name="mercy ayub" userId="8c1eda65d6d00475" providerId="LiveId" clId="{D0BBA3FE-A0BE-4CCF-BDE4-72DA4FA35C36}" dt="2024-11-14T12:18:31.929" v="893"/>
        <pc:sldMkLst>
          <pc:docMk/>
          <pc:sldMk cId="3990451882" sldId="264"/>
        </pc:sldMkLst>
        <pc:spChg chg="mod">
          <ac:chgData name="mercy ayub" userId="8c1eda65d6d00475" providerId="LiveId" clId="{D0BBA3FE-A0BE-4CCF-BDE4-72DA4FA35C36}" dt="2024-11-14T12:18:31.929" v="893"/>
          <ac:spMkLst>
            <pc:docMk/>
            <pc:sldMk cId="3990451882" sldId="264"/>
            <ac:spMk id="2" creationId="{486C04B2-9B81-2B70-0658-91EA155A4587}"/>
          </ac:spMkLst>
        </pc:spChg>
        <pc:spChg chg="mod">
          <ac:chgData name="mercy ayub" userId="8c1eda65d6d00475" providerId="LiveId" clId="{D0BBA3FE-A0BE-4CCF-BDE4-72DA4FA35C36}" dt="2024-11-14T12:18:31.929" v="893"/>
          <ac:spMkLst>
            <pc:docMk/>
            <pc:sldMk cId="3990451882" sldId="264"/>
            <ac:spMk id="3" creationId="{71F458FD-413F-15DA-B8B8-F857866196C2}"/>
          </ac:spMkLst>
        </pc:spChg>
      </pc:sldChg>
      <pc:sldChg chg="modSp mod">
        <pc:chgData name="mercy ayub" userId="8c1eda65d6d00475" providerId="LiveId" clId="{D0BBA3FE-A0BE-4CCF-BDE4-72DA4FA35C36}" dt="2024-11-14T16:19:18.584" v="3016" actId="113"/>
        <pc:sldMkLst>
          <pc:docMk/>
          <pc:sldMk cId="2093137273" sldId="265"/>
        </pc:sldMkLst>
        <pc:spChg chg="mod">
          <ac:chgData name="mercy ayub" userId="8c1eda65d6d00475" providerId="LiveId" clId="{D0BBA3FE-A0BE-4CCF-BDE4-72DA4FA35C36}" dt="2024-11-14T16:19:18.584" v="3016" actId="113"/>
          <ac:spMkLst>
            <pc:docMk/>
            <pc:sldMk cId="2093137273" sldId="265"/>
            <ac:spMk id="2" creationId="{12475B49-B00A-D9F8-E385-40DDD6D0E77A}"/>
          </ac:spMkLst>
        </pc:spChg>
        <pc:spChg chg="mod">
          <ac:chgData name="mercy ayub" userId="8c1eda65d6d00475" providerId="LiveId" clId="{D0BBA3FE-A0BE-4CCF-BDE4-72DA4FA35C36}" dt="2024-11-14T15:45:34.516" v="2695" actId="2711"/>
          <ac:spMkLst>
            <pc:docMk/>
            <pc:sldMk cId="2093137273" sldId="265"/>
            <ac:spMk id="3" creationId="{1F6C4065-C3A0-97D7-EA9A-8F9B5C1CAAE2}"/>
          </ac:spMkLst>
        </pc:spChg>
      </pc:sldChg>
      <pc:sldChg chg="del">
        <pc:chgData name="mercy ayub" userId="8c1eda65d6d00475" providerId="LiveId" clId="{D0BBA3FE-A0BE-4CCF-BDE4-72DA4FA35C36}" dt="2024-11-13T18:09:21.355" v="186" actId="47"/>
        <pc:sldMkLst>
          <pc:docMk/>
          <pc:sldMk cId="549187687" sldId="267"/>
        </pc:sldMkLst>
      </pc:sldChg>
      <pc:sldChg chg="addSp modSp mod">
        <pc:chgData name="mercy ayub" userId="8c1eda65d6d00475" providerId="LiveId" clId="{D0BBA3FE-A0BE-4CCF-BDE4-72DA4FA35C36}" dt="2024-11-14T16:20:18.651" v="3021" actId="113"/>
        <pc:sldMkLst>
          <pc:docMk/>
          <pc:sldMk cId="569461095" sldId="268"/>
        </pc:sldMkLst>
        <pc:spChg chg="mod">
          <ac:chgData name="mercy ayub" userId="8c1eda65d6d00475" providerId="LiveId" clId="{D0BBA3FE-A0BE-4CCF-BDE4-72DA4FA35C36}" dt="2024-11-14T16:20:18.651" v="3021" actId="113"/>
          <ac:spMkLst>
            <pc:docMk/>
            <pc:sldMk cId="569461095" sldId="268"/>
            <ac:spMk id="2" creationId="{4D7F6D6E-3080-BBA3-D854-76615DC411B8}"/>
          </ac:spMkLst>
        </pc:spChg>
        <pc:spChg chg="mod">
          <ac:chgData name="mercy ayub" userId="8c1eda65d6d00475" providerId="LiveId" clId="{D0BBA3FE-A0BE-4CCF-BDE4-72DA4FA35C36}" dt="2024-11-14T14:35:46.486" v="1682" actId="14100"/>
          <ac:spMkLst>
            <pc:docMk/>
            <pc:sldMk cId="569461095" sldId="268"/>
            <ac:spMk id="3" creationId="{BC2EF7BA-2E90-372A-FE78-8294FFCFDA00}"/>
          </ac:spMkLst>
        </pc:spChg>
        <pc:spChg chg="add">
          <ac:chgData name="mercy ayub" userId="8c1eda65d6d00475" providerId="LiveId" clId="{D0BBA3FE-A0BE-4CCF-BDE4-72DA4FA35C36}" dt="2024-11-14T14:34:05.975" v="1660"/>
          <ac:spMkLst>
            <pc:docMk/>
            <pc:sldMk cId="569461095" sldId="268"/>
            <ac:spMk id="4" creationId="{9D85D2C4-C11B-44E7-7F9B-497767B46BC9}"/>
          </ac:spMkLst>
        </pc:spChg>
        <pc:spChg chg="add">
          <ac:chgData name="mercy ayub" userId="8c1eda65d6d00475" providerId="LiveId" clId="{D0BBA3FE-A0BE-4CCF-BDE4-72DA4FA35C36}" dt="2024-11-14T14:34:16.759" v="1661"/>
          <ac:spMkLst>
            <pc:docMk/>
            <pc:sldMk cId="569461095" sldId="268"/>
            <ac:spMk id="5" creationId="{E28974AF-ECA0-E2EB-FF21-ECA7BF4D696D}"/>
          </ac:spMkLst>
        </pc:spChg>
      </pc:sldChg>
      <pc:sldChg chg="modSp del mod">
        <pc:chgData name="mercy ayub" userId="8c1eda65d6d00475" providerId="LiveId" clId="{D0BBA3FE-A0BE-4CCF-BDE4-72DA4FA35C36}" dt="2024-11-13T21:31:39.363" v="383" actId="47"/>
        <pc:sldMkLst>
          <pc:docMk/>
          <pc:sldMk cId="3062286931" sldId="269"/>
        </pc:sldMkLst>
        <pc:spChg chg="mod">
          <ac:chgData name="mercy ayub" userId="8c1eda65d6d00475" providerId="LiveId" clId="{D0BBA3FE-A0BE-4CCF-BDE4-72DA4FA35C36}" dt="2024-11-13T21:21:58.663" v="326" actId="27636"/>
          <ac:spMkLst>
            <pc:docMk/>
            <pc:sldMk cId="3062286931" sldId="269"/>
            <ac:spMk id="2" creationId="{BDA5E2F0-3F3A-AEB4-CAB5-9987A10D560F}"/>
          </ac:spMkLst>
        </pc:spChg>
        <pc:spChg chg="mod">
          <ac:chgData name="mercy ayub" userId="8c1eda65d6d00475" providerId="LiveId" clId="{D0BBA3FE-A0BE-4CCF-BDE4-72DA4FA35C36}" dt="2024-11-13T18:12:04.761" v="188" actId="13926"/>
          <ac:spMkLst>
            <pc:docMk/>
            <pc:sldMk cId="3062286931" sldId="269"/>
            <ac:spMk id="3" creationId="{5956FFF2-226B-EEF3-79CE-34CEC68F076B}"/>
          </ac:spMkLst>
        </pc:spChg>
      </pc:sldChg>
      <pc:sldChg chg="modSp del mod ord">
        <pc:chgData name="mercy ayub" userId="8c1eda65d6d00475" providerId="LiveId" clId="{D0BBA3FE-A0BE-4CCF-BDE4-72DA4FA35C36}" dt="2024-11-14T14:25:54.786" v="1596" actId="47"/>
        <pc:sldMkLst>
          <pc:docMk/>
          <pc:sldMk cId="2850259324" sldId="270"/>
        </pc:sldMkLst>
        <pc:spChg chg="mod">
          <ac:chgData name="mercy ayub" userId="8c1eda65d6d00475" providerId="LiveId" clId="{D0BBA3FE-A0BE-4CCF-BDE4-72DA4FA35C36}" dt="2024-11-13T21:20:51.179" v="296" actId="27636"/>
          <ac:spMkLst>
            <pc:docMk/>
            <pc:sldMk cId="2850259324" sldId="270"/>
            <ac:spMk id="2" creationId="{270A0B37-10C3-4BAD-303D-7F1384495436}"/>
          </ac:spMkLst>
        </pc:spChg>
        <pc:spChg chg="mod">
          <ac:chgData name="mercy ayub" userId="8c1eda65d6d00475" providerId="LiveId" clId="{D0BBA3FE-A0BE-4CCF-BDE4-72DA4FA35C36}" dt="2024-11-13T21:26:24.241" v="354" actId="13926"/>
          <ac:spMkLst>
            <pc:docMk/>
            <pc:sldMk cId="2850259324" sldId="270"/>
            <ac:spMk id="3" creationId="{D38D10F5-9FCC-ECE6-4222-488DAB1AA0A6}"/>
          </ac:spMkLst>
        </pc:spChg>
      </pc:sldChg>
      <pc:sldChg chg="modSp add mod">
        <pc:chgData name="mercy ayub" userId="8c1eda65d6d00475" providerId="LiveId" clId="{D0BBA3FE-A0BE-4CCF-BDE4-72DA4FA35C36}" dt="2024-11-14T16:24:55.633" v="3091" actId="113"/>
        <pc:sldMkLst>
          <pc:docMk/>
          <pc:sldMk cId="398394035" sldId="271"/>
        </pc:sldMkLst>
        <pc:spChg chg="mod">
          <ac:chgData name="mercy ayub" userId="8c1eda65d6d00475" providerId="LiveId" clId="{D0BBA3FE-A0BE-4CCF-BDE4-72DA4FA35C36}" dt="2024-11-14T16:24:55.633" v="3091" actId="113"/>
          <ac:spMkLst>
            <pc:docMk/>
            <pc:sldMk cId="398394035" sldId="271"/>
            <ac:spMk id="2" creationId="{B1E8BFD7-4B9A-CC51-9737-2AAB2AF8FE12}"/>
          </ac:spMkLst>
        </pc:spChg>
        <pc:spChg chg="mod">
          <ac:chgData name="mercy ayub" userId="8c1eda65d6d00475" providerId="LiveId" clId="{D0BBA3FE-A0BE-4CCF-BDE4-72DA4FA35C36}" dt="2024-11-14T15:48:07.748" v="2706" actId="403"/>
          <ac:spMkLst>
            <pc:docMk/>
            <pc:sldMk cId="398394035" sldId="271"/>
            <ac:spMk id="3" creationId="{B3C9A4C9-8C8C-A4EE-63E8-A2F0404DD927}"/>
          </ac:spMkLst>
        </pc:spChg>
      </pc:sldChg>
      <pc:sldChg chg="modSp del mod">
        <pc:chgData name="mercy ayub" userId="8c1eda65d6d00475" providerId="LiveId" clId="{D0BBA3FE-A0BE-4CCF-BDE4-72DA4FA35C36}" dt="2024-11-14T15:10:58.026" v="2314" actId="2696"/>
        <pc:sldMkLst>
          <pc:docMk/>
          <pc:sldMk cId="414869126" sldId="271"/>
        </pc:sldMkLst>
        <pc:spChg chg="mod">
          <ac:chgData name="mercy ayub" userId="8c1eda65d6d00475" providerId="LiveId" clId="{D0BBA3FE-A0BE-4CCF-BDE4-72DA4FA35C36}" dt="2024-11-14T12:18:31.929" v="893"/>
          <ac:spMkLst>
            <pc:docMk/>
            <pc:sldMk cId="414869126" sldId="271"/>
            <ac:spMk id="2" creationId="{B1E8BFD7-4B9A-CC51-9737-2AAB2AF8FE12}"/>
          </ac:spMkLst>
        </pc:spChg>
        <pc:spChg chg="mod">
          <ac:chgData name="mercy ayub" userId="8c1eda65d6d00475" providerId="LiveId" clId="{D0BBA3FE-A0BE-4CCF-BDE4-72DA4FA35C36}" dt="2024-11-14T15:10:20.239" v="2313" actId="2711"/>
          <ac:spMkLst>
            <pc:docMk/>
            <pc:sldMk cId="414869126" sldId="271"/>
            <ac:spMk id="3" creationId="{B3C9A4C9-8C8C-A4EE-63E8-A2F0404DD927}"/>
          </ac:spMkLst>
        </pc:spChg>
      </pc:sldChg>
      <pc:sldChg chg="modSp mod">
        <pc:chgData name="mercy ayub" userId="8c1eda65d6d00475" providerId="LiveId" clId="{D0BBA3FE-A0BE-4CCF-BDE4-72DA4FA35C36}" dt="2024-11-14T16:24:43.743" v="3090" actId="1076"/>
        <pc:sldMkLst>
          <pc:docMk/>
          <pc:sldMk cId="606624521" sldId="272"/>
        </pc:sldMkLst>
        <pc:spChg chg="mod">
          <ac:chgData name="mercy ayub" userId="8c1eda65d6d00475" providerId="LiveId" clId="{D0BBA3FE-A0BE-4CCF-BDE4-72DA4FA35C36}" dt="2024-11-14T16:24:43.743" v="3090" actId="1076"/>
          <ac:spMkLst>
            <pc:docMk/>
            <pc:sldMk cId="606624521" sldId="272"/>
            <ac:spMk id="2" creationId="{11D63925-DE19-E8A0-0AF4-CD04B01A67C4}"/>
          </ac:spMkLst>
        </pc:spChg>
        <pc:spChg chg="mod">
          <ac:chgData name="mercy ayub" userId="8c1eda65d6d00475" providerId="LiveId" clId="{D0BBA3FE-A0BE-4CCF-BDE4-72DA4FA35C36}" dt="2024-11-14T15:13:11.785" v="2319" actId="403"/>
          <ac:spMkLst>
            <pc:docMk/>
            <pc:sldMk cId="606624521" sldId="272"/>
            <ac:spMk id="3" creationId="{24ED3E6E-2C68-2500-DF4A-85A136F82217}"/>
          </ac:spMkLst>
        </pc:spChg>
      </pc:sldChg>
      <pc:sldChg chg="modSp del mod">
        <pc:chgData name="mercy ayub" userId="8c1eda65d6d00475" providerId="LiveId" clId="{D0BBA3FE-A0BE-4CCF-BDE4-72DA4FA35C36}" dt="2024-11-14T13:59:26.668" v="1180" actId="47"/>
        <pc:sldMkLst>
          <pc:docMk/>
          <pc:sldMk cId="2940919608" sldId="273"/>
        </pc:sldMkLst>
        <pc:spChg chg="mod">
          <ac:chgData name="mercy ayub" userId="8c1eda65d6d00475" providerId="LiveId" clId="{D0BBA3FE-A0BE-4CCF-BDE4-72DA4FA35C36}" dt="2024-11-13T21:20:51.652" v="308" actId="27636"/>
          <ac:spMkLst>
            <pc:docMk/>
            <pc:sldMk cId="2940919608" sldId="273"/>
            <ac:spMk id="2" creationId="{60FA4FD1-88B3-D508-33F2-1D2F25CC30D3}"/>
          </ac:spMkLst>
        </pc:spChg>
        <pc:picChg chg="mod">
          <ac:chgData name="mercy ayub" userId="8c1eda65d6d00475" providerId="LiveId" clId="{D0BBA3FE-A0BE-4CCF-BDE4-72DA4FA35C36}" dt="2024-11-14T13:59:06.748" v="1179" actId="14100"/>
          <ac:picMkLst>
            <pc:docMk/>
            <pc:sldMk cId="2940919608" sldId="273"/>
            <ac:picMk id="5" creationId="{D25870D7-8164-73E0-007B-0F49E1731229}"/>
          </ac:picMkLst>
        </pc:picChg>
      </pc:sldChg>
      <pc:sldChg chg="addSp delSp modSp mod setBg delDesignElem">
        <pc:chgData name="mercy ayub" userId="8c1eda65d6d00475" providerId="LiveId" clId="{D0BBA3FE-A0BE-4CCF-BDE4-72DA4FA35C36}" dt="2024-11-14T16:20:35.221" v="3024" actId="113"/>
        <pc:sldMkLst>
          <pc:docMk/>
          <pc:sldMk cId="3054663734" sldId="274"/>
        </pc:sldMkLst>
        <pc:spChg chg="add del mod">
          <ac:chgData name="mercy ayub" userId="8c1eda65d6d00475" providerId="LiveId" clId="{D0BBA3FE-A0BE-4CCF-BDE4-72DA4FA35C36}" dt="2024-11-14T16:20:35.221" v="3024" actId="113"/>
          <ac:spMkLst>
            <pc:docMk/>
            <pc:sldMk cId="3054663734" sldId="274"/>
            <ac:spMk id="2" creationId="{7B94B661-D1B8-8A32-8FAD-D4D17C469030}"/>
          </ac:spMkLst>
        </pc:spChg>
        <pc:spChg chg="add del mod">
          <ac:chgData name="mercy ayub" userId="8c1eda65d6d00475" providerId="LiveId" clId="{D0BBA3FE-A0BE-4CCF-BDE4-72DA4FA35C36}" dt="2024-11-14T15:57:41.299" v="2865" actId="478"/>
          <ac:spMkLst>
            <pc:docMk/>
            <pc:sldMk cId="3054663734" sldId="274"/>
            <ac:spMk id="4" creationId="{E6990CAC-45F6-F10E-BD68-706FE1F1B47A}"/>
          </ac:spMkLst>
        </pc:spChg>
        <pc:spChg chg="add mod">
          <ac:chgData name="mercy ayub" userId="8c1eda65d6d00475" providerId="LiveId" clId="{D0BBA3FE-A0BE-4CCF-BDE4-72DA4FA35C36}" dt="2024-11-14T16:18:25.245" v="3011" actId="13926"/>
          <ac:spMkLst>
            <pc:docMk/>
            <pc:sldMk cId="3054663734" sldId="274"/>
            <ac:spMk id="13" creationId="{6CD406E3-D4FE-0924-399B-4B71FAE1F057}"/>
          </ac:spMkLst>
        </pc:spChg>
        <pc:spChg chg="add del">
          <ac:chgData name="mercy ayub" userId="8c1eda65d6d00475" providerId="LiveId" clId="{D0BBA3FE-A0BE-4CCF-BDE4-72DA4FA35C36}" dt="2024-11-14T12:18:31.929" v="893"/>
          <ac:spMkLst>
            <pc:docMk/>
            <pc:sldMk cId="3054663734" sldId="274"/>
            <ac:spMk id="16" creationId="{3F4C104D-5F30-4811-9376-566B26E4719A}"/>
          </ac:spMkLst>
        </pc:spChg>
        <pc:spChg chg="add del">
          <ac:chgData name="mercy ayub" userId="8c1eda65d6d00475" providerId="LiveId" clId="{D0BBA3FE-A0BE-4CCF-BDE4-72DA4FA35C36}" dt="2024-11-14T12:18:31.929" v="893"/>
          <ac:spMkLst>
            <pc:docMk/>
            <pc:sldMk cId="3054663734" sldId="274"/>
            <ac:spMk id="18" creationId="{0815E34B-5D02-4E01-A936-E8E1C0AB6F12}"/>
          </ac:spMkLst>
        </pc:spChg>
        <pc:spChg chg="add del">
          <ac:chgData name="mercy ayub" userId="8c1eda65d6d00475" providerId="LiveId" clId="{D0BBA3FE-A0BE-4CCF-BDE4-72DA4FA35C36}" dt="2024-11-14T12:18:31.929" v="893"/>
          <ac:spMkLst>
            <pc:docMk/>
            <pc:sldMk cId="3054663734" sldId="274"/>
            <ac:spMk id="20" creationId="{7DE3414B-B032-4710-A468-D3285E38C5FF}"/>
          </ac:spMkLst>
        </pc:spChg>
        <pc:picChg chg="add mod">
          <ac:chgData name="mercy ayub" userId="8c1eda65d6d00475" providerId="LiveId" clId="{D0BBA3FE-A0BE-4CCF-BDE4-72DA4FA35C36}" dt="2024-11-14T16:18:34.997" v="3013" actId="1076"/>
          <ac:picMkLst>
            <pc:docMk/>
            <pc:sldMk cId="3054663734" sldId="274"/>
            <ac:picMk id="6" creationId="{060B269B-92B1-EE7E-9CB5-F1F9205A5CFB}"/>
          </ac:picMkLst>
        </pc:picChg>
        <pc:picChg chg="del mod">
          <ac:chgData name="mercy ayub" userId="8c1eda65d6d00475" providerId="LiveId" clId="{D0BBA3FE-A0BE-4CCF-BDE4-72DA4FA35C36}" dt="2024-11-14T16:17:58.551" v="3008" actId="478"/>
          <ac:picMkLst>
            <pc:docMk/>
            <pc:sldMk cId="3054663734" sldId="274"/>
            <ac:picMk id="9" creationId="{B9F5517B-D58C-AAE2-9462-EED5EEE78668}"/>
          </ac:picMkLst>
        </pc:picChg>
      </pc:sldChg>
      <pc:sldChg chg="modSp mod ord">
        <pc:chgData name="mercy ayub" userId="8c1eda65d6d00475" providerId="LiveId" clId="{D0BBA3FE-A0BE-4CCF-BDE4-72DA4FA35C36}" dt="2024-11-14T16:22:16.424" v="3036" actId="113"/>
        <pc:sldMkLst>
          <pc:docMk/>
          <pc:sldMk cId="2194875000" sldId="275"/>
        </pc:sldMkLst>
        <pc:spChg chg="mod">
          <ac:chgData name="mercy ayub" userId="8c1eda65d6d00475" providerId="LiveId" clId="{D0BBA3FE-A0BE-4CCF-BDE4-72DA4FA35C36}" dt="2024-11-14T16:22:16.424" v="3036" actId="113"/>
          <ac:spMkLst>
            <pc:docMk/>
            <pc:sldMk cId="2194875000" sldId="275"/>
            <ac:spMk id="2" creationId="{0DAEC5BE-C7F3-0D0D-B0D5-4D0B4BD70302}"/>
          </ac:spMkLst>
        </pc:spChg>
        <pc:spChg chg="mod">
          <ac:chgData name="mercy ayub" userId="8c1eda65d6d00475" providerId="LiveId" clId="{D0BBA3FE-A0BE-4CCF-BDE4-72DA4FA35C36}" dt="2024-11-14T16:22:00.213" v="3035" actId="14100"/>
          <ac:spMkLst>
            <pc:docMk/>
            <pc:sldMk cId="2194875000" sldId="275"/>
            <ac:spMk id="3" creationId="{4B76A4DF-CF67-A0EE-B931-FBC8BDDA5A65}"/>
          </ac:spMkLst>
        </pc:spChg>
        <pc:picChg chg="mod">
          <ac:chgData name="mercy ayub" userId="8c1eda65d6d00475" providerId="LiveId" clId="{D0BBA3FE-A0BE-4CCF-BDE4-72DA4FA35C36}" dt="2024-11-14T14:46:19.351" v="1764" actId="14100"/>
          <ac:picMkLst>
            <pc:docMk/>
            <pc:sldMk cId="2194875000" sldId="275"/>
            <ac:picMk id="9" creationId="{26812EA6-E7F6-E7A3-4193-5852C044CA3C}"/>
          </ac:picMkLst>
        </pc:picChg>
      </pc:sldChg>
      <pc:sldChg chg="addSp modSp mod ord">
        <pc:chgData name="mercy ayub" userId="8c1eda65d6d00475" providerId="LiveId" clId="{D0BBA3FE-A0BE-4CCF-BDE4-72DA4FA35C36}" dt="2024-11-14T14:46:42.328" v="1768" actId="14100"/>
        <pc:sldMkLst>
          <pc:docMk/>
          <pc:sldMk cId="2946518514" sldId="276"/>
        </pc:sldMkLst>
        <pc:spChg chg="mod">
          <ac:chgData name="mercy ayub" userId="8c1eda65d6d00475" providerId="LiveId" clId="{D0BBA3FE-A0BE-4CCF-BDE4-72DA4FA35C36}" dt="2024-11-14T14:46:02.037" v="1762" actId="113"/>
          <ac:spMkLst>
            <pc:docMk/>
            <pc:sldMk cId="2946518514" sldId="276"/>
            <ac:spMk id="2" creationId="{65743CA1-B029-9D6B-E9C2-6D9576C428BF}"/>
          </ac:spMkLst>
        </pc:spChg>
        <pc:spChg chg="mod">
          <ac:chgData name="mercy ayub" userId="8c1eda65d6d00475" providerId="LiveId" clId="{D0BBA3FE-A0BE-4CCF-BDE4-72DA4FA35C36}" dt="2024-11-14T14:45:50.486" v="1760" actId="1076"/>
          <ac:spMkLst>
            <pc:docMk/>
            <pc:sldMk cId="2946518514" sldId="276"/>
            <ac:spMk id="3" creationId="{458376A4-3DE3-DBC5-AC80-5B229813F42A}"/>
          </ac:spMkLst>
        </pc:spChg>
        <pc:spChg chg="add">
          <ac:chgData name="mercy ayub" userId="8c1eda65d6d00475" providerId="LiveId" clId="{D0BBA3FE-A0BE-4CCF-BDE4-72DA4FA35C36}" dt="2024-11-14T14:43:09.677" v="1729"/>
          <ac:spMkLst>
            <pc:docMk/>
            <pc:sldMk cId="2946518514" sldId="276"/>
            <ac:spMk id="4" creationId="{7FD28F8E-5006-F53A-E3E2-2793A8CF2E1C}"/>
          </ac:spMkLst>
        </pc:spChg>
        <pc:picChg chg="mod">
          <ac:chgData name="mercy ayub" userId="8c1eda65d6d00475" providerId="LiveId" clId="{D0BBA3FE-A0BE-4CCF-BDE4-72DA4FA35C36}" dt="2024-11-14T14:46:42.328" v="1768" actId="14100"/>
          <ac:picMkLst>
            <pc:docMk/>
            <pc:sldMk cId="2946518514" sldId="276"/>
            <ac:picMk id="5" creationId="{66D73823-BCD6-D87C-B215-C5F01CC33ADA}"/>
          </ac:picMkLst>
        </pc:picChg>
      </pc:sldChg>
      <pc:sldChg chg="addSp delSp modSp mod ord">
        <pc:chgData name="mercy ayub" userId="8c1eda65d6d00475" providerId="LiveId" clId="{D0BBA3FE-A0BE-4CCF-BDE4-72DA4FA35C36}" dt="2024-11-14T16:19:02.019" v="3014" actId="113"/>
        <pc:sldMkLst>
          <pc:docMk/>
          <pc:sldMk cId="3054427142" sldId="277"/>
        </pc:sldMkLst>
        <pc:spChg chg="mod">
          <ac:chgData name="mercy ayub" userId="8c1eda65d6d00475" providerId="LiveId" clId="{D0BBA3FE-A0BE-4CCF-BDE4-72DA4FA35C36}" dt="2024-11-14T16:19:02.019" v="3014" actId="113"/>
          <ac:spMkLst>
            <pc:docMk/>
            <pc:sldMk cId="3054427142" sldId="277"/>
            <ac:spMk id="2" creationId="{311986D8-1C89-BF1F-927D-1F0180738FE0}"/>
          </ac:spMkLst>
        </pc:spChg>
        <pc:spChg chg="mod">
          <ac:chgData name="mercy ayub" userId="8c1eda65d6d00475" providerId="LiveId" clId="{D0BBA3FE-A0BE-4CCF-BDE4-72DA4FA35C36}" dt="2024-11-14T14:58:30.973" v="2052" actId="20577"/>
          <ac:spMkLst>
            <pc:docMk/>
            <pc:sldMk cId="3054427142" sldId="277"/>
            <ac:spMk id="3" creationId="{8E54AB29-AA06-FF06-AF4A-BFD054EF11A5}"/>
          </ac:spMkLst>
        </pc:spChg>
        <pc:picChg chg="add del mod">
          <ac:chgData name="mercy ayub" userId="8c1eda65d6d00475" providerId="LiveId" clId="{D0BBA3FE-A0BE-4CCF-BDE4-72DA4FA35C36}" dt="2024-11-14T12:29:24.174" v="909" actId="478"/>
          <ac:picMkLst>
            <pc:docMk/>
            <pc:sldMk cId="3054427142" sldId="277"/>
            <ac:picMk id="5" creationId="{DAF15F13-C93C-23DB-7C7F-258C0BC64249}"/>
          </ac:picMkLst>
        </pc:picChg>
        <pc:picChg chg="add mod">
          <ac:chgData name="mercy ayub" userId="8c1eda65d6d00475" providerId="LiveId" clId="{D0BBA3FE-A0BE-4CCF-BDE4-72DA4FA35C36}" dt="2024-11-14T14:58:09.936" v="2043" actId="14100"/>
          <ac:picMkLst>
            <pc:docMk/>
            <pc:sldMk cId="3054427142" sldId="277"/>
            <ac:picMk id="7" creationId="{ACD2F410-E152-11F6-98AD-CA447B645B1A}"/>
          </ac:picMkLst>
        </pc:picChg>
      </pc:sldChg>
      <pc:sldChg chg="addSp delSp modSp mod ord">
        <pc:chgData name="mercy ayub" userId="8c1eda65d6d00475" providerId="LiveId" clId="{D0BBA3FE-A0BE-4CCF-BDE4-72DA4FA35C36}" dt="2024-11-14T16:21:07.637" v="3027" actId="1076"/>
        <pc:sldMkLst>
          <pc:docMk/>
          <pc:sldMk cId="1384201448" sldId="278"/>
        </pc:sldMkLst>
        <pc:spChg chg="mod">
          <ac:chgData name="mercy ayub" userId="8c1eda65d6d00475" providerId="LiveId" clId="{D0BBA3FE-A0BE-4CCF-BDE4-72DA4FA35C36}" dt="2024-11-14T16:20:45.254" v="3025" actId="113"/>
          <ac:spMkLst>
            <pc:docMk/>
            <pc:sldMk cId="1384201448" sldId="278"/>
            <ac:spMk id="2" creationId="{28A774CC-BF33-F568-A326-230CB60AC1C5}"/>
          </ac:spMkLst>
        </pc:spChg>
        <pc:spChg chg="mod">
          <ac:chgData name="mercy ayub" userId="8c1eda65d6d00475" providerId="LiveId" clId="{D0BBA3FE-A0BE-4CCF-BDE4-72DA4FA35C36}" dt="2024-11-14T15:13:45.108" v="2325" actId="27636"/>
          <ac:spMkLst>
            <pc:docMk/>
            <pc:sldMk cId="1384201448" sldId="278"/>
            <ac:spMk id="3" creationId="{DB526DD8-28AD-FB73-CD1C-3F3C9414A957}"/>
          </ac:spMkLst>
        </pc:spChg>
        <pc:spChg chg="add mod">
          <ac:chgData name="mercy ayub" userId="8c1eda65d6d00475" providerId="LiveId" clId="{D0BBA3FE-A0BE-4CCF-BDE4-72DA4FA35C36}" dt="2024-11-14T15:15:45.031" v="2368" actId="403"/>
          <ac:spMkLst>
            <pc:docMk/>
            <pc:sldMk cId="1384201448" sldId="278"/>
            <ac:spMk id="11" creationId="{D1B5F39F-F10B-69A1-34F3-E5517721F87F}"/>
          </ac:spMkLst>
        </pc:spChg>
        <pc:picChg chg="del mod">
          <ac:chgData name="mercy ayub" userId="8c1eda65d6d00475" providerId="LiveId" clId="{D0BBA3FE-A0BE-4CCF-BDE4-72DA4FA35C36}" dt="2024-11-14T14:11:25.093" v="1259" actId="478"/>
          <ac:picMkLst>
            <pc:docMk/>
            <pc:sldMk cId="1384201448" sldId="278"/>
            <ac:picMk id="5" creationId="{09320F11-1505-28F0-3FE6-F72D55D76188}"/>
          </ac:picMkLst>
        </pc:picChg>
        <pc:picChg chg="add mod">
          <ac:chgData name="mercy ayub" userId="8c1eda65d6d00475" providerId="LiveId" clId="{D0BBA3FE-A0BE-4CCF-BDE4-72DA4FA35C36}" dt="2024-11-14T16:21:02.002" v="3026" actId="14100"/>
          <ac:picMkLst>
            <pc:docMk/>
            <pc:sldMk cId="1384201448" sldId="278"/>
            <ac:picMk id="6" creationId="{DEF88934-5C11-FE0D-04D9-EFD40FF30040}"/>
          </ac:picMkLst>
        </pc:picChg>
        <pc:picChg chg="add del">
          <ac:chgData name="mercy ayub" userId="8c1eda65d6d00475" providerId="LiveId" clId="{D0BBA3FE-A0BE-4CCF-BDE4-72DA4FA35C36}" dt="2024-11-14T14:07:17.767" v="1231" actId="22"/>
          <ac:picMkLst>
            <pc:docMk/>
            <pc:sldMk cId="1384201448" sldId="278"/>
            <ac:picMk id="8" creationId="{672F3657-D9AD-2374-AD1C-311530306986}"/>
          </ac:picMkLst>
        </pc:picChg>
        <pc:picChg chg="add del mod">
          <ac:chgData name="mercy ayub" userId="8c1eda65d6d00475" providerId="LiveId" clId="{D0BBA3FE-A0BE-4CCF-BDE4-72DA4FA35C36}" dt="2024-11-14T14:11:31.181" v="1260" actId="21"/>
          <ac:picMkLst>
            <pc:docMk/>
            <pc:sldMk cId="1384201448" sldId="278"/>
            <ac:picMk id="9" creationId="{E6DB17DB-6ABE-F0AA-42F8-8085F460A7A3}"/>
          </ac:picMkLst>
        </pc:picChg>
        <pc:picChg chg="add mod">
          <ac:chgData name="mercy ayub" userId="8c1eda65d6d00475" providerId="LiveId" clId="{D0BBA3FE-A0BE-4CCF-BDE4-72DA4FA35C36}" dt="2024-11-14T16:21:07.637" v="3027" actId="1076"/>
          <ac:picMkLst>
            <pc:docMk/>
            <pc:sldMk cId="1384201448" sldId="278"/>
            <ac:picMk id="10" creationId="{1692CB3C-A0BA-355C-D31D-9DFBD6514684}"/>
          </ac:picMkLst>
        </pc:picChg>
      </pc:sldChg>
      <pc:sldChg chg="modSp new mod ord">
        <pc:chgData name="mercy ayub" userId="8c1eda65d6d00475" providerId="LiveId" clId="{D0BBA3FE-A0BE-4CCF-BDE4-72DA4FA35C36}" dt="2024-11-14T16:19:28.117" v="3017" actId="113"/>
        <pc:sldMkLst>
          <pc:docMk/>
          <pc:sldMk cId="571738333" sldId="279"/>
        </pc:sldMkLst>
        <pc:spChg chg="mod">
          <ac:chgData name="mercy ayub" userId="8c1eda65d6d00475" providerId="LiveId" clId="{D0BBA3FE-A0BE-4CCF-BDE4-72DA4FA35C36}" dt="2024-11-14T16:19:28.117" v="3017" actId="113"/>
          <ac:spMkLst>
            <pc:docMk/>
            <pc:sldMk cId="571738333" sldId="279"/>
            <ac:spMk id="2" creationId="{CC1BF2B3-48F7-42AA-5FD8-B6CA4DF3A182}"/>
          </ac:spMkLst>
        </pc:spChg>
        <pc:spChg chg="mod">
          <ac:chgData name="mercy ayub" userId="8c1eda65d6d00475" providerId="LiveId" clId="{D0BBA3FE-A0BE-4CCF-BDE4-72DA4FA35C36}" dt="2024-11-14T16:00:11.049" v="2897" actId="13926"/>
          <ac:spMkLst>
            <pc:docMk/>
            <pc:sldMk cId="571738333" sldId="279"/>
            <ac:spMk id="3" creationId="{1852B342-0131-40F7-0ACA-414AA0D4066D}"/>
          </ac:spMkLst>
        </pc:spChg>
      </pc:sldChg>
      <pc:sldChg chg="modSp new del mod ord">
        <pc:chgData name="mercy ayub" userId="8c1eda65d6d00475" providerId="LiveId" clId="{D0BBA3FE-A0BE-4CCF-BDE4-72DA4FA35C36}" dt="2024-11-14T16:20:04.689" v="3019" actId="47"/>
        <pc:sldMkLst>
          <pc:docMk/>
          <pc:sldMk cId="3973801914" sldId="280"/>
        </pc:sldMkLst>
        <pc:spChg chg="mod">
          <ac:chgData name="mercy ayub" userId="8c1eda65d6d00475" providerId="LiveId" clId="{D0BBA3FE-A0BE-4CCF-BDE4-72DA4FA35C36}" dt="2024-11-14T15:41:33.505" v="2652" actId="1076"/>
          <ac:spMkLst>
            <pc:docMk/>
            <pc:sldMk cId="3973801914" sldId="280"/>
            <ac:spMk id="2" creationId="{B6BB384E-5749-DD05-5C7B-CF46058CE341}"/>
          </ac:spMkLst>
        </pc:spChg>
        <pc:spChg chg="mod">
          <ac:chgData name="mercy ayub" userId="8c1eda65d6d00475" providerId="LiveId" clId="{D0BBA3FE-A0BE-4CCF-BDE4-72DA4FA35C36}" dt="2024-11-14T15:46:27.577" v="2699" actId="1076"/>
          <ac:spMkLst>
            <pc:docMk/>
            <pc:sldMk cId="3973801914" sldId="280"/>
            <ac:spMk id="3" creationId="{B2BAD83D-669E-C3F7-8466-7283F88471FE}"/>
          </ac:spMkLst>
        </pc:spChg>
      </pc:sldChg>
      <pc:sldChg chg="modSp new del mod">
        <pc:chgData name="mercy ayub" userId="8c1eda65d6d00475" providerId="LiveId" clId="{D0BBA3FE-A0BE-4CCF-BDE4-72DA4FA35C36}" dt="2024-11-14T14:28:51.066" v="1634" actId="47"/>
        <pc:sldMkLst>
          <pc:docMk/>
          <pc:sldMk cId="755348081" sldId="281"/>
        </pc:sldMkLst>
        <pc:spChg chg="mod">
          <ac:chgData name="mercy ayub" userId="8c1eda65d6d00475" providerId="LiveId" clId="{D0BBA3FE-A0BE-4CCF-BDE4-72DA4FA35C36}" dt="2024-11-13T21:21:09.368" v="314" actId="27636"/>
          <ac:spMkLst>
            <pc:docMk/>
            <pc:sldMk cId="755348081" sldId="281"/>
            <ac:spMk id="2" creationId="{501ED2D4-5568-D3BC-FF20-EC8C4F7EA6FF}"/>
          </ac:spMkLst>
        </pc:spChg>
        <pc:spChg chg="mod">
          <ac:chgData name="mercy ayub" userId="8c1eda65d6d00475" providerId="LiveId" clId="{D0BBA3FE-A0BE-4CCF-BDE4-72DA4FA35C36}" dt="2024-11-14T13:54:46.333" v="1156" actId="20577"/>
          <ac:spMkLst>
            <pc:docMk/>
            <pc:sldMk cId="755348081" sldId="281"/>
            <ac:spMk id="3" creationId="{59CA120D-5C63-B1CA-EFCD-462B5867854F}"/>
          </ac:spMkLst>
        </pc:spChg>
      </pc:sldChg>
      <pc:sldChg chg="modSp new mod">
        <pc:chgData name="mercy ayub" userId="8c1eda65d6d00475" providerId="LiveId" clId="{D0BBA3FE-A0BE-4CCF-BDE4-72DA4FA35C36}" dt="2024-11-14T16:20:24.410" v="3022" actId="113"/>
        <pc:sldMkLst>
          <pc:docMk/>
          <pc:sldMk cId="4254342562" sldId="282"/>
        </pc:sldMkLst>
        <pc:spChg chg="mod">
          <ac:chgData name="mercy ayub" userId="8c1eda65d6d00475" providerId="LiveId" clId="{D0BBA3FE-A0BE-4CCF-BDE4-72DA4FA35C36}" dt="2024-11-14T16:20:24.410" v="3022" actId="113"/>
          <ac:spMkLst>
            <pc:docMk/>
            <pc:sldMk cId="4254342562" sldId="282"/>
            <ac:spMk id="2" creationId="{7E350F1A-FB5D-1369-DB3E-B181CFAA2F8C}"/>
          </ac:spMkLst>
        </pc:spChg>
        <pc:spChg chg="mod">
          <ac:chgData name="mercy ayub" userId="8c1eda65d6d00475" providerId="LiveId" clId="{D0BBA3FE-A0BE-4CCF-BDE4-72DA4FA35C36}" dt="2024-11-14T15:47:36.363" v="2705" actId="14100"/>
          <ac:spMkLst>
            <pc:docMk/>
            <pc:sldMk cId="4254342562" sldId="282"/>
            <ac:spMk id="3" creationId="{F29A1CE6-9DED-3F50-24B0-8090E5FFE160}"/>
          </ac:spMkLst>
        </pc:spChg>
      </pc:sldChg>
      <pc:sldChg chg="addSp delSp modSp new mod ord">
        <pc:chgData name="mercy ayub" userId="8c1eda65d6d00475" providerId="LiveId" clId="{D0BBA3FE-A0BE-4CCF-BDE4-72DA4FA35C36}" dt="2024-11-14T16:05:07.215" v="2917" actId="122"/>
        <pc:sldMkLst>
          <pc:docMk/>
          <pc:sldMk cId="3462348702" sldId="283"/>
        </pc:sldMkLst>
        <pc:spChg chg="mod">
          <ac:chgData name="mercy ayub" userId="8c1eda65d6d00475" providerId="LiveId" clId="{D0BBA3FE-A0BE-4CCF-BDE4-72DA4FA35C36}" dt="2024-11-14T16:05:07.215" v="2917" actId="122"/>
          <ac:spMkLst>
            <pc:docMk/>
            <pc:sldMk cId="3462348702" sldId="283"/>
            <ac:spMk id="2" creationId="{B534501E-33C0-E12D-5FBC-4793BF73DB03}"/>
          </ac:spMkLst>
        </pc:spChg>
        <pc:spChg chg="del mod">
          <ac:chgData name="mercy ayub" userId="8c1eda65d6d00475" providerId="LiveId" clId="{D0BBA3FE-A0BE-4CCF-BDE4-72DA4FA35C36}" dt="2024-11-14T15:33:07.551" v="2511" actId="478"/>
          <ac:spMkLst>
            <pc:docMk/>
            <pc:sldMk cId="3462348702" sldId="283"/>
            <ac:spMk id="3" creationId="{E6C3131E-3481-F31A-CE48-271249301198}"/>
          </ac:spMkLst>
        </pc:spChg>
        <pc:spChg chg="add del mod">
          <ac:chgData name="mercy ayub" userId="8c1eda65d6d00475" providerId="LiveId" clId="{D0BBA3FE-A0BE-4CCF-BDE4-72DA4FA35C36}" dt="2024-11-14T12:11:25.717" v="827" actId="478"/>
          <ac:spMkLst>
            <pc:docMk/>
            <pc:sldMk cId="3462348702" sldId="283"/>
            <ac:spMk id="6" creationId="{F4A65725-6BAC-7A69-FA5E-607CE39B1696}"/>
          </ac:spMkLst>
        </pc:spChg>
        <pc:spChg chg="add mod">
          <ac:chgData name="mercy ayub" userId="8c1eda65d6d00475" providerId="LiveId" clId="{D0BBA3FE-A0BE-4CCF-BDE4-72DA4FA35C36}" dt="2024-11-14T15:40:58.114" v="2646" actId="20577"/>
          <ac:spMkLst>
            <pc:docMk/>
            <pc:sldMk cId="3462348702" sldId="283"/>
            <ac:spMk id="7" creationId="{31F28648-D2E8-1637-FB27-1FD00CC75ACC}"/>
          </ac:spMkLst>
        </pc:spChg>
        <pc:spChg chg="add del mod">
          <ac:chgData name="mercy ayub" userId="8c1eda65d6d00475" providerId="LiveId" clId="{D0BBA3FE-A0BE-4CCF-BDE4-72DA4FA35C36}" dt="2024-11-14T15:48:47.630" v="2716" actId="27636"/>
          <ac:spMkLst>
            <pc:docMk/>
            <pc:sldMk cId="3462348702" sldId="283"/>
            <ac:spMk id="9" creationId="{1FBEE7AE-C023-E105-1FC4-A44F7CD2B0BB}"/>
          </ac:spMkLst>
        </pc:spChg>
        <pc:picChg chg="add mod">
          <ac:chgData name="mercy ayub" userId="8c1eda65d6d00475" providerId="LiveId" clId="{D0BBA3FE-A0BE-4CCF-BDE4-72DA4FA35C36}" dt="2024-11-14T15:48:35.861" v="2710" actId="14100"/>
          <ac:picMkLst>
            <pc:docMk/>
            <pc:sldMk cId="3462348702" sldId="283"/>
            <ac:picMk id="5" creationId="{F9F8A49C-4BA5-1C1D-35EA-20DD5C32A0CB}"/>
          </ac:picMkLst>
        </pc:picChg>
      </pc:sldChg>
      <pc:sldChg chg="addSp delSp modSp new del mod setBg">
        <pc:chgData name="mercy ayub" userId="8c1eda65d6d00475" providerId="LiveId" clId="{D0BBA3FE-A0BE-4CCF-BDE4-72DA4FA35C36}" dt="2024-11-14T14:37:21.575" v="1696" actId="47"/>
        <pc:sldMkLst>
          <pc:docMk/>
          <pc:sldMk cId="350368202" sldId="284"/>
        </pc:sldMkLst>
        <pc:spChg chg="mod">
          <ac:chgData name="mercy ayub" userId="8c1eda65d6d00475" providerId="LiveId" clId="{D0BBA3FE-A0BE-4CCF-BDE4-72DA4FA35C36}" dt="2024-11-14T14:20:12.750" v="1536" actId="14100"/>
          <ac:spMkLst>
            <pc:docMk/>
            <pc:sldMk cId="350368202" sldId="284"/>
            <ac:spMk id="2" creationId="{412A8631-3C3A-0B23-AA8A-531768BA3B0D}"/>
          </ac:spMkLst>
        </pc:spChg>
        <pc:spChg chg="mod">
          <ac:chgData name="mercy ayub" userId="8c1eda65d6d00475" providerId="LiveId" clId="{D0BBA3FE-A0BE-4CCF-BDE4-72DA4FA35C36}" dt="2024-11-14T14:19:26.039" v="1524" actId="1076"/>
          <ac:spMkLst>
            <pc:docMk/>
            <pc:sldMk cId="350368202" sldId="284"/>
            <ac:spMk id="3" creationId="{2CDE55FA-A65A-26EB-D6A2-C51802AF6C04}"/>
          </ac:spMkLst>
        </pc:spChg>
        <pc:spChg chg="add del">
          <ac:chgData name="mercy ayub" userId="8c1eda65d6d00475" providerId="LiveId" clId="{D0BBA3FE-A0BE-4CCF-BDE4-72DA4FA35C36}" dt="2024-11-14T07:38:33.876" v="736" actId="26606"/>
          <ac:spMkLst>
            <pc:docMk/>
            <pc:sldMk cId="350368202" sldId="284"/>
            <ac:spMk id="10" creationId="{2B258D2B-6AC3-4B3A-A87C-FD7E6517826E}"/>
          </ac:spMkLst>
        </pc:spChg>
        <pc:spChg chg="add del">
          <ac:chgData name="mercy ayub" userId="8c1eda65d6d00475" providerId="LiveId" clId="{D0BBA3FE-A0BE-4CCF-BDE4-72DA4FA35C36}" dt="2024-11-14T07:38:33.876" v="736" actId="26606"/>
          <ac:spMkLst>
            <pc:docMk/>
            <pc:sldMk cId="350368202" sldId="284"/>
            <ac:spMk id="12" creationId="{8D55DD8B-9BF9-4B91-A22D-2D3F2AEFF189}"/>
          </ac:spMkLst>
        </pc:spChg>
        <pc:picChg chg="add mod ord">
          <ac:chgData name="mercy ayub" userId="8c1eda65d6d00475" providerId="LiveId" clId="{D0BBA3FE-A0BE-4CCF-BDE4-72DA4FA35C36}" dt="2024-11-14T14:20:19.637" v="1537" actId="1076"/>
          <ac:picMkLst>
            <pc:docMk/>
            <pc:sldMk cId="350368202" sldId="284"/>
            <ac:picMk id="5" creationId="{13253190-5D1C-83CE-3BCD-2F9040DDD2EA}"/>
          </ac:picMkLst>
        </pc:picChg>
        <pc:picChg chg="add del mod">
          <ac:chgData name="mercy ayub" userId="8c1eda65d6d00475" providerId="LiveId" clId="{D0BBA3FE-A0BE-4CCF-BDE4-72DA4FA35C36}" dt="2024-11-14T14:21:42.983" v="1547" actId="21"/>
          <ac:picMkLst>
            <pc:docMk/>
            <pc:sldMk cId="350368202" sldId="284"/>
            <ac:picMk id="7" creationId="{66AADC2C-A908-BAF1-FF9A-5ECB2D6D4CF1}"/>
          </ac:picMkLst>
        </pc:picChg>
      </pc:sldChg>
      <pc:sldChg chg="addSp modSp new del mod">
        <pc:chgData name="mercy ayub" userId="8c1eda65d6d00475" providerId="LiveId" clId="{D0BBA3FE-A0BE-4CCF-BDE4-72DA4FA35C36}" dt="2024-11-14T14:49:45.769" v="1787" actId="47"/>
        <pc:sldMkLst>
          <pc:docMk/>
          <pc:sldMk cId="778737945" sldId="285"/>
        </pc:sldMkLst>
        <pc:spChg chg="mod">
          <ac:chgData name="mercy ayub" userId="8c1eda65d6d00475" providerId="LiveId" clId="{D0BBA3FE-A0BE-4CCF-BDE4-72DA4FA35C36}" dt="2024-11-14T12:18:31.929" v="893"/>
          <ac:spMkLst>
            <pc:docMk/>
            <pc:sldMk cId="778737945" sldId="285"/>
            <ac:spMk id="2" creationId="{8AC87E58-8717-B322-A1D8-252219CAC57B}"/>
          </ac:spMkLst>
        </pc:spChg>
        <pc:spChg chg="mod">
          <ac:chgData name="mercy ayub" userId="8c1eda65d6d00475" providerId="LiveId" clId="{D0BBA3FE-A0BE-4CCF-BDE4-72DA4FA35C36}" dt="2024-11-14T07:44:27.697" v="758" actId="1076"/>
          <ac:spMkLst>
            <pc:docMk/>
            <pc:sldMk cId="778737945" sldId="285"/>
            <ac:spMk id="3" creationId="{EBB71119-B8C1-2994-EB04-2FA6D841B391}"/>
          </ac:spMkLst>
        </pc:spChg>
        <pc:picChg chg="add mod">
          <ac:chgData name="mercy ayub" userId="8c1eda65d6d00475" providerId="LiveId" clId="{D0BBA3FE-A0BE-4CCF-BDE4-72DA4FA35C36}" dt="2024-11-14T07:44:21.265" v="757" actId="1076"/>
          <ac:picMkLst>
            <pc:docMk/>
            <pc:sldMk cId="778737945" sldId="285"/>
            <ac:picMk id="5" creationId="{6024ED05-42DB-CBB2-0AE8-097CBC02304F}"/>
          </ac:picMkLst>
        </pc:picChg>
      </pc:sldChg>
      <pc:sldChg chg="addSp delSp modSp new mod">
        <pc:chgData name="mercy ayub" userId="8c1eda65d6d00475" providerId="LiveId" clId="{D0BBA3FE-A0BE-4CCF-BDE4-72DA4FA35C36}" dt="2024-11-14T16:25:13.576" v="3093" actId="404"/>
        <pc:sldMkLst>
          <pc:docMk/>
          <pc:sldMk cId="395518374" sldId="286"/>
        </pc:sldMkLst>
        <pc:spChg chg="mod">
          <ac:chgData name="mercy ayub" userId="8c1eda65d6d00475" providerId="LiveId" clId="{D0BBA3FE-A0BE-4CCF-BDE4-72DA4FA35C36}" dt="2024-11-14T16:25:13.576" v="3093" actId="404"/>
          <ac:spMkLst>
            <pc:docMk/>
            <pc:sldMk cId="395518374" sldId="286"/>
            <ac:spMk id="2" creationId="{E01A6F9B-1282-43D7-79C6-9DFEDB820C10}"/>
          </ac:spMkLst>
        </pc:spChg>
        <pc:spChg chg="mod">
          <ac:chgData name="mercy ayub" userId="8c1eda65d6d00475" providerId="LiveId" clId="{D0BBA3FE-A0BE-4CCF-BDE4-72DA4FA35C36}" dt="2024-11-14T15:52:28.404" v="2754" actId="113"/>
          <ac:spMkLst>
            <pc:docMk/>
            <pc:sldMk cId="395518374" sldId="286"/>
            <ac:spMk id="3" creationId="{FC86553E-DE3A-95D1-075F-D5C4AAD64A4D}"/>
          </ac:spMkLst>
        </pc:spChg>
        <pc:picChg chg="add del">
          <ac:chgData name="mercy ayub" userId="8c1eda65d6d00475" providerId="LiveId" clId="{D0BBA3FE-A0BE-4CCF-BDE4-72DA4FA35C36}" dt="2024-11-14T12:16:14.183" v="849" actId="22"/>
          <ac:picMkLst>
            <pc:docMk/>
            <pc:sldMk cId="395518374" sldId="286"/>
            <ac:picMk id="5" creationId="{3D1C251D-E2B6-2917-7F52-1FCFEA421482}"/>
          </ac:picMkLst>
        </pc:picChg>
        <pc:picChg chg="add mod">
          <ac:chgData name="mercy ayub" userId="8c1eda65d6d00475" providerId="LiveId" clId="{D0BBA3FE-A0BE-4CCF-BDE4-72DA4FA35C36}" dt="2024-11-14T15:17:49.203" v="2382" actId="14100"/>
          <ac:picMkLst>
            <pc:docMk/>
            <pc:sldMk cId="395518374" sldId="286"/>
            <ac:picMk id="7" creationId="{679B06F0-B68C-43F7-3699-F4673EEFBBDC}"/>
          </ac:picMkLst>
        </pc:picChg>
      </pc:sldChg>
      <pc:sldChg chg="addSp delSp modSp new mod ord">
        <pc:chgData name="mercy ayub" userId="8c1eda65d6d00475" providerId="LiveId" clId="{D0BBA3FE-A0BE-4CCF-BDE4-72DA4FA35C36}" dt="2024-11-14T16:20:30.528" v="3023" actId="113"/>
        <pc:sldMkLst>
          <pc:docMk/>
          <pc:sldMk cId="3767323052" sldId="287"/>
        </pc:sldMkLst>
        <pc:spChg chg="mod">
          <ac:chgData name="mercy ayub" userId="8c1eda65d6d00475" providerId="LiveId" clId="{D0BBA3FE-A0BE-4CCF-BDE4-72DA4FA35C36}" dt="2024-11-14T16:20:30.528" v="3023" actId="113"/>
          <ac:spMkLst>
            <pc:docMk/>
            <pc:sldMk cId="3767323052" sldId="287"/>
            <ac:spMk id="2" creationId="{E8BD22F7-26E1-69FA-0776-CA1C049D0D01}"/>
          </ac:spMkLst>
        </pc:spChg>
        <pc:spChg chg="mod">
          <ac:chgData name="mercy ayub" userId="8c1eda65d6d00475" providerId="LiveId" clId="{D0BBA3FE-A0BE-4CCF-BDE4-72DA4FA35C36}" dt="2024-11-14T16:15:36.557" v="3005" actId="20577"/>
          <ac:spMkLst>
            <pc:docMk/>
            <pc:sldMk cId="3767323052" sldId="287"/>
            <ac:spMk id="3" creationId="{3C705AF6-B385-6427-5AF5-137BFC446F48}"/>
          </ac:spMkLst>
        </pc:spChg>
        <pc:picChg chg="add del mod">
          <ac:chgData name="mercy ayub" userId="8c1eda65d6d00475" providerId="LiveId" clId="{D0BBA3FE-A0BE-4CCF-BDE4-72DA4FA35C36}" dt="2024-11-14T12:29:39.274" v="912" actId="478"/>
          <ac:picMkLst>
            <pc:docMk/>
            <pc:sldMk cId="3767323052" sldId="287"/>
            <ac:picMk id="5" creationId="{19B34DDE-BDCB-872C-BBC4-191A91311D24}"/>
          </ac:picMkLst>
        </pc:picChg>
        <pc:picChg chg="add mod">
          <ac:chgData name="mercy ayub" userId="8c1eda65d6d00475" providerId="LiveId" clId="{D0BBA3FE-A0BE-4CCF-BDE4-72DA4FA35C36}" dt="2024-11-14T16:09:23.914" v="2935" actId="14100"/>
          <ac:picMkLst>
            <pc:docMk/>
            <pc:sldMk cId="3767323052" sldId="287"/>
            <ac:picMk id="7" creationId="{2FD7348A-867F-E4DB-3B02-BCADD2B482E7}"/>
          </ac:picMkLst>
        </pc:picChg>
      </pc:sldChg>
      <pc:sldChg chg="addSp modSp new mod">
        <pc:chgData name="mercy ayub" userId="8c1eda65d6d00475" providerId="LiveId" clId="{D0BBA3FE-A0BE-4CCF-BDE4-72DA4FA35C36}" dt="2024-11-14T16:22:34.925" v="3038" actId="1076"/>
        <pc:sldMkLst>
          <pc:docMk/>
          <pc:sldMk cId="1219820650" sldId="288"/>
        </pc:sldMkLst>
        <pc:spChg chg="mod">
          <ac:chgData name="mercy ayub" userId="8c1eda65d6d00475" providerId="LiveId" clId="{D0BBA3FE-A0BE-4CCF-BDE4-72DA4FA35C36}" dt="2024-11-14T16:22:26.947" v="3037" actId="113"/>
          <ac:spMkLst>
            <pc:docMk/>
            <pc:sldMk cId="1219820650" sldId="288"/>
            <ac:spMk id="2" creationId="{33D057D0-317A-E63C-DBA1-0C185EA6642A}"/>
          </ac:spMkLst>
        </pc:spChg>
        <pc:spChg chg="mod">
          <ac:chgData name="mercy ayub" userId="8c1eda65d6d00475" providerId="LiveId" clId="{D0BBA3FE-A0BE-4CCF-BDE4-72DA4FA35C36}" dt="2024-11-14T15:03:06.923" v="2199" actId="27636"/>
          <ac:spMkLst>
            <pc:docMk/>
            <pc:sldMk cId="1219820650" sldId="288"/>
            <ac:spMk id="3" creationId="{36B2AC89-EF77-9546-9BDA-B57F736C1267}"/>
          </ac:spMkLst>
        </pc:spChg>
        <pc:spChg chg="add mod">
          <ac:chgData name="mercy ayub" userId="8c1eda65d6d00475" providerId="LiveId" clId="{D0BBA3FE-A0BE-4CCF-BDE4-72DA4FA35C36}" dt="2024-11-14T16:22:34.925" v="3038" actId="1076"/>
          <ac:spMkLst>
            <pc:docMk/>
            <pc:sldMk cId="1219820650" sldId="288"/>
            <ac:spMk id="6" creationId="{BE59D5EE-0730-764C-51B8-F820A117EA96}"/>
          </ac:spMkLst>
        </pc:spChg>
        <pc:picChg chg="add mod">
          <ac:chgData name="mercy ayub" userId="8c1eda65d6d00475" providerId="LiveId" clId="{D0BBA3FE-A0BE-4CCF-BDE4-72DA4FA35C36}" dt="2024-11-14T15:04:25.695" v="2230" actId="14100"/>
          <ac:picMkLst>
            <pc:docMk/>
            <pc:sldMk cId="1219820650" sldId="288"/>
            <ac:picMk id="5" creationId="{EFF7D403-3B8F-CBF8-5199-682CB94D99B4}"/>
          </ac:picMkLst>
        </pc:picChg>
      </pc:sldChg>
      <pc:sldChg chg="new del">
        <pc:chgData name="mercy ayub" userId="8c1eda65d6d00475" providerId="LiveId" clId="{D0BBA3FE-A0BE-4CCF-BDE4-72DA4FA35C36}" dt="2024-11-14T13:39:43.353" v="969" actId="47"/>
        <pc:sldMkLst>
          <pc:docMk/>
          <pc:sldMk cId="567016596" sldId="289"/>
        </pc:sldMkLst>
      </pc:sldChg>
      <pc:sldChg chg="addSp modSp new del mod">
        <pc:chgData name="mercy ayub" userId="8c1eda65d6d00475" providerId="LiveId" clId="{D0BBA3FE-A0BE-4CCF-BDE4-72DA4FA35C36}" dt="2024-11-14T16:22:53.015" v="3039" actId="47"/>
        <pc:sldMkLst>
          <pc:docMk/>
          <pc:sldMk cId="2108868604" sldId="289"/>
        </pc:sldMkLst>
        <pc:spChg chg="mod">
          <ac:chgData name="mercy ayub" userId="8c1eda65d6d00475" providerId="LiveId" clId="{D0BBA3FE-A0BE-4CCF-BDE4-72DA4FA35C36}" dt="2024-11-14T14:00:14.521" v="1188" actId="1076"/>
          <ac:spMkLst>
            <pc:docMk/>
            <pc:sldMk cId="2108868604" sldId="289"/>
            <ac:spMk id="2" creationId="{B7E26BCF-0CD1-8D16-FB69-A39E9F0DCA70}"/>
          </ac:spMkLst>
        </pc:spChg>
        <pc:spChg chg="mod">
          <ac:chgData name="mercy ayub" userId="8c1eda65d6d00475" providerId="LiveId" clId="{D0BBA3FE-A0BE-4CCF-BDE4-72DA4FA35C36}" dt="2024-11-14T15:56:12.429" v="2849" actId="20577"/>
          <ac:spMkLst>
            <pc:docMk/>
            <pc:sldMk cId="2108868604" sldId="289"/>
            <ac:spMk id="3" creationId="{7F3561A1-91FD-12FB-9676-ED87AE209AB7}"/>
          </ac:spMkLst>
        </pc:spChg>
        <pc:picChg chg="add mod">
          <ac:chgData name="mercy ayub" userId="8c1eda65d6d00475" providerId="LiveId" clId="{D0BBA3FE-A0BE-4CCF-BDE4-72DA4FA35C36}" dt="2024-11-14T14:00:23.007" v="1191" actId="14100"/>
          <ac:picMkLst>
            <pc:docMk/>
            <pc:sldMk cId="2108868604" sldId="289"/>
            <ac:picMk id="5" creationId="{47FDE840-89A2-8884-3AE3-647F97A400D4}"/>
          </ac:picMkLst>
        </pc:picChg>
      </pc:sldChg>
      <pc:sldChg chg="addSp modSp new mod">
        <pc:chgData name="mercy ayub" userId="8c1eda65d6d00475" providerId="LiveId" clId="{D0BBA3FE-A0BE-4CCF-BDE4-72DA4FA35C36}" dt="2024-11-14T16:54:18.147" v="3096" actId="1076"/>
        <pc:sldMkLst>
          <pc:docMk/>
          <pc:sldMk cId="898822007" sldId="290"/>
        </pc:sldMkLst>
        <pc:spChg chg="mod">
          <ac:chgData name="mercy ayub" userId="8c1eda65d6d00475" providerId="LiveId" clId="{D0BBA3FE-A0BE-4CCF-BDE4-72DA4FA35C36}" dt="2024-11-14T16:54:18.147" v="3096" actId="1076"/>
          <ac:spMkLst>
            <pc:docMk/>
            <pc:sldMk cId="898822007" sldId="290"/>
            <ac:spMk id="2" creationId="{AFF561FA-61AB-723C-AFF4-DEE5A33E53CC}"/>
          </ac:spMkLst>
        </pc:spChg>
        <pc:spChg chg="mod">
          <ac:chgData name="mercy ayub" userId="8c1eda65d6d00475" providerId="LiveId" clId="{D0BBA3FE-A0BE-4CCF-BDE4-72DA4FA35C36}" dt="2024-11-14T15:10:05.376" v="2312" actId="27636"/>
          <ac:spMkLst>
            <pc:docMk/>
            <pc:sldMk cId="898822007" sldId="290"/>
            <ac:spMk id="3" creationId="{93ACF237-1C98-8B7B-5CB9-2C10840BE2F5}"/>
          </ac:spMkLst>
        </pc:spChg>
        <pc:picChg chg="add mod">
          <ac:chgData name="mercy ayub" userId="8c1eda65d6d00475" providerId="LiveId" clId="{D0BBA3FE-A0BE-4CCF-BDE4-72DA4FA35C36}" dt="2024-11-14T16:23:21.818" v="3042" actId="14100"/>
          <ac:picMkLst>
            <pc:docMk/>
            <pc:sldMk cId="898822007" sldId="290"/>
            <ac:picMk id="5" creationId="{C8D83B74-A196-7820-582E-E86DD13578A8}"/>
          </ac:picMkLst>
        </pc:picChg>
      </pc:sldChg>
      <pc:sldChg chg="addSp delSp modSp new mod ord">
        <pc:chgData name="mercy ayub" userId="8c1eda65d6d00475" providerId="LiveId" clId="{D0BBA3FE-A0BE-4CCF-BDE4-72DA4FA35C36}" dt="2024-11-14T16:21:34.779" v="3033" actId="20577"/>
        <pc:sldMkLst>
          <pc:docMk/>
          <pc:sldMk cId="3614141945" sldId="291"/>
        </pc:sldMkLst>
        <pc:spChg chg="mod">
          <ac:chgData name="mercy ayub" userId="8c1eda65d6d00475" providerId="LiveId" clId="{D0BBA3FE-A0BE-4CCF-BDE4-72DA4FA35C36}" dt="2024-11-14T16:21:34.779" v="3033" actId="20577"/>
          <ac:spMkLst>
            <pc:docMk/>
            <pc:sldMk cId="3614141945" sldId="291"/>
            <ac:spMk id="2" creationId="{10BB6E8F-A8BF-2983-F3EA-58AC12534640}"/>
          </ac:spMkLst>
        </pc:spChg>
        <pc:spChg chg="mod">
          <ac:chgData name="mercy ayub" userId="8c1eda65d6d00475" providerId="LiveId" clId="{D0BBA3FE-A0BE-4CCF-BDE4-72DA4FA35C36}" dt="2024-11-14T15:16:46.038" v="2376" actId="14100"/>
          <ac:spMkLst>
            <pc:docMk/>
            <pc:sldMk cId="3614141945" sldId="291"/>
            <ac:spMk id="3" creationId="{450D6D78-7B7E-FC52-693A-0A961D549951}"/>
          </ac:spMkLst>
        </pc:spChg>
        <pc:picChg chg="add del mod">
          <ac:chgData name="mercy ayub" userId="8c1eda65d6d00475" providerId="LiveId" clId="{D0BBA3FE-A0BE-4CCF-BDE4-72DA4FA35C36}" dt="2024-11-14T14:11:39.374" v="1262" actId="21"/>
          <ac:picMkLst>
            <pc:docMk/>
            <pc:sldMk cId="3614141945" sldId="291"/>
            <ac:picMk id="5" creationId="{1692CB3C-A0BA-355C-D31D-9DFBD6514684}"/>
          </ac:picMkLst>
        </pc:picChg>
        <pc:picChg chg="add del mod">
          <ac:chgData name="mercy ayub" userId="8c1eda65d6d00475" providerId="LiveId" clId="{D0BBA3FE-A0BE-4CCF-BDE4-72DA4FA35C36}" dt="2024-11-14T14:10:09.311" v="1253" actId="21"/>
          <ac:picMkLst>
            <pc:docMk/>
            <pc:sldMk cId="3614141945" sldId="291"/>
            <ac:picMk id="7" creationId="{E6DB17DB-6ABE-F0AA-42F8-8085F460A7A3}"/>
          </ac:picMkLst>
        </pc:picChg>
        <pc:picChg chg="add mod">
          <ac:chgData name="mercy ayub" userId="8c1eda65d6d00475" providerId="LiveId" clId="{D0BBA3FE-A0BE-4CCF-BDE4-72DA4FA35C36}" dt="2024-11-14T15:17:08.280" v="2379" actId="1076"/>
          <ac:picMkLst>
            <pc:docMk/>
            <pc:sldMk cId="3614141945" sldId="291"/>
            <ac:picMk id="9" creationId="{E6DB17DB-6ABE-F0AA-42F8-8085F460A7A3}"/>
          </ac:picMkLst>
        </pc:picChg>
      </pc:sldChg>
      <pc:sldChg chg="new del">
        <pc:chgData name="mercy ayub" userId="8c1eda65d6d00475" providerId="LiveId" clId="{D0BBA3FE-A0BE-4CCF-BDE4-72DA4FA35C36}" dt="2024-11-14T15:17:28.657" v="2381" actId="47"/>
        <pc:sldMkLst>
          <pc:docMk/>
          <pc:sldMk cId="1468969005" sldId="292"/>
        </pc:sldMkLst>
      </pc:sldChg>
      <pc:sldChg chg="addSp modSp new mod ord">
        <pc:chgData name="mercy ayub" userId="8c1eda65d6d00475" providerId="LiveId" clId="{D0BBA3FE-A0BE-4CCF-BDE4-72DA4FA35C36}" dt="2024-11-14T16:13:02.394" v="2960" actId="14100"/>
        <pc:sldMkLst>
          <pc:docMk/>
          <pc:sldMk cId="158294355" sldId="293"/>
        </pc:sldMkLst>
        <pc:spChg chg="mod">
          <ac:chgData name="mercy ayub" userId="8c1eda65d6d00475" providerId="LiveId" clId="{D0BBA3FE-A0BE-4CCF-BDE4-72DA4FA35C36}" dt="2024-11-14T16:13:02.394" v="2960" actId="14100"/>
          <ac:spMkLst>
            <pc:docMk/>
            <pc:sldMk cId="158294355" sldId="293"/>
            <ac:spMk id="2" creationId="{6EEB3EF5-EF9F-BA0B-0E35-6DAF26B38928}"/>
          </ac:spMkLst>
        </pc:spChg>
        <pc:spChg chg="mod">
          <ac:chgData name="mercy ayub" userId="8c1eda65d6d00475" providerId="LiveId" clId="{D0BBA3FE-A0BE-4CCF-BDE4-72DA4FA35C36}" dt="2024-11-14T14:48:01.393" v="1777" actId="27636"/>
          <ac:spMkLst>
            <pc:docMk/>
            <pc:sldMk cId="158294355" sldId="293"/>
            <ac:spMk id="3" creationId="{216308FD-F03B-FAA6-660F-17BE1017248D}"/>
          </ac:spMkLst>
        </pc:spChg>
        <pc:picChg chg="add mod">
          <ac:chgData name="mercy ayub" userId="8c1eda65d6d00475" providerId="LiveId" clId="{D0BBA3FE-A0BE-4CCF-BDE4-72DA4FA35C36}" dt="2024-11-14T14:48:15.381" v="1781" actId="1076"/>
          <ac:picMkLst>
            <pc:docMk/>
            <pc:sldMk cId="158294355" sldId="293"/>
            <ac:picMk id="5" creationId="{0A4EF454-DC38-22F4-0C09-317CCF1A03D2}"/>
          </ac:picMkLst>
        </pc:picChg>
        <pc:picChg chg="add mod">
          <ac:chgData name="mercy ayub" userId="8c1eda65d6d00475" providerId="LiveId" clId="{D0BBA3FE-A0BE-4CCF-BDE4-72DA4FA35C36}" dt="2024-11-14T14:49:18.355" v="1786" actId="14100"/>
          <ac:picMkLst>
            <pc:docMk/>
            <pc:sldMk cId="158294355" sldId="293"/>
            <ac:picMk id="7" creationId="{66AADC2C-A908-BAF1-FF9A-5ECB2D6D4CF1}"/>
          </ac:picMkLst>
        </pc:picChg>
      </pc:sldChg>
      <pc:sldChg chg="modSp new mod">
        <pc:chgData name="mercy ayub" userId="8c1eda65d6d00475" providerId="LiveId" clId="{D0BBA3FE-A0BE-4CCF-BDE4-72DA4FA35C36}" dt="2024-11-14T15:46:34.916" v="2700" actId="1076"/>
        <pc:sldMkLst>
          <pc:docMk/>
          <pc:sldMk cId="3343332677" sldId="294"/>
        </pc:sldMkLst>
        <pc:spChg chg="mod">
          <ac:chgData name="mercy ayub" userId="8c1eda65d6d00475" providerId="LiveId" clId="{D0BBA3FE-A0BE-4CCF-BDE4-72DA4FA35C36}" dt="2024-11-14T15:43:17.465" v="2665" actId="14100"/>
          <ac:spMkLst>
            <pc:docMk/>
            <pc:sldMk cId="3343332677" sldId="294"/>
            <ac:spMk id="2" creationId="{A98E64F1-EBB2-7397-2EC1-FF13919E748C}"/>
          </ac:spMkLst>
        </pc:spChg>
        <pc:spChg chg="mod">
          <ac:chgData name="mercy ayub" userId="8c1eda65d6d00475" providerId="LiveId" clId="{D0BBA3FE-A0BE-4CCF-BDE4-72DA4FA35C36}" dt="2024-11-14T15:46:34.916" v="2700" actId="1076"/>
          <ac:spMkLst>
            <pc:docMk/>
            <pc:sldMk cId="3343332677" sldId="294"/>
            <ac:spMk id="3" creationId="{6B50B364-36E7-AB07-EF63-EF8729B1DE07}"/>
          </ac:spMkLst>
        </pc:spChg>
      </pc:sldChg>
    </pc:docChg>
  </pc:docChgLst>
  <pc:docChgLst>
    <pc:chgData name="mercy ayub" userId="8c1eda65d6d00475" providerId="LiveId" clId="{E54D9555-FFC0-451B-ACD8-F8876B1A0ACB}"/>
    <pc:docChg chg="undo redo custSel addSld delSld modSld sldOrd">
      <pc:chgData name="mercy ayub" userId="8c1eda65d6d00475" providerId="LiveId" clId="{E54D9555-FFC0-451B-ACD8-F8876B1A0ACB}" dt="2024-11-13T12:16:06.009" v="1847" actId="13926"/>
      <pc:docMkLst>
        <pc:docMk/>
      </pc:docMkLst>
      <pc:sldChg chg="modSp mod">
        <pc:chgData name="mercy ayub" userId="8c1eda65d6d00475" providerId="LiveId" clId="{E54D9555-FFC0-451B-ACD8-F8876B1A0ACB}" dt="2024-11-13T12:14:49.455" v="1837" actId="122"/>
        <pc:sldMkLst>
          <pc:docMk/>
          <pc:sldMk cId="3002910516" sldId="256"/>
        </pc:sldMkLst>
        <pc:spChg chg="mod">
          <ac:chgData name="mercy ayub" userId="8c1eda65d6d00475" providerId="LiveId" clId="{E54D9555-FFC0-451B-ACD8-F8876B1A0ACB}" dt="2024-11-13T12:14:49.455" v="1837" actId="122"/>
          <ac:spMkLst>
            <pc:docMk/>
            <pc:sldMk cId="3002910516" sldId="256"/>
            <ac:spMk id="2" creationId="{7FF7FDE0-5C8A-A490-00B2-3373034B6CFC}"/>
          </ac:spMkLst>
        </pc:spChg>
        <pc:spChg chg="mod">
          <ac:chgData name="mercy ayub" userId="8c1eda65d6d00475" providerId="LiveId" clId="{E54D9555-FFC0-451B-ACD8-F8876B1A0ACB}" dt="2024-11-13T12:14:44.126" v="1836" actId="121"/>
          <ac:spMkLst>
            <pc:docMk/>
            <pc:sldMk cId="3002910516" sldId="256"/>
            <ac:spMk id="3" creationId="{771703C4-F380-AF8E-33EF-DBFDF7FE77DE}"/>
          </ac:spMkLst>
        </pc:spChg>
      </pc:sldChg>
      <pc:sldChg chg="modSp mod">
        <pc:chgData name="mercy ayub" userId="8c1eda65d6d00475" providerId="LiveId" clId="{E54D9555-FFC0-451B-ACD8-F8876B1A0ACB}" dt="2024-11-13T12:15:02" v="1839" actId="403"/>
        <pc:sldMkLst>
          <pc:docMk/>
          <pc:sldMk cId="1954932716" sldId="257"/>
        </pc:sldMkLst>
        <pc:spChg chg="mod">
          <ac:chgData name="mercy ayub" userId="8c1eda65d6d00475" providerId="LiveId" clId="{E54D9555-FFC0-451B-ACD8-F8876B1A0ACB}" dt="2024-11-13T09:44:27.565" v="1203"/>
          <ac:spMkLst>
            <pc:docMk/>
            <pc:sldMk cId="1954932716" sldId="257"/>
            <ac:spMk id="2" creationId="{2C444FE1-8675-619F-7CD9-CE68C382028B}"/>
          </ac:spMkLst>
        </pc:spChg>
        <pc:spChg chg="mod">
          <ac:chgData name="mercy ayub" userId="8c1eda65d6d00475" providerId="LiveId" clId="{E54D9555-FFC0-451B-ACD8-F8876B1A0ACB}" dt="2024-11-13T12:15:02" v="1839" actId="403"/>
          <ac:spMkLst>
            <pc:docMk/>
            <pc:sldMk cId="1954932716" sldId="257"/>
            <ac:spMk id="3" creationId="{AFD34B87-F3DA-33B9-B3DF-26CADDB57363}"/>
          </ac:spMkLst>
        </pc:spChg>
      </pc:sldChg>
      <pc:sldChg chg="modSp mod">
        <pc:chgData name="mercy ayub" userId="8c1eda65d6d00475" providerId="LiveId" clId="{E54D9555-FFC0-451B-ACD8-F8876B1A0ACB}" dt="2024-11-13T12:15:19.700" v="1841" actId="14100"/>
        <pc:sldMkLst>
          <pc:docMk/>
          <pc:sldMk cId="3308464893" sldId="258"/>
        </pc:sldMkLst>
        <pc:spChg chg="mod">
          <ac:chgData name="mercy ayub" userId="8c1eda65d6d00475" providerId="LiveId" clId="{E54D9555-FFC0-451B-ACD8-F8876B1A0ACB}" dt="2024-11-13T12:15:14.020" v="1840" actId="14100"/>
          <ac:spMkLst>
            <pc:docMk/>
            <pc:sldMk cId="3308464893" sldId="258"/>
            <ac:spMk id="2" creationId="{B21C3801-5ECE-AD14-C4E1-2EDFBB56D4F9}"/>
          </ac:spMkLst>
        </pc:spChg>
        <pc:spChg chg="mod">
          <ac:chgData name="mercy ayub" userId="8c1eda65d6d00475" providerId="LiveId" clId="{E54D9555-FFC0-451B-ACD8-F8876B1A0ACB}" dt="2024-11-13T12:15:19.700" v="1841" actId="14100"/>
          <ac:spMkLst>
            <pc:docMk/>
            <pc:sldMk cId="3308464893" sldId="258"/>
            <ac:spMk id="3" creationId="{7B5B1E7A-1452-12C6-8739-B0EE5D5E1E6F}"/>
          </ac:spMkLst>
        </pc:spChg>
      </pc:sldChg>
      <pc:sldChg chg="addSp delSp modSp mod">
        <pc:chgData name="mercy ayub" userId="8c1eda65d6d00475" providerId="LiveId" clId="{E54D9555-FFC0-451B-ACD8-F8876B1A0ACB}" dt="2024-11-13T11:43:34.209" v="1371" actId="14100"/>
        <pc:sldMkLst>
          <pc:docMk/>
          <pc:sldMk cId="1161580559" sldId="259"/>
        </pc:sldMkLst>
        <pc:spChg chg="mod">
          <ac:chgData name="mercy ayub" userId="8c1eda65d6d00475" providerId="LiveId" clId="{E54D9555-FFC0-451B-ACD8-F8876B1A0ACB}" dt="2024-11-13T11:43:31.523" v="1370" actId="14100"/>
          <ac:spMkLst>
            <pc:docMk/>
            <pc:sldMk cId="1161580559" sldId="259"/>
            <ac:spMk id="2" creationId="{636043CB-385B-FE85-BA10-0F982DA5CE93}"/>
          </ac:spMkLst>
        </pc:spChg>
        <pc:spChg chg="mod">
          <ac:chgData name="mercy ayub" userId="8c1eda65d6d00475" providerId="LiveId" clId="{E54D9555-FFC0-451B-ACD8-F8876B1A0ACB}" dt="2024-11-13T11:43:34.209" v="1371" actId="14100"/>
          <ac:spMkLst>
            <pc:docMk/>
            <pc:sldMk cId="1161580559" sldId="259"/>
            <ac:spMk id="3" creationId="{B6038764-C41B-C44C-255F-CF9129B15FFA}"/>
          </ac:spMkLst>
        </pc:spChg>
        <pc:graphicFrameChg chg="add del">
          <ac:chgData name="mercy ayub" userId="8c1eda65d6d00475" providerId="LiveId" clId="{E54D9555-FFC0-451B-ACD8-F8876B1A0ACB}" dt="2024-11-13T11:33:42.151" v="1314"/>
          <ac:graphicFrameMkLst>
            <pc:docMk/>
            <pc:sldMk cId="1161580559" sldId="259"/>
            <ac:graphicFrameMk id="4" creationId="{8B0E284A-5516-04B7-CA94-A99D5528261B}"/>
          </ac:graphicFrameMkLst>
        </pc:graphicFrameChg>
      </pc:sldChg>
      <pc:sldChg chg="addSp modSp del mod ord">
        <pc:chgData name="mercy ayub" userId="8c1eda65d6d00475" providerId="LiveId" clId="{E54D9555-FFC0-451B-ACD8-F8876B1A0ACB}" dt="2024-11-13T08:47:40.488" v="171" actId="47"/>
        <pc:sldMkLst>
          <pc:docMk/>
          <pc:sldMk cId="2725754758" sldId="260"/>
        </pc:sldMkLst>
        <pc:spChg chg="mod">
          <ac:chgData name="mercy ayub" userId="8c1eda65d6d00475" providerId="LiveId" clId="{E54D9555-FFC0-451B-ACD8-F8876B1A0ACB}" dt="2024-11-13T08:47:13.981" v="170" actId="113"/>
          <ac:spMkLst>
            <pc:docMk/>
            <pc:sldMk cId="2725754758" sldId="260"/>
            <ac:spMk id="3" creationId="{C259D855-E68E-D00F-EBBF-BDAF60AF146F}"/>
          </ac:spMkLst>
        </pc:spChg>
        <pc:spChg chg="add">
          <ac:chgData name="mercy ayub" userId="8c1eda65d6d00475" providerId="LiveId" clId="{E54D9555-FFC0-451B-ACD8-F8876B1A0ACB}" dt="2024-11-13T08:36:35.898" v="55"/>
          <ac:spMkLst>
            <pc:docMk/>
            <pc:sldMk cId="2725754758" sldId="260"/>
            <ac:spMk id="4" creationId="{19D2F05D-08D2-EE9A-B730-9F8E8FC32853}"/>
          </ac:spMkLst>
        </pc:spChg>
      </pc:sldChg>
      <pc:sldChg chg="modSp mod">
        <pc:chgData name="mercy ayub" userId="8c1eda65d6d00475" providerId="LiveId" clId="{E54D9555-FFC0-451B-ACD8-F8876B1A0ACB}" dt="2024-11-13T12:16:06.009" v="1847" actId="13926"/>
        <pc:sldMkLst>
          <pc:docMk/>
          <pc:sldMk cId="180539239" sldId="261"/>
        </pc:sldMkLst>
        <pc:spChg chg="mod">
          <ac:chgData name="mercy ayub" userId="8c1eda65d6d00475" providerId="LiveId" clId="{E54D9555-FFC0-451B-ACD8-F8876B1A0ACB}" dt="2024-11-13T09:44:27.565" v="1203"/>
          <ac:spMkLst>
            <pc:docMk/>
            <pc:sldMk cId="180539239" sldId="261"/>
            <ac:spMk id="2" creationId="{7754C6AD-6110-B10F-36AB-8764C27064A4}"/>
          </ac:spMkLst>
        </pc:spChg>
        <pc:spChg chg="mod">
          <ac:chgData name="mercy ayub" userId="8c1eda65d6d00475" providerId="LiveId" clId="{E54D9555-FFC0-451B-ACD8-F8876B1A0ACB}" dt="2024-11-13T12:16:06.009" v="1847" actId="13926"/>
          <ac:spMkLst>
            <pc:docMk/>
            <pc:sldMk cId="180539239" sldId="261"/>
            <ac:spMk id="3" creationId="{24A5946D-C63E-1363-373F-011D157E2CA7}"/>
          </ac:spMkLst>
        </pc:spChg>
      </pc:sldChg>
      <pc:sldChg chg="modSp mod">
        <pc:chgData name="mercy ayub" userId="8c1eda65d6d00475" providerId="LiveId" clId="{E54D9555-FFC0-451B-ACD8-F8876B1A0ACB}" dt="2024-11-13T12:13:38.982" v="1833" actId="2710"/>
        <pc:sldMkLst>
          <pc:docMk/>
          <pc:sldMk cId="1186618420" sldId="262"/>
        </pc:sldMkLst>
        <pc:spChg chg="mod">
          <ac:chgData name="mercy ayub" userId="8c1eda65d6d00475" providerId="LiveId" clId="{E54D9555-FFC0-451B-ACD8-F8876B1A0ACB}" dt="2024-11-13T12:12:57.903" v="1816" actId="1076"/>
          <ac:spMkLst>
            <pc:docMk/>
            <pc:sldMk cId="1186618420" sldId="262"/>
            <ac:spMk id="2" creationId="{8C767928-CB76-47A7-D032-F52CC6376831}"/>
          </ac:spMkLst>
        </pc:spChg>
        <pc:spChg chg="mod">
          <ac:chgData name="mercy ayub" userId="8c1eda65d6d00475" providerId="LiveId" clId="{E54D9555-FFC0-451B-ACD8-F8876B1A0ACB}" dt="2024-11-13T12:13:38.982" v="1833" actId="2710"/>
          <ac:spMkLst>
            <pc:docMk/>
            <pc:sldMk cId="1186618420" sldId="262"/>
            <ac:spMk id="3" creationId="{863739F4-FDAF-5CB1-FCDE-FB9DF3BB3F99}"/>
          </ac:spMkLst>
        </pc:spChg>
      </pc:sldChg>
      <pc:sldChg chg="modSp">
        <pc:chgData name="mercy ayub" userId="8c1eda65d6d00475" providerId="LiveId" clId="{E54D9555-FFC0-451B-ACD8-F8876B1A0ACB}" dt="2024-11-13T09:44:27.565" v="1203"/>
        <pc:sldMkLst>
          <pc:docMk/>
          <pc:sldMk cId="3423954430" sldId="263"/>
        </pc:sldMkLst>
        <pc:spChg chg="mod">
          <ac:chgData name="mercy ayub" userId="8c1eda65d6d00475" providerId="LiveId" clId="{E54D9555-FFC0-451B-ACD8-F8876B1A0ACB}" dt="2024-11-13T09:44:27.565" v="1203"/>
          <ac:spMkLst>
            <pc:docMk/>
            <pc:sldMk cId="3423954430" sldId="263"/>
            <ac:spMk id="2" creationId="{6A390E9C-5BF3-C786-1BDC-9C6ECE583757}"/>
          </ac:spMkLst>
        </pc:spChg>
        <pc:spChg chg="mod">
          <ac:chgData name="mercy ayub" userId="8c1eda65d6d00475" providerId="LiveId" clId="{E54D9555-FFC0-451B-ACD8-F8876B1A0ACB}" dt="2024-11-13T09:44:27.565" v="1203"/>
          <ac:spMkLst>
            <pc:docMk/>
            <pc:sldMk cId="3423954430" sldId="263"/>
            <ac:spMk id="3" creationId="{5CD10A4A-F016-71D9-0C0D-BA0526DEAEFA}"/>
          </ac:spMkLst>
        </pc:spChg>
      </pc:sldChg>
      <pc:sldChg chg="modSp">
        <pc:chgData name="mercy ayub" userId="8c1eda65d6d00475" providerId="LiveId" clId="{E54D9555-FFC0-451B-ACD8-F8876B1A0ACB}" dt="2024-11-13T09:44:27.565" v="1203"/>
        <pc:sldMkLst>
          <pc:docMk/>
          <pc:sldMk cId="3990451882" sldId="264"/>
        </pc:sldMkLst>
        <pc:spChg chg="mod">
          <ac:chgData name="mercy ayub" userId="8c1eda65d6d00475" providerId="LiveId" clId="{E54D9555-FFC0-451B-ACD8-F8876B1A0ACB}" dt="2024-11-13T09:44:27.565" v="1203"/>
          <ac:spMkLst>
            <pc:docMk/>
            <pc:sldMk cId="3990451882" sldId="264"/>
            <ac:spMk id="2" creationId="{486C04B2-9B81-2B70-0658-91EA155A4587}"/>
          </ac:spMkLst>
        </pc:spChg>
        <pc:spChg chg="mod">
          <ac:chgData name="mercy ayub" userId="8c1eda65d6d00475" providerId="LiveId" clId="{E54D9555-FFC0-451B-ACD8-F8876B1A0ACB}" dt="2024-11-13T09:44:27.565" v="1203"/>
          <ac:spMkLst>
            <pc:docMk/>
            <pc:sldMk cId="3990451882" sldId="264"/>
            <ac:spMk id="3" creationId="{71F458FD-413F-15DA-B8B8-F857866196C2}"/>
          </ac:spMkLst>
        </pc:spChg>
      </pc:sldChg>
      <pc:sldChg chg="modSp mod">
        <pc:chgData name="mercy ayub" userId="8c1eda65d6d00475" providerId="LiveId" clId="{E54D9555-FFC0-451B-ACD8-F8876B1A0ACB}" dt="2024-11-13T11:25:14.863" v="1268" actId="2710"/>
        <pc:sldMkLst>
          <pc:docMk/>
          <pc:sldMk cId="2093137273" sldId="265"/>
        </pc:sldMkLst>
        <pc:spChg chg="mod">
          <ac:chgData name="mercy ayub" userId="8c1eda65d6d00475" providerId="LiveId" clId="{E54D9555-FFC0-451B-ACD8-F8876B1A0ACB}" dt="2024-11-13T09:44:27.565" v="1203"/>
          <ac:spMkLst>
            <pc:docMk/>
            <pc:sldMk cId="2093137273" sldId="265"/>
            <ac:spMk id="2" creationId="{12475B49-B00A-D9F8-E385-40DDD6D0E77A}"/>
          </ac:spMkLst>
        </pc:spChg>
        <pc:spChg chg="mod">
          <ac:chgData name="mercy ayub" userId="8c1eda65d6d00475" providerId="LiveId" clId="{E54D9555-FFC0-451B-ACD8-F8876B1A0ACB}" dt="2024-11-13T11:25:14.863" v="1268" actId="2710"/>
          <ac:spMkLst>
            <pc:docMk/>
            <pc:sldMk cId="2093137273" sldId="265"/>
            <ac:spMk id="3" creationId="{1F6C4065-C3A0-97D7-EA9A-8F9B5C1CAAE2}"/>
          </ac:spMkLst>
        </pc:spChg>
      </pc:sldChg>
      <pc:sldChg chg="addSp delSp modSp new del mod">
        <pc:chgData name="mercy ayub" userId="8c1eda65d6d00475" providerId="LiveId" clId="{E54D9555-FFC0-451B-ACD8-F8876B1A0ACB}" dt="2024-11-13T09:30:13.466" v="660" actId="47"/>
        <pc:sldMkLst>
          <pc:docMk/>
          <pc:sldMk cId="3131154384" sldId="266"/>
        </pc:sldMkLst>
        <pc:spChg chg="mod">
          <ac:chgData name="mercy ayub" userId="8c1eda65d6d00475" providerId="LiveId" clId="{E54D9555-FFC0-451B-ACD8-F8876B1A0ACB}" dt="2024-11-13T08:38:12.587" v="62" actId="20577"/>
          <ac:spMkLst>
            <pc:docMk/>
            <pc:sldMk cId="3131154384" sldId="266"/>
            <ac:spMk id="2" creationId="{8282301B-30CA-F563-A90F-43DA51A8439B}"/>
          </ac:spMkLst>
        </pc:spChg>
        <pc:spChg chg="add del mod">
          <ac:chgData name="mercy ayub" userId="8c1eda65d6d00475" providerId="LiveId" clId="{E54D9555-FFC0-451B-ACD8-F8876B1A0ACB}" dt="2024-11-13T08:44:32.331" v="141" actId="113"/>
          <ac:spMkLst>
            <pc:docMk/>
            <pc:sldMk cId="3131154384" sldId="266"/>
            <ac:spMk id="3" creationId="{3CC34052-033C-BD79-808D-D5F5C4B0247E}"/>
          </ac:spMkLst>
        </pc:spChg>
        <pc:spChg chg="add mod">
          <ac:chgData name="mercy ayub" userId="8c1eda65d6d00475" providerId="LiveId" clId="{E54D9555-FFC0-451B-ACD8-F8876B1A0ACB}" dt="2024-11-13T08:38:17.799" v="64"/>
          <ac:spMkLst>
            <pc:docMk/>
            <pc:sldMk cId="3131154384" sldId="266"/>
            <ac:spMk id="4" creationId="{513E9C6E-F1B7-C452-9D2D-4AA1BA6BD10A}"/>
          </ac:spMkLst>
        </pc:spChg>
      </pc:sldChg>
      <pc:sldChg chg="modSp new mod">
        <pc:chgData name="mercy ayub" userId="8c1eda65d6d00475" providerId="LiveId" clId="{E54D9555-FFC0-451B-ACD8-F8876B1A0ACB}" dt="2024-11-13T11:44:25.293" v="1386" actId="14100"/>
        <pc:sldMkLst>
          <pc:docMk/>
          <pc:sldMk cId="549187687" sldId="267"/>
        </pc:sldMkLst>
        <pc:spChg chg="mod">
          <ac:chgData name="mercy ayub" userId="8c1eda65d6d00475" providerId="LiveId" clId="{E54D9555-FFC0-451B-ACD8-F8876B1A0ACB}" dt="2024-11-13T11:44:20.741" v="1385" actId="14100"/>
          <ac:spMkLst>
            <pc:docMk/>
            <pc:sldMk cId="549187687" sldId="267"/>
            <ac:spMk id="2" creationId="{D4EDCB04-05E5-2F38-1CAD-8F33D1493EE9}"/>
          </ac:spMkLst>
        </pc:spChg>
        <pc:spChg chg="mod">
          <ac:chgData name="mercy ayub" userId="8c1eda65d6d00475" providerId="LiveId" clId="{E54D9555-FFC0-451B-ACD8-F8876B1A0ACB}" dt="2024-11-13T11:44:25.293" v="1386" actId="14100"/>
          <ac:spMkLst>
            <pc:docMk/>
            <pc:sldMk cId="549187687" sldId="267"/>
            <ac:spMk id="3" creationId="{0BF2FCFB-F2C9-4D31-1FAB-1D73DFCAB4BF}"/>
          </ac:spMkLst>
        </pc:spChg>
      </pc:sldChg>
      <pc:sldChg chg="modSp new mod ord">
        <pc:chgData name="mercy ayub" userId="8c1eda65d6d00475" providerId="LiveId" clId="{E54D9555-FFC0-451B-ACD8-F8876B1A0ACB}" dt="2024-11-13T11:43:51.237" v="1376" actId="403"/>
        <pc:sldMkLst>
          <pc:docMk/>
          <pc:sldMk cId="569461095" sldId="268"/>
        </pc:sldMkLst>
        <pc:spChg chg="mod">
          <ac:chgData name="mercy ayub" userId="8c1eda65d6d00475" providerId="LiveId" clId="{E54D9555-FFC0-451B-ACD8-F8876B1A0ACB}" dt="2024-11-13T09:44:27.565" v="1203"/>
          <ac:spMkLst>
            <pc:docMk/>
            <pc:sldMk cId="569461095" sldId="268"/>
            <ac:spMk id="2" creationId="{4D7F6D6E-3080-BBA3-D854-76615DC411B8}"/>
          </ac:spMkLst>
        </pc:spChg>
        <pc:spChg chg="mod">
          <ac:chgData name="mercy ayub" userId="8c1eda65d6d00475" providerId="LiveId" clId="{E54D9555-FFC0-451B-ACD8-F8876B1A0ACB}" dt="2024-11-13T11:43:51.237" v="1376" actId="403"/>
          <ac:spMkLst>
            <pc:docMk/>
            <pc:sldMk cId="569461095" sldId="268"/>
            <ac:spMk id="3" creationId="{BC2EF7BA-2E90-372A-FE78-8294FFCFDA00}"/>
          </ac:spMkLst>
        </pc:spChg>
      </pc:sldChg>
      <pc:sldChg chg="modSp new mod">
        <pc:chgData name="mercy ayub" userId="8c1eda65d6d00475" providerId="LiveId" clId="{E54D9555-FFC0-451B-ACD8-F8876B1A0ACB}" dt="2024-11-13T12:15:46.366" v="1844" actId="14100"/>
        <pc:sldMkLst>
          <pc:docMk/>
          <pc:sldMk cId="3062286931" sldId="269"/>
        </pc:sldMkLst>
        <pc:spChg chg="mod">
          <ac:chgData name="mercy ayub" userId="8c1eda65d6d00475" providerId="LiveId" clId="{E54D9555-FFC0-451B-ACD8-F8876B1A0ACB}" dt="2024-11-13T11:41:48.013" v="1364" actId="14100"/>
          <ac:spMkLst>
            <pc:docMk/>
            <pc:sldMk cId="3062286931" sldId="269"/>
            <ac:spMk id="2" creationId="{BDA5E2F0-3F3A-AEB4-CAB5-9987A10D560F}"/>
          </ac:spMkLst>
        </pc:spChg>
        <pc:spChg chg="mod">
          <ac:chgData name="mercy ayub" userId="8c1eda65d6d00475" providerId="LiveId" clId="{E54D9555-FFC0-451B-ACD8-F8876B1A0ACB}" dt="2024-11-13T12:15:46.366" v="1844" actId="14100"/>
          <ac:spMkLst>
            <pc:docMk/>
            <pc:sldMk cId="3062286931" sldId="269"/>
            <ac:spMk id="3" creationId="{5956FFF2-226B-EEF3-79CE-34CEC68F076B}"/>
          </ac:spMkLst>
        </pc:spChg>
      </pc:sldChg>
      <pc:sldChg chg="modSp new mod">
        <pc:chgData name="mercy ayub" userId="8c1eda65d6d00475" providerId="LiveId" clId="{E54D9555-FFC0-451B-ACD8-F8876B1A0ACB}" dt="2024-11-13T12:15:31.347" v="1843" actId="14100"/>
        <pc:sldMkLst>
          <pc:docMk/>
          <pc:sldMk cId="2850259324" sldId="270"/>
        </pc:sldMkLst>
        <pc:spChg chg="mod">
          <ac:chgData name="mercy ayub" userId="8c1eda65d6d00475" providerId="LiveId" clId="{E54D9555-FFC0-451B-ACD8-F8876B1A0ACB}" dt="2024-11-13T12:15:31.347" v="1843" actId="14100"/>
          <ac:spMkLst>
            <pc:docMk/>
            <pc:sldMk cId="2850259324" sldId="270"/>
            <ac:spMk id="2" creationId="{270A0B37-10C3-4BAD-303D-7F1384495436}"/>
          </ac:spMkLst>
        </pc:spChg>
        <pc:spChg chg="mod">
          <ac:chgData name="mercy ayub" userId="8c1eda65d6d00475" providerId="LiveId" clId="{E54D9555-FFC0-451B-ACD8-F8876B1A0ACB}" dt="2024-11-13T12:15:25.528" v="1842" actId="14100"/>
          <ac:spMkLst>
            <pc:docMk/>
            <pc:sldMk cId="2850259324" sldId="270"/>
            <ac:spMk id="3" creationId="{D38D10F5-9FCC-ECE6-4222-488DAB1AA0A6}"/>
          </ac:spMkLst>
        </pc:spChg>
      </pc:sldChg>
      <pc:sldChg chg="modSp new mod">
        <pc:chgData name="mercy ayub" userId="8c1eda65d6d00475" providerId="LiveId" clId="{E54D9555-FFC0-451B-ACD8-F8876B1A0ACB}" dt="2024-11-13T11:45:19.392" v="1393" actId="21"/>
        <pc:sldMkLst>
          <pc:docMk/>
          <pc:sldMk cId="414869126" sldId="271"/>
        </pc:sldMkLst>
        <pc:spChg chg="mod">
          <ac:chgData name="mercy ayub" userId="8c1eda65d6d00475" providerId="LiveId" clId="{E54D9555-FFC0-451B-ACD8-F8876B1A0ACB}" dt="2024-11-13T09:44:27.565" v="1203"/>
          <ac:spMkLst>
            <pc:docMk/>
            <pc:sldMk cId="414869126" sldId="271"/>
            <ac:spMk id="2" creationId="{B1E8BFD7-4B9A-CC51-9737-2AAB2AF8FE12}"/>
          </ac:spMkLst>
        </pc:spChg>
        <pc:spChg chg="mod">
          <ac:chgData name="mercy ayub" userId="8c1eda65d6d00475" providerId="LiveId" clId="{E54D9555-FFC0-451B-ACD8-F8876B1A0ACB}" dt="2024-11-13T11:45:19.392" v="1393" actId="21"/>
          <ac:spMkLst>
            <pc:docMk/>
            <pc:sldMk cId="414869126" sldId="271"/>
            <ac:spMk id="3" creationId="{B3C9A4C9-8C8C-A4EE-63E8-A2F0404DD927}"/>
          </ac:spMkLst>
        </pc:spChg>
      </pc:sldChg>
      <pc:sldChg chg="addSp delSp modSp new mod">
        <pc:chgData name="mercy ayub" userId="8c1eda65d6d00475" providerId="LiveId" clId="{E54D9555-FFC0-451B-ACD8-F8876B1A0ACB}" dt="2024-11-13T12:07:15.852" v="1648" actId="20577"/>
        <pc:sldMkLst>
          <pc:docMk/>
          <pc:sldMk cId="606624521" sldId="272"/>
        </pc:sldMkLst>
        <pc:spChg chg="mod">
          <ac:chgData name="mercy ayub" userId="8c1eda65d6d00475" providerId="LiveId" clId="{E54D9555-FFC0-451B-ACD8-F8876B1A0ACB}" dt="2024-11-13T12:04:01.896" v="1624" actId="1076"/>
          <ac:spMkLst>
            <pc:docMk/>
            <pc:sldMk cId="606624521" sldId="272"/>
            <ac:spMk id="2" creationId="{11D63925-DE19-E8A0-0AF4-CD04B01A67C4}"/>
          </ac:spMkLst>
        </pc:spChg>
        <pc:spChg chg="mod">
          <ac:chgData name="mercy ayub" userId="8c1eda65d6d00475" providerId="LiveId" clId="{E54D9555-FFC0-451B-ACD8-F8876B1A0ACB}" dt="2024-11-13T12:07:15.852" v="1648" actId="20577"/>
          <ac:spMkLst>
            <pc:docMk/>
            <pc:sldMk cId="606624521" sldId="272"/>
            <ac:spMk id="3" creationId="{24ED3E6E-2C68-2500-DF4A-85A136F82217}"/>
          </ac:spMkLst>
        </pc:spChg>
        <pc:picChg chg="add del mod">
          <ac:chgData name="mercy ayub" userId="8c1eda65d6d00475" providerId="LiveId" clId="{E54D9555-FFC0-451B-ACD8-F8876B1A0ACB}" dt="2024-11-13T12:05:30.677" v="1634" actId="478"/>
          <ac:picMkLst>
            <pc:docMk/>
            <pc:sldMk cId="606624521" sldId="272"/>
            <ac:picMk id="5" creationId="{69D41E40-FB3F-B7B3-A0BB-DCF2000D6506}"/>
          </ac:picMkLst>
        </pc:picChg>
        <pc:picChg chg="add mod">
          <ac:chgData name="mercy ayub" userId="8c1eda65d6d00475" providerId="LiveId" clId="{E54D9555-FFC0-451B-ACD8-F8876B1A0ACB}" dt="2024-11-13T12:06:10.780" v="1643" actId="14100"/>
          <ac:picMkLst>
            <pc:docMk/>
            <pc:sldMk cId="606624521" sldId="272"/>
            <ac:picMk id="7" creationId="{9312CB52-101B-7631-7B85-54613AAE3425}"/>
          </ac:picMkLst>
        </pc:picChg>
      </pc:sldChg>
      <pc:sldChg chg="addSp modSp new mod">
        <pc:chgData name="mercy ayub" userId="8c1eda65d6d00475" providerId="LiveId" clId="{E54D9555-FFC0-451B-ACD8-F8876B1A0ACB}" dt="2024-11-13T12:09:03.363" v="1665" actId="14100"/>
        <pc:sldMkLst>
          <pc:docMk/>
          <pc:sldMk cId="2940919608" sldId="273"/>
        </pc:sldMkLst>
        <pc:spChg chg="mod">
          <ac:chgData name="mercy ayub" userId="8c1eda65d6d00475" providerId="LiveId" clId="{E54D9555-FFC0-451B-ACD8-F8876B1A0ACB}" dt="2024-11-13T12:08:36.999" v="1658" actId="27636"/>
          <ac:spMkLst>
            <pc:docMk/>
            <pc:sldMk cId="2940919608" sldId="273"/>
            <ac:spMk id="2" creationId="{60FA4FD1-88B3-D508-33F2-1D2F25CC30D3}"/>
          </ac:spMkLst>
        </pc:spChg>
        <pc:spChg chg="mod">
          <ac:chgData name="mercy ayub" userId="8c1eda65d6d00475" providerId="LiveId" clId="{E54D9555-FFC0-451B-ACD8-F8876B1A0ACB}" dt="2024-11-13T12:08:43.461" v="1660" actId="1076"/>
          <ac:spMkLst>
            <pc:docMk/>
            <pc:sldMk cId="2940919608" sldId="273"/>
            <ac:spMk id="3" creationId="{AFF28EF0-0096-2628-F451-1EC94ED2CBD3}"/>
          </ac:spMkLst>
        </pc:spChg>
        <pc:picChg chg="add mod">
          <ac:chgData name="mercy ayub" userId="8c1eda65d6d00475" providerId="LiveId" clId="{E54D9555-FFC0-451B-ACD8-F8876B1A0ACB}" dt="2024-11-13T12:09:03.363" v="1665" actId="14100"/>
          <ac:picMkLst>
            <pc:docMk/>
            <pc:sldMk cId="2940919608" sldId="273"/>
            <ac:picMk id="5" creationId="{D25870D7-8164-73E0-007B-0F49E1731229}"/>
          </ac:picMkLst>
        </pc:picChg>
      </pc:sldChg>
      <pc:sldChg chg="addSp delSp modSp new mod">
        <pc:chgData name="mercy ayub" userId="8c1eda65d6d00475" providerId="LiveId" clId="{E54D9555-FFC0-451B-ACD8-F8876B1A0ACB}" dt="2024-11-13T11:58:55.089" v="1592" actId="20577"/>
        <pc:sldMkLst>
          <pc:docMk/>
          <pc:sldMk cId="3054663734" sldId="274"/>
        </pc:sldMkLst>
        <pc:spChg chg="mod">
          <ac:chgData name="mercy ayub" userId="8c1eda65d6d00475" providerId="LiveId" clId="{E54D9555-FFC0-451B-ACD8-F8876B1A0ACB}" dt="2024-11-13T11:58:55.089" v="1592" actId="20577"/>
          <ac:spMkLst>
            <pc:docMk/>
            <pc:sldMk cId="3054663734" sldId="274"/>
            <ac:spMk id="2" creationId="{7B94B661-D1B8-8A32-8FAD-D4D17C469030}"/>
          </ac:spMkLst>
        </pc:spChg>
        <pc:spChg chg="add del">
          <ac:chgData name="mercy ayub" userId="8c1eda65d6d00475" providerId="LiveId" clId="{E54D9555-FFC0-451B-ACD8-F8876B1A0ACB}" dt="2024-11-13T11:47:44.967" v="1404" actId="22"/>
          <ac:spMkLst>
            <pc:docMk/>
            <pc:sldMk cId="3054663734" sldId="274"/>
            <ac:spMk id="3" creationId="{473669CA-937D-A794-35E2-E0E82A1B7B3E}"/>
          </ac:spMkLst>
        </pc:spChg>
        <pc:picChg chg="add del mod ord">
          <ac:chgData name="mercy ayub" userId="8c1eda65d6d00475" providerId="LiveId" clId="{E54D9555-FFC0-451B-ACD8-F8876B1A0ACB}" dt="2024-11-13T11:47:42.349" v="1403" actId="22"/>
          <ac:picMkLst>
            <pc:docMk/>
            <pc:sldMk cId="3054663734" sldId="274"/>
            <ac:picMk id="7" creationId="{5B41CCB2-C68E-1CDF-2063-FAC0FAA047C6}"/>
          </ac:picMkLst>
        </pc:picChg>
        <pc:picChg chg="add mod ord">
          <ac:chgData name="mercy ayub" userId="8c1eda65d6d00475" providerId="LiveId" clId="{E54D9555-FFC0-451B-ACD8-F8876B1A0ACB}" dt="2024-11-13T11:58:20.540" v="1556" actId="1076"/>
          <ac:picMkLst>
            <pc:docMk/>
            <pc:sldMk cId="3054663734" sldId="274"/>
            <ac:picMk id="9" creationId="{B9F5517B-D58C-AAE2-9462-EED5EEE78668}"/>
          </ac:picMkLst>
        </pc:picChg>
      </pc:sldChg>
      <pc:sldChg chg="addSp delSp modSp new mod">
        <pc:chgData name="mercy ayub" userId="8c1eda65d6d00475" providerId="LiveId" clId="{E54D9555-FFC0-451B-ACD8-F8876B1A0ACB}" dt="2024-11-13T11:57:59.970" v="1555" actId="14100"/>
        <pc:sldMkLst>
          <pc:docMk/>
          <pc:sldMk cId="2194875000" sldId="275"/>
        </pc:sldMkLst>
        <pc:spChg chg="mod">
          <ac:chgData name="mercy ayub" userId="8c1eda65d6d00475" providerId="LiveId" clId="{E54D9555-FFC0-451B-ACD8-F8876B1A0ACB}" dt="2024-11-13T11:57:46.635" v="1553" actId="14100"/>
          <ac:spMkLst>
            <pc:docMk/>
            <pc:sldMk cId="2194875000" sldId="275"/>
            <ac:spMk id="2" creationId="{0DAEC5BE-C7F3-0D0D-B0D5-4D0B4BD70302}"/>
          </ac:spMkLst>
        </pc:spChg>
        <pc:spChg chg="add del mod">
          <ac:chgData name="mercy ayub" userId="8c1eda65d6d00475" providerId="LiveId" clId="{E54D9555-FFC0-451B-ACD8-F8876B1A0ACB}" dt="2024-11-13T11:57:49.186" v="1554" actId="14100"/>
          <ac:spMkLst>
            <pc:docMk/>
            <pc:sldMk cId="2194875000" sldId="275"/>
            <ac:spMk id="3" creationId="{4B76A4DF-CF67-A0EE-B931-FBC8BDDA5A65}"/>
          </ac:spMkLst>
        </pc:spChg>
        <pc:spChg chg="add del">
          <ac:chgData name="mercy ayub" userId="8c1eda65d6d00475" providerId="LiveId" clId="{E54D9555-FFC0-451B-ACD8-F8876B1A0ACB}" dt="2024-11-13T11:51:59.132" v="1455" actId="22"/>
          <ac:spMkLst>
            <pc:docMk/>
            <pc:sldMk cId="2194875000" sldId="275"/>
            <ac:spMk id="7" creationId="{1DD8C75D-F71B-DD6D-2CCB-7A40BB21E815}"/>
          </ac:spMkLst>
        </pc:spChg>
        <pc:picChg chg="add del mod ord">
          <ac:chgData name="mercy ayub" userId="8c1eda65d6d00475" providerId="LiveId" clId="{E54D9555-FFC0-451B-ACD8-F8876B1A0ACB}" dt="2024-11-13T11:52:03.677" v="1465" actId="22"/>
          <ac:picMkLst>
            <pc:docMk/>
            <pc:sldMk cId="2194875000" sldId="275"/>
            <ac:picMk id="5" creationId="{486E0E64-B011-19D8-4FD0-0EB7682D792D}"/>
          </ac:picMkLst>
        </pc:picChg>
        <pc:picChg chg="add mod">
          <ac:chgData name="mercy ayub" userId="8c1eda65d6d00475" providerId="LiveId" clId="{E54D9555-FFC0-451B-ACD8-F8876B1A0ACB}" dt="2024-11-13T11:57:59.970" v="1555" actId="14100"/>
          <ac:picMkLst>
            <pc:docMk/>
            <pc:sldMk cId="2194875000" sldId="275"/>
            <ac:picMk id="9" creationId="{26812EA6-E7F6-E7A3-4193-5852C044CA3C}"/>
          </ac:picMkLst>
        </pc:picChg>
      </pc:sldChg>
      <pc:sldChg chg="addSp modSp new mod">
        <pc:chgData name="mercy ayub" userId="8c1eda65d6d00475" providerId="LiveId" clId="{E54D9555-FFC0-451B-ACD8-F8876B1A0ACB}" dt="2024-11-13T12:02:56.302" v="1617" actId="1076"/>
        <pc:sldMkLst>
          <pc:docMk/>
          <pc:sldMk cId="2946518514" sldId="276"/>
        </pc:sldMkLst>
        <pc:spChg chg="mod">
          <ac:chgData name="mercy ayub" userId="8c1eda65d6d00475" providerId="LiveId" clId="{E54D9555-FFC0-451B-ACD8-F8876B1A0ACB}" dt="2024-11-13T12:02:13.658" v="1606" actId="14100"/>
          <ac:spMkLst>
            <pc:docMk/>
            <pc:sldMk cId="2946518514" sldId="276"/>
            <ac:spMk id="2" creationId="{65743CA1-B029-9D6B-E9C2-6D9576C428BF}"/>
          </ac:spMkLst>
        </pc:spChg>
        <pc:spChg chg="mod">
          <ac:chgData name="mercy ayub" userId="8c1eda65d6d00475" providerId="LiveId" clId="{E54D9555-FFC0-451B-ACD8-F8876B1A0ACB}" dt="2024-11-13T12:02:19.475" v="1610" actId="27636"/>
          <ac:spMkLst>
            <pc:docMk/>
            <pc:sldMk cId="2946518514" sldId="276"/>
            <ac:spMk id="3" creationId="{458376A4-3DE3-DBC5-AC80-5B229813F42A}"/>
          </ac:spMkLst>
        </pc:spChg>
        <pc:picChg chg="add mod">
          <ac:chgData name="mercy ayub" userId="8c1eda65d6d00475" providerId="LiveId" clId="{E54D9555-FFC0-451B-ACD8-F8876B1A0ACB}" dt="2024-11-13T12:02:56.302" v="1617" actId="1076"/>
          <ac:picMkLst>
            <pc:docMk/>
            <pc:sldMk cId="2946518514" sldId="276"/>
            <ac:picMk id="5" creationId="{66D73823-BCD6-D87C-B215-C5F01CC33ADA}"/>
          </ac:picMkLst>
        </pc:picChg>
      </pc:sldChg>
      <pc:sldChg chg="new">
        <pc:chgData name="mercy ayub" userId="8c1eda65d6d00475" providerId="LiveId" clId="{E54D9555-FFC0-451B-ACD8-F8876B1A0ACB}" dt="2024-11-13T11:59:08.304" v="1594" actId="680"/>
        <pc:sldMkLst>
          <pc:docMk/>
          <pc:sldMk cId="3054427142" sldId="277"/>
        </pc:sldMkLst>
      </pc:sldChg>
      <pc:sldChg chg="addSp modSp new mod">
        <pc:chgData name="mercy ayub" userId="8c1eda65d6d00475" providerId="LiveId" clId="{E54D9555-FFC0-451B-ACD8-F8876B1A0ACB}" dt="2024-11-13T12:12:04.972" v="1810" actId="14100"/>
        <pc:sldMkLst>
          <pc:docMk/>
          <pc:sldMk cId="1384201448" sldId="278"/>
        </pc:sldMkLst>
        <pc:spChg chg="mod">
          <ac:chgData name="mercy ayub" userId="8c1eda65d6d00475" providerId="LiveId" clId="{E54D9555-FFC0-451B-ACD8-F8876B1A0ACB}" dt="2024-11-13T12:10:35.391" v="1697" actId="20577"/>
          <ac:spMkLst>
            <pc:docMk/>
            <pc:sldMk cId="1384201448" sldId="278"/>
            <ac:spMk id="2" creationId="{28A774CC-BF33-F568-A326-230CB60AC1C5}"/>
          </ac:spMkLst>
        </pc:spChg>
        <pc:spChg chg="mod">
          <ac:chgData name="mercy ayub" userId="8c1eda65d6d00475" providerId="LiveId" clId="{E54D9555-FFC0-451B-ACD8-F8876B1A0ACB}" dt="2024-11-13T12:11:50.264" v="1806" actId="13926"/>
          <ac:spMkLst>
            <pc:docMk/>
            <pc:sldMk cId="1384201448" sldId="278"/>
            <ac:spMk id="3" creationId="{DB526DD8-28AD-FB73-CD1C-3F3C9414A957}"/>
          </ac:spMkLst>
        </pc:spChg>
        <pc:picChg chg="add mod">
          <ac:chgData name="mercy ayub" userId="8c1eda65d6d00475" providerId="LiveId" clId="{E54D9555-FFC0-451B-ACD8-F8876B1A0ACB}" dt="2024-11-13T12:12:04.972" v="1810" actId="14100"/>
          <ac:picMkLst>
            <pc:docMk/>
            <pc:sldMk cId="1384201448" sldId="278"/>
            <ac:picMk id="5" creationId="{09320F11-1505-28F0-3FE6-F72D55D761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KE" smtClean="0"/>
              <a:t>15/11/2024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KE" smtClean="0"/>
              <a:t>‹#›</a:t>
            </a:fld>
            <a:endParaRPr lang="en-KE"/>
          </a:p>
        </p:txBody>
      </p:sp>
    </p:spTree>
    <p:extLst>
      <p:ext uri="{BB962C8B-B14F-4D97-AF65-F5344CB8AC3E}">
        <p14:creationId xmlns:p14="http://schemas.microsoft.com/office/powerpoint/2010/main" val="329886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0B9C1882-B51B-47CE-AE16-9C54ACE2EA32}" type="slidenum">
              <a:rPr lang="en-KE" smtClean="0"/>
              <a:t>15</a:t>
            </a:fld>
            <a:endParaRPr lang="en-KE"/>
          </a:p>
        </p:txBody>
      </p:sp>
    </p:spTree>
    <p:extLst>
      <p:ext uri="{BB962C8B-B14F-4D97-AF65-F5344CB8AC3E}">
        <p14:creationId xmlns:p14="http://schemas.microsoft.com/office/powerpoint/2010/main" val="49896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KE" smtClean="0"/>
              <a:t>15/11/2024</a:t>
            </a:fld>
            <a:endParaRPr lang="en-KE"/>
          </a:p>
        </p:txBody>
      </p:sp>
      <p:sp>
        <p:nvSpPr>
          <p:cNvPr id="5" name="Footer Placeholder 4"/>
          <p:cNvSpPr>
            <a:spLocks noGrp="1"/>
          </p:cNvSpPr>
          <p:nvPr>
            <p:ph type="ftr" sz="quarter" idx="11"/>
          </p:nvPr>
        </p:nvSpPr>
        <p:spPr/>
        <p:txBody>
          <a:bodyPr/>
          <a:lstStyle/>
          <a:p>
            <a:endParaRPr lang="en-K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390810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D29AE-5B45-4E40-8063-092A2386AFB2}" type="datetimeFigureOut">
              <a:rPr lang="en-KE" smtClean="0"/>
              <a:t>15/11/2024</a:t>
            </a:fld>
            <a:endParaRPr lang="en-KE"/>
          </a:p>
        </p:txBody>
      </p:sp>
      <p:sp>
        <p:nvSpPr>
          <p:cNvPr id="5" name="Footer Placeholder 4"/>
          <p:cNvSpPr>
            <a:spLocks noGrp="1"/>
          </p:cNvSpPr>
          <p:nvPr>
            <p:ph type="ftr" sz="quarter" idx="11"/>
          </p:nvPr>
        </p:nvSpPr>
        <p:spPr/>
        <p:txBody>
          <a:bodyPr/>
          <a:lstStyle/>
          <a:p>
            <a:endParaRPr lang="en-K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274806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D29AE-5B45-4E40-8063-092A2386AFB2}" type="datetimeFigureOut">
              <a:rPr lang="en-KE" smtClean="0"/>
              <a:t>15/11/2024</a:t>
            </a:fld>
            <a:endParaRPr lang="en-KE"/>
          </a:p>
        </p:txBody>
      </p:sp>
      <p:sp>
        <p:nvSpPr>
          <p:cNvPr id="5" name="Footer Placeholder 4"/>
          <p:cNvSpPr>
            <a:spLocks noGrp="1"/>
          </p:cNvSpPr>
          <p:nvPr>
            <p:ph type="ftr" sz="quarter" idx="11"/>
          </p:nvPr>
        </p:nvSpPr>
        <p:spPr/>
        <p:txBody>
          <a:bodyPr/>
          <a:lstStyle/>
          <a:p>
            <a:endParaRPr lang="en-K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KE" smtClean="0"/>
              <a:t>‹#›</a:t>
            </a:fld>
            <a:endParaRPr lang="en-K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8969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9D29AE-5B45-4E40-8063-092A2386AFB2}" type="datetimeFigureOut">
              <a:rPr lang="en-KE" smtClean="0"/>
              <a:t>15/11/2024</a:t>
            </a:fld>
            <a:endParaRPr lang="en-KE"/>
          </a:p>
        </p:txBody>
      </p:sp>
      <p:sp>
        <p:nvSpPr>
          <p:cNvPr id="6" name="Footer Placeholder 5"/>
          <p:cNvSpPr>
            <a:spLocks noGrp="1"/>
          </p:cNvSpPr>
          <p:nvPr>
            <p:ph type="ftr" sz="quarter" idx="11"/>
          </p:nvPr>
        </p:nvSpPr>
        <p:spPr/>
        <p:txBody>
          <a:bodyPr/>
          <a:lstStyle/>
          <a:p>
            <a:endParaRPr lang="en-K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2976517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9D29AE-5B45-4E40-8063-092A2386AFB2}" type="datetimeFigureOut">
              <a:rPr lang="en-KE" smtClean="0"/>
              <a:t>15/11/2024</a:t>
            </a:fld>
            <a:endParaRPr lang="en-KE"/>
          </a:p>
        </p:txBody>
      </p:sp>
      <p:sp>
        <p:nvSpPr>
          <p:cNvPr id="6" name="Footer Placeholder 5"/>
          <p:cNvSpPr>
            <a:spLocks noGrp="1"/>
          </p:cNvSpPr>
          <p:nvPr>
            <p:ph type="ftr" sz="quarter" idx="11"/>
          </p:nvPr>
        </p:nvSpPr>
        <p:spPr/>
        <p:txBody>
          <a:bodyPr/>
          <a:lstStyle/>
          <a:p>
            <a:endParaRPr lang="en-K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KE" smtClean="0"/>
              <a:t>‹#›</a:t>
            </a:fld>
            <a:endParaRPr lang="en-K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493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9D29AE-5B45-4E40-8063-092A2386AFB2}" type="datetimeFigureOut">
              <a:rPr lang="en-KE" smtClean="0"/>
              <a:t>15/11/2024</a:t>
            </a:fld>
            <a:endParaRPr lang="en-KE"/>
          </a:p>
        </p:txBody>
      </p:sp>
      <p:sp>
        <p:nvSpPr>
          <p:cNvPr id="6" name="Footer Placeholder 5"/>
          <p:cNvSpPr>
            <a:spLocks noGrp="1"/>
          </p:cNvSpPr>
          <p:nvPr>
            <p:ph type="ftr" sz="quarter" idx="11"/>
          </p:nvPr>
        </p:nvSpPr>
        <p:spPr/>
        <p:txBody>
          <a:bodyPr/>
          <a:lstStyle/>
          <a:p>
            <a:endParaRPr lang="en-K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2951041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KE" smtClean="0"/>
              <a:t>15/11/2024</a:t>
            </a:fld>
            <a:endParaRPr lang="en-KE"/>
          </a:p>
        </p:txBody>
      </p:sp>
      <p:sp>
        <p:nvSpPr>
          <p:cNvPr id="5" name="Footer Placeholder 4"/>
          <p:cNvSpPr>
            <a:spLocks noGrp="1"/>
          </p:cNvSpPr>
          <p:nvPr>
            <p:ph type="ftr" sz="quarter" idx="11"/>
          </p:nvPr>
        </p:nvSpPr>
        <p:spPr/>
        <p:txBody>
          <a:bodyPr/>
          <a:lstStyle/>
          <a:p>
            <a:endParaRPr lang="en-K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2446930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KE" smtClean="0"/>
              <a:t>15/11/2024</a:t>
            </a:fld>
            <a:endParaRPr lang="en-KE"/>
          </a:p>
        </p:txBody>
      </p:sp>
      <p:sp>
        <p:nvSpPr>
          <p:cNvPr id="5" name="Footer Placeholder 4"/>
          <p:cNvSpPr>
            <a:spLocks noGrp="1"/>
          </p:cNvSpPr>
          <p:nvPr>
            <p:ph type="ftr" sz="quarter" idx="11"/>
          </p:nvPr>
        </p:nvSpPr>
        <p:spPr/>
        <p:txBody>
          <a:bodyPr/>
          <a:lstStyle/>
          <a:p>
            <a:endParaRPr lang="en-K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74947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KE" smtClean="0"/>
              <a:t>15/11/2024</a:t>
            </a:fld>
            <a:endParaRPr lang="en-KE"/>
          </a:p>
        </p:txBody>
      </p:sp>
      <p:sp>
        <p:nvSpPr>
          <p:cNvPr id="5" name="Footer Placeholder 4"/>
          <p:cNvSpPr>
            <a:spLocks noGrp="1"/>
          </p:cNvSpPr>
          <p:nvPr>
            <p:ph type="ftr" sz="quarter" idx="11"/>
          </p:nvPr>
        </p:nvSpPr>
        <p:spPr/>
        <p:txBody>
          <a:bodyPr/>
          <a:lstStyle/>
          <a:p>
            <a:endParaRPr lang="en-K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429413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D29AE-5B45-4E40-8063-092A2386AFB2}" type="datetimeFigureOut">
              <a:rPr lang="en-KE" smtClean="0"/>
              <a:t>15/11/2024</a:t>
            </a:fld>
            <a:endParaRPr lang="en-KE"/>
          </a:p>
        </p:txBody>
      </p:sp>
      <p:sp>
        <p:nvSpPr>
          <p:cNvPr id="5" name="Footer Placeholder 4"/>
          <p:cNvSpPr>
            <a:spLocks noGrp="1"/>
          </p:cNvSpPr>
          <p:nvPr>
            <p:ph type="ftr" sz="quarter" idx="11"/>
          </p:nvPr>
        </p:nvSpPr>
        <p:spPr/>
        <p:txBody>
          <a:bodyPr/>
          <a:lstStyle/>
          <a:p>
            <a:endParaRPr lang="en-K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409048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D29AE-5B45-4E40-8063-092A2386AFB2}" type="datetimeFigureOut">
              <a:rPr lang="en-KE" smtClean="0"/>
              <a:t>15/11/2024</a:t>
            </a:fld>
            <a:endParaRPr lang="en-KE"/>
          </a:p>
        </p:txBody>
      </p:sp>
      <p:sp>
        <p:nvSpPr>
          <p:cNvPr id="6" name="Footer Placeholder 5"/>
          <p:cNvSpPr>
            <a:spLocks noGrp="1"/>
          </p:cNvSpPr>
          <p:nvPr>
            <p:ph type="ftr" sz="quarter" idx="11"/>
          </p:nvPr>
        </p:nvSpPr>
        <p:spPr/>
        <p:txBody>
          <a:bodyPr/>
          <a:lstStyle/>
          <a:p>
            <a:endParaRPr lang="en-K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346058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D29AE-5B45-4E40-8063-092A2386AFB2}" type="datetimeFigureOut">
              <a:rPr lang="en-KE" smtClean="0"/>
              <a:t>15/11/2024</a:t>
            </a:fld>
            <a:endParaRPr lang="en-KE"/>
          </a:p>
        </p:txBody>
      </p:sp>
      <p:sp>
        <p:nvSpPr>
          <p:cNvPr id="8" name="Footer Placeholder 7"/>
          <p:cNvSpPr>
            <a:spLocks noGrp="1"/>
          </p:cNvSpPr>
          <p:nvPr>
            <p:ph type="ftr" sz="quarter" idx="11"/>
          </p:nvPr>
        </p:nvSpPr>
        <p:spPr/>
        <p:txBody>
          <a:bodyPr/>
          <a:lstStyle/>
          <a:p>
            <a:endParaRPr lang="en-K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298587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D29AE-5B45-4E40-8063-092A2386AFB2}" type="datetimeFigureOut">
              <a:rPr lang="en-KE" smtClean="0"/>
              <a:t>15/11/2024</a:t>
            </a:fld>
            <a:endParaRPr lang="en-KE"/>
          </a:p>
        </p:txBody>
      </p:sp>
      <p:sp>
        <p:nvSpPr>
          <p:cNvPr id="4" name="Footer Placeholder 3"/>
          <p:cNvSpPr>
            <a:spLocks noGrp="1"/>
          </p:cNvSpPr>
          <p:nvPr>
            <p:ph type="ftr" sz="quarter" idx="11"/>
          </p:nvPr>
        </p:nvSpPr>
        <p:spPr/>
        <p:txBody>
          <a:bodyPr/>
          <a:lstStyle/>
          <a:p>
            <a:endParaRPr lang="en-K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227707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D29AE-5B45-4E40-8063-092A2386AFB2}" type="datetimeFigureOut">
              <a:rPr lang="en-KE" smtClean="0"/>
              <a:t>15/11/2024</a:t>
            </a:fld>
            <a:endParaRPr lang="en-KE"/>
          </a:p>
        </p:txBody>
      </p:sp>
      <p:sp>
        <p:nvSpPr>
          <p:cNvPr id="3" name="Footer Placeholder 2"/>
          <p:cNvSpPr>
            <a:spLocks noGrp="1"/>
          </p:cNvSpPr>
          <p:nvPr>
            <p:ph type="ftr" sz="quarter" idx="11"/>
          </p:nvPr>
        </p:nvSpPr>
        <p:spPr/>
        <p:txBody>
          <a:bodyPr/>
          <a:lstStyle/>
          <a:p>
            <a:endParaRPr lang="en-K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157412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D29AE-5B45-4E40-8063-092A2386AFB2}" type="datetimeFigureOut">
              <a:rPr lang="en-KE" smtClean="0"/>
              <a:t>15/11/2024</a:t>
            </a:fld>
            <a:endParaRPr lang="en-KE"/>
          </a:p>
        </p:txBody>
      </p:sp>
      <p:sp>
        <p:nvSpPr>
          <p:cNvPr id="6" name="Footer Placeholder 5"/>
          <p:cNvSpPr>
            <a:spLocks noGrp="1"/>
          </p:cNvSpPr>
          <p:nvPr>
            <p:ph type="ftr" sz="quarter" idx="11"/>
          </p:nvPr>
        </p:nvSpPr>
        <p:spPr/>
        <p:txBody>
          <a:bodyPr/>
          <a:lstStyle/>
          <a:p>
            <a:endParaRPr lang="en-K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427523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D29AE-5B45-4E40-8063-092A2386AFB2}" type="datetimeFigureOut">
              <a:rPr lang="en-KE" smtClean="0"/>
              <a:t>15/11/2024</a:t>
            </a:fld>
            <a:endParaRPr lang="en-KE"/>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KE" smtClean="0"/>
              <a:t>‹#›</a:t>
            </a:fld>
            <a:endParaRPr lang="en-KE"/>
          </a:p>
        </p:txBody>
      </p:sp>
    </p:spTree>
    <p:extLst>
      <p:ext uri="{BB962C8B-B14F-4D97-AF65-F5344CB8AC3E}">
        <p14:creationId xmlns:p14="http://schemas.microsoft.com/office/powerpoint/2010/main" val="317212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9D29AE-5B45-4E40-8063-092A2386AFB2}" type="datetimeFigureOut">
              <a:rPr lang="en-KE" smtClean="0"/>
              <a:t>15/11/2024</a:t>
            </a:fld>
            <a:endParaRPr lang="en-K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04BBC7-C277-4553-9926-E6428E29B170}" type="slidenum">
              <a:rPr lang="en-KE" smtClean="0"/>
              <a:t>‹#›</a:t>
            </a:fld>
            <a:endParaRPr lang="en-KE"/>
          </a:p>
        </p:txBody>
      </p:sp>
    </p:spTree>
    <p:extLst>
      <p:ext uri="{BB962C8B-B14F-4D97-AF65-F5344CB8AC3E}">
        <p14:creationId xmlns:p14="http://schemas.microsoft.com/office/powerpoint/2010/main" val="118847726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linkedin.com/in/james-wachira-a7771644/" TargetMode="External"/><Relationship Id="rId3" Type="http://schemas.openxmlformats.org/officeDocument/2006/relationships/hyperlink" Target="https://www.linkedin.com/in/daniel-muigai-358707292/" TargetMode="External"/><Relationship Id="rId7" Type="http://schemas.openxmlformats.org/officeDocument/2006/relationships/hyperlink" Target="http://www.linkedin.com/in/reagan-adajo-5a1803103" TargetMode="External"/><Relationship Id="rId2" Type="http://schemas.openxmlformats.org/officeDocument/2006/relationships/hyperlink" Target="https://www.linkedin.com/in/gilbert-kipkirui-cheruiyot-82387425" TargetMode="External"/><Relationship Id="rId1" Type="http://schemas.openxmlformats.org/officeDocument/2006/relationships/slideLayout" Target="../slideLayouts/slideLayout2.xml"/><Relationship Id="rId6" Type="http://schemas.openxmlformats.org/officeDocument/2006/relationships/hyperlink" Target="https://www.linkedin.com/in/edwin-george-181b33171/" TargetMode="External"/><Relationship Id="rId5" Type="http://schemas.openxmlformats.org/officeDocument/2006/relationships/hyperlink" Target="https://www.linkedin.com/in/angela-mwanzia-2b993b309" TargetMode="External"/><Relationship Id="rId4" Type="http://schemas.openxmlformats.org/officeDocument/2006/relationships/hyperlink" Target="https://www.linkedin.com/in/millicent-cheptoi-068235221/" TargetMode="External"/><Relationship Id="rId9" Type="http://schemas.openxmlformats.org/officeDocument/2006/relationships/hyperlink" Target="https://www.linkedin.com/in/mercy-ayub-774a877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oxofficemojo.com/" TargetMode="External"/><Relationship Id="rId2" Type="http://schemas.openxmlformats.org/officeDocument/2006/relationships/hyperlink" Target="https://www.themoviedb.org/" TargetMode="External"/><Relationship Id="rId1" Type="http://schemas.openxmlformats.org/officeDocument/2006/relationships/slideLayout" Target="../slideLayouts/slideLayout2.xml"/><Relationship Id="rId4" Type="http://schemas.openxmlformats.org/officeDocument/2006/relationships/hyperlink" Target="https://www.imdb.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1703C4-F380-AF8E-33EF-DBFDF7FE77DE}"/>
              </a:ext>
            </a:extLst>
          </p:cNvPr>
          <p:cNvSpPr>
            <a:spLocks noGrp="1"/>
          </p:cNvSpPr>
          <p:nvPr>
            <p:ph type="subTitle" idx="1"/>
          </p:nvPr>
        </p:nvSpPr>
        <p:spPr>
          <a:xfrm>
            <a:off x="1524000" y="3337560"/>
            <a:ext cx="9144000" cy="1920240"/>
          </a:xfrm>
        </p:spPr>
        <p:txBody>
          <a:bodyPr>
            <a:normAutofit/>
          </a:bodyPr>
          <a:lstStyle/>
          <a:p>
            <a:pPr algn="r"/>
            <a:r>
              <a:rPr lang="en-US" sz="2000" dirty="0">
                <a:latin typeface="Arial" panose="020B0604020202020204" pitchFamily="34" charset="0"/>
                <a:cs typeface="Arial" panose="020B0604020202020204" pitchFamily="34" charset="0"/>
              </a:rPr>
              <a:t>By: 	Gilbert Cheruiyot, Millicent </a:t>
            </a:r>
            <a:r>
              <a:rPr lang="en-US" sz="2000" dirty="0" err="1">
                <a:latin typeface="Arial" panose="020B0604020202020204" pitchFamily="34" charset="0"/>
                <a:cs typeface="Arial" panose="020B0604020202020204" pitchFamily="34" charset="0"/>
              </a:rPr>
              <a:t>Cheptoi</a:t>
            </a:r>
            <a:r>
              <a:rPr lang="en-US" sz="2000" dirty="0">
                <a:latin typeface="Arial" panose="020B0604020202020204" pitchFamily="34" charset="0"/>
                <a:cs typeface="Arial" panose="020B0604020202020204" pitchFamily="34" charset="0"/>
              </a:rPr>
              <a:t>,</a:t>
            </a:r>
          </a:p>
          <a:p>
            <a:pPr algn="r"/>
            <a:r>
              <a:rPr lang="en-US" sz="2000" dirty="0">
                <a:latin typeface="Arial" panose="020B0604020202020204" pitchFamily="34" charset="0"/>
                <a:cs typeface="Arial" panose="020B0604020202020204" pitchFamily="34" charset="0"/>
              </a:rPr>
              <a:t>Edwin George, Mercy Ayub, James Muthee,</a:t>
            </a:r>
          </a:p>
          <a:p>
            <a:pPr algn="r"/>
            <a:r>
              <a:rPr lang="en-US" sz="2000" dirty="0">
                <a:latin typeface="Arial" panose="020B0604020202020204" pitchFamily="34" charset="0"/>
                <a:cs typeface="Arial" panose="020B0604020202020204" pitchFamily="34" charset="0"/>
              </a:rPr>
              <a:t>Daniel Muigai, Angela </a:t>
            </a:r>
            <a:r>
              <a:rPr lang="en-US" sz="2000" dirty="0" err="1">
                <a:latin typeface="Arial" panose="020B0604020202020204" pitchFamily="34" charset="0"/>
                <a:cs typeface="Arial" panose="020B0604020202020204" pitchFamily="34" charset="0"/>
              </a:rPr>
              <a:t>Mwanzia</a:t>
            </a:r>
            <a:r>
              <a:rPr lang="en-US" sz="2000" dirty="0">
                <a:latin typeface="Arial" panose="020B0604020202020204" pitchFamily="34" charset="0"/>
                <a:cs typeface="Arial" panose="020B0604020202020204" pitchFamily="34" charset="0"/>
              </a:rPr>
              <a:t>, Reagan </a:t>
            </a:r>
            <a:r>
              <a:rPr lang="en-US" sz="2000" dirty="0" err="1">
                <a:latin typeface="Arial" panose="020B0604020202020204" pitchFamily="34" charset="0"/>
                <a:cs typeface="Arial" panose="020B0604020202020204" pitchFamily="34" charset="0"/>
              </a:rPr>
              <a:t>Adajo</a:t>
            </a:r>
            <a:endParaRPr lang="en-KE"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69F4438-CFC4-3767-6466-DFFFA463FDE3}"/>
              </a:ext>
            </a:extLst>
          </p:cNvPr>
          <p:cNvSpPr/>
          <p:nvPr/>
        </p:nvSpPr>
        <p:spPr>
          <a:xfrm>
            <a:off x="2114549" y="1600200"/>
            <a:ext cx="9573927" cy="1200329"/>
          </a:xfrm>
          <a:prstGeom prst="rect">
            <a:avLst/>
          </a:prstGeom>
          <a:noFill/>
        </p:spPr>
        <p:txBody>
          <a:bodyPr wrap="square" lIns="91440" tIns="45720" rIns="91440" bIns="4572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DSF-PT08: Group1</a:t>
            </a:r>
            <a:endParaRPr lang="en-US" sz="4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0291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22F7-26E1-69FA-0776-CA1C049D0D01}"/>
              </a:ext>
            </a:extLst>
          </p:cNvPr>
          <p:cNvSpPr>
            <a:spLocks noGrp="1"/>
          </p:cNvSpPr>
          <p:nvPr>
            <p:ph type="title"/>
          </p:nvPr>
        </p:nvSpPr>
        <p:spPr>
          <a:xfrm>
            <a:off x="2021425" y="555530"/>
            <a:ext cx="8911687" cy="770350"/>
          </a:xfrm>
        </p:spPr>
        <p:txBody>
          <a:bodyPr>
            <a:normAutofit/>
          </a:bodyPr>
          <a:lstStyle/>
          <a:p>
            <a:r>
              <a:rPr lang="en-US" b="1" dirty="0"/>
              <a:t>Top 10 genres within the review period</a:t>
            </a:r>
            <a:endParaRPr lang="en-KE" b="1" dirty="0"/>
          </a:p>
        </p:txBody>
      </p:sp>
      <p:sp>
        <p:nvSpPr>
          <p:cNvPr id="3" name="Content Placeholder 2">
            <a:extLst>
              <a:ext uri="{FF2B5EF4-FFF2-40B4-BE49-F238E27FC236}">
                <a16:creationId xmlns:a16="http://schemas.microsoft.com/office/drawing/2014/main" id="{3C705AF6-B385-6427-5AF5-137BFC446F48}"/>
              </a:ext>
            </a:extLst>
          </p:cNvPr>
          <p:cNvSpPr>
            <a:spLocks noGrp="1"/>
          </p:cNvSpPr>
          <p:nvPr>
            <p:ph idx="1"/>
          </p:nvPr>
        </p:nvSpPr>
        <p:spPr>
          <a:xfrm>
            <a:off x="9133366" y="2456267"/>
            <a:ext cx="3058633" cy="3497965"/>
          </a:xfrm>
        </p:spPr>
        <p:txBody>
          <a:bodyPr>
            <a:normAutofit/>
          </a:bodyPr>
          <a:lstStyle/>
          <a:p>
            <a:pPr marL="0" indent="0" algn="ctr">
              <a:lnSpc>
                <a:spcPct val="150000"/>
              </a:lnSpc>
              <a:buNone/>
            </a:pPr>
            <a:r>
              <a:rPr lang="en-US" sz="2000" dirty="0">
                <a:latin typeface="Arial" panose="020B0604020202020204" pitchFamily="34" charset="0"/>
                <a:cs typeface="Arial" panose="020B0604020202020204" pitchFamily="34" charset="0"/>
              </a:rPr>
              <a:t>Drama was the most released genre during the review period followed by Comedy and Action &amp; Adventure genres, respectively.</a:t>
            </a:r>
            <a:endParaRPr lang="en-KE"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FD7348A-867F-E4DB-3B02-BCADD2B482E7}"/>
              </a:ext>
            </a:extLst>
          </p:cNvPr>
          <p:cNvPicPr>
            <a:picLocks noChangeAspect="1"/>
          </p:cNvPicPr>
          <p:nvPr/>
        </p:nvPicPr>
        <p:blipFill>
          <a:blip r:embed="rId2"/>
          <a:stretch>
            <a:fillRect/>
          </a:stretch>
        </p:blipFill>
        <p:spPr>
          <a:xfrm>
            <a:off x="2442210" y="1531621"/>
            <a:ext cx="6587489" cy="4503420"/>
          </a:xfrm>
          <a:prstGeom prst="rect">
            <a:avLst/>
          </a:prstGeom>
        </p:spPr>
      </p:pic>
    </p:spTree>
    <p:extLst>
      <p:ext uri="{BB962C8B-B14F-4D97-AF65-F5344CB8AC3E}">
        <p14:creationId xmlns:p14="http://schemas.microsoft.com/office/powerpoint/2010/main" val="376732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B661-D1B8-8A32-8FAD-D4D17C469030}"/>
              </a:ext>
            </a:extLst>
          </p:cNvPr>
          <p:cNvSpPr>
            <a:spLocks noGrp="1"/>
          </p:cNvSpPr>
          <p:nvPr>
            <p:ph type="title"/>
          </p:nvPr>
        </p:nvSpPr>
        <p:spPr>
          <a:xfrm>
            <a:off x="1965960" y="736225"/>
            <a:ext cx="9258300" cy="657914"/>
          </a:xfrm>
        </p:spPr>
        <p:txBody>
          <a:bodyPr>
            <a:normAutofit/>
          </a:bodyPr>
          <a:lstStyle/>
          <a:p>
            <a:pPr>
              <a:lnSpc>
                <a:spcPct val="90000"/>
              </a:lnSpc>
            </a:pPr>
            <a:r>
              <a:rPr lang="en-US" sz="3100" b="1" dirty="0"/>
              <a:t>Production Numbers per Year</a:t>
            </a:r>
            <a:endParaRPr lang="en-KE" sz="3100" b="1" dirty="0"/>
          </a:p>
        </p:txBody>
      </p:sp>
      <p:sp>
        <p:nvSpPr>
          <p:cNvPr id="13" name="Content Placeholder 12">
            <a:extLst>
              <a:ext uri="{FF2B5EF4-FFF2-40B4-BE49-F238E27FC236}">
                <a16:creationId xmlns:a16="http://schemas.microsoft.com/office/drawing/2014/main" id="{6CD406E3-D4FE-0924-399B-4B71FAE1F057}"/>
              </a:ext>
            </a:extLst>
          </p:cNvPr>
          <p:cNvSpPr>
            <a:spLocks noGrp="1"/>
          </p:cNvSpPr>
          <p:nvPr>
            <p:ph idx="1"/>
          </p:nvPr>
        </p:nvSpPr>
        <p:spPr>
          <a:xfrm>
            <a:off x="2059368" y="1882515"/>
            <a:ext cx="3543990" cy="4204289"/>
          </a:xfrm>
        </p:spPr>
        <p:txBody>
          <a:bodyPr>
            <a:normAutofit/>
          </a:bodyPr>
          <a:lstStyle/>
          <a:p>
            <a:r>
              <a:rPr lang="en-US" sz="2000" dirty="0">
                <a:latin typeface="Arial" panose="020B0604020202020204" pitchFamily="34" charset="0"/>
                <a:cs typeface="Arial" panose="020B0604020202020204" pitchFamily="34" charset="0"/>
              </a:rPr>
              <a:t>The number of movies produced over the review years is cyclical with the peak periods during 2011and 2015. the troughs in 2010, 2013 and 2018.</a:t>
            </a:r>
          </a:p>
          <a:p>
            <a:r>
              <a:rPr lang="en-US" sz="2000" dirty="0">
                <a:latin typeface="Arial" panose="020B0604020202020204" pitchFamily="34" charset="0"/>
                <a:cs typeface="Arial" panose="020B0604020202020204" pitchFamily="34" charset="0"/>
              </a:rPr>
              <a:t>In conclusion, peaks and troughs of the business cycle are collectively known as turning points, which provide valuable information about the state of the economy. </a:t>
            </a:r>
          </a:p>
        </p:txBody>
      </p:sp>
      <p:pic>
        <p:nvPicPr>
          <p:cNvPr id="6" name="Picture 5">
            <a:extLst>
              <a:ext uri="{FF2B5EF4-FFF2-40B4-BE49-F238E27FC236}">
                <a16:creationId xmlns:a16="http://schemas.microsoft.com/office/drawing/2014/main" id="{060B269B-92B1-EE7E-9CB5-F1F9205A5CFB}"/>
              </a:ext>
            </a:extLst>
          </p:cNvPr>
          <p:cNvPicPr>
            <a:picLocks noChangeAspect="1"/>
          </p:cNvPicPr>
          <p:nvPr/>
        </p:nvPicPr>
        <p:blipFill>
          <a:blip r:embed="rId2"/>
          <a:stretch>
            <a:fillRect/>
          </a:stretch>
        </p:blipFill>
        <p:spPr>
          <a:xfrm>
            <a:off x="5730949" y="1612737"/>
            <a:ext cx="5830503" cy="4743847"/>
          </a:xfrm>
          <a:prstGeom prst="rect">
            <a:avLst/>
          </a:prstGeom>
        </p:spPr>
      </p:pic>
    </p:spTree>
    <p:extLst>
      <p:ext uri="{BB962C8B-B14F-4D97-AF65-F5344CB8AC3E}">
        <p14:creationId xmlns:p14="http://schemas.microsoft.com/office/powerpoint/2010/main" val="305466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86D8-1C89-BF1F-927D-1F0180738FE0}"/>
              </a:ext>
            </a:extLst>
          </p:cNvPr>
          <p:cNvSpPr>
            <a:spLocks noGrp="1"/>
          </p:cNvSpPr>
          <p:nvPr>
            <p:ph type="title"/>
          </p:nvPr>
        </p:nvSpPr>
        <p:spPr>
          <a:xfrm>
            <a:off x="2592925" y="624110"/>
            <a:ext cx="8911687" cy="713200"/>
          </a:xfrm>
        </p:spPr>
        <p:txBody>
          <a:bodyPr/>
          <a:lstStyle/>
          <a:p>
            <a:r>
              <a:rPr lang="en-US" b="1" dirty="0"/>
              <a:t>Movies released as per Ratings</a:t>
            </a:r>
            <a:endParaRPr lang="en-KE" b="1" dirty="0"/>
          </a:p>
        </p:txBody>
      </p:sp>
      <p:sp>
        <p:nvSpPr>
          <p:cNvPr id="3" name="Content Placeholder 2">
            <a:extLst>
              <a:ext uri="{FF2B5EF4-FFF2-40B4-BE49-F238E27FC236}">
                <a16:creationId xmlns:a16="http://schemas.microsoft.com/office/drawing/2014/main" id="{8E54AB29-AA06-FF06-AF4A-BFD054EF11A5}"/>
              </a:ext>
            </a:extLst>
          </p:cNvPr>
          <p:cNvSpPr>
            <a:spLocks noGrp="1"/>
          </p:cNvSpPr>
          <p:nvPr>
            <p:ph idx="1"/>
          </p:nvPr>
        </p:nvSpPr>
        <p:spPr>
          <a:xfrm>
            <a:off x="1885950" y="1486166"/>
            <a:ext cx="9955530" cy="1234174"/>
          </a:xfrm>
        </p:spPr>
        <p:txBody>
          <a:bodyPr>
            <a:normAutofit fontScale="92500" lnSpcReduction="20000"/>
          </a:bodyPr>
          <a:lstStyle/>
          <a:p>
            <a:pPr marL="0" indent="0">
              <a:lnSpc>
                <a:spcPct val="150000"/>
              </a:lnSpc>
              <a:buNone/>
            </a:pPr>
            <a:r>
              <a:rPr lang="en-US" sz="2000" dirty="0">
                <a:latin typeface="Arial" panose="020B0604020202020204" pitchFamily="34" charset="0"/>
                <a:cs typeface="Arial" panose="020B0604020202020204" pitchFamily="34" charset="0"/>
              </a:rPr>
              <a:t>According to the data reviewed, majority of the films fall into one of two categories: restricted (R) or nonrestricted (NR). The general guidance (G) is the lowest and the bulk of the films made are intended for adults. </a:t>
            </a:r>
            <a:endParaRPr lang="en-KE"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CD2F410-E152-11F6-98AD-CA447B645B1A}"/>
              </a:ext>
            </a:extLst>
          </p:cNvPr>
          <p:cNvPicPr>
            <a:picLocks noChangeAspect="1"/>
          </p:cNvPicPr>
          <p:nvPr/>
        </p:nvPicPr>
        <p:blipFill>
          <a:blip r:embed="rId2"/>
          <a:stretch>
            <a:fillRect/>
          </a:stretch>
        </p:blipFill>
        <p:spPr>
          <a:xfrm>
            <a:off x="2775805" y="2720340"/>
            <a:ext cx="5968145" cy="4123007"/>
          </a:xfrm>
          <a:prstGeom prst="rect">
            <a:avLst/>
          </a:prstGeom>
        </p:spPr>
      </p:pic>
    </p:spTree>
    <p:extLst>
      <p:ext uri="{BB962C8B-B14F-4D97-AF65-F5344CB8AC3E}">
        <p14:creationId xmlns:p14="http://schemas.microsoft.com/office/powerpoint/2010/main" val="305442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74CC-BF33-F568-A326-230CB60AC1C5}"/>
              </a:ext>
            </a:extLst>
          </p:cNvPr>
          <p:cNvSpPr>
            <a:spLocks noGrp="1"/>
          </p:cNvSpPr>
          <p:nvPr>
            <p:ph type="title"/>
          </p:nvPr>
        </p:nvSpPr>
        <p:spPr>
          <a:xfrm>
            <a:off x="1655665" y="135399"/>
            <a:ext cx="9237125" cy="661909"/>
          </a:xfrm>
        </p:spPr>
        <p:txBody>
          <a:bodyPr>
            <a:noAutofit/>
          </a:bodyPr>
          <a:lstStyle/>
          <a:p>
            <a:r>
              <a:rPr lang="en-US" sz="2800" b="1" dirty="0"/>
              <a:t>Production Budget and Revenue per Release Month</a:t>
            </a:r>
            <a:endParaRPr lang="en-KE" sz="2800" b="1" dirty="0"/>
          </a:p>
        </p:txBody>
      </p:sp>
      <p:sp>
        <p:nvSpPr>
          <p:cNvPr id="3" name="Content Placeholder 2">
            <a:extLst>
              <a:ext uri="{FF2B5EF4-FFF2-40B4-BE49-F238E27FC236}">
                <a16:creationId xmlns:a16="http://schemas.microsoft.com/office/drawing/2014/main" id="{DB526DD8-28AD-FB73-CD1C-3F3C9414A957}"/>
              </a:ext>
            </a:extLst>
          </p:cNvPr>
          <p:cNvSpPr>
            <a:spLocks noGrp="1"/>
          </p:cNvSpPr>
          <p:nvPr>
            <p:ph idx="1"/>
          </p:nvPr>
        </p:nvSpPr>
        <p:spPr>
          <a:xfrm>
            <a:off x="8263890" y="699506"/>
            <a:ext cx="3719003" cy="3083823"/>
          </a:xfrm>
        </p:spPr>
        <p:txBody>
          <a:bodyPr>
            <a:normAutofit/>
          </a:bodyPr>
          <a:lstStyle/>
          <a:p>
            <a:pPr>
              <a:lnSpc>
                <a:spcPct val="110000"/>
              </a:lnSpc>
            </a:pPr>
            <a:r>
              <a:rPr lang="en-US" sz="2000" dirty="0">
                <a:latin typeface="Arial" panose="020B0604020202020204" pitchFamily="34" charset="0"/>
                <a:cs typeface="Arial" panose="020B0604020202020204" pitchFamily="34" charset="0"/>
              </a:rPr>
              <a:t>June, July and December consistently show the highest worldwide gross and domestic gross.</a:t>
            </a:r>
          </a:p>
          <a:p>
            <a:pPr>
              <a:lnSpc>
                <a:spcPct val="110000"/>
              </a:lnSpc>
            </a:pPr>
            <a:r>
              <a:rPr lang="en-US" sz="2000" dirty="0">
                <a:latin typeface="Arial" panose="020B0604020202020204" pitchFamily="34" charset="0"/>
                <a:cs typeface="Arial" panose="020B0604020202020204" pitchFamily="34" charset="0"/>
              </a:rPr>
              <a:t>The more movies produced the more the domestic and worldwide gross (same cycle)</a:t>
            </a:r>
          </a:p>
        </p:txBody>
      </p:sp>
      <p:pic>
        <p:nvPicPr>
          <p:cNvPr id="10" name="Picture 9">
            <a:extLst>
              <a:ext uri="{FF2B5EF4-FFF2-40B4-BE49-F238E27FC236}">
                <a16:creationId xmlns:a16="http://schemas.microsoft.com/office/drawing/2014/main" id="{1692CB3C-A0BA-355C-D31D-9DFBD6514684}"/>
              </a:ext>
            </a:extLst>
          </p:cNvPr>
          <p:cNvPicPr>
            <a:picLocks noChangeAspect="1"/>
          </p:cNvPicPr>
          <p:nvPr/>
        </p:nvPicPr>
        <p:blipFill>
          <a:blip r:embed="rId2"/>
          <a:stretch>
            <a:fillRect/>
          </a:stretch>
        </p:blipFill>
        <p:spPr>
          <a:xfrm>
            <a:off x="1810861" y="3634740"/>
            <a:ext cx="6101715" cy="2914650"/>
          </a:xfrm>
          <a:prstGeom prst="rect">
            <a:avLst/>
          </a:prstGeom>
        </p:spPr>
      </p:pic>
      <p:sp>
        <p:nvSpPr>
          <p:cNvPr id="11" name="Content Placeholder 2">
            <a:extLst>
              <a:ext uri="{FF2B5EF4-FFF2-40B4-BE49-F238E27FC236}">
                <a16:creationId xmlns:a16="http://schemas.microsoft.com/office/drawing/2014/main" id="{D1B5F39F-F10B-69A1-34F3-E5517721F87F}"/>
              </a:ext>
            </a:extLst>
          </p:cNvPr>
          <p:cNvSpPr txBox="1">
            <a:spLocks/>
          </p:cNvSpPr>
          <p:nvPr/>
        </p:nvSpPr>
        <p:spPr>
          <a:xfrm>
            <a:off x="7912576" y="4092520"/>
            <a:ext cx="4257992" cy="220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sz="2000" dirty="0">
                <a:latin typeface="Arial" panose="020B0604020202020204" pitchFamily="34" charset="0"/>
                <a:cs typeface="Arial" panose="020B0604020202020204" pitchFamily="34" charset="0"/>
              </a:rPr>
              <a:t>The data shows more movies are released during the month of December and the revenue shoots up.</a:t>
            </a:r>
            <a:endParaRPr lang="en-KE" sz="20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BB111145-EC83-3723-E0DA-9CC992261C4B}"/>
              </a:ext>
            </a:extLst>
          </p:cNvPr>
          <p:cNvPicPr>
            <a:picLocks noChangeAspect="1"/>
          </p:cNvPicPr>
          <p:nvPr/>
        </p:nvPicPr>
        <p:blipFill>
          <a:blip r:embed="rId3"/>
          <a:stretch>
            <a:fillRect/>
          </a:stretch>
        </p:blipFill>
        <p:spPr>
          <a:xfrm>
            <a:off x="1810861" y="699506"/>
            <a:ext cx="6101715" cy="2828908"/>
          </a:xfrm>
          <a:prstGeom prst="rect">
            <a:avLst/>
          </a:prstGeom>
        </p:spPr>
      </p:pic>
    </p:spTree>
    <p:extLst>
      <p:ext uri="{BB962C8B-B14F-4D97-AF65-F5344CB8AC3E}">
        <p14:creationId xmlns:p14="http://schemas.microsoft.com/office/powerpoint/2010/main" val="138420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6E8F-A8BF-2983-F3EA-58AC12534640}"/>
              </a:ext>
            </a:extLst>
          </p:cNvPr>
          <p:cNvSpPr>
            <a:spLocks noGrp="1"/>
          </p:cNvSpPr>
          <p:nvPr>
            <p:ph type="title"/>
          </p:nvPr>
        </p:nvSpPr>
        <p:spPr>
          <a:xfrm>
            <a:off x="1680211" y="482668"/>
            <a:ext cx="10511789" cy="768922"/>
          </a:xfrm>
        </p:spPr>
        <p:txBody>
          <a:bodyPr>
            <a:noAutofit/>
          </a:bodyPr>
          <a:lstStyle/>
          <a:p>
            <a:r>
              <a:rPr lang="en-US" sz="2800" b="1" dirty="0"/>
              <a:t>Worldwide gross performance during the review period</a:t>
            </a:r>
            <a:endParaRPr lang="en-KE" sz="2800" b="1" dirty="0"/>
          </a:p>
        </p:txBody>
      </p:sp>
      <p:sp>
        <p:nvSpPr>
          <p:cNvPr id="3" name="Content Placeholder 2">
            <a:extLst>
              <a:ext uri="{FF2B5EF4-FFF2-40B4-BE49-F238E27FC236}">
                <a16:creationId xmlns:a16="http://schemas.microsoft.com/office/drawing/2014/main" id="{450D6D78-7B7E-FC52-693A-0A961D549951}"/>
              </a:ext>
            </a:extLst>
          </p:cNvPr>
          <p:cNvSpPr>
            <a:spLocks noGrp="1"/>
          </p:cNvSpPr>
          <p:nvPr>
            <p:ph idx="1"/>
          </p:nvPr>
        </p:nvSpPr>
        <p:spPr>
          <a:xfrm>
            <a:off x="2777490" y="4740597"/>
            <a:ext cx="7612380" cy="176975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worldwide gross increases over the years.</a:t>
            </a:r>
          </a:p>
          <a:p>
            <a:pPr>
              <a:lnSpc>
                <a:spcPct val="150000"/>
              </a:lnSpc>
            </a:pPr>
            <a:r>
              <a:rPr lang="en-US" sz="2000" dirty="0">
                <a:latin typeface="Arial" panose="020B0604020202020204" pitchFamily="34" charset="0"/>
                <a:cs typeface="Arial" panose="020B0604020202020204" pitchFamily="34" charset="0"/>
              </a:rPr>
              <a:t>A plunge during the year of 2020: An event might have happened which needs further research</a:t>
            </a:r>
            <a:endParaRPr lang="en-KE"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1A43227-6A1B-490A-DD76-0711EE6E89B9}"/>
              </a:ext>
            </a:extLst>
          </p:cNvPr>
          <p:cNvPicPr>
            <a:picLocks noChangeAspect="1"/>
          </p:cNvPicPr>
          <p:nvPr/>
        </p:nvPicPr>
        <p:blipFill>
          <a:blip r:embed="rId2"/>
          <a:stretch>
            <a:fillRect/>
          </a:stretch>
        </p:blipFill>
        <p:spPr>
          <a:xfrm>
            <a:off x="1967865" y="1081806"/>
            <a:ext cx="9084945" cy="3828576"/>
          </a:xfrm>
          <a:prstGeom prst="rect">
            <a:avLst/>
          </a:prstGeom>
        </p:spPr>
      </p:pic>
    </p:spTree>
    <p:extLst>
      <p:ext uri="{BB962C8B-B14F-4D97-AF65-F5344CB8AC3E}">
        <p14:creationId xmlns:p14="http://schemas.microsoft.com/office/powerpoint/2010/main" val="361414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3EF5-EF9F-BA0B-0E35-6DAF26B38928}"/>
              </a:ext>
            </a:extLst>
          </p:cNvPr>
          <p:cNvSpPr>
            <a:spLocks noGrp="1"/>
          </p:cNvSpPr>
          <p:nvPr>
            <p:ph type="title"/>
          </p:nvPr>
        </p:nvSpPr>
        <p:spPr>
          <a:xfrm>
            <a:off x="2176051" y="434340"/>
            <a:ext cx="8911687" cy="543875"/>
          </a:xfrm>
        </p:spPr>
        <p:txBody>
          <a:bodyPr>
            <a:noAutofit/>
          </a:bodyPr>
          <a:lstStyle/>
          <a:p>
            <a:r>
              <a:rPr lang="en-US" sz="2800" b="1" dirty="0"/>
              <a:t>Genre performance by revenue</a:t>
            </a:r>
            <a:endParaRPr lang="en-KE" sz="2800" b="1" dirty="0"/>
          </a:p>
        </p:txBody>
      </p:sp>
      <p:sp>
        <p:nvSpPr>
          <p:cNvPr id="3" name="Content Placeholder 2">
            <a:extLst>
              <a:ext uri="{FF2B5EF4-FFF2-40B4-BE49-F238E27FC236}">
                <a16:creationId xmlns:a16="http://schemas.microsoft.com/office/drawing/2014/main" id="{216308FD-F03B-FAA6-660F-17BE1017248D}"/>
              </a:ext>
            </a:extLst>
          </p:cNvPr>
          <p:cNvSpPr>
            <a:spLocks noGrp="1"/>
          </p:cNvSpPr>
          <p:nvPr>
            <p:ph idx="1"/>
          </p:nvPr>
        </p:nvSpPr>
        <p:spPr>
          <a:xfrm>
            <a:off x="1863090" y="5280660"/>
            <a:ext cx="9818370" cy="1353280"/>
          </a:xfrm>
        </p:spPr>
        <p:txBody>
          <a:bodyPr>
            <a:normAutofit lnSpcReduction="10000"/>
          </a:bodyPr>
          <a:lstStyle/>
          <a:p>
            <a:pPr marL="0" indent="0">
              <a:lnSpc>
                <a:spcPct val="150000"/>
              </a:lnSpc>
              <a:buNone/>
            </a:pPr>
            <a:r>
              <a:rPr lang="en-US" sz="2000" dirty="0">
                <a:latin typeface="Arial" panose="020B0604020202020204" pitchFamily="34" charset="0"/>
                <a:cs typeface="Arial" panose="020B0604020202020204" pitchFamily="34" charset="0"/>
              </a:rPr>
              <a:t>Musical and Performing Arts consistently outperform other genres in domestic and worldwide gross revenue, while Horror, Science Fiction, and Fantasy show strong performance.</a:t>
            </a:r>
            <a:endParaRPr lang="en-KE"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A4EF454-DC38-22F4-0C09-317CCF1A03D2}"/>
              </a:ext>
            </a:extLst>
          </p:cNvPr>
          <p:cNvPicPr>
            <a:picLocks noChangeAspect="1"/>
          </p:cNvPicPr>
          <p:nvPr/>
        </p:nvPicPr>
        <p:blipFill>
          <a:blip r:embed="rId3"/>
          <a:stretch>
            <a:fillRect/>
          </a:stretch>
        </p:blipFill>
        <p:spPr>
          <a:xfrm>
            <a:off x="1469683" y="1103945"/>
            <a:ext cx="5162212" cy="4050985"/>
          </a:xfrm>
          <a:prstGeom prst="rect">
            <a:avLst/>
          </a:prstGeom>
        </p:spPr>
      </p:pic>
      <p:pic>
        <p:nvPicPr>
          <p:cNvPr id="7" name="Picture 6">
            <a:extLst>
              <a:ext uri="{FF2B5EF4-FFF2-40B4-BE49-F238E27FC236}">
                <a16:creationId xmlns:a16="http://schemas.microsoft.com/office/drawing/2014/main" id="{66AADC2C-A908-BAF1-FF9A-5ECB2D6D4CF1}"/>
              </a:ext>
            </a:extLst>
          </p:cNvPr>
          <p:cNvPicPr>
            <a:picLocks noChangeAspect="1"/>
          </p:cNvPicPr>
          <p:nvPr/>
        </p:nvPicPr>
        <p:blipFill>
          <a:blip r:embed="rId4"/>
          <a:stretch>
            <a:fillRect/>
          </a:stretch>
        </p:blipFill>
        <p:spPr>
          <a:xfrm>
            <a:off x="6772276" y="1103945"/>
            <a:ext cx="5162212" cy="4050985"/>
          </a:xfrm>
          <a:prstGeom prst="rect">
            <a:avLst/>
          </a:prstGeom>
        </p:spPr>
      </p:pic>
    </p:spTree>
    <p:extLst>
      <p:ext uri="{BB962C8B-B14F-4D97-AF65-F5344CB8AC3E}">
        <p14:creationId xmlns:p14="http://schemas.microsoft.com/office/powerpoint/2010/main" val="15829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C5BE-C7F3-0D0D-B0D5-4D0B4BD70302}"/>
              </a:ext>
            </a:extLst>
          </p:cNvPr>
          <p:cNvSpPr>
            <a:spLocks noGrp="1"/>
          </p:cNvSpPr>
          <p:nvPr>
            <p:ph type="title"/>
          </p:nvPr>
        </p:nvSpPr>
        <p:spPr>
          <a:xfrm>
            <a:off x="2478625" y="182880"/>
            <a:ext cx="8757065" cy="582930"/>
          </a:xfrm>
        </p:spPr>
        <p:txBody>
          <a:bodyPr>
            <a:normAutofit fontScale="90000"/>
          </a:bodyPr>
          <a:lstStyle/>
          <a:p>
            <a:r>
              <a:rPr lang="en-US" b="1" dirty="0"/>
              <a:t>Statistical Analysis – Revenue</a:t>
            </a:r>
            <a:endParaRPr lang="en-KE" b="1" dirty="0"/>
          </a:p>
        </p:txBody>
      </p:sp>
      <p:sp>
        <p:nvSpPr>
          <p:cNvPr id="3" name="Content Placeholder 2">
            <a:extLst>
              <a:ext uri="{FF2B5EF4-FFF2-40B4-BE49-F238E27FC236}">
                <a16:creationId xmlns:a16="http://schemas.microsoft.com/office/drawing/2014/main" id="{4B76A4DF-CF67-A0EE-B931-FBC8BDDA5A65}"/>
              </a:ext>
            </a:extLst>
          </p:cNvPr>
          <p:cNvSpPr>
            <a:spLocks noGrp="1"/>
          </p:cNvSpPr>
          <p:nvPr>
            <p:ph idx="1"/>
          </p:nvPr>
        </p:nvSpPr>
        <p:spPr>
          <a:xfrm>
            <a:off x="6926580" y="1177290"/>
            <a:ext cx="5265420" cy="5497830"/>
          </a:xfrm>
        </p:spPr>
        <p:txBody>
          <a:bodyPr>
            <a:normAutofit/>
          </a:bodyPr>
          <a:lstStyle/>
          <a:p>
            <a:r>
              <a:rPr lang="en-US" sz="2200" dirty="0">
                <a:latin typeface="Arial" panose="020B0604020202020204" pitchFamily="34" charset="0"/>
                <a:cs typeface="Arial" panose="020B0604020202020204" pitchFamily="34" charset="0"/>
              </a:rPr>
              <a:t>Strong Relationship Between Domestic and Foreign Earnings</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Domestically successful movies generally may perform well internationally, but the year of release doesn't significantly impact their earnings.</a:t>
            </a:r>
          </a:p>
          <a:p>
            <a:r>
              <a:rPr lang="en-US" sz="2200" dirty="0">
                <a:latin typeface="Arial" panose="020B0604020202020204" pitchFamily="34" charset="0"/>
                <a:cs typeface="Arial" panose="020B0604020202020204" pitchFamily="34" charset="0"/>
              </a:rPr>
              <a:t>Conclusion</a:t>
            </a: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The strong correlation between domestic and international movie earnings is crucial for predicting its global success</a:t>
            </a:r>
            <a:endParaRPr lang="en-KE" sz="2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6812EA6-E7F6-E7A3-4193-5852C044CA3C}"/>
              </a:ext>
            </a:extLst>
          </p:cNvPr>
          <p:cNvPicPr>
            <a:picLocks noChangeAspect="1"/>
          </p:cNvPicPr>
          <p:nvPr/>
        </p:nvPicPr>
        <p:blipFill>
          <a:blip r:embed="rId2"/>
          <a:stretch>
            <a:fillRect/>
          </a:stretch>
        </p:blipFill>
        <p:spPr>
          <a:xfrm>
            <a:off x="1473802" y="1430654"/>
            <a:ext cx="5265420" cy="4524376"/>
          </a:xfrm>
          <a:prstGeom prst="rect">
            <a:avLst/>
          </a:prstGeom>
        </p:spPr>
      </p:pic>
    </p:spTree>
    <p:extLst>
      <p:ext uri="{BB962C8B-B14F-4D97-AF65-F5344CB8AC3E}">
        <p14:creationId xmlns:p14="http://schemas.microsoft.com/office/powerpoint/2010/main" val="219487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3CA1-B029-9D6B-E9C2-6D9576C428BF}"/>
              </a:ext>
            </a:extLst>
          </p:cNvPr>
          <p:cNvSpPr>
            <a:spLocks noGrp="1"/>
          </p:cNvSpPr>
          <p:nvPr>
            <p:ph type="title"/>
          </p:nvPr>
        </p:nvSpPr>
        <p:spPr>
          <a:xfrm>
            <a:off x="2083557" y="492891"/>
            <a:ext cx="8911687" cy="703668"/>
          </a:xfrm>
        </p:spPr>
        <p:txBody>
          <a:bodyPr>
            <a:noAutofit/>
          </a:bodyPr>
          <a:lstStyle/>
          <a:p>
            <a:r>
              <a:rPr lang="en-US" sz="2400" b="1" dirty="0"/>
              <a:t>production budget vs domestic gross and worldwide gross</a:t>
            </a:r>
            <a:endParaRPr lang="en-KE" sz="2400" b="1" dirty="0"/>
          </a:p>
        </p:txBody>
      </p:sp>
      <p:sp>
        <p:nvSpPr>
          <p:cNvPr id="3" name="Content Placeholder 2">
            <a:extLst>
              <a:ext uri="{FF2B5EF4-FFF2-40B4-BE49-F238E27FC236}">
                <a16:creationId xmlns:a16="http://schemas.microsoft.com/office/drawing/2014/main" id="{458376A4-3DE3-DBC5-AC80-5B229813F42A}"/>
              </a:ext>
            </a:extLst>
          </p:cNvPr>
          <p:cNvSpPr>
            <a:spLocks noGrp="1"/>
          </p:cNvSpPr>
          <p:nvPr>
            <p:ph idx="1"/>
          </p:nvPr>
        </p:nvSpPr>
        <p:spPr>
          <a:xfrm>
            <a:off x="2083557" y="1204909"/>
            <a:ext cx="9540753" cy="189621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relationship between the production budget with both domestic gross and worldwide gross indicates that a higher production budget is likely to boost both domestic and worldwide gross revenues for movies</a:t>
            </a:r>
          </a:p>
        </p:txBody>
      </p:sp>
      <p:pic>
        <p:nvPicPr>
          <p:cNvPr id="5" name="Picture 4">
            <a:extLst>
              <a:ext uri="{FF2B5EF4-FFF2-40B4-BE49-F238E27FC236}">
                <a16:creationId xmlns:a16="http://schemas.microsoft.com/office/drawing/2014/main" id="{66D73823-BCD6-D87C-B215-C5F01CC33ADA}"/>
              </a:ext>
            </a:extLst>
          </p:cNvPr>
          <p:cNvPicPr>
            <a:picLocks noChangeAspect="1"/>
          </p:cNvPicPr>
          <p:nvPr/>
        </p:nvPicPr>
        <p:blipFill>
          <a:blip r:embed="rId2"/>
          <a:stretch>
            <a:fillRect/>
          </a:stretch>
        </p:blipFill>
        <p:spPr>
          <a:xfrm>
            <a:off x="3291841" y="2767111"/>
            <a:ext cx="6526530" cy="3955115"/>
          </a:xfrm>
          <a:prstGeom prst="rect">
            <a:avLst/>
          </a:prstGeom>
        </p:spPr>
      </p:pic>
    </p:spTree>
    <p:extLst>
      <p:ext uri="{BB962C8B-B14F-4D97-AF65-F5344CB8AC3E}">
        <p14:creationId xmlns:p14="http://schemas.microsoft.com/office/powerpoint/2010/main" val="2946518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57D0-317A-E63C-DBA1-0C185EA6642A}"/>
              </a:ext>
            </a:extLst>
          </p:cNvPr>
          <p:cNvSpPr>
            <a:spLocks noGrp="1"/>
          </p:cNvSpPr>
          <p:nvPr>
            <p:ph type="title"/>
          </p:nvPr>
        </p:nvSpPr>
        <p:spPr>
          <a:xfrm>
            <a:off x="1838545" y="330156"/>
            <a:ext cx="8911687" cy="527982"/>
          </a:xfrm>
        </p:spPr>
        <p:txBody>
          <a:bodyPr>
            <a:normAutofit fontScale="90000"/>
          </a:bodyPr>
          <a:lstStyle/>
          <a:p>
            <a:r>
              <a:rPr lang="en-US" b="1" dirty="0"/>
              <a:t>Revenue trends per genre</a:t>
            </a:r>
            <a:endParaRPr lang="en-KE" b="1" dirty="0"/>
          </a:p>
        </p:txBody>
      </p:sp>
      <p:sp>
        <p:nvSpPr>
          <p:cNvPr id="3" name="Content Placeholder 2">
            <a:extLst>
              <a:ext uri="{FF2B5EF4-FFF2-40B4-BE49-F238E27FC236}">
                <a16:creationId xmlns:a16="http://schemas.microsoft.com/office/drawing/2014/main" id="{36B2AC89-EF77-9546-9BDA-B57F736C1267}"/>
              </a:ext>
            </a:extLst>
          </p:cNvPr>
          <p:cNvSpPr>
            <a:spLocks noGrp="1"/>
          </p:cNvSpPr>
          <p:nvPr>
            <p:ph idx="1"/>
          </p:nvPr>
        </p:nvSpPr>
        <p:spPr>
          <a:xfrm>
            <a:off x="1714500" y="5000429"/>
            <a:ext cx="10367010" cy="1607067"/>
          </a:xfrm>
        </p:spPr>
        <p:txBody>
          <a:bodyPr>
            <a:normAutofit/>
          </a:bodyPr>
          <a:lstStyle/>
          <a:p>
            <a:pPr marL="0" indent="0">
              <a:lnSpc>
                <a:spcPct val="120000"/>
              </a:lnSpc>
              <a:buNone/>
            </a:pPr>
            <a:r>
              <a:rPr lang="en-US" b="1" dirty="0">
                <a:latin typeface="Arial" panose="020B0604020202020204" pitchFamily="34" charset="0"/>
                <a:cs typeface="Arial" panose="020B0604020202020204" pitchFamily="34" charset="0"/>
              </a:rPr>
              <a:t>Genre-Based Trends</a:t>
            </a:r>
            <a:r>
              <a:rPr lang="en-US" dirty="0">
                <a:latin typeface="Arial" panose="020B0604020202020204" pitchFamily="34" charset="0"/>
                <a:cs typeface="Arial" panose="020B0604020202020204" pitchFamily="34" charset="0"/>
              </a:rPr>
              <a:t>: Certain genres, like Drama, Science Fiction, and Fantasy, often reach higher revenue and profit levels. In contrast, genres like Documentary and Special Interest usually perform on the lower end financially. Action, Adventure, Science Fiction, and Fantasy show high potential for greater profitability and revenue.</a:t>
            </a:r>
            <a:endParaRPr lang="en-KE"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E59D5EE-0730-764C-51B8-F820A117EA96}"/>
              </a:ext>
            </a:extLst>
          </p:cNvPr>
          <p:cNvSpPr txBox="1">
            <a:spLocks/>
          </p:cNvSpPr>
          <p:nvPr/>
        </p:nvSpPr>
        <p:spPr>
          <a:xfrm>
            <a:off x="7543801" y="1857571"/>
            <a:ext cx="4183379" cy="1738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20000"/>
              </a:lnSpc>
            </a:pPr>
            <a:r>
              <a:rPr lang="en-US" b="1" dirty="0">
                <a:latin typeface="Arial" panose="020B0604020202020204" pitchFamily="34" charset="0"/>
                <a:cs typeface="Arial" panose="020B0604020202020204" pitchFamily="34" charset="0"/>
              </a:rPr>
              <a:t>Revenue and Profit Relationship</a:t>
            </a:r>
            <a:r>
              <a:rPr lang="en-US" dirty="0">
                <a:latin typeface="Arial" panose="020B0604020202020204" pitchFamily="34" charset="0"/>
                <a:cs typeface="Arial" panose="020B0604020202020204" pitchFamily="34" charset="0"/>
              </a:rPr>
              <a:t>: As revenue increases, profit tends to rise proportionally</a:t>
            </a:r>
          </a:p>
        </p:txBody>
      </p:sp>
      <p:pic>
        <p:nvPicPr>
          <p:cNvPr id="7" name="Picture 6">
            <a:extLst>
              <a:ext uri="{FF2B5EF4-FFF2-40B4-BE49-F238E27FC236}">
                <a16:creationId xmlns:a16="http://schemas.microsoft.com/office/drawing/2014/main" id="{15D225A9-7598-BC4E-192A-96920DA1062B}"/>
              </a:ext>
            </a:extLst>
          </p:cNvPr>
          <p:cNvPicPr>
            <a:picLocks noChangeAspect="1"/>
          </p:cNvPicPr>
          <p:nvPr/>
        </p:nvPicPr>
        <p:blipFill>
          <a:blip r:embed="rId2"/>
          <a:stretch>
            <a:fillRect/>
          </a:stretch>
        </p:blipFill>
        <p:spPr>
          <a:xfrm>
            <a:off x="1714499" y="960120"/>
            <a:ext cx="5829301" cy="3927423"/>
          </a:xfrm>
          <a:prstGeom prst="rect">
            <a:avLst/>
          </a:prstGeom>
        </p:spPr>
      </p:pic>
    </p:spTree>
    <p:extLst>
      <p:ext uri="{BB962C8B-B14F-4D97-AF65-F5344CB8AC3E}">
        <p14:creationId xmlns:p14="http://schemas.microsoft.com/office/powerpoint/2010/main" val="121982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61FA-61AB-723C-AFF4-DEE5A33E53CC}"/>
              </a:ext>
            </a:extLst>
          </p:cNvPr>
          <p:cNvSpPr>
            <a:spLocks noGrp="1"/>
          </p:cNvSpPr>
          <p:nvPr>
            <p:ph type="title"/>
          </p:nvPr>
        </p:nvSpPr>
        <p:spPr>
          <a:xfrm>
            <a:off x="1905251" y="633628"/>
            <a:ext cx="8911687" cy="633190"/>
          </a:xfrm>
        </p:spPr>
        <p:txBody>
          <a:bodyPr>
            <a:normAutofit/>
          </a:bodyPr>
          <a:lstStyle/>
          <a:p>
            <a:r>
              <a:rPr lang="en-US" sz="2400" b="1" dirty="0"/>
              <a:t>Production Budget vs Total Revenue </a:t>
            </a:r>
            <a:endParaRPr lang="en-KE" sz="2400" b="1" dirty="0"/>
          </a:p>
        </p:txBody>
      </p:sp>
      <p:sp>
        <p:nvSpPr>
          <p:cNvPr id="3" name="Content Placeholder 2">
            <a:extLst>
              <a:ext uri="{FF2B5EF4-FFF2-40B4-BE49-F238E27FC236}">
                <a16:creationId xmlns:a16="http://schemas.microsoft.com/office/drawing/2014/main" id="{93ACF237-1C98-8B7B-5CB9-2C10840BE2F5}"/>
              </a:ext>
            </a:extLst>
          </p:cNvPr>
          <p:cNvSpPr>
            <a:spLocks noGrp="1"/>
          </p:cNvSpPr>
          <p:nvPr>
            <p:ph idx="1"/>
          </p:nvPr>
        </p:nvSpPr>
        <p:spPr>
          <a:xfrm>
            <a:off x="6709410" y="1394460"/>
            <a:ext cx="4795202" cy="514995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Movies with higher production budgets tend to earn more revenue, although most films remain within a lower budget and revenue range</a:t>
            </a:r>
          </a:p>
          <a:p>
            <a:pPr>
              <a:lnSpc>
                <a:spcPct val="150000"/>
              </a:lnSpc>
            </a:pPr>
            <a:r>
              <a:rPr lang="en-US" sz="2000" dirty="0">
                <a:latin typeface="Arial" panose="020B0604020202020204" pitchFamily="34" charset="0"/>
                <a:cs typeface="Arial" panose="020B0604020202020204" pitchFamily="34" charset="0"/>
              </a:rPr>
              <a:t>Outliers with high budgets and revenue are exceptional cases, likely representing blockbuster films. </a:t>
            </a:r>
          </a:p>
          <a:p>
            <a:pPr>
              <a:lnSpc>
                <a:spcPct val="150000"/>
              </a:lnSpc>
            </a:pPr>
            <a:r>
              <a:rPr lang="en-US" sz="2000" dirty="0">
                <a:latin typeface="Arial" panose="020B0604020202020204" pitchFamily="34" charset="0"/>
                <a:cs typeface="Arial" panose="020B0604020202020204" pitchFamily="34" charset="0"/>
              </a:rPr>
              <a:t>The plot shows that ratings have little correlation with production budgets or revenue</a:t>
            </a:r>
            <a:endParaRPr lang="en-KE"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8D83B74-A196-7820-582E-E86DD13578A8}"/>
              </a:ext>
            </a:extLst>
          </p:cNvPr>
          <p:cNvPicPr>
            <a:picLocks noChangeAspect="1"/>
          </p:cNvPicPr>
          <p:nvPr/>
        </p:nvPicPr>
        <p:blipFill>
          <a:blip r:embed="rId2"/>
          <a:stretch>
            <a:fillRect/>
          </a:stretch>
        </p:blipFill>
        <p:spPr>
          <a:xfrm>
            <a:off x="1565894" y="1394460"/>
            <a:ext cx="4795201" cy="4652010"/>
          </a:xfrm>
          <a:prstGeom prst="rect">
            <a:avLst/>
          </a:prstGeom>
        </p:spPr>
      </p:pic>
    </p:spTree>
    <p:extLst>
      <p:ext uri="{BB962C8B-B14F-4D97-AF65-F5344CB8AC3E}">
        <p14:creationId xmlns:p14="http://schemas.microsoft.com/office/powerpoint/2010/main" val="89882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4FE1-8675-619F-7CD9-CE68C382028B}"/>
              </a:ext>
            </a:extLst>
          </p:cNvPr>
          <p:cNvSpPr>
            <a:spLocks noGrp="1"/>
          </p:cNvSpPr>
          <p:nvPr>
            <p:ph type="title"/>
          </p:nvPr>
        </p:nvSpPr>
        <p:spPr/>
        <p:txBody>
          <a:bodyPr/>
          <a:lstStyle/>
          <a:p>
            <a:r>
              <a:rPr lang="en-US" b="1" dirty="0"/>
              <a:t>Agenda</a:t>
            </a:r>
            <a:endParaRPr lang="en-KE" b="1" dirty="0"/>
          </a:p>
        </p:txBody>
      </p:sp>
      <p:sp>
        <p:nvSpPr>
          <p:cNvPr id="3" name="Content Placeholder 2">
            <a:extLst>
              <a:ext uri="{FF2B5EF4-FFF2-40B4-BE49-F238E27FC236}">
                <a16:creationId xmlns:a16="http://schemas.microsoft.com/office/drawing/2014/main" id="{AFD34B87-F3DA-33B9-B3DF-26CADDB57363}"/>
              </a:ext>
            </a:extLst>
          </p:cNvPr>
          <p:cNvSpPr>
            <a:spLocks noGrp="1"/>
          </p:cNvSpPr>
          <p:nvPr>
            <p:ph idx="1"/>
          </p:nvPr>
        </p:nvSpPr>
        <p:spPr>
          <a:xfrm>
            <a:off x="3006089" y="1463040"/>
            <a:ext cx="8502235" cy="4493902"/>
          </a:xfrm>
        </p:spPr>
        <p:txBody>
          <a:bodyPr>
            <a:normAutofit/>
          </a:bodyPr>
          <a:lstStyle/>
          <a:p>
            <a:pPr>
              <a:spcAft>
                <a:spcPts val="450"/>
              </a:spcAft>
            </a:pPr>
            <a:r>
              <a:rPr lang="en-US" sz="2400" b="0" i="0" dirty="0">
                <a:solidFill>
                  <a:srgbClr val="2D3B45"/>
                </a:solidFill>
                <a:effectLst/>
                <a:latin typeface="Lato Extended"/>
              </a:rPr>
              <a:t>Overview</a:t>
            </a:r>
          </a:p>
          <a:p>
            <a:pPr>
              <a:spcAft>
                <a:spcPts val="450"/>
              </a:spcAft>
            </a:pPr>
            <a:r>
              <a:rPr lang="en-US" sz="2400" b="0" i="0" dirty="0">
                <a:solidFill>
                  <a:srgbClr val="2D3B45"/>
                </a:solidFill>
                <a:effectLst/>
                <a:latin typeface="Lato Extended"/>
              </a:rPr>
              <a:t>Business Problem Definition</a:t>
            </a:r>
          </a:p>
          <a:p>
            <a:pPr>
              <a:spcAft>
                <a:spcPts val="450"/>
              </a:spcAft>
            </a:pPr>
            <a:r>
              <a:rPr lang="en-US" sz="2400" b="0" i="0" dirty="0">
                <a:solidFill>
                  <a:srgbClr val="2D3B45"/>
                </a:solidFill>
                <a:effectLst/>
                <a:latin typeface="Lato Extended"/>
              </a:rPr>
              <a:t>Business Understanding</a:t>
            </a:r>
          </a:p>
          <a:p>
            <a:pPr>
              <a:spcAft>
                <a:spcPts val="450"/>
              </a:spcAft>
            </a:pPr>
            <a:r>
              <a:rPr lang="en-US" sz="2400" b="0" i="0" dirty="0">
                <a:solidFill>
                  <a:srgbClr val="2D3B45"/>
                </a:solidFill>
                <a:effectLst/>
                <a:latin typeface="Lato Extended"/>
              </a:rPr>
              <a:t>Data Understanding</a:t>
            </a:r>
          </a:p>
          <a:p>
            <a:pPr>
              <a:spcAft>
                <a:spcPts val="450"/>
              </a:spcAft>
            </a:pPr>
            <a:r>
              <a:rPr lang="en-US" sz="2400" b="0" i="0" dirty="0">
                <a:solidFill>
                  <a:srgbClr val="2D3B45"/>
                </a:solidFill>
                <a:effectLst/>
                <a:latin typeface="Lato Extended"/>
              </a:rPr>
              <a:t>Data Analysis</a:t>
            </a:r>
          </a:p>
          <a:p>
            <a:pPr>
              <a:spcAft>
                <a:spcPts val="450"/>
              </a:spcAft>
            </a:pPr>
            <a:r>
              <a:rPr lang="en-US" sz="2400" b="0" i="0" dirty="0">
                <a:solidFill>
                  <a:srgbClr val="2D3B45"/>
                </a:solidFill>
                <a:effectLst/>
                <a:latin typeface="Lato Extended"/>
              </a:rPr>
              <a:t>Recommendations</a:t>
            </a:r>
          </a:p>
          <a:p>
            <a:pPr>
              <a:spcAft>
                <a:spcPts val="450"/>
              </a:spcAft>
            </a:pPr>
            <a:r>
              <a:rPr lang="en-US" sz="2400" b="0" i="0" dirty="0">
                <a:solidFill>
                  <a:srgbClr val="2D3B45"/>
                </a:solidFill>
                <a:effectLst/>
                <a:latin typeface="Lato Extended"/>
              </a:rPr>
              <a:t>Next Steps</a:t>
            </a:r>
          </a:p>
          <a:p>
            <a:pPr>
              <a:spcAft>
                <a:spcPts val="450"/>
              </a:spcAft>
            </a:pPr>
            <a:r>
              <a:rPr lang="en-US" sz="2400" b="0" i="0" dirty="0">
                <a:solidFill>
                  <a:srgbClr val="2D3B45"/>
                </a:solidFill>
                <a:effectLst/>
                <a:latin typeface="Lato Extended"/>
              </a:rPr>
              <a:t>Q&amp;A (Thank You)</a:t>
            </a:r>
            <a:endParaRPr lang="en-KE" sz="2400" dirty="0"/>
          </a:p>
        </p:txBody>
      </p:sp>
    </p:spTree>
    <p:extLst>
      <p:ext uri="{BB962C8B-B14F-4D97-AF65-F5344CB8AC3E}">
        <p14:creationId xmlns:p14="http://schemas.microsoft.com/office/powerpoint/2010/main" val="1954932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3925-DE19-E8A0-0AF4-CD04B01A67C4}"/>
              </a:ext>
            </a:extLst>
          </p:cNvPr>
          <p:cNvSpPr>
            <a:spLocks noGrp="1"/>
          </p:cNvSpPr>
          <p:nvPr>
            <p:ph type="title"/>
          </p:nvPr>
        </p:nvSpPr>
        <p:spPr>
          <a:xfrm>
            <a:off x="1884265" y="199288"/>
            <a:ext cx="8911687" cy="747490"/>
          </a:xfrm>
        </p:spPr>
        <p:txBody>
          <a:bodyPr>
            <a:normAutofit/>
          </a:bodyPr>
          <a:lstStyle/>
          <a:p>
            <a:r>
              <a:rPr lang="en-US" sz="3600" b="1" dirty="0"/>
              <a:t>Relationships for the budget data</a:t>
            </a:r>
            <a:endParaRPr lang="en-KE" b="1" dirty="0"/>
          </a:p>
        </p:txBody>
      </p:sp>
      <p:sp>
        <p:nvSpPr>
          <p:cNvPr id="3" name="Content Placeholder 2">
            <a:extLst>
              <a:ext uri="{FF2B5EF4-FFF2-40B4-BE49-F238E27FC236}">
                <a16:creationId xmlns:a16="http://schemas.microsoft.com/office/drawing/2014/main" id="{24ED3E6E-2C68-2500-DF4A-85A136F82217}"/>
              </a:ext>
            </a:extLst>
          </p:cNvPr>
          <p:cNvSpPr>
            <a:spLocks noGrp="1"/>
          </p:cNvSpPr>
          <p:nvPr>
            <p:ph idx="1"/>
          </p:nvPr>
        </p:nvSpPr>
        <p:spPr>
          <a:xfrm>
            <a:off x="8458200" y="1052623"/>
            <a:ext cx="3469322" cy="542818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There is a positive linear relationship between domestic gross and foreign gross.</a:t>
            </a:r>
          </a:p>
          <a:p>
            <a:pPr>
              <a:lnSpc>
                <a:spcPct val="150000"/>
              </a:lnSpc>
            </a:pPr>
            <a:r>
              <a:rPr lang="en-US" sz="2000" dirty="0">
                <a:latin typeface="Arial" panose="020B0604020202020204" pitchFamily="34" charset="0"/>
                <a:cs typeface="Arial" panose="020B0604020202020204" pitchFamily="34" charset="0"/>
              </a:rPr>
              <a:t>An increase in domestic gross may lead to a corresponding increase in foreign gross</a:t>
            </a:r>
          </a:p>
          <a:p>
            <a:pPr>
              <a:lnSpc>
                <a:spcPct val="150000"/>
              </a:lnSpc>
            </a:pPr>
            <a:endParaRPr lang="en-KE"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753BA3-01B5-C273-4616-7C4DCD508EAF}"/>
              </a:ext>
            </a:extLst>
          </p:cNvPr>
          <p:cNvPicPr>
            <a:picLocks noChangeAspect="1"/>
          </p:cNvPicPr>
          <p:nvPr/>
        </p:nvPicPr>
        <p:blipFill>
          <a:blip r:embed="rId2"/>
          <a:stretch>
            <a:fillRect/>
          </a:stretch>
        </p:blipFill>
        <p:spPr>
          <a:xfrm>
            <a:off x="1707950" y="1052623"/>
            <a:ext cx="6487360" cy="5452521"/>
          </a:xfrm>
          <a:prstGeom prst="rect">
            <a:avLst/>
          </a:prstGeom>
        </p:spPr>
      </p:pic>
    </p:spTree>
    <p:extLst>
      <p:ext uri="{BB962C8B-B14F-4D97-AF65-F5344CB8AC3E}">
        <p14:creationId xmlns:p14="http://schemas.microsoft.com/office/powerpoint/2010/main" val="60662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BFD7-4B9A-CC51-9737-2AAB2AF8FE12}"/>
              </a:ext>
            </a:extLst>
          </p:cNvPr>
          <p:cNvSpPr>
            <a:spLocks noGrp="1"/>
          </p:cNvSpPr>
          <p:nvPr>
            <p:ph type="title"/>
          </p:nvPr>
        </p:nvSpPr>
        <p:spPr/>
        <p:txBody>
          <a:bodyPr>
            <a:normAutofit/>
          </a:bodyPr>
          <a:lstStyle/>
          <a:p>
            <a:r>
              <a:rPr lang="en-US" b="1" dirty="0"/>
              <a:t>Data Modelling – Simple Linear Regression</a:t>
            </a:r>
            <a:endParaRPr lang="en-KE" b="1" dirty="0"/>
          </a:p>
        </p:txBody>
      </p:sp>
      <p:sp>
        <p:nvSpPr>
          <p:cNvPr id="3" name="Content Placeholder 2">
            <a:extLst>
              <a:ext uri="{FF2B5EF4-FFF2-40B4-BE49-F238E27FC236}">
                <a16:creationId xmlns:a16="http://schemas.microsoft.com/office/drawing/2014/main" id="{B3C9A4C9-8C8C-A4EE-63E8-A2F0404DD927}"/>
              </a:ext>
            </a:extLst>
          </p:cNvPr>
          <p:cNvSpPr>
            <a:spLocks noGrp="1"/>
          </p:cNvSpPr>
          <p:nvPr>
            <p:ph idx="1"/>
          </p:nvPr>
        </p:nvSpPr>
        <p:spPr/>
        <p:txBody>
          <a:bodyPr>
            <a:normAutofit/>
          </a:bodyPr>
          <a:lstStyle/>
          <a:p>
            <a:pPr>
              <a:lnSpc>
                <a:spcPct val="150000"/>
              </a:lnSpc>
            </a:pPr>
            <a:r>
              <a:rPr lang="en-US" sz="2400" dirty="0">
                <a:latin typeface="Arial" panose="020B0604020202020204" pitchFamily="34" charset="0"/>
                <a:cs typeface="Arial" panose="020B0604020202020204" pitchFamily="34" charset="0"/>
              </a:rPr>
              <a:t>The Ordinary Least Squares(OLS) model was used to determine the relationships between different variables: domestic gross, production budget and worldwide gross, foreign gross.</a:t>
            </a:r>
          </a:p>
          <a:p>
            <a:pPr>
              <a:lnSpc>
                <a:spcPct val="150000"/>
              </a:lnSpc>
            </a:pPr>
            <a:r>
              <a:rPr lang="en-US" sz="2400" dirty="0">
                <a:latin typeface="Arial" panose="020B0604020202020204" pitchFamily="34" charset="0"/>
                <a:cs typeface="Arial" panose="020B0604020202020204" pitchFamily="34" charset="0"/>
              </a:rPr>
              <a:t>The model was used to predict various variables on the data.</a:t>
            </a:r>
          </a:p>
        </p:txBody>
      </p:sp>
    </p:spTree>
    <p:extLst>
      <p:ext uri="{BB962C8B-B14F-4D97-AF65-F5344CB8AC3E}">
        <p14:creationId xmlns:p14="http://schemas.microsoft.com/office/powerpoint/2010/main" val="398394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501E-33C0-E12D-5FBC-4793BF73DB03}"/>
              </a:ext>
            </a:extLst>
          </p:cNvPr>
          <p:cNvSpPr>
            <a:spLocks noGrp="1"/>
          </p:cNvSpPr>
          <p:nvPr>
            <p:ph type="title"/>
          </p:nvPr>
        </p:nvSpPr>
        <p:spPr>
          <a:xfrm>
            <a:off x="2080260" y="394700"/>
            <a:ext cx="7600950" cy="778050"/>
          </a:xfrm>
        </p:spPr>
        <p:txBody>
          <a:bodyPr>
            <a:noAutofit/>
          </a:bodyPr>
          <a:lstStyle/>
          <a:p>
            <a:pPr algn="ctr"/>
            <a:r>
              <a:rPr lang="en-US" sz="2400" b="1" dirty="0"/>
              <a:t>Rainbow test – Domestic gross to predict worldwide gross</a:t>
            </a:r>
            <a:endParaRPr lang="en-KE" sz="2400" b="1" dirty="0"/>
          </a:p>
        </p:txBody>
      </p:sp>
      <p:pic>
        <p:nvPicPr>
          <p:cNvPr id="5" name="Picture 4">
            <a:extLst>
              <a:ext uri="{FF2B5EF4-FFF2-40B4-BE49-F238E27FC236}">
                <a16:creationId xmlns:a16="http://schemas.microsoft.com/office/drawing/2014/main" id="{F9F8A49C-4BA5-1C1D-35EA-20DD5C32A0CB}"/>
              </a:ext>
            </a:extLst>
          </p:cNvPr>
          <p:cNvPicPr>
            <a:picLocks noChangeAspect="1"/>
          </p:cNvPicPr>
          <p:nvPr/>
        </p:nvPicPr>
        <p:blipFill>
          <a:blip r:embed="rId2"/>
          <a:stretch>
            <a:fillRect/>
          </a:stretch>
        </p:blipFill>
        <p:spPr>
          <a:xfrm>
            <a:off x="1634490" y="2308860"/>
            <a:ext cx="5124573" cy="4091858"/>
          </a:xfrm>
          <a:prstGeom prst="rect">
            <a:avLst/>
          </a:prstGeom>
        </p:spPr>
      </p:pic>
      <p:sp>
        <p:nvSpPr>
          <p:cNvPr id="7" name="Content Placeholder 2">
            <a:extLst>
              <a:ext uri="{FF2B5EF4-FFF2-40B4-BE49-F238E27FC236}">
                <a16:creationId xmlns:a16="http://schemas.microsoft.com/office/drawing/2014/main" id="{31F28648-D2E8-1637-FB27-1FD00CC75ACC}"/>
              </a:ext>
            </a:extLst>
          </p:cNvPr>
          <p:cNvSpPr txBox="1">
            <a:spLocks/>
          </p:cNvSpPr>
          <p:nvPr/>
        </p:nvSpPr>
        <p:spPr>
          <a:xfrm>
            <a:off x="6880860" y="2308860"/>
            <a:ext cx="4941049" cy="337639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54013" lvl="1">
              <a:lnSpc>
                <a:spcPct val="150000"/>
              </a:lnSpc>
            </a:pPr>
            <a:r>
              <a:rPr lang="en-US" sz="2000" dirty="0">
                <a:latin typeface="Arial" panose="020B0604020202020204" pitchFamily="34" charset="0"/>
                <a:cs typeface="Arial" panose="020B0604020202020204" pitchFamily="34" charset="0"/>
              </a:rPr>
              <a:t>88.2% of the variability in worldwide gross revenue can be explained by domestic gross revenue.</a:t>
            </a:r>
          </a:p>
          <a:p>
            <a:pPr marL="354013" lvl="1">
              <a:lnSpc>
                <a:spcPct val="150000"/>
              </a:lnSpc>
            </a:pPr>
            <a:r>
              <a:rPr lang="en-US" sz="2000" dirty="0">
                <a:latin typeface="Arial" panose="020B0604020202020204" pitchFamily="34" charset="0"/>
                <a:cs typeface="Arial" panose="020B0604020202020204" pitchFamily="34" charset="0"/>
              </a:rPr>
              <a:t>According to the model, if the company wants to start earning worldwide gross revenue, it should aim to generate at least $3.5 million in domestic gross revenue.</a:t>
            </a:r>
          </a:p>
          <a:p>
            <a:pPr marL="354013" lvl="1">
              <a:lnSpc>
                <a:spcPct val="150000"/>
              </a:lnSpc>
            </a:pPr>
            <a:endParaRPr lang="en-KE" sz="2000"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1FBEE7AE-C023-E105-1FC4-A44F7CD2B0BB}"/>
              </a:ext>
            </a:extLst>
          </p:cNvPr>
          <p:cNvSpPr>
            <a:spLocks noGrp="1"/>
          </p:cNvSpPr>
          <p:nvPr>
            <p:ph idx="1"/>
          </p:nvPr>
        </p:nvSpPr>
        <p:spPr>
          <a:xfrm>
            <a:off x="1634490" y="1172750"/>
            <a:ext cx="10046970" cy="1136110"/>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Using this model, an R-squared of 88.2% shows that domestic revenue is a very reliable indicator for predicting worldwide revenue.</a:t>
            </a:r>
          </a:p>
        </p:txBody>
      </p:sp>
      <p:pic>
        <p:nvPicPr>
          <p:cNvPr id="8" name="Picture 7">
            <a:extLst>
              <a:ext uri="{FF2B5EF4-FFF2-40B4-BE49-F238E27FC236}">
                <a16:creationId xmlns:a16="http://schemas.microsoft.com/office/drawing/2014/main" id="{7AAFA7F8-161F-3C60-5DB8-250EC9169E17}"/>
              </a:ext>
            </a:extLst>
          </p:cNvPr>
          <p:cNvPicPr>
            <a:picLocks noChangeAspect="1"/>
          </p:cNvPicPr>
          <p:nvPr/>
        </p:nvPicPr>
        <p:blipFill>
          <a:blip r:embed="rId3"/>
          <a:stretch>
            <a:fillRect/>
          </a:stretch>
        </p:blipFill>
        <p:spPr>
          <a:xfrm>
            <a:off x="6880860" y="5685250"/>
            <a:ext cx="4457929" cy="778050"/>
          </a:xfrm>
          <a:prstGeom prst="rect">
            <a:avLst/>
          </a:prstGeom>
        </p:spPr>
      </p:pic>
    </p:spTree>
    <p:extLst>
      <p:ext uri="{BB962C8B-B14F-4D97-AF65-F5344CB8AC3E}">
        <p14:creationId xmlns:p14="http://schemas.microsoft.com/office/powerpoint/2010/main" val="3462348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6F9B-1282-43D7-79C6-9DFEDB820C10}"/>
              </a:ext>
            </a:extLst>
          </p:cNvPr>
          <p:cNvSpPr>
            <a:spLocks noGrp="1"/>
          </p:cNvSpPr>
          <p:nvPr>
            <p:ph type="title"/>
          </p:nvPr>
        </p:nvSpPr>
        <p:spPr>
          <a:xfrm>
            <a:off x="1861405" y="498380"/>
            <a:ext cx="8911687" cy="793210"/>
          </a:xfrm>
        </p:spPr>
        <p:txBody>
          <a:bodyPr>
            <a:noAutofit/>
          </a:bodyPr>
          <a:lstStyle/>
          <a:p>
            <a:r>
              <a:rPr lang="en-US" sz="2800" b="1" dirty="0"/>
              <a:t>Using Multilinear regression - production cost</a:t>
            </a:r>
            <a:endParaRPr lang="en-KE" sz="2800" b="1" dirty="0"/>
          </a:p>
        </p:txBody>
      </p:sp>
      <p:sp>
        <p:nvSpPr>
          <p:cNvPr id="3" name="Content Placeholder 2">
            <a:extLst>
              <a:ext uri="{FF2B5EF4-FFF2-40B4-BE49-F238E27FC236}">
                <a16:creationId xmlns:a16="http://schemas.microsoft.com/office/drawing/2014/main" id="{FC86553E-DE3A-95D1-075F-D5C4AAD64A4D}"/>
              </a:ext>
            </a:extLst>
          </p:cNvPr>
          <p:cNvSpPr>
            <a:spLocks noGrp="1"/>
          </p:cNvSpPr>
          <p:nvPr>
            <p:ph idx="1"/>
          </p:nvPr>
        </p:nvSpPr>
        <p:spPr>
          <a:xfrm>
            <a:off x="6619374" y="1177290"/>
            <a:ext cx="5370696" cy="5360670"/>
          </a:xfrm>
        </p:spPr>
        <p:txBody>
          <a:bodyPr>
            <a:noAutofit/>
          </a:bodyPr>
          <a:lstStyle/>
          <a:p>
            <a:pPr>
              <a:lnSpc>
                <a:spcPct val="150000"/>
              </a:lnSpc>
            </a:pPr>
            <a:r>
              <a:rPr lang="en-US" sz="2000" dirty="0">
                <a:latin typeface="Arial" panose="020B0604020202020204" pitchFamily="34" charset="0"/>
                <a:cs typeface="Arial" panose="020B0604020202020204" pitchFamily="34" charset="0"/>
              </a:rPr>
              <a:t>An R-squared of 0.551 means that 55.1% of the </a:t>
            </a:r>
            <a:r>
              <a:rPr lang="en-US" sz="2000" b="1" dirty="0">
                <a:latin typeface="Arial" panose="020B0604020202020204" pitchFamily="34" charset="0"/>
                <a:cs typeface="Arial" panose="020B0604020202020204" pitchFamily="34" charset="0"/>
              </a:rPr>
              <a:t>production budget </a:t>
            </a:r>
            <a:r>
              <a:rPr lang="en-US" sz="2000" dirty="0">
                <a:latin typeface="Arial" panose="020B0604020202020204" pitchFamily="34" charset="0"/>
                <a:cs typeface="Arial" panose="020B0604020202020204" pitchFamily="34" charset="0"/>
              </a:rPr>
              <a:t>differences can be predicted based on a movie’s revenue </a:t>
            </a:r>
            <a:r>
              <a:rPr lang="en-US" sz="2000" b="1" dirty="0">
                <a:latin typeface="Arial" panose="020B0604020202020204" pitchFamily="34" charset="0"/>
                <a:cs typeface="Arial" panose="020B0604020202020204" pitchFamily="34" charset="0"/>
              </a:rPr>
              <a:t>domestically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worldwide</a:t>
            </a:r>
            <a:r>
              <a:rPr lang="en-US" sz="2000" dirty="0">
                <a:latin typeface="Arial" panose="020B0604020202020204" pitchFamily="34" charset="0"/>
                <a:cs typeface="Arial" panose="020B0604020202020204" pitchFamily="34" charset="0"/>
              </a:rPr>
              <a:t>. 44.9% of the budget differences are influenced by other factors that weren’t included in this analysis. </a:t>
            </a:r>
          </a:p>
          <a:p>
            <a:pPr>
              <a:lnSpc>
                <a:spcPct val="150000"/>
              </a:lnSpc>
            </a:pPr>
            <a:r>
              <a:rPr lang="en-US" sz="2000" dirty="0">
                <a:latin typeface="Arial" panose="020B0604020202020204" pitchFamily="34" charset="0"/>
                <a:cs typeface="Arial" panose="020B0604020202020204" pitchFamily="34" charset="0"/>
              </a:rPr>
              <a:t>Revenue provides a preview into a movie's budget, but they don't reveal the full picture; other factors significantly influence production costs</a:t>
            </a:r>
          </a:p>
          <a:p>
            <a:pPr>
              <a:lnSpc>
                <a:spcPct val="150000"/>
              </a:lnSpc>
            </a:pPr>
            <a:endParaRPr lang="en-KE"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79B06F0-B68C-43F7-3699-F4673EEFBBDC}"/>
              </a:ext>
            </a:extLst>
          </p:cNvPr>
          <p:cNvPicPr>
            <a:picLocks noChangeAspect="1"/>
          </p:cNvPicPr>
          <p:nvPr/>
        </p:nvPicPr>
        <p:blipFill>
          <a:blip r:embed="rId2"/>
          <a:stretch>
            <a:fillRect/>
          </a:stretch>
        </p:blipFill>
        <p:spPr>
          <a:xfrm>
            <a:off x="1412106" y="1417320"/>
            <a:ext cx="5207268" cy="4370481"/>
          </a:xfrm>
          <a:prstGeom prst="rect">
            <a:avLst/>
          </a:prstGeom>
        </p:spPr>
      </p:pic>
    </p:spTree>
    <p:extLst>
      <p:ext uri="{BB962C8B-B14F-4D97-AF65-F5344CB8AC3E}">
        <p14:creationId xmlns:p14="http://schemas.microsoft.com/office/powerpoint/2010/main" val="39551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7928-CB76-47A7-D032-F52CC6376831}"/>
              </a:ext>
            </a:extLst>
          </p:cNvPr>
          <p:cNvSpPr>
            <a:spLocks noGrp="1"/>
          </p:cNvSpPr>
          <p:nvPr>
            <p:ph type="title"/>
          </p:nvPr>
        </p:nvSpPr>
        <p:spPr>
          <a:xfrm>
            <a:off x="2592925" y="406940"/>
            <a:ext cx="8911687" cy="816070"/>
          </a:xfrm>
        </p:spPr>
        <p:txBody>
          <a:bodyPr>
            <a:normAutofit/>
          </a:bodyPr>
          <a:lstStyle/>
          <a:p>
            <a:r>
              <a:rPr lang="en-US" b="1" i="0" dirty="0">
                <a:solidFill>
                  <a:srgbClr val="2D3B45"/>
                </a:solidFill>
                <a:effectLst/>
                <a:latin typeface="Lato Extended"/>
              </a:rPr>
              <a:t>Recommendations</a:t>
            </a:r>
            <a:endParaRPr lang="en-KE" b="1" dirty="0"/>
          </a:p>
        </p:txBody>
      </p:sp>
      <p:sp>
        <p:nvSpPr>
          <p:cNvPr id="3" name="Content Placeholder 2">
            <a:extLst>
              <a:ext uri="{FF2B5EF4-FFF2-40B4-BE49-F238E27FC236}">
                <a16:creationId xmlns:a16="http://schemas.microsoft.com/office/drawing/2014/main" id="{863739F4-FDAF-5CB1-FCDE-FB9DF3BB3F99}"/>
              </a:ext>
            </a:extLst>
          </p:cNvPr>
          <p:cNvSpPr>
            <a:spLocks noGrp="1"/>
          </p:cNvSpPr>
          <p:nvPr>
            <p:ph idx="1"/>
          </p:nvPr>
        </p:nvSpPr>
        <p:spPr>
          <a:xfrm>
            <a:off x="1965960" y="1350335"/>
            <a:ext cx="9381744" cy="487673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To maximize revenue, the movie studio should focus on releasing their films in the months with the highest revenue, such as December, June, and July.</a:t>
            </a:r>
          </a:p>
          <a:p>
            <a:pPr>
              <a:lnSpc>
                <a:spcPct val="150000"/>
              </a:lnSpc>
            </a:pPr>
            <a:r>
              <a:rPr lang="en-US" sz="2000" dirty="0">
                <a:latin typeface="Arial" panose="020B0604020202020204" pitchFamily="34" charset="0"/>
                <a:cs typeface="Arial" panose="020B0604020202020204" pitchFamily="34" charset="0"/>
              </a:rPr>
              <a:t>They should prioritize releasing high-budget films with a high return on investment (ROI) to ensure their production budgets are not wasted. </a:t>
            </a:r>
          </a:p>
          <a:p>
            <a:pPr>
              <a:lnSpc>
                <a:spcPct val="150000"/>
              </a:lnSpc>
            </a:pPr>
            <a:r>
              <a:rPr lang="en-US" sz="2000" dirty="0">
                <a:latin typeface="Arial" panose="020B0604020202020204" pitchFamily="34" charset="0"/>
                <a:cs typeface="Arial" panose="020B0604020202020204" pitchFamily="34" charset="0"/>
              </a:rPr>
              <a:t>They should prioritize releasing their films in the top performing genres, such as Musical, Performing Arts, Horror, Science Fiction, and Fantasy. This will help maximize their box office revenue and attract more viewers.</a:t>
            </a:r>
          </a:p>
          <a:p>
            <a:pPr>
              <a:lnSpc>
                <a:spcPct val="150000"/>
              </a:lnSpc>
            </a:pPr>
            <a:r>
              <a:rPr lang="en-US" sz="2000" dirty="0">
                <a:latin typeface="Arial" panose="020B0604020202020204" pitchFamily="34" charset="0"/>
                <a:cs typeface="Arial" panose="020B0604020202020204" pitchFamily="34" charset="0"/>
              </a:rPr>
              <a:t>Months with Lower Revenue: utilize lower budget or experimental films in months like January and September.</a:t>
            </a:r>
          </a:p>
        </p:txBody>
      </p:sp>
    </p:spTree>
    <p:extLst>
      <p:ext uri="{BB962C8B-B14F-4D97-AF65-F5344CB8AC3E}">
        <p14:creationId xmlns:p14="http://schemas.microsoft.com/office/powerpoint/2010/main" val="1186618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B3B7-4E71-70D7-2DF8-6D08FEE329AC}"/>
              </a:ext>
            </a:extLst>
          </p:cNvPr>
          <p:cNvSpPr>
            <a:spLocks noGrp="1"/>
          </p:cNvSpPr>
          <p:nvPr>
            <p:ph type="title"/>
          </p:nvPr>
        </p:nvSpPr>
        <p:spPr>
          <a:xfrm>
            <a:off x="2352895" y="228600"/>
            <a:ext cx="8911687" cy="811530"/>
          </a:xfrm>
        </p:spPr>
        <p:txBody>
          <a:bodyPr/>
          <a:lstStyle/>
          <a:p>
            <a:r>
              <a:rPr lang="en-US" b="1" i="0" dirty="0">
                <a:solidFill>
                  <a:srgbClr val="2D3B45"/>
                </a:solidFill>
                <a:effectLst/>
                <a:latin typeface="Lato Extended"/>
              </a:rPr>
              <a:t>Recommendations cont.</a:t>
            </a:r>
            <a:endParaRPr lang="en-KE" dirty="0"/>
          </a:p>
        </p:txBody>
      </p:sp>
      <p:sp>
        <p:nvSpPr>
          <p:cNvPr id="3" name="Content Placeholder 2">
            <a:extLst>
              <a:ext uri="{FF2B5EF4-FFF2-40B4-BE49-F238E27FC236}">
                <a16:creationId xmlns:a16="http://schemas.microsoft.com/office/drawing/2014/main" id="{8E5ABF1D-9712-8688-B924-2B3C8FFBA572}"/>
              </a:ext>
            </a:extLst>
          </p:cNvPr>
          <p:cNvSpPr>
            <a:spLocks noGrp="1"/>
          </p:cNvSpPr>
          <p:nvPr>
            <p:ph idx="1"/>
          </p:nvPr>
        </p:nvSpPr>
        <p:spPr>
          <a:xfrm>
            <a:off x="2349182" y="1276350"/>
            <a:ext cx="8915400" cy="4694682"/>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Increase marketing efforts leading up to and during January and September to maximize on overall revenue.</a:t>
            </a: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Release High-Potential Films in June, July, and December as it shows strong performance in revenue. </a:t>
            </a: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Diversify the film portfolio by including more investments in lower-budget projects to enhance overall profitability and mitigate financial risk.</a:t>
            </a:r>
          </a:p>
          <a:p>
            <a:pPr lvl="1">
              <a:lnSpc>
                <a:spcPct val="160000"/>
              </a:lnSpc>
            </a:pPr>
            <a:endParaRPr lang="en-K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181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902B-B59B-85C6-C992-CFC5446C46DD}"/>
              </a:ext>
            </a:extLst>
          </p:cNvPr>
          <p:cNvSpPr>
            <a:spLocks noGrp="1"/>
          </p:cNvSpPr>
          <p:nvPr>
            <p:ph type="title"/>
          </p:nvPr>
        </p:nvSpPr>
        <p:spPr>
          <a:xfrm>
            <a:off x="2592925" y="624110"/>
            <a:ext cx="8911687" cy="811498"/>
          </a:xfrm>
        </p:spPr>
        <p:txBody>
          <a:bodyPr/>
          <a:lstStyle/>
          <a:p>
            <a:r>
              <a:rPr lang="en-US" b="1" i="0" dirty="0">
                <a:solidFill>
                  <a:srgbClr val="2D3B45"/>
                </a:solidFill>
                <a:effectLst/>
                <a:latin typeface="Lato Extended"/>
              </a:rPr>
              <a:t>Recommendations cont.</a:t>
            </a:r>
            <a:endParaRPr lang="en-KE" dirty="0"/>
          </a:p>
        </p:txBody>
      </p:sp>
      <p:sp>
        <p:nvSpPr>
          <p:cNvPr id="3" name="Content Placeholder 2">
            <a:extLst>
              <a:ext uri="{FF2B5EF4-FFF2-40B4-BE49-F238E27FC236}">
                <a16:creationId xmlns:a16="http://schemas.microsoft.com/office/drawing/2014/main" id="{63B9CE0A-6475-54CA-3B9E-E63C8408ADCC}"/>
              </a:ext>
            </a:extLst>
          </p:cNvPr>
          <p:cNvSpPr>
            <a:spLocks noGrp="1"/>
          </p:cNvSpPr>
          <p:nvPr>
            <p:ph idx="1"/>
          </p:nvPr>
        </p:nvSpPr>
        <p:spPr>
          <a:xfrm>
            <a:off x="2585499" y="1612392"/>
            <a:ext cx="8915400" cy="4203192"/>
          </a:xfrm>
        </p:spPr>
        <p:txBody>
          <a:bodyPr>
            <a:normAutofit/>
          </a:bodyPr>
          <a:lstStyle/>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Develop tailored marketing campaigns for lower-budget films, utilizing cost-effective promotional strategies to enhance revenue potential</a:t>
            </a: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Consider producing shorter films for wider audience appeal while also investing in select, high-quality longer films that can captivate audiences and drive engagement.</a:t>
            </a: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Allocation of more resources to produce a mix of shorter, high-rating-friendly films and select longer, high-quality projects that will meet the expectations of more targeted audiences</a:t>
            </a:r>
          </a:p>
        </p:txBody>
      </p:sp>
    </p:spTree>
    <p:extLst>
      <p:ext uri="{BB962C8B-B14F-4D97-AF65-F5344CB8AC3E}">
        <p14:creationId xmlns:p14="http://schemas.microsoft.com/office/powerpoint/2010/main" val="3849269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0E9C-5BF3-C786-1BDC-9C6ECE583757}"/>
              </a:ext>
            </a:extLst>
          </p:cNvPr>
          <p:cNvSpPr>
            <a:spLocks noGrp="1"/>
          </p:cNvSpPr>
          <p:nvPr>
            <p:ph type="title"/>
          </p:nvPr>
        </p:nvSpPr>
        <p:spPr/>
        <p:txBody>
          <a:bodyPr/>
          <a:lstStyle/>
          <a:p>
            <a:r>
              <a:rPr lang="en-US" b="0" i="0" dirty="0">
                <a:solidFill>
                  <a:srgbClr val="2D3B45"/>
                </a:solidFill>
                <a:effectLst/>
                <a:latin typeface="Lato Extended"/>
              </a:rPr>
              <a:t>Next Steps</a:t>
            </a:r>
            <a:endParaRPr lang="en-KE" dirty="0"/>
          </a:p>
        </p:txBody>
      </p:sp>
      <p:sp>
        <p:nvSpPr>
          <p:cNvPr id="3" name="Content Placeholder 2">
            <a:extLst>
              <a:ext uri="{FF2B5EF4-FFF2-40B4-BE49-F238E27FC236}">
                <a16:creationId xmlns:a16="http://schemas.microsoft.com/office/drawing/2014/main" id="{5CD10A4A-F016-71D9-0C0D-BA0526DEAEFA}"/>
              </a:ext>
            </a:extLst>
          </p:cNvPr>
          <p:cNvSpPr>
            <a:spLocks noGrp="1"/>
          </p:cNvSpPr>
          <p:nvPr>
            <p:ph idx="1"/>
          </p:nvPr>
        </p:nvSpPr>
        <p:spPr>
          <a:xfrm>
            <a:off x="2589212" y="1499616"/>
            <a:ext cx="8915400" cy="441160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Further research to find other factors that will influence the production costs. This will help in prediction on production cost.</a:t>
            </a:r>
          </a:p>
          <a:p>
            <a:pPr>
              <a:lnSpc>
                <a:spcPct val="150000"/>
              </a:lnSpc>
            </a:pPr>
            <a:r>
              <a:rPr lang="en-US" sz="2000" dirty="0">
                <a:latin typeface="Arial" panose="020B0604020202020204" pitchFamily="34" charset="0"/>
                <a:cs typeface="Arial" panose="020B0604020202020204" pitchFamily="34" charset="0"/>
              </a:rPr>
              <a:t>Research to be done on an event may have happened in the year 2020 as there was a plunge on gross revenue</a:t>
            </a:r>
          </a:p>
          <a:p>
            <a:pPr>
              <a:lnSpc>
                <a:spcPct val="150000"/>
              </a:lnSpc>
            </a:pPr>
            <a:r>
              <a:rPr lang="en-US" sz="2000" dirty="0">
                <a:latin typeface="Arial" panose="020B0604020202020204" pitchFamily="34" charset="0"/>
                <a:cs typeface="Arial" panose="020B0604020202020204" pitchFamily="34" charset="0"/>
              </a:rPr>
              <a:t>Given the higher production budget indicated more gross revenue, the company needs to diversify its funding to sustain the production budget </a:t>
            </a:r>
          </a:p>
          <a:p>
            <a:pPr marL="0" indent="0">
              <a:lnSpc>
                <a:spcPct val="150000"/>
              </a:lnSpc>
              <a:buNone/>
            </a:pPr>
            <a:endParaRPr lang="en-K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954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58547D-F786-0A80-977D-5A73A21EE508}"/>
              </a:ext>
            </a:extLst>
          </p:cNvPr>
          <p:cNvSpPr/>
          <p:nvPr/>
        </p:nvSpPr>
        <p:spPr>
          <a:xfrm>
            <a:off x="5028282" y="2967335"/>
            <a:ext cx="285384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Q&amp;A</a:t>
            </a:r>
          </a:p>
        </p:txBody>
      </p:sp>
    </p:spTree>
    <p:extLst>
      <p:ext uri="{BB962C8B-B14F-4D97-AF65-F5344CB8AC3E}">
        <p14:creationId xmlns:p14="http://schemas.microsoft.com/office/powerpoint/2010/main" val="282022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77BF-BD1A-153A-6E7A-252166C8E35F}"/>
              </a:ext>
            </a:extLst>
          </p:cNvPr>
          <p:cNvSpPr>
            <a:spLocks noGrp="1"/>
          </p:cNvSpPr>
          <p:nvPr>
            <p:ph type="title"/>
          </p:nvPr>
        </p:nvSpPr>
        <p:spPr>
          <a:xfrm>
            <a:off x="2592925" y="624110"/>
            <a:ext cx="8911687" cy="1003522"/>
          </a:xfrm>
        </p:spPr>
        <p:txBody>
          <a:bodyPr/>
          <a:lstStyle/>
          <a:p>
            <a:r>
              <a:rPr lang="en-US" dirty="0"/>
              <a:t>Contact Info</a:t>
            </a:r>
            <a:endParaRPr lang="en-KE" dirty="0"/>
          </a:p>
        </p:txBody>
      </p:sp>
      <p:sp>
        <p:nvSpPr>
          <p:cNvPr id="3" name="Content Placeholder 2">
            <a:extLst>
              <a:ext uri="{FF2B5EF4-FFF2-40B4-BE49-F238E27FC236}">
                <a16:creationId xmlns:a16="http://schemas.microsoft.com/office/drawing/2014/main" id="{E0B4D9B0-84F8-9D2E-56D1-7124AA230D55}"/>
              </a:ext>
            </a:extLst>
          </p:cNvPr>
          <p:cNvSpPr>
            <a:spLocks noGrp="1"/>
          </p:cNvSpPr>
          <p:nvPr>
            <p:ph idx="1"/>
          </p:nvPr>
        </p:nvSpPr>
        <p:spPr>
          <a:xfrm>
            <a:off x="2585499" y="2051304"/>
            <a:ext cx="8222709" cy="2959608"/>
          </a:xfrm>
        </p:spPr>
        <p:txBody>
          <a:bodyPr>
            <a:normAutofit fontScale="92500" lnSpcReduction="10000"/>
          </a:bodyPr>
          <a:lstStyle/>
          <a:p>
            <a:r>
              <a:rPr lang="en-US" dirty="0">
                <a:hlinkClick r:id="rId2"/>
              </a:rPr>
              <a:t>https://www.linkedin.com/in/gilbert-kipkirui-cheruiyot-82387425</a:t>
            </a:r>
            <a:endParaRPr lang="en-US" dirty="0"/>
          </a:p>
          <a:p>
            <a:r>
              <a:rPr lang="en-US" dirty="0">
                <a:hlinkClick r:id="rId3"/>
              </a:rPr>
              <a:t>https://www.linkedin.com/in/daniel-muigai-358707292/</a:t>
            </a:r>
            <a:endParaRPr lang="en-US" dirty="0"/>
          </a:p>
          <a:p>
            <a:r>
              <a:rPr lang="en-US" dirty="0">
                <a:hlinkClick r:id="rId4"/>
              </a:rPr>
              <a:t>https://www.linkedin.com/in/millicent-cheptoi-068235221/</a:t>
            </a:r>
            <a:endParaRPr lang="en-US" dirty="0"/>
          </a:p>
          <a:p>
            <a:r>
              <a:rPr lang="en-US" dirty="0">
                <a:hlinkClick r:id="rId5"/>
              </a:rPr>
              <a:t>https://www.linkedin.com/in/angela-mwanzia-2b993b309</a:t>
            </a:r>
            <a:endParaRPr lang="en-US" dirty="0"/>
          </a:p>
          <a:p>
            <a:r>
              <a:rPr lang="en-US" dirty="0">
                <a:hlinkClick r:id="rId6"/>
              </a:rPr>
              <a:t>https://www.linkedin.com/in/edwin-george-181b33171/</a:t>
            </a:r>
            <a:endParaRPr lang="en-US" dirty="0"/>
          </a:p>
          <a:p>
            <a:r>
              <a:rPr lang="en-US" dirty="0">
                <a:hlinkClick r:id="rId7"/>
              </a:rPr>
              <a:t>http://www.linkedin.com/in/reagan-adajo-5a1803103</a:t>
            </a:r>
            <a:endParaRPr lang="en-US" dirty="0"/>
          </a:p>
          <a:p>
            <a:r>
              <a:rPr lang="en-US" dirty="0">
                <a:hlinkClick r:id="rId8"/>
              </a:rPr>
              <a:t>https://www.linkedin.com/in/james-wachira-a7771644/</a:t>
            </a:r>
            <a:endParaRPr lang="en-US" dirty="0"/>
          </a:p>
          <a:p>
            <a:r>
              <a:rPr lang="en-US" dirty="0">
                <a:hlinkClick r:id="rId9"/>
              </a:rPr>
              <a:t>https://www.linkedin.com/in/mercy-ayub-774a877b/</a:t>
            </a:r>
            <a:endParaRPr lang="en-US" dirty="0"/>
          </a:p>
          <a:p>
            <a:endParaRPr lang="en-KE" dirty="0"/>
          </a:p>
        </p:txBody>
      </p:sp>
    </p:spTree>
    <p:extLst>
      <p:ext uri="{BB962C8B-B14F-4D97-AF65-F5344CB8AC3E}">
        <p14:creationId xmlns:p14="http://schemas.microsoft.com/office/powerpoint/2010/main" val="193086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5B49-B00A-D9F8-E385-40DDD6D0E77A}"/>
              </a:ext>
            </a:extLst>
          </p:cNvPr>
          <p:cNvSpPr>
            <a:spLocks noGrp="1"/>
          </p:cNvSpPr>
          <p:nvPr>
            <p:ph type="title"/>
          </p:nvPr>
        </p:nvSpPr>
        <p:spPr>
          <a:xfrm>
            <a:off x="2592925" y="624110"/>
            <a:ext cx="8911687" cy="953230"/>
          </a:xfrm>
        </p:spPr>
        <p:txBody>
          <a:bodyPr/>
          <a:lstStyle/>
          <a:p>
            <a:r>
              <a:rPr lang="en-US" b="1" dirty="0"/>
              <a:t>Business Problem</a:t>
            </a:r>
            <a:endParaRPr lang="en-KE" b="1" dirty="0"/>
          </a:p>
        </p:txBody>
      </p:sp>
      <p:sp>
        <p:nvSpPr>
          <p:cNvPr id="3" name="Content Placeholder 2">
            <a:extLst>
              <a:ext uri="{FF2B5EF4-FFF2-40B4-BE49-F238E27FC236}">
                <a16:creationId xmlns:a16="http://schemas.microsoft.com/office/drawing/2014/main" id="{1F6C4065-C3A0-97D7-EA9A-8F9B5C1CAAE2}"/>
              </a:ext>
            </a:extLst>
          </p:cNvPr>
          <p:cNvSpPr>
            <a:spLocks noGrp="1"/>
          </p:cNvSpPr>
          <p:nvPr>
            <p:ph idx="1"/>
          </p:nvPr>
        </p:nvSpPr>
        <p:spPr>
          <a:xfrm>
            <a:off x="2068830" y="1577340"/>
            <a:ext cx="9435782" cy="4333882"/>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Our company wants to invest in a new movie studio, but they don’t know anything about creating movies. A research is to be done to explore what types of films are currently doing the best at the box office. And translate the findings into actionable insights to help decide what type of films to create.</a:t>
            </a:r>
          </a:p>
        </p:txBody>
      </p:sp>
    </p:spTree>
    <p:extLst>
      <p:ext uri="{BB962C8B-B14F-4D97-AF65-F5344CB8AC3E}">
        <p14:creationId xmlns:p14="http://schemas.microsoft.com/office/powerpoint/2010/main" val="209313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73A132-13D0-6209-B6D8-B111210714F8}"/>
              </a:ext>
            </a:extLst>
          </p:cNvPr>
          <p:cNvSpPr/>
          <p:nvPr/>
        </p:nvSpPr>
        <p:spPr>
          <a:xfrm>
            <a:off x="3781007" y="2967335"/>
            <a:ext cx="462998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i="0" cap="none" spc="0" dirty="0">
                <a:ln/>
                <a:solidFill>
                  <a:schemeClr val="accent4"/>
                </a:solidFill>
                <a:effectLst/>
                <a:latin typeface="Arial" panose="020B0604020202020204" pitchFamily="34" charset="0"/>
                <a:cs typeface="Arial" panose="020B0604020202020204" pitchFamily="34" charset="0"/>
              </a:rPr>
              <a:t>Thank You </a:t>
            </a:r>
            <a:r>
              <a:rPr lang="en-US" sz="5400" b="1" i="0" cap="none" spc="0" dirty="0">
                <a:ln/>
                <a:solidFill>
                  <a:schemeClr val="accent4"/>
                </a:solidFill>
                <a:effectLst/>
                <a:latin typeface="Arial" panose="020B0604020202020204" pitchFamily="34" charset="0"/>
                <a:cs typeface="Arial" panose="020B0604020202020204" pitchFamily="34" charset="0"/>
                <a:sym typeface="Wingdings" panose="05000000000000000000" pitchFamily="2" charset="2"/>
              </a:rPr>
              <a:t></a:t>
            </a:r>
            <a:r>
              <a:rPr lang="en-US" sz="5400" b="1" i="0" cap="none" spc="0" dirty="0">
                <a:ln/>
                <a:solidFill>
                  <a:schemeClr val="accent4"/>
                </a:solidFill>
                <a:effectLst/>
                <a:latin typeface="Arial" panose="020B0604020202020204" pitchFamily="34" charset="0"/>
                <a:cs typeface="Arial" panose="020B0604020202020204" pitchFamily="34" charset="0"/>
              </a:rPr>
              <a:t> </a:t>
            </a:r>
            <a:endParaRPr lang="en-KE" sz="5400" b="1" cap="none" spc="0" dirty="0">
              <a:ln/>
              <a:solidFill>
                <a:schemeClr val="accent4"/>
              </a:solidFill>
              <a:effectLst/>
            </a:endParaRPr>
          </a:p>
        </p:txBody>
      </p:sp>
    </p:spTree>
    <p:extLst>
      <p:ext uri="{BB962C8B-B14F-4D97-AF65-F5344CB8AC3E}">
        <p14:creationId xmlns:p14="http://schemas.microsoft.com/office/powerpoint/2010/main" val="399045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F2B3-48F7-42AA-5FD8-B6CA4DF3A182}"/>
              </a:ext>
            </a:extLst>
          </p:cNvPr>
          <p:cNvSpPr>
            <a:spLocks noGrp="1"/>
          </p:cNvSpPr>
          <p:nvPr>
            <p:ph type="title"/>
          </p:nvPr>
        </p:nvSpPr>
        <p:spPr>
          <a:xfrm>
            <a:off x="2041451" y="521240"/>
            <a:ext cx="8911687" cy="850360"/>
          </a:xfrm>
        </p:spPr>
        <p:txBody>
          <a:bodyPr/>
          <a:lstStyle/>
          <a:p>
            <a:r>
              <a:rPr lang="en-US" b="1" dirty="0"/>
              <a:t>Objectives</a:t>
            </a:r>
            <a:endParaRPr lang="en-KE" b="1" dirty="0"/>
          </a:p>
        </p:txBody>
      </p:sp>
      <p:sp>
        <p:nvSpPr>
          <p:cNvPr id="3" name="Content Placeholder 2">
            <a:extLst>
              <a:ext uri="{FF2B5EF4-FFF2-40B4-BE49-F238E27FC236}">
                <a16:creationId xmlns:a16="http://schemas.microsoft.com/office/drawing/2014/main" id="{1852B342-0131-40F7-0ACA-414AA0D4066D}"/>
              </a:ext>
            </a:extLst>
          </p:cNvPr>
          <p:cNvSpPr>
            <a:spLocks noGrp="1"/>
          </p:cNvSpPr>
          <p:nvPr>
            <p:ph idx="1"/>
          </p:nvPr>
        </p:nvSpPr>
        <p:spPr>
          <a:xfrm>
            <a:off x="2366011" y="1297724"/>
            <a:ext cx="8911688" cy="5050466"/>
          </a:xfrm>
        </p:spPr>
        <p:txBody>
          <a:bodyPr>
            <a:normAutofit/>
          </a:bodyPr>
          <a:lstStyle/>
          <a:p>
            <a:pPr marL="457200" indent="-457200">
              <a:lnSpc>
                <a:spcPct val="150000"/>
              </a:lnSpc>
              <a:buFont typeface="+mj-lt"/>
              <a:buAutoNum type="arabicPeriod"/>
            </a:pPr>
            <a:r>
              <a:rPr lang="en-US" sz="2200" b="0" i="0" dirty="0">
                <a:effectLst/>
                <a:latin typeface="Arial" panose="020B0604020202020204" pitchFamily="34" charset="0"/>
                <a:cs typeface="Arial" panose="020B0604020202020204" pitchFamily="34" charset="0"/>
              </a:rPr>
              <a:t>Determine current performing best film genres at the box office.</a:t>
            </a:r>
          </a:p>
          <a:p>
            <a:pPr marL="457200" indent="-457200">
              <a:lnSpc>
                <a:spcPct val="150000"/>
              </a:lnSpc>
              <a:buFont typeface="+mj-lt"/>
              <a:buAutoNum type="arabicPeriod"/>
            </a:pPr>
            <a:r>
              <a:rPr lang="en-US" sz="2200" b="0" i="0" dirty="0">
                <a:effectLst/>
                <a:latin typeface="Arial" panose="020B0604020202020204" pitchFamily="34" charset="0"/>
                <a:cs typeface="Arial" panose="020B0604020202020204" pitchFamily="34" charset="0"/>
              </a:rPr>
              <a:t>Establish trends in audience preferences and box office performance over recent years. </a:t>
            </a:r>
          </a:p>
          <a:p>
            <a:pPr marL="457200" indent="-457200">
              <a:lnSpc>
                <a:spcPct val="150000"/>
              </a:lnSpc>
              <a:buFont typeface="+mj-lt"/>
              <a:buAutoNum type="arabicPeriod"/>
            </a:pPr>
            <a:r>
              <a:rPr lang="en-US" sz="2200" b="0" i="0" dirty="0">
                <a:effectLst/>
                <a:latin typeface="Arial" panose="020B0604020202020204" pitchFamily="34" charset="0"/>
                <a:cs typeface="Arial" panose="020B0604020202020204" pitchFamily="34" charset="0"/>
              </a:rPr>
              <a:t>Evaluate production costs associated with different genres.</a:t>
            </a:r>
          </a:p>
          <a:p>
            <a:pPr marL="457200" indent="-457200">
              <a:lnSpc>
                <a:spcPct val="150000"/>
              </a:lnSpc>
              <a:buFont typeface="+mj-lt"/>
              <a:buAutoNum type="arabicPeriod"/>
            </a:pPr>
            <a:r>
              <a:rPr lang="en-US" sz="2200" b="0" i="0" dirty="0">
                <a:effectLst/>
                <a:latin typeface="Arial" panose="020B0604020202020204" pitchFamily="34" charset="0"/>
                <a:cs typeface="Arial" panose="020B0604020202020204" pitchFamily="34" charset="0"/>
              </a:rPr>
              <a:t>Understand the relationship between production cost and revenue streams of movies, runtime, rating</a:t>
            </a:r>
          </a:p>
          <a:p>
            <a:pPr marL="457200" indent="-457200">
              <a:lnSpc>
                <a:spcPct val="150000"/>
              </a:lnSpc>
              <a:buFont typeface="+mj-lt"/>
              <a:buAutoNum type="arabicPeriod"/>
            </a:pPr>
            <a:r>
              <a:rPr lang="en-US" sz="2200" b="0" i="0" dirty="0">
                <a:effectLst/>
                <a:latin typeface="Arial" panose="020B0604020202020204" pitchFamily="34" charset="0"/>
                <a:cs typeface="Arial" panose="020B0604020202020204" pitchFamily="34" charset="0"/>
              </a:rPr>
              <a:t>Evaluate if movie rating affect production costs.</a:t>
            </a:r>
          </a:p>
          <a:p>
            <a:pPr marL="457200" indent="-457200">
              <a:lnSpc>
                <a:spcPct val="150000"/>
              </a:lnSpc>
              <a:buFont typeface="+mj-lt"/>
              <a:buAutoNum type="arabicPeriod"/>
            </a:pPr>
            <a:r>
              <a:rPr lang="en-US" sz="2200" b="0" i="0" dirty="0">
                <a:effectLst/>
                <a:latin typeface="Arial" panose="020B0604020202020204" pitchFamily="34" charset="0"/>
                <a:cs typeface="Arial" panose="020B0604020202020204" pitchFamily="34" charset="0"/>
              </a:rPr>
              <a:t>Provide actionable insights for the new movie studio.</a:t>
            </a:r>
          </a:p>
        </p:txBody>
      </p:sp>
    </p:spTree>
    <p:extLst>
      <p:ext uri="{BB962C8B-B14F-4D97-AF65-F5344CB8AC3E}">
        <p14:creationId xmlns:p14="http://schemas.microsoft.com/office/powerpoint/2010/main" val="57173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3801-5ECE-AD14-C4E1-2EDFBB56D4F9}"/>
              </a:ext>
            </a:extLst>
          </p:cNvPr>
          <p:cNvSpPr>
            <a:spLocks noGrp="1"/>
          </p:cNvSpPr>
          <p:nvPr>
            <p:ph type="title"/>
          </p:nvPr>
        </p:nvSpPr>
        <p:spPr>
          <a:xfrm>
            <a:off x="1885950" y="588409"/>
            <a:ext cx="9467850" cy="880745"/>
          </a:xfrm>
        </p:spPr>
        <p:txBody>
          <a:bodyPr>
            <a:normAutofit/>
          </a:bodyPr>
          <a:lstStyle/>
          <a:p>
            <a:r>
              <a:rPr lang="en-US" sz="3600" b="1" dirty="0"/>
              <a:t>Key questions to answer</a:t>
            </a:r>
            <a:endParaRPr lang="en-KE" b="1" dirty="0"/>
          </a:p>
        </p:txBody>
      </p:sp>
      <p:sp>
        <p:nvSpPr>
          <p:cNvPr id="3" name="Content Placeholder 2">
            <a:extLst>
              <a:ext uri="{FF2B5EF4-FFF2-40B4-BE49-F238E27FC236}">
                <a16:creationId xmlns:a16="http://schemas.microsoft.com/office/drawing/2014/main" id="{7B5B1E7A-1452-12C6-8739-B0EE5D5E1E6F}"/>
              </a:ext>
            </a:extLst>
          </p:cNvPr>
          <p:cNvSpPr>
            <a:spLocks noGrp="1"/>
          </p:cNvSpPr>
          <p:nvPr>
            <p:ph idx="1"/>
          </p:nvPr>
        </p:nvSpPr>
        <p:spPr>
          <a:xfrm>
            <a:off x="2457450" y="1469154"/>
            <a:ext cx="8896350" cy="4707809"/>
          </a:xfrm>
        </p:spPr>
        <p:txBody>
          <a:bodyPr>
            <a:normAutofit/>
          </a:bodyPr>
          <a:lstStyle/>
          <a:p>
            <a:pPr marL="914400" lvl="1" indent="-457200">
              <a:lnSpc>
                <a:spcPct val="150000"/>
              </a:lnSpc>
              <a:buFont typeface="+mj-lt"/>
              <a:buAutoNum type="arabicPeriod"/>
            </a:pPr>
            <a:r>
              <a:rPr lang="en-US" sz="2400" dirty="0">
                <a:latin typeface="Arial" panose="020B0604020202020204" pitchFamily="34" charset="0"/>
                <a:cs typeface="Arial" panose="020B0604020202020204" pitchFamily="34" charset="0"/>
              </a:rPr>
              <a:t>What are the trends in movie release dates and what impact do they have on revenue?</a:t>
            </a:r>
          </a:p>
          <a:p>
            <a:pPr marL="914400" lvl="1" indent="-457200">
              <a:lnSpc>
                <a:spcPct val="150000"/>
              </a:lnSpc>
              <a:buFont typeface="+mj-lt"/>
              <a:buAutoNum type="arabicPeriod"/>
            </a:pPr>
            <a:r>
              <a:rPr lang="en-US" sz="2400" dirty="0">
                <a:latin typeface="Arial" panose="020B0604020202020204" pitchFamily="34" charset="0"/>
                <a:cs typeface="Arial" panose="020B0604020202020204" pitchFamily="34" charset="0"/>
              </a:rPr>
              <a:t>Is there a relationship between production budget and profitability and ROI (Return on Investment) of a movie?</a:t>
            </a:r>
          </a:p>
          <a:p>
            <a:pPr marL="914400" lvl="1" indent="-457200">
              <a:lnSpc>
                <a:spcPct val="150000"/>
              </a:lnSpc>
              <a:buFont typeface="+mj-lt"/>
              <a:buAutoNum type="arabicPeriod"/>
            </a:pPr>
            <a:r>
              <a:rPr lang="en-US" sz="2400" dirty="0">
                <a:latin typeface="Arial" panose="020B0604020202020204" pitchFamily="34" charset="0"/>
                <a:cs typeface="Arial" panose="020B0604020202020204" pitchFamily="34" charset="0"/>
              </a:rPr>
              <a:t>What is the relationship between foreign gross and domestic gross?</a:t>
            </a:r>
          </a:p>
          <a:p>
            <a:pPr lvl="1">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46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64F1-EBB2-7397-2EC1-FF13919E748C}"/>
              </a:ext>
            </a:extLst>
          </p:cNvPr>
          <p:cNvSpPr>
            <a:spLocks noGrp="1"/>
          </p:cNvSpPr>
          <p:nvPr>
            <p:ph type="title"/>
          </p:nvPr>
        </p:nvSpPr>
        <p:spPr>
          <a:xfrm>
            <a:off x="2592925" y="624110"/>
            <a:ext cx="8911687" cy="793210"/>
          </a:xfrm>
        </p:spPr>
        <p:txBody>
          <a:bodyPr/>
          <a:lstStyle/>
          <a:p>
            <a:r>
              <a:rPr lang="en-US" b="1" i="0" dirty="0">
                <a:effectLst/>
                <a:latin typeface="system-ui"/>
              </a:rPr>
              <a:t>Steps to achieve objectives</a:t>
            </a:r>
            <a:endParaRPr lang="en-KE" dirty="0"/>
          </a:p>
        </p:txBody>
      </p:sp>
      <p:sp>
        <p:nvSpPr>
          <p:cNvPr id="3" name="Content Placeholder 2">
            <a:extLst>
              <a:ext uri="{FF2B5EF4-FFF2-40B4-BE49-F238E27FC236}">
                <a16:creationId xmlns:a16="http://schemas.microsoft.com/office/drawing/2014/main" id="{6B50B364-36E7-AB07-EF63-EF8729B1DE07}"/>
              </a:ext>
            </a:extLst>
          </p:cNvPr>
          <p:cNvSpPr>
            <a:spLocks noGrp="1"/>
          </p:cNvSpPr>
          <p:nvPr>
            <p:ph idx="1"/>
          </p:nvPr>
        </p:nvSpPr>
        <p:spPr>
          <a:xfrm>
            <a:off x="2592925" y="1600200"/>
            <a:ext cx="9355138" cy="5052060"/>
          </a:xfrm>
        </p:spPr>
        <p:txBody>
          <a:bodyPr>
            <a:normAutofit/>
          </a:bodyPr>
          <a:lstStyle/>
          <a:p>
            <a:pPr marL="457200" indent="-457200">
              <a:lnSpc>
                <a:spcPct val="150000"/>
              </a:lnSpc>
              <a:buFont typeface="+mj-lt"/>
              <a:buAutoNum type="arabicPeriod"/>
            </a:pPr>
            <a:r>
              <a:rPr lang="en-US" sz="2000" i="1" dirty="0">
                <a:latin typeface="Arial" panose="020B0604020202020204" pitchFamily="34" charset="0"/>
                <a:cs typeface="Arial" panose="020B0604020202020204" pitchFamily="34" charset="0"/>
              </a:rPr>
              <a:t>Research Box Office Data</a:t>
            </a:r>
            <a:r>
              <a:rPr lang="en-US" sz="2000" dirty="0">
                <a:latin typeface="Arial" panose="020B0604020202020204" pitchFamily="34" charset="0"/>
                <a:cs typeface="Arial" panose="020B0604020202020204" pitchFamily="34" charset="0"/>
              </a:rPr>
              <a:t>: Gather genre-specific box office revenue data.</a:t>
            </a:r>
          </a:p>
          <a:p>
            <a:pPr marL="457200" indent="-457200">
              <a:lnSpc>
                <a:spcPct val="150000"/>
              </a:lnSpc>
              <a:buFont typeface="+mj-lt"/>
              <a:buAutoNum type="arabicPeriod"/>
            </a:pPr>
            <a:r>
              <a:rPr lang="en-US" sz="2000" i="1" dirty="0">
                <a:latin typeface="Arial" panose="020B0604020202020204" pitchFamily="34" charset="0"/>
                <a:cs typeface="Arial" panose="020B0604020202020204" pitchFamily="34" charset="0"/>
              </a:rPr>
              <a:t>Analyze Historical Performance</a:t>
            </a:r>
            <a:r>
              <a:rPr lang="en-US" sz="2000" dirty="0">
                <a:latin typeface="Arial" panose="020B0604020202020204" pitchFamily="34" charset="0"/>
                <a:cs typeface="Arial" panose="020B0604020202020204" pitchFamily="34" charset="0"/>
              </a:rPr>
              <a:t>: Identify trends in genre performance.</a:t>
            </a:r>
          </a:p>
          <a:p>
            <a:pPr marL="457200" indent="-457200">
              <a:lnSpc>
                <a:spcPct val="150000"/>
              </a:lnSpc>
              <a:buFont typeface="+mj-lt"/>
              <a:buAutoNum type="arabicPeriod"/>
            </a:pPr>
            <a:r>
              <a:rPr lang="en-US" sz="2000" i="1" dirty="0">
                <a:latin typeface="Arial" panose="020B0604020202020204" pitchFamily="34" charset="0"/>
                <a:cs typeface="Arial" panose="020B0604020202020204" pitchFamily="34" charset="0"/>
              </a:rPr>
              <a:t>Evaluate Production Costs</a:t>
            </a:r>
            <a:r>
              <a:rPr lang="en-US" sz="2000" dirty="0">
                <a:latin typeface="Arial" panose="020B0604020202020204" pitchFamily="34" charset="0"/>
                <a:cs typeface="Arial" panose="020B0604020202020204" pitchFamily="34" charset="0"/>
              </a:rPr>
              <a:t>: Examine typical budgets for each genre.</a:t>
            </a:r>
          </a:p>
          <a:p>
            <a:pPr marL="457200" indent="-457200">
              <a:lnSpc>
                <a:spcPct val="150000"/>
              </a:lnSpc>
              <a:buFont typeface="+mj-lt"/>
              <a:buAutoNum type="arabicPeriod"/>
            </a:pPr>
            <a:r>
              <a:rPr lang="en-US" sz="2000" i="1" dirty="0">
                <a:latin typeface="Arial" panose="020B0604020202020204" pitchFamily="34" charset="0"/>
                <a:cs typeface="Arial" panose="020B0604020202020204" pitchFamily="34" charset="0"/>
              </a:rPr>
              <a:t>Compile Findings</a:t>
            </a:r>
            <a:r>
              <a:rPr lang="en-US" sz="2000" dirty="0">
                <a:latin typeface="Arial" panose="020B0604020202020204" pitchFamily="34" charset="0"/>
                <a:cs typeface="Arial" panose="020B0604020202020204" pitchFamily="34" charset="0"/>
              </a:rPr>
              <a:t>: Summarize top genres, trends and costs.</a:t>
            </a:r>
          </a:p>
          <a:p>
            <a:pPr marL="457200" indent="-457200">
              <a:lnSpc>
                <a:spcPct val="150000"/>
              </a:lnSpc>
              <a:buFont typeface="+mj-lt"/>
              <a:buAutoNum type="arabicPeriod"/>
            </a:pPr>
            <a:r>
              <a:rPr lang="en-US" sz="2000" i="1" dirty="0">
                <a:latin typeface="Arial" panose="020B0604020202020204" pitchFamily="34" charset="0"/>
                <a:cs typeface="Arial" panose="020B0604020202020204" pitchFamily="34" charset="0"/>
              </a:rPr>
              <a:t>Provide Recommendations</a:t>
            </a:r>
            <a:r>
              <a:rPr lang="en-US" sz="2000" dirty="0">
                <a:latin typeface="Arial" panose="020B0604020202020204" pitchFamily="34" charset="0"/>
                <a:cs typeface="Arial" panose="020B0604020202020204" pitchFamily="34" charset="0"/>
              </a:rPr>
              <a:t>: Suggest genres for the new studio to consider based on the analysis</a:t>
            </a:r>
            <a:endParaRPr lang="en-K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33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43CB-385B-FE85-BA10-0F982DA5CE93}"/>
              </a:ext>
            </a:extLst>
          </p:cNvPr>
          <p:cNvSpPr>
            <a:spLocks noGrp="1"/>
          </p:cNvSpPr>
          <p:nvPr>
            <p:ph type="title"/>
          </p:nvPr>
        </p:nvSpPr>
        <p:spPr>
          <a:xfrm>
            <a:off x="2592925" y="624110"/>
            <a:ext cx="8911687" cy="1033240"/>
          </a:xfrm>
        </p:spPr>
        <p:txBody>
          <a:bodyPr/>
          <a:lstStyle/>
          <a:p>
            <a:r>
              <a:rPr lang="en-US" b="1" i="0" dirty="0">
                <a:solidFill>
                  <a:srgbClr val="2D3B45"/>
                </a:solidFill>
                <a:effectLst/>
                <a:latin typeface="Lato Extended"/>
              </a:rPr>
              <a:t>Data Understanding</a:t>
            </a:r>
            <a:endParaRPr lang="en-KE" b="1" dirty="0"/>
          </a:p>
        </p:txBody>
      </p:sp>
      <p:sp>
        <p:nvSpPr>
          <p:cNvPr id="3" name="Content Placeholder 2">
            <a:extLst>
              <a:ext uri="{FF2B5EF4-FFF2-40B4-BE49-F238E27FC236}">
                <a16:creationId xmlns:a16="http://schemas.microsoft.com/office/drawing/2014/main" id="{B6038764-C41B-C44C-255F-CF9129B15FFA}"/>
              </a:ext>
            </a:extLst>
          </p:cNvPr>
          <p:cNvSpPr>
            <a:spLocks noGrp="1"/>
          </p:cNvSpPr>
          <p:nvPr>
            <p:ph idx="1"/>
          </p:nvPr>
        </p:nvSpPr>
        <p:spPr>
          <a:xfrm>
            <a:off x="2589212" y="1497330"/>
            <a:ext cx="8915400" cy="4937760"/>
          </a:xfrm>
        </p:spPr>
        <p:txBody>
          <a:bodyPr>
            <a:normAutofit fontScale="92500"/>
          </a:bodyPr>
          <a:lstStyle/>
          <a:p>
            <a:pPr>
              <a:lnSpc>
                <a:spcPct val="150000"/>
              </a:lnSpc>
            </a:pPr>
            <a:r>
              <a:rPr lang="en-US" sz="2400" b="0" i="0" dirty="0">
                <a:effectLst/>
                <a:latin typeface="Arial" panose="020B0604020202020204" pitchFamily="34" charset="0"/>
                <a:cs typeface="Arial" panose="020B0604020202020204" pitchFamily="34" charset="0"/>
              </a:rPr>
              <a:t>For this study, the datasets namely </a:t>
            </a:r>
            <a:r>
              <a:rPr lang="en-US" sz="2400" b="0" i="1" dirty="0">
                <a:effectLst/>
                <a:latin typeface="Arial" panose="020B0604020202020204" pitchFamily="34" charset="0"/>
                <a:cs typeface="Arial" panose="020B0604020202020204" pitchFamily="34" charset="0"/>
              </a:rPr>
              <a:t>Movie Gross</a:t>
            </a:r>
            <a:r>
              <a:rPr lang="en-US" sz="2400" b="0" i="0" dirty="0">
                <a:effectLst/>
                <a:latin typeface="Arial" panose="020B0604020202020204" pitchFamily="34" charset="0"/>
                <a:cs typeface="Arial" panose="020B0604020202020204" pitchFamily="34" charset="0"/>
              </a:rPr>
              <a:t>, </a:t>
            </a:r>
            <a:r>
              <a:rPr lang="en-US" sz="2400" b="0" i="1" dirty="0">
                <a:effectLst/>
                <a:latin typeface="Arial" panose="020B0604020202020204" pitchFamily="34" charset="0"/>
                <a:cs typeface="Arial" panose="020B0604020202020204" pitchFamily="34" charset="0"/>
              </a:rPr>
              <a:t>Movie Budget Movie Info </a:t>
            </a:r>
            <a:r>
              <a:rPr lang="en-US" sz="2400" b="0" i="0" dirty="0">
                <a:effectLst/>
                <a:latin typeface="Arial" panose="020B0604020202020204" pitchFamily="34" charset="0"/>
                <a:cs typeface="Arial" panose="020B0604020202020204" pitchFamily="34" charset="0"/>
              </a:rPr>
              <a:t>and </a:t>
            </a:r>
            <a:r>
              <a:rPr lang="en-US" sz="2400" b="0" i="1" dirty="0" err="1">
                <a:effectLst/>
                <a:latin typeface="Arial" panose="020B0604020202020204" pitchFamily="34" charset="0"/>
                <a:cs typeface="Arial" panose="020B0604020202020204" pitchFamily="34" charset="0"/>
              </a:rPr>
              <a:t>imdb</a:t>
            </a:r>
            <a:r>
              <a:rPr lang="en-US" sz="2400" b="0" i="0" dirty="0">
                <a:effectLst/>
                <a:latin typeface="Arial" panose="020B0604020202020204" pitchFamily="34" charset="0"/>
                <a:cs typeface="Arial" panose="020B0604020202020204" pitchFamily="34" charset="0"/>
              </a:rPr>
              <a:t> have been used to arrive at actionable insights for the movie studio project of the company.</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Data:</a:t>
            </a:r>
          </a:p>
          <a:p>
            <a:pPr lvl="1">
              <a:lnSpc>
                <a:spcPct val="150000"/>
              </a:lnSpc>
            </a:pPr>
            <a:r>
              <a:rPr lang="en-US" sz="2000" b="1" dirty="0" err="1">
                <a:latin typeface="Arial" panose="020B0604020202020204" pitchFamily="34" charset="0"/>
                <a:cs typeface="Arial" panose="020B0604020202020204" pitchFamily="34" charset="0"/>
                <a:hlinkClick r:id="rId2"/>
              </a:rPr>
              <a:t>movie_gross</a:t>
            </a:r>
            <a:r>
              <a:rPr lang="en-US" sz="2000" dirty="0">
                <a:latin typeface="Arial" panose="020B0604020202020204" pitchFamily="34" charset="0"/>
                <a:cs typeface="Arial" panose="020B0604020202020204" pitchFamily="34" charset="0"/>
              </a:rPr>
              <a:t>: Contains data on movie gross earnings</a:t>
            </a:r>
          </a:p>
          <a:p>
            <a:pPr lvl="1">
              <a:lnSpc>
                <a:spcPct val="150000"/>
              </a:lnSpc>
            </a:pPr>
            <a:r>
              <a:rPr lang="en-US" sz="2000" b="1" dirty="0" err="1">
                <a:latin typeface="Arial" panose="020B0604020202020204" pitchFamily="34" charset="0"/>
                <a:cs typeface="Arial" panose="020B0604020202020204" pitchFamily="34" charset="0"/>
                <a:hlinkClick r:id="rId3"/>
              </a:rPr>
              <a:t>movie_budget</a:t>
            </a:r>
            <a:r>
              <a:rPr lang="en-US" sz="2000" dirty="0">
                <a:latin typeface="Arial" panose="020B0604020202020204" pitchFamily="34" charset="0"/>
                <a:cs typeface="Arial" panose="020B0604020202020204" pitchFamily="34" charset="0"/>
              </a:rPr>
              <a:t>: Contains information about movie budgets</a:t>
            </a:r>
          </a:p>
          <a:p>
            <a:pPr lvl="1">
              <a:lnSpc>
                <a:spcPct val="150000"/>
              </a:lnSpc>
            </a:pPr>
            <a:r>
              <a:rPr lang="en-US" sz="2000" b="1" dirty="0" err="1">
                <a:latin typeface="Arial" panose="020B0604020202020204" pitchFamily="34" charset="0"/>
                <a:cs typeface="Arial" panose="020B0604020202020204" pitchFamily="34" charset="0"/>
                <a:hlinkClick r:id="rId3"/>
              </a:rPr>
              <a:t>movie_info</a:t>
            </a:r>
            <a:r>
              <a:rPr lang="en-US" sz="2000" dirty="0">
                <a:latin typeface="Arial" panose="020B0604020202020204" pitchFamily="34" charset="0"/>
                <a:cs typeface="Arial" panose="020B0604020202020204" pitchFamily="34" charset="0"/>
              </a:rPr>
              <a:t>: Additional movie metadata</a:t>
            </a:r>
          </a:p>
          <a:p>
            <a:pPr lvl="1">
              <a:lnSpc>
                <a:spcPct val="150000"/>
              </a:lnSpc>
            </a:pPr>
            <a:r>
              <a:rPr lang="en-US" sz="2000" b="1" dirty="0">
                <a:latin typeface="Arial" panose="020B0604020202020204" pitchFamily="34" charset="0"/>
                <a:cs typeface="Arial" panose="020B0604020202020204" pitchFamily="34" charset="0"/>
                <a:hlinkClick r:id="rId4"/>
              </a:rPr>
              <a:t>im.db</a:t>
            </a:r>
            <a:r>
              <a:rPr lang="en-US" sz="2000" dirty="0">
                <a:latin typeface="Arial" panose="020B0604020202020204" pitchFamily="34" charset="0"/>
                <a:cs typeface="Arial" panose="020B0604020202020204" pitchFamily="34" charset="0"/>
              </a:rPr>
              <a:t>: SQL database containing additional tables for analysis. </a:t>
            </a:r>
            <a:endParaRPr lang="en-K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58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6D6E-3080-BBA3-D854-76615DC411B8}"/>
              </a:ext>
            </a:extLst>
          </p:cNvPr>
          <p:cNvSpPr>
            <a:spLocks noGrp="1"/>
          </p:cNvSpPr>
          <p:nvPr>
            <p:ph type="title"/>
          </p:nvPr>
        </p:nvSpPr>
        <p:spPr>
          <a:xfrm>
            <a:off x="2592925" y="624110"/>
            <a:ext cx="8911687" cy="736060"/>
          </a:xfrm>
        </p:spPr>
        <p:txBody>
          <a:bodyPr/>
          <a:lstStyle/>
          <a:p>
            <a:r>
              <a:rPr lang="en-US" b="1" dirty="0"/>
              <a:t>Data Preparation</a:t>
            </a:r>
            <a:endParaRPr lang="en-KE" b="1" dirty="0"/>
          </a:p>
        </p:txBody>
      </p:sp>
      <p:sp>
        <p:nvSpPr>
          <p:cNvPr id="3" name="Content Placeholder 2">
            <a:extLst>
              <a:ext uri="{FF2B5EF4-FFF2-40B4-BE49-F238E27FC236}">
                <a16:creationId xmlns:a16="http://schemas.microsoft.com/office/drawing/2014/main" id="{BC2EF7BA-2E90-372A-FE78-8294FFCFDA00}"/>
              </a:ext>
            </a:extLst>
          </p:cNvPr>
          <p:cNvSpPr>
            <a:spLocks noGrp="1"/>
          </p:cNvSpPr>
          <p:nvPr>
            <p:ph idx="1"/>
          </p:nvPr>
        </p:nvSpPr>
        <p:spPr>
          <a:xfrm>
            <a:off x="2592925" y="1447800"/>
            <a:ext cx="8619905" cy="4998720"/>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The analysis involved understanding data spread, identifying inconsistencies, and missing values. </a:t>
            </a:r>
          </a:p>
          <a:p>
            <a:pPr>
              <a:lnSpc>
                <a:spcPct val="150000"/>
              </a:lnSpc>
            </a:pPr>
            <a:r>
              <a:rPr lang="en-US" sz="2400" dirty="0">
                <a:latin typeface="Arial" panose="020B0604020202020204" pitchFamily="34" charset="0"/>
                <a:cs typeface="Arial" panose="020B0604020202020204" pitchFamily="34" charset="0"/>
              </a:rPr>
              <a:t>Key statistics determined dataset completeness and reliability. </a:t>
            </a:r>
          </a:p>
          <a:p>
            <a:pPr>
              <a:lnSpc>
                <a:spcPct val="150000"/>
              </a:lnSpc>
            </a:pPr>
            <a:r>
              <a:rPr lang="en-US" sz="2400" dirty="0">
                <a:latin typeface="Arial" panose="020B0604020202020204" pitchFamily="34" charset="0"/>
                <a:cs typeface="Arial" panose="020B0604020202020204" pitchFamily="34" charset="0"/>
              </a:rPr>
              <a:t>Libraries and movie datasets were loaded on </a:t>
            </a:r>
            <a:r>
              <a:rPr lang="en-US" sz="2400" dirty="0" err="1">
                <a:latin typeface="Arial" panose="020B0604020202020204" pitchFamily="34" charset="0"/>
                <a:cs typeface="Arial" panose="020B0604020202020204" pitchFamily="34" charset="0"/>
              </a:rPr>
              <a:t>Jupyter</a:t>
            </a:r>
            <a:r>
              <a:rPr lang="en-US" sz="2400" dirty="0">
                <a:latin typeface="Arial" panose="020B0604020202020204" pitchFamily="34" charset="0"/>
                <a:cs typeface="Arial" panose="020B0604020202020204" pitchFamily="34" charset="0"/>
              </a:rPr>
              <a:t> Notebook and missing values were fixed. </a:t>
            </a:r>
          </a:p>
          <a:p>
            <a:pPr>
              <a:lnSpc>
                <a:spcPct val="150000"/>
              </a:lnSpc>
            </a:pPr>
            <a:r>
              <a:rPr lang="en-US" sz="2400" dirty="0">
                <a:latin typeface="Arial" panose="020B0604020202020204" pitchFamily="34" charset="0"/>
                <a:cs typeface="Arial" panose="020B0604020202020204" pitchFamily="34" charset="0"/>
              </a:rPr>
              <a:t>Feature engineering was performed, merging important data frames.</a:t>
            </a:r>
            <a:endParaRPr lang="en-K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946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0F1A-FB5D-1369-DB3E-B181CFAA2F8C}"/>
              </a:ext>
            </a:extLst>
          </p:cNvPr>
          <p:cNvSpPr>
            <a:spLocks noGrp="1"/>
          </p:cNvSpPr>
          <p:nvPr>
            <p:ph type="title"/>
          </p:nvPr>
        </p:nvSpPr>
        <p:spPr>
          <a:xfrm>
            <a:off x="2482166" y="756230"/>
            <a:ext cx="8911687" cy="704960"/>
          </a:xfrm>
        </p:spPr>
        <p:txBody>
          <a:bodyPr/>
          <a:lstStyle/>
          <a:p>
            <a:r>
              <a:rPr lang="en-US" b="1" dirty="0"/>
              <a:t>Exploratory Data Analysis</a:t>
            </a:r>
            <a:endParaRPr lang="en-KE" b="1" dirty="0"/>
          </a:p>
        </p:txBody>
      </p:sp>
      <p:sp>
        <p:nvSpPr>
          <p:cNvPr id="3" name="Content Placeholder 2">
            <a:extLst>
              <a:ext uri="{FF2B5EF4-FFF2-40B4-BE49-F238E27FC236}">
                <a16:creationId xmlns:a16="http://schemas.microsoft.com/office/drawing/2014/main" id="{F29A1CE6-9DED-3F50-24B0-8090E5FFE160}"/>
              </a:ext>
            </a:extLst>
          </p:cNvPr>
          <p:cNvSpPr>
            <a:spLocks noGrp="1"/>
          </p:cNvSpPr>
          <p:nvPr>
            <p:ph idx="1"/>
          </p:nvPr>
        </p:nvSpPr>
        <p:spPr>
          <a:xfrm>
            <a:off x="2482165" y="1461190"/>
            <a:ext cx="8307755" cy="4983480"/>
          </a:xfrm>
        </p:spPr>
        <p:txBody>
          <a:bodyPr>
            <a:noAutofit/>
          </a:bodyPr>
          <a:lstStyle/>
          <a:p>
            <a:pPr>
              <a:lnSpc>
                <a:spcPct val="150000"/>
              </a:lnSpc>
            </a:pPr>
            <a:r>
              <a:rPr lang="en-US" sz="2200" i="0" dirty="0">
                <a:effectLst/>
                <a:latin typeface="Arial" panose="020B0604020202020204" pitchFamily="34" charset="0"/>
                <a:cs typeface="Arial" panose="020B0604020202020204" pitchFamily="34" charset="0"/>
              </a:rPr>
              <a:t>Summary statistics, correlation analysis, and standard deviation were used in an analysis to understand the distribution of movie information, budgets, and revenues across different genres. </a:t>
            </a:r>
          </a:p>
          <a:p>
            <a:pPr>
              <a:lnSpc>
                <a:spcPct val="150000"/>
              </a:lnSpc>
            </a:pPr>
            <a:r>
              <a:rPr lang="en-US" sz="2200" i="0" dirty="0">
                <a:effectLst/>
                <a:latin typeface="Arial" panose="020B0604020202020204" pitchFamily="34" charset="0"/>
                <a:cs typeface="Arial" panose="020B0604020202020204" pitchFamily="34" charset="0"/>
              </a:rPr>
              <a:t>Trend analysis revealed seasonal patterns, while genre analysis revealed common and rare trends. </a:t>
            </a:r>
          </a:p>
          <a:p>
            <a:pPr>
              <a:lnSpc>
                <a:spcPct val="150000"/>
              </a:lnSpc>
            </a:pPr>
            <a:r>
              <a:rPr lang="en-US" sz="2200" i="0" dirty="0">
                <a:effectLst/>
                <a:latin typeface="Arial" panose="020B0604020202020204" pitchFamily="34" charset="0"/>
                <a:cs typeface="Arial" panose="020B0604020202020204" pitchFamily="34" charset="0"/>
              </a:rPr>
              <a:t>Correlation analysis revealed relationships between variables, and heatmaps visualized movie performance by release date.</a:t>
            </a:r>
          </a:p>
        </p:txBody>
      </p:sp>
    </p:spTree>
    <p:extLst>
      <p:ext uri="{BB962C8B-B14F-4D97-AF65-F5344CB8AC3E}">
        <p14:creationId xmlns:p14="http://schemas.microsoft.com/office/powerpoint/2010/main" val="4254342562"/>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2339</TotalTime>
  <Words>1600</Words>
  <Application>Microsoft Office PowerPoint</Application>
  <PresentationFormat>Widescreen</PresentationFormat>
  <Paragraphs>120</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Arial</vt:lpstr>
      <vt:lpstr>Century Gothic</vt:lpstr>
      <vt:lpstr>Lato Extended</vt:lpstr>
      <vt:lpstr>system-ui</vt:lpstr>
      <vt:lpstr>Wingdings 3</vt:lpstr>
      <vt:lpstr>Wisp</vt:lpstr>
      <vt:lpstr>PowerPoint Presentation</vt:lpstr>
      <vt:lpstr>Agenda</vt:lpstr>
      <vt:lpstr>Business Problem</vt:lpstr>
      <vt:lpstr>Objectives</vt:lpstr>
      <vt:lpstr>Key questions to answer</vt:lpstr>
      <vt:lpstr>Steps to achieve objectives</vt:lpstr>
      <vt:lpstr>Data Understanding</vt:lpstr>
      <vt:lpstr>Data Preparation</vt:lpstr>
      <vt:lpstr>Exploratory Data Analysis</vt:lpstr>
      <vt:lpstr>Top 10 genres within the review period</vt:lpstr>
      <vt:lpstr>Production Numbers per Year</vt:lpstr>
      <vt:lpstr>Movies released as per Ratings</vt:lpstr>
      <vt:lpstr>Production Budget and Revenue per Release Month</vt:lpstr>
      <vt:lpstr>Worldwide gross performance during the review period</vt:lpstr>
      <vt:lpstr>Genre performance by revenue</vt:lpstr>
      <vt:lpstr>Statistical Analysis – Revenue</vt:lpstr>
      <vt:lpstr>production budget vs domestic gross and worldwide gross</vt:lpstr>
      <vt:lpstr>Revenue trends per genre</vt:lpstr>
      <vt:lpstr>Production Budget vs Total Revenue </vt:lpstr>
      <vt:lpstr>Relationships for the budget data</vt:lpstr>
      <vt:lpstr>Data Modelling – Simple Linear Regression</vt:lpstr>
      <vt:lpstr>Rainbow test – Domestic gross to predict worldwide gross</vt:lpstr>
      <vt:lpstr>Using Multilinear regression - production cost</vt:lpstr>
      <vt:lpstr>Recommendations</vt:lpstr>
      <vt:lpstr>Recommendations cont.</vt:lpstr>
      <vt:lpstr>Recommendations cont.</vt:lpstr>
      <vt:lpstr>Next Steps</vt:lpstr>
      <vt:lpstr>PowerPoint Presentation</vt:lpstr>
      <vt:lpstr>Contact Info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mercy ayub</cp:lastModifiedBy>
  <cp:revision>1</cp:revision>
  <dcterms:created xsi:type="dcterms:W3CDTF">2024-11-12T11:58:53Z</dcterms:created>
  <dcterms:modified xsi:type="dcterms:W3CDTF">2024-11-15T19:35:17Z</dcterms:modified>
</cp:coreProperties>
</file>