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</p:sldMasterIdLst>
  <p:notesMasterIdLst>
    <p:notesMasterId r:id="rId25"/>
  </p:notesMasterIdLst>
  <p:sldIdLst>
    <p:sldId id="256" r:id="rId3"/>
    <p:sldId id="349" r:id="rId4"/>
    <p:sldId id="259" r:id="rId5"/>
    <p:sldId id="262" r:id="rId6"/>
    <p:sldId id="260" r:id="rId7"/>
    <p:sldId id="341" r:id="rId8"/>
    <p:sldId id="342" r:id="rId9"/>
    <p:sldId id="263" r:id="rId10"/>
    <p:sldId id="337" r:id="rId11"/>
    <p:sldId id="338" r:id="rId12"/>
    <p:sldId id="339" r:id="rId13"/>
    <p:sldId id="340" r:id="rId14"/>
    <p:sldId id="280" r:id="rId15"/>
    <p:sldId id="268" r:id="rId16"/>
    <p:sldId id="315" r:id="rId17"/>
    <p:sldId id="343" r:id="rId18"/>
    <p:sldId id="344" r:id="rId19"/>
    <p:sldId id="311" r:id="rId20"/>
    <p:sldId id="345" r:id="rId21"/>
    <p:sldId id="346" r:id="rId22"/>
    <p:sldId id="289" r:id="rId23"/>
    <p:sldId id="323" r:id="rId24"/>
  </p:sldIdLst>
  <p:sldSz cx="9144000" cy="5143500" type="screen16x9"/>
  <p:notesSz cx="6858000" cy="9144000"/>
  <p:embeddedFontLst>
    <p:embeddedFont>
      <p:font typeface="Kumbh Sans" panose="020B0604020202020204" charset="0"/>
      <p:regular r:id="rId26"/>
      <p:bold r:id="rId27"/>
    </p:embeddedFont>
    <p:embeddedFont>
      <p:font typeface="Yesev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D084F-D992-4662-AF56-777A95449E5B}">
  <a:tblStyle styleId="{B7BD084F-D992-4662-AF56-777A95449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75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79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1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Google Shape;4176;gf3b0fdc53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7" name="Google Shape;4177;gf3b0fdc53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55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g11a1aa2433e_2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0" name="Google Shape;7960;g11a1aa2433e_2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13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41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" name="Google Shape;3727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8" name="Google Shape;3728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9" name="Google Shape;7769;g11a1aa2433e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0" name="Google Shape;7770;g11a1aa2433e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957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7" name="Google Shape;4847;gf3b0fdc53d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8" name="Google Shape;4848;gf3b0fdc53d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1" name="Google Shape;10951;g11dfd2a95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2" name="Google Shape;10952;g11dfd2a95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18f3725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18f3725c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53A82E48-758F-AC56-65BB-269C3CF5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>
            <a:extLst>
              <a:ext uri="{FF2B5EF4-FFF2-40B4-BE49-F238E27FC236}">
                <a16:creationId xmlns:a16="http://schemas.microsoft.com/office/drawing/2014/main" id="{A4AF4C22-B968-E629-0184-6C8BC6296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>
            <a:extLst>
              <a:ext uri="{FF2B5EF4-FFF2-40B4-BE49-F238E27FC236}">
                <a16:creationId xmlns:a16="http://schemas.microsoft.com/office/drawing/2014/main" id="{F1EDDB65-B1ED-03CA-5E9D-7DF187E66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8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>
          <a:extLst>
            <a:ext uri="{FF2B5EF4-FFF2-40B4-BE49-F238E27FC236}">
              <a16:creationId xmlns:a16="http://schemas.microsoft.com/office/drawing/2014/main" id="{002B00C1-57E0-7EF5-8699-B364F270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46f2858b5_0_370:notes">
            <a:extLst>
              <a:ext uri="{FF2B5EF4-FFF2-40B4-BE49-F238E27FC236}">
                <a16:creationId xmlns:a16="http://schemas.microsoft.com/office/drawing/2014/main" id="{E9114ED2-DF79-2027-9D16-B4F0B48FB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46f2858b5_0_370:notes">
            <a:extLst>
              <a:ext uri="{FF2B5EF4-FFF2-40B4-BE49-F238E27FC236}">
                <a16:creationId xmlns:a16="http://schemas.microsoft.com/office/drawing/2014/main" id="{25479320-19EF-FB4E-10D3-EE3E07BE1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93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8f3725c9d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18f3725c9d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5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SECTION_TITLE_AND_DESCRIPTION_1_1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5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 rot="473">
            <a:off x="239197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40" name="Google Shape;40;p3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42775" y="16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 idx="2"/>
          </p:nvPr>
        </p:nvSpPr>
        <p:spPr>
          <a:xfrm>
            <a:off x="2391900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65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715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00545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5231100" y="3321500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3"/>
          </p:nvPr>
        </p:nvSpPr>
        <p:spPr>
          <a:xfrm>
            <a:off x="4945650" y="1022200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>
            <a:off x="548425" y="452800"/>
            <a:ext cx="8082166" cy="4249764"/>
            <a:chOff x="548425" y="452800"/>
            <a:chExt cx="8082166" cy="4249764"/>
          </a:xfrm>
        </p:grpSpPr>
        <p:sp>
          <p:nvSpPr>
            <p:cNvPr id="75" name="Google Shape;75;p5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98325" y="4253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4022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12430" y="44025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23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184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955000" y="997950"/>
            <a:ext cx="7233900" cy="31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118" name="Google Shape;118;p8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5430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70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955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 rot="397">
            <a:off x="3108550" y="1599700"/>
            <a:ext cx="51969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subTitle" idx="1"/>
          </p:nvPr>
        </p:nvSpPr>
        <p:spPr>
          <a:xfrm>
            <a:off x="3108550" y="3206888"/>
            <a:ext cx="5196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170" name="Google Shape;170;p1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92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32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387246" y="1277318"/>
            <a:ext cx="8274771" cy="3195058"/>
            <a:chOff x="387246" y="1277318"/>
            <a:chExt cx="8274771" cy="3195058"/>
          </a:xfrm>
        </p:grpSpPr>
        <p:sp>
          <p:nvSpPr>
            <p:cNvPr id="192" name="Google Shape;192;p13"/>
            <p:cNvSpPr/>
            <p:nvPr/>
          </p:nvSpPr>
          <p:spPr>
            <a:xfrm>
              <a:off x="3932996" y="29181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533950" y="2917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249630" y="4298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065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636425" y="2981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81996" y="4000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244700" y="27681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hasCustomPrompt="1"/>
          </p:nvPr>
        </p:nvSpPr>
        <p:spPr>
          <a:xfrm rot="965">
            <a:off x="7200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2"/>
          </p:nvPr>
        </p:nvSpPr>
        <p:spPr>
          <a:xfrm>
            <a:off x="18652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>
            <a:off x="18652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4" hasCustomPrompt="1"/>
          </p:nvPr>
        </p:nvSpPr>
        <p:spPr>
          <a:xfrm rot="965">
            <a:off x="4988900" y="1522400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/>
          </p:nvPr>
        </p:nvSpPr>
        <p:spPr>
          <a:xfrm>
            <a:off x="6134100" y="1391350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6134100" y="2165473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7" hasCustomPrompt="1"/>
          </p:nvPr>
        </p:nvSpPr>
        <p:spPr>
          <a:xfrm rot="965">
            <a:off x="7200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/>
          </p:nvPr>
        </p:nvSpPr>
        <p:spPr>
          <a:xfrm>
            <a:off x="18652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9"/>
          </p:nvPr>
        </p:nvSpPr>
        <p:spPr>
          <a:xfrm>
            <a:off x="18652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13" hasCustomPrompt="1"/>
          </p:nvPr>
        </p:nvSpPr>
        <p:spPr>
          <a:xfrm rot="965">
            <a:off x="4988900" y="3357725"/>
            <a:ext cx="1068900" cy="11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/>
          </p:nvPr>
        </p:nvSpPr>
        <p:spPr>
          <a:xfrm>
            <a:off x="6134100" y="3226675"/>
            <a:ext cx="2289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5"/>
          </p:nvPr>
        </p:nvSpPr>
        <p:spPr>
          <a:xfrm>
            <a:off x="6134100" y="4000798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40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7"/>
          <p:cNvGrpSpPr/>
          <p:nvPr/>
        </p:nvGrpSpPr>
        <p:grpSpPr>
          <a:xfrm>
            <a:off x="1521425" y="1394613"/>
            <a:ext cx="5858900" cy="3130926"/>
            <a:chOff x="1521425" y="1394613"/>
            <a:chExt cx="5858900" cy="3130926"/>
          </a:xfrm>
        </p:grpSpPr>
        <p:sp>
          <p:nvSpPr>
            <p:cNvPr id="100" name="Google Shape;100;p7"/>
            <p:cNvSpPr/>
            <p:nvPr/>
          </p:nvSpPr>
          <p:spPr>
            <a:xfrm>
              <a:off x="5726375" y="2157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414305" y="2609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963105" y="39450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4862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71390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818330" y="2641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208738" y="36952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 rot="-224">
            <a:off x="720000" y="2053208"/>
            <a:ext cx="4596900" cy="20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4848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1389750" y="3334225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190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8585725" y="36203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959780" y="17893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720000" y="29518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8503930" y="277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8424005" y="42943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452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3035125" y="1191300"/>
            <a:ext cx="5616900" cy="276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>
            <a:off x="491725" y="675881"/>
            <a:ext cx="7932266" cy="3773370"/>
            <a:chOff x="491725" y="675881"/>
            <a:chExt cx="7932266" cy="3773370"/>
          </a:xfrm>
        </p:grpSpPr>
        <p:sp>
          <p:nvSpPr>
            <p:cNvPr id="273" name="Google Shape;273;p17"/>
            <p:cNvSpPr/>
            <p:nvPr/>
          </p:nvSpPr>
          <p:spPr>
            <a:xfrm>
              <a:off x="1064625" y="3268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279955" y="35091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430580" y="2789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812755" y="410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696005" y="76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902905" y="907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8262280" y="112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955000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975125" y="31401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238325" y="42821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47900" y="675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91725" y="133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718550" y="772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021825" y="41878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672905" y="42748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40966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hasCustomPrompt="1"/>
          </p:nvPr>
        </p:nvSpPr>
        <p:spPr>
          <a:xfrm>
            <a:off x="4055625" y="747011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 rot="473">
            <a:off x="4055625" y="3986087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293" name="Google Shape;293;p18"/>
            <p:cNvSpPr/>
            <p:nvPr/>
          </p:nvSpPr>
          <p:spPr>
            <a:xfrm>
              <a:off x="2499875" y="119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4307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295175" y="1513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8"/>
          <p:cNvSpPr txBox="1">
            <a:spLocks noGrp="1"/>
          </p:cNvSpPr>
          <p:nvPr>
            <p:ph type="title" idx="2"/>
          </p:nvPr>
        </p:nvSpPr>
        <p:spPr>
          <a:xfrm>
            <a:off x="4055625" y="2283750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496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hasCustomPrompt="1"/>
          </p:nvPr>
        </p:nvSpPr>
        <p:spPr>
          <a:xfrm>
            <a:off x="1464438" y="1894949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 rot="473">
            <a:off x="3319362" y="3217712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19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12" name="Google Shape;312;p19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632305" y="1048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9"/>
          <p:cNvSpPr txBox="1">
            <a:spLocks noGrp="1"/>
          </p:cNvSpPr>
          <p:nvPr>
            <p:ph type="title" idx="2"/>
          </p:nvPr>
        </p:nvSpPr>
        <p:spPr>
          <a:xfrm>
            <a:off x="3319288" y="1515375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702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 hasCustomPrompt="1"/>
          </p:nvPr>
        </p:nvSpPr>
        <p:spPr>
          <a:xfrm>
            <a:off x="3751588" y="838586"/>
            <a:ext cx="1550100" cy="13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0"/>
          <p:cNvSpPr txBox="1">
            <a:spLocks noGrp="1"/>
          </p:cNvSpPr>
          <p:nvPr>
            <p:ph type="subTitle" idx="1"/>
          </p:nvPr>
        </p:nvSpPr>
        <p:spPr>
          <a:xfrm rot="473">
            <a:off x="941487" y="3894525"/>
            <a:ext cx="4360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1" name="Google Shape;331;p20"/>
          <p:cNvGrpSpPr/>
          <p:nvPr/>
        </p:nvGrpSpPr>
        <p:grpSpPr>
          <a:xfrm>
            <a:off x="682475" y="630494"/>
            <a:ext cx="7913112" cy="3948295"/>
            <a:chOff x="682475" y="630494"/>
            <a:chExt cx="7913112" cy="3948295"/>
          </a:xfrm>
        </p:grpSpPr>
        <p:sp>
          <p:nvSpPr>
            <p:cNvPr id="332" name="Google Shape;332;p20"/>
            <p:cNvSpPr/>
            <p:nvPr/>
          </p:nvSpPr>
          <p:spPr>
            <a:xfrm>
              <a:off x="2499875" y="1343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4105" y="16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7918742" y="39857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007242" y="4404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781392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195625" y="1940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024050" y="4236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7506975" y="3609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765525" y="869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5035450" y="43637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028805" y="7902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752213" y="630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82475" y="1142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424000" y="3066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0"/>
          <p:cNvSpPr txBox="1">
            <a:spLocks noGrp="1"/>
          </p:cNvSpPr>
          <p:nvPr>
            <p:ph type="title" idx="2"/>
          </p:nvPr>
        </p:nvSpPr>
        <p:spPr>
          <a:xfrm>
            <a:off x="941488" y="2192188"/>
            <a:ext cx="4360200" cy="151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937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hasCustomPrompt="1"/>
          </p:nvPr>
        </p:nvSpPr>
        <p:spPr>
          <a:xfrm rot="459">
            <a:off x="2323350" y="1033825"/>
            <a:ext cx="44973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3035950" y="3669575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870238" y="539988"/>
            <a:ext cx="7366400" cy="4033098"/>
            <a:chOff x="870238" y="539988"/>
            <a:chExt cx="7366400" cy="4033098"/>
          </a:xfrm>
        </p:grpSpPr>
        <p:sp>
          <p:nvSpPr>
            <p:cNvPr id="352" name="Google Shape;352;p21"/>
            <p:cNvSpPr/>
            <p:nvPr/>
          </p:nvSpPr>
          <p:spPr>
            <a:xfrm>
              <a:off x="7265150" y="745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913055" y="959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967305" y="3119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327342" y="398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652017" y="3495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875167" y="2219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2528642" y="15780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145992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376475" y="1188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758625" y="5856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864375" y="129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166325" y="1969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870238" y="892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889175" y="3088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994750" y="43033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930200" y="42535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649075" y="4413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8010350" y="3579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8065050" y="71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7962375" y="12078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8460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1"/>
          </p:nvPr>
        </p:nvSpPr>
        <p:spPr>
          <a:xfrm>
            <a:off x="1280413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subTitle" idx="2"/>
          </p:nvPr>
        </p:nvSpPr>
        <p:spPr>
          <a:xfrm>
            <a:off x="5180184" y="285290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title"/>
          </p:nvPr>
        </p:nvSpPr>
        <p:spPr>
          <a:xfrm>
            <a:off x="1016963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 txBox="1">
            <a:spLocks noGrp="1"/>
          </p:cNvSpPr>
          <p:nvPr>
            <p:ph type="title" idx="3"/>
          </p:nvPr>
        </p:nvSpPr>
        <p:spPr>
          <a:xfrm>
            <a:off x="4916737" y="217935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379" name="Google Shape;379;p22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2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1553588" y="15106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897130" y="15033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7035655" y="17511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14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subTitle" idx="1"/>
          </p:nvPr>
        </p:nvSpPr>
        <p:spPr>
          <a:xfrm>
            <a:off x="1280413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2"/>
          </p:nvPr>
        </p:nvSpPr>
        <p:spPr>
          <a:xfrm>
            <a:off x="5180184" y="4014950"/>
            <a:ext cx="268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1016963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3"/>
          </p:nvPr>
        </p:nvSpPr>
        <p:spPr>
          <a:xfrm>
            <a:off x="4916737" y="3341400"/>
            <a:ext cx="32103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23"/>
          <p:cNvGrpSpPr/>
          <p:nvPr/>
        </p:nvGrpSpPr>
        <p:grpSpPr>
          <a:xfrm>
            <a:off x="426430" y="539988"/>
            <a:ext cx="8291282" cy="4314976"/>
            <a:chOff x="426430" y="539988"/>
            <a:chExt cx="8291282" cy="4314976"/>
          </a:xfrm>
        </p:grpSpPr>
        <p:sp>
          <p:nvSpPr>
            <p:cNvPr id="404" name="Google Shape;404;p23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807355" y="605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8546125" y="387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26430" y="43615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118705" y="64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989855" y="468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564655" y="3697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23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4227280" y="43615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7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720000" y="2564988"/>
            <a:ext cx="52611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1237713" y="594318"/>
            <a:ext cx="6833937" cy="3802283"/>
            <a:chOff x="1237713" y="594318"/>
            <a:chExt cx="6833937" cy="3802283"/>
          </a:xfrm>
        </p:grpSpPr>
        <p:sp>
          <p:nvSpPr>
            <p:cNvPr id="137" name="Google Shape;137;p9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81105" y="3431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486213" y="9819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017805" y="42222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3530121" y="38237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409305" y="4173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378580" y="11417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7900063" y="1088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188" y="3961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237713" y="60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720000" y="1319713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394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2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3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5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6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145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1"/>
          </p:nvPr>
        </p:nvSpPr>
        <p:spPr>
          <a:xfrm>
            <a:off x="1851150" y="1410000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2"/>
          </p:nvPr>
        </p:nvSpPr>
        <p:spPr>
          <a:xfrm>
            <a:off x="5213826" y="3521226"/>
            <a:ext cx="20790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1851147" y="736450"/>
            <a:ext cx="2079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3"/>
          </p:nvPr>
        </p:nvSpPr>
        <p:spPr>
          <a:xfrm>
            <a:off x="5213825" y="2686450"/>
            <a:ext cx="20790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26"/>
          <p:cNvGrpSpPr/>
          <p:nvPr/>
        </p:nvGrpSpPr>
        <p:grpSpPr>
          <a:xfrm>
            <a:off x="548425" y="387588"/>
            <a:ext cx="8082166" cy="4476676"/>
            <a:chOff x="548425" y="387588"/>
            <a:chExt cx="8082166" cy="4476676"/>
          </a:xfrm>
        </p:grpSpPr>
        <p:sp>
          <p:nvSpPr>
            <p:cNvPr id="474" name="Google Shape;474;p26"/>
            <p:cNvSpPr/>
            <p:nvPr/>
          </p:nvSpPr>
          <p:spPr>
            <a:xfrm>
              <a:off x="3913050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5128555" y="387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60900" y="42926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7888330" y="3755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5747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89880" y="45778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932405" y="4516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888330" y="2377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629355" y="468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204717" y="2114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927463" y="117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7718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7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491" name="Google Shape;491;p27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214155" y="3283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4945655" y="4078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2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1"/>
          </p:nvPr>
        </p:nvSpPr>
        <p:spPr>
          <a:xfrm>
            <a:off x="5488113" y="2047325"/>
            <a:ext cx="23316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2"/>
          </p:nvPr>
        </p:nvSpPr>
        <p:spPr>
          <a:xfrm>
            <a:off x="5488113" y="3777550"/>
            <a:ext cx="23316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5488112" y="13737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title" idx="3"/>
          </p:nvPr>
        </p:nvSpPr>
        <p:spPr>
          <a:xfrm>
            <a:off x="5488113" y="3094575"/>
            <a:ext cx="2331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38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1_Title and two columns 4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1"/>
          </p:nvPr>
        </p:nvSpPr>
        <p:spPr>
          <a:xfrm>
            <a:off x="741725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E9E2C9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2"/>
          </p:nvPr>
        </p:nvSpPr>
        <p:spPr>
          <a:xfrm>
            <a:off x="4694110" y="1337875"/>
            <a:ext cx="3729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16" name="Google Shape;516;p28"/>
          <p:cNvGrpSpPr/>
          <p:nvPr/>
        </p:nvGrpSpPr>
        <p:grpSpPr>
          <a:xfrm>
            <a:off x="548425" y="452800"/>
            <a:ext cx="8082166" cy="4325964"/>
            <a:chOff x="548425" y="452800"/>
            <a:chExt cx="8082166" cy="4325964"/>
          </a:xfrm>
        </p:grpSpPr>
        <p:sp>
          <p:nvSpPr>
            <p:cNvPr id="517" name="Google Shape;517;p28"/>
            <p:cNvSpPr/>
            <p:nvPr/>
          </p:nvSpPr>
          <p:spPr>
            <a:xfrm>
              <a:off x="4141650" y="4447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290355" y="3435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8165125" y="4329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361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5326655" y="4459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39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>
            <a:spLocks noGrp="1"/>
          </p:cNvSpPr>
          <p:nvPr>
            <p:ph type="subTitle" idx="1"/>
          </p:nvPr>
        </p:nvSpPr>
        <p:spPr>
          <a:xfrm rot="-335">
            <a:off x="4709950" y="1566050"/>
            <a:ext cx="3077100" cy="2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9"/>
          <p:cNvGrpSpPr/>
          <p:nvPr/>
        </p:nvGrpSpPr>
        <p:grpSpPr>
          <a:xfrm>
            <a:off x="1521425" y="1394613"/>
            <a:ext cx="6998541" cy="3374785"/>
            <a:chOff x="1521425" y="1394613"/>
            <a:chExt cx="6998541" cy="3374785"/>
          </a:xfrm>
        </p:grpSpPr>
        <p:sp>
          <p:nvSpPr>
            <p:cNvPr id="537" name="Google Shape;537;p29"/>
            <p:cNvSpPr/>
            <p:nvPr/>
          </p:nvSpPr>
          <p:spPr>
            <a:xfrm>
              <a:off x="3682430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257613" y="42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2248338" y="1734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8358255" y="1471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521425" y="14019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7885130" y="226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3026730" y="4351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7513538" y="4609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8074380" y="376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83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title"/>
          </p:nvPr>
        </p:nvSpPr>
        <p:spPr>
          <a:xfrm rot="-907">
            <a:off x="720000" y="312525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720125" y="1358850"/>
            <a:ext cx="44475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1" name="Google Shape;551;p30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52" name="Google Shape;552;p30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5614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title"/>
          </p:nvPr>
        </p:nvSpPr>
        <p:spPr>
          <a:xfrm rot="-907">
            <a:off x="2866812" y="3069006"/>
            <a:ext cx="3410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8" name="Google Shape;568;p31"/>
          <p:cNvSpPr txBox="1">
            <a:spLocks noGrp="1"/>
          </p:cNvSpPr>
          <p:nvPr>
            <p:ph type="subTitle" idx="1"/>
          </p:nvPr>
        </p:nvSpPr>
        <p:spPr>
          <a:xfrm>
            <a:off x="1157862" y="1378800"/>
            <a:ext cx="68283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31"/>
          <p:cNvGrpSpPr/>
          <p:nvPr/>
        </p:nvGrpSpPr>
        <p:grpSpPr>
          <a:xfrm>
            <a:off x="1049930" y="610488"/>
            <a:ext cx="7324387" cy="3993010"/>
            <a:chOff x="1049930" y="610488"/>
            <a:chExt cx="7324387" cy="3993010"/>
          </a:xfrm>
        </p:grpSpPr>
        <p:sp>
          <p:nvSpPr>
            <p:cNvPr id="570" name="Google Shape;570;p31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8103280" y="1358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231775" y="73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2115025" y="10291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405025" y="401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605075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663130" y="610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546380" y="784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957555" y="42693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049930" y="3870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6217030" y="4044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8212605" y="4137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553030" y="7234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4081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"/>
          </p:nvPr>
        </p:nvSpPr>
        <p:spPr>
          <a:xfrm>
            <a:off x="4285125" y="2561000"/>
            <a:ext cx="41388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title"/>
          </p:nvPr>
        </p:nvSpPr>
        <p:spPr>
          <a:xfrm>
            <a:off x="3677400" y="1556213"/>
            <a:ext cx="47466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588" name="Google Shape;588;p32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508680" y="2571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8191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subTitle" idx="1"/>
          </p:nvPr>
        </p:nvSpPr>
        <p:spPr>
          <a:xfrm>
            <a:off x="2129813" y="2560988"/>
            <a:ext cx="48843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2129888" y="1556213"/>
            <a:ext cx="48843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602" name="Google Shape;602;p33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13280" y="333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09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730746" y="23974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474725" y="402921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963521" y="31390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7335655" y="39069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64771" y="17975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306571" y="152224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720167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424005" y="33548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1202230" y="29101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202233" y="395686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007775" y="26897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4"/>
          <p:cNvSpPr txBox="1">
            <a:spLocks noGrp="1"/>
          </p:cNvSpPr>
          <p:nvPr>
            <p:ph type="subTitle" idx="1"/>
          </p:nvPr>
        </p:nvSpPr>
        <p:spPr>
          <a:xfrm>
            <a:off x="5701650" y="2271725"/>
            <a:ext cx="27225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34"/>
          <p:cNvGrpSpPr/>
          <p:nvPr/>
        </p:nvGrpSpPr>
        <p:grpSpPr>
          <a:xfrm>
            <a:off x="386700" y="1363888"/>
            <a:ext cx="8037312" cy="3132101"/>
            <a:chOff x="386700" y="1363888"/>
            <a:chExt cx="8037312" cy="3132101"/>
          </a:xfrm>
        </p:grpSpPr>
        <p:sp>
          <p:nvSpPr>
            <p:cNvPr id="616" name="Google Shape;616;p34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133480" y="3958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5342355" y="1363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500250" y="4223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56512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317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subTitle" idx="1"/>
          </p:nvPr>
        </p:nvSpPr>
        <p:spPr>
          <a:xfrm>
            <a:off x="1945650" y="3741125"/>
            <a:ext cx="52527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35"/>
          <p:cNvGrpSpPr/>
          <p:nvPr/>
        </p:nvGrpSpPr>
        <p:grpSpPr>
          <a:xfrm>
            <a:off x="386700" y="1671981"/>
            <a:ext cx="8037312" cy="2824007"/>
            <a:chOff x="386700" y="1671981"/>
            <a:chExt cx="8037312" cy="2824007"/>
          </a:xfrm>
        </p:grpSpPr>
        <p:sp>
          <p:nvSpPr>
            <p:cNvPr id="633" name="Google Shape;633;p35"/>
            <p:cNvSpPr/>
            <p:nvPr/>
          </p:nvSpPr>
          <p:spPr>
            <a:xfrm>
              <a:off x="6695000" y="1757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910330" y="199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492180" y="3407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829730" y="4321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42130" y="4125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558280" y="2546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93510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247725" y="228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8252425" y="3965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945650" y="167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62700" y="1780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86700" y="3805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25706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6"/>
          <p:cNvSpPr txBox="1">
            <a:spLocks noGrp="1"/>
          </p:cNvSpPr>
          <p:nvPr>
            <p:ph type="subTitle" idx="1"/>
          </p:nvPr>
        </p:nvSpPr>
        <p:spPr>
          <a:xfrm>
            <a:off x="1188725" y="3577200"/>
            <a:ext cx="29148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6"/>
          <p:cNvSpPr txBox="1">
            <a:spLocks noGrp="1"/>
          </p:cNvSpPr>
          <p:nvPr>
            <p:ph type="title"/>
          </p:nvPr>
        </p:nvSpPr>
        <p:spPr>
          <a:xfrm>
            <a:off x="1039050" y="1897150"/>
            <a:ext cx="32139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639142" y="873625"/>
            <a:ext cx="8072124" cy="3551860"/>
            <a:chOff x="639142" y="873625"/>
            <a:chExt cx="8072124" cy="3551860"/>
          </a:xfrm>
        </p:grpSpPr>
        <p:sp>
          <p:nvSpPr>
            <p:cNvPr id="650" name="Google Shape;650;p36"/>
            <p:cNvSpPr/>
            <p:nvPr/>
          </p:nvSpPr>
          <p:spPr>
            <a:xfrm>
              <a:off x="3772900" y="1600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988230" y="1841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149950" y="4265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28842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 txBox="1">
            <a:spLocks noGrp="1"/>
          </p:cNvSpPr>
          <p:nvPr>
            <p:ph type="subTitle" idx="1"/>
          </p:nvPr>
        </p:nvSpPr>
        <p:spPr>
          <a:xfrm>
            <a:off x="1826250" y="1762850"/>
            <a:ext cx="54915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1692150" y="540000"/>
            <a:ext cx="57597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639142" y="540006"/>
            <a:ext cx="8072124" cy="3295116"/>
            <a:chOff x="639142" y="540006"/>
            <a:chExt cx="8072124" cy="3295116"/>
          </a:xfrm>
        </p:grpSpPr>
        <p:sp>
          <p:nvSpPr>
            <p:cNvPr id="666" name="Google Shape;666;p37"/>
            <p:cNvSpPr/>
            <p:nvPr/>
          </p:nvSpPr>
          <p:spPr>
            <a:xfrm>
              <a:off x="174407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245030" y="2755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549555" y="1552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343142" y="3500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372892" y="873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39142" y="28977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979100" y="1381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65275" y="3675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424000" y="29050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8252425" y="9943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18794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38"/>
          <p:cNvSpPr txBox="1">
            <a:spLocks noGrp="1"/>
          </p:cNvSpPr>
          <p:nvPr>
            <p:ph type="title" idx="2"/>
          </p:nvPr>
        </p:nvSpPr>
        <p:spPr>
          <a:xfrm>
            <a:off x="720000" y="3994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0" name="Google Shape;680;p38"/>
          <p:cNvSpPr txBox="1">
            <a:spLocks noGrp="1"/>
          </p:cNvSpPr>
          <p:nvPr>
            <p:ph type="subTitle" idx="1"/>
          </p:nvPr>
        </p:nvSpPr>
        <p:spPr>
          <a:xfrm>
            <a:off x="3485300" y="16419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8"/>
          <p:cNvSpPr txBox="1">
            <a:spLocks noGrp="1"/>
          </p:cNvSpPr>
          <p:nvPr>
            <p:ph type="title" idx="3"/>
          </p:nvPr>
        </p:nvSpPr>
        <p:spPr>
          <a:xfrm>
            <a:off x="720000" y="2851961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2" name="Google Shape;682;p38"/>
          <p:cNvSpPr txBox="1">
            <a:spLocks noGrp="1"/>
          </p:cNvSpPr>
          <p:nvPr>
            <p:ph type="subTitle" idx="4"/>
          </p:nvPr>
        </p:nvSpPr>
        <p:spPr>
          <a:xfrm>
            <a:off x="3485300" y="278489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 idx="5"/>
          </p:nvPr>
        </p:nvSpPr>
        <p:spPr>
          <a:xfrm>
            <a:off x="720000" y="1708950"/>
            <a:ext cx="23364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6"/>
          </p:nvPr>
        </p:nvSpPr>
        <p:spPr>
          <a:xfrm>
            <a:off x="3485400" y="3927900"/>
            <a:ext cx="225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5" name="Google Shape;685;p38"/>
          <p:cNvGrpSpPr/>
          <p:nvPr/>
        </p:nvGrpSpPr>
        <p:grpSpPr>
          <a:xfrm>
            <a:off x="477430" y="1331563"/>
            <a:ext cx="8301207" cy="3466164"/>
            <a:chOff x="477430" y="1331563"/>
            <a:chExt cx="8301207" cy="3466164"/>
          </a:xfrm>
        </p:grpSpPr>
        <p:sp>
          <p:nvSpPr>
            <p:cNvPr id="686" name="Google Shape;686;p38"/>
            <p:cNvSpPr/>
            <p:nvPr/>
          </p:nvSpPr>
          <p:spPr>
            <a:xfrm>
              <a:off x="6622063" y="2621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967355" y="13946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017450" y="1478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264175" y="2378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2582675" y="35257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620525" y="452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433300" y="4463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8607050" y="2888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083580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5740205" y="227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632805" y="1331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625455" y="2497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281155" y="374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197855" y="4623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510205" y="314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39142" y="3396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77430" y="2610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26567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39"/>
          <p:cNvSpPr txBox="1">
            <a:spLocks noGrp="1"/>
          </p:cNvSpPr>
          <p:nvPr>
            <p:ph type="title" idx="2"/>
          </p:nvPr>
        </p:nvSpPr>
        <p:spPr>
          <a:xfrm>
            <a:off x="720012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39"/>
          <p:cNvSpPr txBox="1">
            <a:spLocks noGrp="1"/>
          </p:cNvSpPr>
          <p:nvPr>
            <p:ph type="subTitle" idx="1"/>
          </p:nvPr>
        </p:nvSpPr>
        <p:spPr>
          <a:xfrm>
            <a:off x="720023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3"/>
          </p:nvPr>
        </p:nvSpPr>
        <p:spPr>
          <a:xfrm>
            <a:off x="5820289" y="1858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4"/>
          </p:nvPr>
        </p:nvSpPr>
        <p:spPr>
          <a:xfrm>
            <a:off x="5820298" y="2369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39"/>
          <p:cNvSpPr txBox="1">
            <a:spLocks noGrp="1"/>
          </p:cNvSpPr>
          <p:nvPr>
            <p:ph type="title" idx="5"/>
          </p:nvPr>
        </p:nvSpPr>
        <p:spPr>
          <a:xfrm>
            <a:off x="720000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1" name="Google Shape;711;p39"/>
          <p:cNvSpPr txBox="1">
            <a:spLocks noGrp="1"/>
          </p:cNvSpPr>
          <p:nvPr>
            <p:ph type="subTitle" idx="6"/>
          </p:nvPr>
        </p:nvSpPr>
        <p:spPr>
          <a:xfrm>
            <a:off x="720012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title" idx="7"/>
          </p:nvPr>
        </p:nvSpPr>
        <p:spPr>
          <a:xfrm>
            <a:off x="5820275" y="35251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subTitle" idx="8"/>
          </p:nvPr>
        </p:nvSpPr>
        <p:spPr>
          <a:xfrm>
            <a:off x="5820287" y="39630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4" name="Google Shape;714;p39"/>
          <p:cNvGrpSpPr/>
          <p:nvPr/>
        </p:nvGrpSpPr>
        <p:grpSpPr>
          <a:xfrm>
            <a:off x="441455" y="1394006"/>
            <a:ext cx="7937312" cy="2986995"/>
            <a:chOff x="441455" y="1394006"/>
            <a:chExt cx="7937312" cy="2986995"/>
          </a:xfrm>
        </p:grpSpPr>
        <p:sp>
          <p:nvSpPr>
            <p:cNvPr id="715" name="Google Shape;715;p39"/>
            <p:cNvSpPr/>
            <p:nvPr/>
          </p:nvSpPr>
          <p:spPr>
            <a:xfrm>
              <a:off x="44127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774880" y="1429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2227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045230" y="1619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572830" y="3284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72228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44578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0"/>
          <p:cNvSpPr txBox="1">
            <a:spLocks noGrp="1"/>
          </p:cNvSpPr>
          <p:nvPr>
            <p:ph type="title" idx="2"/>
          </p:nvPr>
        </p:nvSpPr>
        <p:spPr>
          <a:xfrm>
            <a:off x="1834022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3" name="Google Shape;733;p40"/>
          <p:cNvSpPr txBox="1">
            <a:spLocks noGrp="1"/>
          </p:cNvSpPr>
          <p:nvPr>
            <p:ph type="subTitle" idx="1"/>
          </p:nvPr>
        </p:nvSpPr>
        <p:spPr>
          <a:xfrm>
            <a:off x="183403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 idx="3"/>
          </p:nvPr>
        </p:nvSpPr>
        <p:spPr>
          <a:xfrm>
            <a:off x="5690074" y="166000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5" name="Google Shape;735;p40"/>
          <p:cNvSpPr txBox="1">
            <a:spLocks noGrp="1"/>
          </p:cNvSpPr>
          <p:nvPr>
            <p:ph type="subTitle" idx="4"/>
          </p:nvPr>
        </p:nvSpPr>
        <p:spPr>
          <a:xfrm>
            <a:off x="5690083" y="21703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40"/>
          <p:cNvSpPr txBox="1">
            <a:spLocks noGrp="1"/>
          </p:cNvSpPr>
          <p:nvPr>
            <p:ph type="title" idx="5"/>
          </p:nvPr>
        </p:nvSpPr>
        <p:spPr>
          <a:xfrm>
            <a:off x="183401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7" name="Google Shape;737;p40"/>
          <p:cNvSpPr txBox="1">
            <a:spLocks noGrp="1"/>
          </p:cNvSpPr>
          <p:nvPr>
            <p:ph type="subTitle" idx="6"/>
          </p:nvPr>
        </p:nvSpPr>
        <p:spPr>
          <a:xfrm>
            <a:off x="1834022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40"/>
          <p:cNvSpPr txBox="1">
            <a:spLocks noGrp="1"/>
          </p:cNvSpPr>
          <p:nvPr>
            <p:ph type="title" idx="7"/>
          </p:nvPr>
        </p:nvSpPr>
        <p:spPr>
          <a:xfrm>
            <a:off x="5690060" y="33219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40"/>
          <p:cNvSpPr txBox="1">
            <a:spLocks noGrp="1"/>
          </p:cNvSpPr>
          <p:nvPr>
            <p:ph type="subTitle" idx="8"/>
          </p:nvPr>
        </p:nvSpPr>
        <p:spPr>
          <a:xfrm>
            <a:off x="5690071" y="37598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0" name="Google Shape;740;p40"/>
          <p:cNvGrpSpPr/>
          <p:nvPr/>
        </p:nvGrpSpPr>
        <p:grpSpPr>
          <a:xfrm>
            <a:off x="430100" y="1277150"/>
            <a:ext cx="8329666" cy="3103851"/>
            <a:chOff x="430100" y="1277150"/>
            <a:chExt cx="8329666" cy="3103851"/>
          </a:xfrm>
        </p:grpSpPr>
        <p:sp>
          <p:nvSpPr>
            <p:cNvPr id="741" name="Google Shape;741;p40"/>
            <p:cNvSpPr/>
            <p:nvPr/>
          </p:nvSpPr>
          <p:spPr>
            <a:xfrm>
              <a:off x="4412700" y="13178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6698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353800" y="3113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30100" y="2158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846750" y="39076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881150" y="30635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917950" y="31064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3664230" y="13911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018330" y="152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8598055" y="3601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7375280" y="14510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27196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2"/>
          </p:nvPr>
        </p:nvSpPr>
        <p:spPr>
          <a:xfrm>
            <a:off x="686150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subTitle" idx="1"/>
          </p:nvPr>
        </p:nvSpPr>
        <p:spPr>
          <a:xfrm>
            <a:off x="908000" y="383226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3"/>
          </p:nvPr>
        </p:nvSpPr>
        <p:spPr>
          <a:xfrm>
            <a:off x="2585058" y="2197388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4"/>
          </p:nvPr>
        </p:nvSpPr>
        <p:spPr>
          <a:xfrm>
            <a:off x="2806908" y="138131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41"/>
          <p:cNvSpPr txBox="1">
            <a:spLocks noGrp="1"/>
          </p:cNvSpPr>
          <p:nvPr>
            <p:ph type="title" idx="5"/>
          </p:nvPr>
        </p:nvSpPr>
        <p:spPr>
          <a:xfrm>
            <a:off x="4483967" y="33981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2" name="Google Shape;762;p41"/>
          <p:cNvSpPr txBox="1">
            <a:spLocks noGrp="1"/>
          </p:cNvSpPr>
          <p:nvPr>
            <p:ph type="subTitle" idx="6"/>
          </p:nvPr>
        </p:nvSpPr>
        <p:spPr>
          <a:xfrm>
            <a:off x="4705817" y="3832100"/>
            <a:ext cx="1673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7"/>
          </p:nvPr>
        </p:nvSpPr>
        <p:spPr>
          <a:xfrm>
            <a:off x="6382875" y="2197400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4" name="Google Shape;764;p41"/>
          <p:cNvSpPr txBox="1">
            <a:spLocks noGrp="1"/>
          </p:cNvSpPr>
          <p:nvPr>
            <p:ph type="subTitle" idx="8"/>
          </p:nvPr>
        </p:nvSpPr>
        <p:spPr>
          <a:xfrm>
            <a:off x="6604725" y="1381150"/>
            <a:ext cx="16734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441455" y="1277150"/>
            <a:ext cx="8323937" cy="3103851"/>
            <a:chOff x="441455" y="1277150"/>
            <a:chExt cx="8323937" cy="3103851"/>
          </a:xfrm>
        </p:grpSpPr>
        <p:sp>
          <p:nvSpPr>
            <p:cNvPr id="766" name="Google Shape;766;p41"/>
            <p:cNvSpPr/>
            <p:nvPr/>
          </p:nvSpPr>
          <p:spPr>
            <a:xfrm>
              <a:off x="4488900" y="1394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603680" y="12771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049000" y="32662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11100" y="2311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41950" y="37552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7881150" y="32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4841750" y="3030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4654830" y="200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018330" y="18249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636155" y="29807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441455" y="4206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217055" y="3525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334830" y="305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8442080" y="16034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77353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2"/>
          </p:nvPr>
        </p:nvSpPr>
        <p:spPr>
          <a:xfrm>
            <a:off x="947839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"/>
          </p:nvPr>
        </p:nvSpPr>
        <p:spPr>
          <a:xfrm>
            <a:off x="9478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3"/>
          </p:nvPr>
        </p:nvSpPr>
        <p:spPr>
          <a:xfrm>
            <a:off x="5071742" y="2306892"/>
            <a:ext cx="3124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6" name="Google Shape;786;p42"/>
          <p:cNvSpPr txBox="1">
            <a:spLocks noGrp="1"/>
          </p:cNvSpPr>
          <p:nvPr>
            <p:ph type="subTitle" idx="4"/>
          </p:nvPr>
        </p:nvSpPr>
        <p:spPr>
          <a:xfrm>
            <a:off x="507175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42"/>
          <p:cNvSpPr txBox="1">
            <a:spLocks noGrp="1"/>
          </p:cNvSpPr>
          <p:nvPr>
            <p:ph type="title" idx="5"/>
          </p:nvPr>
        </p:nvSpPr>
        <p:spPr>
          <a:xfrm>
            <a:off x="9478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subTitle" idx="6"/>
          </p:nvPr>
        </p:nvSpPr>
        <p:spPr>
          <a:xfrm>
            <a:off x="9478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42"/>
          <p:cNvSpPr txBox="1">
            <a:spLocks noGrp="1"/>
          </p:cNvSpPr>
          <p:nvPr>
            <p:ph type="title" idx="7"/>
          </p:nvPr>
        </p:nvSpPr>
        <p:spPr>
          <a:xfrm>
            <a:off x="5071725" y="4039423"/>
            <a:ext cx="3124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0" name="Google Shape;790;p42"/>
          <p:cNvSpPr txBox="1">
            <a:spLocks noGrp="1"/>
          </p:cNvSpPr>
          <p:nvPr>
            <p:ph type="subTitle" idx="8"/>
          </p:nvPr>
        </p:nvSpPr>
        <p:spPr>
          <a:xfrm>
            <a:off x="50717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>
            <a:off x="427025" y="1726850"/>
            <a:ext cx="8253429" cy="2876648"/>
            <a:chOff x="427025" y="1726850"/>
            <a:chExt cx="8253429" cy="2876648"/>
          </a:xfrm>
        </p:grpSpPr>
        <p:sp>
          <p:nvSpPr>
            <p:cNvPr id="792" name="Google Shape;792;p42"/>
            <p:cNvSpPr/>
            <p:nvPr/>
          </p:nvSpPr>
          <p:spPr>
            <a:xfrm>
              <a:off x="2967550" y="303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4124080" y="1869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719130" y="3886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8485830" y="28845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76250" y="18280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427025" y="3690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119150" y="444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8076867" y="43923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8518742" y="17268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905300" y="2891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8343142" y="3917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42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804" name="Google Shape;804;p4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2"/>
          <p:cNvGrpSpPr/>
          <p:nvPr/>
        </p:nvGrpSpPr>
        <p:grpSpPr>
          <a:xfrm>
            <a:off x="874973" y="2904090"/>
            <a:ext cx="140368" cy="135321"/>
            <a:chOff x="2187475" y="2899500"/>
            <a:chExt cx="62575" cy="60325"/>
          </a:xfrm>
        </p:grpSpPr>
        <p:sp>
          <p:nvSpPr>
            <p:cNvPr id="808" name="Google Shape;808;p4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7629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3"/>
          <p:cNvSpPr txBox="1">
            <a:spLocks noGrp="1"/>
          </p:cNvSpPr>
          <p:nvPr>
            <p:ph type="title"/>
          </p:nvPr>
        </p:nvSpPr>
        <p:spPr>
          <a:xfrm>
            <a:off x="720012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43"/>
          <p:cNvSpPr txBox="1">
            <a:spLocks noGrp="1"/>
          </p:cNvSpPr>
          <p:nvPr>
            <p:ph type="subTitle" idx="1"/>
          </p:nvPr>
        </p:nvSpPr>
        <p:spPr>
          <a:xfrm>
            <a:off x="720023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43"/>
          <p:cNvSpPr txBox="1">
            <a:spLocks noGrp="1"/>
          </p:cNvSpPr>
          <p:nvPr>
            <p:ph type="title" idx="2"/>
          </p:nvPr>
        </p:nvSpPr>
        <p:spPr>
          <a:xfrm>
            <a:off x="5820289" y="2447988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9" name="Google Shape;819;p43"/>
          <p:cNvSpPr txBox="1">
            <a:spLocks noGrp="1"/>
          </p:cNvSpPr>
          <p:nvPr>
            <p:ph type="subTitle" idx="3"/>
          </p:nvPr>
        </p:nvSpPr>
        <p:spPr>
          <a:xfrm>
            <a:off x="5820298" y="295831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43"/>
          <p:cNvSpPr txBox="1">
            <a:spLocks noGrp="1"/>
          </p:cNvSpPr>
          <p:nvPr>
            <p:ph type="title" idx="4"/>
          </p:nvPr>
        </p:nvSpPr>
        <p:spPr>
          <a:xfrm>
            <a:off x="3270150" y="36013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1" name="Google Shape;821;p43"/>
          <p:cNvSpPr txBox="1">
            <a:spLocks noGrp="1"/>
          </p:cNvSpPr>
          <p:nvPr>
            <p:ph type="subTitle" idx="5"/>
          </p:nvPr>
        </p:nvSpPr>
        <p:spPr>
          <a:xfrm>
            <a:off x="3270162" y="40392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43"/>
          <p:cNvSpPr txBox="1">
            <a:spLocks noGrp="1"/>
          </p:cNvSpPr>
          <p:nvPr>
            <p:ph type="title" idx="6"/>
          </p:nvPr>
        </p:nvSpPr>
        <p:spPr>
          <a:xfrm>
            <a:off x="3270150" y="1214725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3" name="Google Shape;823;p43"/>
          <p:cNvSpPr txBox="1">
            <a:spLocks noGrp="1"/>
          </p:cNvSpPr>
          <p:nvPr>
            <p:ph type="subTitle" idx="7"/>
          </p:nvPr>
        </p:nvSpPr>
        <p:spPr>
          <a:xfrm>
            <a:off x="3270162" y="165262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4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25" name="Google Shape;825;p43"/>
          <p:cNvGrpSpPr/>
          <p:nvPr/>
        </p:nvGrpSpPr>
        <p:grpSpPr>
          <a:xfrm>
            <a:off x="1019425" y="1362531"/>
            <a:ext cx="7227337" cy="3108041"/>
            <a:chOff x="1019425" y="1362531"/>
            <a:chExt cx="7227337" cy="3108041"/>
          </a:xfrm>
        </p:grpSpPr>
        <p:sp>
          <p:nvSpPr>
            <p:cNvPr id="826" name="Google Shape;826;p43"/>
            <p:cNvSpPr/>
            <p:nvPr/>
          </p:nvSpPr>
          <p:spPr>
            <a:xfrm>
              <a:off x="7063150" y="153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7741730" y="19367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869030" y="39289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6437480" y="4268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2389305" y="1532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019425" y="18548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7868525" y="38794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475550" y="4310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8075175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546800" y="13625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564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4"/>
          <p:cNvSpPr txBox="1">
            <a:spLocks noGrp="1"/>
          </p:cNvSpPr>
          <p:nvPr>
            <p:ph type="title" idx="2"/>
          </p:nvPr>
        </p:nvSpPr>
        <p:spPr>
          <a:xfrm>
            <a:off x="71997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1"/>
          </p:nvPr>
        </p:nvSpPr>
        <p:spPr>
          <a:xfrm>
            <a:off x="7199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44"/>
          <p:cNvSpPr txBox="1">
            <a:spLocks noGrp="1"/>
          </p:cNvSpPr>
          <p:nvPr>
            <p:ph type="title" idx="3"/>
          </p:nvPr>
        </p:nvSpPr>
        <p:spPr>
          <a:xfrm>
            <a:off x="3419246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2" name="Google Shape;842;p44"/>
          <p:cNvSpPr txBox="1">
            <a:spLocks noGrp="1"/>
          </p:cNvSpPr>
          <p:nvPr>
            <p:ph type="subTitle" idx="4"/>
          </p:nvPr>
        </p:nvSpPr>
        <p:spPr>
          <a:xfrm>
            <a:off x="341924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 idx="5"/>
          </p:nvPr>
        </p:nvSpPr>
        <p:spPr>
          <a:xfrm>
            <a:off x="720000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4" name="Google Shape;844;p44"/>
          <p:cNvSpPr txBox="1">
            <a:spLocks noGrp="1"/>
          </p:cNvSpPr>
          <p:nvPr>
            <p:ph type="subTitle" idx="6"/>
          </p:nvPr>
        </p:nvSpPr>
        <p:spPr>
          <a:xfrm>
            <a:off x="72000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4"/>
          <p:cNvSpPr txBox="1">
            <a:spLocks noGrp="1"/>
          </p:cNvSpPr>
          <p:nvPr>
            <p:ph type="title" idx="7"/>
          </p:nvPr>
        </p:nvSpPr>
        <p:spPr>
          <a:xfrm>
            <a:off x="3419271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8"/>
          </p:nvPr>
        </p:nvSpPr>
        <p:spPr>
          <a:xfrm>
            <a:off x="3419271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44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13"/>
          </p:nvPr>
        </p:nvSpPr>
        <p:spPr>
          <a:xfrm>
            <a:off x="611852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1" name="Google Shape;851;p44"/>
          <p:cNvGrpSpPr/>
          <p:nvPr/>
        </p:nvGrpSpPr>
        <p:grpSpPr>
          <a:xfrm>
            <a:off x="513825" y="1321344"/>
            <a:ext cx="8310687" cy="2430591"/>
            <a:chOff x="513825" y="1321344"/>
            <a:chExt cx="8310687" cy="2430591"/>
          </a:xfrm>
        </p:grpSpPr>
        <p:sp>
          <p:nvSpPr>
            <p:cNvPr id="852" name="Google Shape;852;p44"/>
            <p:cNvSpPr/>
            <p:nvPr/>
          </p:nvSpPr>
          <p:spPr>
            <a:xfrm>
              <a:off x="6118550" y="3151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5840780" y="1566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5605400" y="3592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3136600" y="30734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513825" y="35022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513825" y="13213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8652925" y="21603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3308180" y="1366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2802180" y="16860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719980" y="31446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71998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8296030" y="15919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8343142" y="32333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82771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5"/>
          <p:cNvSpPr txBox="1">
            <a:spLocks noGrp="1"/>
          </p:cNvSpPr>
          <p:nvPr>
            <p:ph type="title" idx="2"/>
          </p:nvPr>
        </p:nvSpPr>
        <p:spPr>
          <a:xfrm>
            <a:off x="71997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5"/>
          <p:cNvSpPr txBox="1">
            <a:spLocks noGrp="1"/>
          </p:cNvSpPr>
          <p:nvPr>
            <p:ph type="subTitle" idx="1"/>
          </p:nvPr>
        </p:nvSpPr>
        <p:spPr>
          <a:xfrm>
            <a:off x="71997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title" idx="3"/>
          </p:nvPr>
        </p:nvSpPr>
        <p:spPr>
          <a:xfrm>
            <a:off x="3419246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1" name="Google Shape;871;p45"/>
          <p:cNvSpPr txBox="1">
            <a:spLocks noGrp="1"/>
          </p:cNvSpPr>
          <p:nvPr>
            <p:ph type="subTitle" idx="4"/>
          </p:nvPr>
        </p:nvSpPr>
        <p:spPr>
          <a:xfrm>
            <a:off x="3419246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45"/>
          <p:cNvSpPr txBox="1">
            <a:spLocks noGrp="1"/>
          </p:cNvSpPr>
          <p:nvPr>
            <p:ph type="title" idx="5"/>
          </p:nvPr>
        </p:nvSpPr>
        <p:spPr>
          <a:xfrm>
            <a:off x="206961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3" name="Google Shape;873;p45"/>
          <p:cNvSpPr txBox="1">
            <a:spLocks noGrp="1"/>
          </p:cNvSpPr>
          <p:nvPr>
            <p:ph type="subTitle" idx="6"/>
          </p:nvPr>
        </p:nvSpPr>
        <p:spPr>
          <a:xfrm>
            <a:off x="2069613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45"/>
          <p:cNvSpPr txBox="1">
            <a:spLocks noGrp="1"/>
          </p:cNvSpPr>
          <p:nvPr>
            <p:ph type="title" idx="7"/>
          </p:nvPr>
        </p:nvSpPr>
        <p:spPr>
          <a:xfrm>
            <a:off x="4768883" y="32699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5" name="Google Shape;875;p45"/>
          <p:cNvSpPr txBox="1">
            <a:spLocks noGrp="1"/>
          </p:cNvSpPr>
          <p:nvPr>
            <p:ph type="subTitle" idx="8"/>
          </p:nvPr>
        </p:nvSpPr>
        <p:spPr>
          <a:xfrm>
            <a:off x="4768884" y="37014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45"/>
          <p:cNvSpPr txBox="1">
            <a:spLocks noGrp="1"/>
          </p:cNvSpPr>
          <p:nvPr>
            <p:ph type="title" idx="9"/>
          </p:nvPr>
        </p:nvSpPr>
        <p:spPr>
          <a:xfrm>
            <a:off x="6118525" y="17079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7" name="Google Shape;877;p45"/>
          <p:cNvSpPr txBox="1">
            <a:spLocks noGrp="1"/>
          </p:cNvSpPr>
          <p:nvPr>
            <p:ph type="subTitle" idx="13"/>
          </p:nvPr>
        </p:nvSpPr>
        <p:spPr>
          <a:xfrm>
            <a:off x="6118525" y="21391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2115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6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6"/>
          <p:cNvSpPr txBox="1">
            <a:spLocks noGrp="1"/>
          </p:cNvSpPr>
          <p:nvPr>
            <p:ph type="subTitle" idx="1"/>
          </p:nvPr>
        </p:nvSpPr>
        <p:spPr>
          <a:xfrm>
            <a:off x="720000" y="400440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46"/>
          <p:cNvSpPr txBox="1">
            <a:spLocks noGrp="1"/>
          </p:cNvSpPr>
          <p:nvPr>
            <p:ph type="title" hasCustomPrompt="1"/>
          </p:nvPr>
        </p:nvSpPr>
        <p:spPr>
          <a:xfrm>
            <a:off x="3442950" y="1435650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2" name="Google Shape;882;p46"/>
          <p:cNvSpPr txBox="1">
            <a:spLocks noGrp="1"/>
          </p:cNvSpPr>
          <p:nvPr>
            <p:ph type="title" idx="2" hasCustomPrompt="1"/>
          </p:nvPr>
        </p:nvSpPr>
        <p:spPr>
          <a:xfrm>
            <a:off x="3912725" y="2997750"/>
            <a:ext cx="13185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3" name="Google Shape;883;p46"/>
          <p:cNvSpPr txBox="1">
            <a:spLocks noGrp="1"/>
          </p:cNvSpPr>
          <p:nvPr>
            <p:ph type="title" idx="3" hasCustomPrompt="1"/>
          </p:nvPr>
        </p:nvSpPr>
        <p:spPr>
          <a:xfrm>
            <a:off x="4269075" y="4058250"/>
            <a:ext cx="606000" cy="49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84" name="Google Shape;884;p46"/>
          <p:cNvSpPr txBox="1">
            <a:spLocks noGrp="1"/>
          </p:cNvSpPr>
          <p:nvPr>
            <p:ph type="subTitle" idx="4"/>
          </p:nvPr>
        </p:nvSpPr>
        <p:spPr>
          <a:xfrm>
            <a:off x="6165900" y="30154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46"/>
          <p:cNvSpPr txBox="1">
            <a:spLocks noGrp="1"/>
          </p:cNvSpPr>
          <p:nvPr>
            <p:ph type="subTitle" idx="5"/>
          </p:nvPr>
        </p:nvSpPr>
        <p:spPr>
          <a:xfrm>
            <a:off x="720000" y="17041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46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1096613" y="1359413"/>
            <a:ext cx="6975929" cy="3061235"/>
            <a:chOff x="1096613" y="1359413"/>
            <a:chExt cx="6975929" cy="3061235"/>
          </a:xfrm>
        </p:grpSpPr>
        <p:sp>
          <p:nvSpPr>
            <p:cNvPr id="888" name="Google Shape;888;p46"/>
            <p:cNvSpPr/>
            <p:nvPr/>
          </p:nvSpPr>
          <p:spPr>
            <a:xfrm>
              <a:off x="6712625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910830" y="1704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5707163" y="4260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978163" y="2659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096613" y="35715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887713" y="1359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079180" y="13594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464030" y="416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681955" y="384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2450705" y="25571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524180" y="335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524180" y="143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94675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7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7"/>
          <p:cNvSpPr txBox="1">
            <a:spLocks noGrp="1"/>
          </p:cNvSpPr>
          <p:nvPr>
            <p:ph type="subTitle" idx="1"/>
          </p:nvPr>
        </p:nvSpPr>
        <p:spPr>
          <a:xfrm>
            <a:off x="7200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47"/>
          <p:cNvSpPr txBox="1">
            <a:spLocks noGrp="1"/>
          </p:cNvSpPr>
          <p:nvPr>
            <p:ph type="title" hasCustomPrompt="1"/>
          </p:nvPr>
        </p:nvSpPr>
        <p:spPr>
          <a:xfrm>
            <a:off x="7200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4" name="Google Shape;904;p47"/>
          <p:cNvSpPr txBox="1">
            <a:spLocks noGrp="1"/>
          </p:cNvSpPr>
          <p:nvPr>
            <p:ph type="title" idx="2"/>
          </p:nvPr>
        </p:nvSpPr>
        <p:spPr>
          <a:xfrm>
            <a:off x="7200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5" name="Google Shape;905;p47"/>
          <p:cNvSpPr txBox="1">
            <a:spLocks noGrp="1"/>
          </p:cNvSpPr>
          <p:nvPr>
            <p:ph type="subTitle" idx="3"/>
          </p:nvPr>
        </p:nvSpPr>
        <p:spPr>
          <a:xfrm>
            <a:off x="34429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47"/>
          <p:cNvSpPr txBox="1">
            <a:spLocks noGrp="1"/>
          </p:cNvSpPr>
          <p:nvPr>
            <p:ph type="title" idx="4" hasCustomPrompt="1"/>
          </p:nvPr>
        </p:nvSpPr>
        <p:spPr>
          <a:xfrm>
            <a:off x="34429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7" name="Google Shape;907;p47"/>
          <p:cNvSpPr txBox="1">
            <a:spLocks noGrp="1"/>
          </p:cNvSpPr>
          <p:nvPr>
            <p:ph type="title" idx="5"/>
          </p:nvPr>
        </p:nvSpPr>
        <p:spPr>
          <a:xfrm>
            <a:off x="34429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8" name="Google Shape;908;p47"/>
          <p:cNvSpPr txBox="1">
            <a:spLocks noGrp="1"/>
          </p:cNvSpPr>
          <p:nvPr>
            <p:ph type="subTitle" idx="6"/>
          </p:nvPr>
        </p:nvSpPr>
        <p:spPr>
          <a:xfrm>
            <a:off x="6165800" y="39720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47"/>
          <p:cNvSpPr txBox="1">
            <a:spLocks noGrp="1"/>
          </p:cNvSpPr>
          <p:nvPr>
            <p:ph type="title" idx="7" hasCustomPrompt="1"/>
          </p:nvPr>
        </p:nvSpPr>
        <p:spPr>
          <a:xfrm>
            <a:off x="6165800" y="1733225"/>
            <a:ext cx="2258100" cy="113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10" name="Google Shape;910;p47"/>
          <p:cNvSpPr txBox="1">
            <a:spLocks noGrp="1"/>
          </p:cNvSpPr>
          <p:nvPr>
            <p:ph type="title" idx="8"/>
          </p:nvPr>
        </p:nvSpPr>
        <p:spPr>
          <a:xfrm>
            <a:off x="6165800" y="3428050"/>
            <a:ext cx="225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1" name="Google Shape;911;p47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912" name="Google Shape;912;p47"/>
          <p:cNvGrpSpPr/>
          <p:nvPr/>
        </p:nvGrpSpPr>
        <p:grpSpPr>
          <a:xfrm>
            <a:off x="353430" y="1254306"/>
            <a:ext cx="8397757" cy="3491207"/>
            <a:chOff x="353430" y="1254306"/>
            <a:chExt cx="8397757" cy="3491207"/>
          </a:xfrm>
        </p:grpSpPr>
        <p:sp>
          <p:nvSpPr>
            <p:cNvPr id="913" name="Google Shape;913;p47"/>
            <p:cNvSpPr/>
            <p:nvPr/>
          </p:nvSpPr>
          <p:spPr>
            <a:xfrm>
              <a:off x="3209850" y="34679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5848380" y="3253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634080" y="13079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53430" y="2397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009130" y="33334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8549530" y="3890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7658655" y="13666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940555" y="4571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515150" y="31737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2090225" y="1482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8124700" y="12543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010100" y="36277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8579600" y="3428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8525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8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8"/>
          <p:cNvSpPr txBox="1">
            <a:spLocks noGrp="1"/>
          </p:cNvSpPr>
          <p:nvPr>
            <p:ph type="subTitle" idx="1"/>
          </p:nvPr>
        </p:nvSpPr>
        <p:spPr>
          <a:xfrm>
            <a:off x="4196550" y="2466588"/>
            <a:ext cx="4212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2050025" y="1221288"/>
            <a:ext cx="6358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930" name="Google Shape;930;p48"/>
          <p:cNvGrpSpPr/>
          <p:nvPr/>
        </p:nvGrpSpPr>
        <p:grpSpPr>
          <a:xfrm>
            <a:off x="677480" y="532719"/>
            <a:ext cx="7812470" cy="4021520"/>
            <a:chOff x="827655" y="456456"/>
            <a:chExt cx="7812470" cy="4021520"/>
          </a:xfrm>
        </p:grpSpPr>
        <p:sp>
          <p:nvSpPr>
            <p:cNvPr id="931" name="Google Shape;931;p48"/>
            <p:cNvSpPr/>
            <p:nvPr/>
          </p:nvSpPr>
          <p:spPr>
            <a:xfrm>
              <a:off x="5468696" y="594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003680" y="21156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1553263" y="18989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043096" y="6828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53842" y="39376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6032596" y="41730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7855" y="43036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27655" y="15922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8468538" y="645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1104663" y="30034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1237713" y="4564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11187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9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9"/>
          <p:cNvSpPr txBox="1">
            <a:spLocks noGrp="1"/>
          </p:cNvSpPr>
          <p:nvPr>
            <p:ph type="ctrTitle"/>
          </p:nvPr>
        </p:nvSpPr>
        <p:spPr>
          <a:xfrm>
            <a:off x="720100" y="540000"/>
            <a:ext cx="7704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5" name="Google Shape;945;p49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" sz="110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lang="en" sz="1100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rPr>
              <a:t>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946" name="Google Shape;946;p49"/>
          <p:cNvSpPr txBox="1">
            <a:spLocks noGrp="1"/>
          </p:cNvSpPr>
          <p:nvPr>
            <p:ph type="subTitle" idx="1"/>
          </p:nvPr>
        </p:nvSpPr>
        <p:spPr>
          <a:xfrm>
            <a:off x="2679300" y="1858230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7" name="Google Shape;947;p49"/>
          <p:cNvSpPr txBox="1">
            <a:spLocks noGrp="1"/>
          </p:cNvSpPr>
          <p:nvPr>
            <p:ph type="subTitle" idx="2"/>
          </p:nvPr>
        </p:nvSpPr>
        <p:spPr>
          <a:xfrm rot="-1090">
            <a:off x="2679300" y="4184190"/>
            <a:ext cx="37854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48" name="Google Shape;948;p49"/>
          <p:cNvGrpSpPr/>
          <p:nvPr/>
        </p:nvGrpSpPr>
        <p:grpSpPr>
          <a:xfrm>
            <a:off x="491300" y="1236888"/>
            <a:ext cx="8104387" cy="2930285"/>
            <a:chOff x="491300" y="1236888"/>
            <a:chExt cx="8104387" cy="2930285"/>
          </a:xfrm>
        </p:grpSpPr>
        <p:sp>
          <p:nvSpPr>
            <p:cNvPr id="949" name="Google Shape;949;p49"/>
            <p:cNvSpPr/>
            <p:nvPr/>
          </p:nvSpPr>
          <p:spPr>
            <a:xfrm>
              <a:off x="6175400" y="2671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8393430" y="1236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8129730" y="20778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8424100" y="29190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675805" y="39128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2679300" y="27308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2392455" y="3770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790625" y="1683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02905" y="28308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91300" y="377766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7965025" y="40073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9069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396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2110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52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989" name="Google Shape;989;p52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083" name="Google Shape;1083;p5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093" name="Google Shape;1093;p5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52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103" name="Google Shape;1103;p52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109" name="Google Shape;1109;p52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52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118" name="Google Shape;1118;p5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2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125" name="Google Shape;1125;p52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129" name="Google Shape;1129;p5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133" name="Google Shape;1133;p52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137" name="Google Shape;1137;p52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2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141" name="Google Shape;1141;p52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2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147" name="Google Shape;1147;p52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52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152" name="Google Shape;1152;p52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52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52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1163" name="Google Shape;1163;p5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52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7684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4980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2_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2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1"/>
          </p:nvPr>
        </p:nvSpPr>
        <p:spPr>
          <a:xfrm>
            <a:off x="918872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2"/>
          </p:nvPr>
        </p:nvSpPr>
        <p:spPr>
          <a:xfrm>
            <a:off x="3537104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712172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title" idx="3"/>
          </p:nvPr>
        </p:nvSpPr>
        <p:spPr>
          <a:xfrm>
            <a:off x="3330404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25"/>
          <p:cNvGrpSpPr/>
          <p:nvPr/>
        </p:nvGrpSpPr>
        <p:grpSpPr>
          <a:xfrm>
            <a:off x="367263" y="539988"/>
            <a:ext cx="8377379" cy="4295810"/>
            <a:chOff x="405613" y="539988"/>
            <a:chExt cx="8377379" cy="4295810"/>
          </a:xfrm>
        </p:grpSpPr>
        <p:sp>
          <p:nvSpPr>
            <p:cNvPr id="450" name="Google Shape;450;p25"/>
            <p:cNvSpPr/>
            <p:nvPr/>
          </p:nvSpPr>
          <p:spPr>
            <a:xfrm>
              <a:off x="39892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807355" y="1291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6133925" y="20375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6212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05613" y="33151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1036030" y="45901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118705" y="5705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5980455" y="460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783855" y="27832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5"/>
          </p:nvPr>
        </p:nvSpPr>
        <p:spPr>
          <a:xfrm>
            <a:off x="6155329" y="3712100"/>
            <a:ext cx="2104800" cy="71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6"/>
          </p:nvPr>
        </p:nvSpPr>
        <p:spPr>
          <a:xfrm>
            <a:off x="5948629" y="3038550"/>
            <a:ext cx="25182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67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70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9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8" Type="http://schemas.openxmlformats.org/officeDocument/2006/relationships/slideLayout" Target="../slideLayouts/slideLayout25.xml"/><Relationship Id="rId51" Type="http://schemas.openxmlformats.org/officeDocument/2006/relationships/slideLayout" Target="../slideLayouts/slideLayout68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54" Type="http://schemas.openxmlformats.org/officeDocument/2006/relationships/slideLayout" Target="../slideLayouts/slideLayout71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0" r:id="rId7"/>
    <p:sldLayoutId id="2147483670" r:id="rId8"/>
    <p:sldLayoutId id="2147483671" r:id="rId9"/>
    <p:sldLayoutId id="2147483678" r:id="rId10"/>
    <p:sldLayoutId id="2147483683" r:id="rId11"/>
    <p:sldLayoutId id="2147483694" r:id="rId12"/>
    <p:sldLayoutId id="2147483696" r:id="rId13"/>
    <p:sldLayoutId id="2147483697" r:id="rId14"/>
    <p:sldLayoutId id="2147483699" r:id="rId15"/>
    <p:sldLayoutId id="2147483700" r:id="rId16"/>
    <p:sldLayoutId id="214748370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610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  <p:sldLayoutId id="2147483748" r:id="rId42"/>
    <p:sldLayoutId id="2147483749" r:id="rId43"/>
    <p:sldLayoutId id="2147483750" r:id="rId44"/>
    <p:sldLayoutId id="2147483751" r:id="rId45"/>
    <p:sldLayoutId id="2147483752" r:id="rId46"/>
    <p:sldLayoutId id="2147483753" r:id="rId47"/>
    <p:sldLayoutId id="2147483754" r:id="rId48"/>
    <p:sldLayoutId id="2147483755" r:id="rId49"/>
    <p:sldLayoutId id="2147483756" r:id="rId50"/>
    <p:sldLayoutId id="2147483757" r:id="rId51"/>
    <p:sldLayoutId id="2147483758" r:id="rId52"/>
    <p:sldLayoutId id="2147483759" r:id="rId53"/>
    <p:sldLayoutId id="2147483760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61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by Gilbert Kipkirui Cheruiyot, DSF-PT08P4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1604" name="Google Shape;1604;p61"/>
          <p:cNvSpPr txBox="1">
            <a:spLocks noGrp="1"/>
          </p:cNvSpPr>
          <p:nvPr>
            <p:ph type="ctrTitle"/>
          </p:nvPr>
        </p:nvSpPr>
        <p:spPr>
          <a:xfrm>
            <a:off x="1809764" y="540000"/>
            <a:ext cx="6816524" cy="3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M</a:t>
            </a:r>
            <a:r>
              <a:rPr lang="en" dirty="0"/>
              <a:t>ovie lens recommendation system</a:t>
            </a:r>
            <a:endParaRPr sz="3800" dirty="0">
              <a:solidFill>
                <a:schemeClr val="accent6"/>
              </a:solidFill>
            </a:endParaRPr>
          </a:p>
        </p:txBody>
      </p:sp>
      <p:cxnSp>
        <p:nvCxnSpPr>
          <p:cNvPr id="1605" name="Google Shape;1605;p61"/>
          <p:cNvCxnSpPr/>
          <p:nvPr/>
        </p:nvCxnSpPr>
        <p:spPr>
          <a:xfrm>
            <a:off x="4379550" y="4116627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6" name="Google Shape;1606;p61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607" name="Google Shape;1607;p61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1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1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61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700" name="Google Shape;1700;p61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1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1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1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1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1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1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1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1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1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1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1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1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1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1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732" name="Google Shape;1732;p61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1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1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1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0" name="Google Shape;1740;p61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741" name="Google Shape;1741;p61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1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61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747" name="Google Shape;1747;p61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1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1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1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1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1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1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61"/>
          <p:cNvGrpSpPr/>
          <p:nvPr/>
        </p:nvGrpSpPr>
        <p:grpSpPr>
          <a:xfrm>
            <a:off x="6187678" y="310031"/>
            <a:ext cx="725612" cy="598673"/>
            <a:chOff x="6630755" y="948704"/>
            <a:chExt cx="725612" cy="598673"/>
          </a:xfrm>
        </p:grpSpPr>
        <p:sp>
          <p:nvSpPr>
            <p:cNvPr id="1756" name="Google Shape;1756;p61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1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1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1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1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1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61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1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1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1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1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1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1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1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61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777" name="Google Shape;1777;p61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1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1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1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61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787" name="Google Shape;1787;p61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1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1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1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1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1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1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1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1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1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1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7242895" y="4429614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0875" y="880024"/>
            <a:ext cx="2032314" cy="2304870"/>
          </a:xfrm>
        </p:spPr>
        <p:txBody>
          <a:bodyPr/>
          <a:lstStyle/>
          <a:p>
            <a:pPr indent="0" algn="l"/>
            <a:r>
              <a:rPr lang="en-GB" sz="1800" dirty="0"/>
              <a:t>The distribution of the movie ratings for the movies is highly skewed to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1DA20-3AD0-4A08-90D0-9056B39E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2" y="730931"/>
            <a:ext cx="6513843" cy="40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7332" y="926533"/>
            <a:ext cx="1805563" cy="2264410"/>
          </a:xfrm>
        </p:spPr>
        <p:txBody>
          <a:bodyPr/>
          <a:lstStyle/>
          <a:p>
            <a:pPr indent="0" algn="l"/>
            <a:r>
              <a:rPr lang="en-GB" sz="1800" dirty="0"/>
              <a:t>The average rating for most users appears to be around 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A691E-3E73-44C5-9502-F7653373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6" y="713556"/>
            <a:ext cx="6815334" cy="40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62176" y="227343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803188" y="379209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900" y="926533"/>
            <a:ext cx="2047995" cy="2264410"/>
          </a:xfrm>
        </p:spPr>
        <p:txBody>
          <a:bodyPr/>
          <a:lstStyle/>
          <a:p>
            <a:pPr indent="0" algn="l"/>
            <a:r>
              <a:rPr lang="en-GB" sz="1800" dirty="0"/>
              <a:t>The scatter plot suggests a larger proportion of the users have rated relatively fewer number of movies.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A2625-032F-44C6-808F-33AAF579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0" y="696904"/>
            <a:ext cx="6646945" cy="40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4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9" name="Google Shape;4179;p85"/>
          <p:cNvSpPr txBox="1">
            <a:spLocks noGrp="1"/>
          </p:cNvSpPr>
          <p:nvPr>
            <p:ph type="title"/>
          </p:nvPr>
        </p:nvSpPr>
        <p:spPr>
          <a:xfrm>
            <a:off x="712172" y="3165078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Collaborative Filtering (SVD)</a:t>
            </a:r>
            <a:endParaRPr dirty="0"/>
          </a:p>
        </p:txBody>
      </p:sp>
      <p:sp>
        <p:nvSpPr>
          <p:cNvPr id="4180" name="Google Shape;4180;p85"/>
          <p:cNvSpPr txBox="1">
            <a:spLocks noGrp="1"/>
          </p:cNvSpPr>
          <p:nvPr>
            <p:ph type="subTitle" idx="1"/>
          </p:nvPr>
        </p:nvSpPr>
        <p:spPr>
          <a:xfrm>
            <a:off x="2795797" y="1257474"/>
            <a:ext cx="4120641" cy="40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Models prepared include: </a:t>
            </a:r>
            <a:endParaRPr sz="1800" dirty="0"/>
          </a:p>
        </p:txBody>
      </p:sp>
      <p:sp>
        <p:nvSpPr>
          <p:cNvPr id="4182" name="Google Shape;4182;p85"/>
          <p:cNvSpPr txBox="1">
            <a:spLocks noGrp="1"/>
          </p:cNvSpPr>
          <p:nvPr>
            <p:ph type="title" idx="3"/>
          </p:nvPr>
        </p:nvSpPr>
        <p:spPr>
          <a:xfrm>
            <a:off x="3339237" y="3197757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Content-Based Filtering</a:t>
            </a:r>
            <a:endParaRPr dirty="0"/>
          </a:p>
        </p:txBody>
      </p:sp>
      <p:sp>
        <p:nvSpPr>
          <p:cNvPr id="4183" name="Google Shape;4183;p8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MODELLING &amp; EVALUATION</a:t>
            </a:r>
            <a:endParaRPr u="sng" dirty="0">
              <a:solidFill>
                <a:schemeClr val="accent6"/>
              </a:solidFill>
            </a:endParaRPr>
          </a:p>
        </p:txBody>
      </p:sp>
      <p:sp>
        <p:nvSpPr>
          <p:cNvPr id="4185" name="Google Shape;4185;p85"/>
          <p:cNvSpPr txBox="1">
            <a:spLocks noGrp="1"/>
          </p:cNvSpPr>
          <p:nvPr>
            <p:ph type="title" idx="6"/>
          </p:nvPr>
        </p:nvSpPr>
        <p:spPr>
          <a:xfrm>
            <a:off x="5948264" y="3159833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Hybrid Approach</a:t>
            </a:r>
            <a:endParaRPr dirty="0"/>
          </a:p>
        </p:txBody>
      </p:sp>
      <p:sp>
        <p:nvSpPr>
          <p:cNvPr id="4186" name="Google Shape;4186;p85"/>
          <p:cNvSpPr/>
          <p:nvPr/>
        </p:nvSpPr>
        <p:spPr>
          <a:xfrm>
            <a:off x="6609235" y="1812753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85"/>
          <p:cNvSpPr/>
          <p:nvPr/>
        </p:nvSpPr>
        <p:spPr>
          <a:xfrm>
            <a:off x="3980238" y="1831715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8" name="Google Shape;4188;p85"/>
          <p:cNvSpPr/>
          <p:nvPr/>
        </p:nvSpPr>
        <p:spPr>
          <a:xfrm>
            <a:off x="1373529" y="1806554"/>
            <a:ext cx="1195500" cy="119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9" name="Google Shape;4189;p85"/>
          <p:cNvGrpSpPr/>
          <p:nvPr/>
        </p:nvGrpSpPr>
        <p:grpSpPr>
          <a:xfrm>
            <a:off x="4352644" y="2088393"/>
            <a:ext cx="473720" cy="341072"/>
            <a:chOff x="3588440" y="3258368"/>
            <a:chExt cx="364484" cy="262423"/>
          </a:xfrm>
        </p:grpSpPr>
        <p:sp>
          <p:nvSpPr>
            <p:cNvPr id="4190" name="Google Shape;4190;p85"/>
            <p:cNvSpPr/>
            <p:nvPr/>
          </p:nvSpPr>
          <p:spPr>
            <a:xfrm>
              <a:off x="3588440" y="3258368"/>
              <a:ext cx="364484" cy="262423"/>
            </a:xfrm>
            <a:custGeom>
              <a:avLst/>
              <a:gdLst/>
              <a:ahLst/>
              <a:cxnLst/>
              <a:rect l="l" t="t" r="r" b="b"/>
              <a:pathLst>
                <a:path w="11478" h="8264" extrusionOk="0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85"/>
            <p:cNvSpPr/>
            <p:nvPr/>
          </p:nvSpPr>
          <p:spPr>
            <a:xfrm>
              <a:off x="3685992" y="3347949"/>
              <a:ext cx="10606" cy="133498"/>
            </a:xfrm>
            <a:custGeom>
              <a:avLst/>
              <a:gdLst/>
              <a:ahLst/>
              <a:cxnLst/>
              <a:rect l="l" t="t" r="r" b="b"/>
              <a:pathLst>
                <a:path w="334" h="4204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85"/>
            <p:cNvSpPr/>
            <p:nvPr/>
          </p:nvSpPr>
          <p:spPr>
            <a:xfrm>
              <a:off x="3862549" y="3329785"/>
              <a:ext cx="40107" cy="30675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85"/>
            <p:cNvSpPr/>
            <p:nvPr/>
          </p:nvSpPr>
          <p:spPr>
            <a:xfrm>
              <a:off x="3703743" y="3323942"/>
              <a:ext cx="183417" cy="182083"/>
            </a:xfrm>
            <a:custGeom>
              <a:avLst/>
              <a:gdLst/>
              <a:ahLst/>
              <a:cxnLst/>
              <a:rect l="l" t="t" r="r" b="b"/>
              <a:pathLst>
                <a:path w="5776" h="5734" extrusionOk="0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85"/>
            <p:cNvSpPr/>
            <p:nvPr/>
          </p:nvSpPr>
          <p:spPr>
            <a:xfrm>
              <a:off x="3733624" y="3358174"/>
              <a:ext cx="138039" cy="114667"/>
            </a:xfrm>
            <a:custGeom>
              <a:avLst/>
              <a:gdLst/>
              <a:ahLst/>
              <a:cxnLst/>
              <a:rect l="l" t="t" r="r" b="b"/>
              <a:pathLst>
                <a:path w="4347" h="3611" extrusionOk="0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85"/>
            <p:cNvSpPr/>
            <p:nvPr/>
          </p:nvSpPr>
          <p:spPr>
            <a:xfrm>
              <a:off x="3777478" y="3386087"/>
              <a:ext cx="51062" cy="43282"/>
            </a:xfrm>
            <a:custGeom>
              <a:avLst/>
              <a:gdLst/>
              <a:ahLst/>
              <a:cxnLst/>
              <a:rect l="l" t="t" r="r" b="b"/>
              <a:pathLst>
                <a:path w="1608" h="1363" extrusionOk="0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6" name="Google Shape;4196;p85"/>
          <p:cNvGrpSpPr/>
          <p:nvPr/>
        </p:nvGrpSpPr>
        <p:grpSpPr>
          <a:xfrm>
            <a:off x="1733422" y="2049578"/>
            <a:ext cx="475701" cy="453166"/>
            <a:chOff x="3043239" y="3215626"/>
            <a:chExt cx="366008" cy="348670"/>
          </a:xfrm>
        </p:grpSpPr>
        <p:sp>
          <p:nvSpPr>
            <p:cNvPr id="4197" name="Google Shape;4197;p85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85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9" name="Google Shape;4199;p85"/>
          <p:cNvGrpSpPr/>
          <p:nvPr/>
        </p:nvGrpSpPr>
        <p:grpSpPr>
          <a:xfrm>
            <a:off x="7071841" y="2009751"/>
            <a:ext cx="271776" cy="498359"/>
            <a:chOff x="4218333" y="3184982"/>
            <a:chExt cx="209107" cy="383442"/>
          </a:xfrm>
        </p:grpSpPr>
        <p:sp>
          <p:nvSpPr>
            <p:cNvPr id="4200" name="Google Shape;4200;p85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85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7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/>
          </a:p>
        </p:txBody>
      </p:sp>
      <p:grpSp>
        <p:nvGrpSpPr>
          <p:cNvPr id="3143" name="Google Shape;3143;p73"/>
          <p:cNvGrpSpPr/>
          <p:nvPr/>
        </p:nvGrpSpPr>
        <p:grpSpPr>
          <a:xfrm>
            <a:off x="7915210" y="1808725"/>
            <a:ext cx="269074" cy="269047"/>
            <a:chOff x="7915210" y="1808725"/>
            <a:chExt cx="269074" cy="269047"/>
          </a:xfrm>
        </p:grpSpPr>
        <p:sp>
          <p:nvSpPr>
            <p:cNvPr id="3144" name="Google Shape;3144;p73"/>
            <p:cNvSpPr/>
            <p:nvPr/>
          </p:nvSpPr>
          <p:spPr>
            <a:xfrm>
              <a:off x="7988379" y="1892212"/>
              <a:ext cx="122571" cy="119222"/>
            </a:xfrm>
            <a:custGeom>
              <a:avLst/>
              <a:gdLst/>
              <a:ahLst/>
              <a:cxnLst/>
              <a:rect l="l" t="t" r="r" b="b"/>
              <a:pathLst>
                <a:path w="4538" h="4414" extrusionOk="0">
                  <a:moveTo>
                    <a:pt x="2994" y="0"/>
                  </a:moveTo>
                  <a:cubicBezTo>
                    <a:pt x="2964" y="0"/>
                    <a:pt x="2934" y="9"/>
                    <a:pt x="2907" y="27"/>
                  </a:cubicBezTo>
                  <a:cubicBezTo>
                    <a:pt x="2868" y="54"/>
                    <a:pt x="2845" y="99"/>
                    <a:pt x="2845" y="147"/>
                  </a:cubicBezTo>
                  <a:lnTo>
                    <a:pt x="2845" y="910"/>
                  </a:lnTo>
                  <a:cubicBezTo>
                    <a:pt x="2845" y="962"/>
                    <a:pt x="2873" y="1011"/>
                    <a:pt x="2918" y="1039"/>
                  </a:cubicBezTo>
                  <a:cubicBezTo>
                    <a:pt x="3308" y="1268"/>
                    <a:pt x="3551" y="1692"/>
                    <a:pt x="3551" y="2144"/>
                  </a:cubicBezTo>
                  <a:cubicBezTo>
                    <a:pt x="3551" y="2849"/>
                    <a:pt x="2975" y="3425"/>
                    <a:pt x="2269" y="3425"/>
                  </a:cubicBezTo>
                  <a:cubicBezTo>
                    <a:pt x="1564" y="3425"/>
                    <a:pt x="988" y="2849"/>
                    <a:pt x="988" y="2144"/>
                  </a:cubicBezTo>
                  <a:cubicBezTo>
                    <a:pt x="988" y="1692"/>
                    <a:pt x="1231" y="1268"/>
                    <a:pt x="1621" y="1039"/>
                  </a:cubicBezTo>
                  <a:cubicBezTo>
                    <a:pt x="1666" y="1011"/>
                    <a:pt x="1693" y="962"/>
                    <a:pt x="1693" y="910"/>
                  </a:cubicBezTo>
                  <a:lnTo>
                    <a:pt x="1693" y="148"/>
                  </a:lnTo>
                  <a:cubicBezTo>
                    <a:pt x="1693" y="100"/>
                    <a:pt x="1669" y="55"/>
                    <a:pt x="1631" y="29"/>
                  </a:cubicBezTo>
                  <a:cubicBezTo>
                    <a:pt x="1606" y="11"/>
                    <a:pt x="1577" y="1"/>
                    <a:pt x="1547" y="1"/>
                  </a:cubicBezTo>
                  <a:cubicBezTo>
                    <a:pt x="1530" y="1"/>
                    <a:pt x="1512" y="5"/>
                    <a:pt x="1495" y="11"/>
                  </a:cubicBezTo>
                  <a:cubicBezTo>
                    <a:pt x="1318" y="75"/>
                    <a:pt x="1148" y="162"/>
                    <a:pt x="991" y="270"/>
                  </a:cubicBezTo>
                  <a:cubicBezTo>
                    <a:pt x="922" y="317"/>
                    <a:pt x="905" y="408"/>
                    <a:pt x="952" y="475"/>
                  </a:cubicBezTo>
                  <a:cubicBezTo>
                    <a:pt x="981" y="518"/>
                    <a:pt x="1027" y="540"/>
                    <a:pt x="1075" y="540"/>
                  </a:cubicBezTo>
                  <a:cubicBezTo>
                    <a:pt x="1104" y="540"/>
                    <a:pt x="1133" y="532"/>
                    <a:pt x="1159" y="514"/>
                  </a:cubicBezTo>
                  <a:cubicBezTo>
                    <a:pt x="1234" y="461"/>
                    <a:pt x="1315" y="415"/>
                    <a:pt x="1397" y="374"/>
                  </a:cubicBezTo>
                  <a:lnTo>
                    <a:pt x="1397" y="830"/>
                  </a:lnTo>
                  <a:cubicBezTo>
                    <a:pt x="960" y="1121"/>
                    <a:pt x="692" y="1618"/>
                    <a:pt x="692" y="2145"/>
                  </a:cubicBezTo>
                  <a:cubicBezTo>
                    <a:pt x="692" y="3015"/>
                    <a:pt x="1400" y="3722"/>
                    <a:pt x="2269" y="3722"/>
                  </a:cubicBezTo>
                  <a:cubicBezTo>
                    <a:pt x="3139" y="3722"/>
                    <a:pt x="3847" y="3015"/>
                    <a:pt x="3847" y="2145"/>
                  </a:cubicBezTo>
                  <a:cubicBezTo>
                    <a:pt x="3847" y="1618"/>
                    <a:pt x="3579" y="1121"/>
                    <a:pt x="3140" y="830"/>
                  </a:cubicBezTo>
                  <a:lnTo>
                    <a:pt x="3140" y="374"/>
                  </a:lnTo>
                  <a:cubicBezTo>
                    <a:pt x="3808" y="703"/>
                    <a:pt x="4242" y="1390"/>
                    <a:pt x="4242" y="2145"/>
                  </a:cubicBezTo>
                  <a:cubicBezTo>
                    <a:pt x="4242" y="3232"/>
                    <a:pt x="3357" y="4117"/>
                    <a:pt x="2269" y="4117"/>
                  </a:cubicBezTo>
                  <a:cubicBezTo>
                    <a:pt x="1182" y="4117"/>
                    <a:pt x="297" y="3232"/>
                    <a:pt x="297" y="2145"/>
                  </a:cubicBezTo>
                  <a:cubicBezTo>
                    <a:pt x="297" y="1710"/>
                    <a:pt x="437" y="1297"/>
                    <a:pt x="701" y="950"/>
                  </a:cubicBezTo>
                  <a:cubicBezTo>
                    <a:pt x="751" y="886"/>
                    <a:pt x="739" y="793"/>
                    <a:pt x="673" y="741"/>
                  </a:cubicBezTo>
                  <a:cubicBezTo>
                    <a:pt x="647" y="721"/>
                    <a:pt x="616" y="711"/>
                    <a:pt x="585" y="711"/>
                  </a:cubicBezTo>
                  <a:cubicBezTo>
                    <a:pt x="540" y="711"/>
                    <a:pt x="496" y="732"/>
                    <a:pt x="466" y="769"/>
                  </a:cubicBezTo>
                  <a:cubicBezTo>
                    <a:pt x="163" y="1168"/>
                    <a:pt x="1" y="1643"/>
                    <a:pt x="1" y="2145"/>
                  </a:cubicBezTo>
                  <a:cubicBezTo>
                    <a:pt x="1" y="3395"/>
                    <a:pt x="1019" y="4413"/>
                    <a:pt x="2269" y="4413"/>
                  </a:cubicBezTo>
                  <a:cubicBezTo>
                    <a:pt x="3520" y="4413"/>
                    <a:pt x="4538" y="3397"/>
                    <a:pt x="4538" y="2145"/>
                  </a:cubicBezTo>
                  <a:cubicBezTo>
                    <a:pt x="4538" y="1191"/>
                    <a:pt x="3937" y="335"/>
                    <a:pt x="3044" y="8"/>
                  </a:cubicBezTo>
                  <a:cubicBezTo>
                    <a:pt x="3028" y="3"/>
                    <a:pt x="3011" y="0"/>
                    <a:pt x="29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3"/>
            <p:cNvSpPr/>
            <p:nvPr/>
          </p:nvSpPr>
          <p:spPr>
            <a:xfrm>
              <a:off x="8037672" y="1875196"/>
              <a:ext cx="23985" cy="55100"/>
            </a:xfrm>
            <a:custGeom>
              <a:avLst/>
              <a:gdLst/>
              <a:ahLst/>
              <a:cxnLst/>
              <a:rect l="l" t="t" r="r" b="b"/>
              <a:pathLst>
                <a:path w="888" h="2040" extrusionOk="0">
                  <a:moveTo>
                    <a:pt x="444" y="296"/>
                  </a:moveTo>
                  <a:cubicBezTo>
                    <a:pt x="526" y="296"/>
                    <a:pt x="592" y="363"/>
                    <a:pt x="592" y="444"/>
                  </a:cubicBezTo>
                  <a:lnTo>
                    <a:pt x="592" y="1596"/>
                  </a:lnTo>
                  <a:cubicBezTo>
                    <a:pt x="592" y="1678"/>
                    <a:pt x="526" y="1743"/>
                    <a:pt x="444" y="1743"/>
                  </a:cubicBezTo>
                  <a:cubicBezTo>
                    <a:pt x="363" y="1743"/>
                    <a:pt x="296" y="1678"/>
                    <a:pt x="296" y="1596"/>
                  </a:cubicBezTo>
                  <a:lnTo>
                    <a:pt x="296" y="444"/>
                  </a:lnTo>
                  <a:cubicBezTo>
                    <a:pt x="296" y="363"/>
                    <a:pt x="363" y="296"/>
                    <a:pt x="444" y="296"/>
                  </a:cubicBezTo>
                  <a:close/>
                  <a:moveTo>
                    <a:pt x="444" y="0"/>
                  </a:moveTo>
                  <a:cubicBezTo>
                    <a:pt x="199" y="0"/>
                    <a:pt x="0" y="199"/>
                    <a:pt x="0" y="444"/>
                  </a:cubicBezTo>
                  <a:lnTo>
                    <a:pt x="0" y="1596"/>
                  </a:lnTo>
                  <a:cubicBezTo>
                    <a:pt x="0" y="1841"/>
                    <a:pt x="199" y="2039"/>
                    <a:pt x="444" y="2039"/>
                  </a:cubicBezTo>
                  <a:cubicBezTo>
                    <a:pt x="690" y="2039"/>
                    <a:pt x="887" y="1841"/>
                    <a:pt x="887" y="1596"/>
                  </a:cubicBezTo>
                  <a:lnTo>
                    <a:pt x="887" y="444"/>
                  </a:lnTo>
                  <a:cubicBezTo>
                    <a:pt x="887" y="199"/>
                    <a:pt x="690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3"/>
            <p:cNvSpPr/>
            <p:nvPr/>
          </p:nvSpPr>
          <p:spPr>
            <a:xfrm>
              <a:off x="7932685" y="1826335"/>
              <a:ext cx="233934" cy="233907"/>
            </a:xfrm>
            <a:custGeom>
              <a:avLst/>
              <a:gdLst/>
              <a:ahLst/>
              <a:cxnLst/>
              <a:rect l="l" t="t" r="r" b="b"/>
              <a:pathLst>
                <a:path w="8661" h="8660" extrusionOk="0">
                  <a:moveTo>
                    <a:pt x="4331" y="1"/>
                  </a:moveTo>
                  <a:cubicBezTo>
                    <a:pt x="3636" y="1"/>
                    <a:pt x="2973" y="159"/>
                    <a:pt x="2359" y="475"/>
                  </a:cubicBezTo>
                  <a:cubicBezTo>
                    <a:pt x="2287" y="511"/>
                    <a:pt x="2258" y="601"/>
                    <a:pt x="2295" y="673"/>
                  </a:cubicBezTo>
                  <a:cubicBezTo>
                    <a:pt x="2320" y="724"/>
                    <a:pt x="2372" y="753"/>
                    <a:pt x="2425" y="753"/>
                  </a:cubicBezTo>
                  <a:cubicBezTo>
                    <a:pt x="2448" y="753"/>
                    <a:pt x="2471" y="748"/>
                    <a:pt x="2493" y="737"/>
                  </a:cubicBezTo>
                  <a:cubicBezTo>
                    <a:pt x="3065" y="444"/>
                    <a:pt x="3683" y="296"/>
                    <a:pt x="4329" y="296"/>
                  </a:cubicBezTo>
                  <a:cubicBezTo>
                    <a:pt x="6553" y="296"/>
                    <a:pt x="8362" y="2105"/>
                    <a:pt x="8362" y="4329"/>
                  </a:cubicBezTo>
                  <a:cubicBezTo>
                    <a:pt x="8362" y="6553"/>
                    <a:pt x="6553" y="8362"/>
                    <a:pt x="4329" y="8362"/>
                  </a:cubicBezTo>
                  <a:cubicBezTo>
                    <a:pt x="2105" y="8362"/>
                    <a:pt x="296" y="6553"/>
                    <a:pt x="296" y="4329"/>
                  </a:cubicBezTo>
                  <a:cubicBezTo>
                    <a:pt x="296" y="3185"/>
                    <a:pt x="785" y="2089"/>
                    <a:pt x="1637" y="1327"/>
                  </a:cubicBezTo>
                  <a:cubicBezTo>
                    <a:pt x="1697" y="1272"/>
                    <a:pt x="1703" y="1179"/>
                    <a:pt x="1649" y="1118"/>
                  </a:cubicBezTo>
                  <a:cubicBezTo>
                    <a:pt x="1620" y="1086"/>
                    <a:pt x="1579" y="1070"/>
                    <a:pt x="1538" y="1070"/>
                  </a:cubicBezTo>
                  <a:cubicBezTo>
                    <a:pt x="1504" y="1070"/>
                    <a:pt x="1468" y="1082"/>
                    <a:pt x="1440" y="1107"/>
                  </a:cubicBezTo>
                  <a:cubicBezTo>
                    <a:pt x="525" y="1928"/>
                    <a:pt x="1" y="3103"/>
                    <a:pt x="1" y="4331"/>
                  </a:cubicBezTo>
                  <a:cubicBezTo>
                    <a:pt x="1" y="5487"/>
                    <a:pt x="451" y="6573"/>
                    <a:pt x="1269" y="7391"/>
                  </a:cubicBezTo>
                  <a:cubicBezTo>
                    <a:pt x="2086" y="8208"/>
                    <a:pt x="3174" y="8659"/>
                    <a:pt x="4329" y="8659"/>
                  </a:cubicBezTo>
                  <a:cubicBezTo>
                    <a:pt x="5486" y="8659"/>
                    <a:pt x="6572" y="8211"/>
                    <a:pt x="7389" y="7391"/>
                  </a:cubicBezTo>
                  <a:cubicBezTo>
                    <a:pt x="8206" y="6572"/>
                    <a:pt x="8657" y="5487"/>
                    <a:pt x="8657" y="4331"/>
                  </a:cubicBezTo>
                  <a:cubicBezTo>
                    <a:pt x="8661" y="3174"/>
                    <a:pt x="8211" y="2086"/>
                    <a:pt x="7392" y="1269"/>
                  </a:cubicBezTo>
                  <a:cubicBezTo>
                    <a:pt x="6575" y="452"/>
                    <a:pt x="5487" y="1"/>
                    <a:pt x="4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73"/>
            <p:cNvSpPr/>
            <p:nvPr/>
          </p:nvSpPr>
          <p:spPr>
            <a:xfrm>
              <a:off x="7915210" y="1808725"/>
              <a:ext cx="269074" cy="269047"/>
            </a:xfrm>
            <a:custGeom>
              <a:avLst/>
              <a:gdLst/>
              <a:ahLst/>
              <a:cxnLst/>
              <a:rect l="l" t="t" r="r" b="b"/>
              <a:pathLst>
                <a:path w="9962" h="9961" extrusionOk="0">
                  <a:moveTo>
                    <a:pt x="4978" y="1"/>
                  </a:moveTo>
                  <a:cubicBezTo>
                    <a:pt x="4304" y="1"/>
                    <a:pt x="3650" y="133"/>
                    <a:pt x="3035" y="394"/>
                  </a:cubicBezTo>
                  <a:cubicBezTo>
                    <a:pt x="2959" y="425"/>
                    <a:pt x="2923" y="513"/>
                    <a:pt x="2957" y="589"/>
                  </a:cubicBezTo>
                  <a:cubicBezTo>
                    <a:pt x="2981" y="645"/>
                    <a:pt x="3035" y="679"/>
                    <a:pt x="3093" y="679"/>
                  </a:cubicBezTo>
                  <a:cubicBezTo>
                    <a:pt x="3113" y="679"/>
                    <a:pt x="3133" y="675"/>
                    <a:pt x="3152" y="667"/>
                  </a:cubicBezTo>
                  <a:cubicBezTo>
                    <a:pt x="3731" y="421"/>
                    <a:pt x="4346" y="296"/>
                    <a:pt x="4981" y="296"/>
                  </a:cubicBezTo>
                  <a:cubicBezTo>
                    <a:pt x="7564" y="296"/>
                    <a:pt x="9666" y="2397"/>
                    <a:pt x="9666" y="4981"/>
                  </a:cubicBezTo>
                  <a:cubicBezTo>
                    <a:pt x="9666" y="7565"/>
                    <a:pt x="7564" y="9666"/>
                    <a:pt x="4981" y="9666"/>
                  </a:cubicBezTo>
                  <a:cubicBezTo>
                    <a:pt x="2397" y="9666"/>
                    <a:pt x="296" y="7565"/>
                    <a:pt x="296" y="4981"/>
                  </a:cubicBezTo>
                  <a:cubicBezTo>
                    <a:pt x="296" y="3534"/>
                    <a:pt x="950" y="2189"/>
                    <a:pt x="2089" y="1294"/>
                  </a:cubicBezTo>
                  <a:cubicBezTo>
                    <a:pt x="2153" y="1244"/>
                    <a:pt x="2165" y="1151"/>
                    <a:pt x="2114" y="1087"/>
                  </a:cubicBezTo>
                  <a:cubicBezTo>
                    <a:pt x="2085" y="1049"/>
                    <a:pt x="2041" y="1029"/>
                    <a:pt x="1997" y="1029"/>
                  </a:cubicBezTo>
                  <a:cubicBezTo>
                    <a:pt x="1966" y="1029"/>
                    <a:pt x="1934" y="1040"/>
                    <a:pt x="1907" y="1060"/>
                  </a:cubicBezTo>
                  <a:cubicBezTo>
                    <a:pt x="1325" y="1517"/>
                    <a:pt x="844" y="2106"/>
                    <a:pt x="517" y="2765"/>
                  </a:cubicBezTo>
                  <a:cubicBezTo>
                    <a:pt x="173" y="3457"/>
                    <a:pt x="0" y="4203"/>
                    <a:pt x="0" y="4980"/>
                  </a:cubicBezTo>
                  <a:cubicBezTo>
                    <a:pt x="0" y="6310"/>
                    <a:pt x="517" y="7562"/>
                    <a:pt x="1459" y="8500"/>
                  </a:cubicBezTo>
                  <a:cubicBezTo>
                    <a:pt x="2400" y="9442"/>
                    <a:pt x="3650" y="9960"/>
                    <a:pt x="4981" y="9960"/>
                  </a:cubicBezTo>
                  <a:cubicBezTo>
                    <a:pt x="6312" y="9960"/>
                    <a:pt x="7561" y="9442"/>
                    <a:pt x="8501" y="8500"/>
                  </a:cubicBezTo>
                  <a:cubicBezTo>
                    <a:pt x="9443" y="7559"/>
                    <a:pt x="9961" y="6310"/>
                    <a:pt x="9961" y="4980"/>
                  </a:cubicBezTo>
                  <a:cubicBezTo>
                    <a:pt x="9961" y="3649"/>
                    <a:pt x="9441" y="2401"/>
                    <a:pt x="8500" y="1460"/>
                  </a:cubicBezTo>
                  <a:cubicBezTo>
                    <a:pt x="7558" y="519"/>
                    <a:pt x="6308" y="1"/>
                    <a:pt x="4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8" name="Google Shape;3148;p73"/>
          <p:cNvGrpSpPr/>
          <p:nvPr/>
        </p:nvGrpSpPr>
        <p:grpSpPr>
          <a:xfrm>
            <a:off x="7915194" y="2987349"/>
            <a:ext cx="269073" cy="197794"/>
            <a:chOff x="7915194" y="2987349"/>
            <a:chExt cx="269073" cy="197794"/>
          </a:xfrm>
        </p:grpSpPr>
        <p:sp>
          <p:nvSpPr>
            <p:cNvPr id="3149" name="Google Shape;3149;p73"/>
            <p:cNvSpPr/>
            <p:nvPr/>
          </p:nvSpPr>
          <p:spPr>
            <a:xfrm>
              <a:off x="7915194" y="2987349"/>
              <a:ext cx="80085" cy="169569"/>
            </a:xfrm>
            <a:custGeom>
              <a:avLst/>
              <a:gdLst/>
              <a:ahLst/>
              <a:cxnLst/>
              <a:rect l="l" t="t" r="r" b="b"/>
              <a:pathLst>
                <a:path w="2965" h="6278" extrusionOk="0">
                  <a:moveTo>
                    <a:pt x="174" y="1"/>
                  </a:moveTo>
                  <a:cubicBezTo>
                    <a:pt x="79" y="1"/>
                    <a:pt x="1" y="79"/>
                    <a:pt x="1" y="175"/>
                  </a:cubicBezTo>
                  <a:lnTo>
                    <a:pt x="1" y="1167"/>
                  </a:lnTo>
                  <a:cubicBezTo>
                    <a:pt x="1" y="1262"/>
                    <a:pt x="79" y="1339"/>
                    <a:pt x="174" y="1339"/>
                  </a:cubicBezTo>
                  <a:lnTo>
                    <a:pt x="1820" y="1339"/>
                  </a:lnTo>
                  <a:cubicBezTo>
                    <a:pt x="2046" y="1339"/>
                    <a:pt x="2267" y="1433"/>
                    <a:pt x="2427" y="1595"/>
                  </a:cubicBezTo>
                  <a:cubicBezTo>
                    <a:pt x="2583" y="1755"/>
                    <a:pt x="2667" y="1960"/>
                    <a:pt x="2662" y="2178"/>
                  </a:cubicBezTo>
                  <a:cubicBezTo>
                    <a:pt x="2654" y="2623"/>
                    <a:pt x="2284" y="2986"/>
                    <a:pt x="1839" y="2986"/>
                  </a:cubicBezTo>
                  <a:lnTo>
                    <a:pt x="905" y="2986"/>
                  </a:lnTo>
                  <a:cubicBezTo>
                    <a:pt x="810" y="2986"/>
                    <a:pt x="732" y="3064"/>
                    <a:pt x="732" y="3159"/>
                  </a:cubicBezTo>
                  <a:lnTo>
                    <a:pt x="732" y="4152"/>
                  </a:lnTo>
                  <a:cubicBezTo>
                    <a:pt x="732" y="4186"/>
                    <a:pt x="742" y="4217"/>
                    <a:pt x="760" y="4247"/>
                  </a:cubicBezTo>
                  <a:cubicBezTo>
                    <a:pt x="788" y="4301"/>
                    <a:pt x="847" y="4335"/>
                    <a:pt x="911" y="4335"/>
                  </a:cubicBezTo>
                  <a:lnTo>
                    <a:pt x="1820" y="4335"/>
                  </a:lnTo>
                  <a:cubicBezTo>
                    <a:pt x="2046" y="4335"/>
                    <a:pt x="2267" y="4429"/>
                    <a:pt x="2427" y="4591"/>
                  </a:cubicBezTo>
                  <a:cubicBezTo>
                    <a:pt x="2583" y="4751"/>
                    <a:pt x="2667" y="4956"/>
                    <a:pt x="2662" y="5174"/>
                  </a:cubicBezTo>
                  <a:cubicBezTo>
                    <a:pt x="2654" y="5619"/>
                    <a:pt x="2284" y="5982"/>
                    <a:pt x="1839" y="5982"/>
                  </a:cubicBezTo>
                  <a:cubicBezTo>
                    <a:pt x="1758" y="5982"/>
                    <a:pt x="1691" y="6048"/>
                    <a:pt x="1691" y="6130"/>
                  </a:cubicBezTo>
                  <a:cubicBezTo>
                    <a:pt x="1691" y="6212"/>
                    <a:pt x="1758" y="6278"/>
                    <a:pt x="1839" y="6278"/>
                  </a:cubicBezTo>
                  <a:cubicBezTo>
                    <a:pt x="2135" y="6278"/>
                    <a:pt x="2412" y="6166"/>
                    <a:pt x="2623" y="5957"/>
                  </a:cubicBezTo>
                  <a:cubicBezTo>
                    <a:pt x="2833" y="5750"/>
                    <a:pt x="2952" y="5475"/>
                    <a:pt x="2958" y="5181"/>
                  </a:cubicBezTo>
                  <a:cubicBezTo>
                    <a:pt x="2964" y="4883"/>
                    <a:pt x="2851" y="4602"/>
                    <a:pt x="2639" y="4385"/>
                  </a:cubicBezTo>
                  <a:cubicBezTo>
                    <a:pt x="2423" y="4169"/>
                    <a:pt x="2125" y="4043"/>
                    <a:pt x="1820" y="4043"/>
                  </a:cubicBezTo>
                  <a:lnTo>
                    <a:pt x="1028" y="4043"/>
                  </a:lnTo>
                  <a:lnTo>
                    <a:pt x="1028" y="3283"/>
                  </a:lnTo>
                  <a:lnTo>
                    <a:pt x="1839" y="3283"/>
                  </a:lnTo>
                  <a:cubicBezTo>
                    <a:pt x="2135" y="3283"/>
                    <a:pt x="2412" y="3171"/>
                    <a:pt x="2623" y="2963"/>
                  </a:cubicBezTo>
                  <a:cubicBezTo>
                    <a:pt x="2833" y="2757"/>
                    <a:pt x="2952" y="2480"/>
                    <a:pt x="2958" y="2186"/>
                  </a:cubicBezTo>
                  <a:cubicBezTo>
                    <a:pt x="2964" y="1889"/>
                    <a:pt x="2851" y="1607"/>
                    <a:pt x="2639" y="1391"/>
                  </a:cubicBezTo>
                  <a:cubicBezTo>
                    <a:pt x="2426" y="1173"/>
                    <a:pt x="2127" y="1047"/>
                    <a:pt x="1822" y="1047"/>
                  </a:cubicBezTo>
                  <a:lnTo>
                    <a:pt x="297" y="1047"/>
                  </a:lnTo>
                  <a:lnTo>
                    <a:pt x="297" y="298"/>
                  </a:lnTo>
                  <a:lnTo>
                    <a:pt x="547" y="298"/>
                  </a:lnTo>
                  <a:cubicBezTo>
                    <a:pt x="630" y="298"/>
                    <a:pt x="695" y="231"/>
                    <a:pt x="695" y="149"/>
                  </a:cubicBezTo>
                  <a:cubicBezTo>
                    <a:pt x="695" y="68"/>
                    <a:pt x="630" y="1"/>
                    <a:pt x="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3"/>
            <p:cNvSpPr/>
            <p:nvPr/>
          </p:nvSpPr>
          <p:spPr>
            <a:xfrm>
              <a:off x="7915842" y="2987484"/>
              <a:ext cx="131674" cy="197659"/>
            </a:xfrm>
            <a:custGeom>
              <a:avLst/>
              <a:gdLst/>
              <a:ahLst/>
              <a:cxnLst/>
              <a:rect l="l" t="t" r="r" b="b"/>
              <a:pathLst>
                <a:path w="4875" h="7318" extrusionOk="0">
                  <a:moveTo>
                    <a:pt x="2915" y="310"/>
                  </a:moveTo>
                  <a:lnTo>
                    <a:pt x="2915" y="310"/>
                  </a:lnTo>
                  <a:cubicBezTo>
                    <a:pt x="3843" y="422"/>
                    <a:pt x="4568" y="1204"/>
                    <a:pt x="4576" y="2148"/>
                  </a:cubicBezTo>
                  <a:cubicBezTo>
                    <a:pt x="4581" y="2684"/>
                    <a:pt x="4352" y="3197"/>
                    <a:pt x="3953" y="3555"/>
                  </a:cubicBezTo>
                  <a:cubicBezTo>
                    <a:pt x="3922" y="3582"/>
                    <a:pt x="3905" y="3624"/>
                    <a:pt x="3905" y="3666"/>
                  </a:cubicBezTo>
                  <a:cubicBezTo>
                    <a:pt x="3905" y="3709"/>
                    <a:pt x="3922" y="3748"/>
                    <a:pt x="3953" y="3776"/>
                  </a:cubicBezTo>
                  <a:cubicBezTo>
                    <a:pt x="4344" y="4123"/>
                    <a:pt x="4573" y="4623"/>
                    <a:pt x="4576" y="5143"/>
                  </a:cubicBezTo>
                  <a:cubicBezTo>
                    <a:pt x="4581" y="5644"/>
                    <a:pt x="4388" y="6116"/>
                    <a:pt x="4036" y="6472"/>
                  </a:cubicBezTo>
                  <a:cubicBezTo>
                    <a:pt x="3734" y="6776"/>
                    <a:pt x="3348" y="6962"/>
                    <a:pt x="2931" y="7011"/>
                  </a:cubicBezTo>
                  <a:cubicBezTo>
                    <a:pt x="3082" y="6919"/>
                    <a:pt x="3222" y="6808"/>
                    <a:pt x="3351" y="6679"/>
                  </a:cubicBezTo>
                  <a:cubicBezTo>
                    <a:pt x="3759" y="6267"/>
                    <a:pt x="3983" y="5720"/>
                    <a:pt x="3977" y="5141"/>
                  </a:cubicBezTo>
                  <a:cubicBezTo>
                    <a:pt x="3974" y="4590"/>
                    <a:pt x="3753" y="4061"/>
                    <a:pt x="3370" y="3664"/>
                  </a:cubicBezTo>
                  <a:cubicBezTo>
                    <a:pt x="3760" y="3258"/>
                    <a:pt x="3981" y="2713"/>
                    <a:pt x="3977" y="2147"/>
                  </a:cubicBezTo>
                  <a:cubicBezTo>
                    <a:pt x="3971" y="1369"/>
                    <a:pt x="3546" y="687"/>
                    <a:pt x="2915" y="310"/>
                  </a:cubicBezTo>
                  <a:close/>
                  <a:moveTo>
                    <a:pt x="1455" y="1"/>
                  </a:moveTo>
                  <a:cubicBezTo>
                    <a:pt x="1373" y="1"/>
                    <a:pt x="1308" y="66"/>
                    <a:pt x="1308" y="148"/>
                  </a:cubicBezTo>
                  <a:cubicBezTo>
                    <a:pt x="1308" y="231"/>
                    <a:pt x="1374" y="296"/>
                    <a:pt x="1455" y="296"/>
                  </a:cubicBezTo>
                  <a:lnTo>
                    <a:pt x="1790" y="296"/>
                  </a:lnTo>
                  <a:cubicBezTo>
                    <a:pt x="2825" y="296"/>
                    <a:pt x="3673" y="1127"/>
                    <a:pt x="3681" y="2148"/>
                  </a:cubicBezTo>
                  <a:cubicBezTo>
                    <a:pt x="3684" y="2684"/>
                    <a:pt x="3457" y="3197"/>
                    <a:pt x="3059" y="3555"/>
                  </a:cubicBezTo>
                  <a:cubicBezTo>
                    <a:pt x="3027" y="3582"/>
                    <a:pt x="3010" y="3624"/>
                    <a:pt x="3010" y="3666"/>
                  </a:cubicBezTo>
                  <a:cubicBezTo>
                    <a:pt x="3010" y="3709"/>
                    <a:pt x="3027" y="3748"/>
                    <a:pt x="3059" y="3776"/>
                  </a:cubicBezTo>
                  <a:cubicBezTo>
                    <a:pt x="3451" y="4127"/>
                    <a:pt x="3678" y="4625"/>
                    <a:pt x="3681" y="5144"/>
                  </a:cubicBezTo>
                  <a:cubicBezTo>
                    <a:pt x="3684" y="5647"/>
                    <a:pt x="3493" y="6117"/>
                    <a:pt x="3139" y="6474"/>
                  </a:cubicBezTo>
                  <a:cubicBezTo>
                    <a:pt x="2788" y="6830"/>
                    <a:pt x="2318" y="7025"/>
                    <a:pt x="1815" y="7025"/>
                  </a:cubicBezTo>
                  <a:lnTo>
                    <a:pt x="296" y="7025"/>
                  </a:lnTo>
                  <a:lnTo>
                    <a:pt x="296" y="6274"/>
                  </a:lnTo>
                  <a:lnTo>
                    <a:pt x="903" y="6274"/>
                  </a:lnTo>
                  <a:cubicBezTo>
                    <a:pt x="985" y="6274"/>
                    <a:pt x="1051" y="6209"/>
                    <a:pt x="1051" y="6127"/>
                  </a:cubicBezTo>
                  <a:cubicBezTo>
                    <a:pt x="1051" y="6046"/>
                    <a:pt x="984" y="5979"/>
                    <a:pt x="903" y="5979"/>
                  </a:cubicBezTo>
                  <a:lnTo>
                    <a:pt x="173" y="5979"/>
                  </a:lnTo>
                  <a:cubicBezTo>
                    <a:pt x="78" y="5979"/>
                    <a:pt x="0" y="6057"/>
                    <a:pt x="0" y="6151"/>
                  </a:cubicBezTo>
                  <a:lnTo>
                    <a:pt x="0" y="7144"/>
                  </a:lnTo>
                  <a:cubicBezTo>
                    <a:pt x="0" y="7239"/>
                    <a:pt x="78" y="7317"/>
                    <a:pt x="173" y="7317"/>
                  </a:cubicBezTo>
                  <a:lnTo>
                    <a:pt x="2708" y="7317"/>
                  </a:lnTo>
                  <a:cubicBezTo>
                    <a:pt x="3289" y="7317"/>
                    <a:pt x="3834" y="7090"/>
                    <a:pt x="4241" y="6679"/>
                  </a:cubicBezTo>
                  <a:cubicBezTo>
                    <a:pt x="4651" y="6267"/>
                    <a:pt x="4873" y="5720"/>
                    <a:pt x="4867" y="5140"/>
                  </a:cubicBezTo>
                  <a:cubicBezTo>
                    <a:pt x="4864" y="4590"/>
                    <a:pt x="4644" y="4061"/>
                    <a:pt x="4262" y="3664"/>
                  </a:cubicBezTo>
                  <a:cubicBezTo>
                    <a:pt x="4655" y="3258"/>
                    <a:pt x="4875" y="2713"/>
                    <a:pt x="4870" y="2145"/>
                  </a:cubicBezTo>
                  <a:cubicBezTo>
                    <a:pt x="4861" y="962"/>
                    <a:pt x="3880" y="1"/>
                    <a:pt x="2683" y="1"/>
                  </a:cubicBezTo>
                  <a:lnTo>
                    <a:pt x="1876" y="1"/>
                  </a:lnTo>
                  <a:cubicBezTo>
                    <a:pt x="1869" y="1"/>
                    <a:pt x="1865" y="1"/>
                    <a:pt x="1859" y="2"/>
                  </a:cubicBezTo>
                  <a:cubicBezTo>
                    <a:pt x="1835" y="2"/>
                    <a:pt x="1813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3"/>
            <p:cNvSpPr/>
            <p:nvPr/>
          </p:nvSpPr>
          <p:spPr>
            <a:xfrm>
              <a:off x="8090001" y="3014629"/>
              <a:ext cx="46403" cy="143315"/>
            </a:xfrm>
            <a:custGeom>
              <a:avLst/>
              <a:gdLst/>
              <a:ahLst/>
              <a:cxnLst/>
              <a:rect l="l" t="t" r="r" b="b"/>
              <a:pathLst>
                <a:path w="1718" h="5306" extrusionOk="0">
                  <a:moveTo>
                    <a:pt x="1219" y="300"/>
                  </a:moveTo>
                  <a:cubicBezTo>
                    <a:pt x="1333" y="300"/>
                    <a:pt x="1424" y="390"/>
                    <a:pt x="1424" y="504"/>
                  </a:cubicBezTo>
                  <a:lnTo>
                    <a:pt x="1424" y="5011"/>
                  </a:lnTo>
                  <a:lnTo>
                    <a:pt x="934" y="5011"/>
                  </a:lnTo>
                  <a:cubicBezTo>
                    <a:pt x="937" y="4885"/>
                    <a:pt x="937" y="4684"/>
                    <a:pt x="939" y="4364"/>
                  </a:cubicBezTo>
                  <a:cubicBezTo>
                    <a:pt x="942" y="3946"/>
                    <a:pt x="939" y="3367"/>
                    <a:pt x="937" y="2642"/>
                  </a:cubicBezTo>
                  <a:cubicBezTo>
                    <a:pt x="934" y="1657"/>
                    <a:pt x="928" y="666"/>
                    <a:pt x="926" y="300"/>
                  </a:cubicBezTo>
                  <a:close/>
                  <a:moveTo>
                    <a:pt x="148" y="1"/>
                  </a:moveTo>
                  <a:cubicBezTo>
                    <a:pt x="66" y="1"/>
                    <a:pt x="0" y="68"/>
                    <a:pt x="0" y="149"/>
                  </a:cubicBezTo>
                  <a:lnTo>
                    <a:pt x="0" y="667"/>
                  </a:lnTo>
                  <a:cubicBezTo>
                    <a:pt x="0" y="748"/>
                    <a:pt x="66" y="815"/>
                    <a:pt x="148" y="815"/>
                  </a:cubicBezTo>
                  <a:cubicBezTo>
                    <a:pt x="229" y="815"/>
                    <a:pt x="295" y="748"/>
                    <a:pt x="295" y="667"/>
                  </a:cubicBezTo>
                  <a:lnTo>
                    <a:pt x="295" y="297"/>
                  </a:lnTo>
                  <a:lnTo>
                    <a:pt x="629" y="297"/>
                  </a:lnTo>
                  <a:cubicBezTo>
                    <a:pt x="642" y="2017"/>
                    <a:pt x="651" y="4434"/>
                    <a:pt x="637" y="5009"/>
                  </a:cubicBezTo>
                  <a:lnTo>
                    <a:pt x="295" y="5009"/>
                  </a:lnTo>
                  <a:lnTo>
                    <a:pt x="295" y="1599"/>
                  </a:lnTo>
                  <a:cubicBezTo>
                    <a:pt x="295" y="1517"/>
                    <a:pt x="229" y="1452"/>
                    <a:pt x="148" y="1452"/>
                  </a:cubicBezTo>
                  <a:cubicBezTo>
                    <a:pt x="66" y="1452"/>
                    <a:pt x="0" y="1517"/>
                    <a:pt x="0" y="1599"/>
                  </a:cubicBezTo>
                  <a:lnTo>
                    <a:pt x="0" y="5157"/>
                  </a:lnTo>
                  <a:cubicBezTo>
                    <a:pt x="0" y="5238"/>
                    <a:pt x="66" y="5305"/>
                    <a:pt x="148" y="5305"/>
                  </a:cubicBezTo>
                  <a:lnTo>
                    <a:pt x="1569" y="5305"/>
                  </a:lnTo>
                  <a:cubicBezTo>
                    <a:pt x="1652" y="5305"/>
                    <a:pt x="1717" y="5238"/>
                    <a:pt x="1717" y="5157"/>
                  </a:cubicBezTo>
                  <a:lnTo>
                    <a:pt x="1717" y="501"/>
                  </a:lnTo>
                  <a:cubicBezTo>
                    <a:pt x="1717" y="227"/>
                    <a:pt x="1495" y="1"/>
                    <a:pt x="1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3"/>
            <p:cNvSpPr/>
            <p:nvPr/>
          </p:nvSpPr>
          <p:spPr>
            <a:xfrm>
              <a:off x="8062803" y="2987484"/>
              <a:ext cx="121464" cy="197659"/>
            </a:xfrm>
            <a:custGeom>
              <a:avLst/>
              <a:gdLst/>
              <a:ahLst/>
              <a:cxnLst/>
              <a:rect l="l" t="t" r="r" b="b"/>
              <a:pathLst>
                <a:path w="4497" h="7318" extrusionOk="0">
                  <a:moveTo>
                    <a:pt x="3997" y="296"/>
                  </a:moveTo>
                  <a:cubicBezTo>
                    <a:pt x="4109" y="296"/>
                    <a:pt x="4201" y="388"/>
                    <a:pt x="4201" y="500"/>
                  </a:cubicBezTo>
                  <a:lnTo>
                    <a:pt x="4201" y="6818"/>
                  </a:lnTo>
                  <a:cubicBezTo>
                    <a:pt x="4201" y="6930"/>
                    <a:pt x="4109" y="7021"/>
                    <a:pt x="3997" y="7021"/>
                  </a:cubicBezTo>
                  <a:lnTo>
                    <a:pt x="3688" y="7021"/>
                  </a:lnTo>
                  <a:cubicBezTo>
                    <a:pt x="3717" y="6959"/>
                    <a:pt x="3733" y="6889"/>
                    <a:pt x="3733" y="6818"/>
                  </a:cubicBezTo>
                  <a:lnTo>
                    <a:pt x="3733" y="500"/>
                  </a:lnTo>
                  <a:cubicBezTo>
                    <a:pt x="3733" y="427"/>
                    <a:pt x="3717" y="358"/>
                    <a:pt x="3688" y="296"/>
                  </a:cubicBezTo>
                  <a:close/>
                  <a:moveTo>
                    <a:pt x="148" y="1"/>
                  </a:moveTo>
                  <a:cubicBezTo>
                    <a:pt x="67" y="1"/>
                    <a:pt x="0" y="66"/>
                    <a:pt x="0" y="148"/>
                  </a:cubicBezTo>
                  <a:lnTo>
                    <a:pt x="0" y="7169"/>
                  </a:lnTo>
                  <a:cubicBezTo>
                    <a:pt x="0" y="7252"/>
                    <a:pt x="67" y="7317"/>
                    <a:pt x="148" y="7317"/>
                  </a:cubicBezTo>
                  <a:lnTo>
                    <a:pt x="3997" y="7317"/>
                  </a:lnTo>
                  <a:cubicBezTo>
                    <a:pt x="4273" y="7317"/>
                    <a:pt x="4497" y="7095"/>
                    <a:pt x="4497" y="6818"/>
                  </a:cubicBezTo>
                  <a:lnTo>
                    <a:pt x="4497" y="500"/>
                  </a:lnTo>
                  <a:cubicBezTo>
                    <a:pt x="4497" y="225"/>
                    <a:pt x="4271" y="1"/>
                    <a:pt x="3997" y="1"/>
                  </a:cubicBezTo>
                  <a:lnTo>
                    <a:pt x="1943" y="1"/>
                  </a:lnTo>
                  <a:cubicBezTo>
                    <a:pt x="1860" y="1"/>
                    <a:pt x="1795" y="66"/>
                    <a:pt x="1795" y="148"/>
                  </a:cubicBezTo>
                  <a:cubicBezTo>
                    <a:pt x="1795" y="231"/>
                    <a:pt x="1860" y="296"/>
                    <a:pt x="1943" y="296"/>
                  </a:cubicBezTo>
                  <a:lnTo>
                    <a:pt x="3231" y="296"/>
                  </a:lnTo>
                  <a:cubicBezTo>
                    <a:pt x="3345" y="296"/>
                    <a:pt x="3437" y="388"/>
                    <a:pt x="3437" y="500"/>
                  </a:cubicBezTo>
                  <a:lnTo>
                    <a:pt x="3437" y="6818"/>
                  </a:lnTo>
                  <a:cubicBezTo>
                    <a:pt x="3437" y="6930"/>
                    <a:pt x="3345" y="7021"/>
                    <a:pt x="3231" y="7021"/>
                  </a:cubicBezTo>
                  <a:lnTo>
                    <a:pt x="296" y="7021"/>
                  </a:lnTo>
                  <a:lnTo>
                    <a:pt x="296" y="296"/>
                  </a:lnTo>
                  <a:lnTo>
                    <a:pt x="1065" y="296"/>
                  </a:lnTo>
                  <a:cubicBezTo>
                    <a:pt x="1146" y="296"/>
                    <a:pt x="1213" y="231"/>
                    <a:pt x="1213" y="148"/>
                  </a:cubicBezTo>
                  <a:cubicBezTo>
                    <a:pt x="1213" y="66"/>
                    <a:pt x="1146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3" name="Google Shape;3153;p73"/>
          <p:cNvGrpSpPr/>
          <p:nvPr/>
        </p:nvGrpSpPr>
        <p:grpSpPr>
          <a:xfrm>
            <a:off x="7915211" y="4107326"/>
            <a:ext cx="269074" cy="243846"/>
            <a:chOff x="7915211" y="4107326"/>
            <a:chExt cx="269074" cy="243846"/>
          </a:xfrm>
        </p:grpSpPr>
        <p:sp>
          <p:nvSpPr>
            <p:cNvPr id="3154" name="Google Shape;3154;p73"/>
            <p:cNvSpPr/>
            <p:nvPr/>
          </p:nvSpPr>
          <p:spPr>
            <a:xfrm>
              <a:off x="8006261" y="4117455"/>
              <a:ext cx="154578" cy="21770"/>
            </a:xfrm>
            <a:custGeom>
              <a:avLst/>
              <a:gdLst/>
              <a:ahLst/>
              <a:cxnLst/>
              <a:rect l="l" t="t" r="r" b="b"/>
              <a:pathLst>
                <a:path w="5723" h="806" extrusionOk="0">
                  <a:moveTo>
                    <a:pt x="334" y="1"/>
                  </a:moveTo>
                  <a:cubicBezTo>
                    <a:pt x="150" y="1"/>
                    <a:pt x="1" y="152"/>
                    <a:pt x="1" y="334"/>
                  </a:cubicBezTo>
                  <a:lnTo>
                    <a:pt x="1" y="472"/>
                  </a:lnTo>
                  <a:cubicBezTo>
                    <a:pt x="1" y="654"/>
                    <a:pt x="149" y="805"/>
                    <a:pt x="334" y="805"/>
                  </a:cubicBezTo>
                  <a:lnTo>
                    <a:pt x="5391" y="805"/>
                  </a:lnTo>
                  <a:cubicBezTo>
                    <a:pt x="5573" y="805"/>
                    <a:pt x="5722" y="654"/>
                    <a:pt x="5722" y="472"/>
                  </a:cubicBezTo>
                  <a:lnTo>
                    <a:pt x="5722" y="334"/>
                  </a:lnTo>
                  <a:cubicBezTo>
                    <a:pt x="5722" y="148"/>
                    <a:pt x="5573" y="1"/>
                    <a:pt x="5391" y="1"/>
                  </a:cubicBezTo>
                  <a:lnTo>
                    <a:pt x="1885" y="1"/>
                  </a:lnTo>
                  <a:cubicBezTo>
                    <a:pt x="1805" y="1"/>
                    <a:pt x="1738" y="68"/>
                    <a:pt x="1738" y="148"/>
                  </a:cubicBezTo>
                  <a:cubicBezTo>
                    <a:pt x="1738" y="231"/>
                    <a:pt x="1805" y="296"/>
                    <a:pt x="1885" y="296"/>
                  </a:cubicBezTo>
                  <a:lnTo>
                    <a:pt x="5391" y="296"/>
                  </a:lnTo>
                  <a:cubicBezTo>
                    <a:pt x="5409" y="296"/>
                    <a:pt x="5425" y="312"/>
                    <a:pt x="5425" y="332"/>
                  </a:cubicBezTo>
                  <a:lnTo>
                    <a:pt x="5425" y="471"/>
                  </a:lnTo>
                  <a:cubicBezTo>
                    <a:pt x="5425" y="489"/>
                    <a:pt x="5409" y="505"/>
                    <a:pt x="5391" y="505"/>
                  </a:cubicBezTo>
                  <a:lnTo>
                    <a:pt x="334" y="505"/>
                  </a:lnTo>
                  <a:cubicBezTo>
                    <a:pt x="314" y="505"/>
                    <a:pt x="298" y="489"/>
                    <a:pt x="298" y="471"/>
                  </a:cubicBezTo>
                  <a:lnTo>
                    <a:pt x="298" y="332"/>
                  </a:lnTo>
                  <a:cubicBezTo>
                    <a:pt x="298" y="312"/>
                    <a:pt x="314" y="296"/>
                    <a:pt x="334" y="296"/>
                  </a:cubicBezTo>
                  <a:cubicBezTo>
                    <a:pt x="415" y="296"/>
                    <a:pt x="482" y="231"/>
                    <a:pt x="482" y="148"/>
                  </a:cubicBezTo>
                  <a:cubicBezTo>
                    <a:pt x="482" y="68"/>
                    <a:pt x="415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3"/>
            <p:cNvSpPr/>
            <p:nvPr/>
          </p:nvSpPr>
          <p:spPr>
            <a:xfrm>
              <a:off x="7915211" y="4107326"/>
              <a:ext cx="269074" cy="243846"/>
            </a:xfrm>
            <a:custGeom>
              <a:avLst/>
              <a:gdLst/>
              <a:ahLst/>
              <a:cxnLst/>
              <a:rect l="l" t="t" r="r" b="b"/>
              <a:pathLst>
                <a:path w="9962" h="9028" extrusionOk="0">
                  <a:moveTo>
                    <a:pt x="450" y="0"/>
                  </a:moveTo>
                  <a:cubicBezTo>
                    <a:pt x="201" y="0"/>
                    <a:pt x="0" y="203"/>
                    <a:pt x="0" y="452"/>
                  </a:cubicBezTo>
                  <a:lnTo>
                    <a:pt x="0" y="2715"/>
                  </a:lnTo>
                  <a:cubicBezTo>
                    <a:pt x="0" y="2796"/>
                    <a:pt x="66" y="2863"/>
                    <a:pt x="148" y="2863"/>
                  </a:cubicBezTo>
                  <a:cubicBezTo>
                    <a:pt x="229" y="2863"/>
                    <a:pt x="296" y="2796"/>
                    <a:pt x="296" y="2715"/>
                  </a:cubicBezTo>
                  <a:lnTo>
                    <a:pt x="296" y="1627"/>
                  </a:lnTo>
                  <a:lnTo>
                    <a:pt x="8393" y="1627"/>
                  </a:lnTo>
                  <a:cubicBezTo>
                    <a:pt x="8475" y="1627"/>
                    <a:pt x="8541" y="1562"/>
                    <a:pt x="8541" y="1479"/>
                  </a:cubicBezTo>
                  <a:cubicBezTo>
                    <a:pt x="8541" y="1397"/>
                    <a:pt x="8475" y="1331"/>
                    <a:pt x="8393" y="1331"/>
                  </a:cubicBezTo>
                  <a:lnTo>
                    <a:pt x="296" y="1331"/>
                  </a:lnTo>
                  <a:lnTo>
                    <a:pt x="296" y="453"/>
                  </a:lnTo>
                  <a:cubicBezTo>
                    <a:pt x="296" y="368"/>
                    <a:pt x="366" y="299"/>
                    <a:pt x="450" y="299"/>
                  </a:cubicBezTo>
                  <a:lnTo>
                    <a:pt x="9510" y="299"/>
                  </a:lnTo>
                  <a:cubicBezTo>
                    <a:pt x="9596" y="299"/>
                    <a:pt x="9664" y="371"/>
                    <a:pt x="9664" y="453"/>
                  </a:cubicBezTo>
                  <a:lnTo>
                    <a:pt x="9664" y="8579"/>
                  </a:lnTo>
                  <a:cubicBezTo>
                    <a:pt x="9664" y="8665"/>
                    <a:pt x="9594" y="8734"/>
                    <a:pt x="9510" y="8734"/>
                  </a:cubicBezTo>
                  <a:lnTo>
                    <a:pt x="450" y="8734"/>
                  </a:lnTo>
                  <a:cubicBezTo>
                    <a:pt x="365" y="8734"/>
                    <a:pt x="296" y="8663"/>
                    <a:pt x="296" y="8579"/>
                  </a:cubicBezTo>
                  <a:lnTo>
                    <a:pt x="296" y="4814"/>
                  </a:lnTo>
                  <a:cubicBezTo>
                    <a:pt x="296" y="4732"/>
                    <a:pt x="229" y="4667"/>
                    <a:pt x="148" y="4667"/>
                  </a:cubicBezTo>
                  <a:cubicBezTo>
                    <a:pt x="66" y="4667"/>
                    <a:pt x="0" y="4732"/>
                    <a:pt x="0" y="4814"/>
                  </a:cubicBezTo>
                  <a:lnTo>
                    <a:pt x="0" y="8578"/>
                  </a:lnTo>
                  <a:cubicBezTo>
                    <a:pt x="0" y="8827"/>
                    <a:pt x="203" y="9028"/>
                    <a:pt x="450" y="9028"/>
                  </a:cubicBezTo>
                  <a:lnTo>
                    <a:pt x="9510" y="9028"/>
                  </a:lnTo>
                  <a:cubicBezTo>
                    <a:pt x="9759" y="9028"/>
                    <a:pt x="9960" y="8825"/>
                    <a:pt x="9960" y="8578"/>
                  </a:cubicBezTo>
                  <a:lnTo>
                    <a:pt x="9960" y="452"/>
                  </a:lnTo>
                  <a:cubicBezTo>
                    <a:pt x="9962" y="203"/>
                    <a:pt x="9759" y="0"/>
                    <a:pt x="9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3"/>
            <p:cNvSpPr/>
            <p:nvPr/>
          </p:nvSpPr>
          <p:spPr>
            <a:xfrm>
              <a:off x="8014499" y="4182521"/>
              <a:ext cx="62447" cy="80544"/>
            </a:xfrm>
            <a:custGeom>
              <a:avLst/>
              <a:gdLst/>
              <a:ahLst/>
              <a:cxnLst/>
              <a:rect l="l" t="t" r="r" b="b"/>
              <a:pathLst>
                <a:path w="2312" h="2982" extrusionOk="0">
                  <a:moveTo>
                    <a:pt x="2016" y="297"/>
                  </a:moveTo>
                  <a:lnTo>
                    <a:pt x="2016" y="2686"/>
                  </a:lnTo>
                  <a:lnTo>
                    <a:pt x="296" y="2686"/>
                  </a:lnTo>
                  <a:lnTo>
                    <a:pt x="296" y="297"/>
                  </a:lnTo>
                  <a:close/>
                  <a:moveTo>
                    <a:pt x="149" y="1"/>
                  </a:moveTo>
                  <a:cubicBezTo>
                    <a:pt x="68" y="1"/>
                    <a:pt x="1" y="66"/>
                    <a:pt x="1" y="149"/>
                  </a:cubicBezTo>
                  <a:lnTo>
                    <a:pt x="1" y="2834"/>
                  </a:lnTo>
                  <a:cubicBezTo>
                    <a:pt x="1" y="2915"/>
                    <a:pt x="68" y="2981"/>
                    <a:pt x="149" y="2981"/>
                  </a:cubicBezTo>
                  <a:lnTo>
                    <a:pt x="2164" y="2981"/>
                  </a:lnTo>
                  <a:cubicBezTo>
                    <a:pt x="2247" y="2981"/>
                    <a:pt x="2312" y="2915"/>
                    <a:pt x="2312" y="2834"/>
                  </a:cubicBezTo>
                  <a:lnTo>
                    <a:pt x="2312" y="149"/>
                  </a:lnTo>
                  <a:cubicBezTo>
                    <a:pt x="2312" y="66"/>
                    <a:pt x="2247" y="1"/>
                    <a:pt x="2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3"/>
            <p:cNvSpPr/>
            <p:nvPr/>
          </p:nvSpPr>
          <p:spPr>
            <a:xfrm>
              <a:off x="7948244" y="4195432"/>
              <a:ext cx="43054" cy="54641"/>
            </a:xfrm>
            <a:custGeom>
              <a:avLst/>
              <a:gdLst/>
              <a:ahLst/>
              <a:cxnLst/>
              <a:rect l="l" t="t" r="r" b="b"/>
              <a:pathLst>
                <a:path w="1594" h="2023" extrusionOk="0">
                  <a:moveTo>
                    <a:pt x="1297" y="296"/>
                  </a:moveTo>
                  <a:lnTo>
                    <a:pt x="1297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8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8" y="2023"/>
                    <a:pt x="149" y="2023"/>
                  </a:cubicBezTo>
                  <a:lnTo>
                    <a:pt x="1445" y="2023"/>
                  </a:lnTo>
                  <a:cubicBezTo>
                    <a:pt x="1526" y="2023"/>
                    <a:pt x="1593" y="1957"/>
                    <a:pt x="1593" y="1875"/>
                  </a:cubicBezTo>
                  <a:lnTo>
                    <a:pt x="1593" y="149"/>
                  </a:lnTo>
                  <a:cubicBezTo>
                    <a:pt x="1593" y="68"/>
                    <a:pt x="1526" y="1"/>
                    <a:pt x="1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3"/>
            <p:cNvSpPr/>
            <p:nvPr/>
          </p:nvSpPr>
          <p:spPr>
            <a:xfrm>
              <a:off x="8102902" y="4195432"/>
              <a:ext cx="43000" cy="54641"/>
            </a:xfrm>
            <a:custGeom>
              <a:avLst/>
              <a:gdLst/>
              <a:ahLst/>
              <a:cxnLst/>
              <a:rect l="l" t="t" r="r" b="b"/>
              <a:pathLst>
                <a:path w="1592" h="2023" extrusionOk="0">
                  <a:moveTo>
                    <a:pt x="1296" y="296"/>
                  </a:moveTo>
                  <a:lnTo>
                    <a:pt x="1296" y="1727"/>
                  </a:lnTo>
                  <a:lnTo>
                    <a:pt x="297" y="1727"/>
                  </a:lnTo>
                  <a:lnTo>
                    <a:pt x="297" y="296"/>
                  </a:lnTo>
                  <a:close/>
                  <a:moveTo>
                    <a:pt x="149" y="1"/>
                  </a:moveTo>
                  <a:cubicBezTo>
                    <a:pt x="66" y="1"/>
                    <a:pt x="1" y="68"/>
                    <a:pt x="1" y="149"/>
                  </a:cubicBezTo>
                  <a:lnTo>
                    <a:pt x="1" y="1875"/>
                  </a:lnTo>
                  <a:cubicBezTo>
                    <a:pt x="1" y="1957"/>
                    <a:pt x="66" y="2023"/>
                    <a:pt x="149" y="2023"/>
                  </a:cubicBezTo>
                  <a:lnTo>
                    <a:pt x="1444" y="2023"/>
                  </a:lnTo>
                  <a:cubicBezTo>
                    <a:pt x="1526" y="2023"/>
                    <a:pt x="1592" y="1957"/>
                    <a:pt x="1592" y="1875"/>
                  </a:cubicBezTo>
                  <a:lnTo>
                    <a:pt x="1592" y="149"/>
                  </a:lnTo>
                  <a:cubicBezTo>
                    <a:pt x="1592" y="68"/>
                    <a:pt x="1526" y="1"/>
                    <a:pt x="14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3"/>
            <p:cNvSpPr/>
            <p:nvPr/>
          </p:nvSpPr>
          <p:spPr>
            <a:xfrm>
              <a:off x="8024979" y="4203075"/>
              <a:ext cx="41568" cy="39435"/>
            </a:xfrm>
            <a:custGeom>
              <a:avLst/>
              <a:gdLst/>
              <a:ahLst/>
              <a:cxnLst/>
              <a:rect l="l" t="t" r="r" b="b"/>
              <a:pathLst>
                <a:path w="1539" h="1460" extrusionOk="0">
                  <a:moveTo>
                    <a:pt x="772" y="462"/>
                  </a:moveTo>
                  <a:lnTo>
                    <a:pt x="841" y="588"/>
                  </a:lnTo>
                  <a:cubicBezTo>
                    <a:pt x="863" y="627"/>
                    <a:pt x="901" y="656"/>
                    <a:pt x="947" y="664"/>
                  </a:cubicBezTo>
                  <a:lnTo>
                    <a:pt x="1088" y="689"/>
                  </a:lnTo>
                  <a:lnTo>
                    <a:pt x="981" y="792"/>
                  </a:lnTo>
                  <a:cubicBezTo>
                    <a:pt x="950" y="826"/>
                    <a:pt x="934" y="869"/>
                    <a:pt x="942" y="915"/>
                  </a:cubicBezTo>
                  <a:lnTo>
                    <a:pt x="962" y="1056"/>
                  </a:lnTo>
                  <a:lnTo>
                    <a:pt x="833" y="994"/>
                  </a:lnTo>
                  <a:cubicBezTo>
                    <a:pt x="814" y="985"/>
                    <a:pt x="791" y="978"/>
                    <a:pt x="769" y="978"/>
                  </a:cubicBezTo>
                  <a:cubicBezTo>
                    <a:pt x="747" y="978"/>
                    <a:pt x="724" y="985"/>
                    <a:pt x="704" y="994"/>
                  </a:cubicBezTo>
                  <a:lnTo>
                    <a:pt x="576" y="1056"/>
                  </a:lnTo>
                  <a:lnTo>
                    <a:pt x="595" y="915"/>
                  </a:lnTo>
                  <a:cubicBezTo>
                    <a:pt x="601" y="869"/>
                    <a:pt x="587" y="824"/>
                    <a:pt x="556" y="792"/>
                  </a:cubicBezTo>
                  <a:lnTo>
                    <a:pt x="458" y="689"/>
                  </a:lnTo>
                  <a:lnTo>
                    <a:pt x="599" y="664"/>
                  </a:lnTo>
                  <a:cubicBezTo>
                    <a:pt x="645" y="656"/>
                    <a:pt x="684" y="628"/>
                    <a:pt x="705" y="588"/>
                  </a:cubicBezTo>
                  <a:lnTo>
                    <a:pt x="772" y="462"/>
                  </a:lnTo>
                  <a:close/>
                  <a:moveTo>
                    <a:pt x="769" y="1"/>
                  </a:moveTo>
                  <a:cubicBezTo>
                    <a:pt x="715" y="1"/>
                    <a:pt x="663" y="29"/>
                    <a:pt x="638" y="79"/>
                  </a:cubicBezTo>
                  <a:lnTo>
                    <a:pt x="475" y="385"/>
                  </a:lnTo>
                  <a:lnTo>
                    <a:pt x="133" y="448"/>
                  </a:lnTo>
                  <a:cubicBezTo>
                    <a:pt x="78" y="457"/>
                    <a:pt x="36" y="496"/>
                    <a:pt x="17" y="547"/>
                  </a:cubicBezTo>
                  <a:cubicBezTo>
                    <a:pt x="0" y="600"/>
                    <a:pt x="14" y="656"/>
                    <a:pt x="52" y="695"/>
                  </a:cubicBezTo>
                  <a:lnTo>
                    <a:pt x="293" y="946"/>
                  </a:lnTo>
                  <a:lnTo>
                    <a:pt x="246" y="1290"/>
                  </a:lnTo>
                  <a:cubicBezTo>
                    <a:pt x="238" y="1344"/>
                    <a:pt x="262" y="1397"/>
                    <a:pt x="305" y="1430"/>
                  </a:cubicBezTo>
                  <a:cubicBezTo>
                    <a:pt x="332" y="1448"/>
                    <a:pt x="364" y="1458"/>
                    <a:pt x="395" y="1458"/>
                  </a:cubicBezTo>
                  <a:cubicBezTo>
                    <a:pt x="417" y="1458"/>
                    <a:pt x="438" y="1453"/>
                    <a:pt x="458" y="1444"/>
                  </a:cubicBezTo>
                  <a:lnTo>
                    <a:pt x="771" y="1293"/>
                  </a:lnTo>
                  <a:lnTo>
                    <a:pt x="1084" y="1444"/>
                  </a:lnTo>
                  <a:cubicBezTo>
                    <a:pt x="1105" y="1453"/>
                    <a:pt x="1127" y="1459"/>
                    <a:pt x="1149" y="1459"/>
                  </a:cubicBezTo>
                  <a:cubicBezTo>
                    <a:pt x="1180" y="1459"/>
                    <a:pt x="1208" y="1450"/>
                    <a:pt x="1236" y="1430"/>
                  </a:cubicBezTo>
                  <a:cubicBezTo>
                    <a:pt x="1281" y="1399"/>
                    <a:pt x="1301" y="1344"/>
                    <a:pt x="1297" y="1290"/>
                  </a:cubicBezTo>
                  <a:lnTo>
                    <a:pt x="1250" y="946"/>
                  </a:lnTo>
                  <a:lnTo>
                    <a:pt x="1491" y="695"/>
                  </a:lnTo>
                  <a:cubicBezTo>
                    <a:pt x="1524" y="656"/>
                    <a:pt x="1538" y="597"/>
                    <a:pt x="1519" y="547"/>
                  </a:cubicBezTo>
                  <a:cubicBezTo>
                    <a:pt x="1502" y="494"/>
                    <a:pt x="1460" y="457"/>
                    <a:pt x="1406" y="448"/>
                  </a:cubicBezTo>
                  <a:lnTo>
                    <a:pt x="1063" y="385"/>
                  </a:lnTo>
                  <a:lnTo>
                    <a:pt x="900" y="79"/>
                  </a:lnTo>
                  <a:cubicBezTo>
                    <a:pt x="873" y="29"/>
                    <a:pt x="824" y="1"/>
                    <a:pt x="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3"/>
            <p:cNvSpPr/>
            <p:nvPr/>
          </p:nvSpPr>
          <p:spPr>
            <a:xfrm>
              <a:off x="8013203" y="4282457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3"/>
            <p:cNvSpPr/>
            <p:nvPr/>
          </p:nvSpPr>
          <p:spPr>
            <a:xfrm>
              <a:off x="8026356" y="4297582"/>
              <a:ext cx="38759" cy="8022"/>
            </a:xfrm>
            <a:custGeom>
              <a:avLst/>
              <a:gdLst/>
              <a:ahLst/>
              <a:cxnLst/>
              <a:rect l="l" t="t" r="r" b="b"/>
              <a:pathLst>
                <a:path w="1435" h="297" extrusionOk="0">
                  <a:moveTo>
                    <a:pt x="148" y="1"/>
                  </a:moveTo>
                  <a:cubicBezTo>
                    <a:pt x="66" y="1"/>
                    <a:pt x="1" y="68"/>
                    <a:pt x="1" y="149"/>
                  </a:cubicBezTo>
                  <a:cubicBezTo>
                    <a:pt x="1" y="231"/>
                    <a:pt x="66" y="297"/>
                    <a:pt x="148" y="297"/>
                  </a:cubicBezTo>
                  <a:lnTo>
                    <a:pt x="1286" y="297"/>
                  </a:lnTo>
                  <a:cubicBezTo>
                    <a:pt x="1367" y="297"/>
                    <a:pt x="1434" y="231"/>
                    <a:pt x="1434" y="149"/>
                  </a:cubicBezTo>
                  <a:cubicBezTo>
                    <a:pt x="1434" y="68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3"/>
            <p:cNvSpPr/>
            <p:nvPr/>
          </p:nvSpPr>
          <p:spPr>
            <a:xfrm>
              <a:off x="8013203" y="4312681"/>
              <a:ext cx="65013" cy="8022"/>
            </a:xfrm>
            <a:custGeom>
              <a:avLst/>
              <a:gdLst/>
              <a:ahLst/>
              <a:cxnLst/>
              <a:rect l="l" t="t" r="r" b="b"/>
              <a:pathLst>
                <a:path w="2407" h="297" extrusionOk="0">
                  <a:moveTo>
                    <a:pt x="148" y="1"/>
                  </a:moveTo>
                  <a:cubicBezTo>
                    <a:pt x="67" y="1"/>
                    <a:pt x="0" y="67"/>
                    <a:pt x="0" y="148"/>
                  </a:cubicBezTo>
                  <a:cubicBezTo>
                    <a:pt x="0" y="231"/>
                    <a:pt x="67" y="296"/>
                    <a:pt x="148" y="296"/>
                  </a:cubicBezTo>
                  <a:lnTo>
                    <a:pt x="2259" y="296"/>
                  </a:lnTo>
                  <a:cubicBezTo>
                    <a:pt x="2341" y="296"/>
                    <a:pt x="2407" y="231"/>
                    <a:pt x="2407" y="148"/>
                  </a:cubicBezTo>
                  <a:cubicBezTo>
                    <a:pt x="2407" y="67"/>
                    <a:pt x="2341" y="1"/>
                    <a:pt x="2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3"/>
            <p:cNvSpPr/>
            <p:nvPr/>
          </p:nvSpPr>
          <p:spPr>
            <a:xfrm>
              <a:off x="792804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3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3"/>
            <p:cNvSpPr/>
            <p:nvPr/>
          </p:nvSpPr>
          <p:spPr>
            <a:xfrm>
              <a:off x="7952079" y="4117455"/>
              <a:ext cx="21689" cy="21689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296"/>
                  </a:moveTo>
                  <a:cubicBezTo>
                    <a:pt x="460" y="296"/>
                    <a:pt x="506" y="343"/>
                    <a:pt x="506" y="402"/>
                  </a:cubicBezTo>
                  <a:cubicBezTo>
                    <a:pt x="506" y="460"/>
                    <a:pt x="460" y="506"/>
                    <a:pt x="402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2" y="296"/>
                  </a:cubicBezTo>
                  <a:close/>
                  <a:moveTo>
                    <a:pt x="402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2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3"/>
            <p:cNvSpPr/>
            <p:nvPr/>
          </p:nvSpPr>
          <p:spPr>
            <a:xfrm>
              <a:off x="7974281" y="4117455"/>
              <a:ext cx="21662" cy="21689"/>
            </a:xfrm>
            <a:custGeom>
              <a:avLst/>
              <a:gdLst/>
              <a:ahLst/>
              <a:cxnLst/>
              <a:rect l="l" t="t" r="r" b="b"/>
              <a:pathLst>
                <a:path w="802" h="803" extrusionOk="0">
                  <a:moveTo>
                    <a:pt x="400" y="296"/>
                  </a:moveTo>
                  <a:cubicBezTo>
                    <a:pt x="459" y="296"/>
                    <a:pt x="506" y="343"/>
                    <a:pt x="506" y="402"/>
                  </a:cubicBezTo>
                  <a:cubicBezTo>
                    <a:pt x="506" y="460"/>
                    <a:pt x="459" y="506"/>
                    <a:pt x="400" y="506"/>
                  </a:cubicBezTo>
                  <a:cubicBezTo>
                    <a:pt x="343" y="506"/>
                    <a:pt x="296" y="460"/>
                    <a:pt x="296" y="402"/>
                  </a:cubicBezTo>
                  <a:cubicBezTo>
                    <a:pt x="296" y="343"/>
                    <a:pt x="343" y="296"/>
                    <a:pt x="400" y="296"/>
                  </a:cubicBezTo>
                  <a:close/>
                  <a:moveTo>
                    <a:pt x="400" y="1"/>
                  </a:moveTo>
                  <a:cubicBezTo>
                    <a:pt x="179" y="1"/>
                    <a:pt x="0" y="180"/>
                    <a:pt x="0" y="402"/>
                  </a:cubicBezTo>
                  <a:cubicBezTo>
                    <a:pt x="0" y="623"/>
                    <a:pt x="179" y="802"/>
                    <a:pt x="400" y="802"/>
                  </a:cubicBezTo>
                  <a:cubicBezTo>
                    <a:pt x="623" y="802"/>
                    <a:pt x="802" y="623"/>
                    <a:pt x="802" y="402"/>
                  </a:cubicBezTo>
                  <a:cubicBezTo>
                    <a:pt x="802" y="180"/>
                    <a:pt x="621" y="1"/>
                    <a:pt x="4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1D851-58E8-B19E-B1FF-953AEFD9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2" y="1380358"/>
            <a:ext cx="5092962" cy="322314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D2856C-91E7-B6A2-7986-D9693D4B7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224">
            <a:off x="5526964" y="1629420"/>
            <a:ext cx="2148688" cy="2420071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Illustration of 2 types of recommendation systems-  Content-based Filtering (CBF) and Collaborative Filtering (CF).</a:t>
            </a:r>
          </a:p>
          <a:p>
            <a:pPr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416103" y="540000"/>
            <a:ext cx="8007897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Collaborati</a:t>
            </a:r>
            <a:r>
              <a:rPr lang="en-GB" u="sng" dirty="0" err="1"/>
              <a:t>ve</a:t>
            </a:r>
            <a:r>
              <a:rPr lang="en-GB" u="sng" dirty="0"/>
              <a:t> Filtering with SVD Model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1" y="1333254"/>
            <a:ext cx="2531842" cy="285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The 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low RMSE shows that the model is reliable to provide personalised recommendations.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All movies predicted for </a:t>
            </a:r>
            <a:r>
              <a:rPr lang="en-GB" sz="1800" dirty="0" err="1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UserId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1 are 5-star rated 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E5767-146C-4577-9DC7-0EBACD24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03" y="1274263"/>
            <a:ext cx="5573636" cy="3017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Co</a:t>
            </a:r>
            <a:r>
              <a:rPr lang="en-GB" u="sng" dirty="0" err="1"/>
              <a:t>ntent</a:t>
            </a:r>
            <a:r>
              <a:rPr lang="en-GB" u="sng" dirty="0"/>
              <a:t>-Based Filtering Model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0" y="1434199"/>
            <a:ext cx="2702823" cy="199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Compared to collaborative filtering with SVD, the model’s higher RMSE suggests less accuracy in prediction. 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E8179-99CA-499C-AAE9-10681174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6" y="1371601"/>
            <a:ext cx="5604103" cy="29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28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p1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Hybrid Approach</a:t>
            </a:r>
            <a:endParaRPr u="sng" dirty="0"/>
          </a:p>
        </p:txBody>
      </p:sp>
      <p:sp>
        <p:nvSpPr>
          <p:cNvPr id="7964" name="Google Shape;7964;p120"/>
          <p:cNvSpPr txBox="1"/>
          <p:nvPr/>
        </p:nvSpPr>
        <p:spPr>
          <a:xfrm>
            <a:off x="6034020" y="1434200"/>
            <a:ext cx="2389979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Despite the higher RMSE, t</a:t>
            </a:r>
            <a:r>
              <a:rPr lang="en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he</a:t>
            </a:r>
            <a:r>
              <a:rPr lang="en-GB" sz="1800" dirty="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rPr>
              <a:t> benefits of combining the two preceding models might provide more balanced and well-rounded recommendations.</a:t>
            </a:r>
            <a:endParaRPr sz="1800" dirty="0">
              <a:solidFill>
                <a:schemeClr val="accent5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cxnSp>
        <p:nvCxnSpPr>
          <p:cNvPr id="7973" name="Google Shape;7973;p120"/>
          <p:cNvCxnSpPr/>
          <p:nvPr/>
        </p:nvCxnSpPr>
        <p:spPr>
          <a:xfrm>
            <a:off x="6122588" y="186721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A2653E0-8C96-41F6-AF22-5CC062CD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8" y="1434200"/>
            <a:ext cx="5455549" cy="31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22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Findin</a:t>
            </a:r>
            <a:r>
              <a:rPr lang="en-GB" u="sng" dirty="0" err="1"/>
              <a:t>gs</a:t>
            </a:r>
            <a:endParaRPr u="sng" dirty="0"/>
          </a:p>
        </p:txBody>
      </p:sp>
      <p:sp>
        <p:nvSpPr>
          <p:cNvPr id="7773" name="Google Shape;7773;p116"/>
          <p:cNvSpPr txBox="1"/>
          <p:nvPr/>
        </p:nvSpPr>
        <p:spPr>
          <a:xfrm>
            <a:off x="1061043" y="3195373"/>
            <a:ext cx="6690432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776" name="Google Shape;7776;p116"/>
          <p:cNvSpPr txBox="1"/>
          <p:nvPr/>
        </p:nvSpPr>
        <p:spPr>
          <a:xfrm>
            <a:off x="1061043" y="2134900"/>
            <a:ext cx="6690432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The collaborative filtering with singular value decomposition (SVD) model with a low RMSE indicates higher accuracy as compared to the hybrid and content based filtering model.</a:t>
            </a:r>
            <a:endParaRPr sz="1600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780" name="Google Shape;7780;p116"/>
          <p:cNvSpPr txBox="1"/>
          <p:nvPr/>
        </p:nvSpPr>
        <p:spPr>
          <a:xfrm>
            <a:off x="1075638" y="1242450"/>
            <a:ext cx="6818912" cy="233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All the three models were able to identify movies with the highest rating of 5.                                                                                                                                                                                     </a:t>
            </a: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sz="1600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Findin</a:t>
            </a:r>
            <a:r>
              <a:rPr lang="en-GB" u="sng" dirty="0" err="1"/>
              <a:t>gs</a:t>
            </a:r>
            <a:r>
              <a:rPr lang="en-GB" u="sng" dirty="0"/>
              <a:t>…Continuation</a:t>
            </a:r>
            <a:endParaRPr u="sng" dirty="0"/>
          </a:p>
        </p:txBody>
      </p:sp>
      <p:sp>
        <p:nvSpPr>
          <p:cNvPr id="7776" name="Google Shape;7776;p116"/>
          <p:cNvSpPr txBox="1"/>
          <p:nvPr/>
        </p:nvSpPr>
        <p:spPr>
          <a:xfrm>
            <a:off x="1116343" y="1433543"/>
            <a:ext cx="6690432" cy="108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Content-Based Filtering method provides moderate RSME, indicating fairly good accuracy. This can be a good alternative if the user has rich content features and want to recommend items based on the attributes of movies the user has liked.</a:t>
            </a:r>
          </a:p>
          <a:p>
            <a:pPr>
              <a:spcAft>
                <a:spcPts val="1200"/>
              </a:spcAft>
            </a:pPr>
            <a:endParaRPr lang="en-GB"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 The hybrid model appears to take into consideration both collaborative filtering and content-based filtering model details. The moderately higher Root Mean Square Error (RMSE) indicates slightly lower prediction accuracy compared to the other two models.</a:t>
            </a:r>
          </a:p>
          <a:p>
            <a:pPr lvl="0">
              <a:spcAft>
                <a:spcPts val="1200"/>
              </a:spcAft>
            </a:pPr>
            <a:endParaRPr lang="en-GB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lang="en-GB" b="1" dirty="0">
              <a:solidFill>
                <a:schemeClr val="accent5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1642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Google Shape;3730;p79"/>
          <p:cNvSpPr txBox="1">
            <a:spLocks noGrp="1"/>
          </p:cNvSpPr>
          <p:nvPr>
            <p:ph type="title"/>
          </p:nvPr>
        </p:nvSpPr>
        <p:spPr>
          <a:xfrm>
            <a:off x="1389750" y="540000"/>
            <a:ext cx="63645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>
                <a:solidFill>
                  <a:schemeClr val="accent6"/>
                </a:solidFill>
              </a:rPr>
              <a:t>MOVIE</a:t>
            </a:r>
            <a:r>
              <a:rPr lang="en" dirty="0"/>
              <a:t> IS WORTH A THOUSAND </a:t>
            </a:r>
            <a:r>
              <a:rPr lang="en" dirty="0">
                <a:solidFill>
                  <a:schemeClr val="accent6"/>
                </a:solidFill>
              </a:rPr>
              <a:t>WORDS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7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" name="Google Shape;7772;p1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Recommendation</a:t>
            </a:r>
            <a:endParaRPr dirty="0"/>
          </a:p>
        </p:txBody>
      </p:sp>
      <p:sp>
        <p:nvSpPr>
          <p:cNvPr id="7776" name="Google Shape;7776;p116"/>
          <p:cNvSpPr txBox="1"/>
          <p:nvPr/>
        </p:nvSpPr>
        <p:spPr>
          <a:xfrm>
            <a:off x="1083757" y="1412614"/>
            <a:ext cx="6690432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GB" sz="1600" b="1" dirty="0">
                <a:solidFill>
                  <a:schemeClr val="accent5"/>
                </a:solidFill>
                <a:latin typeface="Kumbh Sans"/>
                <a:ea typeface="Kumbh Sans"/>
                <a:cs typeface="Kumbh Sans"/>
                <a:sym typeface="Kumbh Sans"/>
              </a:rPr>
              <a:t>*   Because of its accuracy and capacity to employ user-specific interaction data, Collaborative Filtering (SVD) model is the best option given the task's emphasis on user ratings. Its accuracy and simplicity makes it a favourable recommendation model.</a:t>
            </a:r>
          </a:p>
          <a:p>
            <a:pPr lvl="0">
              <a:spcAft>
                <a:spcPts val="1200"/>
              </a:spcAft>
            </a:pPr>
            <a:endParaRPr dirty="0">
              <a:solidFill>
                <a:schemeClr val="accent6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7781" name="Google Shape;7781;p116"/>
          <p:cNvGrpSpPr/>
          <p:nvPr/>
        </p:nvGrpSpPr>
        <p:grpSpPr>
          <a:xfrm>
            <a:off x="7847775" y="1571500"/>
            <a:ext cx="190750" cy="283225"/>
            <a:chOff x="923775" y="1828850"/>
            <a:chExt cx="190750" cy="283225"/>
          </a:xfrm>
        </p:grpSpPr>
        <p:sp>
          <p:nvSpPr>
            <p:cNvPr id="7782" name="Google Shape;7782;p116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16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16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16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16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16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16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16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16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1" name="Google Shape;7791;p116"/>
          <p:cNvGrpSpPr/>
          <p:nvPr/>
        </p:nvGrpSpPr>
        <p:grpSpPr>
          <a:xfrm>
            <a:off x="7807000" y="2458575"/>
            <a:ext cx="272300" cy="211525"/>
            <a:chOff x="962400" y="2223200"/>
            <a:chExt cx="272300" cy="211525"/>
          </a:xfrm>
        </p:grpSpPr>
        <p:sp>
          <p:nvSpPr>
            <p:cNvPr id="7792" name="Google Shape;7792;p11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1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1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1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1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1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1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1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0" name="Google Shape;7800;p116"/>
          <p:cNvGrpSpPr/>
          <p:nvPr/>
        </p:nvGrpSpPr>
        <p:grpSpPr>
          <a:xfrm>
            <a:off x="8295863" y="3235963"/>
            <a:ext cx="338500" cy="515525"/>
            <a:chOff x="1514325" y="1004350"/>
            <a:chExt cx="338500" cy="515525"/>
          </a:xfrm>
        </p:grpSpPr>
        <p:sp>
          <p:nvSpPr>
            <p:cNvPr id="7801" name="Google Shape;7801;p116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16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16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16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16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6" name="Google Shape;7806;p116"/>
          <p:cNvGrpSpPr/>
          <p:nvPr/>
        </p:nvGrpSpPr>
        <p:grpSpPr>
          <a:xfrm>
            <a:off x="3324700" y="4467900"/>
            <a:ext cx="430550" cy="271450"/>
            <a:chOff x="1515225" y="1844850"/>
            <a:chExt cx="430550" cy="271450"/>
          </a:xfrm>
        </p:grpSpPr>
        <p:sp>
          <p:nvSpPr>
            <p:cNvPr id="7807" name="Google Shape;7807;p116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16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16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16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16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16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16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16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5" name="Google Shape;7815;p116"/>
          <p:cNvGrpSpPr/>
          <p:nvPr/>
        </p:nvGrpSpPr>
        <p:grpSpPr>
          <a:xfrm rot="-4386422">
            <a:off x="433917" y="3253589"/>
            <a:ext cx="786667" cy="337193"/>
            <a:chOff x="3389875" y="1324800"/>
            <a:chExt cx="786625" cy="337175"/>
          </a:xfrm>
        </p:grpSpPr>
        <p:sp>
          <p:nvSpPr>
            <p:cNvPr id="7816" name="Google Shape;7816;p116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16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16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16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16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16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16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16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16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16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16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16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16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16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16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16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16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16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16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9962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1" name="Google Shape;4851;p94"/>
          <p:cNvSpPr txBox="1">
            <a:spLocks noGrp="1"/>
          </p:cNvSpPr>
          <p:nvPr>
            <p:ph type="title"/>
          </p:nvPr>
        </p:nvSpPr>
        <p:spPr>
          <a:xfrm>
            <a:off x="1461832" y="761458"/>
            <a:ext cx="57597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END!</a:t>
            </a:r>
            <a:endParaRPr sz="4000" dirty="0"/>
          </a:p>
        </p:txBody>
      </p:sp>
      <p:pic>
        <p:nvPicPr>
          <p:cNvPr id="4852" name="Google Shape;4852;p94"/>
          <p:cNvPicPr preferRelativeResize="0"/>
          <p:nvPr/>
        </p:nvPicPr>
        <p:blipFill rotWithShape="1">
          <a:blip r:embed="rId3">
            <a:alphaModFix/>
          </a:blip>
          <a:srcRect t="34822" b="3062"/>
          <a:stretch/>
        </p:blipFill>
        <p:spPr>
          <a:xfrm>
            <a:off x="1922468" y="1848391"/>
            <a:ext cx="5037000" cy="2328352"/>
          </a:xfrm>
          <a:prstGeom prst="plus">
            <a:avLst>
              <a:gd name="adj" fmla="val 5389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853" name="Google Shape;4853;p94"/>
          <p:cNvCxnSpPr/>
          <p:nvPr/>
        </p:nvCxnSpPr>
        <p:spPr>
          <a:xfrm>
            <a:off x="4379550" y="1750801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4" name="Google Shape;10954;p1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Contacts</a:t>
            </a:r>
            <a:endParaRPr dirty="0"/>
          </a:p>
        </p:txBody>
      </p:sp>
      <p:sp>
        <p:nvSpPr>
          <p:cNvPr id="10955" name="Google Shape;10955;p128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" name="Google Shape;7979;p121">
            <a:extLst>
              <a:ext uri="{FF2B5EF4-FFF2-40B4-BE49-F238E27FC236}">
                <a16:creationId xmlns:a16="http://schemas.microsoft.com/office/drawing/2014/main" id="{5E9F3166-77EC-4FC4-90FE-4FECAB7DE112}"/>
              </a:ext>
            </a:extLst>
          </p:cNvPr>
          <p:cNvSpPr txBox="1">
            <a:spLocks/>
          </p:cNvSpPr>
          <p:nvPr/>
        </p:nvSpPr>
        <p:spPr>
          <a:xfrm>
            <a:off x="942190" y="2026648"/>
            <a:ext cx="6603746" cy="178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05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 sz="1400" b="0" i="0" u="none" strike="noStrike" cap="none"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pPr marL="0" indent="0" algn="ctr">
              <a:buFont typeface="Kumbh Sans"/>
              <a:buNone/>
            </a:pPr>
            <a:r>
              <a:rPr lang="en-GB" sz="2000" b="1" dirty="0">
                <a:solidFill>
                  <a:schemeClr val="accent5"/>
                </a:solidFill>
              </a:rPr>
              <a:t>Does anyone have any questions?</a:t>
            </a:r>
          </a:p>
          <a:p>
            <a:pPr marL="0" indent="0" algn="ctr">
              <a:buFont typeface="Kumbh Sans"/>
              <a:buNone/>
            </a:pPr>
            <a:endParaRPr lang="en-GB" sz="2000" dirty="0"/>
          </a:p>
          <a:p>
            <a:pPr marL="0" indent="0" algn="ctr">
              <a:buFont typeface="Kumbh Sans"/>
              <a:buNone/>
            </a:pPr>
            <a:r>
              <a:rPr lang="en-GB" sz="2000" dirty="0"/>
              <a:t>Do not hesitate to reach out on  email address: gilokipkirui@gmail.com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4"/>
          <p:cNvSpPr txBox="1">
            <a:spLocks noGrp="1"/>
          </p:cNvSpPr>
          <p:nvPr>
            <p:ph type="title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</a:t>
            </a:r>
            <a:endParaRPr/>
          </a:p>
        </p:txBody>
      </p:sp>
      <p:sp>
        <p:nvSpPr>
          <p:cNvPr id="1862" name="Google Shape;1862;p6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64" name="Google Shape;1864;p6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/>
                </a:solidFill>
              </a:rPr>
              <a:t>TABLE</a:t>
            </a:r>
            <a:r>
              <a:rPr lang="en" sz="3200" dirty="0"/>
              <a:t> OF CONTENTS</a:t>
            </a:r>
            <a:endParaRPr sz="3200" dirty="0"/>
          </a:p>
        </p:txBody>
      </p:sp>
      <p:sp>
        <p:nvSpPr>
          <p:cNvPr id="1865" name="Google Shape;1865;p64"/>
          <p:cNvSpPr txBox="1">
            <a:spLocks noGrp="1"/>
          </p:cNvSpPr>
          <p:nvPr>
            <p:ph type="title" idx="4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</a:t>
            </a:r>
            <a:endParaRPr/>
          </a:p>
        </p:txBody>
      </p:sp>
      <p:sp>
        <p:nvSpPr>
          <p:cNvPr id="1866" name="Google Shape;1866;p6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68" name="Google Shape;1868;p64"/>
          <p:cNvSpPr txBox="1">
            <a:spLocks noGrp="1"/>
          </p:cNvSpPr>
          <p:nvPr>
            <p:ph type="title" idx="7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</a:t>
            </a:r>
            <a:endParaRPr/>
          </a:p>
        </p:txBody>
      </p:sp>
      <p:sp>
        <p:nvSpPr>
          <p:cNvPr id="1869" name="Google Shape;1869;p6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Exploratory Data Analysis</a:t>
            </a:r>
          </a:p>
        </p:txBody>
      </p:sp>
      <p:sp>
        <p:nvSpPr>
          <p:cNvPr id="1871" name="Google Shape;1871;p64"/>
          <p:cNvSpPr txBox="1">
            <a:spLocks noGrp="1"/>
          </p:cNvSpPr>
          <p:nvPr>
            <p:ph type="title" idx="13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</a:t>
            </a:r>
            <a:endParaRPr/>
          </a:p>
        </p:txBody>
      </p:sp>
      <p:sp>
        <p:nvSpPr>
          <p:cNvPr id="1872" name="Google Shape;1872;p6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Evaluation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874" name="Google Shape;1874;p64"/>
          <p:cNvSpPr txBox="1">
            <a:spLocks noGrp="1"/>
          </p:cNvSpPr>
          <p:nvPr>
            <p:ph type="title" idx="16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</a:t>
            </a:r>
            <a:endParaRPr/>
          </a:p>
        </p:txBody>
      </p:sp>
      <p:sp>
        <p:nvSpPr>
          <p:cNvPr id="1875" name="Google Shape;1875;p6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67"/>
          <p:cNvSpPr txBox="1">
            <a:spLocks noGrp="1"/>
          </p:cNvSpPr>
          <p:nvPr>
            <p:ph type="title"/>
          </p:nvPr>
        </p:nvSpPr>
        <p:spPr>
          <a:xfrm>
            <a:off x="599137" y="370633"/>
            <a:ext cx="6358800" cy="701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INTRODUCTION</a:t>
            </a:r>
            <a:endParaRPr sz="3200" u="sng" dirty="0"/>
          </a:p>
        </p:txBody>
      </p:sp>
      <p:sp>
        <p:nvSpPr>
          <p:cNvPr id="2242" name="Google Shape;2242;p67"/>
          <p:cNvSpPr txBox="1">
            <a:spLocks noGrp="1"/>
          </p:cNvSpPr>
          <p:nvPr>
            <p:ph type="subTitle" idx="1"/>
          </p:nvPr>
        </p:nvSpPr>
        <p:spPr>
          <a:xfrm>
            <a:off x="733395" y="1237816"/>
            <a:ext cx="5750643" cy="2358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400" dirty="0"/>
              <a:t>The audience are in need of a model that provides top 5 movie recommendations to a user, based on their ratings of other movies. </a:t>
            </a:r>
          </a:p>
          <a:p>
            <a:pPr marL="0" lvl="0" indent="0"/>
            <a:r>
              <a:rPr lang="en-GB" sz="2400" dirty="0"/>
              <a:t>This is to ease their movie selection for them to find movies they will enjoy.</a:t>
            </a:r>
            <a:endParaRPr sz="2400" dirty="0"/>
          </a:p>
        </p:txBody>
      </p:sp>
      <p:cxnSp>
        <p:nvCxnSpPr>
          <p:cNvPr id="2243" name="Google Shape;2243;p67"/>
          <p:cNvCxnSpPr/>
          <p:nvPr/>
        </p:nvCxnSpPr>
        <p:spPr>
          <a:xfrm>
            <a:off x="831800" y="24168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44" name="Google Shape;2244;p67"/>
          <p:cNvGrpSpPr/>
          <p:nvPr/>
        </p:nvGrpSpPr>
        <p:grpSpPr>
          <a:xfrm>
            <a:off x="6426100" y="1444000"/>
            <a:ext cx="2385750" cy="3159501"/>
            <a:chOff x="6426100" y="1444000"/>
            <a:chExt cx="2385750" cy="3159501"/>
          </a:xfrm>
        </p:grpSpPr>
        <p:sp>
          <p:nvSpPr>
            <p:cNvPr id="2245" name="Google Shape;2245;p67"/>
            <p:cNvSpPr/>
            <p:nvPr/>
          </p:nvSpPr>
          <p:spPr>
            <a:xfrm>
              <a:off x="6693790" y="3916253"/>
              <a:ext cx="1120979" cy="687248"/>
            </a:xfrm>
            <a:custGeom>
              <a:avLst/>
              <a:gdLst/>
              <a:ahLst/>
              <a:cxnLst/>
              <a:rect l="l" t="t" r="r" b="b"/>
              <a:pathLst>
                <a:path w="9175" h="5625" extrusionOk="0">
                  <a:moveTo>
                    <a:pt x="0" y="0"/>
                  </a:moveTo>
                  <a:lnTo>
                    <a:pt x="415" y="4886"/>
                  </a:lnTo>
                  <a:lnTo>
                    <a:pt x="8887" y="5625"/>
                  </a:lnTo>
                  <a:lnTo>
                    <a:pt x="9175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7"/>
            <p:cNvSpPr/>
            <p:nvPr/>
          </p:nvSpPr>
          <p:spPr>
            <a:xfrm>
              <a:off x="6695989" y="3974776"/>
              <a:ext cx="1078705" cy="627137"/>
            </a:xfrm>
            <a:custGeom>
              <a:avLst/>
              <a:gdLst/>
              <a:ahLst/>
              <a:cxnLst/>
              <a:rect l="l" t="t" r="r" b="b"/>
              <a:pathLst>
                <a:path w="8829" h="5133" extrusionOk="0">
                  <a:moveTo>
                    <a:pt x="8829" y="1"/>
                  </a:moveTo>
                  <a:lnTo>
                    <a:pt x="1" y="127"/>
                  </a:lnTo>
                  <a:lnTo>
                    <a:pt x="69" y="4762"/>
                  </a:lnTo>
                  <a:lnTo>
                    <a:pt x="8722" y="5133"/>
                  </a:lnTo>
                  <a:lnTo>
                    <a:pt x="88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7"/>
            <p:cNvSpPr/>
            <p:nvPr/>
          </p:nvSpPr>
          <p:spPr>
            <a:xfrm>
              <a:off x="6712849" y="3939711"/>
              <a:ext cx="1078461" cy="641310"/>
            </a:xfrm>
            <a:custGeom>
              <a:avLst/>
              <a:gdLst/>
              <a:ahLst/>
              <a:cxnLst/>
              <a:rect l="l" t="t" r="r" b="b"/>
              <a:pathLst>
                <a:path w="8827" h="5249" extrusionOk="0">
                  <a:moveTo>
                    <a:pt x="0" y="0"/>
                  </a:moveTo>
                  <a:lnTo>
                    <a:pt x="67" y="4854"/>
                  </a:lnTo>
                  <a:lnTo>
                    <a:pt x="8589" y="5248"/>
                  </a:lnTo>
                  <a:lnTo>
                    <a:pt x="8827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7"/>
            <p:cNvSpPr/>
            <p:nvPr/>
          </p:nvSpPr>
          <p:spPr>
            <a:xfrm>
              <a:off x="7537422" y="4159508"/>
              <a:ext cx="254496" cy="435685"/>
            </a:xfrm>
            <a:custGeom>
              <a:avLst/>
              <a:gdLst/>
              <a:ahLst/>
              <a:cxnLst/>
              <a:rect l="l" t="t" r="r" b="b"/>
              <a:pathLst>
                <a:path w="2083" h="3566" extrusionOk="0">
                  <a:moveTo>
                    <a:pt x="2082" y="1"/>
                  </a:moveTo>
                  <a:lnTo>
                    <a:pt x="1" y="3468"/>
                  </a:lnTo>
                  <a:lnTo>
                    <a:pt x="1762" y="3554"/>
                  </a:lnTo>
                  <a:lnTo>
                    <a:pt x="1912" y="3565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7"/>
            <p:cNvSpPr/>
            <p:nvPr/>
          </p:nvSpPr>
          <p:spPr>
            <a:xfrm>
              <a:off x="6704419" y="3993347"/>
              <a:ext cx="447903" cy="549799"/>
            </a:xfrm>
            <a:custGeom>
              <a:avLst/>
              <a:gdLst/>
              <a:ahLst/>
              <a:cxnLst/>
              <a:rect l="l" t="t" r="r" b="b"/>
              <a:pathLst>
                <a:path w="3666" h="4500" extrusionOk="0">
                  <a:moveTo>
                    <a:pt x="0" y="1"/>
                  </a:moveTo>
                  <a:lnTo>
                    <a:pt x="78" y="4500"/>
                  </a:lnTo>
                  <a:lnTo>
                    <a:pt x="390" y="4480"/>
                  </a:lnTo>
                  <a:lnTo>
                    <a:pt x="3665" y="1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7"/>
            <p:cNvSpPr/>
            <p:nvPr/>
          </p:nvSpPr>
          <p:spPr>
            <a:xfrm>
              <a:off x="6695134" y="3916253"/>
              <a:ext cx="1119635" cy="95054"/>
            </a:xfrm>
            <a:custGeom>
              <a:avLst/>
              <a:gdLst/>
              <a:ahLst/>
              <a:cxnLst/>
              <a:rect l="l" t="t" r="r" b="b"/>
              <a:pathLst>
                <a:path w="9164" h="778" extrusionOk="0">
                  <a:moveTo>
                    <a:pt x="1" y="0"/>
                  </a:moveTo>
                  <a:lnTo>
                    <a:pt x="38" y="677"/>
                  </a:lnTo>
                  <a:lnTo>
                    <a:pt x="9114" y="778"/>
                  </a:lnTo>
                  <a:lnTo>
                    <a:pt x="9164" y="1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7"/>
            <p:cNvSpPr/>
            <p:nvPr/>
          </p:nvSpPr>
          <p:spPr>
            <a:xfrm>
              <a:off x="7426363" y="4069097"/>
              <a:ext cx="399520" cy="418091"/>
            </a:xfrm>
            <a:custGeom>
              <a:avLst/>
              <a:gdLst/>
              <a:ahLst/>
              <a:cxnLst/>
              <a:rect l="l" t="t" r="r" b="b"/>
              <a:pathLst>
                <a:path w="3270" h="3422" extrusionOk="0">
                  <a:moveTo>
                    <a:pt x="673" y="0"/>
                  </a:moveTo>
                  <a:cubicBezTo>
                    <a:pt x="503" y="0"/>
                    <a:pt x="319" y="15"/>
                    <a:pt x="122" y="46"/>
                  </a:cubicBezTo>
                  <a:lnTo>
                    <a:pt x="1" y="3395"/>
                  </a:lnTo>
                  <a:cubicBezTo>
                    <a:pt x="131" y="3413"/>
                    <a:pt x="256" y="3422"/>
                    <a:pt x="377" y="3422"/>
                  </a:cubicBezTo>
                  <a:cubicBezTo>
                    <a:pt x="2763" y="3422"/>
                    <a:pt x="3269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7"/>
            <p:cNvSpPr/>
            <p:nvPr/>
          </p:nvSpPr>
          <p:spPr>
            <a:xfrm>
              <a:off x="7425874" y="4084246"/>
              <a:ext cx="366532" cy="383393"/>
            </a:xfrm>
            <a:custGeom>
              <a:avLst/>
              <a:gdLst/>
              <a:ahLst/>
              <a:cxnLst/>
              <a:rect l="l" t="t" r="r" b="b"/>
              <a:pathLst>
                <a:path w="3000" h="3138" extrusionOk="0">
                  <a:moveTo>
                    <a:pt x="617" y="0"/>
                  </a:moveTo>
                  <a:cubicBezTo>
                    <a:pt x="461" y="0"/>
                    <a:pt x="293" y="14"/>
                    <a:pt x="112" y="43"/>
                  </a:cubicBezTo>
                  <a:lnTo>
                    <a:pt x="0" y="3113"/>
                  </a:lnTo>
                  <a:cubicBezTo>
                    <a:pt x="119" y="3130"/>
                    <a:pt x="233" y="3138"/>
                    <a:pt x="344" y="3138"/>
                  </a:cubicBezTo>
                  <a:cubicBezTo>
                    <a:pt x="2534" y="3138"/>
                    <a:pt x="2999" y="0"/>
                    <a:pt x="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6702220" y="4038186"/>
              <a:ext cx="368243" cy="430065"/>
            </a:xfrm>
            <a:custGeom>
              <a:avLst/>
              <a:gdLst/>
              <a:ahLst/>
              <a:cxnLst/>
              <a:rect l="l" t="t" r="r" b="b"/>
              <a:pathLst>
                <a:path w="3014" h="3520" extrusionOk="0">
                  <a:moveTo>
                    <a:pt x="2580" y="1"/>
                  </a:moveTo>
                  <a:cubicBezTo>
                    <a:pt x="1" y="1"/>
                    <a:pt x="138" y="3519"/>
                    <a:pt x="2452" y="3519"/>
                  </a:cubicBezTo>
                  <a:cubicBezTo>
                    <a:pt x="2582" y="3519"/>
                    <a:pt x="2719" y="3508"/>
                    <a:pt x="2863" y="3484"/>
                  </a:cubicBezTo>
                  <a:lnTo>
                    <a:pt x="3013" y="32"/>
                  </a:lnTo>
                  <a:cubicBezTo>
                    <a:pt x="2861" y="11"/>
                    <a:pt x="2717" y="1"/>
                    <a:pt x="2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6736063" y="4054680"/>
              <a:ext cx="333789" cy="390357"/>
            </a:xfrm>
            <a:custGeom>
              <a:avLst/>
              <a:gdLst/>
              <a:ahLst/>
              <a:cxnLst/>
              <a:rect l="l" t="t" r="r" b="b"/>
              <a:pathLst>
                <a:path w="2732" h="3195" extrusionOk="0">
                  <a:moveTo>
                    <a:pt x="2339" y="0"/>
                  </a:moveTo>
                  <a:cubicBezTo>
                    <a:pt x="1" y="0"/>
                    <a:pt x="126" y="3195"/>
                    <a:pt x="2224" y="3195"/>
                  </a:cubicBezTo>
                  <a:cubicBezTo>
                    <a:pt x="2342" y="3195"/>
                    <a:pt x="2466" y="3185"/>
                    <a:pt x="2596" y="3163"/>
                  </a:cubicBezTo>
                  <a:lnTo>
                    <a:pt x="2732" y="28"/>
                  </a:lnTo>
                  <a:cubicBezTo>
                    <a:pt x="2594" y="9"/>
                    <a:pt x="2463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6849199" y="4117845"/>
              <a:ext cx="193529" cy="266347"/>
            </a:xfrm>
            <a:custGeom>
              <a:avLst/>
              <a:gdLst/>
              <a:ahLst/>
              <a:cxnLst/>
              <a:rect l="l" t="t" r="r" b="b"/>
              <a:pathLst>
                <a:path w="1584" h="2180" extrusionOk="0">
                  <a:moveTo>
                    <a:pt x="1345" y="0"/>
                  </a:moveTo>
                  <a:cubicBezTo>
                    <a:pt x="31" y="0"/>
                    <a:pt x="0" y="2180"/>
                    <a:pt x="1148" y="2180"/>
                  </a:cubicBezTo>
                  <a:cubicBezTo>
                    <a:pt x="1258" y="2180"/>
                    <a:pt x="1379" y="2159"/>
                    <a:pt x="1511" y="2115"/>
                  </a:cubicBezTo>
                  <a:lnTo>
                    <a:pt x="1584" y="22"/>
                  </a:lnTo>
                  <a:cubicBezTo>
                    <a:pt x="1500" y="7"/>
                    <a:pt x="1421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6964167" y="4195550"/>
              <a:ext cx="85646" cy="117779"/>
            </a:xfrm>
            <a:custGeom>
              <a:avLst/>
              <a:gdLst/>
              <a:ahLst/>
              <a:cxnLst/>
              <a:rect l="l" t="t" r="r" b="b"/>
              <a:pathLst>
                <a:path w="701" h="964" extrusionOk="0">
                  <a:moveTo>
                    <a:pt x="595" y="1"/>
                  </a:moveTo>
                  <a:cubicBezTo>
                    <a:pt x="15" y="1"/>
                    <a:pt x="1" y="964"/>
                    <a:pt x="508" y="964"/>
                  </a:cubicBezTo>
                  <a:cubicBezTo>
                    <a:pt x="557" y="964"/>
                    <a:pt x="610" y="955"/>
                    <a:pt x="669" y="935"/>
                  </a:cubicBezTo>
                  <a:lnTo>
                    <a:pt x="700" y="11"/>
                  </a:lnTo>
                  <a:cubicBezTo>
                    <a:pt x="663" y="4"/>
                    <a:pt x="628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7450309" y="4147779"/>
              <a:ext cx="194018" cy="257306"/>
            </a:xfrm>
            <a:custGeom>
              <a:avLst/>
              <a:gdLst/>
              <a:ahLst/>
              <a:cxnLst/>
              <a:rect l="l" t="t" r="r" b="b"/>
              <a:pathLst>
                <a:path w="1588" h="2106" extrusionOk="0">
                  <a:moveTo>
                    <a:pt x="297" y="0"/>
                  </a:moveTo>
                  <a:cubicBezTo>
                    <a:pt x="220" y="0"/>
                    <a:pt x="138" y="8"/>
                    <a:pt x="51" y="24"/>
                  </a:cubicBezTo>
                  <a:lnTo>
                    <a:pt x="1" y="2046"/>
                  </a:lnTo>
                  <a:cubicBezTo>
                    <a:pt x="125" y="2087"/>
                    <a:pt x="241" y="2105"/>
                    <a:pt x="348" y="2105"/>
                  </a:cubicBezTo>
                  <a:cubicBezTo>
                    <a:pt x="1485" y="2105"/>
                    <a:pt x="1588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7447377" y="4209967"/>
              <a:ext cx="101041" cy="133662"/>
            </a:xfrm>
            <a:custGeom>
              <a:avLst/>
              <a:gdLst/>
              <a:ahLst/>
              <a:cxnLst/>
              <a:rect l="l" t="t" r="r" b="b"/>
              <a:pathLst>
                <a:path w="827" h="1094" extrusionOk="0">
                  <a:moveTo>
                    <a:pt x="156" y="1"/>
                  </a:moveTo>
                  <a:cubicBezTo>
                    <a:pt x="116" y="1"/>
                    <a:pt x="73" y="4"/>
                    <a:pt x="28" y="13"/>
                  </a:cubicBezTo>
                  <a:lnTo>
                    <a:pt x="1" y="1062"/>
                  </a:lnTo>
                  <a:cubicBezTo>
                    <a:pt x="66" y="1083"/>
                    <a:pt x="126" y="1093"/>
                    <a:pt x="182" y="1093"/>
                  </a:cubicBezTo>
                  <a:cubicBezTo>
                    <a:pt x="773" y="1093"/>
                    <a:pt x="826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7436870" y="4085590"/>
              <a:ext cx="243622" cy="338187"/>
            </a:xfrm>
            <a:custGeom>
              <a:avLst/>
              <a:gdLst/>
              <a:ahLst/>
              <a:cxnLst/>
              <a:rect l="l" t="t" r="r" b="b"/>
              <a:pathLst>
                <a:path w="1994" h="2768" extrusionOk="0">
                  <a:moveTo>
                    <a:pt x="603" y="1"/>
                  </a:moveTo>
                  <a:cubicBezTo>
                    <a:pt x="448" y="1"/>
                    <a:pt x="280" y="14"/>
                    <a:pt x="99" y="43"/>
                  </a:cubicBezTo>
                  <a:lnTo>
                    <a:pt x="1" y="2767"/>
                  </a:lnTo>
                  <a:lnTo>
                    <a:pt x="1993" y="674"/>
                  </a:lnTo>
                  <a:cubicBezTo>
                    <a:pt x="1763" y="281"/>
                    <a:pt x="1311" y="1"/>
                    <a:pt x="603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6826352" y="4056024"/>
              <a:ext cx="233237" cy="384004"/>
            </a:xfrm>
            <a:custGeom>
              <a:avLst/>
              <a:gdLst/>
              <a:ahLst/>
              <a:cxnLst/>
              <a:rect l="l" t="t" r="r" b="b"/>
              <a:pathLst>
                <a:path w="1909" h="3143" extrusionOk="0">
                  <a:moveTo>
                    <a:pt x="1705" y="0"/>
                  </a:moveTo>
                  <a:lnTo>
                    <a:pt x="0" y="2226"/>
                  </a:lnTo>
                  <a:cubicBezTo>
                    <a:pt x="257" y="2750"/>
                    <a:pt x="584" y="3142"/>
                    <a:pt x="1487" y="3142"/>
                  </a:cubicBezTo>
                  <a:cubicBezTo>
                    <a:pt x="1495" y="3142"/>
                    <a:pt x="1504" y="3142"/>
                    <a:pt x="1512" y="3142"/>
                  </a:cubicBezTo>
                  <a:lnTo>
                    <a:pt x="1908" y="20"/>
                  </a:lnTo>
                  <a:cubicBezTo>
                    <a:pt x="1840" y="10"/>
                    <a:pt x="1771" y="6"/>
                    <a:pt x="17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7"/>
            <p:cNvSpPr/>
            <p:nvPr/>
          </p:nvSpPr>
          <p:spPr>
            <a:xfrm>
              <a:off x="7087810" y="4159874"/>
              <a:ext cx="311064" cy="307399"/>
            </a:xfrm>
            <a:custGeom>
              <a:avLst/>
              <a:gdLst/>
              <a:ahLst/>
              <a:cxnLst/>
              <a:rect l="l" t="t" r="r" b="b"/>
              <a:pathLst>
                <a:path w="2546" h="2516" extrusionOk="0">
                  <a:moveTo>
                    <a:pt x="60" y="0"/>
                  </a:moveTo>
                  <a:lnTo>
                    <a:pt x="0" y="2430"/>
                  </a:lnTo>
                  <a:lnTo>
                    <a:pt x="2480" y="2516"/>
                  </a:lnTo>
                  <a:lnTo>
                    <a:pt x="2546" y="4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7"/>
            <p:cNvSpPr/>
            <p:nvPr/>
          </p:nvSpPr>
          <p:spPr>
            <a:xfrm>
              <a:off x="7105770" y="4177590"/>
              <a:ext cx="275144" cy="271478"/>
            </a:xfrm>
            <a:custGeom>
              <a:avLst/>
              <a:gdLst/>
              <a:ahLst/>
              <a:cxnLst/>
              <a:rect l="l" t="t" r="r" b="b"/>
              <a:pathLst>
                <a:path w="2252" h="2222" extrusionOk="0">
                  <a:moveTo>
                    <a:pt x="57" y="0"/>
                  </a:moveTo>
                  <a:lnTo>
                    <a:pt x="1" y="2146"/>
                  </a:lnTo>
                  <a:lnTo>
                    <a:pt x="2191" y="2222"/>
                  </a:lnTo>
                  <a:lnTo>
                    <a:pt x="2251" y="3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7"/>
            <p:cNvSpPr/>
            <p:nvPr/>
          </p:nvSpPr>
          <p:spPr>
            <a:xfrm>
              <a:off x="7124830" y="4217786"/>
              <a:ext cx="241545" cy="126332"/>
            </a:xfrm>
            <a:custGeom>
              <a:avLst/>
              <a:gdLst/>
              <a:ahLst/>
              <a:cxnLst/>
              <a:rect l="l" t="t" r="r" b="b"/>
              <a:pathLst>
                <a:path w="1977" h="1034" extrusionOk="0">
                  <a:moveTo>
                    <a:pt x="62" y="0"/>
                  </a:moveTo>
                  <a:lnTo>
                    <a:pt x="1" y="944"/>
                  </a:lnTo>
                  <a:lnTo>
                    <a:pt x="1946" y="1034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7"/>
            <p:cNvSpPr/>
            <p:nvPr/>
          </p:nvSpPr>
          <p:spPr>
            <a:xfrm>
              <a:off x="7436015" y="4124931"/>
              <a:ext cx="241301" cy="298846"/>
            </a:xfrm>
            <a:custGeom>
              <a:avLst/>
              <a:gdLst/>
              <a:ahLst/>
              <a:cxnLst/>
              <a:rect l="l" t="t" r="r" b="b"/>
              <a:pathLst>
                <a:path w="1975" h="2446" extrusionOk="0">
                  <a:moveTo>
                    <a:pt x="1675" y="0"/>
                  </a:moveTo>
                  <a:lnTo>
                    <a:pt x="1" y="2137"/>
                  </a:lnTo>
                  <a:lnTo>
                    <a:pt x="6" y="2445"/>
                  </a:lnTo>
                  <a:lnTo>
                    <a:pt x="1975" y="374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7"/>
            <p:cNvSpPr/>
            <p:nvPr/>
          </p:nvSpPr>
          <p:spPr>
            <a:xfrm>
              <a:off x="6824519" y="4056146"/>
              <a:ext cx="235070" cy="310209"/>
            </a:xfrm>
            <a:custGeom>
              <a:avLst/>
              <a:gdLst/>
              <a:ahLst/>
              <a:cxnLst/>
              <a:rect l="l" t="t" r="r" b="b"/>
              <a:pathLst>
                <a:path w="1924" h="2539" extrusionOk="0">
                  <a:moveTo>
                    <a:pt x="1720" y="1"/>
                  </a:moveTo>
                  <a:lnTo>
                    <a:pt x="1" y="2228"/>
                  </a:lnTo>
                  <a:lnTo>
                    <a:pt x="176" y="2539"/>
                  </a:lnTo>
                  <a:lnTo>
                    <a:pt x="1923" y="19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7"/>
            <p:cNvSpPr/>
            <p:nvPr/>
          </p:nvSpPr>
          <p:spPr>
            <a:xfrm>
              <a:off x="7164049" y="3922362"/>
              <a:ext cx="649373" cy="88579"/>
            </a:xfrm>
            <a:custGeom>
              <a:avLst/>
              <a:gdLst/>
              <a:ahLst/>
              <a:cxnLst/>
              <a:rect l="l" t="t" r="r" b="b"/>
              <a:pathLst>
                <a:path w="5315" h="725" extrusionOk="0">
                  <a:moveTo>
                    <a:pt x="457" y="0"/>
                  </a:moveTo>
                  <a:lnTo>
                    <a:pt x="0" y="615"/>
                  </a:lnTo>
                  <a:lnTo>
                    <a:pt x="5261" y="725"/>
                  </a:lnTo>
                  <a:lnTo>
                    <a:pt x="5314" y="10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7"/>
            <p:cNvSpPr/>
            <p:nvPr/>
          </p:nvSpPr>
          <p:spPr>
            <a:xfrm>
              <a:off x="6692690" y="3989926"/>
              <a:ext cx="1116702" cy="55835"/>
            </a:xfrm>
            <a:custGeom>
              <a:avLst/>
              <a:gdLst/>
              <a:ahLst/>
              <a:cxnLst/>
              <a:rect l="l" t="t" r="r" b="b"/>
              <a:pathLst>
                <a:path w="9140" h="457" extrusionOk="0">
                  <a:moveTo>
                    <a:pt x="9" y="0"/>
                  </a:moveTo>
                  <a:lnTo>
                    <a:pt x="1" y="172"/>
                  </a:lnTo>
                  <a:lnTo>
                    <a:pt x="9139" y="457"/>
                  </a:lnTo>
                  <a:lnTo>
                    <a:pt x="9139" y="457"/>
                  </a:lnTo>
                  <a:lnTo>
                    <a:pt x="9132" y="1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7"/>
            <p:cNvSpPr/>
            <p:nvPr/>
          </p:nvSpPr>
          <p:spPr>
            <a:xfrm>
              <a:off x="7145478" y="4227438"/>
              <a:ext cx="201226" cy="105317"/>
            </a:xfrm>
            <a:custGeom>
              <a:avLst/>
              <a:gdLst/>
              <a:ahLst/>
              <a:cxnLst/>
              <a:rect l="l" t="t" r="r" b="b"/>
              <a:pathLst>
                <a:path w="1647" h="862" extrusionOk="0">
                  <a:moveTo>
                    <a:pt x="49" y="0"/>
                  </a:moveTo>
                  <a:lnTo>
                    <a:pt x="1" y="786"/>
                  </a:lnTo>
                  <a:lnTo>
                    <a:pt x="1620" y="862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7"/>
            <p:cNvSpPr/>
            <p:nvPr/>
          </p:nvSpPr>
          <p:spPr>
            <a:xfrm>
              <a:off x="6758421" y="1952990"/>
              <a:ext cx="1590140" cy="1298014"/>
            </a:xfrm>
            <a:custGeom>
              <a:avLst/>
              <a:gdLst/>
              <a:ahLst/>
              <a:cxnLst/>
              <a:rect l="l" t="t" r="r" b="b"/>
              <a:pathLst>
                <a:path w="13015" h="10624" extrusionOk="0">
                  <a:moveTo>
                    <a:pt x="2036" y="0"/>
                  </a:moveTo>
                  <a:lnTo>
                    <a:pt x="88" y="6501"/>
                  </a:lnTo>
                  <a:cubicBezTo>
                    <a:pt x="1" y="6796"/>
                    <a:pt x="158" y="7109"/>
                    <a:pt x="450" y="7212"/>
                  </a:cubicBezTo>
                  <a:lnTo>
                    <a:pt x="9976" y="10589"/>
                  </a:lnTo>
                  <a:cubicBezTo>
                    <a:pt x="10040" y="10612"/>
                    <a:pt x="10105" y="10623"/>
                    <a:pt x="10170" y="10623"/>
                  </a:cubicBezTo>
                  <a:cubicBezTo>
                    <a:pt x="10403" y="10623"/>
                    <a:pt x="10624" y="10480"/>
                    <a:pt x="10710" y="10249"/>
                  </a:cubicBezTo>
                  <a:lnTo>
                    <a:pt x="13015" y="4085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7"/>
            <p:cNvSpPr/>
            <p:nvPr/>
          </p:nvSpPr>
          <p:spPr>
            <a:xfrm>
              <a:off x="6826352" y="1992819"/>
              <a:ext cx="1456967" cy="1186344"/>
            </a:xfrm>
            <a:custGeom>
              <a:avLst/>
              <a:gdLst/>
              <a:ahLst/>
              <a:cxnLst/>
              <a:rect l="l" t="t" r="r" b="b"/>
              <a:pathLst>
                <a:path w="11925" h="9710" extrusionOk="0">
                  <a:moveTo>
                    <a:pt x="1855" y="1"/>
                  </a:moveTo>
                  <a:lnTo>
                    <a:pt x="80" y="5930"/>
                  </a:lnTo>
                  <a:cubicBezTo>
                    <a:pt x="0" y="6199"/>
                    <a:pt x="145" y="6486"/>
                    <a:pt x="411" y="6580"/>
                  </a:cubicBezTo>
                  <a:lnTo>
                    <a:pt x="9148" y="9679"/>
                  </a:lnTo>
                  <a:cubicBezTo>
                    <a:pt x="9206" y="9700"/>
                    <a:pt x="9266" y="9710"/>
                    <a:pt x="9325" y="9710"/>
                  </a:cubicBezTo>
                  <a:cubicBezTo>
                    <a:pt x="9540" y="9710"/>
                    <a:pt x="9742" y="9580"/>
                    <a:pt x="9821" y="9367"/>
                  </a:cubicBezTo>
                  <a:lnTo>
                    <a:pt x="11925" y="374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7"/>
            <p:cNvSpPr/>
            <p:nvPr/>
          </p:nvSpPr>
          <p:spPr>
            <a:xfrm>
              <a:off x="6967833" y="1949447"/>
              <a:ext cx="1392090" cy="689448"/>
            </a:xfrm>
            <a:custGeom>
              <a:avLst/>
              <a:gdLst/>
              <a:ahLst/>
              <a:cxnLst/>
              <a:rect l="l" t="t" r="r" b="b"/>
              <a:pathLst>
                <a:path w="11394" h="5643" extrusionOk="0">
                  <a:moveTo>
                    <a:pt x="269" y="1"/>
                  </a:moveTo>
                  <a:lnTo>
                    <a:pt x="0" y="2006"/>
                  </a:lnTo>
                  <a:lnTo>
                    <a:pt x="10711" y="5642"/>
                  </a:lnTo>
                  <a:lnTo>
                    <a:pt x="11394" y="4018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344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7"/>
            <p:cNvSpPr/>
            <p:nvPr/>
          </p:nvSpPr>
          <p:spPr>
            <a:xfrm>
              <a:off x="6942786" y="1883715"/>
              <a:ext cx="1412861" cy="706552"/>
            </a:xfrm>
            <a:custGeom>
              <a:avLst/>
              <a:gdLst/>
              <a:ahLst/>
              <a:cxnLst/>
              <a:rect l="l" t="t" r="r" b="b"/>
              <a:pathLst>
                <a:path w="11564" h="5783" extrusionOk="0">
                  <a:moveTo>
                    <a:pt x="443" y="1"/>
                  </a:moveTo>
                  <a:lnTo>
                    <a:pt x="1" y="2092"/>
                  </a:lnTo>
                  <a:lnTo>
                    <a:pt x="11005" y="5782"/>
                  </a:lnTo>
                  <a:lnTo>
                    <a:pt x="11563" y="4372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7"/>
            <p:cNvSpPr/>
            <p:nvPr/>
          </p:nvSpPr>
          <p:spPr>
            <a:xfrm>
              <a:off x="7098684" y="1444000"/>
              <a:ext cx="1397711" cy="968379"/>
            </a:xfrm>
            <a:custGeom>
              <a:avLst/>
              <a:gdLst/>
              <a:ahLst/>
              <a:cxnLst/>
              <a:rect l="l" t="t" r="r" b="b"/>
              <a:pathLst>
                <a:path w="11440" h="7926" extrusionOk="0">
                  <a:moveTo>
                    <a:pt x="1380" y="1"/>
                  </a:moveTo>
                  <a:lnTo>
                    <a:pt x="0" y="2072"/>
                  </a:lnTo>
                  <a:lnTo>
                    <a:pt x="10423" y="7926"/>
                  </a:lnTo>
                  <a:lnTo>
                    <a:pt x="11439" y="653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7"/>
            <p:cNvSpPr/>
            <p:nvPr/>
          </p:nvSpPr>
          <p:spPr>
            <a:xfrm>
              <a:off x="7154763" y="1478087"/>
              <a:ext cx="1315363" cy="920363"/>
            </a:xfrm>
            <a:custGeom>
              <a:avLst/>
              <a:gdLst/>
              <a:ahLst/>
              <a:cxnLst/>
              <a:rect l="l" t="t" r="r" b="b"/>
              <a:pathLst>
                <a:path w="10766" h="7533" extrusionOk="0">
                  <a:moveTo>
                    <a:pt x="1071" y="1"/>
                  </a:moveTo>
                  <a:lnTo>
                    <a:pt x="1" y="1806"/>
                  </a:lnTo>
                  <a:lnTo>
                    <a:pt x="9900" y="7532"/>
                  </a:lnTo>
                  <a:lnTo>
                    <a:pt x="10766" y="6291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7"/>
            <p:cNvSpPr/>
            <p:nvPr/>
          </p:nvSpPr>
          <p:spPr>
            <a:xfrm>
              <a:off x="7154763" y="1579372"/>
              <a:ext cx="1261849" cy="819078"/>
            </a:xfrm>
            <a:custGeom>
              <a:avLst/>
              <a:gdLst/>
              <a:ahLst/>
              <a:cxnLst/>
              <a:rect l="l" t="t" r="r" b="b"/>
              <a:pathLst>
                <a:path w="10328" h="6704" extrusionOk="0">
                  <a:moveTo>
                    <a:pt x="698" y="1"/>
                  </a:moveTo>
                  <a:lnTo>
                    <a:pt x="1" y="977"/>
                  </a:lnTo>
                  <a:lnTo>
                    <a:pt x="9900" y="6703"/>
                  </a:lnTo>
                  <a:lnTo>
                    <a:pt x="10328" y="5897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7"/>
            <p:cNvSpPr/>
            <p:nvPr/>
          </p:nvSpPr>
          <p:spPr>
            <a:xfrm>
              <a:off x="7279262" y="1487862"/>
              <a:ext cx="191208" cy="379239"/>
            </a:xfrm>
            <a:custGeom>
              <a:avLst/>
              <a:gdLst/>
              <a:ahLst/>
              <a:cxnLst/>
              <a:rect l="l" t="t" r="r" b="b"/>
              <a:pathLst>
                <a:path w="1565" h="3104" extrusionOk="0">
                  <a:moveTo>
                    <a:pt x="176" y="1"/>
                  </a:moveTo>
                  <a:lnTo>
                    <a:pt x="1" y="2317"/>
                  </a:lnTo>
                  <a:lnTo>
                    <a:pt x="1358" y="3103"/>
                  </a:lnTo>
                  <a:lnTo>
                    <a:pt x="1564" y="9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7"/>
            <p:cNvSpPr/>
            <p:nvPr/>
          </p:nvSpPr>
          <p:spPr>
            <a:xfrm>
              <a:off x="7593379" y="1696051"/>
              <a:ext cx="182900" cy="344541"/>
            </a:xfrm>
            <a:custGeom>
              <a:avLst/>
              <a:gdLst/>
              <a:ahLst/>
              <a:cxnLst/>
              <a:rect l="l" t="t" r="r" b="b"/>
              <a:pathLst>
                <a:path w="1497" h="2820" extrusionOk="0">
                  <a:moveTo>
                    <a:pt x="231" y="0"/>
                  </a:moveTo>
                  <a:lnTo>
                    <a:pt x="1" y="2101"/>
                  </a:lnTo>
                  <a:lnTo>
                    <a:pt x="1245" y="2819"/>
                  </a:lnTo>
                  <a:lnTo>
                    <a:pt x="1497" y="82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7"/>
            <p:cNvSpPr/>
            <p:nvPr/>
          </p:nvSpPr>
          <p:spPr>
            <a:xfrm>
              <a:off x="7905052" y="1901920"/>
              <a:ext cx="173981" cy="311430"/>
            </a:xfrm>
            <a:custGeom>
              <a:avLst/>
              <a:gdLst/>
              <a:ahLst/>
              <a:cxnLst/>
              <a:rect l="l" t="t" r="r" b="b"/>
              <a:pathLst>
                <a:path w="1424" h="2549" extrusionOk="0">
                  <a:moveTo>
                    <a:pt x="273" y="0"/>
                  </a:moveTo>
                  <a:lnTo>
                    <a:pt x="1" y="1891"/>
                  </a:lnTo>
                  <a:lnTo>
                    <a:pt x="1136" y="2549"/>
                  </a:lnTo>
                  <a:lnTo>
                    <a:pt x="1424" y="746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7"/>
            <p:cNvSpPr/>
            <p:nvPr/>
          </p:nvSpPr>
          <p:spPr>
            <a:xfrm>
              <a:off x="8174819" y="2078954"/>
              <a:ext cx="165673" cy="283941"/>
            </a:xfrm>
            <a:custGeom>
              <a:avLst/>
              <a:gdLst/>
              <a:ahLst/>
              <a:cxnLst/>
              <a:rect l="l" t="t" r="r" b="b"/>
              <a:pathLst>
                <a:path w="1356" h="2324" extrusionOk="0">
                  <a:moveTo>
                    <a:pt x="302" y="0"/>
                  </a:moveTo>
                  <a:lnTo>
                    <a:pt x="0" y="1718"/>
                  </a:lnTo>
                  <a:lnTo>
                    <a:pt x="1045" y="2323"/>
                  </a:lnTo>
                  <a:lnTo>
                    <a:pt x="1356" y="686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7"/>
            <p:cNvSpPr/>
            <p:nvPr/>
          </p:nvSpPr>
          <p:spPr>
            <a:xfrm>
              <a:off x="6969177" y="1909983"/>
              <a:ext cx="1371076" cy="663668"/>
            </a:xfrm>
            <a:custGeom>
              <a:avLst/>
              <a:gdLst/>
              <a:ahLst/>
              <a:cxnLst/>
              <a:rect l="l" t="t" r="r" b="b"/>
              <a:pathLst>
                <a:path w="11222" h="5432" extrusionOk="0">
                  <a:moveTo>
                    <a:pt x="379" y="0"/>
                  </a:moveTo>
                  <a:lnTo>
                    <a:pt x="1" y="1804"/>
                  </a:lnTo>
                  <a:lnTo>
                    <a:pt x="10659" y="5431"/>
                  </a:lnTo>
                  <a:lnTo>
                    <a:pt x="11221" y="4229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7"/>
            <p:cNvSpPr/>
            <p:nvPr/>
          </p:nvSpPr>
          <p:spPr>
            <a:xfrm>
              <a:off x="6969177" y="2031305"/>
              <a:ext cx="1329902" cy="542346"/>
            </a:xfrm>
            <a:custGeom>
              <a:avLst/>
              <a:gdLst/>
              <a:ahLst/>
              <a:cxnLst/>
              <a:rect l="l" t="t" r="r" b="b"/>
              <a:pathLst>
                <a:path w="10885" h="4439" extrusionOk="0">
                  <a:moveTo>
                    <a:pt x="343" y="1"/>
                  </a:moveTo>
                  <a:lnTo>
                    <a:pt x="1" y="811"/>
                  </a:lnTo>
                  <a:lnTo>
                    <a:pt x="10659" y="4438"/>
                  </a:lnTo>
                  <a:lnTo>
                    <a:pt x="10885" y="364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7"/>
            <p:cNvSpPr/>
            <p:nvPr/>
          </p:nvSpPr>
          <p:spPr>
            <a:xfrm>
              <a:off x="6985670" y="1963253"/>
              <a:ext cx="348206" cy="235558"/>
            </a:xfrm>
            <a:custGeom>
              <a:avLst/>
              <a:gdLst/>
              <a:ahLst/>
              <a:cxnLst/>
              <a:rect l="l" t="t" r="r" b="b"/>
              <a:pathLst>
                <a:path w="2850" h="1928" extrusionOk="0">
                  <a:moveTo>
                    <a:pt x="1362" y="1"/>
                  </a:moveTo>
                  <a:lnTo>
                    <a:pt x="0" y="1414"/>
                  </a:lnTo>
                  <a:lnTo>
                    <a:pt x="1511" y="1928"/>
                  </a:lnTo>
                  <a:lnTo>
                    <a:pt x="2849" y="581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7"/>
            <p:cNvSpPr/>
            <p:nvPr/>
          </p:nvSpPr>
          <p:spPr>
            <a:xfrm>
              <a:off x="7335097" y="2097403"/>
              <a:ext cx="327558" cy="215155"/>
            </a:xfrm>
            <a:custGeom>
              <a:avLst/>
              <a:gdLst/>
              <a:ahLst/>
              <a:cxnLst/>
              <a:rect l="l" t="t" r="r" b="b"/>
              <a:pathLst>
                <a:path w="2681" h="1761" extrusionOk="0">
                  <a:moveTo>
                    <a:pt x="1319" y="1"/>
                  </a:moveTo>
                  <a:lnTo>
                    <a:pt x="1" y="1289"/>
                  </a:lnTo>
                  <a:lnTo>
                    <a:pt x="1386" y="1760"/>
                  </a:lnTo>
                  <a:lnTo>
                    <a:pt x="2680" y="53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7"/>
            <p:cNvSpPr/>
            <p:nvPr/>
          </p:nvSpPr>
          <p:spPr>
            <a:xfrm>
              <a:off x="7682568" y="2230332"/>
              <a:ext cx="306910" cy="195728"/>
            </a:xfrm>
            <a:custGeom>
              <a:avLst/>
              <a:gdLst/>
              <a:ahLst/>
              <a:cxnLst/>
              <a:rect l="l" t="t" r="r" b="b"/>
              <a:pathLst>
                <a:path w="2512" h="1602" extrusionOk="0">
                  <a:moveTo>
                    <a:pt x="1268" y="1"/>
                  </a:moveTo>
                  <a:lnTo>
                    <a:pt x="1" y="1170"/>
                  </a:lnTo>
                  <a:lnTo>
                    <a:pt x="1269" y="1601"/>
                  </a:lnTo>
                  <a:lnTo>
                    <a:pt x="2512" y="48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7"/>
            <p:cNvSpPr/>
            <p:nvPr/>
          </p:nvSpPr>
          <p:spPr>
            <a:xfrm>
              <a:off x="7984345" y="2345667"/>
              <a:ext cx="288217" cy="178624"/>
            </a:xfrm>
            <a:custGeom>
              <a:avLst/>
              <a:gdLst/>
              <a:ahLst/>
              <a:cxnLst/>
              <a:rect l="l" t="t" r="r" b="b"/>
              <a:pathLst>
                <a:path w="2359" h="1462" extrusionOk="0">
                  <a:moveTo>
                    <a:pt x="1213" y="0"/>
                  </a:moveTo>
                  <a:lnTo>
                    <a:pt x="0" y="1065"/>
                  </a:lnTo>
                  <a:lnTo>
                    <a:pt x="1170" y="1462"/>
                  </a:lnTo>
                  <a:lnTo>
                    <a:pt x="2358" y="445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7"/>
            <p:cNvSpPr/>
            <p:nvPr/>
          </p:nvSpPr>
          <p:spPr>
            <a:xfrm>
              <a:off x="8095404" y="2235952"/>
              <a:ext cx="289805" cy="246921"/>
            </a:xfrm>
            <a:custGeom>
              <a:avLst/>
              <a:gdLst/>
              <a:ahLst/>
              <a:cxnLst/>
              <a:rect l="l" t="t" r="r" b="b"/>
              <a:pathLst>
                <a:path w="2372" h="2021" extrusionOk="0">
                  <a:moveTo>
                    <a:pt x="1986" y="1"/>
                  </a:moveTo>
                  <a:cubicBezTo>
                    <a:pt x="1011" y="659"/>
                    <a:pt x="1018" y="662"/>
                    <a:pt x="0" y="1353"/>
                  </a:cubicBezTo>
                  <a:lnTo>
                    <a:pt x="1604" y="2021"/>
                  </a:lnTo>
                  <a:lnTo>
                    <a:pt x="2371" y="191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7"/>
            <p:cNvSpPr/>
            <p:nvPr/>
          </p:nvSpPr>
          <p:spPr>
            <a:xfrm>
              <a:off x="8116540" y="2245604"/>
              <a:ext cx="254740" cy="222241"/>
            </a:xfrm>
            <a:custGeom>
              <a:avLst/>
              <a:gdLst/>
              <a:ahLst/>
              <a:cxnLst/>
              <a:rect l="l" t="t" r="r" b="b"/>
              <a:pathLst>
                <a:path w="2085" h="1819" extrusionOk="0">
                  <a:moveTo>
                    <a:pt x="1824" y="0"/>
                  </a:moveTo>
                  <a:cubicBezTo>
                    <a:pt x="980" y="570"/>
                    <a:pt x="885" y="640"/>
                    <a:pt x="1" y="1239"/>
                  </a:cubicBezTo>
                  <a:lnTo>
                    <a:pt x="1394" y="1818"/>
                  </a:lnTo>
                  <a:lnTo>
                    <a:pt x="2085" y="166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7"/>
            <p:cNvSpPr/>
            <p:nvPr/>
          </p:nvSpPr>
          <p:spPr>
            <a:xfrm>
              <a:off x="8225644" y="2245237"/>
              <a:ext cx="145636" cy="114725"/>
            </a:xfrm>
            <a:custGeom>
              <a:avLst/>
              <a:gdLst/>
              <a:ahLst/>
              <a:cxnLst/>
              <a:rect l="l" t="t" r="r" b="b"/>
              <a:pathLst>
                <a:path w="1192" h="939" extrusionOk="0">
                  <a:moveTo>
                    <a:pt x="931" y="1"/>
                  </a:moveTo>
                  <a:cubicBezTo>
                    <a:pt x="490" y="300"/>
                    <a:pt x="253" y="461"/>
                    <a:pt x="1" y="633"/>
                  </a:cubicBezTo>
                  <a:lnTo>
                    <a:pt x="868" y="938"/>
                  </a:lnTo>
                  <a:lnTo>
                    <a:pt x="1192" y="16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7"/>
            <p:cNvSpPr/>
            <p:nvPr/>
          </p:nvSpPr>
          <p:spPr>
            <a:xfrm>
              <a:off x="8175674" y="2361183"/>
              <a:ext cx="52781" cy="54002"/>
            </a:xfrm>
            <a:custGeom>
              <a:avLst/>
              <a:gdLst/>
              <a:ahLst/>
              <a:cxnLst/>
              <a:rect l="l" t="t" r="r" b="b"/>
              <a:pathLst>
                <a:path w="432" h="442" extrusionOk="0">
                  <a:moveTo>
                    <a:pt x="245" y="0"/>
                  </a:moveTo>
                  <a:cubicBezTo>
                    <a:pt x="169" y="0"/>
                    <a:pt x="90" y="57"/>
                    <a:pt x="51" y="147"/>
                  </a:cubicBezTo>
                  <a:cubicBezTo>
                    <a:pt x="0" y="261"/>
                    <a:pt x="33" y="389"/>
                    <a:pt x="124" y="430"/>
                  </a:cubicBezTo>
                  <a:cubicBezTo>
                    <a:pt x="143" y="438"/>
                    <a:pt x="163" y="442"/>
                    <a:pt x="184" y="442"/>
                  </a:cubicBezTo>
                  <a:cubicBezTo>
                    <a:pt x="261" y="442"/>
                    <a:pt x="342" y="386"/>
                    <a:pt x="381" y="296"/>
                  </a:cubicBezTo>
                  <a:cubicBezTo>
                    <a:pt x="431" y="181"/>
                    <a:pt x="397" y="54"/>
                    <a:pt x="305" y="13"/>
                  </a:cubicBezTo>
                  <a:cubicBezTo>
                    <a:pt x="286" y="5"/>
                    <a:pt x="265" y="0"/>
                    <a:pt x="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8245071" y="2386352"/>
              <a:ext cx="57912" cy="59256"/>
            </a:xfrm>
            <a:custGeom>
              <a:avLst/>
              <a:gdLst/>
              <a:ahLst/>
              <a:cxnLst/>
              <a:rect l="l" t="t" r="r" b="b"/>
              <a:pathLst>
                <a:path w="474" h="485" extrusionOk="0">
                  <a:moveTo>
                    <a:pt x="271" y="1"/>
                  </a:moveTo>
                  <a:cubicBezTo>
                    <a:pt x="187" y="1"/>
                    <a:pt x="101" y="63"/>
                    <a:pt x="57" y="161"/>
                  </a:cubicBezTo>
                  <a:cubicBezTo>
                    <a:pt x="1" y="287"/>
                    <a:pt x="38" y="424"/>
                    <a:pt x="137" y="469"/>
                  </a:cubicBezTo>
                  <a:cubicBezTo>
                    <a:pt x="159" y="479"/>
                    <a:pt x="182" y="484"/>
                    <a:pt x="205" y="484"/>
                  </a:cubicBezTo>
                  <a:cubicBezTo>
                    <a:pt x="289" y="484"/>
                    <a:pt x="375" y="422"/>
                    <a:pt x="417" y="324"/>
                  </a:cubicBezTo>
                  <a:cubicBezTo>
                    <a:pt x="473" y="198"/>
                    <a:pt x="436" y="59"/>
                    <a:pt x="337" y="15"/>
                  </a:cubicBezTo>
                  <a:cubicBezTo>
                    <a:pt x="316" y="5"/>
                    <a:pt x="293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8286244" y="2276270"/>
              <a:ext cx="61089" cy="58279"/>
            </a:xfrm>
            <a:custGeom>
              <a:avLst/>
              <a:gdLst/>
              <a:ahLst/>
              <a:cxnLst/>
              <a:rect l="l" t="t" r="r" b="b"/>
              <a:pathLst>
                <a:path w="500" h="477" extrusionOk="0">
                  <a:moveTo>
                    <a:pt x="261" y="0"/>
                  </a:moveTo>
                  <a:cubicBezTo>
                    <a:pt x="175" y="0"/>
                    <a:pt x="90" y="54"/>
                    <a:pt x="52" y="146"/>
                  </a:cubicBezTo>
                  <a:cubicBezTo>
                    <a:pt x="0" y="268"/>
                    <a:pt x="45" y="408"/>
                    <a:pt x="156" y="458"/>
                  </a:cubicBezTo>
                  <a:cubicBezTo>
                    <a:pt x="183" y="470"/>
                    <a:pt x="211" y="476"/>
                    <a:pt x="239" y="476"/>
                  </a:cubicBezTo>
                  <a:cubicBezTo>
                    <a:pt x="324" y="476"/>
                    <a:pt x="408" y="422"/>
                    <a:pt x="448" y="331"/>
                  </a:cubicBezTo>
                  <a:cubicBezTo>
                    <a:pt x="500" y="209"/>
                    <a:pt x="455" y="69"/>
                    <a:pt x="345" y="18"/>
                  </a:cubicBezTo>
                  <a:cubicBezTo>
                    <a:pt x="318" y="6"/>
                    <a:pt x="290" y="0"/>
                    <a:pt x="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8188136" y="2372057"/>
              <a:ext cx="29689" cy="30667"/>
            </a:xfrm>
            <a:custGeom>
              <a:avLst/>
              <a:gdLst/>
              <a:ahLst/>
              <a:cxnLst/>
              <a:rect l="l" t="t" r="r" b="b"/>
              <a:pathLst>
                <a:path w="243" h="251" extrusionOk="0">
                  <a:moveTo>
                    <a:pt x="138" y="0"/>
                  </a:moveTo>
                  <a:cubicBezTo>
                    <a:pt x="96" y="0"/>
                    <a:pt x="51" y="31"/>
                    <a:pt x="29" y="82"/>
                  </a:cubicBezTo>
                  <a:cubicBezTo>
                    <a:pt x="0" y="146"/>
                    <a:pt x="17" y="219"/>
                    <a:pt x="70" y="242"/>
                  </a:cubicBezTo>
                  <a:cubicBezTo>
                    <a:pt x="82" y="248"/>
                    <a:pt x="94" y="251"/>
                    <a:pt x="107" y="251"/>
                  </a:cubicBezTo>
                  <a:cubicBezTo>
                    <a:pt x="149" y="251"/>
                    <a:pt x="192" y="219"/>
                    <a:pt x="213" y="169"/>
                  </a:cubicBezTo>
                  <a:cubicBezTo>
                    <a:pt x="242" y="105"/>
                    <a:pt x="222" y="32"/>
                    <a:pt x="172" y="8"/>
                  </a:cubicBezTo>
                  <a:cubicBezTo>
                    <a:pt x="161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8258388" y="2399303"/>
              <a:ext cx="32133" cy="33232"/>
            </a:xfrm>
            <a:custGeom>
              <a:avLst/>
              <a:gdLst/>
              <a:ahLst/>
              <a:cxnLst/>
              <a:rect l="l" t="t" r="r" b="b"/>
              <a:pathLst>
                <a:path w="263" h="272" extrusionOk="0">
                  <a:moveTo>
                    <a:pt x="148" y="0"/>
                  </a:moveTo>
                  <a:cubicBezTo>
                    <a:pt x="103" y="0"/>
                    <a:pt x="55" y="34"/>
                    <a:pt x="32" y="89"/>
                  </a:cubicBezTo>
                  <a:cubicBezTo>
                    <a:pt x="1" y="160"/>
                    <a:pt x="21" y="238"/>
                    <a:pt x="76" y="263"/>
                  </a:cubicBezTo>
                  <a:cubicBezTo>
                    <a:pt x="89" y="268"/>
                    <a:pt x="102" y="271"/>
                    <a:pt x="115" y="271"/>
                  </a:cubicBezTo>
                  <a:cubicBezTo>
                    <a:pt x="162" y="271"/>
                    <a:pt x="208" y="237"/>
                    <a:pt x="233" y="182"/>
                  </a:cubicBezTo>
                  <a:cubicBezTo>
                    <a:pt x="263" y="112"/>
                    <a:pt x="243" y="34"/>
                    <a:pt x="187" y="9"/>
                  </a:cubicBezTo>
                  <a:cubicBezTo>
                    <a:pt x="174" y="3"/>
                    <a:pt x="161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8301028" y="2288488"/>
              <a:ext cx="33232" cy="32621"/>
            </a:xfrm>
            <a:custGeom>
              <a:avLst/>
              <a:gdLst/>
              <a:ahLst/>
              <a:cxnLst/>
              <a:rect l="l" t="t" r="r" b="b"/>
              <a:pathLst>
                <a:path w="272" h="267" extrusionOk="0">
                  <a:moveTo>
                    <a:pt x="146" y="1"/>
                  </a:moveTo>
                  <a:cubicBezTo>
                    <a:pt x="99" y="1"/>
                    <a:pt x="52" y="32"/>
                    <a:pt x="30" y="83"/>
                  </a:cubicBezTo>
                  <a:cubicBezTo>
                    <a:pt x="1" y="152"/>
                    <a:pt x="24" y="229"/>
                    <a:pt x="81" y="258"/>
                  </a:cubicBezTo>
                  <a:cubicBezTo>
                    <a:pt x="95" y="264"/>
                    <a:pt x="110" y="267"/>
                    <a:pt x="125" y="267"/>
                  </a:cubicBezTo>
                  <a:cubicBezTo>
                    <a:pt x="172" y="267"/>
                    <a:pt x="219" y="236"/>
                    <a:pt x="241" y="183"/>
                  </a:cubicBezTo>
                  <a:cubicBezTo>
                    <a:pt x="271" y="116"/>
                    <a:pt x="249" y="39"/>
                    <a:pt x="188" y="10"/>
                  </a:cubicBezTo>
                  <a:cubicBezTo>
                    <a:pt x="175" y="4"/>
                    <a:pt x="160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7037107" y="26935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7"/>
            <p:cNvSpPr/>
            <p:nvPr/>
          </p:nvSpPr>
          <p:spPr>
            <a:xfrm>
              <a:off x="7162094" y="27555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7"/>
            <p:cNvSpPr/>
            <p:nvPr/>
          </p:nvSpPr>
          <p:spPr>
            <a:xfrm>
              <a:off x="7050669" y="2407000"/>
              <a:ext cx="1015173" cy="374230"/>
            </a:xfrm>
            <a:custGeom>
              <a:avLst/>
              <a:gdLst/>
              <a:ahLst/>
              <a:cxnLst/>
              <a:rect l="l" t="t" r="r" b="b"/>
              <a:pathLst>
                <a:path w="8309" h="3063" extrusionOk="0">
                  <a:moveTo>
                    <a:pt x="38" y="1"/>
                  </a:moveTo>
                  <a:lnTo>
                    <a:pt x="1" y="104"/>
                  </a:lnTo>
                  <a:lnTo>
                    <a:pt x="8272" y="3063"/>
                  </a:lnTo>
                  <a:lnTo>
                    <a:pt x="8308" y="296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7"/>
            <p:cNvSpPr/>
            <p:nvPr/>
          </p:nvSpPr>
          <p:spPr>
            <a:xfrm>
              <a:off x="6857996" y="1797092"/>
              <a:ext cx="1638278" cy="1454157"/>
            </a:xfrm>
            <a:custGeom>
              <a:avLst/>
              <a:gdLst/>
              <a:ahLst/>
              <a:cxnLst/>
              <a:rect l="l" t="t" r="r" b="b"/>
              <a:pathLst>
                <a:path w="13409" h="11902" extrusionOk="0">
                  <a:moveTo>
                    <a:pt x="7789" y="1"/>
                  </a:moveTo>
                  <a:lnTo>
                    <a:pt x="6318" y="1629"/>
                  </a:lnTo>
                  <a:lnTo>
                    <a:pt x="11078" y="4303"/>
                  </a:lnTo>
                  <a:cubicBezTo>
                    <a:pt x="10987" y="4366"/>
                    <a:pt x="10893" y="4430"/>
                    <a:pt x="10781" y="4505"/>
                  </a:cubicBezTo>
                  <a:lnTo>
                    <a:pt x="5570" y="2457"/>
                  </a:lnTo>
                  <a:lnTo>
                    <a:pt x="0" y="8622"/>
                  </a:lnTo>
                  <a:lnTo>
                    <a:pt x="9158" y="11871"/>
                  </a:lnTo>
                  <a:cubicBezTo>
                    <a:pt x="9220" y="11892"/>
                    <a:pt x="9284" y="11902"/>
                    <a:pt x="9346" y="11902"/>
                  </a:cubicBezTo>
                  <a:cubicBezTo>
                    <a:pt x="9584" y="11902"/>
                    <a:pt x="9807" y="11758"/>
                    <a:pt x="9894" y="11525"/>
                  </a:cubicBezTo>
                  <a:lnTo>
                    <a:pt x="11766" y="6517"/>
                  </a:lnTo>
                  <a:lnTo>
                    <a:pt x="12293" y="5268"/>
                  </a:lnTo>
                  <a:lnTo>
                    <a:pt x="12197" y="5233"/>
                  </a:lnTo>
                  <a:lnTo>
                    <a:pt x="12256" y="5083"/>
                  </a:lnTo>
                  <a:lnTo>
                    <a:pt x="11997" y="4981"/>
                  </a:lnTo>
                  <a:lnTo>
                    <a:pt x="12052" y="4848"/>
                  </a:lnTo>
                  <a:lnTo>
                    <a:pt x="12392" y="5040"/>
                  </a:lnTo>
                  <a:lnTo>
                    <a:pt x="13408" y="3651"/>
                  </a:lnTo>
                  <a:lnTo>
                    <a:pt x="778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7"/>
            <p:cNvSpPr/>
            <p:nvPr/>
          </p:nvSpPr>
          <p:spPr>
            <a:xfrm>
              <a:off x="8024786" y="2611524"/>
              <a:ext cx="196706" cy="517910"/>
            </a:xfrm>
            <a:custGeom>
              <a:avLst/>
              <a:gdLst/>
              <a:ahLst/>
              <a:cxnLst/>
              <a:rect l="l" t="t" r="r" b="b"/>
              <a:pathLst>
                <a:path w="1610" h="4239" extrusionOk="0">
                  <a:moveTo>
                    <a:pt x="1444" y="0"/>
                  </a:moveTo>
                  <a:lnTo>
                    <a:pt x="0" y="4239"/>
                  </a:lnTo>
                  <a:cubicBezTo>
                    <a:pt x="0" y="4239"/>
                    <a:pt x="1344" y="699"/>
                    <a:pt x="1609" y="55"/>
                  </a:cubicBezTo>
                  <a:lnTo>
                    <a:pt x="14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7"/>
            <p:cNvSpPr/>
            <p:nvPr/>
          </p:nvSpPr>
          <p:spPr>
            <a:xfrm>
              <a:off x="7391298" y="24190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7879395" y="29200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6838203" y="24220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7001309" y="24445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7"/>
            <p:cNvSpPr/>
            <p:nvPr/>
          </p:nvSpPr>
          <p:spPr>
            <a:xfrm>
              <a:off x="6923971" y="24160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7"/>
            <p:cNvSpPr/>
            <p:nvPr/>
          </p:nvSpPr>
          <p:spPr>
            <a:xfrm>
              <a:off x="6929103" y="24660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7"/>
            <p:cNvSpPr/>
            <p:nvPr/>
          </p:nvSpPr>
          <p:spPr>
            <a:xfrm>
              <a:off x="6929103" y="25113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7"/>
            <p:cNvSpPr/>
            <p:nvPr/>
          </p:nvSpPr>
          <p:spPr>
            <a:xfrm>
              <a:off x="7797048" y="27102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7"/>
            <p:cNvSpPr/>
            <p:nvPr/>
          </p:nvSpPr>
          <p:spPr>
            <a:xfrm>
              <a:off x="7141446" y="25064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7"/>
            <p:cNvSpPr/>
            <p:nvPr/>
          </p:nvSpPr>
          <p:spPr>
            <a:xfrm>
              <a:off x="7506877" y="27610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7"/>
            <p:cNvSpPr/>
            <p:nvPr/>
          </p:nvSpPr>
          <p:spPr>
            <a:xfrm>
              <a:off x="7804867" y="30351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7"/>
            <p:cNvSpPr/>
            <p:nvPr/>
          </p:nvSpPr>
          <p:spPr>
            <a:xfrm>
              <a:off x="7598144" y="28513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7"/>
            <p:cNvSpPr/>
            <p:nvPr/>
          </p:nvSpPr>
          <p:spPr>
            <a:xfrm>
              <a:off x="6436241" y="25046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7"/>
            <p:cNvSpPr/>
            <p:nvPr/>
          </p:nvSpPr>
          <p:spPr>
            <a:xfrm>
              <a:off x="6460432" y="25333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7"/>
            <p:cNvSpPr/>
            <p:nvPr/>
          </p:nvSpPr>
          <p:spPr>
            <a:xfrm>
              <a:off x="6901735" y="29434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7"/>
            <p:cNvSpPr/>
            <p:nvPr/>
          </p:nvSpPr>
          <p:spPr>
            <a:xfrm>
              <a:off x="6672897" y="27113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7"/>
            <p:cNvSpPr/>
            <p:nvPr/>
          </p:nvSpPr>
          <p:spPr>
            <a:xfrm>
              <a:off x="6427200" y="35592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7"/>
            <p:cNvSpPr/>
            <p:nvPr/>
          </p:nvSpPr>
          <p:spPr>
            <a:xfrm>
              <a:off x="7285493" y="26161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7"/>
            <p:cNvSpPr/>
            <p:nvPr/>
          </p:nvSpPr>
          <p:spPr>
            <a:xfrm>
              <a:off x="7128862" y="25038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7"/>
            <p:cNvSpPr/>
            <p:nvPr/>
          </p:nvSpPr>
          <p:spPr>
            <a:xfrm>
              <a:off x="6989825" y="24447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7"/>
            <p:cNvSpPr/>
            <p:nvPr/>
          </p:nvSpPr>
          <p:spPr>
            <a:xfrm>
              <a:off x="6911387" y="24176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7"/>
            <p:cNvSpPr/>
            <p:nvPr/>
          </p:nvSpPr>
          <p:spPr>
            <a:xfrm>
              <a:off x="6436241" y="24161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7"/>
            <p:cNvSpPr/>
            <p:nvPr/>
          </p:nvSpPr>
          <p:spPr>
            <a:xfrm>
              <a:off x="6436485" y="30533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7"/>
            <p:cNvSpPr/>
            <p:nvPr/>
          </p:nvSpPr>
          <p:spPr>
            <a:xfrm>
              <a:off x="6426100" y="35924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7"/>
            <p:cNvSpPr/>
            <p:nvPr/>
          </p:nvSpPr>
          <p:spPr>
            <a:xfrm>
              <a:off x="7848240" y="26316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7"/>
            <p:cNvSpPr/>
            <p:nvPr/>
          </p:nvSpPr>
          <p:spPr>
            <a:xfrm>
              <a:off x="7808899" y="25732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7"/>
            <p:cNvSpPr/>
            <p:nvPr/>
          </p:nvSpPr>
          <p:spPr>
            <a:xfrm>
              <a:off x="7760272" y="24654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7"/>
            <p:cNvSpPr/>
            <p:nvPr/>
          </p:nvSpPr>
          <p:spPr>
            <a:xfrm>
              <a:off x="7608162" y="26359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7"/>
            <p:cNvSpPr/>
            <p:nvPr/>
          </p:nvSpPr>
          <p:spPr>
            <a:xfrm>
              <a:off x="7794971" y="24812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7"/>
            <p:cNvSpPr/>
            <p:nvPr/>
          </p:nvSpPr>
          <p:spPr>
            <a:xfrm>
              <a:off x="7851783" y="24957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7"/>
            <p:cNvSpPr/>
            <p:nvPr/>
          </p:nvSpPr>
          <p:spPr>
            <a:xfrm>
              <a:off x="7966629" y="29131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7"/>
            <p:cNvSpPr/>
            <p:nvPr/>
          </p:nvSpPr>
          <p:spPr>
            <a:xfrm>
              <a:off x="7570165" y="24040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7"/>
            <p:cNvSpPr/>
            <p:nvPr/>
          </p:nvSpPr>
          <p:spPr>
            <a:xfrm>
              <a:off x="7354645" y="23828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>
              <a:off x="7620013" y="24233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7293434" y="23804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7"/>
            <p:cNvSpPr/>
            <p:nvPr/>
          </p:nvSpPr>
          <p:spPr>
            <a:xfrm>
              <a:off x="7205711" y="23975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7"/>
            <p:cNvSpPr/>
            <p:nvPr/>
          </p:nvSpPr>
          <p:spPr>
            <a:xfrm>
              <a:off x="7919469" y="27330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7"/>
            <p:cNvSpPr/>
            <p:nvPr/>
          </p:nvSpPr>
          <p:spPr>
            <a:xfrm>
              <a:off x="7914704" y="28307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7"/>
            <p:cNvSpPr/>
            <p:nvPr/>
          </p:nvSpPr>
          <p:spPr>
            <a:xfrm>
              <a:off x="7604741" y="24660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7"/>
            <p:cNvSpPr/>
            <p:nvPr/>
          </p:nvSpPr>
          <p:spPr>
            <a:xfrm>
              <a:off x="7510176" y="24212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7"/>
            <p:cNvSpPr/>
            <p:nvPr/>
          </p:nvSpPr>
          <p:spPr>
            <a:xfrm>
              <a:off x="7382135" y="24507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7"/>
            <p:cNvSpPr/>
            <p:nvPr/>
          </p:nvSpPr>
          <p:spPr>
            <a:xfrm>
              <a:off x="7516774" y="25075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7533145" y="25253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7646892" y="24552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7668151" y="24482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7572486" y="25140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7517751" y="27702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7"/>
            <p:cNvSpPr/>
            <p:nvPr/>
          </p:nvSpPr>
          <p:spPr>
            <a:xfrm>
              <a:off x="7815374" y="30453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7"/>
            <p:cNvSpPr/>
            <p:nvPr/>
          </p:nvSpPr>
          <p:spPr>
            <a:xfrm>
              <a:off x="7605719" y="28621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7"/>
            <p:cNvSpPr/>
            <p:nvPr/>
          </p:nvSpPr>
          <p:spPr>
            <a:xfrm>
              <a:off x="7153053" y="31674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7"/>
            <p:cNvSpPr/>
            <p:nvPr/>
          </p:nvSpPr>
          <p:spPr>
            <a:xfrm>
              <a:off x="7190317" y="32046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7"/>
            <p:cNvSpPr/>
            <p:nvPr/>
          </p:nvSpPr>
          <p:spPr>
            <a:xfrm>
              <a:off x="7213164" y="32336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7"/>
            <p:cNvSpPr/>
            <p:nvPr/>
          </p:nvSpPr>
          <p:spPr>
            <a:xfrm>
              <a:off x="7391420" y="31969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7"/>
            <p:cNvSpPr/>
            <p:nvPr/>
          </p:nvSpPr>
          <p:spPr>
            <a:xfrm>
              <a:off x="7429906" y="31973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7"/>
            <p:cNvSpPr/>
            <p:nvPr/>
          </p:nvSpPr>
          <p:spPr>
            <a:xfrm>
              <a:off x="7434793" y="32909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7"/>
            <p:cNvSpPr/>
            <p:nvPr/>
          </p:nvSpPr>
          <p:spPr>
            <a:xfrm>
              <a:off x="7455807" y="33054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7"/>
            <p:cNvSpPr/>
            <p:nvPr/>
          </p:nvSpPr>
          <p:spPr>
            <a:xfrm>
              <a:off x="7470224" y="33074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7"/>
            <p:cNvSpPr/>
            <p:nvPr/>
          </p:nvSpPr>
          <p:spPr>
            <a:xfrm>
              <a:off x="7357088" y="33868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7"/>
            <p:cNvSpPr/>
            <p:nvPr/>
          </p:nvSpPr>
          <p:spPr>
            <a:xfrm>
              <a:off x="7419521" y="34721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7"/>
            <p:cNvSpPr/>
            <p:nvPr/>
          </p:nvSpPr>
          <p:spPr>
            <a:xfrm>
              <a:off x="7477677" y="34896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7"/>
            <p:cNvSpPr/>
            <p:nvPr/>
          </p:nvSpPr>
          <p:spPr>
            <a:xfrm>
              <a:off x="7410113" y="31971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7"/>
            <p:cNvSpPr/>
            <p:nvPr/>
          </p:nvSpPr>
          <p:spPr>
            <a:xfrm>
              <a:off x="7445056" y="31973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>
              <a:off x="7449576" y="32831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>
              <a:off x="7468392" y="32960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>
              <a:off x="7481953" y="32984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>
              <a:off x="7378958" y="33701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>
              <a:off x="7436015" y="34478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>
              <a:off x="7489162" y="34637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>
              <a:off x="7512620" y="34712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>
              <a:off x="7819773" y="25884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7"/>
            <p:cNvSpPr/>
            <p:nvPr/>
          </p:nvSpPr>
          <p:spPr>
            <a:xfrm>
              <a:off x="7802423" y="26865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7"/>
            <p:cNvSpPr/>
            <p:nvPr/>
          </p:nvSpPr>
          <p:spPr>
            <a:xfrm>
              <a:off x="7944271" y="28461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>
              <a:off x="7797414" y="25123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>
              <a:off x="7271076" y="35421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>
              <a:off x="7292823" y="35550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>
              <a:off x="7295267" y="34715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>
              <a:off x="7319214" y="34716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rgbClr val="FFD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>
              <a:off x="7375171" y="35590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rgbClr val="F7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>
              <a:off x="7097951" y="27659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>
              <a:off x="6776992" y="3185879"/>
              <a:ext cx="599036" cy="940034"/>
            </a:xfrm>
            <a:custGeom>
              <a:avLst/>
              <a:gdLst/>
              <a:ahLst/>
              <a:cxnLst/>
              <a:rect l="l" t="t" r="r" b="b"/>
              <a:pathLst>
                <a:path w="4903" h="7694" extrusionOk="0">
                  <a:moveTo>
                    <a:pt x="3952" y="0"/>
                  </a:moveTo>
                  <a:lnTo>
                    <a:pt x="3618" y="461"/>
                  </a:lnTo>
                  <a:lnTo>
                    <a:pt x="3479" y="1387"/>
                  </a:lnTo>
                  <a:lnTo>
                    <a:pt x="3071" y="1254"/>
                  </a:lnTo>
                  <a:lnTo>
                    <a:pt x="0" y="5629"/>
                  </a:lnTo>
                  <a:lnTo>
                    <a:pt x="2612" y="7693"/>
                  </a:lnTo>
                  <a:lnTo>
                    <a:pt x="4241" y="3124"/>
                  </a:lnTo>
                  <a:lnTo>
                    <a:pt x="4591" y="3077"/>
                  </a:lnTo>
                  <a:lnTo>
                    <a:pt x="4902" y="2248"/>
                  </a:lnTo>
                  <a:lnTo>
                    <a:pt x="4279" y="1992"/>
                  </a:lnTo>
                  <a:lnTo>
                    <a:pt x="4307" y="1707"/>
                  </a:lnTo>
                  <a:lnTo>
                    <a:pt x="3750" y="1499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>
              <a:off x="7684767" y="25509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>
              <a:off x="7670350" y="25443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>
              <a:off x="7650924" y="26617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7"/>
            <p:cNvSpPr/>
            <p:nvPr/>
          </p:nvSpPr>
          <p:spPr>
            <a:xfrm>
              <a:off x="7564423" y="24260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7"/>
            <p:cNvSpPr/>
            <p:nvPr/>
          </p:nvSpPr>
          <p:spPr>
            <a:xfrm>
              <a:off x="7697351" y="24672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7"/>
            <p:cNvSpPr/>
            <p:nvPr/>
          </p:nvSpPr>
          <p:spPr>
            <a:xfrm>
              <a:off x="7903708" y="26888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>
              <a:off x="7581405" y="25483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>
              <a:off x="6476559" y="3030225"/>
              <a:ext cx="1089701" cy="684683"/>
            </a:xfrm>
            <a:custGeom>
              <a:avLst/>
              <a:gdLst/>
              <a:ahLst/>
              <a:cxnLst/>
              <a:rect l="l" t="t" r="r" b="b"/>
              <a:pathLst>
                <a:path w="8919" h="5604" extrusionOk="0">
                  <a:moveTo>
                    <a:pt x="795" y="0"/>
                  </a:moveTo>
                  <a:lnTo>
                    <a:pt x="312" y="2074"/>
                  </a:lnTo>
                  <a:cubicBezTo>
                    <a:pt x="0" y="3503"/>
                    <a:pt x="5003" y="5593"/>
                    <a:pt x="8319" y="5603"/>
                  </a:cubicBezTo>
                  <a:lnTo>
                    <a:pt x="8376" y="5241"/>
                  </a:lnTo>
                  <a:lnTo>
                    <a:pt x="7927" y="5177"/>
                  </a:lnTo>
                  <a:lnTo>
                    <a:pt x="8244" y="3487"/>
                  </a:lnTo>
                  <a:lnTo>
                    <a:pt x="8836" y="3528"/>
                  </a:lnTo>
                  <a:lnTo>
                    <a:pt x="8919" y="3187"/>
                  </a:lnTo>
                  <a:cubicBezTo>
                    <a:pt x="4822" y="2979"/>
                    <a:pt x="863" y="1525"/>
                    <a:pt x="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>
              <a:off x="6533738" y="3129677"/>
              <a:ext cx="900693" cy="530983"/>
            </a:xfrm>
            <a:custGeom>
              <a:avLst/>
              <a:gdLst/>
              <a:ahLst/>
              <a:cxnLst/>
              <a:rect l="l" t="t" r="r" b="b"/>
              <a:pathLst>
                <a:path w="7372" h="4346" extrusionOk="0">
                  <a:moveTo>
                    <a:pt x="329" y="1"/>
                  </a:moveTo>
                  <a:lnTo>
                    <a:pt x="0" y="1427"/>
                  </a:lnTo>
                  <a:cubicBezTo>
                    <a:pt x="2306" y="4028"/>
                    <a:pt x="7026" y="4345"/>
                    <a:pt x="7026" y="4345"/>
                  </a:cubicBezTo>
                  <a:lnTo>
                    <a:pt x="7371" y="2671"/>
                  </a:lnTo>
                  <a:cubicBezTo>
                    <a:pt x="1433" y="2045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>
              <a:off x="7123242" y="3390525"/>
              <a:ext cx="70863" cy="243866"/>
            </a:xfrm>
            <a:custGeom>
              <a:avLst/>
              <a:gdLst/>
              <a:ahLst/>
              <a:cxnLst/>
              <a:rect l="l" t="t" r="r" b="b"/>
              <a:pathLst>
                <a:path w="580" h="1996" extrusionOk="0">
                  <a:moveTo>
                    <a:pt x="347" y="0"/>
                  </a:moveTo>
                  <a:lnTo>
                    <a:pt x="1" y="1964"/>
                  </a:lnTo>
                  <a:lnTo>
                    <a:pt x="221" y="1996"/>
                  </a:lnTo>
                  <a:lnTo>
                    <a:pt x="579" y="12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>
              <a:off x="6887196" y="3329559"/>
              <a:ext cx="70741" cy="243866"/>
            </a:xfrm>
            <a:custGeom>
              <a:avLst/>
              <a:gdLst/>
              <a:ahLst/>
              <a:cxnLst/>
              <a:rect l="l" t="t" r="r" b="b"/>
              <a:pathLst>
                <a:path w="579" h="1996" extrusionOk="0">
                  <a:moveTo>
                    <a:pt x="347" y="1"/>
                  </a:moveTo>
                  <a:lnTo>
                    <a:pt x="0" y="1965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>
              <a:off x="6670454" y="3223265"/>
              <a:ext cx="70863" cy="243744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347" y="1"/>
                  </a:moveTo>
                  <a:lnTo>
                    <a:pt x="1" y="1963"/>
                  </a:lnTo>
                  <a:lnTo>
                    <a:pt x="221" y="1995"/>
                  </a:lnTo>
                  <a:lnTo>
                    <a:pt x="579" y="121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>
              <a:off x="7199847" y="3400299"/>
              <a:ext cx="366410" cy="314729"/>
            </a:xfrm>
            <a:custGeom>
              <a:avLst/>
              <a:gdLst/>
              <a:ahLst/>
              <a:cxnLst/>
              <a:rect l="l" t="t" r="r" b="b"/>
              <a:pathLst>
                <a:path w="2999" h="2576" extrusionOk="0">
                  <a:moveTo>
                    <a:pt x="1298" y="0"/>
                  </a:moveTo>
                  <a:lnTo>
                    <a:pt x="1" y="2288"/>
                  </a:lnTo>
                  <a:cubicBezTo>
                    <a:pt x="833" y="2467"/>
                    <a:pt x="1657" y="2571"/>
                    <a:pt x="2399" y="2576"/>
                  </a:cubicBezTo>
                  <a:lnTo>
                    <a:pt x="2456" y="2213"/>
                  </a:lnTo>
                  <a:lnTo>
                    <a:pt x="2007" y="2149"/>
                  </a:lnTo>
                  <a:lnTo>
                    <a:pt x="2324" y="460"/>
                  </a:lnTo>
                  <a:lnTo>
                    <a:pt x="2916" y="500"/>
                  </a:lnTo>
                  <a:lnTo>
                    <a:pt x="2999" y="158"/>
                  </a:lnTo>
                  <a:cubicBezTo>
                    <a:pt x="2426" y="129"/>
                    <a:pt x="1855" y="73"/>
                    <a:pt x="129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7"/>
            <p:cNvSpPr/>
            <p:nvPr/>
          </p:nvSpPr>
          <p:spPr>
            <a:xfrm>
              <a:off x="7355867" y="3545446"/>
              <a:ext cx="59989" cy="114847"/>
            </a:xfrm>
            <a:custGeom>
              <a:avLst/>
              <a:gdLst/>
              <a:ahLst/>
              <a:cxnLst/>
              <a:rect l="l" t="t" r="r" b="b"/>
              <a:pathLst>
                <a:path w="491" h="940" extrusionOk="0">
                  <a:moveTo>
                    <a:pt x="490" y="0"/>
                  </a:moveTo>
                  <a:lnTo>
                    <a:pt x="1" y="888"/>
                  </a:lnTo>
                  <a:lnTo>
                    <a:pt x="299" y="94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7"/>
            <p:cNvSpPr/>
            <p:nvPr/>
          </p:nvSpPr>
          <p:spPr>
            <a:xfrm>
              <a:off x="7756607" y="3664568"/>
              <a:ext cx="529884" cy="481624"/>
            </a:xfrm>
            <a:custGeom>
              <a:avLst/>
              <a:gdLst/>
              <a:ahLst/>
              <a:cxnLst/>
              <a:rect l="l" t="t" r="r" b="b"/>
              <a:pathLst>
                <a:path w="4337" h="3942" extrusionOk="0">
                  <a:moveTo>
                    <a:pt x="812" y="0"/>
                  </a:moveTo>
                  <a:lnTo>
                    <a:pt x="776" y="46"/>
                  </a:lnTo>
                  <a:cubicBezTo>
                    <a:pt x="792" y="69"/>
                    <a:pt x="804" y="98"/>
                    <a:pt x="805" y="128"/>
                  </a:cubicBezTo>
                  <a:cubicBezTo>
                    <a:pt x="808" y="214"/>
                    <a:pt x="743" y="285"/>
                    <a:pt x="660" y="290"/>
                  </a:cubicBezTo>
                  <a:cubicBezTo>
                    <a:pt x="658" y="290"/>
                    <a:pt x="655" y="290"/>
                    <a:pt x="653" y="290"/>
                  </a:cubicBezTo>
                  <a:cubicBezTo>
                    <a:pt x="631" y="290"/>
                    <a:pt x="611" y="284"/>
                    <a:pt x="592" y="277"/>
                  </a:cubicBezTo>
                  <a:lnTo>
                    <a:pt x="547" y="334"/>
                  </a:lnTo>
                  <a:cubicBezTo>
                    <a:pt x="579" y="365"/>
                    <a:pt x="599" y="407"/>
                    <a:pt x="600" y="454"/>
                  </a:cubicBezTo>
                  <a:cubicBezTo>
                    <a:pt x="606" y="557"/>
                    <a:pt x="522" y="647"/>
                    <a:pt x="413" y="650"/>
                  </a:cubicBezTo>
                  <a:cubicBezTo>
                    <a:pt x="410" y="650"/>
                    <a:pt x="407" y="650"/>
                    <a:pt x="404" y="650"/>
                  </a:cubicBezTo>
                  <a:cubicBezTo>
                    <a:pt x="366" y="650"/>
                    <a:pt x="332" y="642"/>
                    <a:pt x="303" y="623"/>
                  </a:cubicBezTo>
                  <a:lnTo>
                    <a:pt x="262" y="670"/>
                  </a:lnTo>
                  <a:cubicBezTo>
                    <a:pt x="313" y="698"/>
                    <a:pt x="347" y="743"/>
                    <a:pt x="348" y="796"/>
                  </a:cubicBezTo>
                  <a:cubicBezTo>
                    <a:pt x="353" y="886"/>
                    <a:pt x="271" y="962"/>
                    <a:pt x="165" y="967"/>
                  </a:cubicBezTo>
                  <a:cubicBezTo>
                    <a:pt x="163" y="967"/>
                    <a:pt x="160" y="967"/>
                    <a:pt x="157" y="967"/>
                  </a:cubicBezTo>
                  <a:cubicBezTo>
                    <a:pt x="115" y="967"/>
                    <a:pt x="74" y="955"/>
                    <a:pt x="41" y="935"/>
                  </a:cubicBezTo>
                  <a:lnTo>
                    <a:pt x="1" y="981"/>
                  </a:lnTo>
                  <a:cubicBezTo>
                    <a:pt x="22" y="1001"/>
                    <a:pt x="42" y="1021"/>
                    <a:pt x="62" y="1043"/>
                  </a:cubicBezTo>
                  <a:cubicBezTo>
                    <a:pt x="278" y="1286"/>
                    <a:pt x="315" y="1618"/>
                    <a:pt x="168" y="1838"/>
                  </a:cubicBezTo>
                  <a:lnTo>
                    <a:pt x="2919" y="3941"/>
                  </a:lnTo>
                  <a:cubicBezTo>
                    <a:pt x="2935" y="3923"/>
                    <a:pt x="2952" y="3906"/>
                    <a:pt x="2970" y="3888"/>
                  </a:cubicBezTo>
                  <a:cubicBezTo>
                    <a:pt x="3065" y="3804"/>
                    <a:pt x="3187" y="3763"/>
                    <a:pt x="3314" y="3763"/>
                  </a:cubicBezTo>
                  <a:cubicBezTo>
                    <a:pt x="3456" y="3763"/>
                    <a:pt x="3604" y="3813"/>
                    <a:pt x="3733" y="3910"/>
                  </a:cubicBezTo>
                  <a:lnTo>
                    <a:pt x="3777" y="3857"/>
                  </a:lnTo>
                  <a:cubicBezTo>
                    <a:pt x="3757" y="3838"/>
                    <a:pt x="3744" y="3813"/>
                    <a:pt x="3743" y="3784"/>
                  </a:cubicBezTo>
                  <a:cubicBezTo>
                    <a:pt x="3740" y="3722"/>
                    <a:pt x="3786" y="3672"/>
                    <a:pt x="3847" y="3669"/>
                  </a:cubicBezTo>
                  <a:cubicBezTo>
                    <a:pt x="3849" y="3669"/>
                    <a:pt x="3851" y="3669"/>
                    <a:pt x="3852" y="3669"/>
                  </a:cubicBezTo>
                  <a:cubicBezTo>
                    <a:pt x="3875" y="3669"/>
                    <a:pt x="3896" y="3678"/>
                    <a:pt x="3914" y="3691"/>
                  </a:cubicBezTo>
                  <a:lnTo>
                    <a:pt x="3954" y="3642"/>
                  </a:lnTo>
                  <a:cubicBezTo>
                    <a:pt x="3929" y="3621"/>
                    <a:pt x="3911" y="3591"/>
                    <a:pt x="3909" y="3555"/>
                  </a:cubicBezTo>
                  <a:cubicBezTo>
                    <a:pt x="3906" y="3486"/>
                    <a:pt x="3962" y="3427"/>
                    <a:pt x="4030" y="3423"/>
                  </a:cubicBezTo>
                  <a:cubicBezTo>
                    <a:pt x="4032" y="3423"/>
                    <a:pt x="4034" y="3423"/>
                    <a:pt x="4036" y="3423"/>
                  </a:cubicBezTo>
                  <a:cubicBezTo>
                    <a:pt x="4065" y="3423"/>
                    <a:pt x="4092" y="3434"/>
                    <a:pt x="4113" y="3450"/>
                  </a:cubicBezTo>
                  <a:lnTo>
                    <a:pt x="4151" y="3406"/>
                  </a:lnTo>
                  <a:cubicBezTo>
                    <a:pt x="4120" y="3386"/>
                    <a:pt x="4099" y="3354"/>
                    <a:pt x="4098" y="3317"/>
                  </a:cubicBezTo>
                  <a:cubicBezTo>
                    <a:pt x="4093" y="3253"/>
                    <a:pt x="4143" y="3198"/>
                    <a:pt x="4208" y="3196"/>
                  </a:cubicBezTo>
                  <a:cubicBezTo>
                    <a:pt x="4211" y="3195"/>
                    <a:pt x="4214" y="3195"/>
                    <a:pt x="4217" y="3195"/>
                  </a:cubicBezTo>
                  <a:cubicBezTo>
                    <a:pt x="4249" y="3195"/>
                    <a:pt x="4277" y="3209"/>
                    <a:pt x="4297" y="3231"/>
                  </a:cubicBezTo>
                  <a:lnTo>
                    <a:pt x="4337" y="3181"/>
                  </a:lnTo>
                  <a:cubicBezTo>
                    <a:pt x="3927" y="2932"/>
                    <a:pt x="3954" y="2624"/>
                    <a:pt x="4113" y="2404"/>
                  </a:cubicBezTo>
                  <a:lnTo>
                    <a:pt x="1564" y="28"/>
                  </a:lnTo>
                  <a:cubicBezTo>
                    <a:pt x="1548" y="48"/>
                    <a:pt x="1529" y="68"/>
                    <a:pt x="1509" y="85"/>
                  </a:cubicBezTo>
                  <a:cubicBezTo>
                    <a:pt x="1434" y="153"/>
                    <a:pt x="1349" y="182"/>
                    <a:pt x="1259" y="182"/>
                  </a:cubicBezTo>
                  <a:cubicBezTo>
                    <a:pt x="1116" y="182"/>
                    <a:pt x="961" y="108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7"/>
            <p:cNvSpPr/>
            <p:nvPr/>
          </p:nvSpPr>
          <p:spPr>
            <a:xfrm>
              <a:off x="7757462" y="3658948"/>
              <a:ext cx="529884" cy="481746"/>
            </a:xfrm>
            <a:custGeom>
              <a:avLst/>
              <a:gdLst/>
              <a:ahLst/>
              <a:cxnLst/>
              <a:rect l="l" t="t" r="r" b="b"/>
              <a:pathLst>
                <a:path w="4337" h="3943" extrusionOk="0">
                  <a:moveTo>
                    <a:pt x="812" y="1"/>
                  </a:moveTo>
                  <a:lnTo>
                    <a:pt x="777" y="45"/>
                  </a:lnTo>
                  <a:cubicBezTo>
                    <a:pt x="792" y="68"/>
                    <a:pt x="804" y="96"/>
                    <a:pt x="805" y="128"/>
                  </a:cubicBezTo>
                  <a:cubicBezTo>
                    <a:pt x="808" y="214"/>
                    <a:pt x="744" y="285"/>
                    <a:pt x="661" y="288"/>
                  </a:cubicBezTo>
                  <a:cubicBezTo>
                    <a:pt x="658" y="288"/>
                    <a:pt x="655" y="289"/>
                    <a:pt x="652" y="289"/>
                  </a:cubicBezTo>
                  <a:cubicBezTo>
                    <a:pt x="631" y="289"/>
                    <a:pt x="611" y="284"/>
                    <a:pt x="592" y="275"/>
                  </a:cubicBezTo>
                  <a:lnTo>
                    <a:pt x="548" y="333"/>
                  </a:lnTo>
                  <a:cubicBezTo>
                    <a:pt x="579" y="366"/>
                    <a:pt x="599" y="407"/>
                    <a:pt x="600" y="453"/>
                  </a:cubicBezTo>
                  <a:cubicBezTo>
                    <a:pt x="606" y="557"/>
                    <a:pt x="522" y="646"/>
                    <a:pt x="413" y="652"/>
                  </a:cubicBezTo>
                  <a:cubicBezTo>
                    <a:pt x="410" y="652"/>
                    <a:pt x="408" y="652"/>
                    <a:pt x="405" y="652"/>
                  </a:cubicBezTo>
                  <a:cubicBezTo>
                    <a:pt x="367" y="652"/>
                    <a:pt x="332" y="642"/>
                    <a:pt x="303" y="625"/>
                  </a:cubicBezTo>
                  <a:lnTo>
                    <a:pt x="263" y="672"/>
                  </a:lnTo>
                  <a:cubicBezTo>
                    <a:pt x="313" y="698"/>
                    <a:pt x="347" y="745"/>
                    <a:pt x="349" y="798"/>
                  </a:cubicBezTo>
                  <a:cubicBezTo>
                    <a:pt x="351" y="888"/>
                    <a:pt x="271" y="963"/>
                    <a:pt x="165" y="968"/>
                  </a:cubicBezTo>
                  <a:cubicBezTo>
                    <a:pt x="163" y="968"/>
                    <a:pt x="160" y="968"/>
                    <a:pt x="158" y="968"/>
                  </a:cubicBezTo>
                  <a:cubicBezTo>
                    <a:pt x="115" y="968"/>
                    <a:pt x="75" y="957"/>
                    <a:pt x="41" y="937"/>
                  </a:cubicBezTo>
                  <a:lnTo>
                    <a:pt x="1" y="983"/>
                  </a:lnTo>
                  <a:cubicBezTo>
                    <a:pt x="22" y="1003"/>
                    <a:pt x="42" y="1021"/>
                    <a:pt x="62" y="1044"/>
                  </a:cubicBezTo>
                  <a:cubicBezTo>
                    <a:pt x="278" y="1286"/>
                    <a:pt x="316" y="1620"/>
                    <a:pt x="168" y="1840"/>
                  </a:cubicBezTo>
                  <a:lnTo>
                    <a:pt x="2920" y="3943"/>
                  </a:lnTo>
                  <a:cubicBezTo>
                    <a:pt x="2935" y="3924"/>
                    <a:pt x="2953" y="3907"/>
                    <a:pt x="2970" y="3890"/>
                  </a:cubicBezTo>
                  <a:cubicBezTo>
                    <a:pt x="3065" y="3805"/>
                    <a:pt x="3187" y="3765"/>
                    <a:pt x="3314" y="3765"/>
                  </a:cubicBezTo>
                  <a:cubicBezTo>
                    <a:pt x="3456" y="3765"/>
                    <a:pt x="3605" y="3815"/>
                    <a:pt x="3733" y="3912"/>
                  </a:cubicBezTo>
                  <a:lnTo>
                    <a:pt x="3777" y="3859"/>
                  </a:lnTo>
                  <a:cubicBezTo>
                    <a:pt x="3757" y="3840"/>
                    <a:pt x="3743" y="3813"/>
                    <a:pt x="3743" y="3786"/>
                  </a:cubicBezTo>
                  <a:cubicBezTo>
                    <a:pt x="3740" y="3724"/>
                    <a:pt x="3786" y="3674"/>
                    <a:pt x="3847" y="3670"/>
                  </a:cubicBezTo>
                  <a:cubicBezTo>
                    <a:pt x="3849" y="3669"/>
                    <a:pt x="3850" y="3669"/>
                    <a:pt x="3852" y="3669"/>
                  </a:cubicBezTo>
                  <a:cubicBezTo>
                    <a:pt x="3874" y="3669"/>
                    <a:pt x="3896" y="3679"/>
                    <a:pt x="3914" y="3692"/>
                  </a:cubicBezTo>
                  <a:lnTo>
                    <a:pt x="3955" y="3644"/>
                  </a:lnTo>
                  <a:cubicBezTo>
                    <a:pt x="3929" y="3622"/>
                    <a:pt x="3912" y="3591"/>
                    <a:pt x="3909" y="3555"/>
                  </a:cubicBezTo>
                  <a:cubicBezTo>
                    <a:pt x="3906" y="3488"/>
                    <a:pt x="3962" y="3429"/>
                    <a:pt x="4030" y="3425"/>
                  </a:cubicBezTo>
                  <a:cubicBezTo>
                    <a:pt x="4032" y="3425"/>
                    <a:pt x="4034" y="3425"/>
                    <a:pt x="4036" y="3425"/>
                  </a:cubicBezTo>
                  <a:cubicBezTo>
                    <a:pt x="4066" y="3425"/>
                    <a:pt x="4092" y="3435"/>
                    <a:pt x="4113" y="3452"/>
                  </a:cubicBezTo>
                  <a:lnTo>
                    <a:pt x="4151" y="3408"/>
                  </a:lnTo>
                  <a:cubicBezTo>
                    <a:pt x="4121" y="3386"/>
                    <a:pt x="4099" y="3356"/>
                    <a:pt x="4098" y="3316"/>
                  </a:cubicBezTo>
                  <a:cubicBezTo>
                    <a:pt x="4093" y="3252"/>
                    <a:pt x="4144" y="3199"/>
                    <a:pt x="4208" y="3194"/>
                  </a:cubicBezTo>
                  <a:cubicBezTo>
                    <a:pt x="4210" y="3194"/>
                    <a:pt x="4211" y="3194"/>
                    <a:pt x="4213" y="3194"/>
                  </a:cubicBezTo>
                  <a:cubicBezTo>
                    <a:pt x="4245" y="3194"/>
                    <a:pt x="4276" y="3208"/>
                    <a:pt x="4297" y="3230"/>
                  </a:cubicBezTo>
                  <a:lnTo>
                    <a:pt x="4337" y="3180"/>
                  </a:lnTo>
                  <a:cubicBezTo>
                    <a:pt x="3927" y="2931"/>
                    <a:pt x="3955" y="2623"/>
                    <a:pt x="4113" y="2404"/>
                  </a:cubicBezTo>
                  <a:lnTo>
                    <a:pt x="1564" y="28"/>
                  </a:lnTo>
                  <a:cubicBezTo>
                    <a:pt x="1548" y="46"/>
                    <a:pt x="1530" y="66"/>
                    <a:pt x="1510" y="85"/>
                  </a:cubicBezTo>
                  <a:cubicBezTo>
                    <a:pt x="1434" y="152"/>
                    <a:pt x="1350" y="180"/>
                    <a:pt x="1261" y="180"/>
                  </a:cubicBezTo>
                  <a:cubicBezTo>
                    <a:pt x="1117" y="180"/>
                    <a:pt x="962" y="107"/>
                    <a:pt x="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7"/>
            <p:cNvSpPr/>
            <p:nvPr/>
          </p:nvSpPr>
          <p:spPr>
            <a:xfrm>
              <a:off x="7799125" y="3702810"/>
              <a:ext cx="438006" cy="402208"/>
            </a:xfrm>
            <a:custGeom>
              <a:avLst/>
              <a:gdLst/>
              <a:ahLst/>
              <a:cxnLst/>
              <a:rect l="l" t="t" r="r" b="b"/>
              <a:pathLst>
                <a:path w="3585" h="3292" extrusionOk="0">
                  <a:moveTo>
                    <a:pt x="1346" y="135"/>
                  </a:moveTo>
                  <a:lnTo>
                    <a:pt x="3327" y="1981"/>
                  </a:lnTo>
                  <a:cubicBezTo>
                    <a:pt x="3203" y="2152"/>
                    <a:pt x="3228" y="2417"/>
                    <a:pt x="3400" y="2611"/>
                  </a:cubicBezTo>
                  <a:cubicBezTo>
                    <a:pt x="3415" y="2626"/>
                    <a:pt x="3430" y="2642"/>
                    <a:pt x="3446" y="2656"/>
                  </a:cubicBezTo>
                  <a:lnTo>
                    <a:pt x="3034" y="3147"/>
                  </a:lnTo>
                  <a:cubicBezTo>
                    <a:pt x="2934" y="3072"/>
                    <a:pt x="2818" y="3033"/>
                    <a:pt x="2708" y="3033"/>
                  </a:cubicBezTo>
                  <a:cubicBezTo>
                    <a:pt x="2610" y="3033"/>
                    <a:pt x="2516" y="3064"/>
                    <a:pt x="2441" y="3130"/>
                  </a:cubicBezTo>
                  <a:cubicBezTo>
                    <a:pt x="2427" y="3143"/>
                    <a:pt x="2414" y="3157"/>
                    <a:pt x="2403" y="3172"/>
                  </a:cubicBezTo>
                  <a:lnTo>
                    <a:pt x="264" y="1540"/>
                  </a:lnTo>
                  <a:cubicBezTo>
                    <a:pt x="378" y="1368"/>
                    <a:pt x="350" y="1110"/>
                    <a:pt x="181" y="921"/>
                  </a:cubicBezTo>
                  <a:cubicBezTo>
                    <a:pt x="166" y="904"/>
                    <a:pt x="151" y="888"/>
                    <a:pt x="135" y="874"/>
                  </a:cubicBezTo>
                  <a:lnTo>
                    <a:pt x="725" y="171"/>
                  </a:lnTo>
                  <a:cubicBezTo>
                    <a:pt x="821" y="240"/>
                    <a:pt x="931" y="276"/>
                    <a:pt x="1036" y="276"/>
                  </a:cubicBezTo>
                  <a:cubicBezTo>
                    <a:pt x="1136" y="276"/>
                    <a:pt x="1230" y="244"/>
                    <a:pt x="1305" y="178"/>
                  </a:cubicBezTo>
                  <a:cubicBezTo>
                    <a:pt x="1320" y="164"/>
                    <a:pt x="1333" y="150"/>
                    <a:pt x="1346" y="135"/>
                  </a:cubicBezTo>
                  <a:close/>
                  <a:moveTo>
                    <a:pt x="1310" y="1"/>
                  </a:moveTo>
                  <a:cubicBezTo>
                    <a:pt x="1296" y="17"/>
                    <a:pt x="1282" y="34"/>
                    <a:pt x="1266" y="50"/>
                  </a:cubicBezTo>
                  <a:cubicBezTo>
                    <a:pt x="1185" y="121"/>
                    <a:pt x="1083" y="155"/>
                    <a:pt x="975" y="155"/>
                  </a:cubicBezTo>
                  <a:cubicBezTo>
                    <a:pt x="862" y="155"/>
                    <a:pt x="743" y="117"/>
                    <a:pt x="639" y="42"/>
                  </a:cubicBezTo>
                  <a:lnTo>
                    <a:pt x="0" y="803"/>
                  </a:lnTo>
                  <a:cubicBezTo>
                    <a:pt x="19" y="818"/>
                    <a:pt x="35" y="835"/>
                    <a:pt x="52" y="854"/>
                  </a:cubicBezTo>
                  <a:cubicBezTo>
                    <a:pt x="235" y="1059"/>
                    <a:pt x="265" y="1338"/>
                    <a:pt x="142" y="1524"/>
                  </a:cubicBezTo>
                  <a:lnTo>
                    <a:pt x="2455" y="3292"/>
                  </a:lnTo>
                  <a:cubicBezTo>
                    <a:pt x="2468" y="3276"/>
                    <a:pt x="2483" y="3262"/>
                    <a:pt x="2497" y="3248"/>
                  </a:cubicBezTo>
                  <a:cubicBezTo>
                    <a:pt x="2577" y="3176"/>
                    <a:pt x="2679" y="3142"/>
                    <a:pt x="2786" y="3142"/>
                  </a:cubicBezTo>
                  <a:cubicBezTo>
                    <a:pt x="2905" y="3142"/>
                    <a:pt x="3030" y="3184"/>
                    <a:pt x="3137" y="3265"/>
                  </a:cubicBezTo>
                  <a:lnTo>
                    <a:pt x="3585" y="2732"/>
                  </a:lnTo>
                  <a:cubicBezTo>
                    <a:pt x="3566" y="2714"/>
                    <a:pt x="3551" y="2698"/>
                    <a:pt x="3535" y="2679"/>
                  </a:cubicBezTo>
                  <a:cubicBezTo>
                    <a:pt x="3349" y="2470"/>
                    <a:pt x="3320" y="2184"/>
                    <a:pt x="3455" y="1998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7"/>
            <p:cNvSpPr/>
            <p:nvPr/>
          </p:nvSpPr>
          <p:spPr>
            <a:xfrm>
              <a:off x="7890635" y="3842092"/>
              <a:ext cx="228838" cy="184610"/>
            </a:xfrm>
            <a:custGeom>
              <a:avLst/>
              <a:gdLst/>
              <a:ahLst/>
              <a:cxnLst/>
              <a:rect l="l" t="t" r="r" b="b"/>
              <a:pathLst>
                <a:path w="1873" h="1511" extrusionOk="0">
                  <a:moveTo>
                    <a:pt x="23" y="0"/>
                  </a:moveTo>
                  <a:lnTo>
                    <a:pt x="0" y="29"/>
                  </a:lnTo>
                  <a:lnTo>
                    <a:pt x="1851" y="1511"/>
                  </a:lnTo>
                  <a:lnTo>
                    <a:pt x="1873" y="148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7"/>
            <p:cNvSpPr/>
            <p:nvPr/>
          </p:nvSpPr>
          <p:spPr>
            <a:xfrm>
              <a:off x="8038347" y="4003243"/>
              <a:ext cx="26024" cy="25413"/>
            </a:xfrm>
            <a:custGeom>
              <a:avLst/>
              <a:gdLst/>
              <a:ahLst/>
              <a:cxnLst/>
              <a:rect l="l" t="t" r="r" b="b"/>
              <a:pathLst>
                <a:path w="213" h="208" extrusionOk="0">
                  <a:moveTo>
                    <a:pt x="110" y="1"/>
                  </a:moveTo>
                  <a:cubicBezTo>
                    <a:pt x="107" y="1"/>
                    <a:pt x="105" y="1"/>
                    <a:pt x="102" y="1"/>
                  </a:cubicBezTo>
                  <a:cubicBezTo>
                    <a:pt x="45" y="4"/>
                    <a:pt x="1" y="53"/>
                    <a:pt x="2" y="110"/>
                  </a:cubicBezTo>
                  <a:cubicBezTo>
                    <a:pt x="5" y="165"/>
                    <a:pt x="49" y="208"/>
                    <a:pt x="103" y="208"/>
                  </a:cubicBezTo>
                  <a:cubicBezTo>
                    <a:pt x="106" y="208"/>
                    <a:pt x="108" y="208"/>
                    <a:pt x="111" y="207"/>
                  </a:cubicBezTo>
                  <a:cubicBezTo>
                    <a:pt x="168" y="205"/>
                    <a:pt x="213" y="156"/>
                    <a:pt x="211" y="99"/>
                  </a:cubicBezTo>
                  <a:cubicBezTo>
                    <a:pt x="208" y="44"/>
                    <a:pt x="164" y="1"/>
                    <a:pt x="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7"/>
            <p:cNvSpPr/>
            <p:nvPr/>
          </p:nvSpPr>
          <p:spPr>
            <a:xfrm>
              <a:off x="7969684" y="3950218"/>
              <a:ext cx="26146" cy="2565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04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5"/>
                    <a:pt x="52" y="209"/>
                    <a:pt x="109" y="209"/>
                  </a:cubicBezTo>
                  <a:cubicBezTo>
                    <a:pt x="110" y="209"/>
                    <a:pt x="111" y="209"/>
                    <a:pt x="112" y="209"/>
                  </a:cubicBezTo>
                  <a:cubicBezTo>
                    <a:pt x="169" y="208"/>
                    <a:pt x="213" y="158"/>
                    <a:pt x="212" y="100"/>
                  </a:cubicBezTo>
                  <a:cubicBezTo>
                    <a:pt x="208" y="44"/>
                    <a:pt x="161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7"/>
            <p:cNvSpPr/>
            <p:nvPr/>
          </p:nvSpPr>
          <p:spPr>
            <a:xfrm>
              <a:off x="7913360" y="3911732"/>
              <a:ext cx="26268" cy="25413"/>
            </a:xfrm>
            <a:custGeom>
              <a:avLst/>
              <a:gdLst/>
              <a:ahLst/>
              <a:cxnLst/>
              <a:rect l="l" t="t" r="r" b="b"/>
              <a:pathLst>
                <a:path w="215" h="208" extrusionOk="0">
                  <a:moveTo>
                    <a:pt x="105" y="0"/>
                  </a:moveTo>
                  <a:cubicBezTo>
                    <a:pt x="104" y="0"/>
                    <a:pt x="103" y="0"/>
                    <a:pt x="102" y="0"/>
                  </a:cubicBezTo>
                  <a:cubicBezTo>
                    <a:pt x="45" y="3"/>
                    <a:pt x="0" y="52"/>
                    <a:pt x="2" y="109"/>
                  </a:cubicBezTo>
                  <a:cubicBezTo>
                    <a:pt x="4" y="164"/>
                    <a:pt x="50" y="208"/>
                    <a:pt x="105" y="208"/>
                  </a:cubicBezTo>
                  <a:cubicBezTo>
                    <a:pt x="107" y="208"/>
                    <a:pt x="109" y="208"/>
                    <a:pt x="110" y="208"/>
                  </a:cubicBezTo>
                  <a:cubicBezTo>
                    <a:pt x="169" y="208"/>
                    <a:pt x="215" y="159"/>
                    <a:pt x="211" y="100"/>
                  </a:cubicBezTo>
                  <a:cubicBezTo>
                    <a:pt x="208" y="44"/>
                    <a:pt x="161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7"/>
            <p:cNvSpPr/>
            <p:nvPr/>
          </p:nvSpPr>
          <p:spPr>
            <a:xfrm>
              <a:off x="8018555" y="3728100"/>
              <a:ext cx="269157" cy="412593"/>
            </a:xfrm>
            <a:custGeom>
              <a:avLst/>
              <a:gdLst/>
              <a:ahLst/>
              <a:cxnLst/>
              <a:rect l="l" t="t" r="r" b="b"/>
              <a:pathLst>
                <a:path w="2203" h="3377" extrusionOk="0">
                  <a:moveTo>
                    <a:pt x="1" y="0"/>
                  </a:moveTo>
                  <a:lnTo>
                    <a:pt x="138" y="2883"/>
                  </a:lnTo>
                  <a:lnTo>
                    <a:pt x="785" y="3377"/>
                  </a:lnTo>
                  <a:cubicBezTo>
                    <a:pt x="801" y="3358"/>
                    <a:pt x="817" y="3341"/>
                    <a:pt x="836" y="3324"/>
                  </a:cubicBezTo>
                  <a:cubicBezTo>
                    <a:pt x="931" y="3239"/>
                    <a:pt x="1052" y="3199"/>
                    <a:pt x="1179" y="3199"/>
                  </a:cubicBezTo>
                  <a:cubicBezTo>
                    <a:pt x="1321" y="3199"/>
                    <a:pt x="1469" y="3249"/>
                    <a:pt x="1597" y="3346"/>
                  </a:cubicBezTo>
                  <a:lnTo>
                    <a:pt x="1642" y="3293"/>
                  </a:lnTo>
                  <a:cubicBezTo>
                    <a:pt x="1623" y="3274"/>
                    <a:pt x="1609" y="3247"/>
                    <a:pt x="1609" y="3220"/>
                  </a:cubicBezTo>
                  <a:cubicBezTo>
                    <a:pt x="1604" y="3158"/>
                    <a:pt x="1652" y="3108"/>
                    <a:pt x="1712" y="3104"/>
                  </a:cubicBezTo>
                  <a:cubicBezTo>
                    <a:pt x="1713" y="3103"/>
                    <a:pt x="1715" y="3103"/>
                    <a:pt x="1717" y="3103"/>
                  </a:cubicBezTo>
                  <a:cubicBezTo>
                    <a:pt x="1740" y="3103"/>
                    <a:pt x="1762" y="3113"/>
                    <a:pt x="1780" y="3126"/>
                  </a:cubicBezTo>
                  <a:lnTo>
                    <a:pt x="1819" y="3078"/>
                  </a:lnTo>
                  <a:cubicBezTo>
                    <a:pt x="1795" y="3056"/>
                    <a:pt x="1776" y="3025"/>
                    <a:pt x="1775" y="2989"/>
                  </a:cubicBezTo>
                  <a:cubicBezTo>
                    <a:pt x="1770" y="2922"/>
                    <a:pt x="1826" y="2863"/>
                    <a:pt x="1896" y="2859"/>
                  </a:cubicBezTo>
                  <a:cubicBezTo>
                    <a:pt x="1898" y="2859"/>
                    <a:pt x="1900" y="2859"/>
                    <a:pt x="1902" y="2859"/>
                  </a:cubicBezTo>
                  <a:cubicBezTo>
                    <a:pt x="1930" y="2859"/>
                    <a:pt x="1956" y="2869"/>
                    <a:pt x="1978" y="2886"/>
                  </a:cubicBezTo>
                  <a:lnTo>
                    <a:pt x="2017" y="2842"/>
                  </a:lnTo>
                  <a:cubicBezTo>
                    <a:pt x="1985" y="2822"/>
                    <a:pt x="1964" y="2789"/>
                    <a:pt x="1962" y="2751"/>
                  </a:cubicBezTo>
                  <a:cubicBezTo>
                    <a:pt x="1959" y="2687"/>
                    <a:pt x="2009" y="2634"/>
                    <a:pt x="2074" y="2630"/>
                  </a:cubicBezTo>
                  <a:cubicBezTo>
                    <a:pt x="2075" y="2630"/>
                    <a:pt x="2077" y="2630"/>
                    <a:pt x="2078" y="2630"/>
                  </a:cubicBezTo>
                  <a:cubicBezTo>
                    <a:pt x="2110" y="2630"/>
                    <a:pt x="2141" y="2644"/>
                    <a:pt x="2161" y="2666"/>
                  </a:cubicBezTo>
                  <a:lnTo>
                    <a:pt x="2203" y="2615"/>
                  </a:lnTo>
                  <a:cubicBezTo>
                    <a:pt x="1790" y="2368"/>
                    <a:pt x="1816" y="2060"/>
                    <a:pt x="1975" y="18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7"/>
            <p:cNvSpPr/>
            <p:nvPr/>
          </p:nvSpPr>
          <p:spPr>
            <a:xfrm>
              <a:off x="7964552" y="3677152"/>
              <a:ext cx="296647" cy="305810"/>
            </a:xfrm>
            <a:custGeom>
              <a:avLst/>
              <a:gdLst/>
              <a:ahLst/>
              <a:cxnLst/>
              <a:rect l="l" t="t" r="r" b="b"/>
              <a:pathLst>
                <a:path w="2428" h="2503" extrusionOk="0">
                  <a:moveTo>
                    <a:pt x="1" y="0"/>
                  </a:moveTo>
                  <a:lnTo>
                    <a:pt x="822" y="2090"/>
                  </a:lnTo>
                  <a:cubicBezTo>
                    <a:pt x="890" y="2060"/>
                    <a:pt x="969" y="2046"/>
                    <a:pt x="1053" y="2046"/>
                  </a:cubicBezTo>
                  <a:cubicBezTo>
                    <a:pt x="1369" y="2046"/>
                    <a:pt x="1754" y="2241"/>
                    <a:pt x="1866" y="2503"/>
                  </a:cubicBezTo>
                  <a:lnTo>
                    <a:pt x="2427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7"/>
            <p:cNvSpPr/>
            <p:nvPr/>
          </p:nvSpPr>
          <p:spPr>
            <a:xfrm>
              <a:off x="7974204" y="327360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7"/>
            <p:cNvSpPr/>
            <p:nvPr/>
          </p:nvSpPr>
          <p:spPr>
            <a:xfrm>
              <a:off x="7978358" y="326981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7"/>
            <p:cNvSpPr/>
            <p:nvPr/>
          </p:nvSpPr>
          <p:spPr>
            <a:xfrm>
              <a:off x="8005359" y="332088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7"/>
            <p:cNvSpPr/>
            <p:nvPr/>
          </p:nvSpPr>
          <p:spPr>
            <a:xfrm>
              <a:off x="8090883" y="343841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7"/>
            <p:cNvSpPr/>
            <p:nvPr/>
          </p:nvSpPr>
          <p:spPr>
            <a:xfrm>
              <a:off x="8099924" y="3658704"/>
              <a:ext cx="28956" cy="25535"/>
            </a:xfrm>
            <a:custGeom>
              <a:avLst/>
              <a:gdLst/>
              <a:ahLst/>
              <a:cxnLst/>
              <a:rect l="l" t="t" r="r" b="b"/>
              <a:pathLst>
                <a:path w="237" h="209" extrusionOk="0">
                  <a:moveTo>
                    <a:pt x="118" y="0"/>
                  </a:moveTo>
                  <a:cubicBezTo>
                    <a:pt x="85" y="0"/>
                    <a:pt x="53" y="16"/>
                    <a:pt x="34" y="46"/>
                  </a:cubicBezTo>
                  <a:cubicBezTo>
                    <a:pt x="1" y="91"/>
                    <a:pt x="12" y="159"/>
                    <a:pt x="59" y="190"/>
                  </a:cubicBezTo>
                  <a:cubicBezTo>
                    <a:pt x="77" y="203"/>
                    <a:pt x="97" y="208"/>
                    <a:pt x="118" y="208"/>
                  </a:cubicBezTo>
                  <a:cubicBezTo>
                    <a:pt x="151" y="208"/>
                    <a:pt x="184" y="192"/>
                    <a:pt x="205" y="163"/>
                  </a:cubicBezTo>
                  <a:cubicBezTo>
                    <a:pt x="237" y="117"/>
                    <a:pt x="227" y="51"/>
                    <a:pt x="178" y="18"/>
                  </a:cubicBezTo>
                  <a:cubicBezTo>
                    <a:pt x="159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7"/>
            <p:cNvSpPr/>
            <p:nvPr/>
          </p:nvSpPr>
          <p:spPr>
            <a:xfrm>
              <a:off x="8077688" y="357489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7"/>
            <p:cNvSpPr/>
            <p:nvPr/>
          </p:nvSpPr>
          <p:spPr>
            <a:xfrm>
              <a:off x="8056429" y="351013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7"/>
            <p:cNvSpPr/>
            <p:nvPr/>
          </p:nvSpPr>
          <p:spPr>
            <a:xfrm>
              <a:off x="8062538" y="342314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7"/>
            <p:cNvSpPr/>
            <p:nvPr/>
          </p:nvSpPr>
          <p:spPr>
            <a:xfrm>
              <a:off x="8667925" y="1944926"/>
              <a:ext cx="114236" cy="149423"/>
            </a:xfrm>
            <a:custGeom>
              <a:avLst/>
              <a:gdLst/>
              <a:ahLst/>
              <a:cxnLst/>
              <a:rect l="l" t="t" r="r" b="b"/>
              <a:pathLst>
                <a:path w="935" h="1223" extrusionOk="0">
                  <a:moveTo>
                    <a:pt x="473" y="1"/>
                  </a:moveTo>
                  <a:cubicBezTo>
                    <a:pt x="130" y="1"/>
                    <a:pt x="0" y="413"/>
                    <a:pt x="40" y="712"/>
                  </a:cubicBezTo>
                  <a:cubicBezTo>
                    <a:pt x="79" y="1006"/>
                    <a:pt x="287" y="1222"/>
                    <a:pt x="517" y="1222"/>
                  </a:cubicBezTo>
                  <a:cubicBezTo>
                    <a:pt x="533" y="1222"/>
                    <a:pt x="550" y="1221"/>
                    <a:pt x="567" y="1219"/>
                  </a:cubicBezTo>
                  <a:cubicBezTo>
                    <a:pt x="814" y="1184"/>
                    <a:pt x="797" y="1026"/>
                    <a:pt x="756" y="712"/>
                  </a:cubicBezTo>
                  <a:cubicBezTo>
                    <a:pt x="713" y="400"/>
                    <a:pt x="935" y="51"/>
                    <a:pt x="521" y="3"/>
                  </a:cubicBezTo>
                  <a:cubicBezTo>
                    <a:pt x="505" y="2"/>
                    <a:pt x="489" y="1"/>
                    <a:pt x="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7"/>
            <p:cNvSpPr/>
            <p:nvPr/>
          </p:nvSpPr>
          <p:spPr>
            <a:xfrm>
              <a:off x="8713864" y="1972660"/>
              <a:ext cx="56079" cy="88334"/>
            </a:xfrm>
            <a:custGeom>
              <a:avLst/>
              <a:gdLst/>
              <a:ahLst/>
              <a:cxnLst/>
              <a:rect l="l" t="t" r="r" b="b"/>
              <a:pathLst>
                <a:path w="459" h="723" extrusionOk="0">
                  <a:moveTo>
                    <a:pt x="188" y="1"/>
                  </a:moveTo>
                  <a:cubicBezTo>
                    <a:pt x="45" y="1"/>
                    <a:pt x="1" y="267"/>
                    <a:pt x="23" y="435"/>
                  </a:cubicBezTo>
                  <a:cubicBezTo>
                    <a:pt x="46" y="598"/>
                    <a:pt x="133" y="722"/>
                    <a:pt x="222" y="722"/>
                  </a:cubicBezTo>
                  <a:cubicBezTo>
                    <a:pt x="227" y="722"/>
                    <a:pt x="232" y="722"/>
                    <a:pt x="237" y="721"/>
                  </a:cubicBezTo>
                  <a:cubicBezTo>
                    <a:pt x="331" y="710"/>
                    <a:pt x="322" y="621"/>
                    <a:pt x="300" y="449"/>
                  </a:cubicBezTo>
                  <a:cubicBezTo>
                    <a:pt x="277" y="277"/>
                    <a:pt x="458" y="23"/>
                    <a:pt x="198" y="1"/>
                  </a:cubicBezTo>
                  <a:cubicBezTo>
                    <a:pt x="194" y="1"/>
                    <a:pt x="191" y="1"/>
                    <a:pt x="18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7"/>
            <p:cNvSpPr/>
            <p:nvPr/>
          </p:nvSpPr>
          <p:spPr>
            <a:xfrm>
              <a:off x="8747829" y="2031794"/>
              <a:ext cx="64021" cy="64143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80" y="1"/>
                  </a:moveTo>
                  <a:cubicBezTo>
                    <a:pt x="172" y="1"/>
                    <a:pt x="78" y="111"/>
                    <a:pt x="43" y="213"/>
                  </a:cubicBezTo>
                  <a:cubicBezTo>
                    <a:pt x="0" y="345"/>
                    <a:pt x="49" y="479"/>
                    <a:pt x="152" y="515"/>
                  </a:cubicBezTo>
                  <a:cubicBezTo>
                    <a:pt x="171" y="521"/>
                    <a:pt x="187" y="525"/>
                    <a:pt x="201" y="525"/>
                  </a:cubicBezTo>
                  <a:cubicBezTo>
                    <a:pt x="266" y="525"/>
                    <a:pt x="289" y="461"/>
                    <a:pt x="325" y="352"/>
                  </a:cubicBezTo>
                  <a:cubicBezTo>
                    <a:pt x="371" y="220"/>
                    <a:pt x="524" y="127"/>
                    <a:pt x="371" y="28"/>
                  </a:cubicBezTo>
                  <a:cubicBezTo>
                    <a:pt x="340" y="9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7"/>
            <p:cNvSpPr/>
            <p:nvPr/>
          </p:nvSpPr>
          <p:spPr>
            <a:xfrm>
              <a:off x="8686740" y="1999417"/>
              <a:ext cx="55346" cy="36042"/>
            </a:xfrm>
            <a:custGeom>
              <a:avLst/>
              <a:gdLst/>
              <a:ahLst/>
              <a:cxnLst/>
              <a:rect l="l" t="t" r="r" b="b"/>
              <a:pathLst>
                <a:path w="453" h="295" extrusionOk="0">
                  <a:moveTo>
                    <a:pt x="199" y="0"/>
                  </a:moveTo>
                  <a:cubicBezTo>
                    <a:pt x="174" y="0"/>
                    <a:pt x="145" y="14"/>
                    <a:pt x="106" y="48"/>
                  </a:cubicBezTo>
                  <a:cubicBezTo>
                    <a:pt x="0" y="141"/>
                    <a:pt x="95" y="176"/>
                    <a:pt x="155" y="242"/>
                  </a:cubicBezTo>
                  <a:cubicBezTo>
                    <a:pt x="193" y="282"/>
                    <a:pt x="229" y="294"/>
                    <a:pt x="263" y="294"/>
                  </a:cubicBezTo>
                  <a:cubicBezTo>
                    <a:pt x="282" y="294"/>
                    <a:pt x="300" y="291"/>
                    <a:pt x="317" y="286"/>
                  </a:cubicBezTo>
                  <a:cubicBezTo>
                    <a:pt x="453" y="250"/>
                    <a:pt x="364" y="149"/>
                    <a:pt x="305" y="83"/>
                  </a:cubicBezTo>
                  <a:cubicBezTo>
                    <a:pt x="267" y="40"/>
                    <a:pt x="240" y="0"/>
                    <a:pt x="199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7"/>
            <p:cNvSpPr/>
            <p:nvPr/>
          </p:nvSpPr>
          <p:spPr>
            <a:xfrm>
              <a:off x="8308725" y="2041935"/>
              <a:ext cx="165428" cy="129019"/>
            </a:xfrm>
            <a:custGeom>
              <a:avLst/>
              <a:gdLst/>
              <a:ahLst/>
              <a:cxnLst/>
              <a:rect l="l" t="t" r="r" b="b"/>
              <a:pathLst>
                <a:path w="1354" h="1056" extrusionOk="0">
                  <a:moveTo>
                    <a:pt x="488" y="0"/>
                  </a:moveTo>
                  <a:cubicBezTo>
                    <a:pt x="432" y="0"/>
                    <a:pt x="368" y="26"/>
                    <a:pt x="293" y="90"/>
                  </a:cubicBezTo>
                  <a:cubicBezTo>
                    <a:pt x="1" y="337"/>
                    <a:pt x="218" y="741"/>
                    <a:pt x="475" y="926"/>
                  </a:cubicBezTo>
                  <a:cubicBezTo>
                    <a:pt x="596" y="1012"/>
                    <a:pt x="732" y="1055"/>
                    <a:pt x="858" y="1055"/>
                  </a:cubicBezTo>
                  <a:cubicBezTo>
                    <a:pt x="1000" y="1055"/>
                    <a:pt x="1129" y="1000"/>
                    <a:pt x="1206" y="891"/>
                  </a:cubicBezTo>
                  <a:cubicBezTo>
                    <a:pt x="1354" y="688"/>
                    <a:pt x="1226" y="591"/>
                    <a:pt x="969" y="408"/>
                  </a:cubicBezTo>
                  <a:cubicBezTo>
                    <a:pt x="773" y="267"/>
                    <a:pt x="668" y="0"/>
                    <a:pt x="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>
              <a:off x="8355152" y="2060383"/>
              <a:ext cx="87846" cy="69641"/>
            </a:xfrm>
            <a:custGeom>
              <a:avLst/>
              <a:gdLst/>
              <a:ahLst/>
              <a:cxnLst/>
              <a:rect l="l" t="t" r="r" b="b"/>
              <a:pathLst>
                <a:path w="719" h="570" extrusionOk="0">
                  <a:moveTo>
                    <a:pt x="222" y="1"/>
                  </a:moveTo>
                  <a:cubicBezTo>
                    <a:pt x="190" y="1"/>
                    <a:pt x="154" y="16"/>
                    <a:pt x="112" y="53"/>
                  </a:cubicBezTo>
                  <a:cubicBezTo>
                    <a:pt x="0" y="154"/>
                    <a:pt x="168" y="378"/>
                    <a:pt x="308" y="480"/>
                  </a:cubicBezTo>
                  <a:cubicBezTo>
                    <a:pt x="389" y="539"/>
                    <a:pt x="478" y="570"/>
                    <a:pt x="549" y="570"/>
                  </a:cubicBezTo>
                  <a:cubicBezTo>
                    <a:pt x="599" y="570"/>
                    <a:pt x="641" y="554"/>
                    <a:pt x="664" y="521"/>
                  </a:cubicBezTo>
                  <a:cubicBezTo>
                    <a:pt x="719" y="443"/>
                    <a:pt x="650" y="390"/>
                    <a:pt x="510" y="288"/>
                  </a:cubicBezTo>
                  <a:cubicBezTo>
                    <a:pt x="401" y="209"/>
                    <a:pt x="339" y="1"/>
                    <a:pt x="222" y="1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>
              <a:off x="8365415" y="2102046"/>
              <a:ext cx="47771" cy="27612"/>
            </a:xfrm>
            <a:custGeom>
              <a:avLst/>
              <a:gdLst/>
              <a:ahLst/>
              <a:cxnLst/>
              <a:rect l="l" t="t" r="r" b="b"/>
              <a:pathLst>
                <a:path w="391" h="226" extrusionOk="0">
                  <a:moveTo>
                    <a:pt x="107" y="0"/>
                  </a:moveTo>
                  <a:cubicBezTo>
                    <a:pt x="49" y="0"/>
                    <a:pt x="8" y="17"/>
                    <a:pt x="4" y="123"/>
                  </a:cubicBezTo>
                  <a:cubicBezTo>
                    <a:pt x="0" y="209"/>
                    <a:pt x="32" y="225"/>
                    <a:pt x="78" y="225"/>
                  </a:cubicBezTo>
                  <a:cubicBezTo>
                    <a:pt x="106" y="225"/>
                    <a:pt x="139" y="219"/>
                    <a:pt x="173" y="219"/>
                  </a:cubicBezTo>
                  <a:cubicBezTo>
                    <a:pt x="174" y="219"/>
                    <a:pt x="175" y="219"/>
                    <a:pt x="177" y="219"/>
                  </a:cubicBezTo>
                  <a:cubicBezTo>
                    <a:pt x="181" y="219"/>
                    <a:pt x="184" y="219"/>
                    <a:pt x="188" y="219"/>
                  </a:cubicBezTo>
                  <a:cubicBezTo>
                    <a:pt x="269" y="219"/>
                    <a:pt x="302" y="176"/>
                    <a:pt x="324" y="133"/>
                  </a:cubicBezTo>
                  <a:cubicBezTo>
                    <a:pt x="390" y="10"/>
                    <a:pt x="254" y="4"/>
                    <a:pt x="167" y="3"/>
                  </a:cubicBezTo>
                  <a:cubicBezTo>
                    <a:pt x="146" y="2"/>
                    <a:pt x="125" y="0"/>
                    <a:pt x="107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7"/>
            <p:cNvSpPr/>
            <p:nvPr/>
          </p:nvSpPr>
          <p:spPr>
            <a:xfrm>
              <a:off x="8366515" y="2101801"/>
              <a:ext cx="56446" cy="63532"/>
            </a:xfrm>
            <a:custGeom>
              <a:avLst/>
              <a:gdLst/>
              <a:ahLst/>
              <a:cxnLst/>
              <a:rect l="l" t="t" r="r" b="b"/>
              <a:pathLst>
                <a:path w="462" h="520" extrusionOk="0">
                  <a:moveTo>
                    <a:pt x="213" y="1"/>
                  </a:moveTo>
                  <a:cubicBezTo>
                    <a:pt x="199" y="1"/>
                    <a:pt x="182" y="3"/>
                    <a:pt x="163" y="8"/>
                  </a:cubicBezTo>
                  <a:cubicBezTo>
                    <a:pt x="0" y="48"/>
                    <a:pt x="7" y="250"/>
                    <a:pt x="72" y="371"/>
                  </a:cubicBezTo>
                  <a:cubicBezTo>
                    <a:pt x="122" y="464"/>
                    <a:pt x="208" y="520"/>
                    <a:pt x="289" y="520"/>
                  </a:cubicBezTo>
                  <a:cubicBezTo>
                    <a:pt x="316" y="520"/>
                    <a:pt x="341" y="514"/>
                    <a:pt x="365" y="502"/>
                  </a:cubicBezTo>
                  <a:cubicBezTo>
                    <a:pt x="461" y="450"/>
                    <a:pt x="431" y="387"/>
                    <a:pt x="367" y="264"/>
                  </a:cubicBezTo>
                  <a:cubicBezTo>
                    <a:pt x="309" y="155"/>
                    <a:pt x="333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7"/>
            <p:cNvSpPr/>
            <p:nvPr/>
          </p:nvSpPr>
          <p:spPr>
            <a:xfrm>
              <a:off x="8364071" y="2012123"/>
              <a:ext cx="56568" cy="63532"/>
            </a:xfrm>
            <a:custGeom>
              <a:avLst/>
              <a:gdLst/>
              <a:ahLst/>
              <a:cxnLst/>
              <a:rect l="l" t="t" r="r" b="b"/>
              <a:pathLst>
                <a:path w="463" h="520" extrusionOk="0">
                  <a:moveTo>
                    <a:pt x="213" y="1"/>
                  </a:moveTo>
                  <a:cubicBezTo>
                    <a:pt x="198" y="1"/>
                    <a:pt x="182" y="3"/>
                    <a:pt x="163" y="7"/>
                  </a:cubicBezTo>
                  <a:cubicBezTo>
                    <a:pt x="0" y="46"/>
                    <a:pt x="7" y="248"/>
                    <a:pt x="72" y="370"/>
                  </a:cubicBezTo>
                  <a:cubicBezTo>
                    <a:pt x="120" y="464"/>
                    <a:pt x="208" y="519"/>
                    <a:pt x="290" y="519"/>
                  </a:cubicBezTo>
                  <a:cubicBezTo>
                    <a:pt x="316" y="519"/>
                    <a:pt x="342" y="514"/>
                    <a:pt x="365" y="501"/>
                  </a:cubicBezTo>
                  <a:cubicBezTo>
                    <a:pt x="463" y="448"/>
                    <a:pt x="431" y="387"/>
                    <a:pt x="367" y="262"/>
                  </a:cubicBezTo>
                  <a:cubicBezTo>
                    <a:pt x="309" y="153"/>
                    <a:pt x="334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7"/>
            <p:cNvSpPr/>
            <p:nvPr/>
          </p:nvSpPr>
          <p:spPr>
            <a:xfrm>
              <a:off x="8435056" y="2107666"/>
              <a:ext cx="52903" cy="35431"/>
            </a:xfrm>
            <a:custGeom>
              <a:avLst/>
              <a:gdLst/>
              <a:ahLst/>
              <a:cxnLst/>
              <a:rect l="l" t="t" r="r" b="b"/>
              <a:pathLst>
                <a:path w="433" h="290" extrusionOk="0">
                  <a:moveTo>
                    <a:pt x="130" y="1"/>
                  </a:moveTo>
                  <a:cubicBezTo>
                    <a:pt x="107" y="1"/>
                    <a:pt x="85" y="13"/>
                    <a:pt x="63" y="49"/>
                  </a:cubicBezTo>
                  <a:cubicBezTo>
                    <a:pt x="0" y="149"/>
                    <a:pt x="104" y="249"/>
                    <a:pt x="194" y="279"/>
                  </a:cubicBezTo>
                  <a:cubicBezTo>
                    <a:pt x="216" y="286"/>
                    <a:pt x="239" y="290"/>
                    <a:pt x="260" y="290"/>
                  </a:cubicBezTo>
                  <a:cubicBezTo>
                    <a:pt x="329" y="290"/>
                    <a:pt x="389" y="256"/>
                    <a:pt x="407" y="200"/>
                  </a:cubicBezTo>
                  <a:cubicBezTo>
                    <a:pt x="433" y="127"/>
                    <a:pt x="386" y="109"/>
                    <a:pt x="292" y="79"/>
                  </a:cubicBezTo>
                  <a:cubicBezTo>
                    <a:pt x="229" y="58"/>
                    <a:pt x="178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7"/>
            <p:cNvSpPr/>
            <p:nvPr/>
          </p:nvSpPr>
          <p:spPr>
            <a:xfrm>
              <a:off x="8126681" y="2577681"/>
              <a:ext cx="158953" cy="134029"/>
            </a:xfrm>
            <a:custGeom>
              <a:avLst/>
              <a:gdLst/>
              <a:ahLst/>
              <a:cxnLst/>
              <a:rect l="l" t="t" r="r" b="b"/>
              <a:pathLst>
                <a:path w="1301" h="1097" extrusionOk="0">
                  <a:moveTo>
                    <a:pt x="500" y="1"/>
                  </a:moveTo>
                  <a:cubicBezTo>
                    <a:pt x="449" y="1"/>
                    <a:pt x="390" y="21"/>
                    <a:pt x="318" y="68"/>
                  </a:cubicBezTo>
                  <a:cubicBezTo>
                    <a:pt x="1" y="279"/>
                    <a:pt x="170" y="707"/>
                    <a:pt x="403" y="920"/>
                  </a:cubicBezTo>
                  <a:cubicBezTo>
                    <a:pt x="530" y="1036"/>
                    <a:pt x="685" y="1096"/>
                    <a:pt x="828" y="1096"/>
                  </a:cubicBezTo>
                  <a:cubicBezTo>
                    <a:pt x="946" y="1096"/>
                    <a:pt x="1055" y="1055"/>
                    <a:pt x="1132" y="971"/>
                  </a:cubicBezTo>
                  <a:cubicBezTo>
                    <a:pt x="1300" y="787"/>
                    <a:pt x="1185" y="675"/>
                    <a:pt x="953" y="462"/>
                  </a:cubicBezTo>
                  <a:cubicBezTo>
                    <a:pt x="768" y="293"/>
                    <a:pt x="694" y="1"/>
                    <a:pt x="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7"/>
            <p:cNvSpPr/>
            <p:nvPr/>
          </p:nvSpPr>
          <p:spPr>
            <a:xfrm>
              <a:off x="8173108" y="2597840"/>
              <a:ext cx="83081" cy="73917"/>
            </a:xfrm>
            <a:custGeom>
              <a:avLst/>
              <a:gdLst/>
              <a:ahLst/>
              <a:cxnLst/>
              <a:rect l="l" t="t" r="r" b="b"/>
              <a:pathLst>
                <a:path w="680" h="605" extrusionOk="0">
                  <a:moveTo>
                    <a:pt x="226" y="0"/>
                  </a:moveTo>
                  <a:cubicBezTo>
                    <a:pt x="197" y="0"/>
                    <a:pt x="164" y="12"/>
                    <a:pt x="123" y="41"/>
                  </a:cubicBezTo>
                  <a:cubicBezTo>
                    <a:pt x="0" y="126"/>
                    <a:pt x="140" y="370"/>
                    <a:pt x="268" y="486"/>
                  </a:cubicBezTo>
                  <a:cubicBezTo>
                    <a:pt x="350" y="563"/>
                    <a:pt x="446" y="605"/>
                    <a:pt x="521" y="605"/>
                  </a:cubicBezTo>
                  <a:cubicBezTo>
                    <a:pt x="560" y="605"/>
                    <a:pt x="593" y="593"/>
                    <a:pt x="616" y="569"/>
                  </a:cubicBezTo>
                  <a:cubicBezTo>
                    <a:pt x="680" y="497"/>
                    <a:pt x="617" y="439"/>
                    <a:pt x="490" y="320"/>
                  </a:cubicBezTo>
                  <a:cubicBezTo>
                    <a:pt x="386" y="226"/>
                    <a:pt x="352" y="0"/>
                    <a:pt x="226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7"/>
            <p:cNvSpPr/>
            <p:nvPr/>
          </p:nvSpPr>
          <p:spPr>
            <a:xfrm>
              <a:off x="8176529" y="2638525"/>
              <a:ext cx="51192" cy="30789"/>
            </a:xfrm>
            <a:custGeom>
              <a:avLst/>
              <a:gdLst/>
              <a:ahLst/>
              <a:cxnLst/>
              <a:rect l="l" t="t" r="r" b="b"/>
              <a:pathLst>
                <a:path w="419" h="252" extrusionOk="0">
                  <a:moveTo>
                    <a:pt x="115" y="0"/>
                  </a:moveTo>
                  <a:cubicBezTo>
                    <a:pt x="69" y="0"/>
                    <a:pt x="36" y="21"/>
                    <a:pt x="22" y="113"/>
                  </a:cubicBezTo>
                  <a:cubicBezTo>
                    <a:pt x="1" y="252"/>
                    <a:pt x="95" y="216"/>
                    <a:pt x="182" y="229"/>
                  </a:cubicBezTo>
                  <a:cubicBezTo>
                    <a:pt x="193" y="230"/>
                    <a:pt x="204" y="231"/>
                    <a:pt x="213" y="231"/>
                  </a:cubicBezTo>
                  <a:cubicBezTo>
                    <a:pt x="280" y="231"/>
                    <a:pt x="313" y="195"/>
                    <a:pt x="338" y="158"/>
                  </a:cubicBezTo>
                  <a:cubicBezTo>
                    <a:pt x="419" y="44"/>
                    <a:pt x="284" y="22"/>
                    <a:pt x="197" y="10"/>
                  </a:cubicBezTo>
                  <a:cubicBezTo>
                    <a:pt x="167" y="6"/>
                    <a:pt x="139" y="0"/>
                    <a:pt x="115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8145008" y="2650987"/>
              <a:ext cx="105684" cy="87723"/>
            </a:xfrm>
            <a:custGeom>
              <a:avLst/>
              <a:gdLst/>
              <a:ahLst/>
              <a:cxnLst/>
              <a:rect l="l" t="t" r="r" b="b"/>
              <a:pathLst>
                <a:path w="865" h="718" extrusionOk="0">
                  <a:moveTo>
                    <a:pt x="328" y="1"/>
                  </a:moveTo>
                  <a:cubicBezTo>
                    <a:pt x="294" y="1"/>
                    <a:pt x="254" y="15"/>
                    <a:pt x="206" y="48"/>
                  </a:cubicBezTo>
                  <a:cubicBezTo>
                    <a:pt x="1" y="191"/>
                    <a:pt x="117" y="470"/>
                    <a:pt x="274" y="608"/>
                  </a:cubicBezTo>
                  <a:cubicBezTo>
                    <a:pt x="358" y="680"/>
                    <a:pt x="458" y="717"/>
                    <a:pt x="550" y="717"/>
                  </a:cubicBezTo>
                  <a:cubicBezTo>
                    <a:pt x="631" y="717"/>
                    <a:pt x="705" y="689"/>
                    <a:pt x="755" y="631"/>
                  </a:cubicBezTo>
                  <a:cubicBezTo>
                    <a:pt x="864" y="506"/>
                    <a:pt x="788" y="434"/>
                    <a:pt x="631" y="298"/>
                  </a:cubicBezTo>
                  <a:cubicBezTo>
                    <a:pt x="507" y="190"/>
                    <a:pt x="455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8186670" y="2550680"/>
              <a:ext cx="52659" cy="64143"/>
            </a:xfrm>
            <a:custGeom>
              <a:avLst/>
              <a:gdLst/>
              <a:ahLst/>
              <a:cxnLst/>
              <a:rect l="l" t="t" r="r" b="b"/>
              <a:pathLst>
                <a:path w="431" h="525" extrusionOk="0">
                  <a:moveTo>
                    <a:pt x="215" y="1"/>
                  </a:moveTo>
                  <a:cubicBezTo>
                    <a:pt x="205" y="1"/>
                    <a:pt x="195" y="1"/>
                    <a:pt x="184" y="3"/>
                  </a:cubicBezTo>
                  <a:cubicBezTo>
                    <a:pt x="18" y="24"/>
                    <a:pt x="1" y="225"/>
                    <a:pt x="51" y="354"/>
                  </a:cubicBezTo>
                  <a:cubicBezTo>
                    <a:pt x="94" y="458"/>
                    <a:pt x="183" y="525"/>
                    <a:pt x="269" y="525"/>
                  </a:cubicBezTo>
                  <a:cubicBezTo>
                    <a:pt x="289" y="525"/>
                    <a:pt x="309" y="521"/>
                    <a:pt x="328" y="514"/>
                  </a:cubicBezTo>
                  <a:cubicBezTo>
                    <a:pt x="430" y="475"/>
                    <a:pt x="407" y="409"/>
                    <a:pt x="357" y="281"/>
                  </a:cubicBezTo>
                  <a:cubicBezTo>
                    <a:pt x="310" y="15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8246659" y="2652576"/>
              <a:ext cx="52903" cy="37386"/>
            </a:xfrm>
            <a:custGeom>
              <a:avLst/>
              <a:gdLst/>
              <a:ahLst/>
              <a:cxnLst/>
              <a:rect l="l" t="t" r="r" b="b"/>
              <a:pathLst>
                <a:path w="433" h="306" extrusionOk="0">
                  <a:moveTo>
                    <a:pt x="140" y="1"/>
                  </a:moveTo>
                  <a:cubicBezTo>
                    <a:pt x="120" y="1"/>
                    <a:pt x="99" y="12"/>
                    <a:pt x="75" y="41"/>
                  </a:cubicBezTo>
                  <a:cubicBezTo>
                    <a:pt x="1" y="131"/>
                    <a:pt x="89" y="242"/>
                    <a:pt x="180" y="285"/>
                  </a:cubicBezTo>
                  <a:cubicBezTo>
                    <a:pt x="209" y="299"/>
                    <a:pt x="239" y="306"/>
                    <a:pt x="268" y="306"/>
                  </a:cubicBezTo>
                  <a:cubicBezTo>
                    <a:pt x="327" y="306"/>
                    <a:pt x="378" y="279"/>
                    <a:pt x="400" y="231"/>
                  </a:cubicBezTo>
                  <a:cubicBezTo>
                    <a:pt x="433" y="159"/>
                    <a:pt x="389" y="138"/>
                    <a:pt x="300" y="98"/>
                  </a:cubicBezTo>
                  <a:cubicBezTo>
                    <a:pt x="236" y="68"/>
                    <a:pt x="190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8179462" y="2671513"/>
              <a:ext cx="55469" cy="36287"/>
            </a:xfrm>
            <a:custGeom>
              <a:avLst/>
              <a:gdLst/>
              <a:ahLst/>
              <a:cxnLst/>
              <a:rect l="l" t="t" r="r" b="b"/>
              <a:pathLst>
                <a:path w="454" h="297" extrusionOk="0">
                  <a:moveTo>
                    <a:pt x="200" y="0"/>
                  </a:moveTo>
                  <a:cubicBezTo>
                    <a:pt x="176" y="0"/>
                    <a:pt x="147" y="13"/>
                    <a:pt x="108" y="46"/>
                  </a:cubicBezTo>
                  <a:cubicBezTo>
                    <a:pt x="1" y="138"/>
                    <a:pt x="95" y="173"/>
                    <a:pt x="156" y="239"/>
                  </a:cubicBezTo>
                  <a:cubicBezTo>
                    <a:pt x="194" y="284"/>
                    <a:pt x="230" y="297"/>
                    <a:pt x="265" y="297"/>
                  </a:cubicBezTo>
                  <a:cubicBezTo>
                    <a:pt x="283" y="297"/>
                    <a:pt x="301" y="294"/>
                    <a:pt x="317" y="289"/>
                  </a:cubicBezTo>
                  <a:cubicBezTo>
                    <a:pt x="453" y="254"/>
                    <a:pt x="365" y="152"/>
                    <a:pt x="307" y="83"/>
                  </a:cubicBezTo>
                  <a:cubicBezTo>
                    <a:pt x="271" y="41"/>
                    <a:pt x="243" y="0"/>
                    <a:pt x="20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7"/>
            <p:cNvSpPr/>
            <p:nvPr/>
          </p:nvSpPr>
          <p:spPr>
            <a:xfrm>
              <a:off x="8356252" y="2612990"/>
              <a:ext cx="74162" cy="98475"/>
            </a:xfrm>
            <a:custGeom>
              <a:avLst/>
              <a:gdLst/>
              <a:ahLst/>
              <a:cxnLst/>
              <a:rect l="l" t="t" r="r" b="b"/>
              <a:pathLst>
                <a:path w="607" h="806" extrusionOk="0">
                  <a:moveTo>
                    <a:pt x="314" y="0"/>
                  </a:moveTo>
                  <a:cubicBezTo>
                    <a:pt x="79" y="0"/>
                    <a:pt x="1" y="281"/>
                    <a:pt x="37" y="482"/>
                  </a:cubicBezTo>
                  <a:cubicBezTo>
                    <a:pt x="72" y="670"/>
                    <a:pt x="210" y="805"/>
                    <a:pt x="357" y="805"/>
                  </a:cubicBezTo>
                  <a:cubicBezTo>
                    <a:pt x="372" y="805"/>
                    <a:pt x="386" y="804"/>
                    <a:pt x="401" y="801"/>
                  </a:cubicBezTo>
                  <a:cubicBezTo>
                    <a:pt x="564" y="770"/>
                    <a:pt x="548" y="667"/>
                    <a:pt x="509" y="461"/>
                  </a:cubicBezTo>
                  <a:cubicBezTo>
                    <a:pt x="472" y="254"/>
                    <a:pt x="607" y="18"/>
                    <a:pt x="333" y="1"/>
                  </a:cubicBezTo>
                  <a:cubicBezTo>
                    <a:pt x="327" y="1"/>
                    <a:pt x="320" y="0"/>
                    <a:pt x="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7"/>
            <p:cNvSpPr/>
            <p:nvPr/>
          </p:nvSpPr>
          <p:spPr>
            <a:xfrm>
              <a:off x="8402557" y="2648788"/>
              <a:ext cx="39219" cy="45083"/>
            </a:xfrm>
            <a:custGeom>
              <a:avLst/>
              <a:gdLst/>
              <a:ahLst/>
              <a:cxnLst/>
              <a:rect l="l" t="t" r="r" b="b"/>
              <a:pathLst>
                <a:path w="321" h="369" extrusionOk="0">
                  <a:moveTo>
                    <a:pt x="149" y="0"/>
                  </a:moveTo>
                  <a:cubicBezTo>
                    <a:pt x="139" y="0"/>
                    <a:pt x="129" y="2"/>
                    <a:pt x="116" y="4"/>
                  </a:cubicBezTo>
                  <a:cubicBezTo>
                    <a:pt x="0" y="30"/>
                    <a:pt x="2" y="173"/>
                    <a:pt x="45" y="261"/>
                  </a:cubicBezTo>
                  <a:cubicBezTo>
                    <a:pt x="80" y="328"/>
                    <a:pt x="142" y="369"/>
                    <a:pt x="200" y="369"/>
                  </a:cubicBezTo>
                  <a:cubicBezTo>
                    <a:pt x="218" y="369"/>
                    <a:pt x="235" y="365"/>
                    <a:pt x="251" y="358"/>
                  </a:cubicBezTo>
                  <a:cubicBezTo>
                    <a:pt x="321" y="324"/>
                    <a:pt x="299" y="276"/>
                    <a:pt x="256" y="189"/>
                  </a:cubicBezTo>
                  <a:cubicBezTo>
                    <a:pt x="218" y="110"/>
                    <a:pt x="237" y="0"/>
                    <a:pt x="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7"/>
            <p:cNvSpPr/>
            <p:nvPr/>
          </p:nvSpPr>
          <p:spPr>
            <a:xfrm>
              <a:off x="8384719" y="2643168"/>
              <a:ext cx="34332" cy="40929"/>
            </a:xfrm>
            <a:custGeom>
              <a:avLst/>
              <a:gdLst/>
              <a:ahLst/>
              <a:cxnLst/>
              <a:rect l="l" t="t" r="r" b="b"/>
              <a:pathLst>
                <a:path w="281" h="335" extrusionOk="0">
                  <a:moveTo>
                    <a:pt x="152" y="0"/>
                  </a:moveTo>
                  <a:cubicBezTo>
                    <a:pt x="148" y="0"/>
                    <a:pt x="144" y="0"/>
                    <a:pt x="140" y="0"/>
                  </a:cubicBezTo>
                  <a:cubicBezTo>
                    <a:pt x="0" y="6"/>
                    <a:pt x="53" y="92"/>
                    <a:pt x="57" y="182"/>
                  </a:cubicBezTo>
                  <a:cubicBezTo>
                    <a:pt x="59" y="269"/>
                    <a:pt x="108" y="299"/>
                    <a:pt x="153" y="321"/>
                  </a:cubicBezTo>
                  <a:cubicBezTo>
                    <a:pt x="175" y="330"/>
                    <a:pt x="192" y="335"/>
                    <a:pt x="207" y="335"/>
                  </a:cubicBezTo>
                  <a:cubicBezTo>
                    <a:pt x="280" y="335"/>
                    <a:pt x="276" y="228"/>
                    <a:pt x="274" y="155"/>
                  </a:cubicBezTo>
                  <a:cubicBezTo>
                    <a:pt x="269" y="70"/>
                    <a:pt x="280" y="0"/>
                    <a:pt x="152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7"/>
            <p:cNvSpPr/>
            <p:nvPr/>
          </p:nvSpPr>
          <p:spPr>
            <a:xfrm>
              <a:off x="8376777" y="2943479"/>
              <a:ext cx="80271" cy="101163"/>
            </a:xfrm>
            <a:custGeom>
              <a:avLst/>
              <a:gdLst/>
              <a:ahLst/>
              <a:cxnLst/>
              <a:rect l="l" t="t" r="r" b="b"/>
              <a:pathLst>
                <a:path w="657" h="828" extrusionOk="0">
                  <a:moveTo>
                    <a:pt x="295" y="0"/>
                  </a:moveTo>
                  <a:cubicBezTo>
                    <a:pt x="131" y="0"/>
                    <a:pt x="1" y="169"/>
                    <a:pt x="4" y="381"/>
                  </a:cubicBezTo>
                  <a:cubicBezTo>
                    <a:pt x="5" y="577"/>
                    <a:pt x="120" y="828"/>
                    <a:pt x="326" y="828"/>
                  </a:cubicBezTo>
                  <a:cubicBezTo>
                    <a:pt x="346" y="828"/>
                    <a:pt x="367" y="826"/>
                    <a:pt x="389" y="820"/>
                  </a:cubicBezTo>
                  <a:cubicBezTo>
                    <a:pt x="656" y="759"/>
                    <a:pt x="476" y="540"/>
                    <a:pt x="475" y="325"/>
                  </a:cubicBezTo>
                  <a:cubicBezTo>
                    <a:pt x="473" y="112"/>
                    <a:pt x="469" y="3"/>
                    <a:pt x="301" y="0"/>
                  </a:cubicBezTo>
                  <a:cubicBezTo>
                    <a:pt x="299" y="0"/>
                    <a:pt x="29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7"/>
            <p:cNvSpPr/>
            <p:nvPr/>
          </p:nvSpPr>
          <p:spPr>
            <a:xfrm>
              <a:off x="8418928" y="2956919"/>
              <a:ext cx="35431" cy="47405"/>
            </a:xfrm>
            <a:custGeom>
              <a:avLst/>
              <a:gdLst/>
              <a:ahLst/>
              <a:cxnLst/>
              <a:rect l="l" t="t" r="r" b="b"/>
              <a:pathLst>
                <a:path w="290" h="388" extrusionOk="0">
                  <a:moveTo>
                    <a:pt x="178" y="0"/>
                  </a:moveTo>
                  <a:cubicBezTo>
                    <a:pt x="113" y="0"/>
                    <a:pt x="50" y="56"/>
                    <a:pt x="28" y="138"/>
                  </a:cubicBezTo>
                  <a:cubicBezTo>
                    <a:pt x="1" y="235"/>
                    <a:pt x="28" y="380"/>
                    <a:pt x="147" y="387"/>
                  </a:cubicBezTo>
                  <a:cubicBezTo>
                    <a:pt x="150" y="387"/>
                    <a:pt x="154" y="387"/>
                    <a:pt x="157" y="387"/>
                  </a:cubicBezTo>
                  <a:cubicBezTo>
                    <a:pt x="275" y="387"/>
                    <a:pt x="225" y="270"/>
                    <a:pt x="251" y="176"/>
                  </a:cubicBezTo>
                  <a:cubicBezTo>
                    <a:pt x="278" y="79"/>
                    <a:pt x="290" y="29"/>
                    <a:pt x="214" y="6"/>
                  </a:cubicBezTo>
                  <a:cubicBezTo>
                    <a:pt x="202" y="2"/>
                    <a:pt x="190" y="0"/>
                    <a:pt x="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7"/>
            <p:cNvSpPr/>
            <p:nvPr/>
          </p:nvSpPr>
          <p:spPr>
            <a:xfrm>
              <a:off x="8406466" y="2969625"/>
              <a:ext cx="33965" cy="43251"/>
            </a:xfrm>
            <a:custGeom>
              <a:avLst/>
              <a:gdLst/>
              <a:ahLst/>
              <a:cxnLst/>
              <a:rect l="l" t="t" r="r" b="b"/>
              <a:pathLst>
                <a:path w="278" h="354" extrusionOk="0">
                  <a:moveTo>
                    <a:pt x="149" y="0"/>
                  </a:moveTo>
                  <a:cubicBezTo>
                    <a:pt x="133" y="0"/>
                    <a:pt x="113" y="7"/>
                    <a:pt x="88" y="24"/>
                  </a:cubicBezTo>
                  <a:cubicBezTo>
                    <a:pt x="47" y="52"/>
                    <a:pt x="5" y="91"/>
                    <a:pt x="18" y="181"/>
                  </a:cubicBezTo>
                  <a:cubicBezTo>
                    <a:pt x="30" y="266"/>
                    <a:pt x="0" y="353"/>
                    <a:pt x="108" y="353"/>
                  </a:cubicBezTo>
                  <a:cubicBezTo>
                    <a:pt x="117" y="353"/>
                    <a:pt x="127" y="353"/>
                    <a:pt x="137" y="352"/>
                  </a:cubicBezTo>
                  <a:cubicBezTo>
                    <a:pt x="277" y="333"/>
                    <a:pt x="252" y="263"/>
                    <a:pt x="239" y="174"/>
                  </a:cubicBezTo>
                  <a:cubicBezTo>
                    <a:pt x="229" y="102"/>
                    <a:pt x="213" y="0"/>
                    <a:pt x="149" y="0"/>
                  </a:cubicBezTo>
                  <a:close/>
                </a:path>
              </a:pathLst>
            </a:custGeom>
            <a:solidFill>
              <a:srgbClr val="F4B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7"/>
            <p:cNvSpPr/>
            <p:nvPr/>
          </p:nvSpPr>
          <p:spPr>
            <a:xfrm>
              <a:off x="8094426" y="2103756"/>
              <a:ext cx="87479" cy="88212"/>
            </a:xfrm>
            <a:custGeom>
              <a:avLst/>
              <a:gdLst/>
              <a:ahLst/>
              <a:cxnLst/>
              <a:rect l="l" t="t" r="r" b="b"/>
              <a:pathLst>
                <a:path w="716" h="722" extrusionOk="0">
                  <a:moveTo>
                    <a:pt x="258" y="1"/>
                  </a:moveTo>
                  <a:cubicBezTo>
                    <a:pt x="162" y="1"/>
                    <a:pt x="73" y="66"/>
                    <a:pt x="44" y="178"/>
                  </a:cubicBezTo>
                  <a:cubicBezTo>
                    <a:pt x="1" y="345"/>
                    <a:pt x="68" y="721"/>
                    <a:pt x="363" y="721"/>
                  </a:cubicBezTo>
                  <a:cubicBezTo>
                    <a:pt x="371" y="721"/>
                    <a:pt x="379" y="721"/>
                    <a:pt x="386" y="720"/>
                  </a:cubicBezTo>
                  <a:cubicBezTo>
                    <a:pt x="716" y="699"/>
                    <a:pt x="454" y="384"/>
                    <a:pt x="429" y="205"/>
                  </a:cubicBezTo>
                  <a:cubicBezTo>
                    <a:pt x="411" y="75"/>
                    <a:pt x="401" y="20"/>
                    <a:pt x="289" y="3"/>
                  </a:cubicBezTo>
                  <a:cubicBezTo>
                    <a:pt x="278" y="2"/>
                    <a:pt x="268" y="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7"/>
            <p:cNvSpPr/>
            <p:nvPr/>
          </p:nvSpPr>
          <p:spPr>
            <a:xfrm>
              <a:off x="8133890" y="2113286"/>
              <a:ext cx="31033" cy="33110"/>
            </a:xfrm>
            <a:custGeom>
              <a:avLst/>
              <a:gdLst/>
              <a:ahLst/>
              <a:cxnLst/>
              <a:rect l="l" t="t" r="r" b="b"/>
              <a:pathLst>
                <a:path w="254" h="271" extrusionOk="0">
                  <a:moveTo>
                    <a:pt x="110" y="0"/>
                  </a:moveTo>
                  <a:cubicBezTo>
                    <a:pt x="68" y="0"/>
                    <a:pt x="32" y="22"/>
                    <a:pt x="20" y="61"/>
                  </a:cubicBezTo>
                  <a:cubicBezTo>
                    <a:pt x="0" y="120"/>
                    <a:pt x="28" y="239"/>
                    <a:pt x="139" y="265"/>
                  </a:cubicBezTo>
                  <a:cubicBezTo>
                    <a:pt x="155" y="268"/>
                    <a:pt x="168" y="270"/>
                    <a:pt x="178" y="270"/>
                  </a:cubicBezTo>
                  <a:cubicBezTo>
                    <a:pt x="254" y="270"/>
                    <a:pt x="196" y="173"/>
                    <a:pt x="202" y="114"/>
                  </a:cubicBezTo>
                  <a:cubicBezTo>
                    <a:pt x="208" y="56"/>
                    <a:pt x="209" y="28"/>
                    <a:pt x="151" y="7"/>
                  </a:cubicBezTo>
                  <a:cubicBezTo>
                    <a:pt x="137" y="2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7"/>
            <p:cNvSpPr/>
            <p:nvPr/>
          </p:nvSpPr>
          <p:spPr>
            <a:xfrm>
              <a:off x="8121061" y="2118784"/>
              <a:ext cx="33477" cy="32988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126" y="0"/>
                  </a:moveTo>
                  <a:cubicBezTo>
                    <a:pt x="115" y="0"/>
                    <a:pt x="104" y="3"/>
                    <a:pt x="91" y="8"/>
                  </a:cubicBezTo>
                  <a:cubicBezTo>
                    <a:pt x="58" y="19"/>
                    <a:pt x="27" y="39"/>
                    <a:pt x="31" y="104"/>
                  </a:cubicBezTo>
                  <a:cubicBezTo>
                    <a:pt x="41" y="177"/>
                    <a:pt x="1" y="258"/>
                    <a:pt x="138" y="268"/>
                  </a:cubicBezTo>
                  <a:cubicBezTo>
                    <a:pt x="148" y="269"/>
                    <a:pt x="157" y="269"/>
                    <a:pt x="166" y="269"/>
                  </a:cubicBezTo>
                  <a:cubicBezTo>
                    <a:pt x="274" y="269"/>
                    <a:pt x="243" y="203"/>
                    <a:pt x="221" y="131"/>
                  </a:cubicBezTo>
                  <a:cubicBezTo>
                    <a:pt x="204" y="72"/>
                    <a:pt x="184" y="0"/>
                    <a:pt x="126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7"/>
            <p:cNvSpPr/>
            <p:nvPr/>
          </p:nvSpPr>
          <p:spPr>
            <a:xfrm>
              <a:off x="7968706" y="2307303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7"/>
            <p:cNvSpPr/>
            <p:nvPr/>
          </p:nvSpPr>
          <p:spPr>
            <a:xfrm>
              <a:off x="8025641" y="2344812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7"/>
            <p:cNvSpPr/>
            <p:nvPr/>
          </p:nvSpPr>
          <p:spPr>
            <a:xfrm>
              <a:off x="8002183" y="2341391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7"/>
            <p:cNvSpPr/>
            <p:nvPr/>
          </p:nvSpPr>
          <p:spPr>
            <a:xfrm>
              <a:off x="7445911" y="2054275"/>
              <a:ext cx="76239" cy="98597"/>
            </a:xfrm>
            <a:custGeom>
              <a:avLst/>
              <a:gdLst/>
              <a:ahLst/>
              <a:cxnLst/>
              <a:rect l="l" t="t" r="r" b="b"/>
              <a:pathLst>
                <a:path w="624" h="807" extrusionOk="0">
                  <a:moveTo>
                    <a:pt x="312" y="0"/>
                  </a:moveTo>
                  <a:cubicBezTo>
                    <a:pt x="94" y="0"/>
                    <a:pt x="1" y="263"/>
                    <a:pt x="21" y="458"/>
                  </a:cubicBezTo>
                  <a:cubicBezTo>
                    <a:pt x="40" y="657"/>
                    <a:pt x="177" y="806"/>
                    <a:pt x="331" y="806"/>
                  </a:cubicBezTo>
                  <a:cubicBezTo>
                    <a:pt x="339" y="806"/>
                    <a:pt x="348" y="806"/>
                    <a:pt x="356" y="805"/>
                  </a:cubicBezTo>
                  <a:cubicBezTo>
                    <a:pt x="521" y="789"/>
                    <a:pt x="514" y="683"/>
                    <a:pt x="492" y="476"/>
                  </a:cubicBezTo>
                  <a:cubicBezTo>
                    <a:pt x="471" y="268"/>
                    <a:pt x="624" y="43"/>
                    <a:pt x="353" y="3"/>
                  </a:cubicBezTo>
                  <a:cubicBezTo>
                    <a:pt x="339" y="1"/>
                    <a:pt x="325" y="0"/>
                    <a:pt x="3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7"/>
            <p:cNvSpPr/>
            <p:nvPr/>
          </p:nvSpPr>
          <p:spPr>
            <a:xfrm>
              <a:off x="7490628" y="2092272"/>
              <a:ext cx="37020" cy="45450"/>
            </a:xfrm>
            <a:custGeom>
              <a:avLst/>
              <a:gdLst/>
              <a:ahLst/>
              <a:cxnLst/>
              <a:rect l="l" t="t" r="r" b="b"/>
              <a:pathLst>
                <a:path w="303" h="372" extrusionOk="0">
                  <a:moveTo>
                    <a:pt x="152" y="1"/>
                  </a:moveTo>
                  <a:cubicBezTo>
                    <a:pt x="144" y="1"/>
                    <a:pt x="136" y="1"/>
                    <a:pt x="128" y="3"/>
                  </a:cubicBezTo>
                  <a:cubicBezTo>
                    <a:pt x="10" y="19"/>
                    <a:pt x="0" y="160"/>
                    <a:pt x="36" y="250"/>
                  </a:cubicBezTo>
                  <a:cubicBezTo>
                    <a:pt x="64" y="325"/>
                    <a:pt x="126" y="372"/>
                    <a:pt x="188" y="372"/>
                  </a:cubicBezTo>
                  <a:cubicBezTo>
                    <a:pt x="202" y="372"/>
                    <a:pt x="217" y="369"/>
                    <a:pt x="231" y="364"/>
                  </a:cubicBezTo>
                  <a:cubicBezTo>
                    <a:pt x="302" y="335"/>
                    <a:pt x="286" y="288"/>
                    <a:pt x="251" y="197"/>
                  </a:cubicBezTo>
                  <a:cubicBezTo>
                    <a:pt x="217" y="112"/>
                    <a:pt x="250" y="1"/>
                    <a:pt x="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7"/>
            <p:cNvSpPr/>
            <p:nvPr/>
          </p:nvSpPr>
          <p:spPr>
            <a:xfrm>
              <a:off x="7474256" y="2084941"/>
              <a:ext cx="34454" cy="41540"/>
            </a:xfrm>
            <a:custGeom>
              <a:avLst/>
              <a:gdLst/>
              <a:ahLst/>
              <a:cxnLst/>
              <a:rect l="l" t="t" r="r" b="b"/>
              <a:pathLst>
                <a:path w="282" h="340" extrusionOk="0">
                  <a:moveTo>
                    <a:pt x="128" y="1"/>
                  </a:moveTo>
                  <a:cubicBezTo>
                    <a:pt x="1" y="1"/>
                    <a:pt x="45" y="88"/>
                    <a:pt x="41" y="174"/>
                  </a:cubicBezTo>
                  <a:cubicBezTo>
                    <a:pt x="40" y="263"/>
                    <a:pt x="83" y="296"/>
                    <a:pt x="127" y="322"/>
                  </a:cubicBezTo>
                  <a:cubicBezTo>
                    <a:pt x="150" y="334"/>
                    <a:pt x="169" y="340"/>
                    <a:pt x="185" y="340"/>
                  </a:cubicBezTo>
                  <a:cubicBezTo>
                    <a:pt x="253" y="340"/>
                    <a:pt x="257" y="237"/>
                    <a:pt x="260" y="164"/>
                  </a:cubicBezTo>
                  <a:cubicBezTo>
                    <a:pt x="263" y="77"/>
                    <a:pt x="282" y="7"/>
                    <a:pt x="140" y="1"/>
                  </a:cubicBezTo>
                  <a:cubicBezTo>
                    <a:pt x="136" y="1"/>
                    <a:pt x="131" y="1"/>
                    <a:pt x="12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7"/>
            <p:cNvSpPr/>
            <p:nvPr/>
          </p:nvSpPr>
          <p:spPr>
            <a:xfrm>
              <a:off x="8672446" y="2019210"/>
              <a:ext cx="88945" cy="67809"/>
            </a:xfrm>
            <a:custGeom>
              <a:avLst/>
              <a:gdLst/>
              <a:ahLst/>
              <a:cxnLst/>
              <a:rect l="l" t="t" r="r" b="b"/>
              <a:pathLst>
                <a:path w="728" h="555" extrusionOk="0">
                  <a:moveTo>
                    <a:pt x="147" y="1"/>
                  </a:moveTo>
                  <a:cubicBezTo>
                    <a:pt x="131" y="1"/>
                    <a:pt x="113" y="11"/>
                    <a:pt x="93" y="37"/>
                  </a:cubicBezTo>
                  <a:cubicBezTo>
                    <a:pt x="0" y="154"/>
                    <a:pt x="44" y="346"/>
                    <a:pt x="195" y="465"/>
                  </a:cubicBezTo>
                  <a:cubicBezTo>
                    <a:pt x="270" y="525"/>
                    <a:pt x="356" y="554"/>
                    <a:pt x="436" y="554"/>
                  </a:cubicBezTo>
                  <a:cubicBezTo>
                    <a:pt x="515" y="554"/>
                    <a:pt x="587" y="525"/>
                    <a:pt x="634" y="468"/>
                  </a:cubicBezTo>
                  <a:cubicBezTo>
                    <a:pt x="727" y="350"/>
                    <a:pt x="518" y="347"/>
                    <a:pt x="368" y="230"/>
                  </a:cubicBezTo>
                  <a:cubicBezTo>
                    <a:pt x="251" y="137"/>
                    <a:pt x="206" y="1"/>
                    <a:pt x="147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7"/>
            <p:cNvSpPr/>
            <p:nvPr/>
          </p:nvSpPr>
          <p:spPr>
            <a:xfrm>
              <a:off x="8363704" y="2665649"/>
              <a:ext cx="48382" cy="42640"/>
            </a:xfrm>
            <a:custGeom>
              <a:avLst/>
              <a:gdLst/>
              <a:ahLst/>
              <a:cxnLst/>
              <a:rect l="l" t="t" r="r" b="b"/>
              <a:pathLst>
                <a:path w="396" h="349" extrusionOk="0">
                  <a:moveTo>
                    <a:pt x="90" y="0"/>
                  </a:moveTo>
                  <a:cubicBezTo>
                    <a:pt x="71" y="0"/>
                    <a:pt x="55" y="5"/>
                    <a:pt x="43" y="17"/>
                  </a:cubicBezTo>
                  <a:cubicBezTo>
                    <a:pt x="0" y="58"/>
                    <a:pt x="36" y="163"/>
                    <a:pt x="122" y="250"/>
                  </a:cubicBezTo>
                  <a:cubicBezTo>
                    <a:pt x="184" y="313"/>
                    <a:pt x="254" y="349"/>
                    <a:pt x="304" y="349"/>
                  </a:cubicBezTo>
                  <a:cubicBezTo>
                    <a:pt x="324" y="349"/>
                    <a:pt x="340" y="343"/>
                    <a:pt x="353" y="332"/>
                  </a:cubicBezTo>
                  <a:cubicBezTo>
                    <a:pt x="395" y="292"/>
                    <a:pt x="360" y="187"/>
                    <a:pt x="274" y="100"/>
                  </a:cubicBezTo>
                  <a:cubicBezTo>
                    <a:pt x="212" y="36"/>
                    <a:pt x="140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7"/>
            <p:cNvSpPr/>
            <p:nvPr/>
          </p:nvSpPr>
          <p:spPr>
            <a:xfrm>
              <a:off x="8180561" y="2687885"/>
              <a:ext cx="55591" cy="27001"/>
            </a:xfrm>
            <a:custGeom>
              <a:avLst/>
              <a:gdLst/>
              <a:ahLst/>
              <a:cxnLst/>
              <a:rect l="l" t="t" r="r" b="b"/>
              <a:pathLst>
                <a:path w="455" h="221" extrusionOk="0">
                  <a:moveTo>
                    <a:pt x="185" y="0"/>
                  </a:moveTo>
                  <a:cubicBezTo>
                    <a:pt x="89" y="0"/>
                    <a:pt x="14" y="32"/>
                    <a:pt x="8" y="82"/>
                  </a:cubicBezTo>
                  <a:cubicBezTo>
                    <a:pt x="1" y="141"/>
                    <a:pt x="94" y="203"/>
                    <a:pt x="214" y="217"/>
                  </a:cubicBezTo>
                  <a:cubicBezTo>
                    <a:pt x="232" y="219"/>
                    <a:pt x="251" y="220"/>
                    <a:pt x="268" y="220"/>
                  </a:cubicBezTo>
                  <a:cubicBezTo>
                    <a:pt x="365" y="220"/>
                    <a:pt x="441" y="188"/>
                    <a:pt x="447" y="137"/>
                  </a:cubicBezTo>
                  <a:cubicBezTo>
                    <a:pt x="454" y="78"/>
                    <a:pt x="363" y="19"/>
                    <a:pt x="241" y="4"/>
                  </a:cubicBezTo>
                  <a:cubicBezTo>
                    <a:pt x="222" y="1"/>
                    <a:pt x="203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67"/>
          <p:cNvGrpSpPr/>
          <p:nvPr/>
        </p:nvGrpSpPr>
        <p:grpSpPr>
          <a:xfrm>
            <a:off x="4935925" y="4042767"/>
            <a:ext cx="725625" cy="523625"/>
            <a:chOff x="5075175" y="3823800"/>
            <a:chExt cx="725625" cy="523625"/>
          </a:xfrm>
        </p:grpSpPr>
        <p:sp>
          <p:nvSpPr>
            <p:cNvPr id="2447" name="Google Shape;2447;p67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7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7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7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7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7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7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7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7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7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7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7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7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7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7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7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7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7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7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7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7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7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7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7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7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7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7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7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7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7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7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7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7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7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7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7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7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7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67"/>
          <p:cNvGrpSpPr/>
          <p:nvPr/>
        </p:nvGrpSpPr>
        <p:grpSpPr>
          <a:xfrm>
            <a:off x="6758421" y="697372"/>
            <a:ext cx="430550" cy="271450"/>
            <a:chOff x="6126425" y="768650"/>
            <a:chExt cx="430550" cy="271450"/>
          </a:xfrm>
        </p:grpSpPr>
        <p:sp>
          <p:nvSpPr>
            <p:cNvPr id="2491" name="Google Shape;2491;p67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7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7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7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7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7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7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7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5"/>
          <p:cNvSpPr txBox="1">
            <a:spLocks noGrp="1"/>
          </p:cNvSpPr>
          <p:nvPr>
            <p:ph type="subTitle" idx="1"/>
          </p:nvPr>
        </p:nvSpPr>
        <p:spPr>
          <a:xfrm>
            <a:off x="3562012" y="1333157"/>
            <a:ext cx="4585602" cy="231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sz="1800" b="1" dirty="0">
                <a:solidFill>
                  <a:schemeClr val="accent5"/>
                </a:solidFill>
              </a:rPr>
              <a:t>Data S</a:t>
            </a:r>
            <a:r>
              <a:rPr lang="en" sz="1800" b="1" dirty="0">
                <a:solidFill>
                  <a:schemeClr val="accent5"/>
                </a:solidFill>
              </a:rPr>
              <a:t>ource: </a:t>
            </a:r>
            <a:r>
              <a:rPr lang="en" sz="1800" b="1" dirty="0"/>
              <a:t> </a:t>
            </a:r>
            <a:r>
              <a:rPr lang="en-GB" sz="1800" dirty="0">
                <a:hlinkClick r:id="rId3"/>
              </a:rPr>
              <a:t>https://grouplens.org/datasets/movielens/latest/</a:t>
            </a:r>
            <a:endParaRPr lang="en-GB" sz="1800" dirty="0"/>
          </a:p>
          <a:p>
            <a:pPr marL="0" lvl="0" indent="0" algn="l"/>
            <a:endParaRPr lang="en-GB" sz="1800" dirty="0"/>
          </a:p>
          <a:p>
            <a:pPr marL="0" indent="0" algn="l"/>
            <a:endParaRPr lang="en-GB" sz="1800" b="1" dirty="0">
              <a:solidFill>
                <a:schemeClr val="accent5"/>
              </a:solidFill>
            </a:endParaRPr>
          </a:p>
          <a:p>
            <a:pPr marL="0" indent="0" algn="l"/>
            <a:r>
              <a:rPr lang="en-GB" sz="1800" b="1" dirty="0">
                <a:solidFill>
                  <a:schemeClr val="accent5"/>
                </a:solidFill>
              </a:rPr>
              <a:t>The dataset files include: </a:t>
            </a:r>
            <a:r>
              <a:rPr lang="en-GB" sz="1800" dirty="0"/>
              <a:t>ratings.csv, tags.csv, movies.csv, and links.csv </a:t>
            </a:r>
          </a:p>
          <a:p>
            <a:pPr marL="0" lvl="0" indent="0" algn="l"/>
            <a:endParaRPr dirty="0"/>
          </a:p>
        </p:txBody>
      </p:sp>
      <p:cxnSp>
        <p:nvCxnSpPr>
          <p:cNvPr id="1882" name="Google Shape;1882;p65"/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/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/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/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/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/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/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/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/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/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/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/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/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/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/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/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/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/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/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/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/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/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/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/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/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/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/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/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379F1-F71E-4330-AD21-B314BEB3A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6" y="1597907"/>
            <a:ext cx="2231329" cy="219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>
          <a:extLst>
            <a:ext uri="{FF2B5EF4-FFF2-40B4-BE49-F238E27FC236}">
              <a16:creationId xmlns:a16="http://schemas.microsoft.com/office/drawing/2014/main" id="{1A8D516E-2D45-AB0B-7B84-8CCB56EC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65">
            <a:extLst>
              <a:ext uri="{FF2B5EF4-FFF2-40B4-BE49-F238E27FC236}">
                <a16:creationId xmlns:a16="http://schemas.microsoft.com/office/drawing/2014/main" id="{2EEE194C-6E35-AA96-C254-770492104958}"/>
              </a:ext>
            </a:extLst>
          </p:cNvPr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>
            <a:extLst>
              <a:ext uri="{FF2B5EF4-FFF2-40B4-BE49-F238E27FC236}">
                <a16:creationId xmlns:a16="http://schemas.microsoft.com/office/drawing/2014/main" id="{52C321AA-925E-AD06-3441-4F4A7D527224}"/>
              </a:ext>
            </a:extLst>
          </p:cNvPr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>
              <a:extLst>
                <a:ext uri="{FF2B5EF4-FFF2-40B4-BE49-F238E27FC236}">
                  <a16:creationId xmlns:a16="http://schemas.microsoft.com/office/drawing/2014/main" id="{0647D840-DBD5-315E-86D9-1784DAA89E8B}"/>
                </a:ext>
              </a:extLst>
            </p:cNvPr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>
              <a:extLst>
                <a:ext uri="{FF2B5EF4-FFF2-40B4-BE49-F238E27FC236}">
                  <a16:creationId xmlns:a16="http://schemas.microsoft.com/office/drawing/2014/main" id="{F809013B-175E-3C89-6435-085DBD4D047F}"/>
                </a:ext>
              </a:extLst>
            </p:cNvPr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>
              <a:extLst>
                <a:ext uri="{FF2B5EF4-FFF2-40B4-BE49-F238E27FC236}">
                  <a16:creationId xmlns:a16="http://schemas.microsoft.com/office/drawing/2014/main" id="{56213312-1719-F9C6-4DC7-7F3A51C8D37B}"/>
                </a:ext>
              </a:extLst>
            </p:cNvPr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>
              <a:extLst>
                <a:ext uri="{FF2B5EF4-FFF2-40B4-BE49-F238E27FC236}">
                  <a16:creationId xmlns:a16="http://schemas.microsoft.com/office/drawing/2014/main" id="{5F0B7F18-D7B8-380D-2016-774C3358C307}"/>
                </a:ext>
              </a:extLst>
            </p:cNvPr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>
              <a:extLst>
                <a:ext uri="{FF2B5EF4-FFF2-40B4-BE49-F238E27FC236}">
                  <a16:creationId xmlns:a16="http://schemas.microsoft.com/office/drawing/2014/main" id="{7CEB06B5-19D0-BA1B-66F7-A424F4891515}"/>
                </a:ext>
              </a:extLst>
            </p:cNvPr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>
              <a:extLst>
                <a:ext uri="{FF2B5EF4-FFF2-40B4-BE49-F238E27FC236}">
                  <a16:creationId xmlns:a16="http://schemas.microsoft.com/office/drawing/2014/main" id="{A068E339-A981-5E8A-6CCC-2119F41F8130}"/>
                </a:ext>
              </a:extLst>
            </p:cNvPr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>
              <a:extLst>
                <a:ext uri="{FF2B5EF4-FFF2-40B4-BE49-F238E27FC236}">
                  <a16:creationId xmlns:a16="http://schemas.microsoft.com/office/drawing/2014/main" id="{55AC1164-013B-1DFB-3532-81976FA73265}"/>
                </a:ext>
              </a:extLst>
            </p:cNvPr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>
              <a:extLst>
                <a:ext uri="{FF2B5EF4-FFF2-40B4-BE49-F238E27FC236}">
                  <a16:creationId xmlns:a16="http://schemas.microsoft.com/office/drawing/2014/main" id="{B3E070D8-1D94-3027-3E87-2812ECFA2EDB}"/>
                </a:ext>
              </a:extLst>
            </p:cNvPr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>
              <a:extLst>
                <a:ext uri="{FF2B5EF4-FFF2-40B4-BE49-F238E27FC236}">
                  <a16:creationId xmlns:a16="http://schemas.microsoft.com/office/drawing/2014/main" id="{77B37497-AF2A-CCE3-6FD1-EEB848F22D1A}"/>
                </a:ext>
              </a:extLst>
            </p:cNvPr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>
            <a:extLst>
              <a:ext uri="{FF2B5EF4-FFF2-40B4-BE49-F238E27FC236}">
                <a16:creationId xmlns:a16="http://schemas.microsoft.com/office/drawing/2014/main" id="{5293AAF0-64FD-8A83-28BD-EB08F3DCDC0B}"/>
              </a:ext>
            </a:extLst>
          </p:cNvPr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>
              <a:extLst>
                <a:ext uri="{FF2B5EF4-FFF2-40B4-BE49-F238E27FC236}">
                  <a16:creationId xmlns:a16="http://schemas.microsoft.com/office/drawing/2014/main" id="{D9CE773D-52B9-014C-FBB3-48867FF4507C}"/>
                </a:ext>
              </a:extLst>
            </p:cNvPr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>
              <a:extLst>
                <a:ext uri="{FF2B5EF4-FFF2-40B4-BE49-F238E27FC236}">
                  <a16:creationId xmlns:a16="http://schemas.microsoft.com/office/drawing/2014/main" id="{CB1C4F53-AD89-6605-D016-EBA494F7E86C}"/>
                </a:ext>
              </a:extLst>
            </p:cNvPr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>
              <a:extLst>
                <a:ext uri="{FF2B5EF4-FFF2-40B4-BE49-F238E27FC236}">
                  <a16:creationId xmlns:a16="http://schemas.microsoft.com/office/drawing/2014/main" id="{C3506182-8094-282F-5BC1-35A457C65BEE}"/>
                </a:ext>
              </a:extLst>
            </p:cNvPr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>
              <a:extLst>
                <a:ext uri="{FF2B5EF4-FFF2-40B4-BE49-F238E27FC236}">
                  <a16:creationId xmlns:a16="http://schemas.microsoft.com/office/drawing/2014/main" id="{D8352C7E-7F95-C1F1-020B-3646F4E28E86}"/>
                </a:ext>
              </a:extLst>
            </p:cNvPr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>
              <a:extLst>
                <a:ext uri="{FF2B5EF4-FFF2-40B4-BE49-F238E27FC236}">
                  <a16:creationId xmlns:a16="http://schemas.microsoft.com/office/drawing/2014/main" id="{9892569C-B963-416A-D0B9-FE85DA702455}"/>
                </a:ext>
              </a:extLst>
            </p:cNvPr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>
              <a:extLst>
                <a:ext uri="{FF2B5EF4-FFF2-40B4-BE49-F238E27FC236}">
                  <a16:creationId xmlns:a16="http://schemas.microsoft.com/office/drawing/2014/main" id="{645C932F-AD35-23B9-0267-0562A9E5AD81}"/>
                </a:ext>
              </a:extLst>
            </p:cNvPr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>
              <a:extLst>
                <a:ext uri="{FF2B5EF4-FFF2-40B4-BE49-F238E27FC236}">
                  <a16:creationId xmlns:a16="http://schemas.microsoft.com/office/drawing/2014/main" id="{D082B35A-7C24-3668-BEBC-A590EFD95D56}"/>
                </a:ext>
              </a:extLst>
            </p:cNvPr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>
              <a:extLst>
                <a:ext uri="{FF2B5EF4-FFF2-40B4-BE49-F238E27FC236}">
                  <a16:creationId xmlns:a16="http://schemas.microsoft.com/office/drawing/2014/main" id="{F2BDE9EA-D46C-AB6F-F4E7-5832D3DA95D0}"/>
                </a:ext>
              </a:extLst>
            </p:cNvPr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>
              <a:extLst>
                <a:ext uri="{FF2B5EF4-FFF2-40B4-BE49-F238E27FC236}">
                  <a16:creationId xmlns:a16="http://schemas.microsoft.com/office/drawing/2014/main" id="{6E576874-5976-DEBB-C055-EBABDE9272D8}"/>
                </a:ext>
              </a:extLst>
            </p:cNvPr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>
            <a:extLst>
              <a:ext uri="{FF2B5EF4-FFF2-40B4-BE49-F238E27FC236}">
                <a16:creationId xmlns:a16="http://schemas.microsoft.com/office/drawing/2014/main" id="{EB628BB0-0F7D-589C-FE92-12F7BB131845}"/>
              </a:ext>
            </a:extLst>
          </p:cNvPr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>
              <a:extLst>
                <a:ext uri="{FF2B5EF4-FFF2-40B4-BE49-F238E27FC236}">
                  <a16:creationId xmlns:a16="http://schemas.microsoft.com/office/drawing/2014/main" id="{0759063A-34A2-5DE4-3CA1-95B6AB6E250A}"/>
                </a:ext>
              </a:extLst>
            </p:cNvPr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>
              <a:extLst>
                <a:ext uri="{FF2B5EF4-FFF2-40B4-BE49-F238E27FC236}">
                  <a16:creationId xmlns:a16="http://schemas.microsoft.com/office/drawing/2014/main" id="{9754FBB9-1AA1-AC38-9DF6-FC3EE0887C8C}"/>
                </a:ext>
              </a:extLst>
            </p:cNvPr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>
              <a:extLst>
                <a:ext uri="{FF2B5EF4-FFF2-40B4-BE49-F238E27FC236}">
                  <a16:creationId xmlns:a16="http://schemas.microsoft.com/office/drawing/2014/main" id="{29DA197A-8CA6-6D8B-802C-0B34DE872040}"/>
                </a:ext>
              </a:extLst>
            </p:cNvPr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>
              <a:extLst>
                <a:ext uri="{FF2B5EF4-FFF2-40B4-BE49-F238E27FC236}">
                  <a16:creationId xmlns:a16="http://schemas.microsoft.com/office/drawing/2014/main" id="{C4A54C6B-10D1-EFBF-7914-B8FA16E3CDB4}"/>
                </a:ext>
              </a:extLst>
            </p:cNvPr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>
              <a:extLst>
                <a:ext uri="{FF2B5EF4-FFF2-40B4-BE49-F238E27FC236}">
                  <a16:creationId xmlns:a16="http://schemas.microsoft.com/office/drawing/2014/main" id="{23DDC69F-69E1-7EB3-3B2B-A93FB2CFF3EF}"/>
                </a:ext>
              </a:extLst>
            </p:cNvPr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>
              <a:extLst>
                <a:ext uri="{FF2B5EF4-FFF2-40B4-BE49-F238E27FC236}">
                  <a16:creationId xmlns:a16="http://schemas.microsoft.com/office/drawing/2014/main" id="{AF79A2DC-D88A-1CB3-2999-6509B1EE7154}"/>
                </a:ext>
              </a:extLst>
            </p:cNvPr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>
              <a:extLst>
                <a:ext uri="{FF2B5EF4-FFF2-40B4-BE49-F238E27FC236}">
                  <a16:creationId xmlns:a16="http://schemas.microsoft.com/office/drawing/2014/main" id="{31315F9B-EA2B-A4D8-6369-7A0E03717A4A}"/>
                </a:ext>
              </a:extLst>
            </p:cNvPr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>
              <a:extLst>
                <a:ext uri="{FF2B5EF4-FFF2-40B4-BE49-F238E27FC236}">
                  <a16:creationId xmlns:a16="http://schemas.microsoft.com/office/drawing/2014/main" id="{DD33EA0F-E8D6-F3E6-06A3-E87516DC7D3B}"/>
                </a:ext>
              </a:extLst>
            </p:cNvPr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>
              <a:extLst>
                <a:ext uri="{FF2B5EF4-FFF2-40B4-BE49-F238E27FC236}">
                  <a16:creationId xmlns:a16="http://schemas.microsoft.com/office/drawing/2014/main" id="{6F52BFF5-CD47-6F8B-7239-6BF2C4ACDEC6}"/>
                </a:ext>
              </a:extLst>
            </p:cNvPr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>
            <a:extLst>
              <a:ext uri="{FF2B5EF4-FFF2-40B4-BE49-F238E27FC236}">
                <a16:creationId xmlns:a16="http://schemas.microsoft.com/office/drawing/2014/main" id="{FC496573-7792-ABFD-275E-6EE621CE3063}"/>
              </a:ext>
            </a:extLst>
          </p:cNvPr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>
              <a:extLst>
                <a:ext uri="{FF2B5EF4-FFF2-40B4-BE49-F238E27FC236}">
                  <a16:creationId xmlns:a16="http://schemas.microsoft.com/office/drawing/2014/main" id="{4180A3EE-2CD3-472E-E0D3-DCC8254D3133}"/>
                </a:ext>
              </a:extLst>
            </p:cNvPr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>
              <a:extLst>
                <a:ext uri="{FF2B5EF4-FFF2-40B4-BE49-F238E27FC236}">
                  <a16:creationId xmlns:a16="http://schemas.microsoft.com/office/drawing/2014/main" id="{17A3BE7B-9029-F812-C2BD-3E1EC6E37473}"/>
                </a:ext>
              </a:extLst>
            </p:cNvPr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>
              <a:extLst>
                <a:ext uri="{FF2B5EF4-FFF2-40B4-BE49-F238E27FC236}">
                  <a16:creationId xmlns:a16="http://schemas.microsoft.com/office/drawing/2014/main" id="{CAF509B2-9ED3-E4B5-B734-6B5D549502DC}"/>
                </a:ext>
              </a:extLst>
            </p:cNvPr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>
              <a:extLst>
                <a:ext uri="{FF2B5EF4-FFF2-40B4-BE49-F238E27FC236}">
                  <a16:creationId xmlns:a16="http://schemas.microsoft.com/office/drawing/2014/main" id="{3AE677C3-74B8-906E-48F1-BB29270C3467}"/>
                </a:ext>
              </a:extLst>
            </p:cNvPr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>
              <a:extLst>
                <a:ext uri="{FF2B5EF4-FFF2-40B4-BE49-F238E27FC236}">
                  <a16:creationId xmlns:a16="http://schemas.microsoft.com/office/drawing/2014/main" id="{9B5DD349-8281-BAAC-1D27-DC8BB3F9869D}"/>
                </a:ext>
              </a:extLst>
            </p:cNvPr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>
              <a:extLst>
                <a:ext uri="{FF2B5EF4-FFF2-40B4-BE49-F238E27FC236}">
                  <a16:creationId xmlns:a16="http://schemas.microsoft.com/office/drawing/2014/main" id="{6044AC0F-B106-7CF3-ED04-92CB2C6C988F}"/>
                </a:ext>
              </a:extLst>
            </p:cNvPr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>
              <a:extLst>
                <a:ext uri="{FF2B5EF4-FFF2-40B4-BE49-F238E27FC236}">
                  <a16:creationId xmlns:a16="http://schemas.microsoft.com/office/drawing/2014/main" id="{9EBF93D0-587A-BDFE-F286-7D8A7FF10386}"/>
                </a:ext>
              </a:extLst>
            </p:cNvPr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>
              <a:extLst>
                <a:ext uri="{FF2B5EF4-FFF2-40B4-BE49-F238E27FC236}">
                  <a16:creationId xmlns:a16="http://schemas.microsoft.com/office/drawing/2014/main" id="{8CC13C08-FA28-A54C-DBCE-84C0BB6E2D5C}"/>
                </a:ext>
              </a:extLst>
            </p:cNvPr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>
            <a:extLst>
              <a:ext uri="{FF2B5EF4-FFF2-40B4-BE49-F238E27FC236}">
                <a16:creationId xmlns:a16="http://schemas.microsoft.com/office/drawing/2014/main" id="{95B55C5F-A9C4-5A4E-F1AA-4D1EB18A35FE}"/>
              </a:ext>
            </a:extLst>
          </p:cNvPr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>
              <a:extLst>
                <a:ext uri="{FF2B5EF4-FFF2-40B4-BE49-F238E27FC236}">
                  <a16:creationId xmlns:a16="http://schemas.microsoft.com/office/drawing/2014/main" id="{0F88FB81-3BAB-DC44-D86C-9CD675D167DC}"/>
                </a:ext>
              </a:extLst>
            </p:cNvPr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>
              <a:extLst>
                <a:ext uri="{FF2B5EF4-FFF2-40B4-BE49-F238E27FC236}">
                  <a16:creationId xmlns:a16="http://schemas.microsoft.com/office/drawing/2014/main" id="{6B870669-B462-A014-47A9-4C3276BCCFF1}"/>
                </a:ext>
              </a:extLst>
            </p:cNvPr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>
              <a:extLst>
                <a:ext uri="{FF2B5EF4-FFF2-40B4-BE49-F238E27FC236}">
                  <a16:creationId xmlns:a16="http://schemas.microsoft.com/office/drawing/2014/main" id="{C72EA061-8588-96D4-1687-7484F2F42B10}"/>
                </a:ext>
              </a:extLst>
            </p:cNvPr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>
              <a:extLst>
                <a:ext uri="{FF2B5EF4-FFF2-40B4-BE49-F238E27FC236}">
                  <a16:creationId xmlns:a16="http://schemas.microsoft.com/office/drawing/2014/main" id="{22E2F6A2-7453-B89D-EF94-863E2F92F219}"/>
                </a:ext>
              </a:extLst>
            </p:cNvPr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>
              <a:extLst>
                <a:ext uri="{FF2B5EF4-FFF2-40B4-BE49-F238E27FC236}">
                  <a16:creationId xmlns:a16="http://schemas.microsoft.com/office/drawing/2014/main" id="{FD456466-FB31-AB1C-C788-73A518D77F13}"/>
                </a:ext>
              </a:extLst>
            </p:cNvPr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>
              <a:extLst>
                <a:ext uri="{FF2B5EF4-FFF2-40B4-BE49-F238E27FC236}">
                  <a16:creationId xmlns:a16="http://schemas.microsoft.com/office/drawing/2014/main" id="{25C02A6C-8C90-2669-7550-A8C540451372}"/>
                </a:ext>
              </a:extLst>
            </p:cNvPr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>
              <a:extLst>
                <a:ext uri="{FF2B5EF4-FFF2-40B4-BE49-F238E27FC236}">
                  <a16:creationId xmlns:a16="http://schemas.microsoft.com/office/drawing/2014/main" id="{B2D60901-7372-6474-42E5-94E0F0B9A576}"/>
                </a:ext>
              </a:extLst>
            </p:cNvPr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>
              <a:extLst>
                <a:ext uri="{FF2B5EF4-FFF2-40B4-BE49-F238E27FC236}">
                  <a16:creationId xmlns:a16="http://schemas.microsoft.com/office/drawing/2014/main" id="{6A7CB77F-7185-988E-FD45-B4449B9BCFCA}"/>
                </a:ext>
              </a:extLst>
            </p:cNvPr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>
            <a:extLst>
              <a:ext uri="{FF2B5EF4-FFF2-40B4-BE49-F238E27FC236}">
                <a16:creationId xmlns:a16="http://schemas.microsoft.com/office/drawing/2014/main" id="{76B71230-335F-E7CD-320A-5DBFDDACA1CF}"/>
              </a:ext>
            </a:extLst>
          </p:cNvPr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>
              <a:extLst>
                <a:ext uri="{FF2B5EF4-FFF2-40B4-BE49-F238E27FC236}">
                  <a16:creationId xmlns:a16="http://schemas.microsoft.com/office/drawing/2014/main" id="{71F56189-E25F-D226-157F-9B80A3080A73}"/>
                </a:ext>
              </a:extLst>
            </p:cNvPr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>
              <a:extLst>
                <a:ext uri="{FF2B5EF4-FFF2-40B4-BE49-F238E27FC236}">
                  <a16:creationId xmlns:a16="http://schemas.microsoft.com/office/drawing/2014/main" id="{FDE74D5F-6A6C-1A64-60D0-DF6380051EA9}"/>
                </a:ext>
              </a:extLst>
            </p:cNvPr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>
              <a:extLst>
                <a:ext uri="{FF2B5EF4-FFF2-40B4-BE49-F238E27FC236}">
                  <a16:creationId xmlns:a16="http://schemas.microsoft.com/office/drawing/2014/main" id="{E7B22F63-5A8E-8225-29AD-9A14AA91BA8A}"/>
                </a:ext>
              </a:extLst>
            </p:cNvPr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>
              <a:extLst>
                <a:ext uri="{FF2B5EF4-FFF2-40B4-BE49-F238E27FC236}">
                  <a16:creationId xmlns:a16="http://schemas.microsoft.com/office/drawing/2014/main" id="{9AF6C709-605B-7767-E7C9-711AFFD89A62}"/>
                </a:ext>
              </a:extLst>
            </p:cNvPr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>
              <a:extLst>
                <a:ext uri="{FF2B5EF4-FFF2-40B4-BE49-F238E27FC236}">
                  <a16:creationId xmlns:a16="http://schemas.microsoft.com/office/drawing/2014/main" id="{C460B350-DE42-8537-420F-B1A00FE34AC3}"/>
                </a:ext>
              </a:extLst>
            </p:cNvPr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>
              <a:extLst>
                <a:ext uri="{FF2B5EF4-FFF2-40B4-BE49-F238E27FC236}">
                  <a16:creationId xmlns:a16="http://schemas.microsoft.com/office/drawing/2014/main" id="{42890B02-3584-9A99-9576-65C192538898}"/>
                </a:ext>
              </a:extLst>
            </p:cNvPr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>
              <a:extLst>
                <a:ext uri="{FF2B5EF4-FFF2-40B4-BE49-F238E27FC236}">
                  <a16:creationId xmlns:a16="http://schemas.microsoft.com/office/drawing/2014/main" id="{A6A5DBDE-21C3-7124-7236-2EFF60348C3C}"/>
                </a:ext>
              </a:extLst>
            </p:cNvPr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>
              <a:extLst>
                <a:ext uri="{FF2B5EF4-FFF2-40B4-BE49-F238E27FC236}">
                  <a16:creationId xmlns:a16="http://schemas.microsoft.com/office/drawing/2014/main" id="{AE296F3C-8B58-8EBD-DEE5-77386945052D}"/>
                </a:ext>
              </a:extLst>
            </p:cNvPr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>
              <a:extLst>
                <a:ext uri="{FF2B5EF4-FFF2-40B4-BE49-F238E27FC236}">
                  <a16:creationId xmlns:a16="http://schemas.microsoft.com/office/drawing/2014/main" id="{9456034E-98F4-FD82-1EF6-642ECD1FE2D4}"/>
                </a:ext>
              </a:extLst>
            </p:cNvPr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>
              <a:extLst>
                <a:ext uri="{FF2B5EF4-FFF2-40B4-BE49-F238E27FC236}">
                  <a16:creationId xmlns:a16="http://schemas.microsoft.com/office/drawing/2014/main" id="{42AAAD02-23A9-725A-B4CD-39953A278618}"/>
                </a:ext>
              </a:extLst>
            </p:cNvPr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>
              <a:extLst>
                <a:ext uri="{FF2B5EF4-FFF2-40B4-BE49-F238E27FC236}">
                  <a16:creationId xmlns:a16="http://schemas.microsoft.com/office/drawing/2014/main" id="{8468FE2F-5A70-2B4A-9F30-1DBAB7FB3FAA}"/>
                </a:ext>
              </a:extLst>
            </p:cNvPr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>
              <a:extLst>
                <a:ext uri="{FF2B5EF4-FFF2-40B4-BE49-F238E27FC236}">
                  <a16:creationId xmlns:a16="http://schemas.microsoft.com/office/drawing/2014/main" id="{BC341780-632F-26FE-31D0-071DB257AD62}"/>
                </a:ext>
              </a:extLst>
            </p:cNvPr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>
              <a:extLst>
                <a:ext uri="{FF2B5EF4-FFF2-40B4-BE49-F238E27FC236}">
                  <a16:creationId xmlns:a16="http://schemas.microsoft.com/office/drawing/2014/main" id="{2C7F794B-3F28-4634-F555-2DEDB21EAD07}"/>
                </a:ext>
              </a:extLst>
            </p:cNvPr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>
              <a:extLst>
                <a:ext uri="{FF2B5EF4-FFF2-40B4-BE49-F238E27FC236}">
                  <a16:creationId xmlns:a16="http://schemas.microsoft.com/office/drawing/2014/main" id="{DA433F47-0EA8-F9D9-978C-8E341149C7FA}"/>
                </a:ext>
              </a:extLst>
            </p:cNvPr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>
              <a:extLst>
                <a:ext uri="{FF2B5EF4-FFF2-40B4-BE49-F238E27FC236}">
                  <a16:creationId xmlns:a16="http://schemas.microsoft.com/office/drawing/2014/main" id="{F5149086-6CD6-224D-241B-6B2B48C4E2D2}"/>
                </a:ext>
              </a:extLst>
            </p:cNvPr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>
              <a:extLst>
                <a:ext uri="{FF2B5EF4-FFF2-40B4-BE49-F238E27FC236}">
                  <a16:creationId xmlns:a16="http://schemas.microsoft.com/office/drawing/2014/main" id="{FB77151B-3D11-CD29-4376-A12416ABBD3A}"/>
                </a:ext>
              </a:extLst>
            </p:cNvPr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>
              <a:extLst>
                <a:ext uri="{FF2B5EF4-FFF2-40B4-BE49-F238E27FC236}">
                  <a16:creationId xmlns:a16="http://schemas.microsoft.com/office/drawing/2014/main" id="{F1776DCB-5FC7-5BD5-D94F-98524FC2C5EF}"/>
                </a:ext>
              </a:extLst>
            </p:cNvPr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>
            <a:extLst>
              <a:ext uri="{FF2B5EF4-FFF2-40B4-BE49-F238E27FC236}">
                <a16:creationId xmlns:a16="http://schemas.microsoft.com/office/drawing/2014/main" id="{37DCA3B9-635E-76E0-06CC-6DDE217E7484}"/>
              </a:ext>
            </a:extLst>
          </p:cNvPr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>
              <a:extLst>
                <a:ext uri="{FF2B5EF4-FFF2-40B4-BE49-F238E27FC236}">
                  <a16:creationId xmlns:a16="http://schemas.microsoft.com/office/drawing/2014/main" id="{DB16D354-4414-9779-F402-AF77C3455E5F}"/>
                </a:ext>
              </a:extLst>
            </p:cNvPr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>
              <a:extLst>
                <a:ext uri="{FF2B5EF4-FFF2-40B4-BE49-F238E27FC236}">
                  <a16:creationId xmlns:a16="http://schemas.microsoft.com/office/drawing/2014/main" id="{31112C11-635C-805D-E799-AD8FDD2D3C69}"/>
                </a:ext>
              </a:extLst>
            </p:cNvPr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>
              <a:extLst>
                <a:ext uri="{FF2B5EF4-FFF2-40B4-BE49-F238E27FC236}">
                  <a16:creationId xmlns:a16="http://schemas.microsoft.com/office/drawing/2014/main" id="{49FF6302-DB23-27E7-2AC7-AEFC6734D0B5}"/>
                </a:ext>
              </a:extLst>
            </p:cNvPr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>
              <a:extLst>
                <a:ext uri="{FF2B5EF4-FFF2-40B4-BE49-F238E27FC236}">
                  <a16:creationId xmlns:a16="http://schemas.microsoft.com/office/drawing/2014/main" id="{B226712C-E54D-056F-D503-F5450D5774D0}"/>
                </a:ext>
              </a:extLst>
            </p:cNvPr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>
              <a:extLst>
                <a:ext uri="{FF2B5EF4-FFF2-40B4-BE49-F238E27FC236}">
                  <a16:creationId xmlns:a16="http://schemas.microsoft.com/office/drawing/2014/main" id="{E67044A7-8EED-7F7A-9828-940B05F91740}"/>
                </a:ext>
              </a:extLst>
            </p:cNvPr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>
              <a:extLst>
                <a:ext uri="{FF2B5EF4-FFF2-40B4-BE49-F238E27FC236}">
                  <a16:creationId xmlns:a16="http://schemas.microsoft.com/office/drawing/2014/main" id="{8CC9C7C1-15D9-232D-5CE5-7F0EECD1B258}"/>
                </a:ext>
              </a:extLst>
            </p:cNvPr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>
              <a:extLst>
                <a:ext uri="{FF2B5EF4-FFF2-40B4-BE49-F238E27FC236}">
                  <a16:creationId xmlns:a16="http://schemas.microsoft.com/office/drawing/2014/main" id="{4E726A67-BBCF-B4E2-C496-47A247EB36CD}"/>
                </a:ext>
              </a:extLst>
            </p:cNvPr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>
              <a:extLst>
                <a:ext uri="{FF2B5EF4-FFF2-40B4-BE49-F238E27FC236}">
                  <a16:creationId xmlns:a16="http://schemas.microsoft.com/office/drawing/2014/main" id="{3015846B-2B2E-D84E-D2A3-5D36A8E0B5B7}"/>
                </a:ext>
              </a:extLst>
            </p:cNvPr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>
              <a:extLst>
                <a:ext uri="{FF2B5EF4-FFF2-40B4-BE49-F238E27FC236}">
                  <a16:creationId xmlns:a16="http://schemas.microsoft.com/office/drawing/2014/main" id="{934C0345-16D8-7581-6F7A-7A346216B7F5}"/>
                </a:ext>
              </a:extLst>
            </p:cNvPr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>
              <a:extLst>
                <a:ext uri="{FF2B5EF4-FFF2-40B4-BE49-F238E27FC236}">
                  <a16:creationId xmlns:a16="http://schemas.microsoft.com/office/drawing/2014/main" id="{15EB082B-D00A-5435-E1F8-214848818BDF}"/>
                </a:ext>
              </a:extLst>
            </p:cNvPr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>
              <a:extLst>
                <a:ext uri="{FF2B5EF4-FFF2-40B4-BE49-F238E27FC236}">
                  <a16:creationId xmlns:a16="http://schemas.microsoft.com/office/drawing/2014/main" id="{80B1EB76-42F9-B4E2-8948-FA9F8BEAED73}"/>
                </a:ext>
              </a:extLst>
            </p:cNvPr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>
              <a:extLst>
                <a:ext uri="{FF2B5EF4-FFF2-40B4-BE49-F238E27FC236}">
                  <a16:creationId xmlns:a16="http://schemas.microsoft.com/office/drawing/2014/main" id="{16AF858B-CF12-672D-55CE-8299B97C4FAD}"/>
                </a:ext>
              </a:extLst>
            </p:cNvPr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>
              <a:extLst>
                <a:ext uri="{FF2B5EF4-FFF2-40B4-BE49-F238E27FC236}">
                  <a16:creationId xmlns:a16="http://schemas.microsoft.com/office/drawing/2014/main" id="{881EDC46-1FF6-4923-AA69-FD4DEEE176BC}"/>
                </a:ext>
              </a:extLst>
            </p:cNvPr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>
              <a:extLst>
                <a:ext uri="{FF2B5EF4-FFF2-40B4-BE49-F238E27FC236}">
                  <a16:creationId xmlns:a16="http://schemas.microsoft.com/office/drawing/2014/main" id="{1186405A-208F-AEE5-455E-D0CDB5F7FE80}"/>
                </a:ext>
              </a:extLst>
            </p:cNvPr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>
              <a:extLst>
                <a:ext uri="{FF2B5EF4-FFF2-40B4-BE49-F238E27FC236}">
                  <a16:creationId xmlns:a16="http://schemas.microsoft.com/office/drawing/2014/main" id="{7B2EF5CF-D562-B803-EE28-8060A416342E}"/>
                </a:ext>
              </a:extLst>
            </p:cNvPr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>
              <a:extLst>
                <a:ext uri="{FF2B5EF4-FFF2-40B4-BE49-F238E27FC236}">
                  <a16:creationId xmlns:a16="http://schemas.microsoft.com/office/drawing/2014/main" id="{1D84701A-14B6-DCC7-86AA-9AE32F5ADA21}"/>
                </a:ext>
              </a:extLst>
            </p:cNvPr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>
              <a:extLst>
                <a:ext uri="{FF2B5EF4-FFF2-40B4-BE49-F238E27FC236}">
                  <a16:creationId xmlns:a16="http://schemas.microsoft.com/office/drawing/2014/main" id="{3A7BE387-B2BD-3C13-84F4-58FDC22C6A6C}"/>
                </a:ext>
              </a:extLst>
            </p:cNvPr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>
              <a:extLst>
                <a:ext uri="{FF2B5EF4-FFF2-40B4-BE49-F238E27FC236}">
                  <a16:creationId xmlns:a16="http://schemas.microsoft.com/office/drawing/2014/main" id="{EF6A1582-7FB7-EB29-C3DC-5F3BA0D49E8C}"/>
                </a:ext>
              </a:extLst>
            </p:cNvPr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>
              <a:extLst>
                <a:ext uri="{FF2B5EF4-FFF2-40B4-BE49-F238E27FC236}">
                  <a16:creationId xmlns:a16="http://schemas.microsoft.com/office/drawing/2014/main" id="{B0EB19E1-0923-EC4C-60F9-4FC6CADEF0B9}"/>
                </a:ext>
              </a:extLst>
            </p:cNvPr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>
              <a:extLst>
                <a:ext uri="{FF2B5EF4-FFF2-40B4-BE49-F238E27FC236}">
                  <a16:creationId xmlns:a16="http://schemas.microsoft.com/office/drawing/2014/main" id="{74AFD01C-819F-718F-FA7A-21A207B06A2C}"/>
                </a:ext>
              </a:extLst>
            </p:cNvPr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>
              <a:extLst>
                <a:ext uri="{FF2B5EF4-FFF2-40B4-BE49-F238E27FC236}">
                  <a16:creationId xmlns:a16="http://schemas.microsoft.com/office/drawing/2014/main" id="{254B9982-011D-E3BF-8330-6EC08C8F2D34}"/>
                </a:ext>
              </a:extLst>
            </p:cNvPr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>
              <a:extLst>
                <a:ext uri="{FF2B5EF4-FFF2-40B4-BE49-F238E27FC236}">
                  <a16:creationId xmlns:a16="http://schemas.microsoft.com/office/drawing/2014/main" id="{FBA6724E-C128-E97C-AE77-6DC203E97558}"/>
                </a:ext>
              </a:extLst>
            </p:cNvPr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>
              <a:extLst>
                <a:ext uri="{FF2B5EF4-FFF2-40B4-BE49-F238E27FC236}">
                  <a16:creationId xmlns:a16="http://schemas.microsoft.com/office/drawing/2014/main" id="{CC6BBA79-8C47-9916-DAA3-E195034A4F16}"/>
                </a:ext>
              </a:extLst>
            </p:cNvPr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>
              <a:extLst>
                <a:ext uri="{FF2B5EF4-FFF2-40B4-BE49-F238E27FC236}">
                  <a16:creationId xmlns:a16="http://schemas.microsoft.com/office/drawing/2014/main" id="{B8BFB728-3264-C3BD-6AEC-D2B23EB7ED7A}"/>
                </a:ext>
              </a:extLst>
            </p:cNvPr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>
              <a:extLst>
                <a:ext uri="{FF2B5EF4-FFF2-40B4-BE49-F238E27FC236}">
                  <a16:creationId xmlns:a16="http://schemas.microsoft.com/office/drawing/2014/main" id="{6BB24FFA-E717-889A-E995-B5FCD22AF6F6}"/>
                </a:ext>
              </a:extLst>
            </p:cNvPr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>
              <a:extLst>
                <a:ext uri="{FF2B5EF4-FFF2-40B4-BE49-F238E27FC236}">
                  <a16:creationId xmlns:a16="http://schemas.microsoft.com/office/drawing/2014/main" id="{F1C1059C-E41B-4FF1-2D84-4B197BDACCE9}"/>
                </a:ext>
              </a:extLst>
            </p:cNvPr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>
              <a:extLst>
                <a:ext uri="{FF2B5EF4-FFF2-40B4-BE49-F238E27FC236}">
                  <a16:creationId xmlns:a16="http://schemas.microsoft.com/office/drawing/2014/main" id="{76A25749-A527-BE86-F3AA-ED01F8ED872A}"/>
                </a:ext>
              </a:extLst>
            </p:cNvPr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>
              <a:extLst>
                <a:ext uri="{FF2B5EF4-FFF2-40B4-BE49-F238E27FC236}">
                  <a16:creationId xmlns:a16="http://schemas.microsoft.com/office/drawing/2014/main" id="{D015DAEE-8252-5CF0-F79F-AB2B90BA3232}"/>
                </a:ext>
              </a:extLst>
            </p:cNvPr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>
              <a:extLst>
                <a:ext uri="{FF2B5EF4-FFF2-40B4-BE49-F238E27FC236}">
                  <a16:creationId xmlns:a16="http://schemas.microsoft.com/office/drawing/2014/main" id="{524F4A10-3269-D266-5192-4673F9DECDEC}"/>
                </a:ext>
              </a:extLst>
            </p:cNvPr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>
              <a:extLst>
                <a:ext uri="{FF2B5EF4-FFF2-40B4-BE49-F238E27FC236}">
                  <a16:creationId xmlns:a16="http://schemas.microsoft.com/office/drawing/2014/main" id="{474FB967-3174-6C59-5785-DD9FE1F27580}"/>
                </a:ext>
              </a:extLst>
            </p:cNvPr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>
              <a:extLst>
                <a:ext uri="{FF2B5EF4-FFF2-40B4-BE49-F238E27FC236}">
                  <a16:creationId xmlns:a16="http://schemas.microsoft.com/office/drawing/2014/main" id="{119DE538-1F4D-484D-5F45-247240453902}"/>
                </a:ext>
              </a:extLst>
            </p:cNvPr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>
              <a:extLst>
                <a:ext uri="{FF2B5EF4-FFF2-40B4-BE49-F238E27FC236}">
                  <a16:creationId xmlns:a16="http://schemas.microsoft.com/office/drawing/2014/main" id="{8159C4BC-2BD5-D958-48F4-9F47D6955770}"/>
                </a:ext>
              </a:extLst>
            </p:cNvPr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>
              <a:extLst>
                <a:ext uri="{FF2B5EF4-FFF2-40B4-BE49-F238E27FC236}">
                  <a16:creationId xmlns:a16="http://schemas.microsoft.com/office/drawing/2014/main" id="{017AB1ED-6DCA-2E6B-F12F-0D49EE97A65B}"/>
                </a:ext>
              </a:extLst>
            </p:cNvPr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>
              <a:extLst>
                <a:ext uri="{FF2B5EF4-FFF2-40B4-BE49-F238E27FC236}">
                  <a16:creationId xmlns:a16="http://schemas.microsoft.com/office/drawing/2014/main" id="{2BB03EA9-D4D7-298E-C963-8D5C0396DFAE}"/>
                </a:ext>
              </a:extLst>
            </p:cNvPr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>
              <a:extLst>
                <a:ext uri="{FF2B5EF4-FFF2-40B4-BE49-F238E27FC236}">
                  <a16:creationId xmlns:a16="http://schemas.microsoft.com/office/drawing/2014/main" id="{66E48DB0-4C0B-228C-F76F-417E9FA3E855}"/>
                </a:ext>
              </a:extLst>
            </p:cNvPr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>
            <a:extLst>
              <a:ext uri="{FF2B5EF4-FFF2-40B4-BE49-F238E27FC236}">
                <a16:creationId xmlns:a16="http://schemas.microsoft.com/office/drawing/2014/main" id="{6DB11C03-1C34-AC22-4410-CA7D2BE13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DDC08-293C-A58B-8173-CB85EE679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06" y="1714455"/>
            <a:ext cx="7188569" cy="233610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07347A5-E141-02EB-FB7E-6372F9A6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306" y="993009"/>
            <a:ext cx="7851932" cy="567211"/>
          </a:xfrm>
        </p:spPr>
        <p:txBody>
          <a:bodyPr/>
          <a:lstStyle/>
          <a:p>
            <a:pPr algn="l"/>
            <a:r>
              <a:rPr lang="en-US" dirty="0"/>
              <a:t>Merged dataset include fields from movie.csv, tags.csv and rating.csv. This is meant to provide relevant information about the movies the model will recommend.</a:t>
            </a:r>
          </a:p>
        </p:txBody>
      </p:sp>
    </p:spTree>
    <p:extLst>
      <p:ext uri="{BB962C8B-B14F-4D97-AF65-F5344CB8AC3E}">
        <p14:creationId xmlns:p14="http://schemas.microsoft.com/office/powerpoint/2010/main" val="2262208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1880">
          <a:extLst>
            <a:ext uri="{FF2B5EF4-FFF2-40B4-BE49-F238E27FC236}">
              <a16:creationId xmlns:a16="http://schemas.microsoft.com/office/drawing/2014/main" id="{FBC60C4E-B959-0F10-0A09-0C4F66330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2" name="Google Shape;1882;p65">
            <a:extLst>
              <a:ext uri="{FF2B5EF4-FFF2-40B4-BE49-F238E27FC236}">
                <a16:creationId xmlns:a16="http://schemas.microsoft.com/office/drawing/2014/main" id="{7DB2DA2F-3CC1-EE22-1233-D68529DAEC67}"/>
              </a:ext>
            </a:extLst>
          </p:cNvPr>
          <p:cNvCxnSpPr/>
          <p:nvPr/>
        </p:nvCxnSpPr>
        <p:spPr>
          <a:xfrm>
            <a:off x="7932194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0" name="Google Shape;1980;p65">
            <a:extLst>
              <a:ext uri="{FF2B5EF4-FFF2-40B4-BE49-F238E27FC236}">
                <a16:creationId xmlns:a16="http://schemas.microsoft.com/office/drawing/2014/main" id="{4DF32350-6B86-6020-455C-21DB0AC63B6B}"/>
              </a:ext>
            </a:extLst>
          </p:cNvPr>
          <p:cNvGrpSpPr/>
          <p:nvPr/>
        </p:nvGrpSpPr>
        <p:grpSpPr>
          <a:xfrm>
            <a:off x="6937851" y="4157725"/>
            <a:ext cx="249800" cy="541650"/>
            <a:chOff x="5458600" y="3719400"/>
            <a:chExt cx="249800" cy="541650"/>
          </a:xfrm>
        </p:grpSpPr>
        <p:sp>
          <p:nvSpPr>
            <p:cNvPr id="1981" name="Google Shape;1981;p65">
              <a:extLst>
                <a:ext uri="{FF2B5EF4-FFF2-40B4-BE49-F238E27FC236}">
                  <a16:creationId xmlns:a16="http://schemas.microsoft.com/office/drawing/2014/main" id="{360B32B6-DF7B-1A75-6ED7-08C7857932EA}"/>
                </a:ext>
              </a:extLst>
            </p:cNvPr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>
              <a:extLst>
                <a:ext uri="{FF2B5EF4-FFF2-40B4-BE49-F238E27FC236}">
                  <a16:creationId xmlns:a16="http://schemas.microsoft.com/office/drawing/2014/main" id="{61CB83A3-0C46-B57C-EE9C-E314FACF7104}"/>
                </a:ext>
              </a:extLst>
            </p:cNvPr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>
              <a:extLst>
                <a:ext uri="{FF2B5EF4-FFF2-40B4-BE49-F238E27FC236}">
                  <a16:creationId xmlns:a16="http://schemas.microsoft.com/office/drawing/2014/main" id="{3C50112C-068F-D4A3-B782-73D23248CB2A}"/>
                </a:ext>
              </a:extLst>
            </p:cNvPr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>
              <a:extLst>
                <a:ext uri="{FF2B5EF4-FFF2-40B4-BE49-F238E27FC236}">
                  <a16:creationId xmlns:a16="http://schemas.microsoft.com/office/drawing/2014/main" id="{56CF7D82-2219-CA8B-A6CA-F3822F1D28DC}"/>
                </a:ext>
              </a:extLst>
            </p:cNvPr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>
              <a:extLst>
                <a:ext uri="{FF2B5EF4-FFF2-40B4-BE49-F238E27FC236}">
                  <a16:creationId xmlns:a16="http://schemas.microsoft.com/office/drawing/2014/main" id="{4C053F20-7381-81BE-9EC4-E8C3ACC6875D}"/>
                </a:ext>
              </a:extLst>
            </p:cNvPr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>
              <a:extLst>
                <a:ext uri="{FF2B5EF4-FFF2-40B4-BE49-F238E27FC236}">
                  <a16:creationId xmlns:a16="http://schemas.microsoft.com/office/drawing/2014/main" id="{D675D26B-23C3-724F-FC54-2BAFA9DB22F8}"/>
                </a:ext>
              </a:extLst>
            </p:cNvPr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>
              <a:extLst>
                <a:ext uri="{FF2B5EF4-FFF2-40B4-BE49-F238E27FC236}">
                  <a16:creationId xmlns:a16="http://schemas.microsoft.com/office/drawing/2014/main" id="{F5F5EE69-E850-2456-3C71-7E32668A3E68}"/>
                </a:ext>
              </a:extLst>
            </p:cNvPr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>
              <a:extLst>
                <a:ext uri="{FF2B5EF4-FFF2-40B4-BE49-F238E27FC236}">
                  <a16:creationId xmlns:a16="http://schemas.microsoft.com/office/drawing/2014/main" id="{F6A65300-62E3-210A-3BFD-5A2D6B2CBF56}"/>
                </a:ext>
              </a:extLst>
            </p:cNvPr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>
              <a:extLst>
                <a:ext uri="{FF2B5EF4-FFF2-40B4-BE49-F238E27FC236}">
                  <a16:creationId xmlns:a16="http://schemas.microsoft.com/office/drawing/2014/main" id="{20A12AC3-0469-AD64-AB58-85840F05C5E4}"/>
                </a:ext>
              </a:extLst>
            </p:cNvPr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65">
            <a:extLst>
              <a:ext uri="{FF2B5EF4-FFF2-40B4-BE49-F238E27FC236}">
                <a16:creationId xmlns:a16="http://schemas.microsoft.com/office/drawing/2014/main" id="{195FC091-71E7-A125-3689-E83EF1ED598B}"/>
              </a:ext>
            </a:extLst>
          </p:cNvPr>
          <p:cNvGrpSpPr/>
          <p:nvPr/>
        </p:nvGrpSpPr>
        <p:grpSpPr>
          <a:xfrm>
            <a:off x="7558657" y="377525"/>
            <a:ext cx="164400" cy="515125"/>
            <a:chOff x="5791250" y="3025900"/>
            <a:chExt cx="164400" cy="515125"/>
          </a:xfrm>
        </p:grpSpPr>
        <p:sp>
          <p:nvSpPr>
            <p:cNvPr id="1991" name="Google Shape;1991;p65">
              <a:extLst>
                <a:ext uri="{FF2B5EF4-FFF2-40B4-BE49-F238E27FC236}">
                  <a16:creationId xmlns:a16="http://schemas.microsoft.com/office/drawing/2014/main" id="{82FD15B3-ED99-6003-4737-A4A82070B773}"/>
                </a:ext>
              </a:extLst>
            </p:cNvPr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>
              <a:extLst>
                <a:ext uri="{FF2B5EF4-FFF2-40B4-BE49-F238E27FC236}">
                  <a16:creationId xmlns:a16="http://schemas.microsoft.com/office/drawing/2014/main" id="{CDE4852F-2698-A46A-3735-ADEA89E6FD2D}"/>
                </a:ext>
              </a:extLst>
            </p:cNvPr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>
              <a:extLst>
                <a:ext uri="{FF2B5EF4-FFF2-40B4-BE49-F238E27FC236}">
                  <a16:creationId xmlns:a16="http://schemas.microsoft.com/office/drawing/2014/main" id="{F5E9791B-F5ED-1EEE-651C-9B88E5D05FE5}"/>
                </a:ext>
              </a:extLst>
            </p:cNvPr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>
              <a:extLst>
                <a:ext uri="{FF2B5EF4-FFF2-40B4-BE49-F238E27FC236}">
                  <a16:creationId xmlns:a16="http://schemas.microsoft.com/office/drawing/2014/main" id="{7B9ADC0C-4A03-ADA4-A1B0-B6994ABAF386}"/>
                </a:ext>
              </a:extLst>
            </p:cNvPr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>
              <a:extLst>
                <a:ext uri="{FF2B5EF4-FFF2-40B4-BE49-F238E27FC236}">
                  <a16:creationId xmlns:a16="http://schemas.microsoft.com/office/drawing/2014/main" id="{6D32CADB-16D3-EDDE-619B-F911390B06DC}"/>
                </a:ext>
              </a:extLst>
            </p:cNvPr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5">
              <a:extLst>
                <a:ext uri="{FF2B5EF4-FFF2-40B4-BE49-F238E27FC236}">
                  <a16:creationId xmlns:a16="http://schemas.microsoft.com/office/drawing/2014/main" id="{0E036DD4-39F5-ABEB-4ED7-B6E714F15543}"/>
                </a:ext>
              </a:extLst>
            </p:cNvPr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5">
              <a:extLst>
                <a:ext uri="{FF2B5EF4-FFF2-40B4-BE49-F238E27FC236}">
                  <a16:creationId xmlns:a16="http://schemas.microsoft.com/office/drawing/2014/main" id="{05EE5029-6BAF-058A-BEA8-C951B9EAD950}"/>
                </a:ext>
              </a:extLst>
            </p:cNvPr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>
              <a:extLst>
                <a:ext uri="{FF2B5EF4-FFF2-40B4-BE49-F238E27FC236}">
                  <a16:creationId xmlns:a16="http://schemas.microsoft.com/office/drawing/2014/main" id="{B899D33F-7587-AF3B-2E79-11969F543EB8}"/>
                </a:ext>
              </a:extLst>
            </p:cNvPr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>
              <a:extLst>
                <a:ext uri="{FF2B5EF4-FFF2-40B4-BE49-F238E27FC236}">
                  <a16:creationId xmlns:a16="http://schemas.microsoft.com/office/drawing/2014/main" id="{9A44D12A-049E-1182-86E8-FADC24A7C3DC}"/>
                </a:ext>
              </a:extLst>
            </p:cNvPr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0" name="Google Shape;2000;p65">
            <a:extLst>
              <a:ext uri="{FF2B5EF4-FFF2-40B4-BE49-F238E27FC236}">
                <a16:creationId xmlns:a16="http://schemas.microsoft.com/office/drawing/2014/main" id="{9954A59A-A6C7-E6EA-05A4-31B44E0DAF98}"/>
              </a:ext>
            </a:extLst>
          </p:cNvPr>
          <p:cNvGrpSpPr/>
          <p:nvPr/>
        </p:nvGrpSpPr>
        <p:grpSpPr>
          <a:xfrm>
            <a:off x="983525" y="884088"/>
            <a:ext cx="190750" cy="283225"/>
            <a:chOff x="923775" y="1828850"/>
            <a:chExt cx="190750" cy="283225"/>
          </a:xfrm>
        </p:grpSpPr>
        <p:sp>
          <p:nvSpPr>
            <p:cNvPr id="2001" name="Google Shape;2001;p65">
              <a:extLst>
                <a:ext uri="{FF2B5EF4-FFF2-40B4-BE49-F238E27FC236}">
                  <a16:creationId xmlns:a16="http://schemas.microsoft.com/office/drawing/2014/main" id="{BC5274A9-8351-4766-056E-5DF5A17B1AF7}"/>
                </a:ext>
              </a:extLst>
            </p:cNvPr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>
              <a:extLst>
                <a:ext uri="{FF2B5EF4-FFF2-40B4-BE49-F238E27FC236}">
                  <a16:creationId xmlns:a16="http://schemas.microsoft.com/office/drawing/2014/main" id="{AEEDBEB9-B337-53A8-29E0-2524440AE0B8}"/>
                </a:ext>
              </a:extLst>
            </p:cNvPr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>
              <a:extLst>
                <a:ext uri="{FF2B5EF4-FFF2-40B4-BE49-F238E27FC236}">
                  <a16:creationId xmlns:a16="http://schemas.microsoft.com/office/drawing/2014/main" id="{DB3CC834-76F3-1C50-DB08-83402CEC693A}"/>
                </a:ext>
              </a:extLst>
            </p:cNvPr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>
              <a:extLst>
                <a:ext uri="{FF2B5EF4-FFF2-40B4-BE49-F238E27FC236}">
                  <a16:creationId xmlns:a16="http://schemas.microsoft.com/office/drawing/2014/main" id="{ADAD73E2-2F27-04FC-8713-0901C5652C4F}"/>
                </a:ext>
              </a:extLst>
            </p:cNvPr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>
              <a:extLst>
                <a:ext uri="{FF2B5EF4-FFF2-40B4-BE49-F238E27FC236}">
                  <a16:creationId xmlns:a16="http://schemas.microsoft.com/office/drawing/2014/main" id="{64081008-9A63-2E70-4AD0-E0176EFEFF5F}"/>
                </a:ext>
              </a:extLst>
            </p:cNvPr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>
              <a:extLst>
                <a:ext uri="{FF2B5EF4-FFF2-40B4-BE49-F238E27FC236}">
                  <a16:creationId xmlns:a16="http://schemas.microsoft.com/office/drawing/2014/main" id="{95E906FA-55C8-999E-5332-E0A551FD6DC8}"/>
                </a:ext>
              </a:extLst>
            </p:cNvPr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>
              <a:extLst>
                <a:ext uri="{FF2B5EF4-FFF2-40B4-BE49-F238E27FC236}">
                  <a16:creationId xmlns:a16="http://schemas.microsoft.com/office/drawing/2014/main" id="{93ECC75A-B02E-AAD6-7131-6DA1CB8E1A9C}"/>
                </a:ext>
              </a:extLst>
            </p:cNvPr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>
              <a:extLst>
                <a:ext uri="{FF2B5EF4-FFF2-40B4-BE49-F238E27FC236}">
                  <a16:creationId xmlns:a16="http://schemas.microsoft.com/office/drawing/2014/main" id="{AFECF46D-4269-16CE-E2C7-7D44D2BF36B9}"/>
                </a:ext>
              </a:extLst>
            </p:cNvPr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>
              <a:extLst>
                <a:ext uri="{FF2B5EF4-FFF2-40B4-BE49-F238E27FC236}">
                  <a16:creationId xmlns:a16="http://schemas.microsoft.com/office/drawing/2014/main" id="{F698014D-F29E-E9B0-861F-A3524FDE811A}"/>
                </a:ext>
              </a:extLst>
            </p:cNvPr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65">
            <a:extLst>
              <a:ext uri="{FF2B5EF4-FFF2-40B4-BE49-F238E27FC236}">
                <a16:creationId xmlns:a16="http://schemas.microsoft.com/office/drawing/2014/main" id="{9E35CCF5-965D-12BF-8BC1-955DADFDFE97}"/>
              </a:ext>
            </a:extLst>
          </p:cNvPr>
          <p:cNvGrpSpPr/>
          <p:nvPr/>
        </p:nvGrpSpPr>
        <p:grpSpPr>
          <a:xfrm>
            <a:off x="5381613" y="1057650"/>
            <a:ext cx="272300" cy="211525"/>
            <a:chOff x="962400" y="2223200"/>
            <a:chExt cx="272300" cy="211525"/>
          </a:xfrm>
        </p:grpSpPr>
        <p:sp>
          <p:nvSpPr>
            <p:cNvPr id="2011" name="Google Shape;2011;p65">
              <a:extLst>
                <a:ext uri="{FF2B5EF4-FFF2-40B4-BE49-F238E27FC236}">
                  <a16:creationId xmlns:a16="http://schemas.microsoft.com/office/drawing/2014/main" id="{3991D73C-5661-588C-C119-7CC1029E6FDA}"/>
                </a:ext>
              </a:extLst>
            </p:cNvPr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>
              <a:extLst>
                <a:ext uri="{FF2B5EF4-FFF2-40B4-BE49-F238E27FC236}">
                  <a16:creationId xmlns:a16="http://schemas.microsoft.com/office/drawing/2014/main" id="{CBD59CEE-CF98-3322-276E-99DE029CBDA5}"/>
                </a:ext>
              </a:extLst>
            </p:cNvPr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>
              <a:extLst>
                <a:ext uri="{FF2B5EF4-FFF2-40B4-BE49-F238E27FC236}">
                  <a16:creationId xmlns:a16="http://schemas.microsoft.com/office/drawing/2014/main" id="{21CB6006-CDD8-D725-00AE-D5941F321B28}"/>
                </a:ext>
              </a:extLst>
            </p:cNvPr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>
              <a:extLst>
                <a:ext uri="{FF2B5EF4-FFF2-40B4-BE49-F238E27FC236}">
                  <a16:creationId xmlns:a16="http://schemas.microsoft.com/office/drawing/2014/main" id="{5FF17319-D9E6-E987-CE8F-1FB4EDEE4B4D}"/>
                </a:ext>
              </a:extLst>
            </p:cNvPr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>
              <a:extLst>
                <a:ext uri="{FF2B5EF4-FFF2-40B4-BE49-F238E27FC236}">
                  <a16:creationId xmlns:a16="http://schemas.microsoft.com/office/drawing/2014/main" id="{23CC396E-801E-5DEE-9F47-C2E963D2571C}"/>
                </a:ext>
              </a:extLst>
            </p:cNvPr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>
              <a:extLst>
                <a:ext uri="{FF2B5EF4-FFF2-40B4-BE49-F238E27FC236}">
                  <a16:creationId xmlns:a16="http://schemas.microsoft.com/office/drawing/2014/main" id="{389E6785-8C0D-9D63-3952-E2C989F4FB2D}"/>
                </a:ext>
              </a:extLst>
            </p:cNvPr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>
              <a:extLst>
                <a:ext uri="{FF2B5EF4-FFF2-40B4-BE49-F238E27FC236}">
                  <a16:creationId xmlns:a16="http://schemas.microsoft.com/office/drawing/2014/main" id="{B1912F99-EBFD-7B37-1241-2B4FB5222357}"/>
                </a:ext>
              </a:extLst>
            </p:cNvPr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>
              <a:extLst>
                <a:ext uri="{FF2B5EF4-FFF2-40B4-BE49-F238E27FC236}">
                  <a16:creationId xmlns:a16="http://schemas.microsoft.com/office/drawing/2014/main" id="{F17B7B0B-E2FF-604C-7B8D-7A6FA3092170}"/>
                </a:ext>
              </a:extLst>
            </p:cNvPr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5">
            <a:extLst>
              <a:ext uri="{FF2B5EF4-FFF2-40B4-BE49-F238E27FC236}">
                <a16:creationId xmlns:a16="http://schemas.microsoft.com/office/drawing/2014/main" id="{55F0C0CE-5960-C30D-8E80-F2365725BC41}"/>
              </a:ext>
            </a:extLst>
          </p:cNvPr>
          <p:cNvGrpSpPr/>
          <p:nvPr/>
        </p:nvGrpSpPr>
        <p:grpSpPr>
          <a:xfrm>
            <a:off x="3685775" y="3800400"/>
            <a:ext cx="430550" cy="271450"/>
            <a:chOff x="1515225" y="1844850"/>
            <a:chExt cx="430550" cy="271450"/>
          </a:xfrm>
        </p:grpSpPr>
        <p:sp>
          <p:nvSpPr>
            <p:cNvPr id="2020" name="Google Shape;2020;p65">
              <a:extLst>
                <a:ext uri="{FF2B5EF4-FFF2-40B4-BE49-F238E27FC236}">
                  <a16:creationId xmlns:a16="http://schemas.microsoft.com/office/drawing/2014/main" id="{468D262A-5475-6DDC-A887-D2CDC862DE2E}"/>
                </a:ext>
              </a:extLst>
            </p:cNvPr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>
              <a:extLst>
                <a:ext uri="{FF2B5EF4-FFF2-40B4-BE49-F238E27FC236}">
                  <a16:creationId xmlns:a16="http://schemas.microsoft.com/office/drawing/2014/main" id="{E8C2CD73-30FB-D81C-BE44-B42DB7084E57}"/>
                </a:ext>
              </a:extLst>
            </p:cNvPr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>
              <a:extLst>
                <a:ext uri="{FF2B5EF4-FFF2-40B4-BE49-F238E27FC236}">
                  <a16:creationId xmlns:a16="http://schemas.microsoft.com/office/drawing/2014/main" id="{1AA26CD7-1A23-E6D2-8B44-63E9FF646EF2}"/>
                </a:ext>
              </a:extLst>
            </p:cNvPr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>
              <a:extLst>
                <a:ext uri="{FF2B5EF4-FFF2-40B4-BE49-F238E27FC236}">
                  <a16:creationId xmlns:a16="http://schemas.microsoft.com/office/drawing/2014/main" id="{D6CD15CE-EACD-4853-745B-47FD9B640360}"/>
                </a:ext>
              </a:extLst>
            </p:cNvPr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>
              <a:extLst>
                <a:ext uri="{FF2B5EF4-FFF2-40B4-BE49-F238E27FC236}">
                  <a16:creationId xmlns:a16="http://schemas.microsoft.com/office/drawing/2014/main" id="{032A7B3D-673D-FC22-8851-493802C4BFDC}"/>
                </a:ext>
              </a:extLst>
            </p:cNvPr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>
              <a:extLst>
                <a:ext uri="{FF2B5EF4-FFF2-40B4-BE49-F238E27FC236}">
                  <a16:creationId xmlns:a16="http://schemas.microsoft.com/office/drawing/2014/main" id="{676C5896-D870-3F0B-4839-D2F0B38188CD}"/>
                </a:ext>
              </a:extLst>
            </p:cNvPr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>
              <a:extLst>
                <a:ext uri="{FF2B5EF4-FFF2-40B4-BE49-F238E27FC236}">
                  <a16:creationId xmlns:a16="http://schemas.microsoft.com/office/drawing/2014/main" id="{E90CFA4B-03E2-84C2-8760-8A7F07416DAF}"/>
                </a:ext>
              </a:extLst>
            </p:cNvPr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>
              <a:extLst>
                <a:ext uri="{FF2B5EF4-FFF2-40B4-BE49-F238E27FC236}">
                  <a16:creationId xmlns:a16="http://schemas.microsoft.com/office/drawing/2014/main" id="{DA2EA933-2CB6-2457-6746-5B5F16F89281}"/>
                </a:ext>
              </a:extLst>
            </p:cNvPr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5">
            <a:extLst>
              <a:ext uri="{FF2B5EF4-FFF2-40B4-BE49-F238E27FC236}">
                <a16:creationId xmlns:a16="http://schemas.microsoft.com/office/drawing/2014/main" id="{8C6A1743-D2C6-34F5-20B5-59CB18068E54}"/>
              </a:ext>
            </a:extLst>
          </p:cNvPr>
          <p:cNvGrpSpPr/>
          <p:nvPr/>
        </p:nvGrpSpPr>
        <p:grpSpPr>
          <a:xfrm>
            <a:off x="7142373" y="3717990"/>
            <a:ext cx="471693" cy="535743"/>
            <a:chOff x="7142373" y="3717990"/>
            <a:chExt cx="471693" cy="535743"/>
          </a:xfrm>
        </p:grpSpPr>
        <p:sp>
          <p:nvSpPr>
            <p:cNvPr id="2029" name="Google Shape;2029;p65">
              <a:extLst>
                <a:ext uri="{FF2B5EF4-FFF2-40B4-BE49-F238E27FC236}">
                  <a16:creationId xmlns:a16="http://schemas.microsoft.com/office/drawing/2014/main" id="{1669B160-7E2C-055D-0407-1C9ABF248FCC}"/>
                </a:ext>
              </a:extLst>
            </p:cNvPr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>
              <a:extLst>
                <a:ext uri="{FF2B5EF4-FFF2-40B4-BE49-F238E27FC236}">
                  <a16:creationId xmlns:a16="http://schemas.microsoft.com/office/drawing/2014/main" id="{EC426C86-469D-3795-E7E3-61C7D02F051F}"/>
                </a:ext>
              </a:extLst>
            </p:cNvPr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>
              <a:extLst>
                <a:ext uri="{FF2B5EF4-FFF2-40B4-BE49-F238E27FC236}">
                  <a16:creationId xmlns:a16="http://schemas.microsoft.com/office/drawing/2014/main" id="{03007362-9F98-23AF-4E4C-CE2A765ECA36}"/>
                </a:ext>
              </a:extLst>
            </p:cNvPr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>
              <a:extLst>
                <a:ext uri="{FF2B5EF4-FFF2-40B4-BE49-F238E27FC236}">
                  <a16:creationId xmlns:a16="http://schemas.microsoft.com/office/drawing/2014/main" id="{2674FE2E-F5A9-16EE-0A99-D254170E9806}"/>
                </a:ext>
              </a:extLst>
            </p:cNvPr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>
              <a:extLst>
                <a:ext uri="{FF2B5EF4-FFF2-40B4-BE49-F238E27FC236}">
                  <a16:creationId xmlns:a16="http://schemas.microsoft.com/office/drawing/2014/main" id="{0E7A7EE5-B12F-72E1-705B-1E02D44EB04B}"/>
                </a:ext>
              </a:extLst>
            </p:cNvPr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>
              <a:extLst>
                <a:ext uri="{FF2B5EF4-FFF2-40B4-BE49-F238E27FC236}">
                  <a16:creationId xmlns:a16="http://schemas.microsoft.com/office/drawing/2014/main" id="{A1FFA376-DC36-646C-74E8-BA53415A6DAE}"/>
                </a:ext>
              </a:extLst>
            </p:cNvPr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>
              <a:extLst>
                <a:ext uri="{FF2B5EF4-FFF2-40B4-BE49-F238E27FC236}">
                  <a16:creationId xmlns:a16="http://schemas.microsoft.com/office/drawing/2014/main" id="{DFCE5A4E-3E82-E138-0D49-3FB5C726CB52}"/>
                </a:ext>
              </a:extLst>
            </p:cNvPr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>
              <a:extLst>
                <a:ext uri="{FF2B5EF4-FFF2-40B4-BE49-F238E27FC236}">
                  <a16:creationId xmlns:a16="http://schemas.microsoft.com/office/drawing/2014/main" id="{779E2104-C38F-E8FA-7CAD-FB9A44F05B6E}"/>
                </a:ext>
              </a:extLst>
            </p:cNvPr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>
              <a:extLst>
                <a:ext uri="{FF2B5EF4-FFF2-40B4-BE49-F238E27FC236}">
                  <a16:creationId xmlns:a16="http://schemas.microsoft.com/office/drawing/2014/main" id="{28064CE4-112E-60A4-2106-EB184E5BBC1D}"/>
                </a:ext>
              </a:extLst>
            </p:cNvPr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>
              <a:extLst>
                <a:ext uri="{FF2B5EF4-FFF2-40B4-BE49-F238E27FC236}">
                  <a16:creationId xmlns:a16="http://schemas.microsoft.com/office/drawing/2014/main" id="{46AA0B7C-6999-A659-CE01-E3DF79D7639A}"/>
                </a:ext>
              </a:extLst>
            </p:cNvPr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>
              <a:extLst>
                <a:ext uri="{FF2B5EF4-FFF2-40B4-BE49-F238E27FC236}">
                  <a16:creationId xmlns:a16="http://schemas.microsoft.com/office/drawing/2014/main" id="{D44D5939-C491-8D1B-8215-5A81B3CA2E55}"/>
                </a:ext>
              </a:extLst>
            </p:cNvPr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>
              <a:extLst>
                <a:ext uri="{FF2B5EF4-FFF2-40B4-BE49-F238E27FC236}">
                  <a16:creationId xmlns:a16="http://schemas.microsoft.com/office/drawing/2014/main" id="{0AF8578B-9AEC-6DE3-3DE8-D7572E815E17}"/>
                </a:ext>
              </a:extLst>
            </p:cNvPr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>
              <a:extLst>
                <a:ext uri="{FF2B5EF4-FFF2-40B4-BE49-F238E27FC236}">
                  <a16:creationId xmlns:a16="http://schemas.microsoft.com/office/drawing/2014/main" id="{DC143AE0-B0C0-AC96-09E7-C6D888724CBE}"/>
                </a:ext>
              </a:extLst>
            </p:cNvPr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>
              <a:extLst>
                <a:ext uri="{FF2B5EF4-FFF2-40B4-BE49-F238E27FC236}">
                  <a16:creationId xmlns:a16="http://schemas.microsoft.com/office/drawing/2014/main" id="{2A9631BC-E02C-6BAF-8FE3-C3E26827F1FD}"/>
                </a:ext>
              </a:extLst>
            </p:cNvPr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5">
              <a:extLst>
                <a:ext uri="{FF2B5EF4-FFF2-40B4-BE49-F238E27FC236}">
                  <a16:creationId xmlns:a16="http://schemas.microsoft.com/office/drawing/2014/main" id="{22D29FFE-C547-928E-D051-1281DBC25DDD}"/>
                </a:ext>
              </a:extLst>
            </p:cNvPr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5">
              <a:extLst>
                <a:ext uri="{FF2B5EF4-FFF2-40B4-BE49-F238E27FC236}">
                  <a16:creationId xmlns:a16="http://schemas.microsoft.com/office/drawing/2014/main" id="{E71732FE-FE4E-D2CD-6F12-1A29087A6C03}"/>
                </a:ext>
              </a:extLst>
            </p:cNvPr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>
              <a:extLst>
                <a:ext uri="{FF2B5EF4-FFF2-40B4-BE49-F238E27FC236}">
                  <a16:creationId xmlns:a16="http://schemas.microsoft.com/office/drawing/2014/main" id="{B05D18B2-3CC6-C8B1-619A-7E19B0F36326}"/>
                </a:ext>
              </a:extLst>
            </p:cNvPr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65">
            <a:extLst>
              <a:ext uri="{FF2B5EF4-FFF2-40B4-BE49-F238E27FC236}">
                <a16:creationId xmlns:a16="http://schemas.microsoft.com/office/drawing/2014/main" id="{E9986CF6-412D-BD42-6886-AA02782B4E4B}"/>
              </a:ext>
            </a:extLst>
          </p:cNvPr>
          <p:cNvGrpSpPr/>
          <p:nvPr/>
        </p:nvGrpSpPr>
        <p:grpSpPr>
          <a:xfrm>
            <a:off x="649811" y="709943"/>
            <a:ext cx="3152328" cy="3574188"/>
            <a:chOff x="649811" y="709943"/>
            <a:chExt cx="3152328" cy="3574188"/>
          </a:xfrm>
        </p:grpSpPr>
        <p:sp>
          <p:nvSpPr>
            <p:cNvPr id="2047" name="Google Shape;2047;p65">
              <a:extLst>
                <a:ext uri="{FF2B5EF4-FFF2-40B4-BE49-F238E27FC236}">
                  <a16:creationId xmlns:a16="http://schemas.microsoft.com/office/drawing/2014/main" id="{C07C5CF8-7EB2-7DD5-C43D-02EE46A158C9}"/>
                </a:ext>
              </a:extLst>
            </p:cNvPr>
            <p:cNvSpPr/>
            <p:nvPr/>
          </p:nvSpPr>
          <p:spPr>
            <a:xfrm>
              <a:off x="3243482" y="4225135"/>
              <a:ext cx="92925" cy="58996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>
              <a:extLst>
                <a:ext uri="{FF2B5EF4-FFF2-40B4-BE49-F238E27FC236}">
                  <a16:creationId xmlns:a16="http://schemas.microsoft.com/office/drawing/2014/main" id="{D43349A0-81A5-EBC6-3987-F63962ADE2C9}"/>
                </a:ext>
              </a:extLst>
            </p:cNvPr>
            <p:cNvSpPr/>
            <p:nvPr/>
          </p:nvSpPr>
          <p:spPr>
            <a:xfrm>
              <a:off x="3251950" y="4224518"/>
              <a:ext cx="41499" cy="24114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>
              <a:extLst>
                <a:ext uri="{FF2B5EF4-FFF2-40B4-BE49-F238E27FC236}">
                  <a16:creationId xmlns:a16="http://schemas.microsoft.com/office/drawing/2014/main" id="{E4E81BD7-8804-5F5E-C925-6A22164CADE7}"/>
                </a:ext>
              </a:extLst>
            </p:cNvPr>
            <p:cNvSpPr/>
            <p:nvPr/>
          </p:nvSpPr>
          <p:spPr>
            <a:xfrm>
              <a:off x="3259353" y="4232593"/>
              <a:ext cx="45817" cy="25629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>
              <a:extLst>
                <a:ext uri="{FF2B5EF4-FFF2-40B4-BE49-F238E27FC236}">
                  <a16:creationId xmlns:a16="http://schemas.microsoft.com/office/drawing/2014/main" id="{CEDFBB89-EA88-D772-23DC-61FF30648D29}"/>
                </a:ext>
              </a:extLst>
            </p:cNvPr>
            <p:cNvSpPr/>
            <p:nvPr/>
          </p:nvSpPr>
          <p:spPr>
            <a:xfrm>
              <a:off x="3508673" y="1272705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>
              <a:extLst>
                <a:ext uri="{FF2B5EF4-FFF2-40B4-BE49-F238E27FC236}">
                  <a16:creationId xmlns:a16="http://schemas.microsoft.com/office/drawing/2014/main" id="{74E3F3A4-453B-CF9E-FF0D-2041A12C7C1D}"/>
                </a:ext>
              </a:extLst>
            </p:cNvPr>
            <p:cNvSpPr/>
            <p:nvPr/>
          </p:nvSpPr>
          <p:spPr>
            <a:xfrm>
              <a:off x="3536993" y="1259975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>
              <a:extLst>
                <a:ext uri="{FF2B5EF4-FFF2-40B4-BE49-F238E27FC236}">
                  <a16:creationId xmlns:a16="http://schemas.microsoft.com/office/drawing/2014/main" id="{9A39534A-2D91-638A-25BF-83396727CD4C}"/>
                </a:ext>
              </a:extLst>
            </p:cNvPr>
            <p:cNvSpPr/>
            <p:nvPr/>
          </p:nvSpPr>
          <p:spPr>
            <a:xfrm>
              <a:off x="3538395" y="1283473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>
              <a:extLst>
                <a:ext uri="{FF2B5EF4-FFF2-40B4-BE49-F238E27FC236}">
                  <a16:creationId xmlns:a16="http://schemas.microsoft.com/office/drawing/2014/main" id="{29BFFCC0-D7CB-3A1A-3DA4-EF65947D6173}"/>
                </a:ext>
              </a:extLst>
            </p:cNvPr>
            <p:cNvSpPr/>
            <p:nvPr/>
          </p:nvSpPr>
          <p:spPr>
            <a:xfrm>
              <a:off x="3378511" y="1757068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>
              <a:extLst>
                <a:ext uri="{FF2B5EF4-FFF2-40B4-BE49-F238E27FC236}">
                  <a16:creationId xmlns:a16="http://schemas.microsoft.com/office/drawing/2014/main" id="{B9ADBE84-F107-D5CC-0847-6DAAB636BC1E}"/>
                </a:ext>
              </a:extLst>
            </p:cNvPr>
            <p:cNvSpPr/>
            <p:nvPr/>
          </p:nvSpPr>
          <p:spPr>
            <a:xfrm>
              <a:off x="3403971" y="1745628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>
              <a:extLst>
                <a:ext uri="{FF2B5EF4-FFF2-40B4-BE49-F238E27FC236}">
                  <a16:creationId xmlns:a16="http://schemas.microsoft.com/office/drawing/2014/main" id="{1BB91F52-260B-2208-8C6C-AE27E0B40230}"/>
                </a:ext>
              </a:extLst>
            </p:cNvPr>
            <p:cNvSpPr/>
            <p:nvPr/>
          </p:nvSpPr>
          <p:spPr>
            <a:xfrm>
              <a:off x="3401784" y="1763630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>
              <a:extLst>
                <a:ext uri="{FF2B5EF4-FFF2-40B4-BE49-F238E27FC236}">
                  <a16:creationId xmlns:a16="http://schemas.microsoft.com/office/drawing/2014/main" id="{4CDC0B28-5BC3-B62C-7D50-11766C332CF9}"/>
                </a:ext>
              </a:extLst>
            </p:cNvPr>
            <p:cNvSpPr/>
            <p:nvPr/>
          </p:nvSpPr>
          <p:spPr>
            <a:xfrm>
              <a:off x="3123852" y="738207"/>
              <a:ext cx="130442" cy="82662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>
              <a:extLst>
                <a:ext uri="{FF2B5EF4-FFF2-40B4-BE49-F238E27FC236}">
                  <a16:creationId xmlns:a16="http://schemas.microsoft.com/office/drawing/2014/main" id="{FFA686A8-B242-B9B3-CF69-1115383E078D}"/>
                </a:ext>
              </a:extLst>
            </p:cNvPr>
            <p:cNvSpPr/>
            <p:nvPr/>
          </p:nvSpPr>
          <p:spPr>
            <a:xfrm>
              <a:off x="3146452" y="749703"/>
              <a:ext cx="75484" cy="35386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>
              <a:extLst>
                <a:ext uri="{FF2B5EF4-FFF2-40B4-BE49-F238E27FC236}">
                  <a16:creationId xmlns:a16="http://schemas.microsoft.com/office/drawing/2014/main" id="{DCAC1D0C-37E9-8050-75C0-7FAF65B53FB2}"/>
                </a:ext>
              </a:extLst>
            </p:cNvPr>
            <p:cNvSpPr/>
            <p:nvPr/>
          </p:nvSpPr>
          <p:spPr>
            <a:xfrm>
              <a:off x="3184474" y="709943"/>
              <a:ext cx="61015" cy="38583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>
              <a:extLst>
                <a:ext uri="{FF2B5EF4-FFF2-40B4-BE49-F238E27FC236}">
                  <a16:creationId xmlns:a16="http://schemas.microsoft.com/office/drawing/2014/main" id="{1F398888-3BA0-AE7D-2280-DA64C47DDBA0}"/>
                </a:ext>
              </a:extLst>
            </p:cNvPr>
            <p:cNvSpPr/>
            <p:nvPr/>
          </p:nvSpPr>
          <p:spPr>
            <a:xfrm>
              <a:off x="3167931" y="767593"/>
              <a:ext cx="35330" cy="34938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5">
              <a:extLst>
                <a:ext uri="{FF2B5EF4-FFF2-40B4-BE49-F238E27FC236}">
                  <a16:creationId xmlns:a16="http://schemas.microsoft.com/office/drawing/2014/main" id="{68EC426E-789C-805C-DB8F-AA3807D5D447}"/>
                </a:ext>
              </a:extLst>
            </p:cNvPr>
            <p:cNvSpPr/>
            <p:nvPr/>
          </p:nvSpPr>
          <p:spPr>
            <a:xfrm>
              <a:off x="3182960" y="746675"/>
              <a:ext cx="64099" cy="65670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5">
              <a:extLst>
                <a:ext uri="{FF2B5EF4-FFF2-40B4-BE49-F238E27FC236}">
                  <a16:creationId xmlns:a16="http://schemas.microsoft.com/office/drawing/2014/main" id="{A0183D3F-1716-0701-D1BF-B3B09390B747}"/>
                </a:ext>
              </a:extLst>
            </p:cNvPr>
            <p:cNvSpPr/>
            <p:nvPr/>
          </p:nvSpPr>
          <p:spPr>
            <a:xfrm>
              <a:off x="3714823" y="936057"/>
              <a:ext cx="87317" cy="55968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>
              <a:extLst>
                <a:ext uri="{FF2B5EF4-FFF2-40B4-BE49-F238E27FC236}">
                  <a16:creationId xmlns:a16="http://schemas.microsoft.com/office/drawing/2014/main" id="{7DB37385-FE31-C8FD-FB19-10903D8FFAE1}"/>
                </a:ext>
              </a:extLst>
            </p:cNvPr>
            <p:cNvSpPr/>
            <p:nvPr/>
          </p:nvSpPr>
          <p:spPr>
            <a:xfrm>
              <a:off x="3739722" y="923215"/>
              <a:ext cx="42621" cy="3062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>
              <a:extLst>
                <a:ext uri="{FF2B5EF4-FFF2-40B4-BE49-F238E27FC236}">
                  <a16:creationId xmlns:a16="http://schemas.microsoft.com/office/drawing/2014/main" id="{8DCFB2B7-6199-2971-A0BD-EBE61C419E07}"/>
                </a:ext>
              </a:extLst>
            </p:cNvPr>
            <p:cNvSpPr/>
            <p:nvPr/>
          </p:nvSpPr>
          <p:spPr>
            <a:xfrm>
              <a:off x="3738601" y="941889"/>
              <a:ext cx="37125" cy="2602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>
              <a:extLst>
                <a:ext uri="{FF2B5EF4-FFF2-40B4-BE49-F238E27FC236}">
                  <a16:creationId xmlns:a16="http://schemas.microsoft.com/office/drawing/2014/main" id="{D31AA49E-2357-3300-3014-80EAF380491F}"/>
                </a:ext>
              </a:extLst>
            </p:cNvPr>
            <p:cNvSpPr/>
            <p:nvPr/>
          </p:nvSpPr>
          <p:spPr>
            <a:xfrm>
              <a:off x="3760920" y="945703"/>
              <a:ext cx="36396" cy="38303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>
              <a:extLst>
                <a:ext uri="{FF2B5EF4-FFF2-40B4-BE49-F238E27FC236}">
                  <a16:creationId xmlns:a16="http://schemas.microsoft.com/office/drawing/2014/main" id="{68FC1462-EF0B-3D48-5D6F-EDBFCC0295B2}"/>
                </a:ext>
              </a:extLst>
            </p:cNvPr>
            <p:cNvSpPr/>
            <p:nvPr/>
          </p:nvSpPr>
          <p:spPr>
            <a:xfrm>
              <a:off x="1836839" y="856367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>
              <a:extLst>
                <a:ext uri="{FF2B5EF4-FFF2-40B4-BE49-F238E27FC236}">
                  <a16:creationId xmlns:a16="http://schemas.microsoft.com/office/drawing/2014/main" id="{96D5638D-CC9D-B2C4-89A2-334F62B36F74}"/>
                </a:ext>
              </a:extLst>
            </p:cNvPr>
            <p:cNvSpPr/>
            <p:nvPr/>
          </p:nvSpPr>
          <p:spPr>
            <a:xfrm>
              <a:off x="1857477" y="877845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>
              <a:extLst>
                <a:ext uri="{FF2B5EF4-FFF2-40B4-BE49-F238E27FC236}">
                  <a16:creationId xmlns:a16="http://schemas.microsoft.com/office/drawing/2014/main" id="{918ADA65-0D28-DF41-D2FE-580BF9C642EB}"/>
                </a:ext>
              </a:extLst>
            </p:cNvPr>
            <p:cNvSpPr/>
            <p:nvPr/>
          </p:nvSpPr>
          <p:spPr>
            <a:xfrm>
              <a:off x="1903518" y="904091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>
              <a:extLst>
                <a:ext uri="{FF2B5EF4-FFF2-40B4-BE49-F238E27FC236}">
                  <a16:creationId xmlns:a16="http://schemas.microsoft.com/office/drawing/2014/main" id="{DFBCEED2-74AC-FEB3-7B17-FEF7DCBB3B07}"/>
                </a:ext>
              </a:extLst>
            </p:cNvPr>
            <p:cNvSpPr/>
            <p:nvPr/>
          </p:nvSpPr>
          <p:spPr>
            <a:xfrm>
              <a:off x="1903462" y="877004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>
              <a:extLst>
                <a:ext uri="{FF2B5EF4-FFF2-40B4-BE49-F238E27FC236}">
                  <a16:creationId xmlns:a16="http://schemas.microsoft.com/office/drawing/2014/main" id="{5E61B10A-2F4E-21E4-FF52-E51D9A6EEF34}"/>
                </a:ext>
              </a:extLst>
            </p:cNvPr>
            <p:cNvSpPr/>
            <p:nvPr/>
          </p:nvSpPr>
          <p:spPr>
            <a:xfrm>
              <a:off x="1825623" y="898202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>
              <a:extLst>
                <a:ext uri="{FF2B5EF4-FFF2-40B4-BE49-F238E27FC236}">
                  <a16:creationId xmlns:a16="http://schemas.microsoft.com/office/drawing/2014/main" id="{D9DF6645-4639-F75E-6517-3FF828CF2911}"/>
                </a:ext>
              </a:extLst>
            </p:cNvPr>
            <p:cNvSpPr/>
            <p:nvPr/>
          </p:nvSpPr>
          <p:spPr>
            <a:xfrm>
              <a:off x="1900770" y="838365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>
              <a:extLst>
                <a:ext uri="{FF2B5EF4-FFF2-40B4-BE49-F238E27FC236}">
                  <a16:creationId xmlns:a16="http://schemas.microsoft.com/office/drawing/2014/main" id="{BC945507-98AF-AD07-2D82-9B59AD3B25B8}"/>
                </a:ext>
              </a:extLst>
            </p:cNvPr>
            <p:cNvSpPr/>
            <p:nvPr/>
          </p:nvSpPr>
          <p:spPr>
            <a:xfrm>
              <a:off x="1925726" y="892650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>
              <a:extLst>
                <a:ext uri="{FF2B5EF4-FFF2-40B4-BE49-F238E27FC236}">
                  <a16:creationId xmlns:a16="http://schemas.microsoft.com/office/drawing/2014/main" id="{33E2228B-B314-4D80-C3A8-16503E7E5E61}"/>
                </a:ext>
              </a:extLst>
            </p:cNvPr>
            <p:cNvSpPr/>
            <p:nvPr/>
          </p:nvSpPr>
          <p:spPr>
            <a:xfrm>
              <a:off x="1943167" y="885248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>
              <a:extLst>
                <a:ext uri="{FF2B5EF4-FFF2-40B4-BE49-F238E27FC236}">
                  <a16:creationId xmlns:a16="http://schemas.microsoft.com/office/drawing/2014/main" id="{2241868C-0673-581F-C70C-3934479D95C3}"/>
                </a:ext>
              </a:extLst>
            </p:cNvPr>
            <p:cNvSpPr/>
            <p:nvPr/>
          </p:nvSpPr>
          <p:spPr>
            <a:xfrm>
              <a:off x="662990" y="192321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>
              <a:extLst>
                <a:ext uri="{FF2B5EF4-FFF2-40B4-BE49-F238E27FC236}">
                  <a16:creationId xmlns:a16="http://schemas.microsoft.com/office/drawing/2014/main" id="{46DBA21E-F90D-0D1F-A290-03882D410FE6}"/>
                </a:ext>
              </a:extLst>
            </p:cNvPr>
            <p:cNvSpPr/>
            <p:nvPr/>
          </p:nvSpPr>
          <p:spPr>
            <a:xfrm>
              <a:off x="682618" y="194592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>
              <a:extLst>
                <a:ext uri="{FF2B5EF4-FFF2-40B4-BE49-F238E27FC236}">
                  <a16:creationId xmlns:a16="http://schemas.microsoft.com/office/drawing/2014/main" id="{131EA9ED-80F3-E334-5C8B-8657AAA09677}"/>
                </a:ext>
              </a:extLst>
            </p:cNvPr>
            <p:cNvSpPr/>
            <p:nvPr/>
          </p:nvSpPr>
          <p:spPr>
            <a:xfrm>
              <a:off x="727650" y="197239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>
              <a:extLst>
                <a:ext uri="{FF2B5EF4-FFF2-40B4-BE49-F238E27FC236}">
                  <a16:creationId xmlns:a16="http://schemas.microsoft.com/office/drawing/2014/main" id="{00579C19-7385-CC68-9A17-A5F176299000}"/>
                </a:ext>
              </a:extLst>
            </p:cNvPr>
            <p:cNvSpPr/>
            <p:nvPr/>
          </p:nvSpPr>
          <p:spPr>
            <a:xfrm>
              <a:off x="723164" y="195747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>
              <a:extLst>
                <a:ext uri="{FF2B5EF4-FFF2-40B4-BE49-F238E27FC236}">
                  <a16:creationId xmlns:a16="http://schemas.microsoft.com/office/drawing/2014/main" id="{01C5EA69-DD25-A3E0-C610-1E9167F12D88}"/>
                </a:ext>
              </a:extLst>
            </p:cNvPr>
            <p:cNvSpPr/>
            <p:nvPr/>
          </p:nvSpPr>
          <p:spPr>
            <a:xfrm>
              <a:off x="649811" y="197127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>
              <a:extLst>
                <a:ext uri="{FF2B5EF4-FFF2-40B4-BE49-F238E27FC236}">
                  <a16:creationId xmlns:a16="http://schemas.microsoft.com/office/drawing/2014/main" id="{78AA49FE-ACDF-AE74-3446-437519567964}"/>
                </a:ext>
              </a:extLst>
            </p:cNvPr>
            <p:cNvSpPr/>
            <p:nvPr/>
          </p:nvSpPr>
          <p:spPr>
            <a:xfrm>
              <a:off x="719631" y="190594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>
              <a:extLst>
                <a:ext uri="{FF2B5EF4-FFF2-40B4-BE49-F238E27FC236}">
                  <a16:creationId xmlns:a16="http://schemas.microsoft.com/office/drawing/2014/main" id="{5176032C-2057-6E4A-B700-4248A822631A}"/>
                </a:ext>
              </a:extLst>
            </p:cNvPr>
            <p:cNvSpPr/>
            <p:nvPr/>
          </p:nvSpPr>
          <p:spPr>
            <a:xfrm>
              <a:off x="941061" y="4101981"/>
              <a:ext cx="85017" cy="55744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>
              <a:extLst>
                <a:ext uri="{FF2B5EF4-FFF2-40B4-BE49-F238E27FC236}">
                  <a16:creationId xmlns:a16="http://schemas.microsoft.com/office/drawing/2014/main" id="{0F24A066-A161-F7A1-530C-6AEE9320DA1D}"/>
                </a:ext>
              </a:extLst>
            </p:cNvPr>
            <p:cNvSpPr/>
            <p:nvPr/>
          </p:nvSpPr>
          <p:spPr>
            <a:xfrm>
              <a:off x="966521" y="4090540"/>
              <a:ext cx="42396" cy="29498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>
              <a:extLst>
                <a:ext uri="{FF2B5EF4-FFF2-40B4-BE49-F238E27FC236}">
                  <a16:creationId xmlns:a16="http://schemas.microsoft.com/office/drawing/2014/main" id="{996A06BA-7FAB-FD0E-C434-714783B0F08C}"/>
                </a:ext>
              </a:extLst>
            </p:cNvPr>
            <p:cNvSpPr/>
            <p:nvPr/>
          </p:nvSpPr>
          <p:spPr>
            <a:xfrm>
              <a:off x="964334" y="4108542"/>
              <a:ext cx="37461" cy="24619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5">
            <a:extLst>
              <a:ext uri="{FF2B5EF4-FFF2-40B4-BE49-F238E27FC236}">
                <a16:creationId xmlns:a16="http://schemas.microsoft.com/office/drawing/2014/main" id="{20A82079-B4C2-4D22-F370-FB2566A47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5277" y="254000"/>
            <a:ext cx="5316807" cy="5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Data Understanding</a:t>
            </a:r>
            <a:endParaRPr sz="3200" u="sn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68C25F-A014-8666-013E-955709865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071" y="1306288"/>
            <a:ext cx="3004457" cy="528940"/>
          </a:xfrm>
        </p:spPr>
        <p:txBody>
          <a:bodyPr/>
          <a:lstStyle/>
          <a:p>
            <a:pPr marL="139700" indent="0" algn="just"/>
            <a:r>
              <a:rPr lang="en-US" dirty="0"/>
              <a:t>- Merged dataset has no null values.  </a:t>
            </a:r>
          </a:p>
          <a:p>
            <a:pPr marL="139700" indent="0" algn="just"/>
            <a:endParaRPr lang="en-US" dirty="0"/>
          </a:p>
          <a:p>
            <a:pPr marL="139700" indent="0" algn="just"/>
            <a:endParaRPr lang="en-US" dirty="0"/>
          </a:p>
          <a:p>
            <a:pPr marL="425450" indent="-285750" algn="just">
              <a:buFontTx/>
              <a:buChar char="-"/>
            </a:pPr>
            <a:r>
              <a:rPr lang="en-US" dirty="0"/>
              <a:t>The dataset for the six columns are 1 float, 2 are of integer type and 3 of object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78A7B-8A78-F099-347D-A3EF59F6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57" y="1100033"/>
            <a:ext cx="4691414" cy="2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9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19496" y="318971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732396" y="347476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50E8C18-789E-43DB-B15B-EFF89318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3" y="894256"/>
            <a:ext cx="6780013" cy="387899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0325" y="955830"/>
            <a:ext cx="1876463" cy="2264410"/>
          </a:xfrm>
        </p:spPr>
        <p:txBody>
          <a:bodyPr/>
          <a:lstStyle/>
          <a:p>
            <a:pPr indent="0" algn="just"/>
            <a:r>
              <a:rPr lang="en-GB" sz="1800" dirty="0"/>
              <a:t>Sci-fi, atmospheric and twist ending are most popular movie tags.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85000"/>
          </a:schemeClr>
        </a:solidFill>
        <a:effectLst/>
      </p:bgPr>
    </p:bg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8"/>
          <p:cNvSpPr txBox="1">
            <a:spLocks noGrp="1"/>
          </p:cNvSpPr>
          <p:nvPr>
            <p:ph type="title"/>
          </p:nvPr>
        </p:nvSpPr>
        <p:spPr>
          <a:xfrm>
            <a:off x="1019496" y="318971"/>
            <a:ext cx="6358800" cy="48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EXPLORATORY DATA ANALYSIS (EDA)</a:t>
            </a:r>
            <a:endParaRPr sz="2000" u="sng" dirty="0"/>
          </a:p>
        </p:txBody>
      </p:sp>
      <p:cxnSp>
        <p:nvCxnSpPr>
          <p:cNvPr id="2505" name="Google Shape;2505;p68"/>
          <p:cNvCxnSpPr/>
          <p:nvPr/>
        </p:nvCxnSpPr>
        <p:spPr>
          <a:xfrm>
            <a:off x="7868100" y="2344465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6" name="Google Shape;2506;p68"/>
          <p:cNvGrpSpPr/>
          <p:nvPr/>
        </p:nvGrpSpPr>
        <p:grpSpPr>
          <a:xfrm>
            <a:off x="7756681" y="614678"/>
            <a:ext cx="111426" cy="117535"/>
            <a:chOff x="12326881" y="3146028"/>
            <a:chExt cx="111426" cy="117535"/>
          </a:xfrm>
        </p:grpSpPr>
        <p:sp>
          <p:nvSpPr>
            <p:cNvPr id="2507" name="Google Shape;2507;p68"/>
            <p:cNvSpPr/>
            <p:nvPr/>
          </p:nvSpPr>
          <p:spPr>
            <a:xfrm>
              <a:off x="12326881" y="3146028"/>
              <a:ext cx="95665" cy="117535"/>
            </a:xfrm>
            <a:custGeom>
              <a:avLst/>
              <a:gdLst/>
              <a:ahLst/>
              <a:cxnLst/>
              <a:rect l="l" t="t" r="r" b="b"/>
              <a:pathLst>
                <a:path w="783" h="962" extrusionOk="0">
                  <a:moveTo>
                    <a:pt x="390" y="0"/>
                  </a:moveTo>
                  <a:cubicBezTo>
                    <a:pt x="373" y="0"/>
                    <a:pt x="355" y="1"/>
                    <a:pt x="336" y="4"/>
                  </a:cubicBezTo>
                  <a:cubicBezTo>
                    <a:pt x="34" y="41"/>
                    <a:pt x="1" y="406"/>
                    <a:pt x="93" y="642"/>
                  </a:cubicBezTo>
                  <a:cubicBezTo>
                    <a:pt x="167" y="836"/>
                    <a:pt x="331" y="961"/>
                    <a:pt x="489" y="961"/>
                  </a:cubicBezTo>
                  <a:cubicBezTo>
                    <a:pt x="525" y="961"/>
                    <a:pt x="561" y="955"/>
                    <a:pt x="595" y="941"/>
                  </a:cubicBezTo>
                  <a:cubicBezTo>
                    <a:pt x="783" y="870"/>
                    <a:pt x="740" y="748"/>
                    <a:pt x="649" y="512"/>
                  </a:cubicBezTo>
                  <a:cubicBezTo>
                    <a:pt x="563" y="289"/>
                    <a:pt x="653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8"/>
            <p:cNvSpPr/>
            <p:nvPr/>
          </p:nvSpPr>
          <p:spPr>
            <a:xfrm>
              <a:off x="12383816" y="3183537"/>
              <a:ext cx="54491" cy="52903"/>
            </a:xfrm>
            <a:custGeom>
              <a:avLst/>
              <a:gdLst/>
              <a:ahLst/>
              <a:cxnLst/>
              <a:rect l="l" t="t" r="r" b="b"/>
              <a:pathLst>
                <a:path w="446" h="433" extrusionOk="0">
                  <a:moveTo>
                    <a:pt x="189" y="1"/>
                  </a:moveTo>
                  <a:cubicBezTo>
                    <a:pt x="173" y="1"/>
                    <a:pt x="154" y="5"/>
                    <a:pt x="132" y="14"/>
                  </a:cubicBezTo>
                  <a:cubicBezTo>
                    <a:pt x="0" y="70"/>
                    <a:pt x="35" y="241"/>
                    <a:pt x="106" y="335"/>
                  </a:cubicBezTo>
                  <a:cubicBezTo>
                    <a:pt x="153" y="398"/>
                    <a:pt x="221" y="432"/>
                    <a:pt x="284" y="432"/>
                  </a:cubicBezTo>
                  <a:cubicBezTo>
                    <a:pt x="315" y="432"/>
                    <a:pt x="346" y="423"/>
                    <a:pt x="371" y="405"/>
                  </a:cubicBezTo>
                  <a:cubicBezTo>
                    <a:pt x="445" y="348"/>
                    <a:pt x="411" y="299"/>
                    <a:pt x="339" y="205"/>
                  </a:cubicBezTo>
                  <a:cubicBezTo>
                    <a:pt x="279" y="124"/>
                    <a:pt x="275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8"/>
            <p:cNvSpPr/>
            <p:nvPr/>
          </p:nvSpPr>
          <p:spPr>
            <a:xfrm>
              <a:off x="12360358" y="3180116"/>
              <a:ext cx="50459" cy="48138"/>
            </a:xfrm>
            <a:custGeom>
              <a:avLst/>
              <a:gdLst/>
              <a:ahLst/>
              <a:cxnLst/>
              <a:rect l="l" t="t" r="r" b="b"/>
              <a:pathLst>
                <a:path w="413" h="394" extrusionOk="0">
                  <a:moveTo>
                    <a:pt x="239" y="1"/>
                  </a:moveTo>
                  <a:cubicBezTo>
                    <a:pt x="219" y="1"/>
                    <a:pt x="196" y="4"/>
                    <a:pt x="168" y="11"/>
                  </a:cubicBezTo>
                  <a:cubicBezTo>
                    <a:pt x="0" y="50"/>
                    <a:pt x="83" y="140"/>
                    <a:pt x="106" y="244"/>
                  </a:cubicBezTo>
                  <a:cubicBezTo>
                    <a:pt x="129" y="349"/>
                    <a:pt x="192" y="373"/>
                    <a:pt x="254" y="387"/>
                  </a:cubicBezTo>
                  <a:cubicBezTo>
                    <a:pt x="271" y="392"/>
                    <a:pt x="287" y="394"/>
                    <a:pt x="300" y="394"/>
                  </a:cubicBezTo>
                  <a:cubicBezTo>
                    <a:pt x="412" y="394"/>
                    <a:pt x="380" y="255"/>
                    <a:pt x="358" y="163"/>
                  </a:cubicBezTo>
                  <a:cubicBezTo>
                    <a:pt x="338" y="76"/>
                    <a:pt x="335" y="1"/>
                    <a:pt x="23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8"/>
          <p:cNvGrpSpPr/>
          <p:nvPr/>
        </p:nvGrpSpPr>
        <p:grpSpPr>
          <a:xfrm>
            <a:off x="6694900" y="4351150"/>
            <a:ext cx="430550" cy="271450"/>
            <a:chOff x="6126425" y="768650"/>
            <a:chExt cx="430550" cy="271450"/>
          </a:xfrm>
        </p:grpSpPr>
        <p:sp>
          <p:nvSpPr>
            <p:cNvPr id="2511" name="Google Shape;2511;p68"/>
            <p:cNvSpPr/>
            <p:nvPr/>
          </p:nvSpPr>
          <p:spPr>
            <a:xfrm>
              <a:off x="6153050" y="8034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8"/>
            <p:cNvSpPr/>
            <p:nvPr/>
          </p:nvSpPr>
          <p:spPr>
            <a:xfrm>
              <a:off x="6126450" y="7686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8"/>
            <p:cNvSpPr/>
            <p:nvPr/>
          </p:nvSpPr>
          <p:spPr>
            <a:xfrm>
              <a:off x="6168750" y="7848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8"/>
            <p:cNvSpPr/>
            <p:nvPr/>
          </p:nvSpPr>
          <p:spPr>
            <a:xfrm>
              <a:off x="6252750" y="7970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8"/>
            <p:cNvSpPr/>
            <p:nvPr/>
          </p:nvSpPr>
          <p:spPr>
            <a:xfrm>
              <a:off x="6340800" y="7768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8"/>
            <p:cNvSpPr/>
            <p:nvPr/>
          </p:nvSpPr>
          <p:spPr>
            <a:xfrm>
              <a:off x="6430125" y="7750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8"/>
            <p:cNvSpPr/>
            <p:nvPr/>
          </p:nvSpPr>
          <p:spPr>
            <a:xfrm>
              <a:off x="6126425" y="7937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8"/>
            <p:cNvSpPr/>
            <p:nvPr/>
          </p:nvSpPr>
          <p:spPr>
            <a:xfrm>
              <a:off x="6168750" y="8288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68"/>
          <p:cNvGrpSpPr/>
          <p:nvPr/>
        </p:nvGrpSpPr>
        <p:grpSpPr>
          <a:xfrm rot="-3675612">
            <a:off x="7732396" y="3474763"/>
            <a:ext cx="656308" cy="714534"/>
            <a:chOff x="5285775" y="565887"/>
            <a:chExt cx="1600274" cy="1742247"/>
          </a:xfrm>
        </p:grpSpPr>
        <p:sp>
          <p:nvSpPr>
            <p:cNvPr id="2541" name="Google Shape;2541;p68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8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8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8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8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8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8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8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8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8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8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8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8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8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8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8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8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8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8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8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8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8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8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8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8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8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8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8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8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8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8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8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8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8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8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8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8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8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8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8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8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8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8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8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8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8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8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8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8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8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8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8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8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8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8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8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8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8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8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8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8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8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8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8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8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8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8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8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8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8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8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8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8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8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8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8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8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8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8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8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8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8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8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8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8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8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8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8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4336DAE-3682-4546-8AD0-4BA6059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318" y="1212260"/>
            <a:ext cx="1805563" cy="2264410"/>
          </a:xfrm>
        </p:spPr>
        <p:txBody>
          <a:bodyPr/>
          <a:lstStyle/>
          <a:p>
            <a:pPr indent="0" algn="l"/>
            <a:r>
              <a:rPr lang="en-GB" sz="1800" dirty="0"/>
              <a:t>Drama is the most popular genre of movies followed by </a:t>
            </a:r>
            <a:r>
              <a:rPr lang="en-GB" sz="1800" dirty="0" err="1"/>
              <a:t>Triller</a:t>
            </a:r>
            <a:r>
              <a:rPr lang="en-GB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B1EFC-A5E4-0FA2-C9C5-93FE9228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" y="920334"/>
            <a:ext cx="6358800" cy="37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2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604</Words>
  <Application>Microsoft Office PowerPoint</Application>
  <PresentationFormat>On-screen Show (16:9)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Yeseva One</vt:lpstr>
      <vt:lpstr>Kumbh Sans</vt:lpstr>
      <vt:lpstr>Arial</vt:lpstr>
      <vt:lpstr>Luxury Cinema Theater Pitch Deck XL by Slidesgo</vt:lpstr>
      <vt:lpstr>1_Luxury Cinema Theater Pitch Deck XL by Slidesgo</vt:lpstr>
      <vt:lpstr>Movie lens recommendation system</vt:lpstr>
      <vt:lpstr>A MOVIE IS WORTH A THOUSAND WORDS</vt:lpstr>
      <vt:lpstr>I.</vt:lpstr>
      <vt:lpstr>INTRODUCTION</vt:lpstr>
      <vt:lpstr>Data Understanding</vt:lpstr>
      <vt:lpstr>Data Understanding</vt:lpstr>
      <vt:lpstr>Data Understanding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Collaborative Filtering (SVD)</vt:lpstr>
      <vt:lpstr>MODELLING &amp; EVALUATION</vt:lpstr>
      <vt:lpstr>Collaborative Filtering with SVD Model</vt:lpstr>
      <vt:lpstr>Content-Based Filtering Model</vt:lpstr>
      <vt:lpstr>Hybrid Approach</vt:lpstr>
      <vt:lpstr>Findings</vt:lpstr>
      <vt:lpstr>Findings…Continuation</vt:lpstr>
      <vt:lpstr>Recommendation</vt:lpstr>
      <vt:lpstr>END!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lens recommendation system</dc:title>
  <cp:lastModifiedBy>Gilbert Kipkirui [Internal Audit]</cp:lastModifiedBy>
  <cp:revision>20</cp:revision>
  <dcterms:modified xsi:type="dcterms:W3CDTF">2025-02-12T19:56:24Z</dcterms:modified>
</cp:coreProperties>
</file>