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06" r:id="rId2"/>
  </p:sldMasterIdLst>
  <p:notesMasterIdLst>
    <p:notesMasterId r:id="rId25"/>
  </p:notesMasterIdLst>
  <p:sldIdLst>
    <p:sldId id="256" r:id="rId3"/>
    <p:sldId id="349" r:id="rId4"/>
    <p:sldId id="259" r:id="rId5"/>
    <p:sldId id="262" r:id="rId6"/>
    <p:sldId id="260" r:id="rId7"/>
    <p:sldId id="341" r:id="rId8"/>
    <p:sldId id="342" r:id="rId9"/>
    <p:sldId id="263" r:id="rId10"/>
    <p:sldId id="337" r:id="rId11"/>
    <p:sldId id="338" r:id="rId12"/>
    <p:sldId id="339" r:id="rId13"/>
    <p:sldId id="340" r:id="rId14"/>
    <p:sldId id="280" r:id="rId15"/>
    <p:sldId id="268" r:id="rId16"/>
    <p:sldId id="315" r:id="rId17"/>
    <p:sldId id="343" r:id="rId18"/>
    <p:sldId id="344" r:id="rId19"/>
    <p:sldId id="311" r:id="rId20"/>
    <p:sldId id="345" r:id="rId21"/>
    <p:sldId id="346" r:id="rId22"/>
    <p:sldId id="289" r:id="rId23"/>
    <p:sldId id="323" r:id="rId24"/>
  </p:sldIdLst>
  <p:sldSz cx="9144000" cy="5143500" type="screen16x9"/>
  <p:notesSz cx="6858000" cy="9144000"/>
  <p:embeddedFontLst>
    <p:embeddedFont>
      <p:font typeface="Kumbh Sans" panose="020B0604020202020204" charset="0"/>
      <p:regular r:id="rId26"/>
      <p:bold r:id="rId27"/>
    </p:embeddedFont>
    <p:embeddedFont>
      <p:font typeface="Yeseva One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BD084F-D992-4662-AF56-777A95449E5B}">
  <a:tblStyle styleId="{B7BD084F-D992-4662-AF56-777A95449E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2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g118f3725c9d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1" name="Google Shape;2501;g118f3725c9d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752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g118f3725c9d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1" name="Google Shape;2501;g118f3725c9d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798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g118f3725c9d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1" name="Google Shape;2501;g118f3725c9d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513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6" name="Google Shape;4176;gf3b0fdc53d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7" name="Google Shape;4177;gf3b0fdc53d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2" name="Google Shape;3132;g1003d90df7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3" name="Google Shape;3133;g1003d90df7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9" name="Google Shape;7959;g11a1aa2433e_2_1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0" name="Google Shape;7960;g11a1aa2433e_2_1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9" name="Google Shape;7959;g11a1aa2433e_2_1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0" name="Google Shape;7960;g11a1aa2433e_2_1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255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9" name="Google Shape;7959;g11a1aa2433e_2_1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0" name="Google Shape;7960;g11a1aa2433e_2_1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01398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9" name="Google Shape;7769;g11a1aa2433e_2_1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0" name="Google Shape;7770;g11a1aa2433e_2_1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9" name="Google Shape;7769;g11a1aa2433e_2_1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0" name="Google Shape;7770;g11a1aa2433e_2_1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412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" name="Google Shape;3727;ge21fa792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8" name="Google Shape;3728;ge21fa792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9" name="Google Shape;7769;g11a1aa2433e_2_1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0" name="Google Shape;7770;g11a1aa2433e_2_1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957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7" name="Google Shape;4847;gf3b0fdc53d_0_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8" name="Google Shape;4848;gf3b0fdc53d_0_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1" name="Google Shape;10951;g11dfd2a95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2" name="Google Shape;10952;g11dfd2a95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g118f3725c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9" name="Google Shape;1859;g118f3725c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1046f2858b5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1046f2858b5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>
          <a:extLst>
            <a:ext uri="{FF2B5EF4-FFF2-40B4-BE49-F238E27FC236}">
              <a16:creationId xmlns:a16="http://schemas.microsoft.com/office/drawing/2014/main" id="{53A82E48-758F-AC56-65BB-269C3CF55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1046f2858b5_0_370:notes">
            <a:extLst>
              <a:ext uri="{FF2B5EF4-FFF2-40B4-BE49-F238E27FC236}">
                <a16:creationId xmlns:a16="http://schemas.microsoft.com/office/drawing/2014/main" id="{A4AF4C22-B968-E629-0184-6C8BC62964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1046f2858b5_0_370:notes">
            <a:extLst>
              <a:ext uri="{FF2B5EF4-FFF2-40B4-BE49-F238E27FC236}">
                <a16:creationId xmlns:a16="http://schemas.microsoft.com/office/drawing/2014/main" id="{F1EDDB65-B1ED-03CA-5E9D-7DF187E664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81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>
          <a:extLst>
            <a:ext uri="{FF2B5EF4-FFF2-40B4-BE49-F238E27FC236}">
              <a16:creationId xmlns:a16="http://schemas.microsoft.com/office/drawing/2014/main" id="{002B00C1-57E0-7EF5-8699-B364F270E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1046f2858b5_0_370:notes">
            <a:extLst>
              <a:ext uri="{FF2B5EF4-FFF2-40B4-BE49-F238E27FC236}">
                <a16:creationId xmlns:a16="http://schemas.microsoft.com/office/drawing/2014/main" id="{E9114ED2-DF79-2027-9D16-B4F0B48FB2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1046f2858b5_0_370:notes">
            <a:extLst>
              <a:ext uri="{FF2B5EF4-FFF2-40B4-BE49-F238E27FC236}">
                <a16:creationId xmlns:a16="http://schemas.microsoft.com/office/drawing/2014/main" id="{25479320-19EF-FB4E-10D3-EE3E07BE1A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939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g118f3725c9d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1" name="Google Shape;2501;g118f3725c9d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g118f3725c9d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1" name="Google Shape;2501;g118f3725c9d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556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3335700"/>
            <a:ext cx="9143958" cy="2112614"/>
            <a:chOff x="0" y="3030900"/>
            <a:chExt cx="9143958" cy="2112614"/>
          </a:xfrm>
        </p:grpSpPr>
        <p:sp>
          <p:nvSpPr>
            <p:cNvPr id="10" name="Google Shape;10;p2"/>
            <p:cNvSpPr/>
            <p:nvPr/>
          </p:nvSpPr>
          <p:spPr>
            <a:xfrm>
              <a:off x="2220593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973206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68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78850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458257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431463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58524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 rot="-546">
            <a:off x="2683643" y="417688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423225" y="540000"/>
            <a:ext cx="4297500" cy="36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509025" y="540006"/>
            <a:ext cx="8076682" cy="3986141"/>
            <a:chOff x="509025" y="540006"/>
            <a:chExt cx="8076682" cy="3986141"/>
          </a:xfrm>
        </p:grpSpPr>
        <p:sp>
          <p:nvSpPr>
            <p:cNvPr id="22" name="Google Shape;22;p2"/>
            <p:cNvSpPr/>
            <p:nvPr/>
          </p:nvSpPr>
          <p:spPr>
            <a:xfrm>
              <a:off x="509025" y="39244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017630" y="25331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261521" y="36975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27525" y="43663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423225" y="540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20721" y="1826805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096030" y="5945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99100" y="25717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934646" y="28494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98105" y="35594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711075" y="8536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423996" y="16165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251280" y="42293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SECTION_TITLE_AND_DESCRIPTION_1"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2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2"/>
          <p:cNvSpPr txBox="1">
            <a:spLocks noGrp="1"/>
          </p:cNvSpPr>
          <p:nvPr>
            <p:ph type="subTitle" idx="1"/>
          </p:nvPr>
        </p:nvSpPr>
        <p:spPr>
          <a:xfrm>
            <a:off x="4285125" y="2561000"/>
            <a:ext cx="4138800" cy="11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32"/>
          <p:cNvSpPr txBox="1">
            <a:spLocks noGrp="1"/>
          </p:cNvSpPr>
          <p:nvPr>
            <p:ph type="title"/>
          </p:nvPr>
        </p:nvSpPr>
        <p:spPr>
          <a:xfrm>
            <a:off x="3677400" y="1556213"/>
            <a:ext cx="47466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587" name="Google Shape;587;p32"/>
          <p:cNvGrpSpPr/>
          <p:nvPr/>
        </p:nvGrpSpPr>
        <p:grpSpPr>
          <a:xfrm>
            <a:off x="593730" y="709956"/>
            <a:ext cx="7830282" cy="3718132"/>
            <a:chOff x="593730" y="709956"/>
            <a:chExt cx="7830282" cy="3718132"/>
          </a:xfrm>
        </p:grpSpPr>
        <p:sp>
          <p:nvSpPr>
            <p:cNvPr id="588" name="Google Shape;588;p32"/>
            <p:cNvSpPr/>
            <p:nvPr/>
          </p:nvSpPr>
          <p:spPr>
            <a:xfrm>
              <a:off x="7417550" y="897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6934430" y="13055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4796375" y="9920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3508680" y="25717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5140780" y="42537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8252425" y="39120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593730" y="23684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3108217" y="99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2364475" y="7099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SECTION_TITLE_AND_DESCRIPTION_1_1_1"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7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7"/>
          <p:cNvSpPr txBox="1">
            <a:spLocks noGrp="1"/>
          </p:cNvSpPr>
          <p:nvPr>
            <p:ph type="subTitle" idx="1"/>
          </p:nvPr>
        </p:nvSpPr>
        <p:spPr>
          <a:xfrm>
            <a:off x="1826250" y="1762850"/>
            <a:ext cx="5491500" cy="6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4" name="Google Shape;664;p37"/>
          <p:cNvSpPr txBox="1">
            <a:spLocks noGrp="1"/>
          </p:cNvSpPr>
          <p:nvPr>
            <p:ph type="title"/>
          </p:nvPr>
        </p:nvSpPr>
        <p:spPr>
          <a:xfrm>
            <a:off x="1692150" y="540000"/>
            <a:ext cx="5759700" cy="12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665" name="Google Shape;665;p37"/>
          <p:cNvGrpSpPr/>
          <p:nvPr/>
        </p:nvGrpSpPr>
        <p:grpSpPr>
          <a:xfrm>
            <a:off x="639142" y="540006"/>
            <a:ext cx="8072124" cy="3295116"/>
            <a:chOff x="639142" y="540006"/>
            <a:chExt cx="8072124" cy="3295116"/>
          </a:xfrm>
        </p:grpSpPr>
        <p:sp>
          <p:nvSpPr>
            <p:cNvPr id="666" name="Google Shape;666;p37"/>
            <p:cNvSpPr/>
            <p:nvPr/>
          </p:nvSpPr>
          <p:spPr>
            <a:xfrm>
              <a:off x="1744075" y="540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1245030" y="27557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8549555" y="15521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8343142" y="35009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1372892" y="8736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639142" y="28977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979100" y="1381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765275" y="36753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8424000" y="29050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8252425" y="9943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SECTION_TITLE_AND_DESCRIPTION_2"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48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48"/>
          <p:cNvSpPr txBox="1">
            <a:spLocks noGrp="1"/>
          </p:cNvSpPr>
          <p:nvPr>
            <p:ph type="subTitle" idx="1"/>
          </p:nvPr>
        </p:nvSpPr>
        <p:spPr>
          <a:xfrm>
            <a:off x="4196550" y="2466588"/>
            <a:ext cx="4212600" cy="14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9" name="Google Shape;929;p48"/>
          <p:cNvSpPr txBox="1">
            <a:spLocks noGrp="1"/>
          </p:cNvSpPr>
          <p:nvPr>
            <p:ph type="title"/>
          </p:nvPr>
        </p:nvSpPr>
        <p:spPr>
          <a:xfrm>
            <a:off x="2050025" y="1221288"/>
            <a:ext cx="6358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930" name="Google Shape;930;p48"/>
          <p:cNvGrpSpPr/>
          <p:nvPr/>
        </p:nvGrpSpPr>
        <p:grpSpPr>
          <a:xfrm>
            <a:off x="677480" y="532719"/>
            <a:ext cx="7812470" cy="4021520"/>
            <a:chOff x="827655" y="456456"/>
            <a:chExt cx="7812470" cy="4021520"/>
          </a:xfrm>
        </p:grpSpPr>
        <p:sp>
          <p:nvSpPr>
            <p:cNvPr id="931" name="Google Shape;931;p48"/>
            <p:cNvSpPr/>
            <p:nvPr/>
          </p:nvSpPr>
          <p:spPr>
            <a:xfrm>
              <a:off x="5468696" y="5943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6003680" y="21156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1553263" y="18989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3043096" y="6828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8"/>
            <p:cNvSpPr/>
            <p:nvPr/>
          </p:nvSpPr>
          <p:spPr>
            <a:xfrm>
              <a:off x="4953842" y="39376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8"/>
            <p:cNvSpPr/>
            <p:nvPr/>
          </p:nvSpPr>
          <p:spPr>
            <a:xfrm>
              <a:off x="6032596" y="41730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937855" y="43036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8"/>
            <p:cNvSpPr/>
            <p:nvPr/>
          </p:nvSpPr>
          <p:spPr>
            <a:xfrm>
              <a:off x="827655" y="15922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8"/>
            <p:cNvSpPr/>
            <p:nvPr/>
          </p:nvSpPr>
          <p:spPr>
            <a:xfrm>
              <a:off x="8468538" y="6453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1104663" y="30034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1237713" y="4564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50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3" name="Google Shape;963;p51"/>
          <p:cNvGrpSpPr/>
          <p:nvPr/>
        </p:nvGrpSpPr>
        <p:grpSpPr>
          <a:xfrm>
            <a:off x="0" y="3335700"/>
            <a:ext cx="9143958" cy="2112614"/>
            <a:chOff x="0" y="3030900"/>
            <a:chExt cx="9143958" cy="2112614"/>
          </a:xfrm>
        </p:grpSpPr>
        <p:sp>
          <p:nvSpPr>
            <p:cNvPr id="964" name="Google Shape;964;p51"/>
            <p:cNvSpPr/>
            <p:nvPr/>
          </p:nvSpPr>
          <p:spPr>
            <a:xfrm>
              <a:off x="2220593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1"/>
            <p:cNvSpPr/>
            <p:nvPr/>
          </p:nvSpPr>
          <p:spPr>
            <a:xfrm>
              <a:off x="0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1"/>
            <p:cNvSpPr/>
            <p:nvPr/>
          </p:nvSpPr>
          <p:spPr>
            <a:xfrm>
              <a:off x="1973206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1"/>
            <p:cNvSpPr/>
            <p:nvPr/>
          </p:nvSpPr>
          <p:spPr>
            <a:xfrm>
              <a:off x="268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1"/>
            <p:cNvSpPr/>
            <p:nvPr/>
          </p:nvSpPr>
          <p:spPr>
            <a:xfrm>
              <a:off x="6678850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1"/>
            <p:cNvSpPr/>
            <p:nvPr/>
          </p:nvSpPr>
          <p:spPr>
            <a:xfrm>
              <a:off x="4458257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1"/>
            <p:cNvSpPr/>
            <p:nvPr/>
          </p:nvSpPr>
          <p:spPr>
            <a:xfrm>
              <a:off x="6431463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1"/>
            <p:cNvSpPr/>
            <p:nvPr/>
          </p:nvSpPr>
          <p:spPr>
            <a:xfrm>
              <a:off x="4458524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2" name="Google Shape;972;p51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51"/>
          <p:cNvSpPr/>
          <p:nvPr/>
        </p:nvSpPr>
        <p:spPr>
          <a:xfrm>
            <a:off x="4842925" y="25717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51"/>
          <p:cNvSpPr/>
          <p:nvPr/>
        </p:nvSpPr>
        <p:spPr>
          <a:xfrm>
            <a:off x="1017630" y="2533100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51"/>
          <p:cNvSpPr/>
          <p:nvPr/>
        </p:nvSpPr>
        <p:spPr>
          <a:xfrm>
            <a:off x="4045121" y="1826793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51"/>
          <p:cNvSpPr/>
          <p:nvPr/>
        </p:nvSpPr>
        <p:spPr>
          <a:xfrm>
            <a:off x="1892075" y="15335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51"/>
          <p:cNvSpPr/>
          <p:nvPr/>
        </p:nvSpPr>
        <p:spPr>
          <a:xfrm>
            <a:off x="3028525" y="10645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51"/>
          <p:cNvSpPr/>
          <p:nvPr/>
        </p:nvSpPr>
        <p:spPr>
          <a:xfrm>
            <a:off x="5421346" y="939030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51"/>
          <p:cNvSpPr/>
          <p:nvPr/>
        </p:nvSpPr>
        <p:spPr>
          <a:xfrm>
            <a:off x="1096030" y="59452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51"/>
          <p:cNvSpPr/>
          <p:nvPr/>
        </p:nvSpPr>
        <p:spPr>
          <a:xfrm>
            <a:off x="3282325" y="27315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51"/>
          <p:cNvSpPr/>
          <p:nvPr/>
        </p:nvSpPr>
        <p:spPr>
          <a:xfrm>
            <a:off x="7716008" y="2724280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51"/>
          <p:cNvSpPr/>
          <p:nvPr/>
        </p:nvSpPr>
        <p:spPr>
          <a:xfrm>
            <a:off x="6937055" y="18645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51"/>
          <p:cNvSpPr/>
          <p:nvPr/>
        </p:nvSpPr>
        <p:spPr>
          <a:xfrm>
            <a:off x="7711075" y="85360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51"/>
          <p:cNvSpPr/>
          <p:nvPr/>
        </p:nvSpPr>
        <p:spPr>
          <a:xfrm>
            <a:off x="8423996" y="1616518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51"/>
          <p:cNvSpPr/>
          <p:nvPr/>
        </p:nvSpPr>
        <p:spPr>
          <a:xfrm>
            <a:off x="5846230" y="18645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2"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53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4" name="Google Shape;1264;p53"/>
          <p:cNvGrpSpPr/>
          <p:nvPr/>
        </p:nvGrpSpPr>
        <p:grpSpPr>
          <a:xfrm>
            <a:off x="2562475" y="2291275"/>
            <a:ext cx="490125" cy="426225"/>
            <a:chOff x="3216200" y="1855475"/>
            <a:chExt cx="490125" cy="426225"/>
          </a:xfrm>
        </p:grpSpPr>
        <p:sp>
          <p:nvSpPr>
            <p:cNvPr id="1265" name="Google Shape;1265;p53"/>
            <p:cNvSpPr/>
            <p:nvPr/>
          </p:nvSpPr>
          <p:spPr>
            <a:xfrm>
              <a:off x="3216200" y="1855475"/>
              <a:ext cx="490125" cy="404050"/>
            </a:xfrm>
            <a:custGeom>
              <a:avLst/>
              <a:gdLst/>
              <a:ahLst/>
              <a:cxnLst/>
              <a:rect l="l" t="t" r="r" b="b"/>
              <a:pathLst>
                <a:path w="19605" h="16162" extrusionOk="0">
                  <a:moveTo>
                    <a:pt x="14647" y="1"/>
                  </a:moveTo>
                  <a:lnTo>
                    <a:pt x="1" y="8836"/>
                  </a:lnTo>
                  <a:lnTo>
                    <a:pt x="5468" y="16161"/>
                  </a:lnTo>
                  <a:lnTo>
                    <a:pt x="19604" y="8993"/>
                  </a:lnTo>
                  <a:lnTo>
                    <a:pt x="146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3"/>
            <p:cNvSpPr/>
            <p:nvPr/>
          </p:nvSpPr>
          <p:spPr>
            <a:xfrm>
              <a:off x="3231800" y="1877675"/>
              <a:ext cx="468350" cy="404025"/>
            </a:xfrm>
            <a:custGeom>
              <a:avLst/>
              <a:gdLst/>
              <a:ahLst/>
              <a:cxnLst/>
              <a:rect l="l" t="t" r="r" b="b"/>
              <a:pathLst>
                <a:path w="18734" h="16161" extrusionOk="0">
                  <a:moveTo>
                    <a:pt x="13855" y="0"/>
                  </a:moveTo>
                  <a:lnTo>
                    <a:pt x="1" y="8888"/>
                  </a:lnTo>
                  <a:lnTo>
                    <a:pt x="4673" y="16161"/>
                  </a:lnTo>
                  <a:lnTo>
                    <a:pt x="18734" y="8231"/>
                  </a:lnTo>
                  <a:lnTo>
                    <a:pt x="13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3"/>
            <p:cNvSpPr/>
            <p:nvPr/>
          </p:nvSpPr>
          <p:spPr>
            <a:xfrm>
              <a:off x="3227125" y="1866575"/>
              <a:ext cx="469050" cy="404025"/>
            </a:xfrm>
            <a:custGeom>
              <a:avLst/>
              <a:gdLst/>
              <a:ahLst/>
              <a:cxnLst/>
              <a:rect l="l" t="t" r="r" b="b"/>
              <a:pathLst>
                <a:path w="18762" h="16161" extrusionOk="0">
                  <a:moveTo>
                    <a:pt x="14065" y="0"/>
                  </a:moveTo>
                  <a:lnTo>
                    <a:pt x="0" y="8545"/>
                  </a:lnTo>
                  <a:lnTo>
                    <a:pt x="4883" y="16161"/>
                  </a:lnTo>
                  <a:lnTo>
                    <a:pt x="18762" y="8396"/>
                  </a:lnTo>
                  <a:lnTo>
                    <a:pt x="140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3"/>
            <p:cNvSpPr/>
            <p:nvPr/>
          </p:nvSpPr>
          <p:spPr>
            <a:xfrm>
              <a:off x="3620875" y="1934100"/>
              <a:ext cx="81050" cy="188425"/>
            </a:xfrm>
            <a:custGeom>
              <a:avLst/>
              <a:gdLst/>
              <a:ahLst/>
              <a:cxnLst/>
              <a:rect l="l" t="t" r="r" b="b"/>
              <a:pathLst>
                <a:path w="3242" h="7537" extrusionOk="0">
                  <a:moveTo>
                    <a:pt x="0" y="1"/>
                  </a:moveTo>
                  <a:lnTo>
                    <a:pt x="117" y="7536"/>
                  </a:lnTo>
                  <a:lnTo>
                    <a:pt x="2989" y="5937"/>
                  </a:lnTo>
                  <a:lnTo>
                    <a:pt x="3241" y="58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3"/>
            <p:cNvSpPr/>
            <p:nvPr/>
          </p:nvSpPr>
          <p:spPr>
            <a:xfrm>
              <a:off x="3235250" y="2013700"/>
              <a:ext cx="147975" cy="261750"/>
            </a:xfrm>
            <a:custGeom>
              <a:avLst/>
              <a:gdLst/>
              <a:ahLst/>
              <a:cxnLst/>
              <a:rect l="l" t="t" r="r" b="b"/>
              <a:pathLst>
                <a:path w="5919" h="10470" extrusionOk="0">
                  <a:moveTo>
                    <a:pt x="5918" y="0"/>
                  </a:moveTo>
                  <a:lnTo>
                    <a:pt x="0" y="3422"/>
                  </a:lnTo>
                  <a:lnTo>
                    <a:pt x="4550" y="10469"/>
                  </a:lnTo>
                  <a:lnTo>
                    <a:pt x="5022" y="10133"/>
                  </a:lnTo>
                  <a:lnTo>
                    <a:pt x="5918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3"/>
            <p:cNvSpPr/>
            <p:nvPr/>
          </p:nvSpPr>
          <p:spPr>
            <a:xfrm>
              <a:off x="3216600" y="1855475"/>
              <a:ext cx="379875" cy="246500"/>
            </a:xfrm>
            <a:custGeom>
              <a:avLst/>
              <a:gdLst/>
              <a:ahLst/>
              <a:cxnLst/>
              <a:rect l="l" t="t" r="r" b="b"/>
              <a:pathLst>
                <a:path w="15195" h="9860" extrusionOk="0">
                  <a:moveTo>
                    <a:pt x="14631" y="1"/>
                  </a:moveTo>
                  <a:lnTo>
                    <a:pt x="0" y="8827"/>
                  </a:lnTo>
                  <a:lnTo>
                    <a:pt x="728" y="9859"/>
                  </a:lnTo>
                  <a:lnTo>
                    <a:pt x="15195" y="1087"/>
                  </a:lnTo>
                  <a:lnTo>
                    <a:pt x="146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3"/>
            <p:cNvSpPr/>
            <p:nvPr/>
          </p:nvSpPr>
          <p:spPr>
            <a:xfrm>
              <a:off x="3490300" y="1946125"/>
              <a:ext cx="174950" cy="166650"/>
            </a:xfrm>
            <a:custGeom>
              <a:avLst/>
              <a:gdLst/>
              <a:ahLst/>
              <a:cxnLst/>
              <a:rect l="l" t="t" r="r" b="b"/>
              <a:pathLst>
                <a:path w="6998" h="6666" extrusionOk="0">
                  <a:moveTo>
                    <a:pt x="2785" y="1"/>
                  </a:moveTo>
                  <a:cubicBezTo>
                    <a:pt x="1969" y="1"/>
                    <a:pt x="1020" y="361"/>
                    <a:pt x="1" y="1243"/>
                  </a:cubicBezTo>
                  <a:lnTo>
                    <a:pt x="3103" y="6666"/>
                  </a:lnTo>
                  <a:cubicBezTo>
                    <a:pt x="6997" y="4942"/>
                    <a:pt x="5806" y="1"/>
                    <a:pt x="2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3"/>
            <p:cNvSpPr/>
            <p:nvPr/>
          </p:nvSpPr>
          <p:spPr>
            <a:xfrm>
              <a:off x="3492700" y="1953750"/>
              <a:ext cx="160400" cy="152775"/>
            </a:xfrm>
            <a:custGeom>
              <a:avLst/>
              <a:gdLst/>
              <a:ahLst/>
              <a:cxnLst/>
              <a:rect l="l" t="t" r="r" b="b"/>
              <a:pathLst>
                <a:path w="6416" h="6111" extrusionOk="0">
                  <a:moveTo>
                    <a:pt x="2553" y="1"/>
                  </a:moveTo>
                  <a:cubicBezTo>
                    <a:pt x="1805" y="1"/>
                    <a:pt x="935" y="331"/>
                    <a:pt x="1" y="1140"/>
                  </a:cubicBezTo>
                  <a:lnTo>
                    <a:pt x="2847" y="6110"/>
                  </a:lnTo>
                  <a:cubicBezTo>
                    <a:pt x="6415" y="4532"/>
                    <a:pt x="5323" y="1"/>
                    <a:pt x="25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3"/>
            <p:cNvSpPr/>
            <p:nvPr/>
          </p:nvSpPr>
          <p:spPr>
            <a:xfrm>
              <a:off x="3254325" y="2041350"/>
              <a:ext cx="188275" cy="165450"/>
            </a:xfrm>
            <a:custGeom>
              <a:avLst/>
              <a:gdLst/>
              <a:ahLst/>
              <a:cxnLst/>
              <a:rect l="l" t="t" r="r" b="b"/>
              <a:pathLst>
                <a:path w="7531" h="6618" extrusionOk="0">
                  <a:moveTo>
                    <a:pt x="4366" y="1"/>
                  </a:moveTo>
                  <a:lnTo>
                    <a:pt x="4366" y="1"/>
                  </a:lnTo>
                  <a:cubicBezTo>
                    <a:pt x="1" y="1949"/>
                    <a:pt x="2057" y="6617"/>
                    <a:pt x="5118" y="6617"/>
                  </a:cubicBezTo>
                  <a:cubicBezTo>
                    <a:pt x="5887" y="6617"/>
                    <a:pt x="6720" y="6322"/>
                    <a:pt x="7530" y="5615"/>
                  </a:cubicBezTo>
                  <a:lnTo>
                    <a:pt x="43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3"/>
            <p:cNvSpPr/>
            <p:nvPr/>
          </p:nvSpPr>
          <p:spPr>
            <a:xfrm>
              <a:off x="3267575" y="2046625"/>
              <a:ext cx="170800" cy="150150"/>
            </a:xfrm>
            <a:custGeom>
              <a:avLst/>
              <a:gdLst/>
              <a:ahLst/>
              <a:cxnLst/>
              <a:rect l="l" t="t" r="r" b="b"/>
              <a:pathLst>
                <a:path w="6832" h="6006" extrusionOk="0">
                  <a:moveTo>
                    <a:pt x="3961" y="0"/>
                  </a:moveTo>
                  <a:lnTo>
                    <a:pt x="3961" y="0"/>
                  </a:lnTo>
                  <a:cubicBezTo>
                    <a:pt x="0" y="1769"/>
                    <a:pt x="1867" y="6005"/>
                    <a:pt x="4644" y="6005"/>
                  </a:cubicBezTo>
                  <a:cubicBezTo>
                    <a:pt x="5342" y="6005"/>
                    <a:pt x="6097" y="5738"/>
                    <a:pt x="6831" y="5097"/>
                  </a:cubicBezTo>
                  <a:lnTo>
                    <a:pt x="39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3"/>
            <p:cNvSpPr/>
            <p:nvPr/>
          </p:nvSpPr>
          <p:spPr>
            <a:xfrm>
              <a:off x="3311100" y="2072325"/>
              <a:ext cx="107950" cy="101725"/>
            </a:xfrm>
            <a:custGeom>
              <a:avLst/>
              <a:gdLst/>
              <a:ahLst/>
              <a:cxnLst/>
              <a:rect l="l" t="t" r="r" b="b"/>
              <a:pathLst>
                <a:path w="4318" h="4069" extrusionOk="0">
                  <a:moveTo>
                    <a:pt x="2373" y="0"/>
                  </a:moveTo>
                  <a:lnTo>
                    <a:pt x="2373" y="0"/>
                  </a:lnTo>
                  <a:cubicBezTo>
                    <a:pt x="1" y="940"/>
                    <a:pt x="1391" y="4069"/>
                    <a:pt x="3059" y="4069"/>
                  </a:cubicBezTo>
                  <a:cubicBezTo>
                    <a:pt x="3479" y="4069"/>
                    <a:pt x="3917" y="3870"/>
                    <a:pt x="4317" y="3387"/>
                  </a:cubicBezTo>
                  <a:lnTo>
                    <a:pt x="23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3"/>
            <p:cNvSpPr/>
            <p:nvPr/>
          </p:nvSpPr>
          <p:spPr>
            <a:xfrm>
              <a:off x="3361850" y="2095575"/>
              <a:ext cx="47700" cy="44950"/>
            </a:xfrm>
            <a:custGeom>
              <a:avLst/>
              <a:gdLst/>
              <a:ahLst/>
              <a:cxnLst/>
              <a:rect l="l" t="t" r="r" b="b"/>
              <a:pathLst>
                <a:path w="1908" h="1798" extrusionOk="0">
                  <a:moveTo>
                    <a:pt x="1048" y="1"/>
                  </a:moveTo>
                  <a:lnTo>
                    <a:pt x="1048" y="1"/>
                  </a:lnTo>
                  <a:cubicBezTo>
                    <a:pt x="0" y="415"/>
                    <a:pt x="615" y="1798"/>
                    <a:pt x="1352" y="1798"/>
                  </a:cubicBezTo>
                  <a:cubicBezTo>
                    <a:pt x="1538" y="1798"/>
                    <a:pt x="1731" y="1710"/>
                    <a:pt x="1908" y="1497"/>
                  </a:cubicBezTo>
                  <a:lnTo>
                    <a:pt x="10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3"/>
            <p:cNvSpPr/>
            <p:nvPr/>
          </p:nvSpPr>
          <p:spPr>
            <a:xfrm>
              <a:off x="3510525" y="1984775"/>
              <a:ext cx="107300" cy="95250"/>
            </a:xfrm>
            <a:custGeom>
              <a:avLst/>
              <a:gdLst/>
              <a:ahLst/>
              <a:cxnLst/>
              <a:rect l="l" t="t" r="r" b="b"/>
              <a:pathLst>
                <a:path w="4292" h="3810" extrusionOk="0">
                  <a:moveTo>
                    <a:pt x="1278" y="1"/>
                  </a:moveTo>
                  <a:cubicBezTo>
                    <a:pt x="872" y="1"/>
                    <a:pt x="434" y="164"/>
                    <a:pt x="1" y="558"/>
                  </a:cubicBezTo>
                  <a:lnTo>
                    <a:pt x="1909" y="3810"/>
                  </a:lnTo>
                  <a:cubicBezTo>
                    <a:pt x="4291" y="3222"/>
                    <a:pt x="3085" y="1"/>
                    <a:pt x="12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3"/>
            <p:cNvSpPr/>
            <p:nvPr/>
          </p:nvSpPr>
          <p:spPr>
            <a:xfrm>
              <a:off x="3520825" y="2012325"/>
              <a:ext cx="55825" cy="49500"/>
            </a:xfrm>
            <a:custGeom>
              <a:avLst/>
              <a:gdLst/>
              <a:ahLst/>
              <a:cxnLst/>
              <a:rect l="l" t="t" r="r" b="b"/>
              <a:pathLst>
                <a:path w="2233" h="1980" extrusionOk="0">
                  <a:moveTo>
                    <a:pt x="666" y="0"/>
                  </a:moveTo>
                  <a:cubicBezTo>
                    <a:pt x="454" y="0"/>
                    <a:pt x="227" y="85"/>
                    <a:pt x="1" y="290"/>
                  </a:cubicBezTo>
                  <a:lnTo>
                    <a:pt x="994" y="1979"/>
                  </a:lnTo>
                  <a:cubicBezTo>
                    <a:pt x="2233" y="1676"/>
                    <a:pt x="1606" y="0"/>
                    <a:pt x="6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3"/>
            <p:cNvSpPr/>
            <p:nvPr/>
          </p:nvSpPr>
          <p:spPr>
            <a:xfrm>
              <a:off x="3495925" y="1952550"/>
              <a:ext cx="90575" cy="138575"/>
            </a:xfrm>
            <a:custGeom>
              <a:avLst/>
              <a:gdLst/>
              <a:ahLst/>
              <a:cxnLst/>
              <a:rect l="l" t="t" r="r" b="b"/>
              <a:pathLst>
                <a:path w="3623" h="5543" extrusionOk="0">
                  <a:moveTo>
                    <a:pt x="2531" y="1"/>
                  </a:moveTo>
                  <a:cubicBezTo>
                    <a:pt x="1790" y="1"/>
                    <a:pt x="927" y="329"/>
                    <a:pt x="1" y="1131"/>
                  </a:cubicBezTo>
                  <a:lnTo>
                    <a:pt x="2526" y="5543"/>
                  </a:lnTo>
                  <a:lnTo>
                    <a:pt x="3622" y="268"/>
                  </a:lnTo>
                  <a:cubicBezTo>
                    <a:pt x="3301" y="97"/>
                    <a:pt x="2934" y="1"/>
                    <a:pt x="2531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3"/>
            <p:cNvSpPr/>
            <p:nvPr/>
          </p:nvSpPr>
          <p:spPr>
            <a:xfrm>
              <a:off x="3342150" y="2048775"/>
              <a:ext cx="82375" cy="148050"/>
            </a:xfrm>
            <a:custGeom>
              <a:avLst/>
              <a:gdLst/>
              <a:ahLst/>
              <a:cxnLst/>
              <a:rect l="l" t="t" r="r" b="b"/>
              <a:pathLst>
                <a:path w="3295" h="5922" extrusionOk="0">
                  <a:moveTo>
                    <a:pt x="848" y="0"/>
                  </a:moveTo>
                  <a:cubicBezTo>
                    <a:pt x="726" y="55"/>
                    <a:pt x="617" y="113"/>
                    <a:pt x="506" y="171"/>
                  </a:cubicBezTo>
                  <a:lnTo>
                    <a:pt x="0" y="5374"/>
                  </a:lnTo>
                  <a:cubicBezTo>
                    <a:pt x="505" y="5689"/>
                    <a:pt x="1005" y="5921"/>
                    <a:pt x="1589" y="5921"/>
                  </a:cubicBezTo>
                  <a:cubicBezTo>
                    <a:pt x="2081" y="5921"/>
                    <a:pt x="2631" y="5756"/>
                    <a:pt x="3294" y="5337"/>
                  </a:cubicBezTo>
                  <a:lnTo>
                    <a:pt x="84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3"/>
            <p:cNvSpPr/>
            <p:nvPr/>
          </p:nvSpPr>
          <p:spPr>
            <a:xfrm>
              <a:off x="3395325" y="2014975"/>
              <a:ext cx="157675" cy="157150"/>
            </a:xfrm>
            <a:custGeom>
              <a:avLst/>
              <a:gdLst/>
              <a:ahLst/>
              <a:cxnLst/>
              <a:rect l="l" t="t" r="r" b="b"/>
              <a:pathLst>
                <a:path w="6307" h="6286" extrusionOk="0">
                  <a:moveTo>
                    <a:pt x="3976" y="1"/>
                  </a:moveTo>
                  <a:lnTo>
                    <a:pt x="1" y="2380"/>
                  </a:lnTo>
                  <a:lnTo>
                    <a:pt x="2292" y="6285"/>
                  </a:lnTo>
                  <a:lnTo>
                    <a:pt x="6306" y="3981"/>
                  </a:lnTo>
                  <a:lnTo>
                    <a:pt x="3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3"/>
            <p:cNvSpPr/>
            <p:nvPr/>
          </p:nvSpPr>
          <p:spPr>
            <a:xfrm>
              <a:off x="3404500" y="2024175"/>
              <a:ext cx="139200" cy="138775"/>
            </a:xfrm>
            <a:custGeom>
              <a:avLst/>
              <a:gdLst/>
              <a:ahLst/>
              <a:cxnLst/>
              <a:rect l="l" t="t" r="r" b="b"/>
              <a:pathLst>
                <a:path w="5568" h="5551" extrusionOk="0">
                  <a:moveTo>
                    <a:pt x="3512" y="1"/>
                  </a:moveTo>
                  <a:lnTo>
                    <a:pt x="0" y="2101"/>
                  </a:lnTo>
                  <a:lnTo>
                    <a:pt x="2024" y="5551"/>
                  </a:lnTo>
                  <a:lnTo>
                    <a:pt x="5567" y="3517"/>
                  </a:lnTo>
                  <a:lnTo>
                    <a:pt x="35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3"/>
            <p:cNvSpPr/>
            <p:nvPr/>
          </p:nvSpPr>
          <p:spPr>
            <a:xfrm>
              <a:off x="3418975" y="2038600"/>
              <a:ext cx="100050" cy="86000"/>
            </a:xfrm>
            <a:custGeom>
              <a:avLst/>
              <a:gdLst/>
              <a:ahLst/>
              <a:cxnLst/>
              <a:rect l="l" t="t" r="r" b="b"/>
              <a:pathLst>
                <a:path w="4002" h="3440" extrusionOk="0">
                  <a:moveTo>
                    <a:pt x="3033" y="1"/>
                  </a:moveTo>
                  <a:lnTo>
                    <a:pt x="1" y="1886"/>
                  </a:lnTo>
                  <a:lnTo>
                    <a:pt x="835" y="3439"/>
                  </a:lnTo>
                  <a:lnTo>
                    <a:pt x="4002" y="167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3"/>
            <p:cNvSpPr/>
            <p:nvPr/>
          </p:nvSpPr>
          <p:spPr>
            <a:xfrm>
              <a:off x="3551250" y="1953325"/>
              <a:ext cx="34700" cy="137850"/>
            </a:xfrm>
            <a:custGeom>
              <a:avLst/>
              <a:gdLst/>
              <a:ahLst/>
              <a:cxnLst/>
              <a:rect l="l" t="t" r="r" b="b"/>
              <a:pathLst>
                <a:path w="1388" h="5514" extrusionOk="0">
                  <a:moveTo>
                    <a:pt x="549" y="0"/>
                  </a:moveTo>
                  <a:lnTo>
                    <a:pt x="1" y="5029"/>
                  </a:lnTo>
                  <a:lnTo>
                    <a:pt x="313" y="5513"/>
                  </a:lnTo>
                  <a:lnTo>
                    <a:pt x="1388" y="295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3"/>
            <p:cNvSpPr/>
            <p:nvPr/>
          </p:nvSpPr>
          <p:spPr>
            <a:xfrm>
              <a:off x="3341600" y="2048775"/>
              <a:ext cx="21750" cy="142750"/>
            </a:xfrm>
            <a:custGeom>
              <a:avLst/>
              <a:gdLst/>
              <a:ahLst/>
              <a:cxnLst/>
              <a:rect l="l" t="t" r="r" b="b"/>
              <a:pathLst>
                <a:path w="870" h="5710" extrusionOk="0">
                  <a:moveTo>
                    <a:pt x="870" y="0"/>
                  </a:moveTo>
                  <a:lnTo>
                    <a:pt x="528" y="171"/>
                  </a:lnTo>
                  <a:lnTo>
                    <a:pt x="1" y="5391"/>
                  </a:lnTo>
                  <a:lnTo>
                    <a:pt x="582" y="5709"/>
                  </a:lnTo>
                  <a:lnTo>
                    <a:pt x="87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3"/>
            <p:cNvSpPr/>
            <p:nvPr/>
          </p:nvSpPr>
          <p:spPr>
            <a:xfrm>
              <a:off x="3384900" y="1857075"/>
              <a:ext cx="210925" cy="150875"/>
            </a:xfrm>
            <a:custGeom>
              <a:avLst/>
              <a:gdLst/>
              <a:ahLst/>
              <a:cxnLst/>
              <a:rect l="l" t="t" r="r" b="b"/>
              <a:pathLst>
                <a:path w="8437" h="6035" extrusionOk="0">
                  <a:moveTo>
                    <a:pt x="7914" y="1"/>
                  </a:moveTo>
                  <a:lnTo>
                    <a:pt x="118" y="4616"/>
                  </a:lnTo>
                  <a:lnTo>
                    <a:pt x="1" y="6035"/>
                  </a:lnTo>
                  <a:lnTo>
                    <a:pt x="1" y="6035"/>
                  </a:lnTo>
                  <a:lnTo>
                    <a:pt x="8437" y="1033"/>
                  </a:lnTo>
                  <a:lnTo>
                    <a:pt x="791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3"/>
            <p:cNvSpPr/>
            <p:nvPr/>
          </p:nvSpPr>
          <p:spPr>
            <a:xfrm>
              <a:off x="3231050" y="1882500"/>
              <a:ext cx="372550" cy="224850"/>
            </a:xfrm>
            <a:custGeom>
              <a:avLst/>
              <a:gdLst/>
              <a:ahLst/>
              <a:cxnLst/>
              <a:rect l="l" t="t" r="r" b="b"/>
              <a:pathLst>
                <a:path w="14902" h="8994" extrusionOk="0">
                  <a:moveTo>
                    <a:pt x="14611" y="0"/>
                  </a:moveTo>
                  <a:lnTo>
                    <a:pt x="1" y="8711"/>
                  </a:lnTo>
                  <a:lnTo>
                    <a:pt x="154" y="8993"/>
                  </a:lnTo>
                  <a:lnTo>
                    <a:pt x="14902" y="447"/>
                  </a:lnTo>
                  <a:lnTo>
                    <a:pt x="146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3"/>
            <p:cNvSpPr/>
            <p:nvPr/>
          </p:nvSpPr>
          <p:spPr>
            <a:xfrm>
              <a:off x="3427175" y="2045725"/>
              <a:ext cx="83425" cy="71600"/>
            </a:xfrm>
            <a:custGeom>
              <a:avLst/>
              <a:gdLst/>
              <a:ahLst/>
              <a:cxnLst/>
              <a:rect l="l" t="t" r="r" b="b"/>
              <a:pathLst>
                <a:path w="3337" h="2864" extrusionOk="0">
                  <a:moveTo>
                    <a:pt x="2527" y="1"/>
                  </a:moveTo>
                  <a:lnTo>
                    <a:pt x="1" y="1569"/>
                  </a:lnTo>
                  <a:lnTo>
                    <a:pt x="695" y="2864"/>
                  </a:lnTo>
                  <a:lnTo>
                    <a:pt x="3336" y="1391"/>
                  </a:lnTo>
                  <a:lnTo>
                    <a:pt x="25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9" name="Google Shape;1289;p53"/>
          <p:cNvGrpSpPr/>
          <p:nvPr/>
        </p:nvGrpSpPr>
        <p:grpSpPr>
          <a:xfrm>
            <a:off x="1108475" y="2571750"/>
            <a:ext cx="689475" cy="727375"/>
            <a:chOff x="2450125" y="1913625"/>
            <a:chExt cx="689475" cy="727375"/>
          </a:xfrm>
        </p:grpSpPr>
        <p:sp>
          <p:nvSpPr>
            <p:cNvPr id="1290" name="Google Shape;1290;p53"/>
            <p:cNvSpPr/>
            <p:nvPr/>
          </p:nvSpPr>
          <p:spPr>
            <a:xfrm>
              <a:off x="2450125" y="2090400"/>
              <a:ext cx="621025" cy="550600"/>
            </a:xfrm>
            <a:custGeom>
              <a:avLst/>
              <a:gdLst/>
              <a:ahLst/>
              <a:cxnLst/>
              <a:rect l="l" t="t" r="r" b="b"/>
              <a:pathLst>
                <a:path w="24841" h="22024" extrusionOk="0">
                  <a:moveTo>
                    <a:pt x="5752" y="0"/>
                  </a:moveTo>
                  <a:lnTo>
                    <a:pt x="251" y="11439"/>
                  </a:lnTo>
                  <a:cubicBezTo>
                    <a:pt x="0" y="11958"/>
                    <a:pt x="202" y="12583"/>
                    <a:pt x="709" y="12858"/>
                  </a:cubicBezTo>
                  <a:lnTo>
                    <a:pt x="17318" y="21891"/>
                  </a:lnTo>
                  <a:cubicBezTo>
                    <a:pt x="17482" y="21981"/>
                    <a:pt x="17660" y="22024"/>
                    <a:pt x="17835" y="22024"/>
                  </a:cubicBezTo>
                  <a:cubicBezTo>
                    <a:pt x="18212" y="22024"/>
                    <a:pt x="18577" y="21825"/>
                    <a:pt x="18776" y="21474"/>
                  </a:cubicBezTo>
                  <a:lnTo>
                    <a:pt x="24840" y="10759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3"/>
            <p:cNvSpPr/>
            <p:nvPr/>
          </p:nvSpPr>
          <p:spPr>
            <a:xfrm>
              <a:off x="2477775" y="2108175"/>
              <a:ext cx="568825" cy="503525"/>
            </a:xfrm>
            <a:custGeom>
              <a:avLst/>
              <a:gdLst/>
              <a:ahLst/>
              <a:cxnLst/>
              <a:rect l="l" t="t" r="r" b="b"/>
              <a:pathLst>
                <a:path w="22753" h="20141" extrusionOk="0">
                  <a:moveTo>
                    <a:pt x="5246" y="1"/>
                  </a:moveTo>
                  <a:lnTo>
                    <a:pt x="230" y="10436"/>
                  </a:lnTo>
                  <a:cubicBezTo>
                    <a:pt x="1" y="10910"/>
                    <a:pt x="187" y="11480"/>
                    <a:pt x="652" y="11733"/>
                  </a:cubicBezTo>
                  <a:lnTo>
                    <a:pt x="15887" y="20019"/>
                  </a:lnTo>
                  <a:cubicBezTo>
                    <a:pt x="16037" y="20101"/>
                    <a:pt x="16200" y="20140"/>
                    <a:pt x="16361" y="20140"/>
                  </a:cubicBezTo>
                  <a:cubicBezTo>
                    <a:pt x="16706" y="20140"/>
                    <a:pt x="17040" y="19960"/>
                    <a:pt x="17221" y="19641"/>
                  </a:cubicBezTo>
                  <a:lnTo>
                    <a:pt x="22752" y="9868"/>
                  </a:lnTo>
                  <a:lnTo>
                    <a:pt x="52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3"/>
            <p:cNvSpPr/>
            <p:nvPr/>
          </p:nvSpPr>
          <p:spPr>
            <a:xfrm>
              <a:off x="2564675" y="2088700"/>
              <a:ext cx="511525" cy="337075"/>
            </a:xfrm>
            <a:custGeom>
              <a:avLst/>
              <a:gdLst/>
              <a:ahLst/>
              <a:cxnLst/>
              <a:rect l="l" t="t" r="r" b="b"/>
              <a:pathLst>
                <a:path w="20461" h="13483" extrusionOk="0">
                  <a:moveTo>
                    <a:pt x="1083" y="1"/>
                  </a:moveTo>
                  <a:lnTo>
                    <a:pt x="1" y="3627"/>
                  </a:lnTo>
                  <a:lnTo>
                    <a:pt x="18719" y="13483"/>
                  </a:lnTo>
                  <a:lnTo>
                    <a:pt x="20460" y="10683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3"/>
            <p:cNvSpPr/>
            <p:nvPr/>
          </p:nvSpPr>
          <p:spPr>
            <a:xfrm>
              <a:off x="2558425" y="2063625"/>
              <a:ext cx="517400" cy="344400"/>
            </a:xfrm>
            <a:custGeom>
              <a:avLst/>
              <a:gdLst/>
              <a:ahLst/>
              <a:cxnLst/>
              <a:rect l="l" t="t" r="r" b="b"/>
              <a:pathLst>
                <a:path w="20696" h="13776" extrusionOk="0">
                  <a:moveTo>
                    <a:pt x="1430" y="0"/>
                  </a:moveTo>
                  <a:lnTo>
                    <a:pt x="0" y="3734"/>
                  </a:lnTo>
                  <a:lnTo>
                    <a:pt x="19250" y="13776"/>
                  </a:lnTo>
                  <a:lnTo>
                    <a:pt x="20696" y="11332"/>
                  </a:lnTo>
                  <a:lnTo>
                    <a:pt x="14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3"/>
            <p:cNvSpPr/>
            <p:nvPr/>
          </p:nvSpPr>
          <p:spPr>
            <a:xfrm>
              <a:off x="2643850" y="1913625"/>
              <a:ext cx="495750" cy="432325"/>
            </a:xfrm>
            <a:custGeom>
              <a:avLst/>
              <a:gdLst/>
              <a:ahLst/>
              <a:cxnLst/>
              <a:rect l="l" t="t" r="r" b="b"/>
              <a:pathLst>
                <a:path w="19830" h="17293" extrusionOk="0">
                  <a:moveTo>
                    <a:pt x="3155" y="1"/>
                  </a:moveTo>
                  <a:lnTo>
                    <a:pt x="0" y="3424"/>
                  </a:lnTo>
                  <a:lnTo>
                    <a:pt x="17544" y="17292"/>
                  </a:lnTo>
                  <a:lnTo>
                    <a:pt x="19830" y="15023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3"/>
            <p:cNvSpPr/>
            <p:nvPr/>
          </p:nvSpPr>
          <p:spPr>
            <a:xfrm>
              <a:off x="2664950" y="1927625"/>
              <a:ext cx="464500" cy="412525"/>
            </a:xfrm>
            <a:custGeom>
              <a:avLst/>
              <a:gdLst/>
              <a:ahLst/>
              <a:cxnLst/>
              <a:rect l="l" t="t" r="r" b="b"/>
              <a:pathLst>
                <a:path w="18580" h="16501" extrusionOk="0">
                  <a:moveTo>
                    <a:pt x="2509" y="0"/>
                  </a:moveTo>
                  <a:lnTo>
                    <a:pt x="1" y="3021"/>
                  </a:lnTo>
                  <a:lnTo>
                    <a:pt x="16614" y="16500"/>
                  </a:lnTo>
                  <a:lnTo>
                    <a:pt x="18579" y="14460"/>
                  </a:lnTo>
                  <a:lnTo>
                    <a:pt x="25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3"/>
            <p:cNvSpPr/>
            <p:nvPr/>
          </p:nvSpPr>
          <p:spPr>
            <a:xfrm>
              <a:off x="2664950" y="1963150"/>
              <a:ext cx="441075" cy="377000"/>
            </a:xfrm>
            <a:custGeom>
              <a:avLst/>
              <a:gdLst/>
              <a:ahLst/>
              <a:cxnLst/>
              <a:rect l="l" t="t" r="r" b="b"/>
              <a:pathLst>
                <a:path w="17643" h="15080" extrusionOk="0">
                  <a:moveTo>
                    <a:pt x="1574" y="1"/>
                  </a:moveTo>
                  <a:lnTo>
                    <a:pt x="1" y="1600"/>
                  </a:lnTo>
                  <a:lnTo>
                    <a:pt x="16614" y="15079"/>
                  </a:lnTo>
                  <a:lnTo>
                    <a:pt x="17643" y="13712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3"/>
            <p:cNvSpPr/>
            <p:nvPr/>
          </p:nvSpPr>
          <p:spPr>
            <a:xfrm>
              <a:off x="2707725" y="1932250"/>
              <a:ext cx="82625" cy="151900"/>
            </a:xfrm>
            <a:custGeom>
              <a:avLst/>
              <a:gdLst/>
              <a:ahLst/>
              <a:cxnLst/>
              <a:rect l="l" t="t" r="r" b="b"/>
              <a:pathLst>
                <a:path w="3305" h="6076" extrusionOk="0">
                  <a:moveTo>
                    <a:pt x="1003" y="0"/>
                  </a:moveTo>
                  <a:lnTo>
                    <a:pt x="0" y="4225"/>
                  </a:lnTo>
                  <a:lnTo>
                    <a:pt x="2281" y="6076"/>
                  </a:lnTo>
                  <a:lnTo>
                    <a:pt x="3304" y="2070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3"/>
            <p:cNvSpPr/>
            <p:nvPr/>
          </p:nvSpPr>
          <p:spPr>
            <a:xfrm>
              <a:off x="2815625" y="2030150"/>
              <a:ext cx="78475" cy="137650"/>
            </a:xfrm>
            <a:custGeom>
              <a:avLst/>
              <a:gdLst/>
              <a:ahLst/>
              <a:cxnLst/>
              <a:rect l="l" t="t" r="r" b="b"/>
              <a:pathLst>
                <a:path w="3139" h="5506" extrusionOk="0">
                  <a:moveTo>
                    <a:pt x="1038" y="1"/>
                  </a:moveTo>
                  <a:lnTo>
                    <a:pt x="1" y="3810"/>
                  </a:lnTo>
                  <a:lnTo>
                    <a:pt x="2088" y="5505"/>
                  </a:lnTo>
                  <a:lnTo>
                    <a:pt x="3138" y="188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3"/>
            <p:cNvSpPr/>
            <p:nvPr/>
          </p:nvSpPr>
          <p:spPr>
            <a:xfrm>
              <a:off x="2922625" y="2126900"/>
              <a:ext cx="74175" cy="124025"/>
            </a:xfrm>
            <a:custGeom>
              <a:avLst/>
              <a:gdLst/>
              <a:ahLst/>
              <a:cxnLst/>
              <a:rect l="l" t="t" r="r" b="b"/>
              <a:pathLst>
                <a:path w="2967" h="4961" extrusionOk="0">
                  <a:moveTo>
                    <a:pt x="1059" y="0"/>
                  </a:moveTo>
                  <a:lnTo>
                    <a:pt x="1" y="3414"/>
                  </a:lnTo>
                  <a:lnTo>
                    <a:pt x="1905" y="4961"/>
                  </a:lnTo>
                  <a:lnTo>
                    <a:pt x="2967" y="171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3"/>
            <p:cNvSpPr/>
            <p:nvPr/>
          </p:nvSpPr>
          <p:spPr>
            <a:xfrm>
              <a:off x="3015250" y="2210200"/>
              <a:ext cx="70200" cy="112775"/>
            </a:xfrm>
            <a:custGeom>
              <a:avLst/>
              <a:gdLst/>
              <a:ahLst/>
              <a:cxnLst/>
              <a:rect l="l" t="t" r="r" b="b"/>
              <a:pathLst>
                <a:path w="2808" h="4511" extrusionOk="0">
                  <a:moveTo>
                    <a:pt x="1060" y="1"/>
                  </a:moveTo>
                  <a:lnTo>
                    <a:pt x="1" y="3086"/>
                  </a:lnTo>
                  <a:lnTo>
                    <a:pt x="1753" y="4510"/>
                  </a:lnTo>
                  <a:lnTo>
                    <a:pt x="2808" y="1576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3"/>
            <p:cNvSpPr/>
            <p:nvPr/>
          </p:nvSpPr>
          <p:spPr>
            <a:xfrm>
              <a:off x="2568975" y="2074650"/>
              <a:ext cx="500475" cy="326125"/>
            </a:xfrm>
            <a:custGeom>
              <a:avLst/>
              <a:gdLst/>
              <a:ahLst/>
              <a:cxnLst/>
              <a:rect l="l" t="t" r="r" b="b"/>
              <a:pathLst>
                <a:path w="20019" h="13045" extrusionOk="0">
                  <a:moveTo>
                    <a:pt x="1227" y="0"/>
                  </a:moveTo>
                  <a:lnTo>
                    <a:pt x="0" y="3223"/>
                  </a:lnTo>
                  <a:lnTo>
                    <a:pt x="18628" y="13044"/>
                  </a:lnTo>
                  <a:lnTo>
                    <a:pt x="20019" y="10987"/>
                  </a:lnTo>
                  <a:lnTo>
                    <a:pt x="12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3"/>
            <p:cNvSpPr/>
            <p:nvPr/>
          </p:nvSpPr>
          <p:spPr>
            <a:xfrm>
              <a:off x="2568975" y="2120275"/>
              <a:ext cx="481925" cy="280500"/>
            </a:xfrm>
            <a:custGeom>
              <a:avLst/>
              <a:gdLst/>
              <a:ahLst/>
              <a:cxnLst/>
              <a:rect l="l" t="t" r="r" b="b"/>
              <a:pathLst>
                <a:path w="19277" h="11220" extrusionOk="0">
                  <a:moveTo>
                    <a:pt x="869" y="0"/>
                  </a:moveTo>
                  <a:lnTo>
                    <a:pt x="0" y="1398"/>
                  </a:lnTo>
                  <a:lnTo>
                    <a:pt x="18628" y="11219"/>
                  </a:lnTo>
                  <a:lnTo>
                    <a:pt x="19276" y="9822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3"/>
            <p:cNvSpPr/>
            <p:nvPr/>
          </p:nvSpPr>
          <p:spPr>
            <a:xfrm>
              <a:off x="2574875" y="2102950"/>
              <a:ext cx="137700" cy="90175"/>
            </a:xfrm>
            <a:custGeom>
              <a:avLst/>
              <a:gdLst/>
              <a:ahLst/>
              <a:cxnLst/>
              <a:rect l="l" t="t" r="r" b="b"/>
              <a:pathLst>
                <a:path w="5508" h="3607" extrusionOk="0">
                  <a:moveTo>
                    <a:pt x="2928" y="1"/>
                  </a:moveTo>
                  <a:lnTo>
                    <a:pt x="1" y="2214"/>
                  </a:lnTo>
                  <a:lnTo>
                    <a:pt x="2637" y="3607"/>
                  </a:lnTo>
                  <a:lnTo>
                    <a:pt x="5508" y="1509"/>
                  </a:lnTo>
                  <a:lnTo>
                    <a:pt x="29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3"/>
            <p:cNvSpPr/>
            <p:nvPr/>
          </p:nvSpPr>
          <p:spPr>
            <a:xfrm>
              <a:off x="2699825" y="2174350"/>
              <a:ext cx="129400" cy="81800"/>
            </a:xfrm>
            <a:custGeom>
              <a:avLst/>
              <a:gdLst/>
              <a:ahLst/>
              <a:cxnLst/>
              <a:rect l="l" t="t" r="r" b="b"/>
              <a:pathLst>
                <a:path w="5176" h="3272" extrusionOk="0">
                  <a:moveTo>
                    <a:pt x="2814" y="0"/>
                  </a:moveTo>
                  <a:lnTo>
                    <a:pt x="0" y="1993"/>
                  </a:lnTo>
                  <a:lnTo>
                    <a:pt x="2424" y="3272"/>
                  </a:lnTo>
                  <a:lnTo>
                    <a:pt x="5175" y="1380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3"/>
            <p:cNvSpPr/>
            <p:nvPr/>
          </p:nvSpPr>
          <p:spPr>
            <a:xfrm>
              <a:off x="2824150" y="2245100"/>
              <a:ext cx="120875" cy="73900"/>
            </a:xfrm>
            <a:custGeom>
              <a:avLst/>
              <a:gdLst/>
              <a:ahLst/>
              <a:cxnLst/>
              <a:rect l="l" t="t" r="r" b="b"/>
              <a:pathLst>
                <a:path w="4835" h="2956" extrusionOk="0">
                  <a:moveTo>
                    <a:pt x="2683" y="1"/>
                  </a:moveTo>
                  <a:lnTo>
                    <a:pt x="0" y="1786"/>
                  </a:lnTo>
                  <a:lnTo>
                    <a:pt x="2218" y="2955"/>
                  </a:lnTo>
                  <a:lnTo>
                    <a:pt x="4835" y="1260"/>
                  </a:lnTo>
                  <a:lnTo>
                    <a:pt x="26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3"/>
            <p:cNvSpPr/>
            <p:nvPr/>
          </p:nvSpPr>
          <p:spPr>
            <a:xfrm>
              <a:off x="2932000" y="2306300"/>
              <a:ext cx="113475" cy="67275"/>
            </a:xfrm>
            <a:custGeom>
              <a:avLst/>
              <a:gdLst/>
              <a:ahLst/>
              <a:cxnLst/>
              <a:rect l="l" t="t" r="r" b="b"/>
              <a:pathLst>
                <a:path w="4539" h="2691" extrusionOk="0">
                  <a:moveTo>
                    <a:pt x="2556" y="1"/>
                  </a:moveTo>
                  <a:lnTo>
                    <a:pt x="1" y="1611"/>
                  </a:lnTo>
                  <a:lnTo>
                    <a:pt x="2045" y="2690"/>
                  </a:lnTo>
                  <a:lnTo>
                    <a:pt x="4539" y="1160"/>
                  </a:lnTo>
                  <a:lnTo>
                    <a:pt x="25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3"/>
            <p:cNvSpPr/>
            <p:nvPr/>
          </p:nvSpPr>
          <p:spPr>
            <a:xfrm>
              <a:off x="2978425" y="2277125"/>
              <a:ext cx="118125" cy="90550"/>
            </a:xfrm>
            <a:custGeom>
              <a:avLst/>
              <a:gdLst/>
              <a:ahLst/>
              <a:cxnLst/>
              <a:rect l="l" t="t" r="r" b="b"/>
              <a:pathLst>
                <a:path w="4725" h="3622" extrusionOk="0">
                  <a:moveTo>
                    <a:pt x="4068" y="1"/>
                  </a:moveTo>
                  <a:cubicBezTo>
                    <a:pt x="2075" y="934"/>
                    <a:pt x="2085" y="943"/>
                    <a:pt x="1" y="1918"/>
                  </a:cubicBezTo>
                  <a:lnTo>
                    <a:pt x="2769" y="3621"/>
                  </a:lnTo>
                  <a:lnTo>
                    <a:pt x="4725" y="469"/>
                  </a:lnTo>
                  <a:lnTo>
                    <a:pt x="40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3"/>
            <p:cNvSpPr/>
            <p:nvPr/>
          </p:nvSpPr>
          <p:spPr>
            <a:xfrm>
              <a:off x="2986700" y="2280850"/>
              <a:ext cx="104175" cy="80850"/>
            </a:xfrm>
            <a:custGeom>
              <a:avLst/>
              <a:gdLst/>
              <a:ahLst/>
              <a:cxnLst/>
              <a:rect l="l" t="t" r="r" b="b"/>
              <a:pathLst>
                <a:path w="4167" h="3234" extrusionOk="0">
                  <a:moveTo>
                    <a:pt x="3734" y="1"/>
                  </a:moveTo>
                  <a:cubicBezTo>
                    <a:pt x="2004" y="808"/>
                    <a:pt x="1810" y="910"/>
                    <a:pt x="0" y="1754"/>
                  </a:cubicBezTo>
                  <a:lnTo>
                    <a:pt x="2402" y="3233"/>
                  </a:lnTo>
                  <a:lnTo>
                    <a:pt x="4166" y="386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3"/>
            <p:cNvSpPr/>
            <p:nvPr/>
          </p:nvSpPr>
          <p:spPr>
            <a:xfrm>
              <a:off x="3032400" y="2280850"/>
              <a:ext cx="58425" cy="42825"/>
            </a:xfrm>
            <a:custGeom>
              <a:avLst/>
              <a:gdLst/>
              <a:ahLst/>
              <a:cxnLst/>
              <a:rect l="l" t="t" r="r" b="b"/>
              <a:pathLst>
                <a:path w="2337" h="1713" extrusionOk="0">
                  <a:moveTo>
                    <a:pt x="1904" y="1"/>
                  </a:moveTo>
                  <a:cubicBezTo>
                    <a:pt x="1002" y="423"/>
                    <a:pt x="514" y="652"/>
                    <a:pt x="0" y="895"/>
                  </a:cubicBezTo>
                  <a:lnTo>
                    <a:pt x="1515" y="1713"/>
                  </a:lnTo>
                  <a:lnTo>
                    <a:pt x="2337" y="387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3"/>
            <p:cNvSpPr/>
            <p:nvPr/>
          </p:nvSpPr>
          <p:spPr>
            <a:xfrm>
              <a:off x="3009350" y="2316425"/>
              <a:ext cx="20500" cy="20200"/>
            </a:xfrm>
            <a:custGeom>
              <a:avLst/>
              <a:gdLst/>
              <a:ahLst/>
              <a:cxnLst/>
              <a:rect l="l" t="t" r="r" b="b"/>
              <a:pathLst>
                <a:path w="820" h="808" extrusionOk="0">
                  <a:moveTo>
                    <a:pt x="483" y="0"/>
                  </a:moveTo>
                  <a:cubicBezTo>
                    <a:pt x="354" y="0"/>
                    <a:pt x="215" y="80"/>
                    <a:pt x="126" y="218"/>
                  </a:cubicBezTo>
                  <a:cubicBezTo>
                    <a:pt x="0" y="416"/>
                    <a:pt x="25" y="659"/>
                    <a:pt x="181" y="761"/>
                  </a:cubicBezTo>
                  <a:cubicBezTo>
                    <a:pt x="228" y="792"/>
                    <a:pt x="283" y="807"/>
                    <a:pt x="339" y="807"/>
                  </a:cubicBezTo>
                  <a:cubicBezTo>
                    <a:pt x="467" y="807"/>
                    <a:pt x="605" y="728"/>
                    <a:pt x="693" y="589"/>
                  </a:cubicBezTo>
                  <a:cubicBezTo>
                    <a:pt x="819" y="390"/>
                    <a:pt x="795" y="147"/>
                    <a:pt x="639" y="45"/>
                  </a:cubicBezTo>
                  <a:cubicBezTo>
                    <a:pt x="592" y="15"/>
                    <a:pt x="538" y="0"/>
                    <a:pt x="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3"/>
            <p:cNvSpPr/>
            <p:nvPr/>
          </p:nvSpPr>
          <p:spPr>
            <a:xfrm>
              <a:off x="3033925" y="2330375"/>
              <a:ext cx="22400" cy="22075"/>
            </a:xfrm>
            <a:custGeom>
              <a:avLst/>
              <a:gdLst/>
              <a:ahLst/>
              <a:cxnLst/>
              <a:rect l="l" t="t" r="r" b="b"/>
              <a:pathLst>
                <a:path w="896" h="883" extrusionOk="0">
                  <a:moveTo>
                    <a:pt x="529" y="0"/>
                  </a:moveTo>
                  <a:cubicBezTo>
                    <a:pt x="388" y="0"/>
                    <a:pt x="236" y="87"/>
                    <a:pt x="140" y="239"/>
                  </a:cubicBezTo>
                  <a:cubicBezTo>
                    <a:pt x="1" y="455"/>
                    <a:pt x="28" y="722"/>
                    <a:pt x="198" y="833"/>
                  </a:cubicBezTo>
                  <a:cubicBezTo>
                    <a:pt x="250" y="866"/>
                    <a:pt x="308" y="882"/>
                    <a:pt x="368" y="882"/>
                  </a:cubicBezTo>
                  <a:cubicBezTo>
                    <a:pt x="510" y="882"/>
                    <a:pt x="662" y="794"/>
                    <a:pt x="758" y="644"/>
                  </a:cubicBezTo>
                  <a:cubicBezTo>
                    <a:pt x="896" y="426"/>
                    <a:pt x="870" y="160"/>
                    <a:pt x="699" y="50"/>
                  </a:cubicBezTo>
                  <a:cubicBezTo>
                    <a:pt x="648" y="16"/>
                    <a:pt x="590" y="0"/>
                    <a:pt x="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3"/>
            <p:cNvSpPr/>
            <p:nvPr/>
          </p:nvSpPr>
          <p:spPr>
            <a:xfrm>
              <a:off x="3056125" y="2291050"/>
              <a:ext cx="23575" cy="22100"/>
            </a:xfrm>
            <a:custGeom>
              <a:avLst/>
              <a:gdLst/>
              <a:ahLst/>
              <a:cxnLst/>
              <a:rect l="l" t="t" r="r" b="b"/>
              <a:pathLst>
                <a:path w="943" h="884" extrusionOk="0">
                  <a:moveTo>
                    <a:pt x="501" y="1"/>
                  </a:moveTo>
                  <a:cubicBezTo>
                    <a:pt x="361" y="1"/>
                    <a:pt x="220" y="76"/>
                    <a:pt x="134" y="213"/>
                  </a:cubicBezTo>
                  <a:cubicBezTo>
                    <a:pt x="0" y="420"/>
                    <a:pt x="46" y="692"/>
                    <a:pt x="232" y="818"/>
                  </a:cubicBezTo>
                  <a:cubicBezTo>
                    <a:pt x="297" y="862"/>
                    <a:pt x="370" y="883"/>
                    <a:pt x="444" y="883"/>
                  </a:cubicBezTo>
                  <a:cubicBezTo>
                    <a:pt x="583" y="883"/>
                    <a:pt x="723" y="808"/>
                    <a:pt x="809" y="672"/>
                  </a:cubicBezTo>
                  <a:cubicBezTo>
                    <a:pt x="942" y="464"/>
                    <a:pt x="899" y="193"/>
                    <a:pt x="712" y="65"/>
                  </a:cubicBezTo>
                  <a:cubicBezTo>
                    <a:pt x="647" y="21"/>
                    <a:pt x="574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3"/>
            <p:cNvSpPr/>
            <p:nvPr/>
          </p:nvSpPr>
          <p:spPr>
            <a:xfrm>
              <a:off x="3014225" y="2320525"/>
              <a:ext cx="11475" cy="11475"/>
            </a:xfrm>
            <a:custGeom>
              <a:avLst/>
              <a:gdLst/>
              <a:ahLst/>
              <a:cxnLst/>
              <a:rect l="l" t="t" r="r" b="b"/>
              <a:pathLst>
                <a:path w="459" h="459" extrusionOk="0">
                  <a:moveTo>
                    <a:pt x="268" y="1"/>
                  </a:moveTo>
                  <a:cubicBezTo>
                    <a:pt x="197" y="1"/>
                    <a:pt x="121" y="45"/>
                    <a:pt x="72" y="123"/>
                  </a:cubicBezTo>
                  <a:cubicBezTo>
                    <a:pt x="0" y="233"/>
                    <a:pt x="13" y="373"/>
                    <a:pt x="100" y="432"/>
                  </a:cubicBezTo>
                  <a:cubicBezTo>
                    <a:pt x="127" y="450"/>
                    <a:pt x="157" y="458"/>
                    <a:pt x="189" y="458"/>
                  </a:cubicBezTo>
                  <a:cubicBezTo>
                    <a:pt x="261" y="458"/>
                    <a:pt x="338" y="414"/>
                    <a:pt x="387" y="338"/>
                  </a:cubicBezTo>
                  <a:cubicBezTo>
                    <a:pt x="458" y="226"/>
                    <a:pt x="444" y="87"/>
                    <a:pt x="358" y="28"/>
                  </a:cubicBezTo>
                  <a:cubicBezTo>
                    <a:pt x="331" y="10"/>
                    <a:pt x="300" y="1"/>
                    <a:pt x="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3"/>
            <p:cNvSpPr/>
            <p:nvPr/>
          </p:nvSpPr>
          <p:spPr>
            <a:xfrm>
              <a:off x="3039125" y="2335150"/>
              <a:ext cx="12450" cy="12400"/>
            </a:xfrm>
            <a:custGeom>
              <a:avLst/>
              <a:gdLst/>
              <a:ahLst/>
              <a:cxnLst/>
              <a:rect l="l" t="t" r="r" b="b"/>
              <a:pathLst>
                <a:path w="498" h="496" extrusionOk="0">
                  <a:moveTo>
                    <a:pt x="292" y="1"/>
                  </a:moveTo>
                  <a:cubicBezTo>
                    <a:pt x="214" y="1"/>
                    <a:pt x="132" y="48"/>
                    <a:pt x="78" y="132"/>
                  </a:cubicBezTo>
                  <a:cubicBezTo>
                    <a:pt x="0" y="251"/>
                    <a:pt x="15" y="403"/>
                    <a:pt x="111" y="466"/>
                  </a:cubicBezTo>
                  <a:cubicBezTo>
                    <a:pt x="139" y="486"/>
                    <a:pt x="172" y="495"/>
                    <a:pt x="207" y="495"/>
                  </a:cubicBezTo>
                  <a:cubicBezTo>
                    <a:pt x="283" y="495"/>
                    <a:pt x="366" y="447"/>
                    <a:pt x="420" y="364"/>
                  </a:cubicBezTo>
                  <a:cubicBezTo>
                    <a:pt x="497" y="245"/>
                    <a:pt x="483" y="95"/>
                    <a:pt x="390" y="30"/>
                  </a:cubicBezTo>
                  <a:cubicBezTo>
                    <a:pt x="360" y="10"/>
                    <a:pt x="326" y="1"/>
                    <a:pt x="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3"/>
            <p:cNvSpPr/>
            <p:nvPr/>
          </p:nvSpPr>
          <p:spPr>
            <a:xfrm>
              <a:off x="3061875" y="2295825"/>
              <a:ext cx="12775" cy="12275"/>
            </a:xfrm>
            <a:custGeom>
              <a:avLst/>
              <a:gdLst/>
              <a:ahLst/>
              <a:cxnLst/>
              <a:rect l="l" t="t" r="r" b="b"/>
              <a:pathLst>
                <a:path w="511" h="491" extrusionOk="0">
                  <a:moveTo>
                    <a:pt x="283" y="1"/>
                  </a:moveTo>
                  <a:cubicBezTo>
                    <a:pt x="205" y="1"/>
                    <a:pt x="125" y="45"/>
                    <a:pt x="75" y="123"/>
                  </a:cubicBezTo>
                  <a:cubicBezTo>
                    <a:pt x="1" y="239"/>
                    <a:pt x="21" y="389"/>
                    <a:pt x="120" y="458"/>
                  </a:cubicBezTo>
                  <a:cubicBezTo>
                    <a:pt x="152" y="480"/>
                    <a:pt x="189" y="490"/>
                    <a:pt x="227" y="490"/>
                  </a:cubicBezTo>
                  <a:cubicBezTo>
                    <a:pt x="305" y="490"/>
                    <a:pt x="385" y="446"/>
                    <a:pt x="435" y="368"/>
                  </a:cubicBezTo>
                  <a:cubicBezTo>
                    <a:pt x="511" y="251"/>
                    <a:pt x="491" y="102"/>
                    <a:pt x="390" y="33"/>
                  </a:cubicBezTo>
                  <a:cubicBezTo>
                    <a:pt x="358" y="11"/>
                    <a:pt x="321" y="1"/>
                    <a:pt x="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3"/>
            <p:cNvSpPr/>
            <p:nvPr/>
          </p:nvSpPr>
          <p:spPr>
            <a:xfrm>
              <a:off x="2560050" y="2372425"/>
              <a:ext cx="312825" cy="174825"/>
            </a:xfrm>
            <a:custGeom>
              <a:avLst/>
              <a:gdLst/>
              <a:ahLst/>
              <a:cxnLst/>
              <a:rect l="l" t="t" r="r" b="b"/>
              <a:pathLst>
                <a:path w="12513" h="6993" extrusionOk="0">
                  <a:moveTo>
                    <a:pt x="98" y="1"/>
                  </a:moveTo>
                  <a:lnTo>
                    <a:pt x="1" y="178"/>
                  </a:lnTo>
                  <a:lnTo>
                    <a:pt x="12417" y="6993"/>
                  </a:lnTo>
                  <a:lnTo>
                    <a:pt x="12513" y="6815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3"/>
            <p:cNvSpPr/>
            <p:nvPr/>
          </p:nvSpPr>
          <p:spPr>
            <a:xfrm>
              <a:off x="2598175" y="2405675"/>
              <a:ext cx="25975" cy="38975"/>
            </a:xfrm>
            <a:custGeom>
              <a:avLst/>
              <a:gdLst/>
              <a:ahLst/>
              <a:cxnLst/>
              <a:rect l="l" t="t" r="r" b="b"/>
              <a:pathLst>
                <a:path w="1039" h="1559" extrusionOk="0">
                  <a:moveTo>
                    <a:pt x="890" y="1"/>
                  </a:moveTo>
                  <a:lnTo>
                    <a:pt x="1" y="1465"/>
                  </a:lnTo>
                  <a:lnTo>
                    <a:pt x="148" y="1558"/>
                  </a:lnTo>
                  <a:lnTo>
                    <a:pt x="1038" y="94"/>
                  </a:lnTo>
                  <a:lnTo>
                    <a:pt x="8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3"/>
            <p:cNvSpPr/>
            <p:nvPr/>
          </p:nvSpPr>
          <p:spPr>
            <a:xfrm>
              <a:off x="2582475" y="2264975"/>
              <a:ext cx="362725" cy="201750"/>
            </a:xfrm>
            <a:custGeom>
              <a:avLst/>
              <a:gdLst/>
              <a:ahLst/>
              <a:cxnLst/>
              <a:rect l="l" t="t" r="r" b="b"/>
              <a:pathLst>
                <a:path w="14509" h="8070" extrusionOk="0">
                  <a:moveTo>
                    <a:pt x="99" y="0"/>
                  </a:moveTo>
                  <a:lnTo>
                    <a:pt x="0" y="178"/>
                  </a:lnTo>
                  <a:lnTo>
                    <a:pt x="14413" y="8070"/>
                  </a:lnTo>
                  <a:lnTo>
                    <a:pt x="14509" y="789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3"/>
            <p:cNvSpPr/>
            <p:nvPr/>
          </p:nvSpPr>
          <p:spPr>
            <a:xfrm>
              <a:off x="2483825" y="2079400"/>
              <a:ext cx="655675" cy="561575"/>
            </a:xfrm>
            <a:custGeom>
              <a:avLst/>
              <a:gdLst/>
              <a:ahLst/>
              <a:cxnLst/>
              <a:rect l="l" t="t" r="r" b="b"/>
              <a:pathLst>
                <a:path w="26227" h="22463" extrusionOk="0">
                  <a:moveTo>
                    <a:pt x="16914" y="1"/>
                  </a:moveTo>
                  <a:lnTo>
                    <a:pt x="13718" y="2577"/>
                  </a:lnTo>
                  <a:lnTo>
                    <a:pt x="21727" y="8910"/>
                  </a:lnTo>
                  <a:cubicBezTo>
                    <a:pt x="21541" y="8998"/>
                    <a:pt x="21346" y="9091"/>
                    <a:pt x="21119" y="9198"/>
                  </a:cubicBezTo>
                  <a:lnTo>
                    <a:pt x="12097" y="3890"/>
                  </a:lnTo>
                  <a:lnTo>
                    <a:pt x="1" y="13647"/>
                  </a:lnTo>
                  <a:lnTo>
                    <a:pt x="15970" y="22331"/>
                  </a:lnTo>
                  <a:cubicBezTo>
                    <a:pt x="16134" y="22420"/>
                    <a:pt x="16312" y="22463"/>
                    <a:pt x="16487" y="22463"/>
                  </a:cubicBezTo>
                  <a:cubicBezTo>
                    <a:pt x="16864" y="22463"/>
                    <a:pt x="17229" y="22266"/>
                    <a:pt x="17428" y="21914"/>
                  </a:cubicBezTo>
                  <a:lnTo>
                    <a:pt x="22353" y="13212"/>
                  </a:lnTo>
                  <a:lnTo>
                    <a:pt x="23693" y="11055"/>
                  </a:lnTo>
                  <a:lnTo>
                    <a:pt x="23525" y="10962"/>
                  </a:lnTo>
                  <a:lnTo>
                    <a:pt x="23678" y="10700"/>
                  </a:lnTo>
                  <a:lnTo>
                    <a:pt x="23229" y="10436"/>
                  </a:lnTo>
                  <a:lnTo>
                    <a:pt x="23371" y="10207"/>
                  </a:lnTo>
                  <a:lnTo>
                    <a:pt x="23942" y="10658"/>
                  </a:lnTo>
                  <a:lnTo>
                    <a:pt x="26226" y="8392"/>
                  </a:lnTo>
                  <a:lnTo>
                    <a:pt x="1691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3"/>
            <p:cNvSpPr/>
            <p:nvPr/>
          </p:nvSpPr>
          <p:spPr>
            <a:xfrm>
              <a:off x="2908150" y="2410950"/>
              <a:ext cx="105025" cy="185250"/>
            </a:xfrm>
            <a:custGeom>
              <a:avLst/>
              <a:gdLst/>
              <a:ahLst/>
              <a:cxnLst/>
              <a:rect l="l" t="t" r="r" b="b"/>
              <a:pathLst>
                <a:path w="4201" h="7410" extrusionOk="0">
                  <a:moveTo>
                    <a:pt x="3911" y="0"/>
                  </a:moveTo>
                  <a:lnTo>
                    <a:pt x="0" y="7410"/>
                  </a:lnTo>
                  <a:cubicBezTo>
                    <a:pt x="0" y="7410"/>
                    <a:pt x="3520" y="1264"/>
                    <a:pt x="4200" y="149"/>
                  </a:cubicBezTo>
                  <a:lnTo>
                    <a:pt x="391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1" name="Google Shape;1321;p53"/>
          <p:cNvGrpSpPr/>
          <p:nvPr/>
        </p:nvGrpSpPr>
        <p:grpSpPr>
          <a:xfrm>
            <a:off x="2865275" y="953550"/>
            <a:ext cx="786625" cy="337175"/>
            <a:chOff x="3389875" y="1324800"/>
            <a:chExt cx="786625" cy="337175"/>
          </a:xfrm>
        </p:grpSpPr>
        <p:sp>
          <p:nvSpPr>
            <p:cNvPr id="1322" name="Google Shape;1322;p53"/>
            <p:cNvSpPr/>
            <p:nvPr/>
          </p:nvSpPr>
          <p:spPr>
            <a:xfrm>
              <a:off x="3750125" y="1337700"/>
              <a:ext cx="205200" cy="147425"/>
            </a:xfrm>
            <a:custGeom>
              <a:avLst/>
              <a:gdLst/>
              <a:ahLst/>
              <a:cxnLst/>
              <a:rect l="l" t="t" r="r" b="b"/>
              <a:pathLst>
                <a:path w="8208" h="5897" extrusionOk="0">
                  <a:moveTo>
                    <a:pt x="5061" y="1"/>
                  </a:moveTo>
                  <a:cubicBezTo>
                    <a:pt x="3868" y="1"/>
                    <a:pt x="2235" y="1083"/>
                    <a:pt x="1" y="4190"/>
                  </a:cubicBezTo>
                  <a:lnTo>
                    <a:pt x="492" y="4448"/>
                  </a:lnTo>
                  <a:cubicBezTo>
                    <a:pt x="492" y="4448"/>
                    <a:pt x="2947" y="714"/>
                    <a:pt x="5063" y="714"/>
                  </a:cubicBezTo>
                  <a:cubicBezTo>
                    <a:pt x="6286" y="714"/>
                    <a:pt x="7396" y="1961"/>
                    <a:pt x="7854" y="5897"/>
                  </a:cubicBezTo>
                  <a:lnTo>
                    <a:pt x="8208" y="5705"/>
                  </a:lnTo>
                  <a:cubicBezTo>
                    <a:pt x="8208" y="5705"/>
                    <a:pt x="7798" y="1"/>
                    <a:pt x="50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3"/>
            <p:cNvSpPr/>
            <p:nvPr/>
          </p:nvSpPr>
          <p:spPr>
            <a:xfrm>
              <a:off x="3763800" y="1399575"/>
              <a:ext cx="47625" cy="29550"/>
            </a:xfrm>
            <a:custGeom>
              <a:avLst/>
              <a:gdLst/>
              <a:ahLst/>
              <a:cxnLst/>
              <a:rect l="l" t="t" r="r" b="b"/>
              <a:pathLst>
                <a:path w="1905" h="1182" extrusionOk="0">
                  <a:moveTo>
                    <a:pt x="245" y="0"/>
                  </a:moveTo>
                  <a:lnTo>
                    <a:pt x="1" y="823"/>
                  </a:lnTo>
                  <a:lnTo>
                    <a:pt x="1801" y="1181"/>
                  </a:lnTo>
                  <a:lnTo>
                    <a:pt x="1905" y="23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3"/>
            <p:cNvSpPr/>
            <p:nvPr/>
          </p:nvSpPr>
          <p:spPr>
            <a:xfrm>
              <a:off x="3917300" y="1435475"/>
              <a:ext cx="46450" cy="29225"/>
            </a:xfrm>
            <a:custGeom>
              <a:avLst/>
              <a:gdLst/>
              <a:ahLst/>
              <a:cxnLst/>
              <a:rect l="l" t="t" r="r" b="b"/>
              <a:pathLst>
                <a:path w="1858" h="1169" extrusionOk="0">
                  <a:moveTo>
                    <a:pt x="45" y="0"/>
                  </a:moveTo>
                  <a:lnTo>
                    <a:pt x="0" y="956"/>
                  </a:lnTo>
                  <a:lnTo>
                    <a:pt x="1811" y="1168"/>
                  </a:lnTo>
                  <a:lnTo>
                    <a:pt x="1857" y="21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3"/>
            <p:cNvSpPr/>
            <p:nvPr/>
          </p:nvSpPr>
          <p:spPr>
            <a:xfrm>
              <a:off x="3399450" y="1350050"/>
              <a:ext cx="758700" cy="297525"/>
            </a:xfrm>
            <a:custGeom>
              <a:avLst/>
              <a:gdLst/>
              <a:ahLst/>
              <a:cxnLst/>
              <a:rect l="l" t="t" r="r" b="b"/>
              <a:pathLst>
                <a:path w="30348" h="11901" extrusionOk="0">
                  <a:moveTo>
                    <a:pt x="0" y="0"/>
                  </a:moveTo>
                  <a:lnTo>
                    <a:pt x="1833" y="11900"/>
                  </a:lnTo>
                  <a:lnTo>
                    <a:pt x="30347" y="6433"/>
                  </a:lnTo>
                  <a:lnTo>
                    <a:pt x="30097" y="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3"/>
            <p:cNvSpPr/>
            <p:nvPr/>
          </p:nvSpPr>
          <p:spPr>
            <a:xfrm>
              <a:off x="3411800" y="1446225"/>
              <a:ext cx="747000" cy="97925"/>
            </a:xfrm>
            <a:custGeom>
              <a:avLst/>
              <a:gdLst/>
              <a:ahLst/>
              <a:cxnLst/>
              <a:rect l="l" t="t" r="r" b="b"/>
              <a:pathLst>
                <a:path w="29880" h="3917" extrusionOk="0">
                  <a:moveTo>
                    <a:pt x="0" y="1"/>
                  </a:moveTo>
                  <a:lnTo>
                    <a:pt x="746" y="3916"/>
                  </a:lnTo>
                  <a:lnTo>
                    <a:pt x="29879" y="1876"/>
                  </a:lnTo>
                  <a:lnTo>
                    <a:pt x="29826" y="13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3"/>
            <p:cNvSpPr/>
            <p:nvPr/>
          </p:nvSpPr>
          <p:spPr>
            <a:xfrm>
              <a:off x="4123250" y="1471600"/>
              <a:ext cx="43025" cy="59025"/>
            </a:xfrm>
            <a:custGeom>
              <a:avLst/>
              <a:gdLst/>
              <a:ahLst/>
              <a:cxnLst/>
              <a:rect l="l" t="t" r="r" b="b"/>
              <a:pathLst>
                <a:path w="1721" h="2361" extrusionOk="0">
                  <a:moveTo>
                    <a:pt x="1641" y="1"/>
                  </a:moveTo>
                  <a:lnTo>
                    <a:pt x="1" y="231"/>
                  </a:lnTo>
                  <a:lnTo>
                    <a:pt x="157" y="1981"/>
                  </a:lnTo>
                  <a:lnTo>
                    <a:pt x="1720" y="2360"/>
                  </a:lnTo>
                  <a:lnTo>
                    <a:pt x="16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3"/>
            <p:cNvSpPr/>
            <p:nvPr/>
          </p:nvSpPr>
          <p:spPr>
            <a:xfrm>
              <a:off x="4154300" y="1458725"/>
              <a:ext cx="22200" cy="82950"/>
            </a:xfrm>
            <a:custGeom>
              <a:avLst/>
              <a:gdLst/>
              <a:ahLst/>
              <a:cxnLst/>
              <a:rect l="l" t="t" r="r" b="b"/>
              <a:pathLst>
                <a:path w="888" h="3318" extrusionOk="0">
                  <a:moveTo>
                    <a:pt x="350" y="0"/>
                  </a:moveTo>
                  <a:cubicBezTo>
                    <a:pt x="338" y="0"/>
                    <a:pt x="326" y="1"/>
                    <a:pt x="315" y="3"/>
                  </a:cubicBezTo>
                  <a:lnTo>
                    <a:pt x="239" y="19"/>
                  </a:lnTo>
                  <a:cubicBezTo>
                    <a:pt x="93" y="48"/>
                    <a:pt x="0" y="248"/>
                    <a:pt x="24" y="487"/>
                  </a:cubicBezTo>
                  <a:lnTo>
                    <a:pt x="251" y="2849"/>
                  </a:lnTo>
                  <a:cubicBezTo>
                    <a:pt x="275" y="3090"/>
                    <a:pt x="411" y="3293"/>
                    <a:pt x="564" y="3315"/>
                  </a:cubicBezTo>
                  <a:lnTo>
                    <a:pt x="600" y="3316"/>
                  </a:lnTo>
                  <a:cubicBezTo>
                    <a:pt x="608" y="3317"/>
                    <a:pt x="616" y="3317"/>
                    <a:pt x="623" y="3317"/>
                  </a:cubicBezTo>
                  <a:cubicBezTo>
                    <a:pt x="697" y="3317"/>
                    <a:pt x="763" y="3275"/>
                    <a:pt x="812" y="3197"/>
                  </a:cubicBezTo>
                  <a:cubicBezTo>
                    <a:pt x="863" y="3111"/>
                    <a:pt x="888" y="2990"/>
                    <a:pt x="878" y="2861"/>
                  </a:cubicBezTo>
                  <a:lnTo>
                    <a:pt x="692" y="480"/>
                  </a:lnTo>
                  <a:cubicBezTo>
                    <a:pt x="680" y="344"/>
                    <a:pt x="634" y="212"/>
                    <a:pt x="561" y="122"/>
                  </a:cubicBezTo>
                  <a:cubicBezTo>
                    <a:pt x="499" y="43"/>
                    <a:pt x="424" y="0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3"/>
            <p:cNvSpPr/>
            <p:nvPr/>
          </p:nvSpPr>
          <p:spPr>
            <a:xfrm>
              <a:off x="3389875" y="1333200"/>
              <a:ext cx="64175" cy="328775"/>
            </a:xfrm>
            <a:custGeom>
              <a:avLst/>
              <a:gdLst/>
              <a:ahLst/>
              <a:cxnLst/>
              <a:rect l="l" t="t" r="r" b="b"/>
              <a:pathLst>
                <a:path w="2567" h="13151" extrusionOk="0">
                  <a:moveTo>
                    <a:pt x="350" y="1"/>
                  </a:moveTo>
                  <a:cubicBezTo>
                    <a:pt x="332" y="1"/>
                    <a:pt x="315" y="3"/>
                    <a:pt x="297" y="8"/>
                  </a:cubicBezTo>
                  <a:lnTo>
                    <a:pt x="221" y="33"/>
                  </a:lnTo>
                  <a:cubicBezTo>
                    <a:pt x="78" y="76"/>
                    <a:pt x="1" y="280"/>
                    <a:pt x="40" y="509"/>
                  </a:cubicBezTo>
                  <a:lnTo>
                    <a:pt x="1923" y="12728"/>
                  </a:lnTo>
                  <a:cubicBezTo>
                    <a:pt x="1962" y="12962"/>
                    <a:pt x="2111" y="13147"/>
                    <a:pt x="2267" y="13150"/>
                  </a:cubicBezTo>
                  <a:lnTo>
                    <a:pt x="2303" y="13150"/>
                  </a:lnTo>
                  <a:cubicBezTo>
                    <a:pt x="2307" y="13150"/>
                    <a:pt x="2312" y="13150"/>
                    <a:pt x="2316" y="13150"/>
                  </a:cubicBezTo>
                  <a:cubicBezTo>
                    <a:pt x="2395" y="13150"/>
                    <a:pt x="2461" y="13101"/>
                    <a:pt x="2505" y="13017"/>
                  </a:cubicBezTo>
                  <a:cubicBezTo>
                    <a:pt x="2552" y="12926"/>
                    <a:pt x="2566" y="12805"/>
                    <a:pt x="2548" y="12680"/>
                  </a:cubicBezTo>
                  <a:lnTo>
                    <a:pt x="704" y="436"/>
                  </a:lnTo>
                  <a:cubicBezTo>
                    <a:pt x="684" y="303"/>
                    <a:pt x="627" y="180"/>
                    <a:pt x="549" y="100"/>
                  </a:cubicBezTo>
                  <a:cubicBezTo>
                    <a:pt x="487" y="36"/>
                    <a:pt x="417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3"/>
            <p:cNvSpPr/>
            <p:nvPr/>
          </p:nvSpPr>
          <p:spPr>
            <a:xfrm>
              <a:off x="3414650" y="1489500"/>
              <a:ext cx="759875" cy="110900"/>
            </a:xfrm>
            <a:custGeom>
              <a:avLst/>
              <a:gdLst/>
              <a:ahLst/>
              <a:cxnLst/>
              <a:rect l="l" t="t" r="r" b="b"/>
              <a:pathLst>
                <a:path w="30395" h="4436" extrusionOk="0">
                  <a:moveTo>
                    <a:pt x="30366" y="1"/>
                  </a:moveTo>
                  <a:lnTo>
                    <a:pt x="1" y="419"/>
                  </a:lnTo>
                  <a:lnTo>
                    <a:pt x="668" y="4436"/>
                  </a:lnTo>
                  <a:lnTo>
                    <a:pt x="30395" y="360"/>
                  </a:lnTo>
                  <a:lnTo>
                    <a:pt x="3036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3"/>
            <p:cNvSpPr/>
            <p:nvPr/>
          </p:nvSpPr>
          <p:spPr>
            <a:xfrm>
              <a:off x="3870925" y="1511875"/>
              <a:ext cx="144350" cy="33775"/>
            </a:xfrm>
            <a:custGeom>
              <a:avLst/>
              <a:gdLst/>
              <a:ahLst/>
              <a:cxnLst/>
              <a:rect l="l" t="t" r="r" b="b"/>
              <a:pathLst>
                <a:path w="5774" h="1351" extrusionOk="0">
                  <a:moveTo>
                    <a:pt x="5744" y="0"/>
                  </a:moveTo>
                  <a:lnTo>
                    <a:pt x="0" y="742"/>
                  </a:lnTo>
                  <a:lnTo>
                    <a:pt x="66" y="1350"/>
                  </a:lnTo>
                  <a:lnTo>
                    <a:pt x="5774" y="363"/>
                  </a:lnTo>
                  <a:lnTo>
                    <a:pt x="574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3"/>
            <p:cNvSpPr/>
            <p:nvPr/>
          </p:nvSpPr>
          <p:spPr>
            <a:xfrm>
              <a:off x="3408575" y="1351725"/>
              <a:ext cx="68775" cy="294375"/>
            </a:xfrm>
            <a:custGeom>
              <a:avLst/>
              <a:gdLst/>
              <a:ahLst/>
              <a:cxnLst/>
              <a:rect l="l" t="t" r="r" b="b"/>
              <a:pathLst>
                <a:path w="2751" h="11775" extrusionOk="0">
                  <a:moveTo>
                    <a:pt x="0" y="0"/>
                  </a:moveTo>
                  <a:lnTo>
                    <a:pt x="1775" y="11775"/>
                  </a:lnTo>
                  <a:lnTo>
                    <a:pt x="2750" y="11589"/>
                  </a:lnTo>
                  <a:lnTo>
                    <a:pt x="418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3"/>
            <p:cNvSpPr/>
            <p:nvPr/>
          </p:nvSpPr>
          <p:spPr>
            <a:xfrm>
              <a:off x="4160625" y="1499350"/>
              <a:ext cx="11400" cy="9900"/>
            </a:xfrm>
            <a:custGeom>
              <a:avLst/>
              <a:gdLst/>
              <a:ahLst/>
              <a:cxnLst/>
              <a:rect l="l" t="t" r="r" b="b"/>
              <a:pathLst>
                <a:path w="456" h="396" extrusionOk="0">
                  <a:moveTo>
                    <a:pt x="0" y="0"/>
                  </a:moveTo>
                  <a:lnTo>
                    <a:pt x="25" y="395"/>
                  </a:lnTo>
                  <a:lnTo>
                    <a:pt x="456" y="395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3"/>
            <p:cNvSpPr/>
            <p:nvPr/>
          </p:nvSpPr>
          <p:spPr>
            <a:xfrm>
              <a:off x="3474950" y="1412625"/>
              <a:ext cx="43700" cy="68525"/>
            </a:xfrm>
            <a:custGeom>
              <a:avLst/>
              <a:gdLst/>
              <a:ahLst/>
              <a:cxnLst/>
              <a:rect l="l" t="t" r="r" b="b"/>
              <a:pathLst>
                <a:path w="1748" h="2741" extrusionOk="0">
                  <a:moveTo>
                    <a:pt x="1" y="1"/>
                  </a:moveTo>
                  <a:lnTo>
                    <a:pt x="1" y="1"/>
                  </a:lnTo>
                  <a:cubicBezTo>
                    <a:pt x="108" y="645"/>
                    <a:pt x="1747" y="2741"/>
                    <a:pt x="1747" y="274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3"/>
            <p:cNvSpPr/>
            <p:nvPr/>
          </p:nvSpPr>
          <p:spPr>
            <a:xfrm>
              <a:off x="3725500" y="1528775"/>
              <a:ext cx="18400" cy="54450"/>
            </a:xfrm>
            <a:custGeom>
              <a:avLst/>
              <a:gdLst/>
              <a:ahLst/>
              <a:cxnLst/>
              <a:rect l="l" t="t" r="r" b="b"/>
              <a:pathLst>
                <a:path w="736" h="2178" extrusionOk="0">
                  <a:moveTo>
                    <a:pt x="735" y="0"/>
                  </a:moveTo>
                  <a:cubicBezTo>
                    <a:pt x="436" y="262"/>
                    <a:pt x="1" y="2177"/>
                    <a:pt x="1" y="2177"/>
                  </a:cubicBezTo>
                  <a:lnTo>
                    <a:pt x="73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3"/>
            <p:cNvSpPr/>
            <p:nvPr/>
          </p:nvSpPr>
          <p:spPr>
            <a:xfrm>
              <a:off x="3806500" y="1324825"/>
              <a:ext cx="148125" cy="80850"/>
            </a:xfrm>
            <a:custGeom>
              <a:avLst/>
              <a:gdLst/>
              <a:ahLst/>
              <a:cxnLst/>
              <a:rect l="l" t="t" r="r" b="b"/>
              <a:pathLst>
                <a:path w="5925" h="3234" extrusionOk="0">
                  <a:moveTo>
                    <a:pt x="2899" y="0"/>
                  </a:moveTo>
                  <a:cubicBezTo>
                    <a:pt x="2100" y="0"/>
                    <a:pt x="1144" y="413"/>
                    <a:pt x="0" y="1463"/>
                  </a:cubicBezTo>
                  <a:lnTo>
                    <a:pt x="938" y="2601"/>
                  </a:lnTo>
                  <a:cubicBezTo>
                    <a:pt x="1662" y="2001"/>
                    <a:pt x="2290" y="1719"/>
                    <a:pt x="2823" y="1719"/>
                  </a:cubicBezTo>
                  <a:cubicBezTo>
                    <a:pt x="3557" y="1719"/>
                    <a:pt x="4110" y="2254"/>
                    <a:pt x="4484" y="3234"/>
                  </a:cubicBezTo>
                  <a:lnTo>
                    <a:pt x="5924" y="2740"/>
                  </a:lnTo>
                  <a:cubicBezTo>
                    <a:pt x="5294" y="1364"/>
                    <a:pt x="4353" y="0"/>
                    <a:pt x="28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3"/>
            <p:cNvSpPr/>
            <p:nvPr/>
          </p:nvSpPr>
          <p:spPr>
            <a:xfrm>
              <a:off x="3824075" y="1357475"/>
              <a:ext cx="104050" cy="48200"/>
            </a:xfrm>
            <a:custGeom>
              <a:avLst/>
              <a:gdLst/>
              <a:ahLst/>
              <a:cxnLst/>
              <a:rect l="l" t="t" r="r" b="b"/>
              <a:pathLst>
                <a:path w="4162" h="1928" extrusionOk="0">
                  <a:moveTo>
                    <a:pt x="2108" y="0"/>
                  </a:moveTo>
                  <a:cubicBezTo>
                    <a:pt x="1460" y="0"/>
                    <a:pt x="737" y="329"/>
                    <a:pt x="0" y="987"/>
                  </a:cubicBezTo>
                  <a:lnTo>
                    <a:pt x="235" y="1295"/>
                  </a:lnTo>
                  <a:cubicBezTo>
                    <a:pt x="959" y="695"/>
                    <a:pt x="1587" y="413"/>
                    <a:pt x="2120" y="413"/>
                  </a:cubicBezTo>
                  <a:cubicBezTo>
                    <a:pt x="2854" y="413"/>
                    <a:pt x="3407" y="948"/>
                    <a:pt x="3781" y="1928"/>
                  </a:cubicBezTo>
                  <a:lnTo>
                    <a:pt x="4162" y="1812"/>
                  </a:lnTo>
                  <a:cubicBezTo>
                    <a:pt x="3721" y="604"/>
                    <a:pt x="2984" y="0"/>
                    <a:pt x="210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3"/>
            <p:cNvSpPr/>
            <p:nvPr/>
          </p:nvSpPr>
          <p:spPr>
            <a:xfrm>
              <a:off x="3806500" y="1324800"/>
              <a:ext cx="148125" cy="72675"/>
            </a:xfrm>
            <a:custGeom>
              <a:avLst/>
              <a:gdLst/>
              <a:ahLst/>
              <a:cxnLst/>
              <a:rect l="l" t="t" r="r" b="b"/>
              <a:pathLst>
                <a:path w="5925" h="2907" extrusionOk="0">
                  <a:moveTo>
                    <a:pt x="2899" y="1"/>
                  </a:moveTo>
                  <a:cubicBezTo>
                    <a:pt x="2099" y="1"/>
                    <a:pt x="1144" y="413"/>
                    <a:pt x="0" y="1462"/>
                  </a:cubicBezTo>
                  <a:lnTo>
                    <a:pt x="380" y="1923"/>
                  </a:lnTo>
                  <a:cubicBezTo>
                    <a:pt x="1306" y="1189"/>
                    <a:pt x="2099" y="890"/>
                    <a:pt x="2779" y="890"/>
                  </a:cubicBezTo>
                  <a:cubicBezTo>
                    <a:pt x="3977" y="890"/>
                    <a:pt x="4826" y="1813"/>
                    <a:pt x="5440" y="2907"/>
                  </a:cubicBezTo>
                  <a:lnTo>
                    <a:pt x="5924" y="2741"/>
                  </a:lnTo>
                  <a:cubicBezTo>
                    <a:pt x="5294" y="1365"/>
                    <a:pt x="4353" y="1"/>
                    <a:pt x="2899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3"/>
            <p:cNvSpPr/>
            <p:nvPr/>
          </p:nvSpPr>
          <p:spPr>
            <a:xfrm>
              <a:off x="4123250" y="1472900"/>
              <a:ext cx="37300" cy="56725"/>
            </a:xfrm>
            <a:custGeom>
              <a:avLst/>
              <a:gdLst/>
              <a:ahLst/>
              <a:cxnLst/>
              <a:rect l="l" t="t" r="r" b="b"/>
              <a:pathLst>
                <a:path w="1492" h="2269" extrusionOk="0">
                  <a:moveTo>
                    <a:pt x="1272" y="0"/>
                  </a:moveTo>
                  <a:lnTo>
                    <a:pt x="1" y="179"/>
                  </a:lnTo>
                  <a:lnTo>
                    <a:pt x="1153" y="2206"/>
                  </a:lnTo>
                  <a:lnTo>
                    <a:pt x="1491" y="2268"/>
                  </a:lnTo>
                  <a:lnTo>
                    <a:pt x="127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3"/>
            <p:cNvSpPr/>
            <p:nvPr/>
          </p:nvSpPr>
          <p:spPr>
            <a:xfrm>
              <a:off x="3435225" y="1592250"/>
              <a:ext cx="10550" cy="11800"/>
            </a:xfrm>
            <a:custGeom>
              <a:avLst/>
              <a:gdLst/>
              <a:ahLst/>
              <a:cxnLst/>
              <a:rect l="l" t="t" r="r" b="b"/>
              <a:pathLst>
                <a:path w="422" h="472" extrusionOk="0">
                  <a:moveTo>
                    <a:pt x="397" y="1"/>
                  </a:moveTo>
                  <a:lnTo>
                    <a:pt x="1" y="81"/>
                  </a:lnTo>
                  <a:lnTo>
                    <a:pt x="24" y="472"/>
                  </a:lnTo>
                  <a:lnTo>
                    <a:pt x="422" y="393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3"/>
            <p:cNvSpPr/>
            <p:nvPr/>
          </p:nvSpPr>
          <p:spPr>
            <a:xfrm>
              <a:off x="3799150" y="1350050"/>
              <a:ext cx="40300" cy="44925"/>
            </a:xfrm>
            <a:custGeom>
              <a:avLst/>
              <a:gdLst/>
              <a:ahLst/>
              <a:cxnLst/>
              <a:rect l="l" t="t" r="r" b="b"/>
              <a:pathLst>
                <a:path w="1612" h="1797" extrusionOk="0">
                  <a:moveTo>
                    <a:pt x="387" y="0"/>
                  </a:moveTo>
                  <a:lnTo>
                    <a:pt x="1" y="322"/>
                  </a:lnTo>
                  <a:lnTo>
                    <a:pt x="1222" y="1797"/>
                  </a:lnTo>
                  <a:lnTo>
                    <a:pt x="1611" y="1474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3"/>
            <p:cNvSpPr/>
            <p:nvPr/>
          </p:nvSpPr>
          <p:spPr>
            <a:xfrm>
              <a:off x="3910925" y="1385550"/>
              <a:ext cx="49500" cy="27325"/>
            </a:xfrm>
            <a:custGeom>
              <a:avLst/>
              <a:gdLst/>
              <a:ahLst/>
              <a:cxnLst/>
              <a:rect l="l" t="t" r="r" b="b"/>
              <a:pathLst>
                <a:path w="1980" h="1093" extrusionOk="0">
                  <a:moveTo>
                    <a:pt x="1816" y="0"/>
                  </a:moveTo>
                  <a:lnTo>
                    <a:pt x="1" y="617"/>
                  </a:lnTo>
                  <a:lnTo>
                    <a:pt x="164" y="1092"/>
                  </a:lnTo>
                  <a:lnTo>
                    <a:pt x="1979" y="475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53"/>
          <p:cNvGrpSpPr/>
          <p:nvPr/>
        </p:nvGrpSpPr>
        <p:grpSpPr>
          <a:xfrm>
            <a:off x="1108475" y="851850"/>
            <a:ext cx="919500" cy="703975"/>
            <a:chOff x="2028525" y="1077825"/>
            <a:chExt cx="919500" cy="703975"/>
          </a:xfrm>
        </p:grpSpPr>
        <p:sp>
          <p:nvSpPr>
            <p:cNvPr id="1344" name="Google Shape;1344;p53"/>
            <p:cNvSpPr/>
            <p:nvPr/>
          </p:nvSpPr>
          <p:spPr>
            <a:xfrm>
              <a:off x="2261075" y="1143925"/>
              <a:ext cx="404050" cy="160650"/>
            </a:xfrm>
            <a:custGeom>
              <a:avLst/>
              <a:gdLst/>
              <a:ahLst/>
              <a:cxnLst/>
              <a:rect l="l" t="t" r="r" b="b"/>
              <a:pathLst>
                <a:path w="16162" h="6426" extrusionOk="0">
                  <a:moveTo>
                    <a:pt x="11603" y="0"/>
                  </a:moveTo>
                  <a:cubicBezTo>
                    <a:pt x="8172" y="0"/>
                    <a:pt x="4964" y="4333"/>
                    <a:pt x="1" y="6237"/>
                  </a:cubicBezTo>
                  <a:lnTo>
                    <a:pt x="64" y="6426"/>
                  </a:lnTo>
                  <a:cubicBezTo>
                    <a:pt x="1604" y="5726"/>
                    <a:pt x="3185" y="4855"/>
                    <a:pt x="5551" y="3170"/>
                  </a:cubicBezTo>
                  <a:cubicBezTo>
                    <a:pt x="8655" y="962"/>
                    <a:pt x="10444" y="211"/>
                    <a:pt x="11703" y="211"/>
                  </a:cubicBezTo>
                  <a:cubicBezTo>
                    <a:pt x="13503" y="211"/>
                    <a:pt x="14223" y="1746"/>
                    <a:pt x="16162" y="2759"/>
                  </a:cubicBezTo>
                  <a:cubicBezTo>
                    <a:pt x="14507" y="756"/>
                    <a:pt x="13036" y="0"/>
                    <a:pt x="1160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3"/>
            <p:cNvSpPr/>
            <p:nvPr/>
          </p:nvSpPr>
          <p:spPr>
            <a:xfrm>
              <a:off x="2256225" y="1143575"/>
              <a:ext cx="404025" cy="160675"/>
            </a:xfrm>
            <a:custGeom>
              <a:avLst/>
              <a:gdLst/>
              <a:ahLst/>
              <a:cxnLst/>
              <a:rect l="l" t="t" r="r" b="b"/>
              <a:pathLst>
                <a:path w="16161" h="6427" extrusionOk="0">
                  <a:moveTo>
                    <a:pt x="11601" y="0"/>
                  </a:moveTo>
                  <a:cubicBezTo>
                    <a:pt x="8171" y="0"/>
                    <a:pt x="4963" y="4333"/>
                    <a:pt x="0" y="6238"/>
                  </a:cubicBezTo>
                  <a:lnTo>
                    <a:pt x="63" y="6427"/>
                  </a:lnTo>
                  <a:cubicBezTo>
                    <a:pt x="1604" y="5728"/>
                    <a:pt x="3184" y="4856"/>
                    <a:pt x="5549" y="3174"/>
                  </a:cubicBezTo>
                  <a:cubicBezTo>
                    <a:pt x="8654" y="966"/>
                    <a:pt x="10442" y="214"/>
                    <a:pt x="11702" y="214"/>
                  </a:cubicBezTo>
                  <a:cubicBezTo>
                    <a:pt x="13503" y="214"/>
                    <a:pt x="14223" y="1750"/>
                    <a:pt x="16161" y="2762"/>
                  </a:cubicBezTo>
                  <a:cubicBezTo>
                    <a:pt x="14506" y="757"/>
                    <a:pt x="13034" y="0"/>
                    <a:pt x="11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3"/>
            <p:cNvSpPr/>
            <p:nvPr/>
          </p:nvSpPr>
          <p:spPr>
            <a:xfrm>
              <a:off x="2729700" y="1370900"/>
              <a:ext cx="92750" cy="108600"/>
            </a:xfrm>
            <a:custGeom>
              <a:avLst/>
              <a:gdLst/>
              <a:ahLst/>
              <a:cxnLst/>
              <a:rect l="l" t="t" r="r" b="b"/>
              <a:pathLst>
                <a:path w="3710" h="4344" extrusionOk="0">
                  <a:moveTo>
                    <a:pt x="2476" y="1"/>
                  </a:moveTo>
                  <a:lnTo>
                    <a:pt x="0" y="1174"/>
                  </a:lnTo>
                  <a:lnTo>
                    <a:pt x="937" y="4344"/>
                  </a:lnTo>
                  <a:lnTo>
                    <a:pt x="3710" y="3146"/>
                  </a:lnTo>
                  <a:lnTo>
                    <a:pt x="24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3"/>
            <p:cNvSpPr/>
            <p:nvPr/>
          </p:nvSpPr>
          <p:spPr>
            <a:xfrm>
              <a:off x="2729550" y="1370900"/>
              <a:ext cx="73850" cy="60475"/>
            </a:xfrm>
            <a:custGeom>
              <a:avLst/>
              <a:gdLst/>
              <a:ahLst/>
              <a:cxnLst/>
              <a:rect l="l" t="t" r="r" b="b"/>
              <a:pathLst>
                <a:path w="2954" h="2419" extrusionOk="0">
                  <a:moveTo>
                    <a:pt x="2482" y="1"/>
                  </a:moveTo>
                  <a:lnTo>
                    <a:pt x="1" y="1163"/>
                  </a:lnTo>
                  <a:lnTo>
                    <a:pt x="121" y="2418"/>
                  </a:lnTo>
                  <a:lnTo>
                    <a:pt x="2954" y="1104"/>
                  </a:lnTo>
                  <a:lnTo>
                    <a:pt x="248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3"/>
            <p:cNvSpPr/>
            <p:nvPr/>
          </p:nvSpPr>
          <p:spPr>
            <a:xfrm>
              <a:off x="2755275" y="1428950"/>
              <a:ext cx="71100" cy="52050"/>
            </a:xfrm>
            <a:custGeom>
              <a:avLst/>
              <a:gdLst/>
              <a:ahLst/>
              <a:cxnLst/>
              <a:rect l="l" t="t" r="r" b="b"/>
              <a:pathLst>
                <a:path w="2844" h="2082" extrusionOk="0">
                  <a:moveTo>
                    <a:pt x="2505" y="1"/>
                  </a:moveTo>
                  <a:lnTo>
                    <a:pt x="14" y="1139"/>
                  </a:lnTo>
                  <a:lnTo>
                    <a:pt x="1" y="2082"/>
                  </a:lnTo>
                  <a:lnTo>
                    <a:pt x="2844" y="795"/>
                  </a:lnTo>
                  <a:lnTo>
                    <a:pt x="250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3"/>
            <p:cNvSpPr/>
            <p:nvPr/>
          </p:nvSpPr>
          <p:spPr>
            <a:xfrm>
              <a:off x="2699600" y="1355050"/>
              <a:ext cx="112650" cy="186300"/>
            </a:xfrm>
            <a:custGeom>
              <a:avLst/>
              <a:gdLst/>
              <a:ahLst/>
              <a:cxnLst/>
              <a:rect l="l" t="t" r="r" b="b"/>
              <a:pathLst>
                <a:path w="4506" h="7452" extrusionOk="0">
                  <a:moveTo>
                    <a:pt x="1804" y="0"/>
                  </a:moveTo>
                  <a:lnTo>
                    <a:pt x="1" y="1023"/>
                  </a:lnTo>
                  <a:lnTo>
                    <a:pt x="2426" y="7452"/>
                  </a:lnTo>
                  <a:lnTo>
                    <a:pt x="4506" y="6533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3"/>
            <p:cNvSpPr/>
            <p:nvPr/>
          </p:nvSpPr>
          <p:spPr>
            <a:xfrm>
              <a:off x="2726950" y="1423650"/>
              <a:ext cx="74675" cy="99200"/>
            </a:xfrm>
            <a:custGeom>
              <a:avLst/>
              <a:gdLst/>
              <a:ahLst/>
              <a:cxnLst/>
              <a:rect l="l" t="t" r="r" b="b"/>
              <a:pathLst>
                <a:path w="2987" h="3968" extrusionOk="0">
                  <a:moveTo>
                    <a:pt x="1835" y="1"/>
                  </a:moveTo>
                  <a:lnTo>
                    <a:pt x="0" y="870"/>
                  </a:lnTo>
                  <a:lnTo>
                    <a:pt x="735" y="3967"/>
                  </a:lnTo>
                  <a:lnTo>
                    <a:pt x="2986" y="279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3"/>
            <p:cNvSpPr/>
            <p:nvPr/>
          </p:nvSpPr>
          <p:spPr>
            <a:xfrm>
              <a:off x="2698250" y="1355050"/>
              <a:ext cx="74950" cy="91750"/>
            </a:xfrm>
            <a:custGeom>
              <a:avLst/>
              <a:gdLst/>
              <a:ahLst/>
              <a:cxnLst/>
              <a:rect l="l" t="t" r="r" b="b"/>
              <a:pathLst>
                <a:path w="2998" h="3670" extrusionOk="0">
                  <a:moveTo>
                    <a:pt x="1858" y="0"/>
                  </a:moveTo>
                  <a:lnTo>
                    <a:pt x="0" y="898"/>
                  </a:lnTo>
                  <a:lnTo>
                    <a:pt x="869" y="3669"/>
                  </a:lnTo>
                  <a:lnTo>
                    <a:pt x="2998" y="2748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3"/>
            <p:cNvSpPr/>
            <p:nvPr/>
          </p:nvSpPr>
          <p:spPr>
            <a:xfrm>
              <a:off x="2572950" y="1200225"/>
              <a:ext cx="103225" cy="169050"/>
            </a:xfrm>
            <a:custGeom>
              <a:avLst/>
              <a:gdLst/>
              <a:ahLst/>
              <a:cxnLst/>
              <a:rect l="l" t="t" r="r" b="b"/>
              <a:pathLst>
                <a:path w="4129" h="6762" extrusionOk="0">
                  <a:moveTo>
                    <a:pt x="864" y="1"/>
                  </a:moveTo>
                  <a:lnTo>
                    <a:pt x="0" y="172"/>
                  </a:lnTo>
                  <a:lnTo>
                    <a:pt x="2103" y="6762"/>
                  </a:lnTo>
                  <a:lnTo>
                    <a:pt x="4129" y="6255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3"/>
            <p:cNvSpPr/>
            <p:nvPr/>
          </p:nvSpPr>
          <p:spPr>
            <a:xfrm>
              <a:off x="2473275" y="1134675"/>
              <a:ext cx="233675" cy="182850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2" y="1"/>
                  </a:moveTo>
                  <a:cubicBezTo>
                    <a:pt x="4611" y="1"/>
                    <a:pt x="4123" y="70"/>
                    <a:pt x="3637" y="216"/>
                  </a:cubicBezTo>
                  <a:cubicBezTo>
                    <a:pt x="1370" y="898"/>
                    <a:pt x="0" y="2992"/>
                    <a:pt x="573" y="4892"/>
                  </a:cubicBezTo>
                  <a:cubicBezTo>
                    <a:pt x="1023" y="6384"/>
                    <a:pt x="2537" y="7314"/>
                    <a:pt x="4263" y="7314"/>
                  </a:cubicBezTo>
                  <a:cubicBezTo>
                    <a:pt x="4736" y="7314"/>
                    <a:pt x="5224" y="7244"/>
                    <a:pt x="5711" y="7098"/>
                  </a:cubicBezTo>
                  <a:cubicBezTo>
                    <a:pt x="7976" y="6416"/>
                    <a:pt x="9347" y="4323"/>
                    <a:pt x="8774" y="2422"/>
                  </a:cubicBezTo>
                  <a:cubicBezTo>
                    <a:pt x="8325" y="930"/>
                    <a:pt x="6810" y="1"/>
                    <a:pt x="5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3"/>
            <p:cNvSpPr/>
            <p:nvPr/>
          </p:nvSpPr>
          <p:spPr>
            <a:xfrm>
              <a:off x="2469125" y="1127650"/>
              <a:ext cx="233675" cy="182850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4" y="0"/>
                  </a:moveTo>
                  <a:cubicBezTo>
                    <a:pt x="4611" y="0"/>
                    <a:pt x="4123" y="70"/>
                    <a:pt x="3637" y="217"/>
                  </a:cubicBezTo>
                  <a:cubicBezTo>
                    <a:pt x="1370" y="898"/>
                    <a:pt x="0" y="2991"/>
                    <a:pt x="573" y="4892"/>
                  </a:cubicBezTo>
                  <a:cubicBezTo>
                    <a:pt x="1023" y="6384"/>
                    <a:pt x="2538" y="7314"/>
                    <a:pt x="4265" y="7314"/>
                  </a:cubicBezTo>
                  <a:cubicBezTo>
                    <a:pt x="4737" y="7314"/>
                    <a:pt x="5225" y="7244"/>
                    <a:pt x="5711" y="7098"/>
                  </a:cubicBezTo>
                  <a:cubicBezTo>
                    <a:pt x="7974" y="6418"/>
                    <a:pt x="9347" y="4325"/>
                    <a:pt x="8774" y="2423"/>
                  </a:cubicBezTo>
                  <a:cubicBezTo>
                    <a:pt x="8325" y="930"/>
                    <a:pt x="6810" y="0"/>
                    <a:pt x="50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3"/>
            <p:cNvSpPr/>
            <p:nvPr/>
          </p:nvSpPr>
          <p:spPr>
            <a:xfrm>
              <a:off x="2476775" y="1156900"/>
              <a:ext cx="226025" cy="153650"/>
            </a:xfrm>
            <a:custGeom>
              <a:avLst/>
              <a:gdLst/>
              <a:ahLst/>
              <a:cxnLst/>
              <a:rect l="l" t="t" r="r" b="b"/>
              <a:pathLst>
                <a:path w="9041" h="6146" extrusionOk="0">
                  <a:moveTo>
                    <a:pt x="7728" y="0"/>
                  </a:moveTo>
                  <a:cubicBezTo>
                    <a:pt x="7190" y="929"/>
                    <a:pt x="6237" y="1702"/>
                    <a:pt x="5021" y="2069"/>
                  </a:cubicBezTo>
                  <a:cubicBezTo>
                    <a:pt x="4536" y="2215"/>
                    <a:pt x="4049" y="2284"/>
                    <a:pt x="3577" y="2284"/>
                  </a:cubicBezTo>
                  <a:cubicBezTo>
                    <a:pt x="2407" y="2284"/>
                    <a:pt x="1334" y="1857"/>
                    <a:pt x="623" y="1117"/>
                  </a:cubicBezTo>
                  <a:cubicBezTo>
                    <a:pt x="158" y="1920"/>
                    <a:pt x="1" y="2842"/>
                    <a:pt x="267" y="3723"/>
                  </a:cubicBezTo>
                  <a:cubicBezTo>
                    <a:pt x="717" y="5216"/>
                    <a:pt x="2231" y="6146"/>
                    <a:pt x="3957" y="6146"/>
                  </a:cubicBezTo>
                  <a:cubicBezTo>
                    <a:pt x="4430" y="6146"/>
                    <a:pt x="4918" y="6076"/>
                    <a:pt x="5405" y="5929"/>
                  </a:cubicBezTo>
                  <a:cubicBezTo>
                    <a:pt x="7670" y="5248"/>
                    <a:pt x="9041" y="3154"/>
                    <a:pt x="8468" y="1254"/>
                  </a:cubicBezTo>
                  <a:cubicBezTo>
                    <a:pt x="8322" y="773"/>
                    <a:pt x="8067" y="351"/>
                    <a:pt x="7728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3"/>
            <p:cNvSpPr/>
            <p:nvPr/>
          </p:nvSpPr>
          <p:spPr>
            <a:xfrm>
              <a:off x="2509275" y="1127650"/>
              <a:ext cx="191750" cy="169450"/>
            </a:xfrm>
            <a:custGeom>
              <a:avLst/>
              <a:gdLst/>
              <a:ahLst/>
              <a:cxnLst/>
              <a:rect l="l" t="t" r="r" b="b"/>
              <a:pathLst>
                <a:path w="7670" h="6778" extrusionOk="0">
                  <a:moveTo>
                    <a:pt x="3478" y="0"/>
                  </a:moveTo>
                  <a:cubicBezTo>
                    <a:pt x="3005" y="0"/>
                    <a:pt x="2517" y="70"/>
                    <a:pt x="2031" y="217"/>
                  </a:cubicBezTo>
                  <a:cubicBezTo>
                    <a:pt x="1223" y="460"/>
                    <a:pt x="533" y="884"/>
                    <a:pt x="1" y="1412"/>
                  </a:cubicBezTo>
                  <a:cubicBezTo>
                    <a:pt x="255" y="1285"/>
                    <a:pt x="526" y="1177"/>
                    <a:pt x="808" y="1091"/>
                  </a:cubicBezTo>
                  <a:cubicBezTo>
                    <a:pt x="1294" y="945"/>
                    <a:pt x="1781" y="876"/>
                    <a:pt x="2253" y="876"/>
                  </a:cubicBezTo>
                  <a:cubicBezTo>
                    <a:pt x="3979" y="876"/>
                    <a:pt x="5496" y="1805"/>
                    <a:pt x="5946" y="3297"/>
                  </a:cubicBezTo>
                  <a:cubicBezTo>
                    <a:pt x="6314" y="4521"/>
                    <a:pt x="5874" y="5823"/>
                    <a:pt x="4911" y="6777"/>
                  </a:cubicBezTo>
                  <a:cubicBezTo>
                    <a:pt x="6682" y="5894"/>
                    <a:pt x="7669" y="4085"/>
                    <a:pt x="7168" y="2421"/>
                  </a:cubicBezTo>
                  <a:cubicBezTo>
                    <a:pt x="6719" y="930"/>
                    <a:pt x="5204" y="0"/>
                    <a:pt x="347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3"/>
            <p:cNvSpPr/>
            <p:nvPr/>
          </p:nvSpPr>
          <p:spPr>
            <a:xfrm>
              <a:off x="2519050" y="1186325"/>
              <a:ext cx="127775" cy="100050"/>
            </a:xfrm>
            <a:custGeom>
              <a:avLst/>
              <a:gdLst/>
              <a:ahLst/>
              <a:cxnLst/>
              <a:rect l="l" t="t" r="r" b="b"/>
              <a:pathLst>
                <a:path w="5111" h="4002" extrusionOk="0">
                  <a:moveTo>
                    <a:pt x="2781" y="0"/>
                  </a:moveTo>
                  <a:cubicBezTo>
                    <a:pt x="2522" y="0"/>
                    <a:pt x="2255" y="38"/>
                    <a:pt x="1989" y="119"/>
                  </a:cubicBezTo>
                  <a:cubicBezTo>
                    <a:pt x="751" y="491"/>
                    <a:pt x="0" y="1636"/>
                    <a:pt x="314" y="2675"/>
                  </a:cubicBezTo>
                  <a:cubicBezTo>
                    <a:pt x="559" y="3492"/>
                    <a:pt x="1389" y="4001"/>
                    <a:pt x="2334" y="4001"/>
                  </a:cubicBezTo>
                  <a:cubicBezTo>
                    <a:pt x="2591" y="4001"/>
                    <a:pt x="2857" y="3963"/>
                    <a:pt x="3123" y="3884"/>
                  </a:cubicBezTo>
                  <a:cubicBezTo>
                    <a:pt x="4361" y="3507"/>
                    <a:pt x="5111" y="2365"/>
                    <a:pt x="4797" y="1324"/>
                  </a:cubicBezTo>
                  <a:cubicBezTo>
                    <a:pt x="4551" y="508"/>
                    <a:pt x="3724" y="0"/>
                    <a:pt x="278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3"/>
            <p:cNvSpPr/>
            <p:nvPr/>
          </p:nvSpPr>
          <p:spPr>
            <a:xfrm>
              <a:off x="2120250" y="1387875"/>
              <a:ext cx="286950" cy="372750"/>
            </a:xfrm>
            <a:custGeom>
              <a:avLst/>
              <a:gdLst/>
              <a:ahLst/>
              <a:cxnLst/>
              <a:rect l="l" t="t" r="r" b="b"/>
              <a:pathLst>
                <a:path w="11478" h="14910" extrusionOk="0">
                  <a:moveTo>
                    <a:pt x="476" y="0"/>
                  </a:moveTo>
                  <a:lnTo>
                    <a:pt x="1" y="216"/>
                  </a:lnTo>
                  <a:cubicBezTo>
                    <a:pt x="84" y="7079"/>
                    <a:pt x="8722" y="10562"/>
                    <a:pt x="11477" y="14910"/>
                  </a:cubicBezTo>
                  <a:cubicBezTo>
                    <a:pt x="11291" y="13352"/>
                    <a:pt x="10447" y="13079"/>
                    <a:pt x="4367" y="7795"/>
                  </a:cubicBezTo>
                  <a:cubicBezTo>
                    <a:pt x="1223" y="5063"/>
                    <a:pt x="449" y="2278"/>
                    <a:pt x="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3"/>
            <p:cNvSpPr/>
            <p:nvPr/>
          </p:nvSpPr>
          <p:spPr>
            <a:xfrm>
              <a:off x="2206050" y="1377525"/>
              <a:ext cx="147725" cy="167575"/>
            </a:xfrm>
            <a:custGeom>
              <a:avLst/>
              <a:gdLst/>
              <a:ahLst/>
              <a:cxnLst/>
              <a:rect l="l" t="t" r="r" b="b"/>
              <a:pathLst>
                <a:path w="5909" h="6703" extrusionOk="0">
                  <a:moveTo>
                    <a:pt x="849" y="0"/>
                  </a:moveTo>
                  <a:lnTo>
                    <a:pt x="0" y="154"/>
                  </a:lnTo>
                  <a:lnTo>
                    <a:pt x="3004" y="6703"/>
                  </a:lnTo>
                  <a:lnTo>
                    <a:pt x="5908" y="5160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3"/>
            <p:cNvSpPr/>
            <p:nvPr/>
          </p:nvSpPr>
          <p:spPr>
            <a:xfrm>
              <a:off x="2343150" y="1671025"/>
              <a:ext cx="140825" cy="110775"/>
            </a:xfrm>
            <a:custGeom>
              <a:avLst/>
              <a:gdLst/>
              <a:ahLst/>
              <a:cxnLst/>
              <a:rect l="l" t="t" r="r" b="b"/>
              <a:pathLst>
                <a:path w="5633" h="4431" extrusionOk="0">
                  <a:moveTo>
                    <a:pt x="2584" y="0"/>
                  </a:moveTo>
                  <a:lnTo>
                    <a:pt x="0" y="1468"/>
                  </a:lnTo>
                  <a:lnTo>
                    <a:pt x="2896" y="4431"/>
                  </a:lnTo>
                  <a:lnTo>
                    <a:pt x="5632" y="3178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3"/>
            <p:cNvSpPr/>
            <p:nvPr/>
          </p:nvSpPr>
          <p:spPr>
            <a:xfrm>
              <a:off x="2250675" y="1275575"/>
              <a:ext cx="578225" cy="500325"/>
            </a:xfrm>
            <a:custGeom>
              <a:avLst/>
              <a:gdLst/>
              <a:ahLst/>
              <a:cxnLst/>
              <a:rect l="l" t="t" r="r" b="b"/>
              <a:pathLst>
                <a:path w="23129" h="20013" extrusionOk="0">
                  <a:moveTo>
                    <a:pt x="17879" y="0"/>
                  </a:moveTo>
                  <a:lnTo>
                    <a:pt x="0" y="9597"/>
                  </a:lnTo>
                  <a:lnTo>
                    <a:pt x="7108" y="20013"/>
                  </a:lnTo>
                  <a:lnTo>
                    <a:pt x="23128" y="12683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3"/>
            <p:cNvSpPr/>
            <p:nvPr/>
          </p:nvSpPr>
          <p:spPr>
            <a:xfrm>
              <a:off x="2248200" y="1272525"/>
              <a:ext cx="474825" cy="308475"/>
            </a:xfrm>
            <a:custGeom>
              <a:avLst/>
              <a:gdLst/>
              <a:ahLst/>
              <a:cxnLst/>
              <a:rect l="l" t="t" r="r" b="b"/>
              <a:pathLst>
                <a:path w="18993" h="12339" extrusionOk="0">
                  <a:moveTo>
                    <a:pt x="17941" y="0"/>
                  </a:moveTo>
                  <a:lnTo>
                    <a:pt x="1" y="9655"/>
                  </a:lnTo>
                  <a:lnTo>
                    <a:pt x="769" y="10737"/>
                  </a:lnTo>
                  <a:lnTo>
                    <a:pt x="771" y="10737"/>
                  </a:lnTo>
                  <a:lnTo>
                    <a:pt x="1886" y="12339"/>
                  </a:lnTo>
                  <a:cubicBezTo>
                    <a:pt x="2348" y="12210"/>
                    <a:pt x="2788" y="12051"/>
                    <a:pt x="3249" y="11838"/>
                  </a:cubicBezTo>
                  <a:cubicBezTo>
                    <a:pt x="5705" y="10714"/>
                    <a:pt x="7344" y="8724"/>
                    <a:pt x="7598" y="6836"/>
                  </a:cubicBezTo>
                  <a:lnTo>
                    <a:pt x="11453" y="4636"/>
                  </a:lnTo>
                  <a:cubicBezTo>
                    <a:pt x="11995" y="4821"/>
                    <a:pt x="12610" y="4917"/>
                    <a:pt x="13266" y="4917"/>
                  </a:cubicBezTo>
                  <a:cubicBezTo>
                    <a:pt x="14329" y="4917"/>
                    <a:pt x="15500" y="4666"/>
                    <a:pt x="16648" y="4142"/>
                  </a:cubicBezTo>
                  <a:cubicBezTo>
                    <a:pt x="17563" y="3722"/>
                    <a:pt x="18356" y="3178"/>
                    <a:pt x="18993" y="2568"/>
                  </a:cubicBezTo>
                  <a:lnTo>
                    <a:pt x="18194" y="645"/>
                  </a:lnTo>
                  <a:lnTo>
                    <a:pt x="18191" y="646"/>
                  </a:lnTo>
                  <a:lnTo>
                    <a:pt x="1794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3"/>
            <p:cNvSpPr/>
            <p:nvPr/>
          </p:nvSpPr>
          <p:spPr>
            <a:xfrm>
              <a:off x="2273500" y="1296250"/>
              <a:ext cx="532450" cy="460800"/>
            </a:xfrm>
            <a:custGeom>
              <a:avLst/>
              <a:gdLst/>
              <a:ahLst/>
              <a:cxnLst/>
              <a:rect l="l" t="t" r="r" b="b"/>
              <a:pathLst>
                <a:path w="21298" h="18432" extrusionOk="0">
                  <a:moveTo>
                    <a:pt x="16191" y="446"/>
                  </a:moveTo>
                  <a:lnTo>
                    <a:pt x="20802" y="11584"/>
                  </a:lnTo>
                  <a:lnTo>
                    <a:pt x="6733" y="18021"/>
                  </a:lnTo>
                  <a:lnTo>
                    <a:pt x="492" y="8873"/>
                  </a:lnTo>
                  <a:lnTo>
                    <a:pt x="16191" y="446"/>
                  </a:lnTo>
                  <a:close/>
                  <a:moveTo>
                    <a:pt x="16463" y="0"/>
                  </a:moveTo>
                  <a:lnTo>
                    <a:pt x="1" y="8837"/>
                  </a:lnTo>
                  <a:lnTo>
                    <a:pt x="6546" y="18431"/>
                  </a:lnTo>
                  <a:lnTo>
                    <a:pt x="21298" y="11682"/>
                  </a:lnTo>
                  <a:lnTo>
                    <a:pt x="16463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3"/>
            <p:cNvSpPr/>
            <p:nvPr/>
          </p:nvSpPr>
          <p:spPr>
            <a:xfrm>
              <a:off x="2250675" y="1275575"/>
              <a:ext cx="535950" cy="340475"/>
            </a:xfrm>
            <a:custGeom>
              <a:avLst/>
              <a:gdLst/>
              <a:ahLst/>
              <a:cxnLst/>
              <a:rect l="l" t="t" r="r" b="b"/>
              <a:pathLst>
                <a:path w="21438" h="13619" extrusionOk="0">
                  <a:moveTo>
                    <a:pt x="17879" y="0"/>
                  </a:moveTo>
                  <a:lnTo>
                    <a:pt x="0" y="9597"/>
                  </a:lnTo>
                  <a:lnTo>
                    <a:pt x="3133" y="13618"/>
                  </a:lnTo>
                  <a:lnTo>
                    <a:pt x="21438" y="8911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3"/>
            <p:cNvSpPr/>
            <p:nvPr/>
          </p:nvSpPr>
          <p:spPr>
            <a:xfrm>
              <a:off x="2188150" y="1364700"/>
              <a:ext cx="73400" cy="60575"/>
            </a:xfrm>
            <a:custGeom>
              <a:avLst/>
              <a:gdLst/>
              <a:ahLst/>
              <a:cxnLst/>
              <a:rect l="l" t="t" r="r" b="b"/>
              <a:pathLst>
                <a:path w="2936" h="2423" extrusionOk="0">
                  <a:moveTo>
                    <a:pt x="1527" y="0"/>
                  </a:moveTo>
                  <a:cubicBezTo>
                    <a:pt x="1443" y="0"/>
                    <a:pt x="1358" y="7"/>
                    <a:pt x="1272" y="21"/>
                  </a:cubicBezTo>
                  <a:cubicBezTo>
                    <a:pt x="520" y="144"/>
                    <a:pt x="0" y="778"/>
                    <a:pt x="108" y="1435"/>
                  </a:cubicBezTo>
                  <a:cubicBezTo>
                    <a:pt x="204" y="2016"/>
                    <a:pt x="761" y="2423"/>
                    <a:pt x="1409" y="2423"/>
                  </a:cubicBezTo>
                  <a:cubicBezTo>
                    <a:pt x="1493" y="2423"/>
                    <a:pt x="1578" y="2416"/>
                    <a:pt x="1664" y="2402"/>
                  </a:cubicBezTo>
                  <a:cubicBezTo>
                    <a:pt x="2414" y="2277"/>
                    <a:pt x="2935" y="1646"/>
                    <a:pt x="2828" y="987"/>
                  </a:cubicBezTo>
                  <a:cubicBezTo>
                    <a:pt x="2733" y="406"/>
                    <a:pt x="2174" y="0"/>
                    <a:pt x="1527" y="0"/>
                  </a:cubicBezTo>
                  <a:close/>
                </a:path>
              </a:pathLst>
            </a:custGeom>
            <a:solidFill>
              <a:srgbClr val="826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3"/>
            <p:cNvSpPr/>
            <p:nvPr/>
          </p:nvSpPr>
          <p:spPr>
            <a:xfrm>
              <a:off x="2196875" y="1371925"/>
              <a:ext cx="55925" cy="46150"/>
            </a:xfrm>
            <a:custGeom>
              <a:avLst/>
              <a:gdLst/>
              <a:ahLst/>
              <a:cxnLst/>
              <a:rect l="l" t="t" r="r" b="b"/>
              <a:pathLst>
                <a:path w="2237" h="1846" extrusionOk="0">
                  <a:moveTo>
                    <a:pt x="1166" y="1"/>
                  </a:moveTo>
                  <a:cubicBezTo>
                    <a:pt x="1102" y="1"/>
                    <a:pt x="1036" y="6"/>
                    <a:pt x="970" y="17"/>
                  </a:cubicBezTo>
                  <a:cubicBezTo>
                    <a:pt x="399" y="111"/>
                    <a:pt x="1" y="592"/>
                    <a:pt x="84" y="1093"/>
                  </a:cubicBezTo>
                  <a:cubicBezTo>
                    <a:pt x="157" y="1537"/>
                    <a:pt x="579" y="1845"/>
                    <a:pt x="1072" y="1845"/>
                  </a:cubicBezTo>
                  <a:cubicBezTo>
                    <a:pt x="1136" y="1845"/>
                    <a:pt x="1202" y="1840"/>
                    <a:pt x="1268" y="1829"/>
                  </a:cubicBezTo>
                  <a:cubicBezTo>
                    <a:pt x="1839" y="1735"/>
                    <a:pt x="2237" y="1254"/>
                    <a:pt x="2154" y="753"/>
                  </a:cubicBezTo>
                  <a:cubicBezTo>
                    <a:pt x="2082" y="309"/>
                    <a:pt x="1659" y="1"/>
                    <a:pt x="1166" y="1"/>
                  </a:cubicBezTo>
                  <a:close/>
                </a:path>
              </a:pathLst>
            </a:custGeom>
            <a:solidFill>
              <a:srgbClr val="D9A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3"/>
            <p:cNvSpPr/>
            <p:nvPr/>
          </p:nvSpPr>
          <p:spPr>
            <a:xfrm>
              <a:off x="2789100" y="1232400"/>
              <a:ext cx="152800" cy="252375"/>
            </a:xfrm>
            <a:custGeom>
              <a:avLst/>
              <a:gdLst/>
              <a:ahLst/>
              <a:cxnLst/>
              <a:rect l="l" t="t" r="r" b="b"/>
              <a:pathLst>
                <a:path w="6112" h="10095" extrusionOk="0">
                  <a:moveTo>
                    <a:pt x="2371" y="1"/>
                  </a:moveTo>
                  <a:lnTo>
                    <a:pt x="1" y="5658"/>
                  </a:lnTo>
                  <a:lnTo>
                    <a:pt x="1325" y="8668"/>
                  </a:lnTo>
                  <a:lnTo>
                    <a:pt x="6112" y="10094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3"/>
            <p:cNvSpPr/>
            <p:nvPr/>
          </p:nvSpPr>
          <p:spPr>
            <a:xfrm>
              <a:off x="2789100" y="1232400"/>
              <a:ext cx="102200" cy="160725"/>
            </a:xfrm>
            <a:custGeom>
              <a:avLst/>
              <a:gdLst/>
              <a:ahLst/>
              <a:cxnLst/>
              <a:rect l="l" t="t" r="r" b="b"/>
              <a:pathLst>
                <a:path w="4088" h="6429" extrusionOk="0">
                  <a:moveTo>
                    <a:pt x="2371" y="1"/>
                  </a:moveTo>
                  <a:lnTo>
                    <a:pt x="1" y="5658"/>
                  </a:lnTo>
                  <a:lnTo>
                    <a:pt x="351" y="6428"/>
                  </a:lnTo>
                  <a:lnTo>
                    <a:pt x="4088" y="4769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3"/>
            <p:cNvSpPr/>
            <p:nvPr/>
          </p:nvSpPr>
          <p:spPr>
            <a:xfrm>
              <a:off x="2793050" y="1305400"/>
              <a:ext cx="98250" cy="87725"/>
            </a:xfrm>
            <a:custGeom>
              <a:avLst/>
              <a:gdLst/>
              <a:ahLst/>
              <a:cxnLst/>
              <a:rect l="l" t="t" r="r" b="b"/>
              <a:pathLst>
                <a:path w="3930" h="3509" extrusionOk="0">
                  <a:moveTo>
                    <a:pt x="3361" y="1"/>
                  </a:moveTo>
                  <a:lnTo>
                    <a:pt x="0" y="3122"/>
                  </a:lnTo>
                  <a:lnTo>
                    <a:pt x="193" y="3508"/>
                  </a:lnTo>
                  <a:lnTo>
                    <a:pt x="3930" y="1849"/>
                  </a:lnTo>
                  <a:lnTo>
                    <a:pt x="336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3"/>
            <p:cNvSpPr/>
            <p:nvPr/>
          </p:nvSpPr>
          <p:spPr>
            <a:xfrm>
              <a:off x="2838075" y="1232400"/>
              <a:ext cx="103825" cy="252375"/>
            </a:xfrm>
            <a:custGeom>
              <a:avLst/>
              <a:gdLst/>
              <a:ahLst/>
              <a:cxnLst/>
              <a:rect l="l" t="t" r="r" b="b"/>
              <a:pathLst>
                <a:path w="4153" h="10095" extrusionOk="0">
                  <a:moveTo>
                    <a:pt x="412" y="1"/>
                  </a:moveTo>
                  <a:lnTo>
                    <a:pt x="0" y="1017"/>
                  </a:lnTo>
                  <a:lnTo>
                    <a:pt x="2149" y="9401"/>
                  </a:lnTo>
                  <a:lnTo>
                    <a:pt x="4153" y="10094"/>
                  </a:lnTo>
                  <a:lnTo>
                    <a:pt x="41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3"/>
            <p:cNvSpPr/>
            <p:nvPr/>
          </p:nvSpPr>
          <p:spPr>
            <a:xfrm>
              <a:off x="2108050" y="1305350"/>
              <a:ext cx="247425" cy="193625"/>
            </a:xfrm>
            <a:custGeom>
              <a:avLst/>
              <a:gdLst/>
              <a:ahLst/>
              <a:cxnLst/>
              <a:rect l="l" t="t" r="r" b="b"/>
              <a:pathLst>
                <a:path w="9897" h="7745" extrusionOk="0">
                  <a:moveTo>
                    <a:pt x="5379" y="0"/>
                  </a:moveTo>
                  <a:cubicBezTo>
                    <a:pt x="4881" y="0"/>
                    <a:pt x="4365" y="73"/>
                    <a:pt x="3852" y="228"/>
                  </a:cubicBezTo>
                  <a:cubicBezTo>
                    <a:pt x="1454" y="951"/>
                    <a:pt x="1" y="3167"/>
                    <a:pt x="608" y="5179"/>
                  </a:cubicBezTo>
                  <a:cubicBezTo>
                    <a:pt x="1085" y="6761"/>
                    <a:pt x="2689" y="7745"/>
                    <a:pt x="4518" y="7745"/>
                  </a:cubicBezTo>
                  <a:cubicBezTo>
                    <a:pt x="5016" y="7745"/>
                    <a:pt x="5532" y="7671"/>
                    <a:pt x="6046" y="7517"/>
                  </a:cubicBezTo>
                  <a:cubicBezTo>
                    <a:pt x="8444" y="6796"/>
                    <a:pt x="9897" y="4578"/>
                    <a:pt x="9290" y="2565"/>
                  </a:cubicBezTo>
                  <a:cubicBezTo>
                    <a:pt x="8813" y="984"/>
                    <a:pt x="7208" y="0"/>
                    <a:pt x="5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3"/>
            <p:cNvSpPr/>
            <p:nvPr/>
          </p:nvSpPr>
          <p:spPr>
            <a:xfrm>
              <a:off x="2105775" y="1298600"/>
              <a:ext cx="247450" cy="193625"/>
            </a:xfrm>
            <a:custGeom>
              <a:avLst/>
              <a:gdLst/>
              <a:ahLst/>
              <a:cxnLst/>
              <a:rect l="l" t="t" r="r" b="b"/>
              <a:pathLst>
                <a:path w="9898" h="7745" extrusionOk="0">
                  <a:moveTo>
                    <a:pt x="5382" y="0"/>
                  </a:moveTo>
                  <a:cubicBezTo>
                    <a:pt x="4882" y="0"/>
                    <a:pt x="4366" y="74"/>
                    <a:pt x="3851" y="229"/>
                  </a:cubicBezTo>
                  <a:cubicBezTo>
                    <a:pt x="1453" y="951"/>
                    <a:pt x="0" y="3166"/>
                    <a:pt x="607" y="5179"/>
                  </a:cubicBezTo>
                  <a:cubicBezTo>
                    <a:pt x="1084" y="6761"/>
                    <a:pt x="2688" y="7745"/>
                    <a:pt x="4516" y="7745"/>
                  </a:cubicBezTo>
                  <a:cubicBezTo>
                    <a:pt x="5015" y="7745"/>
                    <a:pt x="5531" y="7671"/>
                    <a:pt x="6045" y="7516"/>
                  </a:cubicBezTo>
                  <a:cubicBezTo>
                    <a:pt x="8445" y="6795"/>
                    <a:pt x="9898" y="4578"/>
                    <a:pt x="9291" y="2565"/>
                  </a:cubicBezTo>
                  <a:cubicBezTo>
                    <a:pt x="8815" y="984"/>
                    <a:pt x="7210" y="0"/>
                    <a:pt x="5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3"/>
            <p:cNvSpPr/>
            <p:nvPr/>
          </p:nvSpPr>
          <p:spPr>
            <a:xfrm>
              <a:off x="2114775" y="1343175"/>
              <a:ext cx="238450" cy="149050"/>
            </a:xfrm>
            <a:custGeom>
              <a:avLst/>
              <a:gdLst/>
              <a:ahLst/>
              <a:cxnLst/>
              <a:rect l="l" t="t" r="r" b="b"/>
              <a:pathLst>
                <a:path w="9538" h="5962" extrusionOk="0">
                  <a:moveTo>
                    <a:pt x="8576" y="0"/>
                  </a:moveTo>
                  <a:cubicBezTo>
                    <a:pt x="8047" y="1118"/>
                    <a:pt x="6962" y="2064"/>
                    <a:pt x="5548" y="2491"/>
                  </a:cubicBezTo>
                  <a:cubicBezTo>
                    <a:pt x="5034" y="2646"/>
                    <a:pt x="4518" y="2719"/>
                    <a:pt x="4019" y="2719"/>
                  </a:cubicBezTo>
                  <a:cubicBezTo>
                    <a:pt x="2515" y="2719"/>
                    <a:pt x="1163" y="2052"/>
                    <a:pt x="466" y="935"/>
                  </a:cubicBezTo>
                  <a:cubicBezTo>
                    <a:pt x="98" y="1712"/>
                    <a:pt x="1" y="2571"/>
                    <a:pt x="248" y="3396"/>
                  </a:cubicBezTo>
                  <a:cubicBezTo>
                    <a:pt x="725" y="4977"/>
                    <a:pt x="2330" y="5962"/>
                    <a:pt x="4158" y="5962"/>
                  </a:cubicBezTo>
                  <a:cubicBezTo>
                    <a:pt x="4657" y="5962"/>
                    <a:pt x="5173" y="5888"/>
                    <a:pt x="5687" y="5733"/>
                  </a:cubicBezTo>
                  <a:cubicBezTo>
                    <a:pt x="8085" y="5011"/>
                    <a:pt x="9538" y="2795"/>
                    <a:pt x="8931" y="782"/>
                  </a:cubicBezTo>
                  <a:cubicBezTo>
                    <a:pt x="8846" y="501"/>
                    <a:pt x="8725" y="239"/>
                    <a:pt x="857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3"/>
            <p:cNvSpPr/>
            <p:nvPr/>
          </p:nvSpPr>
          <p:spPr>
            <a:xfrm>
              <a:off x="2141375" y="1298625"/>
              <a:ext cx="208300" cy="169600"/>
            </a:xfrm>
            <a:custGeom>
              <a:avLst/>
              <a:gdLst/>
              <a:ahLst/>
              <a:cxnLst/>
              <a:rect l="l" t="t" r="r" b="b"/>
              <a:pathLst>
                <a:path w="8332" h="6784" extrusionOk="0">
                  <a:moveTo>
                    <a:pt x="3961" y="0"/>
                  </a:moveTo>
                  <a:cubicBezTo>
                    <a:pt x="3461" y="0"/>
                    <a:pt x="2945" y="74"/>
                    <a:pt x="2430" y="229"/>
                  </a:cubicBezTo>
                  <a:cubicBezTo>
                    <a:pt x="1428" y="531"/>
                    <a:pt x="592" y="1092"/>
                    <a:pt x="0" y="1792"/>
                  </a:cubicBezTo>
                  <a:cubicBezTo>
                    <a:pt x="444" y="1482"/>
                    <a:pt x="955" y="1227"/>
                    <a:pt x="1516" y="1059"/>
                  </a:cubicBezTo>
                  <a:cubicBezTo>
                    <a:pt x="2031" y="904"/>
                    <a:pt x="2547" y="831"/>
                    <a:pt x="3047" y="831"/>
                  </a:cubicBezTo>
                  <a:cubicBezTo>
                    <a:pt x="4875" y="831"/>
                    <a:pt x="6480" y="1815"/>
                    <a:pt x="6956" y="3396"/>
                  </a:cubicBezTo>
                  <a:cubicBezTo>
                    <a:pt x="7308" y="4568"/>
                    <a:pt x="6963" y="5808"/>
                    <a:pt x="6140" y="6784"/>
                  </a:cubicBezTo>
                  <a:cubicBezTo>
                    <a:pt x="7589" y="5765"/>
                    <a:pt x="8332" y="4107"/>
                    <a:pt x="7867" y="2565"/>
                  </a:cubicBezTo>
                  <a:cubicBezTo>
                    <a:pt x="7392" y="985"/>
                    <a:pt x="5789" y="0"/>
                    <a:pt x="396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3"/>
            <p:cNvSpPr/>
            <p:nvPr/>
          </p:nvSpPr>
          <p:spPr>
            <a:xfrm>
              <a:off x="2164375" y="1362875"/>
              <a:ext cx="126975" cy="99375"/>
            </a:xfrm>
            <a:custGeom>
              <a:avLst/>
              <a:gdLst/>
              <a:ahLst/>
              <a:cxnLst/>
              <a:rect l="l" t="t" r="r" b="b"/>
              <a:pathLst>
                <a:path w="5079" h="3975" extrusionOk="0">
                  <a:moveTo>
                    <a:pt x="2761" y="0"/>
                  </a:moveTo>
                  <a:cubicBezTo>
                    <a:pt x="2505" y="0"/>
                    <a:pt x="2240" y="38"/>
                    <a:pt x="1976" y="117"/>
                  </a:cubicBezTo>
                  <a:cubicBezTo>
                    <a:pt x="745" y="488"/>
                    <a:pt x="1" y="1626"/>
                    <a:pt x="312" y="2658"/>
                  </a:cubicBezTo>
                  <a:cubicBezTo>
                    <a:pt x="557" y="3470"/>
                    <a:pt x="1379" y="3975"/>
                    <a:pt x="2317" y="3975"/>
                  </a:cubicBezTo>
                  <a:cubicBezTo>
                    <a:pt x="2574" y="3975"/>
                    <a:pt x="2839" y="3937"/>
                    <a:pt x="3103" y="3857"/>
                  </a:cubicBezTo>
                  <a:cubicBezTo>
                    <a:pt x="4334" y="3487"/>
                    <a:pt x="5079" y="2349"/>
                    <a:pt x="4768" y="1317"/>
                  </a:cubicBezTo>
                  <a:cubicBezTo>
                    <a:pt x="4523" y="505"/>
                    <a:pt x="3699" y="0"/>
                    <a:pt x="276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3"/>
            <p:cNvSpPr/>
            <p:nvPr/>
          </p:nvSpPr>
          <p:spPr>
            <a:xfrm>
              <a:off x="2030025" y="1241125"/>
              <a:ext cx="388150" cy="304975"/>
            </a:xfrm>
            <a:custGeom>
              <a:avLst/>
              <a:gdLst/>
              <a:ahLst/>
              <a:cxnLst/>
              <a:rect l="l" t="t" r="r" b="b"/>
              <a:pathLst>
                <a:path w="15526" h="12199" extrusionOk="0">
                  <a:moveTo>
                    <a:pt x="6212" y="990"/>
                  </a:moveTo>
                  <a:cubicBezTo>
                    <a:pt x="6834" y="990"/>
                    <a:pt x="7483" y="1512"/>
                    <a:pt x="7780" y="2309"/>
                  </a:cubicBezTo>
                  <a:cubicBezTo>
                    <a:pt x="8136" y="3266"/>
                    <a:pt x="7846" y="4255"/>
                    <a:pt x="7131" y="4520"/>
                  </a:cubicBezTo>
                  <a:cubicBezTo>
                    <a:pt x="7012" y="4565"/>
                    <a:pt x="6888" y="4586"/>
                    <a:pt x="6763" y="4586"/>
                  </a:cubicBezTo>
                  <a:cubicBezTo>
                    <a:pt x="6142" y="4586"/>
                    <a:pt x="5493" y="4065"/>
                    <a:pt x="5196" y="3268"/>
                  </a:cubicBezTo>
                  <a:cubicBezTo>
                    <a:pt x="4840" y="2313"/>
                    <a:pt x="5130" y="1321"/>
                    <a:pt x="5843" y="1056"/>
                  </a:cubicBezTo>
                  <a:cubicBezTo>
                    <a:pt x="5963" y="1011"/>
                    <a:pt x="6087" y="990"/>
                    <a:pt x="6212" y="990"/>
                  </a:cubicBezTo>
                  <a:close/>
                  <a:moveTo>
                    <a:pt x="10741" y="1341"/>
                  </a:moveTo>
                  <a:cubicBezTo>
                    <a:pt x="10962" y="1341"/>
                    <a:pt x="11172" y="1399"/>
                    <a:pt x="11354" y="1520"/>
                  </a:cubicBezTo>
                  <a:cubicBezTo>
                    <a:pt x="11990" y="1941"/>
                    <a:pt x="12046" y="2971"/>
                    <a:pt x="11482" y="3820"/>
                  </a:cubicBezTo>
                  <a:cubicBezTo>
                    <a:pt x="11080" y="4426"/>
                    <a:pt x="10472" y="4777"/>
                    <a:pt x="9926" y="4777"/>
                  </a:cubicBezTo>
                  <a:cubicBezTo>
                    <a:pt x="9705" y="4777"/>
                    <a:pt x="9494" y="4720"/>
                    <a:pt x="9312" y="4599"/>
                  </a:cubicBezTo>
                  <a:cubicBezTo>
                    <a:pt x="8677" y="4178"/>
                    <a:pt x="8620" y="3147"/>
                    <a:pt x="9184" y="2298"/>
                  </a:cubicBezTo>
                  <a:cubicBezTo>
                    <a:pt x="9586" y="1693"/>
                    <a:pt x="10195" y="1341"/>
                    <a:pt x="10741" y="1341"/>
                  </a:cubicBezTo>
                  <a:close/>
                  <a:moveTo>
                    <a:pt x="3793" y="4479"/>
                  </a:moveTo>
                  <a:cubicBezTo>
                    <a:pt x="3831" y="4479"/>
                    <a:pt x="3870" y="4480"/>
                    <a:pt x="3909" y="4482"/>
                  </a:cubicBezTo>
                  <a:cubicBezTo>
                    <a:pt x="4930" y="4527"/>
                    <a:pt x="5727" y="5183"/>
                    <a:pt x="5691" y="5943"/>
                  </a:cubicBezTo>
                  <a:cubicBezTo>
                    <a:pt x="5657" y="6674"/>
                    <a:pt x="4866" y="7237"/>
                    <a:pt x="3898" y="7237"/>
                  </a:cubicBezTo>
                  <a:cubicBezTo>
                    <a:pt x="3860" y="7237"/>
                    <a:pt x="3821" y="7236"/>
                    <a:pt x="3782" y="7234"/>
                  </a:cubicBezTo>
                  <a:cubicBezTo>
                    <a:pt x="2762" y="7189"/>
                    <a:pt x="1964" y="6533"/>
                    <a:pt x="1999" y="5773"/>
                  </a:cubicBezTo>
                  <a:cubicBezTo>
                    <a:pt x="2032" y="5042"/>
                    <a:pt x="2825" y="4479"/>
                    <a:pt x="3793" y="4479"/>
                  </a:cubicBezTo>
                  <a:close/>
                  <a:moveTo>
                    <a:pt x="11784" y="5249"/>
                  </a:moveTo>
                  <a:cubicBezTo>
                    <a:pt x="11821" y="5249"/>
                    <a:pt x="11859" y="5250"/>
                    <a:pt x="11897" y="5252"/>
                  </a:cubicBezTo>
                  <a:cubicBezTo>
                    <a:pt x="12915" y="5299"/>
                    <a:pt x="13715" y="5953"/>
                    <a:pt x="13679" y="6715"/>
                  </a:cubicBezTo>
                  <a:cubicBezTo>
                    <a:pt x="13646" y="7446"/>
                    <a:pt x="12854" y="8009"/>
                    <a:pt x="11886" y="8009"/>
                  </a:cubicBezTo>
                  <a:cubicBezTo>
                    <a:pt x="11847" y="8009"/>
                    <a:pt x="11809" y="8008"/>
                    <a:pt x="11770" y="8006"/>
                  </a:cubicBezTo>
                  <a:cubicBezTo>
                    <a:pt x="10750" y="7960"/>
                    <a:pt x="9952" y="7305"/>
                    <a:pt x="9987" y="6544"/>
                  </a:cubicBezTo>
                  <a:cubicBezTo>
                    <a:pt x="10020" y="5813"/>
                    <a:pt x="10814" y="5249"/>
                    <a:pt x="11784" y="5249"/>
                  </a:cubicBezTo>
                  <a:close/>
                  <a:moveTo>
                    <a:pt x="5896" y="7486"/>
                  </a:moveTo>
                  <a:cubicBezTo>
                    <a:pt x="6117" y="7486"/>
                    <a:pt x="6327" y="7543"/>
                    <a:pt x="6509" y="7664"/>
                  </a:cubicBezTo>
                  <a:cubicBezTo>
                    <a:pt x="7144" y="8083"/>
                    <a:pt x="7202" y="9114"/>
                    <a:pt x="6638" y="9966"/>
                  </a:cubicBezTo>
                  <a:cubicBezTo>
                    <a:pt x="6237" y="10572"/>
                    <a:pt x="5628" y="10922"/>
                    <a:pt x="5081" y="10922"/>
                  </a:cubicBezTo>
                  <a:cubicBezTo>
                    <a:pt x="4861" y="10922"/>
                    <a:pt x="4650" y="10865"/>
                    <a:pt x="4467" y="10745"/>
                  </a:cubicBezTo>
                  <a:cubicBezTo>
                    <a:pt x="3832" y="10324"/>
                    <a:pt x="3776" y="9293"/>
                    <a:pt x="4340" y="8443"/>
                  </a:cubicBezTo>
                  <a:cubicBezTo>
                    <a:pt x="4742" y="7837"/>
                    <a:pt x="5351" y="7486"/>
                    <a:pt x="5896" y="7486"/>
                  </a:cubicBezTo>
                  <a:close/>
                  <a:moveTo>
                    <a:pt x="8856" y="7499"/>
                  </a:moveTo>
                  <a:cubicBezTo>
                    <a:pt x="9467" y="7499"/>
                    <a:pt x="10114" y="8000"/>
                    <a:pt x="10427" y="8776"/>
                  </a:cubicBezTo>
                  <a:cubicBezTo>
                    <a:pt x="10808" y="9722"/>
                    <a:pt x="10543" y="10720"/>
                    <a:pt x="9836" y="11004"/>
                  </a:cubicBezTo>
                  <a:cubicBezTo>
                    <a:pt x="9708" y="11055"/>
                    <a:pt x="9574" y="11080"/>
                    <a:pt x="9438" y="11080"/>
                  </a:cubicBezTo>
                  <a:cubicBezTo>
                    <a:pt x="8826" y="11080"/>
                    <a:pt x="8179" y="10577"/>
                    <a:pt x="7869" y="9803"/>
                  </a:cubicBezTo>
                  <a:cubicBezTo>
                    <a:pt x="7488" y="8856"/>
                    <a:pt x="7753" y="7857"/>
                    <a:pt x="8458" y="7575"/>
                  </a:cubicBezTo>
                  <a:cubicBezTo>
                    <a:pt x="8586" y="7523"/>
                    <a:pt x="8720" y="7499"/>
                    <a:pt x="8856" y="7499"/>
                  </a:cubicBezTo>
                  <a:close/>
                  <a:moveTo>
                    <a:pt x="8504" y="0"/>
                  </a:moveTo>
                  <a:cubicBezTo>
                    <a:pt x="7607" y="0"/>
                    <a:pt x="6676" y="156"/>
                    <a:pt x="5757" y="483"/>
                  </a:cubicBezTo>
                  <a:cubicBezTo>
                    <a:pt x="2082" y="1795"/>
                    <a:pt x="1" y="5373"/>
                    <a:pt x="1109" y="8476"/>
                  </a:cubicBezTo>
                  <a:cubicBezTo>
                    <a:pt x="1939" y="10802"/>
                    <a:pt x="4327" y="12199"/>
                    <a:pt x="7018" y="12199"/>
                  </a:cubicBezTo>
                  <a:cubicBezTo>
                    <a:pt x="7916" y="12199"/>
                    <a:pt x="8848" y="12043"/>
                    <a:pt x="9767" y="11715"/>
                  </a:cubicBezTo>
                  <a:cubicBezTo>
                    <a:pt x="13444" y="10404"/>
                    <a:pt x="15526" y="6825"/>
                    <a:pt x="14418" y="3724"/>
                  </a:cubicBezTo>
                  <a:cubicBezTo>
                    <a:pt x="13588" y="1398"/>
                    <a:pt x="11198" y="0"/>
                    <a:pt x="85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3"/>
            <p:cNvSpPr/>
            <p:nvPr/>
          </p:nvSpPr>
          <p:spPr>
            <a:xfrm>
              <a:off x="2028525" y="1233425"/>
              <a:ext cx="388075" cy="305000"/>
            </a:xfrm>
            <a:custGeom>
              <a:avLst/>
              <a:gdLst/>
              <a:ahLst/>
              <a:cxnLst/>
              <a:rect l="l" t="t" r="r" b="b"/>
              <a:pathLst>
                <a:path w="15523" h="12200" extrusionOk="0">
                  <a:moveTo>
                    <a:pt x="6210" y="992"/>
                  </a:moveTo>
                  <a:cubicBezTo>
                    <a:pt x="6830" y="992"/>
                    <a:pt x="7480" y="1514"/>
                    <a:pt x="7777" y="2310"/>
                  </a:cubicBezTo>
                  <a:cubicBezTo>
                    <a:pt x="8133" y="3268"/>
                    <a:pt x="7843" y="4257"/>
                    <a:pt x="7130" y="4525"/>
                  </a:cubicBezTo>
                  <a:cubicBezTo>
                    <a:pt x="7010" y="4569"/>
                    <a:pt x="6886" y="4590"/>
                    <a:pt x="6761" y="4590"/>
                  </a:cubicBezTo>
                  <a:cubicBezTo>
                    <a:pt x="6139" y="4590"/>
                    <a:pt x="5490" y="4068"/>
                    <a:pt x="5193" y="3272"/>
                  </a:cubicBezTo>
                  <a:cubicBezTo>
                    <a:pt x="4837" y="2313"/>
                    <a:pt x="5127" y="1322"/>
                    <a:pt x="5841" y="1058"/>
                  </a:cubicBezTo>
                  <a:cubicBezTo>
                    <a:pt x="5961" y="1013"/>
                    <a:pt x="6085" y="992"/>
                    <a:pt x="6210" y="992"/>
                  </a:cubicBezTo>
                  <a:close/>
                  <a:moveTo>
                    <a:pt x="10738" y="1342"/>
                  </a:moveTo>
                  <a:cubicBezTo>
                    <a:pt x="10959" y="1342"/>
                    <a:pt x="11170" y="1399"/>
                    <a:pt x="11353" y="1520"/>
                  </a:cubicBezTo>
                  <a:cubicBezTo>
                    <a:pt x="11987" y="1941"/>
                    <a:pt x="12044" y="2970"/>
                    <a:pt x="11479" y="3820"/>
                  </a:cubicBezTo>
                  <a:cubicBezTo>
                    <a:pt x="11078" y="4426"/>
                    <a:pt x="10470" y="4778"/>
                    <a:pt x="9923" y="4778"/>
                  </a:cubicBezTo>
                  <a:cubicBezTo>
                    <a:pt x="9702" y="4778"/>
                    <a:pt x="9491" y="4720"/>
                    <a:pt x="9309" y="4599"/>
                  </a:cubicBezTo>
                  <a:cubicBezTo>
                    <a:pt x="8673" y="4181"/>
                    <a:pt x="8616" y="3149"/>
                    <a:pt x="9181" y="2299"/>
                  </a:cubicBezTo>
                  <a:cubicBezTo>
                    <a:pt x="9583" y="1693"/>
                    <a:pt x="10192" y="1342"/>
                    <a:pt x="10738" y="1342"/>
                  </a:cubicBezTo>
                  <a:close/>
                  <a:moveTo>
                    <a:pt x="3790" y="4479"/>
                  </a:moveTo>
                  <a:cubicBezTo>
                    <a:pt x="3828" y="4479"/>
                    <a:pt x="3867" y="4480"/>
                    <a:pt x="3906" y="4482"/>
                  </a:cubicBezTo>
                  <a:cubicBezTo>
                    <a:pt x="4927" y="4528"/>
                    <a:pt x="5724" y="5183"/>
                    <a:pt x="5688" y="5943"/>
                  </a:cubicBezTo>
                  <a:cubicBezTo>
                    <a:pt x="5654" y="6674"/>
                    <a:pt x="4863" y="7237"/>
                    <a:pt x="3896" y="7237"/>
                  </a:cubicBezTo>
                  <a:cubicBezTo>
                    <a:pt x="3858" y="7237"/>
                    <a:pt x="3819" y="7236"/>
                    <a:pt x="3780" y="7235"/>
                  </a:cubicBezTo>
                  <a:cubicBezTo>
                    <a:pt x="2759" y="7189"/>
                    <a:pt x="1962" y="6533"/>
                    <a:pt x="1998" y="5773"/>
                  </a:cubicBezTo>
                  <a:cubicBezTo>
                    <a:pt x="2029" y="5042"/>
                    <a:pt x="2822" y="4479"/>
                    <a:pt x="3790" y="4479"/>
                  </a:cubicBezTo>
                  <a:close/>
                  <a:moveTo>
                    <a:pt x="11781" y="5249"/>
                  </a:moveTo>
                  <a:cubicBezTo>
                    <a:pt x="11818" y="5249"/>
                    <a:pt x="11856" y="5250"/>
                    <a:pt x="11894" y="5252"/>
                  </a:cubicBezTo>
                  <a:cubicBezTo>
                    <a:pt x="12913" y="5299"/>
                    <a:pt x="13711" y="5953"/>
                    <a:pt x="13676" y="6715"/>
                  </a:cubicBezTo>
                  <a:cubicBezTo>
                    <a:pt x="13645" y="7446"/>
                    <a:pt x="12852" y="8009"/>
                    <a:pt x="11884" y="8009"/>
                  </a:cubicBezTo>
                  <a:cubicBezTo>
                    <a:pt x="11846" y="8009"/>
                    <a:pt x="11807" y="8008"/>
                    <a:pt x="11768" y="8006"/>
                  </a:cubicBezTo>
                  <a:cubicBezTo>
                    <a:pt x="10747" y="7960"/>
                    <a:pt x="9950" y="7305"/>
                    <a:pt x="9986" y="6545"/>
                  </a:cubicBezTo>
                  <a:cubicBezTo>
                    <a:pt x="10017" y="5813"/>
                    <a:pt x="10812" y="5249"/>
                    <a:pt x="11781" y="5249"/>
                  </a:cubicBezTo>
                  <a:close/>
                  <a:moveTo>
                    <a:pt x="5893" y="7486"/>
                  </a:moveTo>
                  <a:cubicBezTo>
                    <a:pt x="6114" y="7486"/>
                    <a:pt x="6324" y="7543"/>
                    <a:pt x="6506" y="7664"/>
                  </a:cubicBezTo>
                  <a:cubicBezTo>
                    <a:pt x="7141" y="8085"/>
                    <a:pt x="7199" y="9116"/>
                    <a:pt x="6636" y="9966"/>
                  </a:cubicBezTo>
                  <a:cubicBezTo>
                    <a:pt x="6234" y="10572"/>
                    <a:pt x="5625" y="10923"/>
                    <a:pt x="5078" y="10923"/>
                  </a:cubicBezTo>
                  <a:cubicBezTo>
                    <a:pt x="4858" y="10923"/>
                    <a:pt x="4647" y="10865"/>
                    <a:pt x="4464" y="10745"/>
                  </a:cubicBezTo>
                  <a:cubicBezTo>
                    <a:pt x="3830" y="10324"/>
                    <a:pt x="3774" y="9293"/>
                    <a:pt x="4337" y="8443"/>
                  </a:cubicBezTo>
                  <a:cubicBezTo>
                    <a:pt x="4739" y="7837"/>
                    <a:pt x="5348" y="7486"/>
                    <a:pt x="5893" y="7486"/>
                  </a:cubicBezTo>
                  <a:close/>
                  <a:moveTo>
                    <a:pt x="8852" y="7501"/>
                  </a:moveTo>
                  <a:cubicBezTo>
                    <a:pt x="9465" y="7501"/>
                    <a:pt x="10111" y="8003"/>
                    <a:pt x="10424" y="8778"/>
                  </a:cubicBezTo>
                  <a:cubicBezTo>
                    <a:pt x="10803" y="9724"/>
                    <a:pt x="10540" y="10720"/>
                    <a:pt x="9833" y="11005"/>
                  </a:cubicBezTo>
                  <a:cubicBezTo>
                    <a:pt x="9705" y="11057"/>
                    <a:pt x="9571" y="11082"/>
                    <a:pt x="9436" y="11082"/>
                  </a:cubicBezTo>
                  <a:cubicBezTo>
                    <a:pt x="8824" y="11082"/>
                    <a:pt x="8177" y="10580"/>
                    <a:pt x="7864" y="9804"/>
                  </a:cubicBezTo>
                  <a:cubicBezTo>
                    <a:pt x="7483" y="8858"/>
                    <a:pt x="7748" y="7860"/>
                    <a:pt x="8455" y="7577"/>
                  </a:cubicBezTo>
                  <a:cubicBezTo>
                    <a:pt x="8583" y="7525"/>
                    <a:pt x="8717" y="7501"/>
                    <a:pt x="8852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7" y="484"/>
                  </a:cubicBezTo>
                  <a:cubicBezTo>
                    <a:pt x="2081" y="1795"/>
                    <a:pt x="1" y="5374"/>
                    <a:pt x="1107" y="8476"/>
                  </a:cubicBezTo>
                  <a:cubicBezTo>
                    <a:pt x="1938" y="10802"/>
                    <a:pt x="4327" y="12199"/>
                    <a:pt x="7018" y="12199"/>
                  </a:cubicBezTo>
                  <a:cubicBezTo>
                    <a:pt x="7916" y="12199"/>
                    <a:pt x="8848" y="12044"/>
                    <a:pt x="9767" y="11715"/>
                  </a:cubicBezTo>
                  <a:cubicBezTo>
                    <a:pt x="13440" y="10404"/>
                    <a:pt x="15523" y="6825"/>
                    <a:pt x="14416" y="3725"/>
                  </a:cubicBezTo>
                  <a:cubicBezTo>
                    <a:pt x="13585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3"/>
            <p:cNvSpPr/>
            <p:nvPr/>
          </p:nvSpPr>
          <p:spPr>
            <a:xfrm>
              <a:off x="2029075" y="1238975"/>
              <a:ext cx="388150" cy="305000"/>
            </a:xfrm>
            <a:custGeom>
              <a:avLst/>
              <a:gdLst/>
              <a:ahLst/>
              <a:cxnLst/>
              <a:rect l="l" t="t" r="r" b="b"/>
              <a:pathLst>
                <a:path w="15526" h="12200" extrusionOk="0">
                  <a:moveTo>
                    <a:pt x="6211" y="990"/>
                  </a:moveTo>
                  <a:cubicBezTo>
                    <a:pt x="6832" y="990"/>
                    <a:pt x="7482" y="1512"/>
                    <a:pt x="7778" y="2309"/>
                  </a:cubicBezTo>
                  <a:cubicBezTo>
                    <a:pt x="8134" y="3266"/>
                    <a:pt x="7844" y="4255"/>
                    <a:pt x="7131" y="4520"/>
                  </a:cubicBezTo>
                  <a:cubicBezTo>
                    <a:pt x="7011" y="4565"/>
                    <a:pt x="6887" y="4586"/>
                    <a:pt x="6761" y="4586"/>
                  </a:cubicBezTo>
                  <a:cubicBezTo>
                    <a:pt x="6140" y="4586"/>
                    <a:pt x="5490" y="4065"/>
                    <a:pt x="5194" y="3268"/>
                  </a:cubicBezTo>
                  <a:cubicBezTo>
                    <a:pt x="4839" y="2313"/>
                    <a:pt x="5128" y="1322"/>
                    <a:pt x="5842" y="1056"/>
                  </a:cubicBezTo>
                  <a:cubicBezTo>
                    <a:pt x="5962" y="1012"/>
                    <a:pt x="6086" y="990"/>
                    <a:pt x="6211" y="990"/>
                  </a:cubicBezTo>
                  <a:close/>
                  <a:moveTo>
                    <a:pt x="10739" y="1341"/>
                  </a:moveTo>
                  <a:cubicBezTo>
                    <a:pt x="10960" y="1341"/>
                    <a:pt x="11171" y="1399"/>
                    <a:pt x="11354" y="1520"/>
                  </a:cubicBezTo>
                  <a:cubicBezTo>
                    <a:pt x="11989" y="1941"/>
                    <a:pt x="12044" y="2971"/>
                    <a:pt x="11481" y="3820"/>
                  </a:cubicBezTo>
                  <a:cubicBezTo>
                    <a:pt x="11079" y="4426"/>
                    <a:pt x="10471" y="4777"/>
                    <a:pt x="9924" y="4777"/>
                  </a:cubicBezTo>
                  <a:cubicBezTo>
                    <a:pt x="9703" y="4777"/>
                    <a:pt x="9492" y="4720"/>
                    <a:pt x="9310" y="4599"/>
                  </a:cubicBezTo>
                  <a:cubicBezTo>
                    <a:pt x="8677" y="4178"/>
                    <a:pt x="8620" y="3150"/>
                    <a:pt x="9184" y="2299"/>
                  </a:cubicBezTo>
                  <a:cubicBezTo>
                    <a:pt x="9584" y="1693"/>
                    <a:pt x="10193" y="1341"/>
                    <a:pt x="10739" y="1341"/>
                  </a:cubicBezTo>
                  <a:close/>
                  <a:moveTo>
                    <a:pt x="3795" y="4478"/>
                  </a:moveTo>
                  <a:cubicBezTo>
                    <a:pt x="3833" y="4478"/>
                    <a:pt x="3870" y="4479"/>
                    <a:pt x="3908" y="4480"/>
                  </a:cubicBezTo>
                  <a:cubicBezTo>
                    <a:pt x="4928" y="4527"/>
                    <a:pt x="5726" y="5183"/>
                    <a:pt x="5691" y="5943"/>
                  </a:cubicBezTo>
                  <a:cubicBezTo>
                    <a:pt x="5656" y="6674"/>
                    <a:pt x="4864" y="7237"/>
                    <a:pt x="3897" y="7237"/>
                  </a:cubicBezTo>
                  <a:cubicBezTo>
                    <a:pt x="3859" y="7237"/>
                    <a:pt x="3820" y="7236"/>
                    <a:pt x="3781" y="7235"/>
                  </a:cubicBezTo>
                  <a:cubicBezTo>
                    <a:pt x="2763" y="7189"/>
                    <a:pt x="1964" y="6533"/>
                    <a:pt x="1999" y="5773"/>
                  </a:cubicBezTo>
                  <a:cubicBezTo>
                    <a:pt x="2032" y="5041"/>
                    <a:pt x="2825" y="4478"/>
                    <a:pt x="3795" y="4478"/>
                  </a:cubicBezTo>
                  <a:close/>
                  <a:moveTo>
                    <a:pt x="11783" y="5249"/>
                  </a:moveTo>
                  <a:cubicBezTo>
                    <a:pt x="11821" y="5249"/>
                    <a:pt x="11858" y="5250"/>
                    <a:pt x="11896" y="5252"/>
                  </a:cubicBezTo>
                  <a:cubicBezTo>
                    <a:pt x="12914" y="5299"/>
                    <a:pt x="13714" y="5953"/>
                    <a:pt x="13679" y="6715"/>
                  </a:cubicBezTo>
                  <a:cubicBezTo>
                    <a:pt x="13646" y="7446"/>
                    <a:pt x="12853" y="8009"/>
                    <a:pt x="11885" y="8009"/>
                  </a:cubicBezTo>
                  <a:cubicBezTo>
                    <a:pt x="11847" y="8009"/>
                    <a:pt x="11808" y="8008"/>
                    <a:pt x="11769" y="8006"/>
                  </a:cubicBezTo>
                  <a:cubicBezTo>
                    <a:pt x="10748" y="7960"/>
                    <a:pt x="9951" y="7305"/>
                    <a:pt x="9987" y="6545"/>
                  </a:cubicBezTo>
                  <a:cubicBezTo>
                    <a:pt x="10018" y="5813"/>
                    <a:pt x="10813" y="5249"/>
                    <a:pt x="11783" y="5249"/>
                  </a:cubicBezTo>
                  <a:close/>
                  <a:moveTo>
                    <a:pt x="5895" y="7486"/>
                  </a:moveTo>
                  <a:cubicBezTo>
                    <a:pt x="6115" y="7486"/>
                    <a:pt x="6326" y="7543"/>
                    <a:pt x="6508" y="7664"/>
                  </a:cubicBezTo>
                  <a:cubicBezTo>
                    <a:pt x="7144" y="8085"/>
                    <a:pt x="7201" y="9114"/>
                    <a:pt x="6637" y="9966"/>
                  </a:cubicBezTo>
                  <a:cubicBezTo>
                    <a:pt x="6235" y="10572"/>
                    <a:pt x="5626" y="10922"/>
                    <a:pt x="5080" y="10922"/>
                  </a:cubicBezTo>
                  <a:cubicBezTo>
                    <a:pt x="4859" y="10922"/>
                    <a:pt x="4649" y="10865"/>
                    <a:pt x="4467" y="10745"/>
                  </a:cubicBezTo>
                  <a:cubicBezTo>
                    <a:pt x="3831" y="10324"/>
                    <a:pt x="3775" y="9293"/>
                    <a:pt x="4339" y="8443"/>
                  </a:cubicBezTo>
                  <a:cubicBezTo>
                    <a:pt x="4740" y="7837"/>
                    <a:pt x="5349" y="7486"/>
                    <a:pt x="5895" y="7486"/>
                  </a:cubicBezTo>
                  <a:close/>
                  <a:moveTo>
                    <a:pt x="8851" y="7501"/>
                  </a:moveTo>
                  <a:cubicBezTo>
                    <a:pt x="9463" y="7501"/>
                    <a:pt x="10110" y="8003"/>
                    <a:pt x="10423" y="8778"/>
                  </a:cubicBezTo>
                  <a:cubicBezTo>
                    <a:pt x="10805" y="9723"/>
                    <a:pt x="10541" y="10720"/>
                    <a:pt x="9835" y="11005"/>
                  </a:cubicBezTo>
                  <a:cubicBezTo>
                    <a:pt x="9707" y="11057"/>
                    <a:pt x="9573" y="11081"/>
                    <a:pt x="9437" y="11081"/>
                  </a:cubicBezTo>
                  <a:cubicBezTo>
                    <a:pt x="8825" y="11081"/>
                    <a:pt x="8178" y="10580"/>
                    <a:pt x="7867" y="9804"/>
                  </a:cubicBezTo>
                  <a:cubicBezTo>
                    <a:pt x="7484" y="8858"/>
                    <a:pt x="7749" y="7860"/>
                    <a:pt x="8455" y="7577"/>
                  </a:cubicBezTo>
                  <a:cubicBezTo>
                    <a:pt x="8583" y="7525"/>
                    <a:pt x="8716" y="7501"/>
                    <a:pt x="8851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6" y="483"/>
                  </a:cubicBezTo>
                  <a:cubicBezTo>
                    <a:pt x="2080" y="1795"/>
                    <a:pt x="0" y="5374"/>
                    <a:pt x="1107" y="8476"/>
                  </a:cubicBezTo>
                  <a:cubicBezTo>
                    <a:pt x="1938" y="10802"/>
                    <a:pt x="4325" y="12199"/>
                    <a:pt x="7017" y="12199"/>
                  </a:cubicBezTo>
                  <a:cubicBezTo>
                    <a:pt x="7915" y="12199"/>
                    <a:pt x="8847" y="12044"/>
                    <a:pt x="9766" y="11715"/>
                  </a:cubicBezTo>
                  <a:cubicBezTo>
                    <a:pt x="13444" y="10404"/>
                    <a:pt x="15525" y="6825"/>
                    <a:pt x="14417" y="3724"/>
                  </a:cubicBezTo>
                  <a:cubicBezTo>
                    <a:pt x="13586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3"/>
            <p:cNvSpPr/>
            <p:nvPr/>
          </p:nvSpPr>
          <p:spPr>
            <a:xfrm>
              <a:off x="2411175" y="1084700"/>
              <a:ext cx="349725" cy="274900"/>
            </a:xfrm>
            <a:custGeom>
              <a:avLst/>
              <a:gdLst/>
              <a:ahLst/>
              <a:cxnLst/>
              <a:rect l="l" t="t" r="r" b="b"/>
              <a:pathLst>
                <a:path w="13989" h="10996" extrusionOk="0">
                  <a:moveTo>
                    <a:pt x="5597" y="894"/>
                  </a:moveTo>
                  <a:cubicBezTo>
                    <a:pt x="6156" y="894"/>
                    <a:pt x="6741" y="1365"/>
                    <a:pt x="7008" y="2081"/>
                  </a:cubicBezTo>
                  <a:cubicBezTo>
                    <a:pt x="7329" y="2944"/>
                    <a:pt x="7067" y="3836"/>
                    <a:pt x="6424" y="4075"/>
                  </a:cubicBezTo>
                  <a:cubicBezTo>
                    <a:pt x="6317" y="4115"/>
                    <a:pt x="6205" y="4134"/>
                    <a:pt x="6092" y="4134"/>
                  </a:cubicBezTo>
                  <a:cubicBezTo>
                    <a:pt x="5533" y="4134"/>
                    <a:pt x="4946" y="3663"/>
                    <a:pt x="4680" y="2945"/>
                  </a:cubicBezTo>
                  <a:cubicBezTo>
                    <a:pt x="4360" y="2086"/>
                    <a:pt x="4622" y="1193"/>
                    <a:pt x="5263" y="954"/>
                  </a:cubicBezTo>
                  <a:cubicBezTo>
                    <a:pt x="5371" y="914"/>
                    <a:pt x="5483" y="894"/>
                    <a:pt x="5597" y="894"/>
                  </a:cubicBezTo>
                  <a:close/>
                  <a:moveTo>
                    <a:pt x="9677" y="1210"/>
                  </a:moveTo>
                  <a:cubicBezTo>
                    <a:pt x="9876" y="1210"/>
                    <a:pt x="10066" y="1261"/>
                    <a:pt x="10231" y="1371"/>
                  </a:cubicBezTo>
                  <a:cubicBezTo>
                    <a:pt x="10803" y="1750"/>
                    <a:pt x="10853" y="2679"/>
                    <a:pt x="10345" y="3443"/>
                  </a:cubicBezTo>
                  <a:cubicBezTo>
                    <a:pt x="9983" y="3989"/>
                    <a:pt x="9434" y="4306"/>
                    <a:pt x="8942" y="4306"/>
                  </a:cubicBezTo>
                  <a:cubicBezTo>
                    <a:pt x="8743" y="4306"/>
                    <a:pt x="8554" y="4255"/>
                    <a:pt x="8390" y="4146"/>
                  </a:cubicBezTo>
                  <a:cubicBezTo>
                    <a:pt x="7817" y="3768"/>
                    <a:pt x="7765" y="2839"/>
                    <a:pt x="8275" y="2072"/>
                  </a:cubicBezTo>
                  <a:cubicBezTo>
                    <a:pt x="8637" y="1527"/>
                    <a:pt x="9185" y="1210"/>
                    <a:pt x="9677" y="1210"/>
                  </a:cubicBezTo>
                  <a:close/>
                  <a:moveTo>
                    <a:pt x="3419" y="4038"/>
                  </a:moveTo>
                  <a:cubicBezTo>
                    <a:pt x="3452" y="4038"/>
                    <a:pt x="3487" y="4039"/>
                    <a:pt x="3521" y="4040"/>
                  </a:cubicBezTo>
                  <a:cubicBezTo>
                    <a:pt x="4439" y="4083"/>
                    <a:pt x="5159" y="4672"/>
                    <a:pt x="5127" y="5357"/>
                  </a:cubicBezTo>
                  <a:cubicBezTo>
                    <a:pt x="5097" y="6017"/>
                    <a:pt x="4382" y="6524"/>
                    <a:pt x="3510" y="6524"/>
                  </a:cubicBezTo>
                  <a:cubicBezTo>
                    <a:pt x="3476" y="6524"/>
                    <a:pt x="3442" y="6523"/>
                    <a:pt x="3408" y="6521"/>
                  </a:cubicBezTo>
                  <a:cubicBezTo>
                    <a:pt x="2489" y="6480"/>
                    <a:pt x="1769" y="5890"/>
                    <a:pt x="1802" y="5206"/>
                  </a:cubicBezTo>
                  <a:cubicBezTo>
                    <a:pt x="1831" y="4546"/>
                    <a:pt x="2547" y="4038"/>
                    <a:pt x="3419" y="4038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5" y="4735"/>
                    <a:pt x="10720" y="4736"/>
                  </a:cubicBezTo>
                  <a:cubicBezTo>
                    <a:pt x="11638" y="4778"/>
                    <a:pt x="12356" y="5366"/>
                    <a:pt x="12325" y="6052"/>
                  </a:cubicBezTo>
                  <a:cubicBezTo>
                    <a:pt x="12296" y="6710"/>
                    <a:pt x="11580" y="7218"/>
                    <a:pt x="10708" y="7218"/>
                  </a:cubicBezTo>
                  <a:cubicBezTo>
                    <a:pt x="10674" y="7218"/>
                    <a:pt x="10640" y="7217"/>
                    <a:pt x="10606" y="7216"/>
                  </a:cubicBezTo>
                  <a:cubicBezTo>
                    <a:pt x="9685" y="7175"/>
                    <a:pt x="8968" y="6584"/>
                    <a:pt x="8998" y="5899"/>
                  </a:cubicBezTo>
                  <a:cubicBezTo>
                    <a:pt x="9027" y="5241"/>
                    <a:pt x="9741" y="4734"/>
                    <a:pt x="10614" y="4734"/>
                  </a:cubicBezTo>
                  <a:close/>
                  <a:moveTo>
                    <a:pt x="5311" y="6746"/>
                  </a:moveTo>
                  <a:cubicBezTo>
                    <a:pt x="5510" y="6746"/>
                    <a:pt x="5700" y="6797"/>
                    <a:pt x="5864" y="6906"/>
                  </a:cubicBezTo>
                  <a:cubicBezTo>
                    <a:pt x="6436" y="7286"/>
                    <a:pt x="6487" y="8215"/>
                    <a:pt x="5979" y="8981"/>
                  </a:cubicBezTo>
                  <a:cubicBezTo>
                    <a:pt x="5617" y="9526"/>
                    <a:pt x="5069" y="9843"/>
                    <a:pt x="4577" y="9843"/>
                  </a:cubicBezTo>
                  <a:cubicBezTo>
                    <a:pt x="4378" y="9843"/>
                    <a:pt x="4188" y="9791"/>
                    <a:pt x="4023" y="9682"/>
                  </a:cubicBezTo>
                  <a:cubicBezTo>
                    <a:pt x="3452" y="9303"/>
                    <a:pt x="3401" y="8374"/>
                    <a:pt x="3909" y="7608"/>
                  </a:cubicBezTo>
                  <a:cubicBezTo>
                    <a:pt x="4271" y="7062"/>
                    <a:pt x="4819" y="6746"/>
                    <a:pt x="5311" y="6746"/>
                  </a:cubicBezTo>
                  <a:close/>
                  <a:moveTo>
                    <a:pt x="7978" y="6760"/>
                  </a:moveTo>
                  <a:cubicBezTo>
                    <a:pt x="8529" y="6760"/>
                    <a:pt x="9112" y="7211"/>
                    <a:pt x="9393" y="7911"/>
                  </a:cubicBezTo>
                  <a:cubicBezTo>
                    <a:pt x="9737" y="8763"/>
                    <a:pt x="9499" y="9662"/>
                    <a:pt x="8862" y="9918"/>
                  </a:cubicBezTo>
                  <a:cubicBezTo>
                    <a:pt x="8747" y="9965"/>
                    <a:pt x="8626" y="9987"/>
                    <a:pt x="8504" y="9987"/>
                  </a:cubicBezTo>
                  <a:cubicBezTo>
                    <a:pt x="7953" y="9987"/>
                    <a:pt x="7370" y="9535"/>
                    <a:pt x="7088" y="8836"/>
                  </a:cubicBezTo>
                  <a:cubicBezTo>
                    <a:pt x="6745" y="7983"/>
                    <a:pt x="6984" y="7084"/>
                    <a:pt x="7621" y="6828"/>
                  </a:cubicBezTo>
                  <a:cubicBezTo>
                    <a:pt x="7736" y="6782"/>
                    <a:pt x="7856" y="6760"/>
                    <a:pt x="7978" y="6760"/>
                  </a:cubicBezTo>
                  <a:close/>
                  <a:moveTo>
                    <a:pt x="7664" y="1"/>
                  </a:moveTo>
                  <a:cubicBezTo>
                    <a:pt x="6856" y="1"/>
                    <a:pt x="6016" y="141"/>
                    <a:pt x="5189" y="436"/>
                  </a:cubicBezTo>
                  <a:cubicBezTo>
                    <a:pt x="1876" y="1620"/>
                    <a:pt x="1" y="4844"/>
                    <a:pt x="999" y="7639"/>
                  </a:cubicBezTo>
                  <a:cubicBezTo>
                    <a:pt x="1748" y="9735"/>
                    <a:pt x="3900" y="10995"/>
                    <a:pt x="6327" y="10995"/>
                  </a:cubicBezTo>
                  <a:cubicBezTo>
                    <a:pt x="7136" y="10995"/>
                    <a:pt x="7975" y="10855"/>
                    <a:pt x="8803" y="10560"/>
                  </a:cubicBezTo>
                  <a:cubicBezTo>
                    <a:pt x="12113" y="9376"/>
                    <a:pt x="13988" y="6152"/>
                    <a:pt x="12992" y="3356"/>
                  </a:cubicBezTo>
                  <a:cubicBezTo>
                    <a:pt x="12244" y="1260"/>
                    <a:pt x="10091" y="1"/>
                    <a:pt x="76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3"/>
            <p:cNvSpPr/>
            <p:nvPr/>
          </p:nvSpPr>
          <p:spPr>
            <a:xfrm>
              <a:off x="2409750" y="1077825"/>
              <a:ext cx="349775" cy="274875"/>
            </a:xfrm>
            <a:custGeom>
              <a:avLst/>
              <a:gdLst/>
              <a:ahLst/>
              <a:cxnLst/>
              <a:rect l="l" t="t" r="r" b="b"/>
              <a:pathLst>
                <a:path w="13991" h="10995" extrusionOk="0">
                  <a:moveTo>
                    <a:pt x="5598" y="893"/>
                  </a:moveTo>
                  <a:cubicBezTo>
                    <a:pt x="6157" y="893"/>
                    <a:pt x="6744" y="1364"/>
                    <a:pt x="7009" y="2081"/>
                  </a:cubicBezTo>
                  <a:cubicBezTo>
                    <a:pt x="7330" y="2943"/>
                    <a:pt x="7069" y="3836"/>
                    <a:pt x="6427" y="4074"/>
                  </a:cubicBezTo>
                  <a:cubicBezTo>
                    <a:pt x="6318" y="4114"/>
                    <a:pt x="6206" y="4133"/>
                    <a:pt x="6093" y="4133"/>
                  </a:cubicBezTo>
                  <a:cubicBezTo>
                    <a:pt x="5534" y="4133"/>
                    <a:pt x="4948" y="3662"/>
                    <a:pt x="4682" y="2944"/>
                  </a:cubicBezTo>
                  <a:cubicBezTo>
                    <a:pt x="4360" y="2084"/>
                    <a:pt x="4622" y="1190"/>
                    <a:pt x="5266" y="953"/>
                  </a:cubicBezTo>
                  <a:cubicBezTo>
                    <a:pt x="5373" y="913"/>
                    <a:pt x="5485" y="893"/>
                    <a:pt x="5598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0" y="1369"/>
                  </a:cubicBezTo>
                  <a:cubicBezTo>
                    <a:pt x="10801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4" y="4254"/>
                    <a:pt x="8389" y="4145"/>
                  </a:cubicBezTo>
                  <a:cubicBezTo>
                    <a:pt x="7818" y="3766"/>
                    <a:pt x="7767" y="2837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2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5"/>
                    <a:pt x="4384" y="6522"/>
                    <a:pt x="3511" y="6522"/>
                  </a:cubicBezTo>
                  <a:cubicBezTo>
                    <a:pt x="3478" y="6522"/>
                    <a:pt x="3443" y="6522"/>
                    <a:pt x="3409" y="6520"/>
                  </a:cubicBezTo>
                  <a:cubicBezTo>
                    <a:pt x="2487" y="6477"/>
                    <a:pt x="1768" y="5889"/>
                    <a:pt x="1801" y="5203"/>
                  </a:cubicBezTo>
                  <a:cubicBezTo>
                    <a:pt x="1832" y="4543"/>
                    <a:pt x="2546" y="4035"/>
                    <a:pt x="3420" y="4035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4" y="4735"/>
                    <a:pt x="10720" y="4736"/>
                  </a:cubicBezTo>
                  <a:cubicBezTo>
                    <a:pt x="11637" y="4775"/>
                    <a:pt x="12356" y="5366"/>
                    <a:pt x="12326" y="6050"/>
                  </a:cubicBezTo>
                  <a:cubicBezTo>
                    <a:pt x="12296" y="6711"/>
                    <a:pt x="11581" y="7218"/>
                    <a:pt x="10709" y="7218"/>
                  </a:cubicBezTo>
                  <a:cubicBezTo>
                    <a:pt x="10675" y="7218"/>
                    <a:pt x="10641" y="7217"/>
                    <a:pt x="10607" y="7216"/>
                  </a:cubicBezTo>
                  <a:cubicBezTo>
                    <a:pt x="9686" y="7173"/>
                    <a:pt x="8969" y="6584"/>
                    <a:pt x="8999" y="5899"/>
                  </a:cubicBezTo>
                  <a:cubicBezTo>
                    <a:pt x="9031" y="5240"/>
                    <a:pt x="9742" y="4734"/>
                    <a:pt x="10614" y="4734"/>
                  </a:cubicBezTo>
                  <a:close/>
                  <a:moveTo>
                    <a:pt x="5313" y="6746"/>
                  </a:moveTo>
                  <a:cubicBezTo>
                    <a:pt x="5512" y="6746"/>
                    <a:pt x="5702" y="6797"/>
                    <a:pt x="5867" y="6907"/>
                  </a:cubicBezTo>
                  <a:cubicBezTo>
                    <a:pt x="6437" y="7284"/>
                    <a:pt x="6490" y="8215"/>
                    <a:pt x="5981" y="8979"/>
                  </a:cubicBezTo>
                  <a:cubicBezTo>
                    <a:pt x="5619" y="9525"/>
                    <a:pt x="5070" y="9843"/>
                    <a:pt x="4577" y="9843"/>
                  </a:cubicBezTo>
                  <a:cubicBezTo>
                    <a:pt x="4379" y="9843"/>
                    <a:pt x="4189" y="9791"/>
                    <a:pt x="4025" y="9682"/>
                  </a:cubicBezTo>
                  <a:cubicBezTo>
                    <a:pt x="3455" y="9301"/>
                    <a:pt x="3402" y="8374"/>
                    <a:pt x="3910" y="7608"/>
                  </a:cubicBezTo>
                  <a:cubicBezTo>
                    <a:pt x="4272" y="7062"/>
                    <a:pt x="4821" y="6746"/>
                    <a:pt x="5313" y="6746"/>
                  </a:cubicBezTo>
                  <a:close/>
                  <a:moveTo>
                    <a:pt x="7978" y="6758"/>
                  </a:moveTo>
                  <a:cubicBezTo>
                    <a:pt x="8530" y="6758"/>
                    <a:pt x="9114" y="7210"/>
                    <a:pt x="9393" y="7909"/>
                  </a:cubicBezTo>
                  <a:cubicBezTo>
                    <a:pt x="9736" y="8762"/>
                    <a:pt x="9499" y="9659"/>
                    <a:pt x="8862" y="9916"/>
                  </a:cubicBezTo>
                  <a:cubicBezTo>
                    <a:pt x="8746" y="9962"/>
                    <a:pt x="8626" y="9984"/>
                    <a:pt x="8504" y="9984"/>
                  </a:cubicBezTo>
                  <a:cubicBezTo>
                    <a:pt x="7952" y="9984"/>
                    <a:pt x="7369" y="9532"/>
                    <a:pt x="7088" y="8833"/>
                  </a:cubicBezTo>
                  <a:cubicBezTo>
                    <a:pt x="6744" y="7980"/>
                    <a:pt x="6984" y="7081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8" y="436"/>
                  </a:cubicBezTo>
                  <a:cubicBezTo>
                    <a:pt x="1876" y="1618"/>
                    <a:pt x="1" y="4842"/>
                    <a:pt x="997" y="7638"/>
                  </a:cubicBezTo>
                  <a:cubicBezTo>
                    <a:pt x="1746" y="9735"/>
                    <a:pt x="3898" y="10994"/>
                    <a:pt x="6325" y="10994"/>
                  </a:cubicBezTo>
                  <a:cubicBezTo>
                    <a:pt x="7134" y="10994"/>
                    <a:pt x="7973" y="10854"/>
                    <a:pt x="8802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3" y="1259"/>
                    <a:pt x="10091" y="1"/>
                    <a:pt x="76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3"/>
            <p:cNvSpPr/>
            <p:nvPr/>
          </p:nvSpPr>
          <p:spPr>
            <a:xfrm>
              <a:off x="2410275" y="1082800"/>
              <a:ext cx="349800" cy="274850"/>
            </a:xfrm>
            <a:custGeom>
              <a:avLst/>
              <a:gdLst/>
              <a:ahLst/>
              <a:cxnLst/>
              <a:rect l="l" t="t" r="r" b="b"/>
              <a:pathLst>
                <a:path w="13992" h="10994" extrusionOk="0">
                  <a:moveTo>
                    <a:pt x="5599" y="893"/>
                  </a:moveTo>
                  <a:cubicBezTo>
                    <a:pt x="6158" y="893"/>
                    <a:pt x="6744" y="1364"/>
                    <a:pt x="7010" y="2079"/>
                  </a:cubicBezTo>
                  <a:cubicBezTo>
                    <a:pt x="7330" y="2943"/>
                    <a:pt x="7070" y="3836"/>
                    <a:pt x="6427" y="4073"/>
                  </a:cubicBezTo>
                  <a:cubicBezTo>
                    <a:pt x="6320" y="4113"/>
                    <a:pt x="6208" y="4132"/>
                    <a:pt x="6095" y="4132"/>
                  </a:cubicBezTo>
                  <a:cubicBezTo>
                    <a:pt x="5536" y="4132"/>
                    <a:pt x="4949" y="3663"/>
                    <a:pt x="4682" y="2944"/>
                  </a:cubicBezTo>
                  <a:cubicBezTo>
                    <a:pt x="4360" y="2085"/>
                    <a:pt x="4622" y="1192"/>
                    <a:pt x="5266" y="953"/>
                  </a:cubicBezTo>
                  <a:cubicBezTo>
                    <a:pt x="5374" y="912"/>
                    <a:pt x="5486" y="893"/>
                    <a:pt x="5599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1" y="1369"/>
                  </a:cubicBezTo>
                  <a:cubicBezTo>
                    <a:pt x="10802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5" y="4254"/>
                    <a:pt x="8390" y="4145"/>
                  </a:cubicBezTo>
                  <a:cubicBezTo>
                    <a:pt x="7819" y="3767"/>
                    <a:pt x="7767" y="2838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3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6"/>
                    <a:pt x="4382" y="6522"/>
                    <a:pt x="3509" y="6522"/>
                  </a:cubicBezTo>
                  <a:cubicBezTo>
                    <a:pt x="3476" y="6522"/>
                    <a:pt x="3443" y="6521"/>
                    <a:pt x="3409" y="6520"/>
                  </a:cubicBezTo>
                  <a:cubicBezTo>
                    <a:pt x="2489" y="6478"/>
                    <a:pt x="1769" y="5890"/>
                    <a:pt x="1802" y="5203"/>
                  </a:cubicBezTo>
                  <a:cubicBezTo>
                    <a:pt x="1831" y="4543"/>
                    <a:pt x="2547" y="4035"/>
                    <a:pt x="3420" y="4035"/>
                  </a:cubicBezTo>
                  <a:close/>
                  <a:moveTo>
                    <a:pt x="10618" y="4731"/>
                  </a:moveTo>
                  <a:cubicBezTo>
                    <a:pt x="10652" y="4731"/>
                    <a:pt x="10686" y="4732"/>
                    <a:pt x="10720" y="4733"/>
                  </a:cubicBezTo>
                  <a:cubicBezTo>
                    <a:pt x="11638" y="4776"/>
                    <a:pt x="12357" y="5365"/>
                    <a:pt x="12326" y="6050"/>
                  </a:cubicBezTo>
                  <a:cubicBezTo>
                    <a:pt x="12298" y="6710"/>
                    <a:pt x="11581" y="7218"/>
                    <a:pt x="10710" y="7218"/>
                  </a:cubicBezTo>
                  <a:cubicBezTo>
                    <a:pt x="10676" y="7218"/>
                    <a:pt x="10642" y="7217"/>
                    <a:pt x="10607" y="7216"/>
                  </a:cubicBezTo>
                  <a:cubicBezTo>
                    <a:pt x="9687" y="7173"/>
                    <a:pt x="8970" y="6584"/>
                    <a:pt x="9000" y="5899"/>
                  </a:cubicBezTo>
                  <a:cubicBezTo>
                    <a:pt x="9029" y="5239"/>
                    <a:pt x="9745" y="4731"/>
                    <a:pt x="10618" y="4731"/>
                  </a:cubicBezTo>
                  <a:close/>
                  <a:moveTo>
                    <a:pt x="5314" y="6745"/>
                  </a:moveTo>
                  <a:cubicBezTo>
                    <a:pt x="5513" y="6745"/>
                    <a:pt x="5703" y="6797"/>
                    <a:pt x="5867" y="6906"/>
                  </a:cubicBezTo>
                  <a:cubicBezTo>
                    <a:pt x="6437" y="7286"/>
                    <a:pt x="6490" y="8213"/>
                    <a:pt x="5982" y="8979"/>
                  </a:cubicBezTo>
                  <a:cubicBezTo>
                    <a:pt x="5620" y="9525"/>
                    <a:pt x="5071" y="9842"/>
                    <a:pt x="4579" y="9842"/>
                  </a:cubicBezTo>
                  <a:cubicBezTo>
                    <a:pt x="4380" y="9842"/>
                    <a:pt x="4190" y="9790"/>
                    <a:pt x="4025" y="9681"/>
                  </a:cubicBezTo>
                  <a:cubicBezTo>
                    <a:pt x="3452" y="9301"/>
                    <a:pt x="3402" y="8374"/>
                    <a:pt x="3911" y="7608"/>
                  </a:cubicBezTo>
                  <a:cubicBezTo>
                    <a:pt x="4272" y="7062"/>
                    <a:pt x="4821" y="6745"/>
                    <a:pt x="5314" y="6745"/>
                  </a:cubicBezTo>
                  <a:close/>
                  <a:moveTo>
                    <a:pt x="7978" y="6758"/>
                  </a:moveTo>
                  <a:cubicBezTo>
                    <a:pt x="8529" y="6758"/>
                    <a:pt x="9112" y="7209"/>
                    <a:pt x="9393" y="7909"/>
                  </a:cubicBezTo>
                  <a:cubicBezTo>
                    <a:pt x="9737" y="8762"/>
                    <a:pt x="9499" y="9662"/>
                    <a:pt x="8862" y="9917"/>
                  </a:cubicBezTo>
                  <a:cubicBezTo>
                    <a:pt x="8747" y="9963"/>
                    <a:pt x="8626" y="9985"/>
                    <a:pt x="8504" y="9985"/>
                  </a:cubicBezTo>
                  <a:cubicBezTo>
                    <a:pt x="7953" y="9985"/>
                    <a:pt x="7370" y="9533"/>
                    <a:pt x="7089" y="8835"/>
                  </a:cubicBezTo>
                  <a:cubicBezTo>
                    <a:pt x="6745" y="7982"/>
                    <a:pt x="6984" y="7083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9" y="436"/>
                  </a:cubicBezTo>
                  <a:cubicBezTo>
                    <a:pt x="1876" y="1618"/>
                    <a:pt x="1" y="4842"/>
                    <a:pt x="999" y="7638"/>
                  </a:cubicBezTo>
                  <a:cubicBezTo>
                    <a:pt x="1748" y="9734"/>
                    <a:pt x="3901" y="10994"/>
                    <a:pt x="6327" y="10994"/>
                  </a:cubicBezTo>
                  <a:cubicBezTo>
                    <a:pt x="7136" y="10994"/>
                    <a:pt x="7975" y="10854"/>
                    <a:pt x="8803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4" y="1259"/>
                    <a:pt x="10092" y="1"/>
                    <a:pt x="76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3"/>
            <p:cNvSpPr/>
            <p:nvPr/>
          </p:nvSpPr>
          <p:spPr>
            <a:xfrm>
              <a:off x="2559250" y="1188100"/>
              <a:ext cx="63600" cy="52400"/>
            </a:xfrm>
            <a:custGeom>
              <a:avLst/>
              <a:gdLst/>
              <a:ahLst/>
              <a:cxnLst/>
              <a:rect l="l" t="t" r="r" b="b"/>
              <a:pathLst>
                <a:path w="2544" h="2096" extrusionOk="0">
                  <a:moveTo>
                    <a:pt x="1324" y="1"/>
                  </a:moveTo>
                  <a:cubicBezTo>
                    <a:pt x="1251" y="1"/>
                    <a:pt x="1176" y="7"/>
                    <a:pt x="1101" y="19"/>
                  </a:cubicBezTo>
                  <a:cubicBezTo>
                    <a:pt x="451" y="126"/>
                    <a:pt x="0" y="673"/>
                    <a:pt x="93" y="1243"/>
                  </a:cubicBezTo>
                  <a:cubicBezTo>
                    <a:pt x="175" y="1746"/>
                    <a:pt x="657" y="2096"/>
                    <a:pt x="1218" y="2096"/>
                  </a:cubicBezTo>
                  <a:cubicBezTo>
                    <a:pt x="1292" y="2096"/>
                    <a:pt x="1366" y="2090"/>
                    <a:pt x="1442" y="2077"/>
                  </a:cubicBezTo>
                  <a:cubicBezTo>
                    <a:pt x="2093" y="1972"/>
                    <a:pt x="2544" y="1423"/>
                    <a:pt x="2449" y="855"/>
                  </a:cubicBezTo>
                  <a:cubicBezTo>
                    <a:pt x="2367" y="351"/>
                    <a:pt x="1885" y="1"/>
                    <a:pt x="132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3"/>
            <p:cNvSpPr/>
            <p:nvPr/>
          </p:nvSpPr>
          <p:spPr>
            <a:xfrm>
              <a:off x="2559500" y="1190225"/>
              <a:ext cx="63575" cy="52400"/>
            </a:xfrm>
            <a:custGeom>
              <a:avLst/>
              <a:gdLst/>
              <a:ahLst/>
              <a:cxnLst/>
              <a:rect l="l" t="t" r="r" b="b"/>
              <a:pathLst>
                <a:path w="2543" h="2096" extrusionOk="0">
                  <a:moveTo>
                    <a:pt x="1324" y="0"/>
                  </a:moveTo>
                  <a:cubicBezTo>
                    <a:pt x="1251" y="0"/>
                    <a:pt x="1176" y="6"/>
                    <a:pt x="1101" y="18"/>
                  </a:cubicBezTo>
                  <a:cubicBezTo>
                    <a:pt x="451" y="126"/>
                    <a:pt x="0" y="673"/>
                    <a:pt x="93" y="1242"/>
                  </a:cubicBezTo>
                  <a:cubicBezTo>
                    <a:pt x="175" y="1745"/>
                    <a:pt x="656" y="2095"/>
                    <a:pt x="1217" y="2095"/>
                  </a:cubicBezTo>
                  <a:cubicBezTo>
                    <a:pt x="1290" y="2095"/>
                    <a:pt x="1365" y="2089"/>
                    <a:pt x="1440" y="2077"/>
                  </a:cubicBezTo>
                  <a:cubicBezTo>
                    <a:pt x="2092" y="1970"/>
                    <a:pt x="2542" y="1423"/>
                    <a:pt x="2448" y="853"/>
                  </a:cubicBezTo>
                  <a:cubicBezTo>
                    <a:pt x="2366" y="350"/>
                    <a:pt x="1885" y="0"/>
                    <a:pt x="1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3"/>
            <p:cNvSpPr/>
            <p:nvPr/>
          </p:nvSpPr>
          <p:spPr>
            <a:xfrm>
              <a:off x="2566500" y="1195950"/>
              <a:ext cx="48375" cy="39950"/>
            </a:xfrm>
            <a:custGeom>
              <a:avLst/>
              <a:gdLst/>
              <a:ahLst/>
              <a:cxnLst/>
              <a:rect l="l" t="t" r="r" b="b"/>
              <a:pathLst>
                <a:path w="1935" h="1598" extrusionOk="0">
                  <a:moveTo>
                    <a:pt x="1005" y="1"/>
                  </a:moveTo>
                  <a:cubicBezTo>
                    <a:pt x="950" y="1"/>
                    <a:pt x="894" y="5"/>
                    <a:pt x="838" y="14"/>
                  </a:cubicBezTo>
                  <a:cubicBezTo>
                    <a:pt x="343" y="94"/>
                    <a:pt x="1" y="514"/>
                    <a:pt x="71" y="946"/>
                  </a:cubicBezTo>
                  <a:cubicBezTo>
                    <a:pt x="134" y="1330"/>
                    <a:pt x="500" y="1597"/>
                    <a:pt x="926" y="1597"/>
                  </a:cubicBezTo>
                  <a:cubicBezTo>
                    <a:pt x="982" y="1597"/>
                    <a:pt x="1039" y="1593"/>
                    <a:pt x="1096" y="1583"/>
                  </a:cubicBezTo>
                  <a:cubicBezTo>
                    <a:pt x="1591" y="1503"/>
                    <a:pt x="1935" y="1085"/>
                    <a:pt x="1863" y="651"/>
                  </a:cubicBezTo>
                  <a:cubicBezTo>
                    <a:pt x="1800" y="268"/>
                    <a:pt x="1431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3"/>
            <p:cNvSpPr/>
            <p:nvPr/>
          </p:nvSpPr>
          <p:spPr>
            <a:xfrm>
              <a:off x="2570475" y="1199275"/>
              <a:ext cx="39675" cy="23975"/>
            </a:xfrm>
            <a:custGeom>
              <a:avLst/>
              <a:gdLst/>
              <a:ahLst/>
              <a:cxnLst/>
              <a:rect l="l" t="t" r="r" b="b"/>
              <a:pathLst>
                <a:path w="1587" h="959" extrusionOk="0">
                  <a:moveTo>
                    <a:pt x="841" y="0"/>
                  </a:moveTo>
                  <a:cubicBezTo>
                    <a:pt x="795" y="0"/>
                    <a:pt x="748" y="4"/>
                    <a:pt x="701" y="11"/>
                  </a:cubicBezTo>
                  <a:cubicBezTo>
                    <a:pt x="287" y="80"/>
                    <a:pt x="1" y="427"/>
                    <a:pt x="62" y="789"/>
                  </a:cubicBezTo>
                  <a:cubicBezTo>
                    <a:pt x="83" y="915"/>
                    <a:pt x="135" y="959"/>
                    <a:pt x="211" y="959"/>
                  </a:cubicBezTo>
                  <a:cubicBezTo>
                    <a:pt x="352" y="959"/>
                    <a:pt x="578" y="811"/>
                    <a:pt x="845" y="767"/>
                  </a:cubicBezTo>
                  <a:cubicBezTo>
                    <a:pt x="913" y="756"/>
                    <a:pt x="979" y="753"/>
                    <a:pt x="1042" y="753"/>
                  </a:cubicBezTo>
                  <a:cubicBezTo>
                    <a:pt x="1164" y="753"/>
                    <a:pt x="1275" y="766"/>
                    <a:pt x="1363" y="766"/>
                  </a:cubicBezTo>
                  <a:cubicBezTo>
                    <a:pt x="1506" y="766"/>
                    <a:pt x="1587" y="731"/>
                    <a:pt x="1557" y="544"/>
                  </a:cubicBezTo>
                  <a:cubicBezTo>
                    <a:pt x="1503" y="223"/>
                    <a:pt x="1197" y="0"/>
                    <a:pt x="84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3"/>
            <p:cNvSpPr/>
            <p:nvPr/>
          </p:nvSpPr>
          <p:spPr>
            <a:xfrm>
              <a:off x="2192125" y="1357200"/>
              <a:ext cx="71675" cy="59200"/>
            </a:xfrm>
            <a:custGeom>
              <a:avLst/>
              <a:gdLst/>
              <a:ahLst/>
              <a:cxnLst/>
              <a:rect l="l" t="t" r="r" b="b"/>
              <a:pathLst>
                <a:path w="2867" h="2368" extrusionOk="0">
                  <a:moveTo>
                    <a:pt x="1494" y="1"/>
                  </a:moveTo>
                  <a:cubicBezTo>
                    <a:pt x="1411" y="1"/>
                    <a:pt x="1327" y="8"/>
                    <a:pt x="1241" y="22"/>
                  </a:cubicBezTo>
                  <a:cubicBezTo>
                    <a:pt x="509" y="142"/>
                    <a:pt x="0" y="762"/>
                    <a:pt x="106" y="1403"/>
                  </a:cubicBezTo>
                  <a:cubicBezTo>
                    <a:pt x="199" y="1972"/>
                    <a:pt x="741" y="2367"/>
                    <a:pt x="1373" y="2367"/>
                  </a:cubicBezTo>
                  <a:cubicBezTo>
                    <a:pt x="1456" y="2367"/>
                    <a:pt x="1540" y="2361"/>
                    <a:pt x="1625" y="2347"/>
                  </a:cubicBezTo>
                  <a:cubicBezTo>
                    <a:pt x="2358" y="2226"/>
                    <a:pt x="2866" y="1608"/>
                    <a:pt x="2762" y="965"/>
                  </a:cubicBezTo>
                  <a:cubicBezTo>
                    <a:pt x="2668" y="397"/>
                    <a:pt x="2126" y="1"/>
                    <a:pt x="149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3"/>
            <p:cNvSpPr/>
            <p:nvPr/>
          </p:nvSpPr>
          <p:spPr>
            <a:xfrm>
              <a:off x="2192375" y="1359650"/>
              <a:ext cx="71700" cy="59175"/>
            </a:xfrm>
            <a:custGeom>
              <a:avLst/>
              <a:gdLst/>
              <a:ahLst/>
              <a:cxnLst/>
              <a:rect l="l" t="t" r="r" b="b"/>
              <a:pathLst>
                <a:path w="2868" h="2367" extrusionOk="0">
                  <a:moveTo>
                    <a:pt x="1495" y="0"/>
                  </a:moveTo>
                  <a:cubicBezTo>
                    <a:pt x="1412" y="0"/>
                    <a:pt x="1328" y="7"/>
                    <a:pt x="1243" y="21"/>
                  </a:cubicBezTo>
                  <a:cubicBezTo>
                    <a:pt x="509" y="140"/>
                    <a:pt x="0" y="760"/>
                    <a:pt x="106" y="1403"/>
                  </a:cubicBezTo>
                  <a:cubicBezTo>
                    <a:pt x="200" y="1971"/>
                    <a:pt x="742" y="2367"/>
                    <a:pt x="1373" y="2367"/>
                  </a:cubicBezTo>
                  <a:cubicBezTo>
                    <a:pt x="1456" y="2367"/>
                    <a:pt x="1540" y="2360"/>
                    <a:pt x="1625" y="2346"/>
                  </a:cubicBezTo>
                  <a:cubicBezTo>
                    <a:pt x="2360" y="2224"/>
                    <a:pt x="2868" y="1606"/>
                    <a:pt x="2762" y="965"/>
                  </a:cubicBezTo>
                  <a:cubicBezTo>
                    <a:pt x="2668" y="396"/>
                    <a:pt x="2126" y="0"/>
                    <a:pt x="14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3"/>
            <p:cNvSpPr/>
            <p:nvPr/>
          </p:nvSpPr>
          <p:spPr>
            <a:xfrm>
              <a:off x="2200200" y="1366175"/>
              <a:ext cx="54650" cy="45050"/>
            </a:xfrm>
            <a:custGeom>
              <a:avLst/>
              <a:gdLst/>
              <a:ahLst/>
              <a:cxnLst/>
              <a:rect l="l" t="t" r="r" b="b"/>
              <a:pathLst>
                <a:path w="2186" h="1802" extrusionOk="0">
                  <a:moveTo>
                    <a:pt x="1139" y="0"/>
                  </a:moveTo>
                  <a:cubicBezTo>
                    <a:pt x="1076" y="0"/>
                    <a:pt x="1012" y="6"/>
                    <a:pt x="947" y="16"/>
                  </a:cubicBezTo>
                  <a:cubicBezTo>
                    <a:pt x="389" y="107"/>
                    <a:pt x="1" y="578"/>
                    <a:pt x="81" y="1069"/>
                  </a:cubicBezTo>
                  <a:cubicBezTo>
                    <a:pt x="153" y="1500"/>
                    <a:pt x="566" y="1802"/>
                    <a:pt x="1047" y="1802"/>
                  </a:cubicBezTo>
                  <a:cubicBezTo>
                    <a:pt x="1110" y="1802"/>
                    <a:pt x="1174" y="1797"/>
                    <a:pt x="1239" y="1786"/>
                  </a:cubicBezTo>
                  <a:cubicBezTo>
                    <a:pt x="1799" y="1693"/>
                    <a:pt x="2185" y="1222"/>
                    <a:pt x="2105" y="734"/>
                  </a:cubicBezTo>
                  <a:cubicBezTo>
                    <a:pt x="2034" y="302"/>
                    <a:pt x="1620" y="0"/>
                    <a:pt x="1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3"/>
            <p:cNvSpPr/>
            <p:nvPr/>
          </p:nvSpPr>
          <p:spPr>
            <a:xfrm>
              <a:off x="2204800" y="1369900"/>
              <a:ext cx="44725" cy="27100"/>
            </a:xfrm>
            <a:custGeom>
              <a:avLst/>
              <a:gdLst/>
              <a:ahLst/>
              <a:cxnLst/>
              <a:rect l="l" t="t" r="r" b="b"/>
              <a:pathLst>
                <a:path w="1789" h="1084" extrusionOk="0">
                  <a:moveTo>
                    <a:pt x="948" y="0"/>
                  </a:moveTo>
                  <a:cubicBezTo>
                    <a:pt x="896" y="0"/>
                    <a:pt x="843" y="4"/>
                    <a:pt x="789" y="13"/>
                  </a:cubicBezTo>
                  <a:cubicBezTo>
                    <a:pt x="324" y="91"/>
                    <a:pt x="0" y="483"/>
                    <a:pt x="67" y="891"/>
                  </a:cubicBezTo>
                  <a:cubicBezTo>
                    <a:pt x="92" y="1034"/>
                    <a:pt x="150" y="1083"/>
                    <a:pt x="236" y="1083"/>
                  </a:cubicBezTo>
                  <a:cubicBezTo>
                    <a:pt x="396" y="1083"/>
                    <a:pt x="649" y="916"/>
                    <a:pt x="951" y="867"/>
                  </a:cubicBezTo>
                  <a:cubicBezTo>
                    <a:pt x="1029" y="854"/>
                    <a:pt x="1105" y="850"/>
                    <a:pt x="1178" y="850"/>
                  </a:cubicBezTo>
                  <a:cubicBezTo>
                    <a:pt x="1313" y="850"/>
                    <a:pt x="1436" y="864"/>
                    <a:pt x="1534" y="864"/>
                  </a:cubicBezTo>
                  <a:cubicBezTo>
                    <a:pt x="1696" y="864"/>
                    <a:pt x="1789" y="824"/>
                    <a:pt x="1754" y="613"/>
                  </a:cubicBezTo>
                  <a:cubicBezTo>
                    <a:pt x="1693" y="252"/>
                    <a:pt x="1349" y="0"/>
                    <a:pt x="94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3"/>
            <p:cNvSpPr/>
            <p:nvPr/>
          </p:nvSpPr>
          <p:spPr>
            <a:xfrm>
              <a:off x="2343500" y="1549175"/>
              <a:ext cx="59625" cy="38050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8"/>
                  </a:lnTo>
                  <a:lnTo>
                    <a:pt x="300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3"/>
            <p:cNvSpPr/>
            <p:nvPr/>
          </p:nvSpPr>
          <p:spPr>
            <a:xfrm>
              <a:off x="2358075" y="1569925"/>
              <a:ext cx="56575" cy="41650"/>
            </a:xfrm>
            <a:custGeom>
              <a:avLst/>
              <a:gdLst/>
              <a:ahLst/>
              <a:cxnLst/>
              <a:rect l="l" t="t" r="r" b="b"/>
              <a:pathLst>
                <a:path w="2263" h="1666" extrusionOk="0">
                  <a:moveTo>
                    <a:pt x="2130" y="0"/>
                  </a:moveTo>
                  <a:lnTo>
                    <a:pt x="0" y="1151"/>
                  </a:lnTo>
                  <a:lnTo>
                    <a:pt x="300" y="1665"/>
                  </a:lnTo>
                  <a:lnTo>
                    <a:pt x="2262" y="206"/>
                  </a:lnTo>
                  <a:lnTo>
                    <a:pt x="213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3"/>
            <p:cNvSpPr/>
            <p:nvPr/>
          </p:nvSpPr>
          <p:spPr>
            <a:xfrm>
              <a:off x="2374900" y="1592325"/>
              <a:ext cx="55275" cy="43825"/>
            </a:xfrm>
            <a:custGeom>
              <a:avLst/>
              <a:gdLst/>
              <a:ahLst/>
              <a:cxnLst/>
              <a:rect l="l" t="t" r="r" b="b"/>
              <a:pathLst>
                <a:path w="2211" h="1753" extrusionOk="0">
                  <a:moveTo>
                    <a:pt x="2079" y="0"/>
                  </a:moveTo>
                  <a:lnTo>
                    <a:pt x="0" y="1237"/>
                  </a:lnTo>
                  <a:lnTo>
                    <a:pt x="299" y="1753"/>
                  </a:lnTo>
                  <a:lnTo>
                    <a:pt x="2210" y="207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3"/>
            <p:cNvSpPr/>
            <p:nvPr/>
          </p:nvSpPr>
          <p:spPr>
            <a:xfrm>
              <a:off x="2342925" y="1555475"/>
              <a:ext cx="59625" cy="38050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6"/>
                  </a:lnTo>
                  <a:lnTo>
                    <a:pt x="299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3"/>
            <p:cNvSpPr/>
            <p:nvPr/>
          </p:nvSpPr>
          <p:spPr>
            <a:xfrm>
              <a:off x="2357500" y="1576225"/>
              <a:ext cx="56600" cy="41650"/>
            </a:xfrm>
            <a:custGeom>
              <a:avLst/>
              <a:gdLst/>
              <a:ahLst/>
              <a:cxnLst/>
              <a:rect l="l" t="t" r="r" b="b"/>
              <a:pathLst>
                <a:path w="2264" h="1666" extrusionOk="0">
                  <a:moveTo>
                    <a:pt x="2132" y="0"/>
                  </a:moveTo>
                  <a:lnTo>
                    <a:pt x="0" y="1150"/>
                  </a:lnTo>
                  <a:lnTo>
                    <a:pt x="300" y="1665"/>
                  </a:lnTo>
                  <a:lnTo>
                    <a:pt x="2264" y="206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3"/>
            <p:cNvSpPr/>
            <p:nvPr/>
          </p:nvSpPr>
          <p:spPr>
            <a:xfrm>
              <a:off x="2374325" y="1598575"/>
              <a:ext cx="55275" cy="43875"/>
            </a:xfrm>
            <a:custGeom>
              <a:avLst/>
              <a:gdLst/>
              <a:ahLst/>
              <a:cxnLst/>
              <a:rect l="l" t="t" r="r" b="b"/>
              <a:pathLst>
                <a:path w="2211" h="1755" extrusionOk="0">
                  <a:moveTo>
                    <a:pt x="2077" y="1"/>
                  </a:moveTo>
                  <a:lnTo>
                    <a:pt x="0" y="1239"/>
                  </a:lnTo>
                  <a:lnTo>
                    <a:pt x="301" y="1755"/>
                  </a:lnTo>
                  <a:lnTo>
                    <a:pt x="2211" y="209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3"/>
            <p:cNvSpPr/>
            <p:nvPr/>
          </p:nvSpPr>
          <p:spPr>
            <a:xfrm>
              <a:off x="2382400" y="1551425"/>
              <a:ext cx="446500" cy="230375"/>
            </a:xfrm>
            <a:custGeom>
              <a:avLst/>
              <a:gdLst/>
              <a:ahLst/>
              <a:cxnLst/>
              <a:rect l="l" t="t" r="r" b="b"/>
              <a:pathLst>
                <a:path w="17860" h="9215" extrusionOk="0">
                  <a:moveTo>
                    <a:pt x="17178" y="0"/>
                  </a:moveTo>
                  <a:lnTo>
                    <a:pt x="1" y="7856"/>
                  </a:lnTo>
                  <a:lnTo>
                    <a:pt x="1326" y="9215"/>
                  </a:lnTo>
                  <a:lnTo>
                    <a:pt x="17859" y="1649"/>
                  </a:lnTo>
                  <a:lnTo>
                    <a:pt x="1717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3"/>
            <p:cNvSpPr/>
            <p:nvPr/>
          </p:nvSpPr>
          <p:spPr>
            <a:xfrm>
              <a:off x="2047525" y="1316750"/>
              <a:ext cx="369625" cy="227225"/>
            </a:xfrm>
            <a:custGeom>
              <a:avLst/>
              <a:gdLst/>
              <a:ahLst/>
              <a:cxnLst/>
              <a:rect l="l" t="t" r="r" b="b"/>
              <a:pathLst>
                <a:path w="14785" h="9089" extrusionOk="0">
                  <a:moveTo>
                    <a:pt x="8115" y="4388"/>
                  </a:moveTo>
                  <a:cubicBezTo>
                    <a:pt x="8728" y="4388"/>
                    <a:pt x="9375" y="4889"/>
                    <a:pt x="9687" y="5665"/>
                  </a:cubicBezTo>
                  <a:cubicBezTo>
                    <a:pt x="10067" y="6612"/>
                    <a:pt x="9803" y="7609"/>
                    <a:pt x="9097" y="7893"/>
                  </a:cubicBezTo>
                  <a:cubicBezTo>
                    <a:pt x="8969" y="7944"/>
                    <a:pt x="8835" y="7969"/>
                    <a:pt x="8700" y="7969"/>
                  </a:cubicBezTo>
                  <a:cubicBezTo>
                    <a:pt x="8087" y="7969"/>
                    <a:pt x="7440" y="7467"/>
                    <a:pt x="7129" y="6692"/>
                  </a:cubicBezTo>
                  <a:cubicBezTo>
                    <a:pt x="6746" y="5745"/>
                    <a:pt x="7011" y="4746"/>
                    <a:pt x="7717" y="4464"/>
                  </a:cubicBezTo>
                  <a:cubicBezTo>
                    <a:pt x="7845" y="4413"/>
                    <a:pt x="7980" y="4388"/>
                    <a:pt x="8115" y="4388"/>
                  </a:cubicBezTo>
                  <a:close/>
                  <a:moveTo>
                    <a:pt x="13410" y="1"/>
                  </a:moveTo>
                  <a:cubicBezTo>
                    <a:pt x="12896" y="802"/>
                    <a:pt x="12242" y="1540"/>
                    <a:pt x="11462" y="2175"/>
                  </a:cubicBezTo>
                  <a:cubicBezTo>
                    <a:pt x="12329" y="2324"/>
                    <a:pt x="12972" y="2920"/>
                    <a:pt x="12941" y="3604"/>
                  </a:cubicBezTo>
                  <a:cubicBezTo>
                    <a:pt x="12908" y="4335"/>
                    <a:pt x="12115" y="4898"/>
                    <a:pt x="11147" y="4898"/>
                  </a:cubicBezTo>
                  <a:cubicBezTo>
                    <a:pt x="11109" y="4898"/>
                    <a:pt x="11070" y="4897"/>
                    <a:pt x="11031" y="4895"/>
                  </a:cubicBezTo>
                  <a:cubicBezTo>
                    <a:pt x="10057" y="4851"/>
                    <a:pt x="9287" y="4251"/>
                    <a:pt x="9250" y="3535"/>
                  </a:cubicBezTo>
                  <a:cubicBezTo>
                    <a:pt x="7975" y="4106"/>
                    <a:pt x="6649" y="4381"/>
                    <a:pt x="5368" y="4393"/>
                  </a:cubicBezTo>
                  <a:cubicBezTo>
                    <a:pt x="5511" y="4417"/>
                    <a:pt x="5648" y="4470"/>
                    <a:pt x="5771" y="4552"/>
                  </a:cubicBezTo>
                  <a:cubicBezTo>
                    <a:pt x="6407" y="4972"/>
                    <a:pt x="6464" y="6003"/>
                    <a:pt x="5899" y="6853"/>
                  </a:cubicBezTo>
                  <a:cubicBezTo>
                    <a:pt x="5497" y="7458"/>
                    <a:pt x="4888" y="7809"/>
                    <a:pt x="4342" y="7809"/>
                  </a:cubicBezTo>
                  <a:cubicBezTo>
                    <a:pt x="4122" y="7809"/>
                    <a:pt x="3911" y="7752"/>
                    <a:pt x="3729" y="7631"/>
                  </a:cubicBezTo>
                  <a:cubicBezTo>
                    <a:pt x="3093" y="7211"/>
                    <a:pt x="3037" y="6181"/>
                    <a:pt x="3601" y="5330"/>
                  </a:cubicBezTo>
                  <a:cubicBezTo>
                    <a:pt x="3958" y="4793"/>
                    <a:pt x="4476" y="4457"/>
                    <a:pt x="4970" y="4387"/>
                  </a:cubicBezTo>
                  <a:cubicBezTo>
                    <a:pt x="4326" y="4365"/>
                    <a:pt x="3694" y="4278"/>
                    <a:pt x="3089" y="4124"/>
                  </a:cubicBezTo>
                  <a:lnTo>
                    <a:pt x="3043" y="4124"/>
                  </a:lnTo>
                  <a:cubicBezTo>
                    <a:pt x="2536" y="4101"/>
                    <a:pt x="2084" y="3927"/>
                    <a:pt x="1762" y="3664"/>
                  </a:cubicBezTo>
                  <a:cubicBezTo>
                    <a:pt x="1185" y="3408"/>
                    <a:pt x="645" y="3090"/>
                    <a:pt x="154" y="2711"/>
                  </a:cubicBezTo>
                  <a:lnTo>
                    <a:pt x="154" y="2711"/>
                  </a:lnTo>
                  <a:cubicBezTo>
                    <a:pt x="1" y="3592"/>
                    <a:pt x="60" y="4496"/>
                    <a:pt x="369" y="5365"/>
                  </a:cubicBezTo>
                  <a:cubicBezTo>
                    <a:pt x="1200" y="7691"/>
                    <a:pt x="3586" y="9088"/>
                    <a:pt x="6279" y="9088"/>
                  </a:cubicBezTo>
                  <a:cubicBezTo>
                    <a:pt x="7177" y="9088"/>
                    <a:pt x="8109" y="8933"/>
                    <a:pt x="9028" y="8604"/>
                  </a:cubicBezTo>
                  <a:cubicBezTo>
                    <a:pt x="12703" y="7293"/>
                    <a:pt x="14784" y="3714"/>
                    <a:pt x="13676" y="613"/>
                  </a:cubicBezTo>
                  <a:cubicBezTo>
                    <a:pt x="13602" y="402"/>
                    <a:pt x="13512" y="198"/>
                    <a:pt x="1341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3"/>
            <p:cNvSpPr/>
            <p:nvPr/>
          </p:nvSpPr>
          <p:spPr>
            <a:xfrm>
              <a:off x="2275300" y="1241950"/>
              <a:ext cx="138725" cy="276575"/>
            </a:xfrm>
            <a:custGeom>
              <a:avLst/>
              <a:gdLst/>
              <a:ahLst/>
              <a:cxnLst/>
              <a:rect l="l" t="t" r="r" b="b"/>
              <a:pathLst>
                <a:path w="5549" h="11063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390" y="1294"/>
                    <a:pt x="648" y="1223"/>
                    <a:pt x="894" y="1223"/>
                  </a:cubicBezTo>
                  <a:cubicBezTo>
                    <a:pt x="1114" y="1223"/>
                    <a:pt x="1323" y="1280"/>
                    <a:pt x="1505" y="1401"/>
                  </a:cubicBezTo>
                  <a:cubicBezTo>
                    <a:pt x="2140" y="1822"/>
                    <a:pt x="2195" y="2852"/>
                    <a:pt x="1632" y="3701"/>
                  </a:cubicBezTo>
                  <a:cubicBezTo>
                    <a:pt x="1322" y="4167"/>
                    <a:pt x="891" y="4481"/>
                    <a:pt x="461" y="4602"/>
                  </a:cubicBezTo>
                  <a:lnTo>
                    <a:pt x="561" y="5602"/>
                  </a:lnTo>
                  <a:cubicBezTo>
                    <a:pt x="891" y="5310"/>
                    <a:pt x="1384" y="5129"/>
                    <a:pt x="1933" y="5129"/>
                  </a:cubicBezTo>
                  <a:cubicBezTo>
                    <a:pt x="1971" y="5129"/>
                    <a:pt x="2009" y="5130"/>
                    <a:pt x="2047" y="5131"/>
                  </a:cubicBezTo>
                  <a:cubicBezTo>
                    <a:pt x="3067" y="5179"/>
                    <a:pt x="3865" y="5833"/>
                    <a:pt x="3830" y="6593"/>
                  </a:cubicBezTo>
                  <a:cubicBezTo>
                    <a:pt x="3797" y="7326"/>
                    <a:pt x="3002" y="7888"/>
                    <a:pt x="2033" y="7888"/>
                  </a:cubicBezTo>
                  <a:cubicBezTo>
                    <a:pt x="1996" y="7888"/>
                    <a:pt x="1958" y="7887"/>
                    <a:pt x="1920" y="7886"/>
                  </a:cubicBezTo>
                  <a:cubicBezTo>
                    <a:pt x="1469" y="7864"/>
                    <a:pt x="1062" y="7727"/>
                    <a:pt x="752" y="7512"/>
                  </a:cubicBezTo>
                  <a:lnTo>
                    <a:pt x="752" y="7512"/>
                  </a:lnTo>
                  <a:lnTo>
                    <a:pt x="1107" y="11062"/>
                  </a:lnTo>
                  <a:cubicBezTo>
                    <a:pt x="4024" y="9473"/>
                    <a:pt x="5549" y="6353"/>
                    <a:pt x="4568" y="3604"/>
                  </a:cubicBezTo>
                  <a:cubicBezTo>
                    <a:pt x="3880" y="1674"/>
                    <a:pt x="2116" y="384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3"/>
            <p:cNvSpPr/>
            <p:nvPr/>
          </p:nvSpPr>
          <p:spPr>
            <a:xfrm>
              <a:off x="2029175" y="1249975"/>
              <a:ext cx="148825" cy="292100"/>
            </a:xfrm>
            <a:custGeom>
              <a:avLst/>
              <a:gdLst/>
              <a:ahLst/>
              <a:cxnLst/>
              <a:rect l="l" t="t" r="r" b="b"/>
              <a:pathLst>
                <a:path w="5953" h="11684" extrusionOk="0">
                  <a:moveTo>
                    <a:pt x="3791" y="4038"/>
                  </a:moveTo>
                  <a:cubicBezTo>
                    <a:pt x="3829" y="4038"/>
                    <a:pt x="3866" y="4039"/>
                    <a:pt x="3904" y="4040"/>
                  </a:cubicBezTo>
                  <a:cubicBezTo>
                    <a:pt x="4924" y="4087"/>
                    <a:pt x="5722" y="4743"/>
                    <a:pt x="5687" y="5503"/>
                  </a:cubicBezTo>
                  <a:cubicBezTo>
                    <a:pt x="5652" y="6234"/>
                    <a:pt x="4860" y="6797"/>
                    <a:pt x="3893" y="6797"/>
                  </a:cubicBezTo>
                  <a:cubicBezTo>
                    <a:pt x="3855" y="6797"/>
                    <a:pt x="3816" y="6796"/>
                    <a:pt x="3777" y="6795"/>
                  </a:cubicBezTo>
                  <a:cubicBezTo>
                    <a:pt x="2759" y="6749"/>
                    <a:pt x="1960" y="6093"/>
                    <a:pt x="1995" y="5333"/>
                  </a:cubicBezTo>
                  <a:cubicBezTo>
                    <a:pt x="2028" y="4601"/>
                    <a:pt x="2821" y="4038"/>
                    <a:pt x="3791" y="4038"/>
                  </a:cubicBezTo>
                  <a:close/>
                  <a:moveTo>
                    <a:pt x="5884" y="0"/>
                  </a:moveTo>
                  <a:cubicBezTo>
                    <a:pt x="5841" y="15"/>
                    <a:pt x="5798" y="28"/>
                    <a:pt x="5757" y="43"/>
                  </a:cubicBezTo>
                  <a:cubicBezTo>
                    <a:pt x="2082" y="1355"/>
                    <a:pt x="1" y="4934"/>
                    <a:pt x="1109" y="8036"/>
                  </a:cubicBezTo>
                  <a:cubicBezTo>
                    <a:pt x="1827" y="10048"/>
                    <a:pt x="3713" y="11365"/>
                    <a:pt x="5953" y="11683"/>
                  </a:cubicBezTo>
                  <a:lnTo>
                    <a:pt x="5940" y="10209"/>
                  </a:lnTo>
                  <a:cubicBezTo>
                    <a:pt x="5660" y="10385"/>
                    <a:pt x="5360" y="10481"/>
                    <a:pt x="5076" y="10481"/>
                  </a:cubicBezTo>
                  <a:cubicBezTo>
                    <a:pt x="4856" y="10481"/>
                    <a:pt x="4646" y="10423"/>
                    <a:pt x="4464" y="10302"/>
                  </a:cubicBezTo>
                  <a:cubicBezTo>
                    <a:pt x="3828" y="9882"/>
                    <a:pt x="3773" y="8852"/>
                    <a:pt x="4337" y="8001"/>
                  </a:cubicBezTo>
                  <a:cubicBezTo>
                    <a:pt x="4738" y="7396"/>
                    <a:pt x="5344" y="7047"/>
                    <a:pt x="5891" y="7047"/>
                  </a:cubicBezTo>
                  <a:cubicBezTo>
                    <a:pt x="5902" y="7047"/>
                    <a:pt x="5913" y="7048"/>
                    <a:pt x="5924" y="7048"/>
                  </a:cubicBezTo>
                  <a:lnTo>
                    <a:pt x="5906" y="3828"/>
                  </a:lnTo>
                  <a:cubicBezTo>
                    <a:pt x="5608" y="3596"/>
                    <a:pt x="5349" y="3251"/>
                    <a:pt x="5194" y="2829"/>
                  </a:cubicBezTo>
                  <a:cubicBezTo>
                    <a:pt x="4838" y="1873"/>
                    <a:pt x="5128" y="882"/>
                    <a:pt x="5841" y="617"/>
                  </a:cubicBezTo>
                  <a:cubicBezTo>
                    <a:pt x="5857" y="613"/>
                    <a:pt x="5871" y="609"/>
                    <a:pt x="5888" y="603"/>
                  </a:cubicBezTo>
                  <a:lnTo>
                    <a:pt x="588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3"/>
            <p:cNvSpPr/>
            <p:nvPr/>
          </p:nvSpPr>
          <p:spPr>
            <a:xfrm>
              <a:off x="2275300" y="1241950"/>
              <a:ext cx="13475" cy="35725"/>
            </a:xfrm>
            <a:custGeom>
              <a:avLst/>
              <a:gdLst/>
              <a:ahLst/>
              <a:cxnLst/>
              <a:rect l="l" t="t" r="r" b="b"/>
              <a:pathLst>
                <a:path w="539" h="1429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272" y="1358"/>
                    <a:pt x="405" y="1305"/>
                    <a:pt x="538" y="1272"/>
                  </a:cubicBezTo>
                  <a:lnTo>
                    <a:pt x="329" y="71"/>
                  </a:lnTo>
                  <a:cubicBezTo>
                    <a:pt x="219" y="47"/>
                    <a:pt x="110" y="22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3"/>
            <p:cNvSpPr/>
            <p:nvPr/>
          </p:nvSpPr>
          <p:spPr>
            <a:xfrm>
              <a:off x="2286825" y="1349425"/>
              <a:ext cx="19200" cy="32600"/>
            </a:xfrm>
            <a:custGeom>
              <a:avLst/>
              <a:gdLst/>
              <a:ahLst/>
              <a:cxnLst/>
              <a:rect l="l" t="t" r="r" b="b"/>
              <a:pathLst>
                <a:path w="768" h="1304" extrusionOk="0">
                  <a:moveTo>
                    <a:pt x="604" y="1"/>
                  </a:moveTo>
                  <a:cubicBezTo>
                    <a:pt x="411" y="142"/>
                    <a:pt x="206" y="245"/>
                    <a:pt x="0" y="303"/>
                  </a:cubicBezTo>
                  <a:lnTo>
                    <a:pt x="100" y="1303"/>
                  </a:lnTo>
                  <a:cubicBezTo>
                    <a:pt x="279" y="1146"/>
                    <a:pt x="508" y="1020"/>
                    <a:pt x="767" y="938"/>
                  </a:cubicBezTo>
                  <a:lnTo>
                    <a:pt x="60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3"/>
            <p:cNvSpPr/>
            <p:nvPr/>
          </p:nvSpPr>
          <p:spPr>
            <a:xfrm>
              <a:off x="2294075" y="1429775"/>
              <a:ext cx="34425" cy="88775"/>
            </a:xfrm>
            <a:custGeom>
              <a:avLst/>
              <a:gdLst/>
              <a:ahLst/>
              <a:cxnLst/>
              <a:rect l="l" t="t" r="r" b="b"/>
              <a:pathLst>
                <a:path w="1377" h="3551" extrusionOk="0">
                  <a:moveTo>
                    <a:pt x="1" y="0"/>
                  </a:moveTo>
                  <a:lnTo>
                    <a:pt x="356" y="3551"/>
                  </a:lnTo>
                  <a:cubicBezTo>
                    <a:pt x="718" y="3353"/>
                    <a:pt x="1060" y="3131"/>
                    <a:pt x="1376" y="2892"/>
                  </a:cubicBezTo>
                  <a:lnTo>
                    <a:pt x="934" y="351"/>
                  </a:lnTo>
                  <a:cubicBezTo>
                    <a:pt x="578" y="301"/>
                    <a:pt x="256" y="175"/>
                    <a:pt x="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3"/>
            <p:cNvSpPr/>
            <p:nvPr/>
          </p:nvSpPr>
          <p:spPr>
            <a:xfrm>
              <a:off x="2425775" y="1170550"/>
              <a:ext cx="332500" cy="187150"/>
            </a:xfrm>
            <a:custGeom>
              <a:avLst/>
              <a:gdLst/>
              <a:ahLst/>
              <a:cxnLst/>
              <a:rect l="l" t="t" r="r" b="b"/>
              <a:pathLst>
                <a:path w="13300" h="7486" extrusionOk="0">
                  <a:moveTo>
                    <a:pt x="7356" y="3248"/>
                  </a:moveTo>
                  <a:cubicBezTo>
                    <a:pt x="7909" y="3248"/>
                    <a:pt x="8494" y="3700"/>
                    <a:pt x="8773" y="4399"/>
                  </a:cubicBezTo>
                  <a:cubicBezTo>
                    <a:pt x="9117" y="5252"/>
                    <a:pt x="8879" y="6149"/>
                    <a:pt x="8242" y="6406"/>
                  </a:cubicBezTo>
                  <a:cubicBezTo>
                    <a:pt x="8127" y="6452"/>
                    <a:pt x="8006" y="6474"/>
                    <a:pt x="7884" y="6474"/>
                  </a:cubicBezTo>
                  <a:cubicBezTo>
                    <a:pt x="7333" y="6474"/>
                    <a:pt x="6750" y="6022"/>
                    <a:pt x="6469" y="5323"/>
                  </a:cubicBezTo>
                  <a:cubicBezTo>
                    <a:pt x="6125" y="4470"/>
                    <a:pt x="6364" y="3571"/>
                    <a:pt x="7001" y="3315"/>
                  </a:cubicBezTo>
                  <a:cubicBezTo>
                    <a:pt x="7115" y="3269"/>
                    <a:pt x="7235" y="3248"/>
                    <a:pt x="7356" y="3248"/>
                  </a:cubicBezTo>
                  <a:close/>
                  <a:moveTo>
                    <a:pt x="12422" y="1"/>
                  </a:moveTo>
                  <a:cubicBezTo>
                    <a:pt x="12023" y="528"/>
                    <a:pt x="11540" y="1020"/>
                    <a:pt x="10985" y="1460"/>
                  </a:cubicBezTo>
                  <a:cubicBezTo>
                    <a:pt x="11439" y="1702"/>
                    <a:pt x="11727" y="2101"/>
                    <a:pt x="11706" y="2540"/>
                  </a:cubicBezTo>
                  <a:cubicBezTo>
                    <a:pt x="11678" y="3200"/>
                    <a:pt x="10961" y="3708"/>
                    <a:pt x="10090" y="3708"/>
                  </a:cubicBezTo>
                  <a:cubicBezTo>
                    <a:pt x="10056" y="3708"/>
                    <a:pt x="10022" y="3707"/>
                    <a:pt x="9987" y="3706"/>
                  </a:cubicBezTo>
                  <a:cubicBezTo>
                    <a:pt x="9291" y="3673"/>
                    <a:pt x="8712" y="3328"/>
                    <a:pt x="8484" y="2864"/>
                  </a:cubicBezTo>
                  <a:cubicBezTo>
                    <a:pt x="7471" y="3240"/>
                    <a:pt x="6446" y="3420"/>
                    <a:pt x="5471" y="3420"/>
                  </a:cubicBezTo>
                  <a:cubicBezTo>
                    <a:pt x="5406" y="3420"/>
                    <a:pt x="5341" y="3420"/>
                    <a:pt x="5276" y="3418"/>
                  </a:cubicBezTo>
                  <a:lnTo>
                    <a:pt x="5276" y="3418"/>
                  </a:lnTo>
                  <a:cubicBezTo>
                    <a:pt x="5819" y="3807"/>
                    <a:pt x="5863" y="4716"/>
                    <a:pt x="5363" y="5469"/>
                  </a:cubicBezTo>
                  <a:cubicBezTo>
                    <a:pt x="5001" y="6015"/>
                    <a:pt x="4453" y="6332"/>
                    <a:pt x="3960" y="6332"/>
                  </a:cubicBezTo>
                  <a:cubicBezTo>
                    <a:pt x="3761" y="6332"/>
                    <a:pt x="3571" y="6280"/>
                    <a:pt x="3406" y="6171"/>
                  </a:cubicBezTo>
                  <a:cubicBezTo>
                    <a:pt x="2834" y="5791"/>
                    <a:pt x="2784" y="4864"/>
                    <a:pt x="3293" y="4098"/>
                  </a:cubicBezTo>
                  <a:cubicBezTo>
                    <a:pt x="3545" y="3716"/>
                    <a:pt x="3889" y="3445"/>
                    <a:pt x="4241" y="3319"/>
                  </a:cubicBezTo>
                  <a:cubicBezTo>
                    <a:pt x="3826" y="3249"/>
                    <a:pt x="3426" y="3146"/>
                    <a:pt x="3049" y="3006"/>
                  </a:cubicBezTo>
                  <a:cubicBezTo>
                    <a:pt x="2986" y="3010"/>
                    <a:pt x="2923" y="3013"/>
                    <a:pt x="2859" y="3013"/>
                  </a:cubicBezTo>
                  <a:cubicBezTo>
                    <a:pt x="2836" y="3013"/>
                    <a:pt x="2813" y="3012"/>
                    <a:pt x="2789" y="3011"/>
                  </a:cubicBezTo>
                  <a:cubicBezTo>
                    <a:pt x="1951" y="2974"/>
                    <a:pt x="1279" y="2477"/>
                    <a:pt x="1193" y="1869"/>
                  </a:cubicBezTo>
                  <a:cubicBezTo>
                    <a:pt x="890" y="1578"/>
                    <a:pt x="628" y="1245"/>
                    <a:pt x="415" y="878"/>
                  </a:cubicBezTo>
                  <a:cubicBezTo>
                    <a:pt x="38" y="1932"/>
                    <a:pt x="1" y="3063"/>
                    <a:pt x="379" y="4129"/>
                  </a:cubicBezTo>
                  <a:cubicBezTo>
                    <a:pt x="1128" y="6226"/>
                    <a:pt x="3280" y="7485"/>
                    <a:pt x="5706" y="7485"/>
                  </a:cubicBezTo>
                  <a:cubicBezTo>
                    <a:pt x="6516" y="7485"/>
                    <a:pt x="7355" y="7345"/>
                    <a:pt x="8183" y="7050"/>
                  </a:cubicBezTo>
                  <a:cubicBezTo>
                    <a:pt x="11434" y="5889"/>
                    <a:pt x="13300" y="2761"/>
                    <a:pt x="1242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3"/>
            <p:cNvSpPr/>
            <p:nvPr/>
          </p:nvSpPr>
          <p:spPr>
            <a:xfrm>
              <a:off x="2410275" y="1092425"/>
              <a:ext cx="133625" cy="260150"/>
            </a:xfrm>
            <a:custGeom>
              <a:avLst/>
              <a:gdLst/>
              <a:ahLst/>
              <a:cxnLst/>
              <a:rect l="l" t="t" r="r" b="b"/>
              <a:pathLst>
                <a:path w="5345" h="10406" extrusionOk="0">
                  <a:moveTo>
                    <a:pt x="5345" y="1"/>
                  </a:moveTo>
                  <a:lnTo>
                    <a:pt x="5345" y="1"/>
                  </a:lnTo>
                  <a:cubicBezTo>
                    <a:pt x="5292" y="18"/>
                    <a:pt x="5240" y="34"/>
                    <a:pt x="5189" y="52"/>
                  </a:cubicBezTo>
                  <a:cubicBezTo>
                    <a:pt x="1876" y="1235"/>
                    <a:pt x="1" y="4460"/>
                    <a:pt x="1000" y="7254"/>
                  </a:cubicBezTo>
                  <a:cubicBezTo>
                    <a:pt x="1571" y="8858"/>
                    <a:pt x="2967" y="9970"/>
                    <a:pt x="4679" y="10405"/>
                  </a:cubicBezTo>
                  <a:lnTo>
                    <a:pt x="4739" y="9446"/>
                  </a:lnTo>
                  <a:lnTo>
                    <a:pt x="4739" y="9446"/>
                  </a:lnTo>
                  <a:cubicBezTo>
                    <a:pt x="4684" y="9453"/>
                    <a:pt x="4629" y="9457"/>
                    <a:pt x="4575" y="9457"/>
                  </a:cubicBezTo>
                  <a:cubicBezTo>
                    <a:pt x="4377" y="9457"/>
                    <a:pt x="4188" y="9407"/>
                    <a:pt x="4024" y="9299"/>
                  </a:cubicBezTo>
                  <a:cubicBezTo>
                    <a:pt x="3451" y="8919"/>
                    <a:pt x="3401" y="7990"/>
                    <a:pt x="3909" y="7224"/>
                  </a:cubicBezTo>
                  <a:cubicBezTo>
                    <a:pt x="4180" y="6816"/>
                    <a:pt x="4555" y="6537"/>
                    <a:pt x="4933" y="6423"/>
                  </a:cubicBezTo>
                  <a:lnTo>
                    <a:pt x="4997" y="5406"/>
                  </a:lnTo>
                  <a:lnTo>
                    <a:pt x="4997" y="5406"/>
                  </a:lnTo>
                  <a:cubicBezTo>
                    <a:pt x="4750" y="5843"/>
                    <a:pt x="4175" y="6139"/>
                    <a:pt x="3507" y="6139"/>
                  </a:cubicBezTo>
                  <a:cubicBezTo>
                    <a:pt x="3474" y="6139"/>
                    <a:pt x="3440" y="6138"/>
                    <a:pt x="3407" y="6136"/>
                  </a:cubicBezTo>
                  <a:cubicBezTo>
                    <a:pt x="2486" y="6093"/>
                    <a:pt x="1767" y="5505"/>
                    <a:pt x="1799" y="4819"/>
                  </a:cubicBezTo>
                  <a:cubicBezTo>
                    <a:pt x="1829" y="4159"/>
                    <a:pt x="2544" y="3652"/>
                    <a:pt x="3419" y="3652"/>
                  </a:cubicBezTo>
                  <a:cubicBezTo>
                    <a:pt x="3452" y="3652"/>
                    <a:pt x="3487" y="3653"/>
                    <a:pt x="3521" y="3654"/>
                  </a:cubicBezTo>
                  <a:cubicBezTo>
                    <a:pt x="4247" y="3688"/>
                    <a:pt x="4848" y="4064"/>
                    <a:pt x="5053" y="4560"/>
                  </a:cubicBezTo>
                  <a:lnTo>
                    <a:pt x="5133" y="3291"/>
                  </a:lnTo>
                  <a:cubicBezTo>
                    <a:pt x="4945" y="3097"/>
                    <a:pt x="4788" y="2851"/>
                    <a:pt x="4681" y="2563"/>
                  </a:cubicBezTo>
                  <a:cubicBezTo>
                    <a:pt x="4360" y="1700"/>
                    <a:pt x="4622" y="807"/>
                    <a:pt x="5263" y="569"/>
                  </a:cubicBezTo>
                  <a:cubicBezTo>
                    <a:pt x="5278" y="563"/>
                    <a:pt x="5292" y="561"/>
                    <a:pt x="5309" y="556"/>
                  </a:cubicBezTo>
                  <a:lnTo>
                    <a:pt x="534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3"/>
            <p:cNvSpPr/>
            <p:nvPr/>
          </p:nvSpPr>
          <p:spPr>
            <a:xfrm>
              <a:off x="2622450" y="1084050"/>
              <a:ext cx="136400" cy="258025"/>
            </a:xfrm>
            <a:custGeom>
              <a:avLst/>
              <a:gdLst/>
              <a:ahLst/>
              <a:cxnLst/>
              <a:rect l="l" t="t" r="r" b="b"/>
              <a:pathLst>
                <a:path w="5456" h="10321" extrusionOk="0">
                  <a:moveTo>
                    <a:pt x="2131" y="4681"/>
                  </a:moveTo>
                  <a:cubicBezTo>
                    <a:pt x="2165" y="4681"/>
                    <a:pt x="2199" y="4682"/>
                    <a:pt x="2233" y="4683"/>
                  </a:cubicBezTo>
                  <a:cubicBezTo>
                    <a:pt x="3151" y="4726"/>
                    <a:pt x="3870" y="5315"/>
                    <a:pt x="3839" y="6000"/>
                  </a:cubicBezTo>
                  <a:cubicBezTo>
                    <a:pt x="3811" y="6660"/>
                    <a:pt x="3094" y="7168"/>
                    <a:pt x="2223" y="7168"/>
                  </a:cubicBezTo>
                  <a:cubicBezTo>
                    <a:pt x="2189" y="7168"/>
                    <a:pt x="2155" y="7167"/>
                    <a:pt x="2120" y="7166"/>
                  </a:cubicBezTo>
                  <a:cubicBezTo>
                    <a:pt x="1200" y="7123"/>
                    <a:pt x="483" y="6534"/>
                    <a:pt x="513" y="5849"/>
                  </a:cubicBezTo>
                  <a:cubicBezTo>
                    <a:pt x="542" y="5189"/>
                    <a:pt x="1258" y="4681"/>
                    <a:pt x="2131" y="4681"/>
                  </a:cubicBezTo>
                  <a:close/>
                  <a:moveTo>
                    <a:pt x="0" y="1"/>
                  </a:moveTo>
                  <a:lnTo>
                    <a:pt x="123" y="1627"/>
                  </a:lnTo>
                  <a:cubicBezTo>
                    <a:pt x="447" y="1327"/>
                    <a:pt x="835" y="1160"/>
                    <a:pt x="1193" y="1160"/>
                  </a:cubicBezTo>
                  <a:cubicBezTo>
                    <a:pt x="1391" y="1160"/>
                    <a:pt x="1580" y="1211"/>
                    <a:pt x="1744" y="1319"/>
                  </a:cubicBezTo>
                  <a:cubicBezTo>
                    <a:pt x="2315" y="1699"/>
                    <a:pt x="2366" y="2628"/>
                    <a:pt x="1858" y="3394"/>
                  </a:cubicBezTo>
                  <a:cubicBezTo>
                    <a:pt x="1497" y="3938"/>
                    <a:pt x="951" y="4254"/>
                    <a:pt x="459" y="4254"/>
                  </a:cubicBezTo>
                  <a:cubicBezTo>
                    <a:pt x="413" y="4254"/>
                    <a:pt x="367" y="4251"/>
                    <a:pt x="322" y="4245"/>
                  </a:cubicBezTo>
                  <a:lnTo>
                    <a:pt x="322" y="4245"/>
                  </a:lnTo>
                  <a:lnTo>
                    <a:pt x="553" y="7267"/>
                  </a:lnTo>
                  <a:cubicBezTo>
                    <a:pt x="694" y="7433"/>
                    <a:pt x="818" y="7632"/>
                    <a:pt x="906" y="7859"/>
                  </a:cubicBezTo>
                  <a:cubicBezTo>
                    <a:pt x="1175" y="8527"/>
                    <a:pt x="1085" y="9221"/>
                    <a:pt x="732" y="9615"/>
                  </a:cubicBezTo>
                  <a:lnTo>
                    <a:pt x="785" y="10321"/>
                  </a:lnTo>
                  <a:cubicBezTo>
                    <a:pt x="3801" y="9012"/>
                    <a:pt x="5456" y="5965"/>
                    <a:pt x="4505" y="3306"/>
                  </a:cubicBezTo>
                  <a:cubicBezTo>
                    <a:pt x="3841" y="1450"/>
                    <a:pt x="2079" y="251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3"/>
            <p:cNvSpPr/>
            <p:nvPr/>
          </p:nvSpPr>
          <p:spPr>
            <a:xfrm>
              <a:off x="2630500" y="1185400"/>
              <a:ext cx="40850" cy="156675"/>
            </a:xfrm>
            <a:custGeom>
              <a:avLst/>
              <a:gdLst/>
              <a:ahLst/>
              <a:cxnLst/>
              <a:rect l="l" t="t" r="r" b="b"/>
              <a:pathLst>
                <a:path w="1634" h="6267" extrusionOk="0">
                  <a:moveTo>
                    <a:pt x="835" y="1"/>
                  </a:moveTo>
                  <a:cubicBezTo>
                    <a:pt x="606" y="130"/>
                    <a:pt x="365" y="200"/>
                    <a:pt x="136" y="200"/>
                  </a:cubicBezTo>
                  <a:cubicBezTo>
                    <a:pt x="90" y="200"/>
                    <a:pt x="45" y="197"/>
                    <a:pt x="0" y="191"/>
                  </a:cubicBezTo>
                  <a:lnTo>
                    <a:pt x="0" y="191"/>
                  </a:lnTo>
                  <a:lnTo>
                    <a:pt x="231" y="3213"/>
                  </a:lnTo>
                  <a:cubicBezTo>
                    <a:pt x="372" y="3379"/>
                    <a:pt x="496" y="3578"/>
                    <a:pt x="584" y="3805"/>
                  </a:cubicBezTo>
                  <a:cubicBezTo>
                    <a:pt x="853" y="4473"/>
                    <a:pt x="763" y="5167"/>
                    <a:pt x="410" y="5561"/>
                  </a:cubicBezTo>
                  <a:lnTo>
                    <a:pt x="463" y="6267"/>
                  </a:lnTo>
                  <a:cubicBezTo>
                    <a:pt x="881" y="6085"/>
                    <a:pt x="1270" y="5870"/>
                    <a:pt x="1634" y="5627"/>
                  </a:cubicBezTo>
                  <a:lnTo>
                    <a:pt x="1263" y="3019"/>
                  </a:lnTo>
                  <a:cubicBezTo>
                    <a:pt x="616" y="2821"/>
                    <a:pt x="166" y="2339"/>
                    <a:pt x="191" y="1793"/>
                  </a:cubicBezTo>
                  <a:cubicBezTo>
                    <a:pt x="211" y="1372"/>
                    <a:pt x="510" y="1013"/>
                    <a:pt x="949" y="808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3"/>
            <p:cNvSpPr/>
            <p:nvPr/>
          </p:nvSpPr>
          <p:spPr>
            <a:xfrm>
              <a:off x="2622375" y="1084025"/>
              <a:ext cx="19050" cy="40675"/>
            </a:xfrm>
            <a:custGeom>
              <a:avLst/>
              <a:gdLst/>
              <a:ahLst/>
              <a:cxnLst/>
              <a:rect l="l" t="t" r="r" b="b"/>
              <a:pathLst>
                <a:path w="762" h="1627" extrusionOk="0">
                  <a:moveTo>
                    <a:pt x="0" y="0"/>
                  </a:moveTo>
                  <a:lnTo>
                    <a:pt x="125" y="1627"/>
                  </a:lnTo>
                  <a:cubicBezTo>
                    <a:pt x="321" y="1448"/>
                    <a:pt x="540" y="1315"/>
                    <a:pt x="762" y="1239"/>
                  </a:cubicBezTo>
                  <a:lnTo>
                    <a:pt x="600" y="104"/>
                  </a:lnTo>
                  <a:cubicBezTo>
                    <a:pt x="404" y="61"/>
                    <a:pt x="205" y="25"/>
                    <a:pt x="0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3"/>
            <p:cNvSpPr/>
            <p:nvPr/>
          </p:nvSpPr>
          <p:spPr>
            <a:xfrm>
              <a:off x="2595425" y="1203250"/>
              <a:ext cx="11550" cy="9075"/>
            </a:xfrm>
            <a:custGeom>
              <a:avLst/>
              <a:gdLst/>
              <a:ahLst/>
              <a:cxnLst/>
              <a:rect l="l" t="t" r="r" b="b"/>
              <a:pathLst>
                <a:path w="462" h="363" extrusionOk="0">
                  <a:moveTo>
                    <a:pt x="163" y="0"/>
                  </a:moveTo>
                  <a:cubicBezTo>
                    <a:pt x="116" y="0"/>
                    <a:pt x="75" y="17"/>
                    <a:pt x="50" y="50"/>
                  </a:cubicBezTo>
                  <a:cubicBezTo>
                    <a:pt x="0" y="120"/>
                    <a:pt x="39" y="235"/>
                    <a:pt x="138" y="306"/>
                  </a:cubicBezTo>
                  <a:cubicBezTo>
                    <a:pt x="188" y="344"/>
                    <a:pt x="245" y="362"/>
                    <a:pt x="295" y="362"/>
                  </a:cubicBezTo>
                  <a:cubicBezTo>
                    <a:pt x="343" y="362"/>
                    <a:pt x="385" y="345"/>
                    <a:pt x="410" y="312"/>
                  </a:cubicBezTo>
                  <a:cubicBezTo>
                    <a:pt x="461" y="245"/>
                    <a:pt x="423" y="129"/>
                    <a:pt x="322" y="57"/>
                  </a:cubicBezTo>
                  <a:cubicBezTo>
                    <a:pt x="271" y="19"/>
                    <a:pt x="214" y="0"/>
                    <a:pt x="16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3"/>
            <p:cNvSpPr/>
            <p:nvPr/>
          </p:nvSpPr>
          <p:spPr>
            <a:xfrm>
              <a:off x="2232200" y="1374850"/>
              <a:ext cx="14200" cy="11225"/>
            </a:xfrm>
            <a:custGeom>
              <a:avLst/>
              <a:gdLst/>
              <a:ahLst/>
              <a:cxnLst/>
              <a:rect l="l" t="t" r="r" b="b"/>
              <a:pathLst>
                <a:path w="568" h="449" extrusionOk="0">
                  <a:moveTo>
                    <a:pt x="202" y="0"/>
                  </a:moveTo>
                  <a:cubicBezTo>
                    <a:pt x="144" y="0"/>
                    <a:pt x="93" y="21"/>
                    <a:pt x="64" y="62"/>
                  </a:cubicBezTo>
                  <a:cubicBezTo>
                    <a:pt x="1" y="148"/>
                    <a:pt x="49" y="289"/>
                    <a:pt x="172" y="379"/>
                  </a:cubicBezTo>
                  <a:cubicBezTo>
                    <a:pt x="235" y="425"/>
                    <a:pt x="306" y="449"/>
                    <a:pt x="368" y="449"/>
                  </a:cubicBezTo>
                  <a:cubicBezTo>
                    <a:pt x="426" y="449"/>
                    <a:pt x="477" y="428"/>
                    <a:pt x="507" y="387"/>
                  </a:cubicBezTo>
                  <a:cubicBezTo>
                    <a:pt x="568" y="301"/>
                    <a:pt x="519" y="159"/>
                    <a:pt x="397" y="70"/>
                  </a:cubicBezTo>
                  <a:cubicBezTo>
                    <a:pt x="334" y="24"/>
                    <a:pt x="264" y="0"/>
                    <a:pt x="202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3"/>
            <p:cNvSpPr/>
            <p:nvPr/>
          </p:nvSpPr>
          <p:spPr>
            <a:xfrm>
              <a:off x="2567550" y="1396575"/>
              <a:ext cx="242125" cy="264050"/>
            </a:xfrm>
            <a:custGeom>
              <a:avLst/>
              <a:gdLst/>
              <a:ahLst/>
              <a:cxnLst/>
              <a:rect l="l" t="t" r="r" b="b"/>
              <a:pathLst>
                <a:path w="9685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9684" y="7955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3"/>
            <p:cNvSpPr/>
            <p:nvPr/>
          </p:nvSpPr>
          <p:spPr>
            <a:xfrm>
              <a:off x="2657950" y="1558425"/>
              <a:ext cx="54925" cy="61950"/>
            </a:xfrm>
            <a:custGeom>
              <a:avLst/>
              <a:gdLst/>
              <a:ahLst/>
              <a:cxnLst/>
              <a:rect l="l" t="t" r="r" b="b"/>
              <a:pathLst>
                <a:path w="2197" h="2478" extrusionOk="0">
                  <a:moveTo>
                    <a:pt x="764" y="0"/>
                  </a:moveTo>
                  <a:cubicBezTo>
                    <a:pt x="666" y="0"/>
                    <a:pt x="573" y="22"/>
                    <a:pt x="487" y="67"/>
                  </a:cubicBezTo>
                  <a:cubicBezTo>
                    <a:pt x="66" y="287"/>
                    <a:pt x="0" y="989"/>
                    <a:pt x="338" y="1636"/>
                  </a:cubicBezTo>
                  <a:cubicBezTo>
                    <a:pt x="608" y="2152"/>
                    <a:pt x="1052" y="2477"/>
                    <a:pt x="1434" y="2477"/>
                  </a:cubicBezTo>
                  <a:cubicBezTo>
                    <a:pt x="1532" y="2477"/>
                    <a:pt x="1625" y="2456"/>
                    <a:pt x="1711" y="2412"/>
                  </a:cubicBezTo>
                  <a:cubicBezTo>
                    <a:pt x="2130" y="2191"/>
                    <a:pt x="2196" y="1490"/>
                    <a:pt x="1860" y="841"/>
                  </a:cubicBezTo>
                  <a:cubicBezTo>
                    <a:pt x="1591" y="326"/>
                    <a:pt x="1147" y="0"/>
                    <a:pt x="764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3"/>
            <p:cNvSpPr/>
            <p:nvPr/>
          </p:nvSpPr>
          <p:spPr>
            <a:xfrm>
              <a:off x="2697450" y="1590900"/>
              <a:ext cx="18775" cy="13875"/>
            </a:xfrm>
            <a:custGeom>
              <a:avLst/>
              <a:gdLst/>
              <a:ahLst/>
              <a:cxnLst/>
              <a:rect l="l" t="t" r="r" b="b"/>
              <a:pathLst>
                <a:path w="751" h="555" extrusionOk="0">
                  <a:moveTo>
                    <a:pt x="231" y="0"/>
                  </a:moveTo>
                  <a:lnTo>
                    <a:pt x="1" y="554"/>
                  </a:lnTo>
                  <a:lnTo>
                    <a:pt x="751" y="350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3"/>
            <p:cNvSpPr/>
            <p:nvPr/>
          </p:nvSpPr>
          <p:spPr>
            <a:xfrm>
              <a:off x="2660925" y="1559500"/>
              <a:ext cx="42175" cy="42100"/>
            </a:xfrm>
            <a:custGeom>
              <a:avLst/>
              <a:gdLst/>
              <a:ahLst/>
              <a:cxnLst/>
              <a:rect l="l" t="t" r="r" b="b"/>
              <a:pathLst>
                <a:path w="1687" h="1684" extrusionOk="0">
                  <a:moveTo>
                    <a:pt x="707" y="0"/>
                  </a:moveTo>
                  <a:cubicBezTo>
                    <a:pt x="614" y="0"/>
                    <a:pt x="522" y="21"/>
                    <a:pt x="438" y="65"/>
                  </a:cubicBezTo>
                  <a:cubicBezTo>
                    <a:pt x="96" y="244"/>
                    <a:pt x="0" y="737"/>
                    <a:pt x="223" y="1166"/>
                  </a:cubicBezTo>
                  <a:cubicBezTo>
                    <a:pt x="391" y="1489"/>
                    <a:pt x="693" y="1684"/>
                    <a:pt x="978" y="1684"/>
                  </a:cubicBezTo>
                  <a:cubicBezTo>
                    <a:pt x="1072" y="1684"/>
                    <a:pt x="1164" y="1663"/>
                    <a:pt x="1248" y="1618"/>
                  </a:cubicBezTo>
                  <a:cubicBezTo>
                    <a:pt x="1592" y="1439"/>
                    <a:pt x="1686" y="947"/>
                    <a:pt x="1463" y="518"/>
                  </a:cubicBezTo>
                  <a:cubicBezTo>
                    <a:pt x="1295" y="195"/>
                    <a:pt x="992" y="0"/>
                    <a:pt x="7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3"/>
            <p:cNvSpPr/>
            <p:nvPr/>
          </p:nvSpPr>
          <p:spPr>
            <a:xfrm>
              <a:off x="2694450" y="1584775"/>
              <a:ext cx="23325" cy="14800"/>
            </a:xfrm>
            <a:custGeom>
              <a:avLst/>
              <a:gdLst/>
              <a:ahLst/>
              <a:cxnLst/>
              <a:rect l="l" t="t" r="r" b="b"/>
              <a:pathLst>
                <a:path w="933" h="592" extrusionOk="0">
                  <a:moveTo>
                    <a:pt x="217" y="0"/>
                  </a:moveTo>
                  <a:lnTo>
                    <a:pt x="0" y="522"/>
                  </a:lnTo>
                  <a:lnTo>
                    <a:pt x="932" y="592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3"/>
            <p:cNvSpPr/>
            <p:nvPr/>
          </p:nvSpPr>
          <p:spPr>
            <a:xfrm>
              <a:off x="2667650" y="1563725"/>
              <a:ext cx="29900" cy="29775"/>
            </a:xfrm>
            <a:custGeom>
              <a:avLst/>
              <a:gdLst/>
              <a:ahLst/>
              <a:cxnLst/>
              <a:rect l="l" t="t" r="r" b="b"/>
              <a:pathLst>
                <a:path w="1196" h="1191" extrusionOk="0">
                  <a:moveTo>
                    <a:pt x="502" y="1"/>
                  </a:moveTo>
                  <a:cubicBezTo>
                    <a:pt x="436" y="1"/>
                    <a:pt x="372" y="15"/>
                    <a:pt x="312" y="46"/>
                  </a:cubicBezTo>
                  <a:cubicBezTo>
                    <a:pt x="70" y="174"/>
                    <a:pt x="0" y="520"/>
                    <a:pt x="160" y="825"/>
                  </a:cubicBezTo>
                  <a:cubicBezTo>
                    <a:pt x="279" y="1053"/>
                    <a:pt x="493" y="1190"/>
                    <a:pt x="695" y="1190"/>
                  </a:cubicBezTo>
                  <a:cubicBezTo>
                    <a:pt x="761" y="1190"/>
                    <a:pt x="825" y="1176"/>
                    <a:pt x="885" y="1144"/>
                  </a:cubicBezTo>
                  <a:cubicBezTo>
                    <a:pt x="1128" y="1019"/>
                    <a:pt x="1195" y="669"/>
                    <a:pt x="1037" y="367"/>
                  </a:cubicBezTo>
                  <a:cubicBezTo>
                    <a:pt x="918" y="138"/>
                    <a:pt x="704" y="1"/>
                    <a:pt x="502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3"/>
            <p:cNvSpPr/>
            <p:nvPr/>
          </p:nvSpPr>
          <p:spPr>
            <a:xfrm>
              <a:off x="2669325" y="1568050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00" y="1"/>
                  </a:moveTo>
                  <a:cubicBezTo>
                    <a:pt x="434" y="1"/>
                    <a:pt x="369" y="16"/>
                    <a:pt x="310" y="47"/>
                  </a:cubicBezTo>
                  <a:cubicBezTo>
                    <a:pt x="68" y="174"/>
                    <a:pt x="0" y="521"/>
                    <a:pt x="158" y="825"/>
                  </a:cubicBezTo>
                  <a:cubicBezTo>
                    <a:pt x="277" y="1054"/>
                    <a:pt x="491" y="1191"/>
                    <a:pt x="693" y="1191"/>
                  </a:cubicBezTo>
                  <a:cubicBezTo>
                    <a:pt x="759" y="1191"/>
                    <a:pt x="823" y="1177"/>
                    <a:pt x="882" y="1146"/>
                  </a:cubicBezTo>
                  <a:cubicBezTo>
                    <a:pt x="1124" y="1019"/>
                    <a:pt x="1191" y="671"/>
                    <a:pt x="1034" y="367"/>
                  </a:cubicBezTo>
                  <a:cubicBezTo>
                    <a:pt x="915" y="139"/>
                    <a:pt x="701" y="1"/>
                    <a:pt x="50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3"/>
            <p:cNvSpPr/>
            <p:nvPr/>
          </p:nvSpPr>
          <p:spPr>
            <a:xfrm>
              <a:off x="2424450" y="1701500"/>
              <a:ext cx="30350" cy="26625"/>
            </a:xfrm>
            <a:custGeom>
              <a:avLst/>
              <a:gdLst/>
              <a:ahLst/>
              <a:cxnLst/>
              <a:rect l="l" t="t" r="r" b="b"/>
              <a:pathLst>
                <a:path w="1214" h="1065" extrusionOk="0">
                  <a:moveTo>
                    <a:pt x="605" y="1"/>
                  </a:moveTo>
                  <a:cubicBezTo>
                    <a:pt x="532" y="1"/>
                    <a:pt x="457" y="16"/>
                    <a:pt x="386" y="48"/>
                  </a:cubicBezTo>
                  <a:cubicBezTo>
                    <a:pt x="118" y="170"/>
                    <a:pt x="1" y="486"/>
                    <a:pt x="123" y="754"/>
                  </a:cubicBezTo>
                  <a:cubicBezTo>
                    <a:pt x="212" y="949"/>
                    <a:pt x="406" y="1064"/>
                    <a:pt x="608" y="1064"/>
                  </a:cubicBezTo>
                  <a:cubicBezTo>
                    <a:pt x="682" y="1064"/>
                    <a:pt x="757" y="1049"/>
                    <a:pt x="828" y="1016"/>
                  </a:cubicBezTo>
                  <a:cubicBezTo>
                    <a:pt x="1095" y="894"/>
                    <a:pt x="1213" y="578"/>
                    <a:pt x="1092" y="312"/>
                  </a:cubicBezTo>
                  <a:cubicBezTo>
                    <a:pt x="1001" y="116"/>
                    <a:pt x="807" y="1"/>
                    <a:pt x="60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3"/>
            <p:cNvSpPr/>
            <p:nvPr/>
          </p:nvSpPr>
          <p:spPr>
            <a:xfrm>
              <a:off x="2427800" y="1704425"/>
              <a:ext cx="23625" cy="20775"/>
            </a:xfrm>
            <a:custGeom>
              <a:avLst/>
              <a:gdLst/>
              <a:ahLst/>
              <a:cxnLst/>
              <a:rect l="l" t="t" r="r" b="b"/>
              <a:pathLst>
                <a:path w="945" h="831" extrusionOk="0">
                  <a:moveTo>
                    <a:pt x="473" y="0"/>
                  </a:moveTo>
                  <a:cubicBezTo>
                    <a:pt x="415" y="0"/>
                    <a:pt x="356" y="13"/>
                    <a:pt x="301" y="39"/>
                  </a:cubicBezTo>
                  <a:cubicBezTo>
                    <a:pt x="93" y="133"/>
                    <a:pt x="0" y="381"/>
                    <a:pt x="96" y="588"/>
                  </a:cubicBezTo>
                  <a:cubicBezTo>
                    <a:pt x="166" y="740"/>
                    <a:pt x="316" y="830"/>
                    <a:pt x="473" y="830"/>
                  </a:cubicBezTo>
                  <a:cubicBezTo>
                    <a:pt x="531" y="830"/>
                    <a:pt x="591" y="818"/>
                    <a:pt x="647" y="792"/>
                  </a:cubicBezTo>
                  <a:cubicBezTo>
                    <a:pt x="853" y="697"/>
                    <a:pt x="945" y="451"/>
                    <a:pt x="850" y="243"/>
                  </a:cubicBezTo>
                  <a:cubicBezTo>
                    <a:pt x="780" y="92"/>
                    <a:pt x="630" y="0"/>
                    <a:pt x="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3"/>
            <p:cNvSpPr/>
            <p:nvPr/>
          </p:nvSpPr>
          <p:spPr>
            <a:xfrm>
              <a:off x="2567550" y="1396575"/>
              <a:ext cx="166325" cy="264050"/>
            </a:xfrm>
            <a:custGeom>
              <a:avLst/>
              <a:gdLst/>
              <a:ahLst/>
              <a:cxnLst/>
              <a:rect l="l" t="t" r="r" b="b"/>
              <a:pathLst>
                <a:path w="6653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3625" y="10400"/>
                  </a:lnTo>
                  <a:lnTo>
                    <a:pt x="850" y="3713"/>
                  </a:lnTo>
                  <a:lnTo>
                    <a:pt x="6652" y="644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3"/>
            <p:cNvSpPr/>
            <p:nvPr/>
          </p:nvSpPr>
          <p:spPr>
            <a:xfrm>
              <a:off x="2718250" y="1395675"/>
              <a:ext cx="51550" cy="106025"/>
            </a:xfrm>
            <a:custGeom>
              <a:avLst/>
              <a:gdLst/>
              <a:ahLst/>
              <a:cxnLst/>
              <a:rect l="l" t="t" r="r" b="b"/>
              <a:pathLst>
                <a:path w="2062" h="4241" extrusionOk="0">
                  <a:moveTo>
                    <a:pt x="365" y="0"/>
                  </a:moveTo>
                  <a:lnTo>
                    <a:pt x="0" y="218"/>
                  </a:lnTo>
                  <a:lnTo>
                    <a:pt x="1711" y="4240"/>
                  </a:lnTo>
                  <a:lnTo>
                    <a:pt x="2062" y="4157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3"/>
            <p:cNvSpPr/>
            <p:nvPr/>
          </p:nvSpPr>
          <p:spPr>
            <a:xfrm>
              <a:off x="2343325" y="1386175"/>
              <a:ext cx="405175" cy="335125"/>
            </a:xfrm>
            <a:custGeom>
              <a:avLst/>
              <a:gdLst/>
              <a:ahLst/>
              <a:cxnLst/>
              <a:rect l="l" t="t" r="r" b="b"/>
              <a:pathLst>
                <a:path w="16207" h="13405" extrusionOk="0">
                  <a:moveTo>
                    <a:pt x="16015" y="1"/>
                  </a:moveTo>
                  <a:lnTo>
                    <a:pt x="9042" y="3786"/>
                  </a:lnTo>
                  <a:lnTo>
                    <a:pt x="10106" y="6504"/>
                  </a:lnTo>
                  <a:lnTo>
                    <a:pt x="1" y="12935"/>
                  </a:lnTo>
                  <a:lnTo>
                    <a:pt x="500" y="13404"/>
                  </a:lnTo>
                  <a:lnTo>
                    <a:pt x="10666" y="6713"/>
                  </a:lnTo>
                  <a:lnTo>
                    <a:pt x="9519" y="3983"/>
                  </a:lnTo>
                  <a:lnTo>
                    <a:pt x="16207" y="586"/>
                  </a:lnTo>
                  <a:lnTo>
                    <a:pt x="16015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3"/>
            <p:cNvSpPr/>
            <p:nvPr/>
          </p:nvSpPr>
          <p:spPr>
            <a:xfrm>
              <a:off x="2334225" y="1380575"/>
              <a:ext cx="412650" cy="337825"/>
            </a:xfrm>
            <a:custGeom>
              <a:avLst/>
              <a:gdLst/>
              <a:ahLst/>
              <a:cxnLst/>
              <a:rect l="l" t="t" r="r" b="b"/>
              <a:pathLst>
                <a:path w="16506" h="13513" extrusionOk="0">
                  <a:moveTo>
                    <a:pt x="16329" y="0"/>
                  </a:moveTo>
                  <a:lnTo>
                    <a:pt x="9214" y="3908"/>
                  </a:lnTo>
                  <a:lnTo>
                    <a:pt x="10314" y="6671"/>
                  </a:lnTo>
                  <a:lnTo>
                    <a:pt x="1" y="13041"/>
                  </a:lnTo>
                  <a:lnTo>
                    <a:pt x="501" y="13512"/>
                  </a:lnTo>
                  <a:lnTo>
                    <a:pt x="10664" y="6820"/>
                  </a:lnTo>
                  <a:lnTo>
                    <a:pt x="9519" y="4089"/>
                  </a:lnTo>
                  <a:lnTo>
                    <a:pt x="16505" y="557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3"/>
            <p:cNvSpPr/>
            <p:nvPr/>
          </p:nvSpPr>
          <p:spPr>
            <a:xfrm>
              <a:off x="2653225" y="1409525"/>
              <a:ext cx="39325" cy="21600"/>
            </a:xfrm>
            <a:custGeom>
              <a:avLst/>
              <a:gdLst/>
              <a:ahLst/>
              <a:cxnLst/>
              <a:rect l="l" t="t" r="r" b="b"/>
              <a:pathLst>
                <a:path w="1573" h="864" extrusionOk="0">
                  <a:moveTo>
                    <a:pt x="1412" y="0"/>
                  </a:moveTo>
                  <a:lnTo>
                    <a:pt x="0" y="697"/>
                  </a:lnTo>
                  <a:lnTo>
                    <a:pt x="258" y="863"/>
                  </a:lnTo>
                  <a:lnTo>
                    <a:pt x="1572" y="238"/>
                  </a:lnTo>
                  <a:lnTo>
                    <a:pt x="141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3"/>
            <p:cNvSpPr/>
            <p:nvPr/>
          </p:nvSpPr>
          <p:spPr>
            <a:xfrm>
              <a:off x="2798150" y="1350575"/>
              <a:ext cx="119750" cy="76075"/>
            </a:xfrm>
            <a:custGeom>
              <a:avLst/>
              <a:gdLst/>
              <a:ahLst/>
              <a:cxnLst/>
              <a:rect l="l" t="t" r="r" b="b"/>
              <a:pathLst>
                <a:path w="4790" h="3043" extrusionOk="0">
                  <a:moveTo>
                    <a:pt x="3760" y="0"/>
                  </a:moveTo>
                  <a:lnTo>
                    <a:pt x="1" y="1723"/>
                  </a:lnTo>
                  <a:lnTo>
                    <a:pt x="589" y="2898"/>
                  </a:lnTo>
                  <a:lnTo>
                    <a:pt x="4789" y="3042"/>
                  </a:lnTo>
                  <a:lnTo>
                    <a:pt x="376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3"/>
            <p:cNvSpPr/>
            <p:nvPr/>
          </p:nvSpPr>
          <p:spPr>
            <a:xfrm>
              <a:off x="2776750" y="1361250"/>
              <a:ext cx="57800" cy="103875"/>
            </a:xfrm>
            <a:custGeom>
              <a:avLst/>
              <a:gdLst/>
              <a:ahLst/>
              <a:cxnLst/>
              <a:rect l="l" t="t" r="r" b="b"/>
              <a:pathLst>
                <a:path w="2312" h="4155" extrusionOk="0">
                  <a:moveTo>
                    <a:pt x="522" y="0"/>
                  </a:moveTo>
                  <a:lnTo>
                    <a:pt x="1" y="160"/>
                  </a:lnTo>
                  <a:lnTo>
                    <a:pt x="1776" y="4154"/>
                  </a:lnTo>
                  <a:lnTo>
                    <a:pt x="2311" y="3910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3"/>
            <p:cNvSpPr/>
            <p:nvPr/>
          </p:nvSpPr>
          <p:spPr>
            <a:xfrm>
              <a:off x="2839250" y="1222100"/>
              <a:ext cx="108775" cy="269400"/>
            </a:xfrm>
            <a:custGeom>
              <a:avLst/>
              <a:gdLst/>
              <a:ahLst/>
              <a:cxnLst/>
              <a:rect l="l" t="t" r="r" b="b"/>
              <a:pathLst>
                <a:path w="4351" h="10776" extrusionOk="0">
                  <a:moveTo>
                    <a:pt x="815" y="0"/>
                  </a:moveTo>
                  <a:lnTo>
                    <a:pt x="0" y="407"/>
                  </a:lnTo>
                  <a:lnTo>
                    <a:pt x="3823" y="10775"/>
                  </a:lnTo>
                  <a:lnTo>
                    <a:pt x="4351" y="10506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3"/>
            <p:cNvSpPr/>
            <p:nvPr/>
          </p:nvSpPr>
          <p:spPr>
            <a:xfrm>
              <a:off x="2844875" y="1221375"/>
              <a:ext cx="65375" cy="155675"/>
            </a:xfrm>
            <a:custGeom>
              <a:avLst/>
              <a:gdLst/>
              <a:ahLst/>
              <a:cxnLst/>
              <a:rect l="l" t="t" r="r" b="b"/>
              <a:pathLst>
                <a:path w="2615" h="6227" extrusionOk="0">
                  <a:moveTo>
                    <a:pt x="576" y="1"/>
                  </a:moveTo>
                  <a:lnTo>
                    <a:pt x="0" y="318"/>
                  </a:lnTo>
                  <a:lnTo>
                    <a:pt x="2279" y="6226"/>
                  </a:lnTo>
                  <a:lnTo>
                    <a:pt x="2614" y="6053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3"/>
            <p:cNvSpPr/>
            <p:nvPr/>
          </p:nvSpPr>
          <p:spPr>
            <a:xfrm>
              <a:off x="2361250" y="1601275"/>
              <a:ext cx="267875" cy="180525"/>
            </a:xfrm>
            <a:custGeom>
              <a:avLst/>
              <a:gdLst/>
              <a:ahLst/>
              <a:cxnLst/>
              <a:rect l="l" t="t" r="r" b="b"/>
              <a:pathLst>
                <a:path w="10715" h="7221" extrusionOk="0">
                  <a:moveTo>
                    <a:pt x="9048" y="0"/>
                  </a:moveTo>
                  <a:lnTo>
                    <a:pt x="1" y="4998"/>
                  </a:lnTo>
                  <a:lnTo>
                    <a:pt x="2172" y="7221"/>
                  </a:lnTo>
                  <a:lnTo>
                    <a:pt x="2685" y="6985"/>
                  </a:lnTo>
                  <a:lnTo>
                    <a:pt x="4908" y="5968"/>
                  </a:lnTo>
                  <a:lnTo>
                    <a:pt x="10714" y="3286"/>
                  </a:lnTo>
                  <a:lnTo>
                    <a:pt x="9048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3"/>
            <p:cNvSpPr/>
            <p:nvPr/>
          </p:nvSpPr>
          <p:spPr>
            <a:xfrm>
              <a:off x="2790550" y="1392800"/>
              <a:ext cx="30350" cy="39900"/>
            </a:xfrm>
            <a:custGeom>
              <a:avLst/>
              <a:gdLst/>
              <a:ahLst/>
              <a:cxnLst/>
              <a:rect l="l" t="t" r="r" b="b"/>
              <a:pathLst>
                <a:path w="1214" h="1596" extrusionOk="0">
                  <a:moveTo>
                    <a:pt x="508" y="1"/>
                  </a:moveTo>
                  <a:lnTo>
                    <a:pt x="0" y="194"/>
                  </a:lnTo>
                  <a:lnTo>
                    <a:pt x="674" y="1595"/>
                  </a:lnTo>
                  <a:lnTo>
                    <a:pt x="1214" y="1361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9E8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3"/>
            <p:cNvSpPr/>
            <p:nvPr/>
          </p:nvSpPr>
          <p:spPr>
            <a:xfrm>
              <a:off x="2575600" y="1602100"/>
              <a:ext cx="52675" cy="59125"/>
            </a:xfrm>
            <a:custGeom>
              <a:avLst/>
              <a:gdLst/>
              <a:ahLst/>
              <a:cxnLst/>
              <a:rect l="l" t="t" r="r" b="b"/>
              <a:pathLst>
                <a:path w="2107" h="2365" extrusionOk="0">
                  <a:moveTo>
                    <a:pt x="736" y="1"/>
                  </a:moveTo>
                  <a:cubicBezTo>
                    <a:pt x="642" y="1"/>
                    <a:pt x="551" y="21"/>
                    <a:pt x="468" y="65"/>
                  </a:cubicBezTo>
                  <a:cubicBezTo>
                    <a:pt x="66" y="275"/>
                    <a:pt x="0" y="947"/>
                    <a:pt x="322" y="1564"/>
                  </a:cubicBezTo>
                  <a:cubicBezTo>
                    <a:pt x="578" y="2055"/>
                    <a:pt x="1003" y="2365"/>
                    <a:pt x="1369" y="2365"/>
                  </a:cubicBezTo>
                  <a:cubicBezTo>
                    <a:pt x="1464" y="2365"/>
                    <a:pt x="1555" y="2344"/>
                    <a:pt x="1638" y="2301"/>
                  </a:cubicBezTo>
                  <a:cubicBezTo>
                    <a:pt x="2042" y="2092"/>
                    <a:pt x="2106" y="1419"/>
                    <a:pt x="1784" y="802"/>
                  </a:cubicBezTo>
                  <a:cubicBezTo>
                    <a:pt x="1528" y="311"/>
                    <a:pt x="1103" y="1"/>
                    <a:pt x="7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3"/>
            <p:cNvSpPr/>
            <p:nvPr/>
          </p:nvSpPr>
          <p:spPr>
            <a:xfrm>
              <a:off x="2603675" y="1597950"/>
              <a:ext cx="12775" cy="18300"/>
            </a:xfrm>
            <a:custGeom>
              <a:avLst/>
              <a:gdLst/>
              <a:ahLst/>
              <a:cxnLst/>
              <a:rect l="l" t="t" r="r" b="b"/>
              <a:pathLst>
                <a:path w="511" h="732" extrusionOk="0">
                  <a:moveTo>
                    <a:pt x="372" y="0"/>
                  </a:moveTo>
                  <a:lnTo>
                    <a:pt x="1" y="470"/>
                  </a:lnTo>
                  <a:lnTo>
                    <a:pt x="511" y="732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3"/>
            <p:cNvSpPr/>
            <p:nvPr/>
          </p:nvSpPr>
          <p:spPr>
            <a:xfrm>
              <a:off x="2578525" y="1603125"/>
              <a:ext cx="40550" cy="40425"/>
            </a:xfrm>
            <a:custGeom>
              <a:avLst/>
              <a:gdLst/>
              <a:ahLst/>
              <a:cxnLst/>
              <a:rect l="l" t="t" r="r" b="b"/>
              <a:pathLst>
                <a:path w="1622" h="1617" extrusionOk="0">
                  <a:moveTo>
                    <a:pt x="679" y="0"/>
                  </a:moveTo>
                  <a:cubicBezTo>
                    <a:pt x="590" y="0"/>
                    <a:pt x="502" y="20"/>
                    <a:pt x="421" y="62"/>
                  </a:cubicBezTo>
                  <a:cubicBezTo>
                    <a:pt x="92" y="234"/>
                    <a:pt x="1" y="707"/>
                    <a:pt x="215" y="1119"/>
                  </a:cubicBezTo>
                  <a:cubicBezTo>
                    <a:pt x="377" y="1429"/>
                    <a:pt x="668" y="1616"/>
                    <a:pt x="942" y="1616"/>
                  </a:cubicBezTo>
                  <a:cubicBezTo>
                    <a:pt x="1031" y="1616"/>
                    <a:pt x="1119" y="1596"/>
                    <a:pt x="1200" y="1554"/>
                  </a:cubicBezTo>
                  <a:cubicBezTo>
                    <a:pt x="1528" y="1382"/>
                    <a:pt x="1621" y="910"/>
                    <a:pt x="1406" y="498"/>
                  </a:cubicBezTo>
                  <a:cubicBezTo>
                    <a:pt x="1244" y="188"/>
                    <a:pt x="953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3"/>
            <p:cNvSpPr/>
            <p:nvPr/>
          </p:nvSpPr>
          <p:spPr>
            <a:xfrm>
              <a:off x="2585075" y="1607675"/>
              <a:ext cx="28650" cy="28575"/>
            </a:xfrm>
            <a:custGeom>
              <a:avLst/>
              <a:gdLst/>
              <a:ahLst/>
              <a:cxnLst/>
              <a:rect l="l" t="t" r="r" b="b"/>
              <a:pathLst>
                <a:path w="1146" h="1143" extrusionOk="0">
                  <a:moveTo>
                    <a:pt x="480" y="1"/>
                  </a:moveTo>
                  <a:cubicBezTo>
                    <a:pt x="416" y="1"/>
                    <a:pt x="354" y="15"/>
                    <a:pt x="297" y="45"/>
                  </a:cubicBezTo>
                  <a:cubicBezTo>
                    <a:pt x="65" y="167"/>
                    <a:pt x="1" y="502"/>
                    <a:pt x="151" y="792"/>
                  </a:cubicBezTo>
                  <a:cubicBezTo>
                    <a:pt x="265" y="1012"/>
                    <a:pt x="471" y="1143"/>
                    <a:pt x="665" y="1143"/>
                  </a:cubicBezTo>
                  <a:cubicBezTo>
                    <a:pt x="728" y="1143"/>
                    <a:pt x="790" y="1129"/>
                    <a:pt x="847" y="1100"/>
                  </a:cubicBezTo>
                  <a:cubicBezTo>
                    <a:pt x="1081" y="980"/>
                    <a:pt x="1146" y="645"/>
                    <a:pt x="994" y="353"/>
                  </a:cubicBezTo>
                  <a:cubicBezTo>
                    <a:pt x="879" y="134"/>
                    <a:pt x="674" y="1"/>
                    <a:pt x="48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3"/>
            <p:cNvSpPr/>
            <p:nvPr/>
          </p:nvSpPr>
          <p:spPr>
            <a:xfrm>
              <a:off x="2586725" y="1611425"/>
              <a:ext cx="28750" cy="28550"/>
            </a:xfrm>
            <a:custGeom>
              <a:avLst/>
              <a:gdLst/>
              <a:ahLst/>
              <a:cxnLst/>
              <a:rect l="l" t="t" r="r" b="b"/>
              <a:pathLst>
                <a:path w="1150" h="1142" extrusionOk="0">
                  <a:moveTo>
                    <a:pt x="482" y="0"/>
                  </a:moveTo>
                  <a:cubicBezTo>
                    <a:pt x="419" y="0"/>
                    <a:pt x="357" y="14"/>
                    <a:pt x="300" y="44"/>
                  </a:cubicBezTo>
                  <a:cubicBezTo>
                    <a:pt x="66" y="166"/>
                    <a:pt x="0" y="501"/>
                    <a:pt x="152" y="790"/>
                  </a:cubicBezTo>
                  <a:cubicBezTo>
                    <a:pt x="268" y="1010"/>
                    <a:pt x="472" y="1142"/>
                    <a:pt x="666" y="1142"/>
                  </a:cubicBezTo>
                  <a:cubicBezTo>
                    <a:pt x="729" y="1142"/>
                    <a:pt x="792" y="1128"/>
                    <a:pt x="849" y="1097"/>
                  </a:cubicBezTo>
                  <a:cubicBezTo>
                    <a:pt x="1083" y="979"/>
                    <a:pt x="1150" y="644"/>
                    <a:pt x="995" y="352"/>
                  </a:cubicBezTo>
                  <a:cubicBezTo>
                    <a:pt x="881" y="132"/>
                    <a:pt x="676" y="0"/>
                    <a:pt x="48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3"/>
            <p:cNvSpPr/>
            <p:nvPr/>
          </p:nvSpPr>
          <p:spPr>
            <a:xfrm>
              <a:off x="2601675" y="1596400"/>
              <a:ext cx="11350" cy="17525"/>
            </a:xfrm>
            <a:custGeom>
              <a:avLst/>
              <a:gdLst/>
              <a:ahLst/>
              <a:cxnLst/>
              <a:rect l="l" t="t" r="r" b="b"/>
              <a:pathLst>
                <a:path w="454" h="701" extrusionOk="0">
                  <a:moveTo>
                    <a:pt x="453" y="1"/>
                  </a:moveTo>
                  <a:lnTo>
                    <a:pt x="1" y="359"/>
                  </a:lnTo>
                  <a:lnTo>
                    <a:pt x="367" y="701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6" name="Google Shape;1436;p53"/>
          <p:cNvSpPr/>
          <p:nvPr/>
        </p:nvSpPr>
        <p:spPr>
          <a:xfrm>
            <a:off x="3052600" y="16574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53"/>
          <p:cNvSpPr/>
          <p:nvPr/>
        </p:nvSpPr>
        <p:spPr>
          <a:xfrm>
            <a:off x="7658030" y="13814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53"/>
          <p:cNvSpPr/>
          <p:nvPr/>
        </p:nvSpPr>
        <p:spPr>
          <a:xfrm>
            <a:off x="825100" y="17058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53"/>
          <p:cNvSpPr/>
          <p:nvPr/>
        </p:nvSpPr>
        <p:spPr>
          <a:xfrm>
            <a:off x="2124475" y="36347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53"/>
          <p:cNvSpPr/>
          <p:nvPr/>
        </p:nvSpPr>
        <p:spPr>
          <a:xfrm>
            <a:off x="3956500" y="28555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53"/>
          <p:cNvSpPr/>
          <p:nvPr/>
        </p:nvSpPr>
        <p:spPr>
          <a:xfrm>
            <a:off x="3415775" y="4275969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53"/>
          <p:cNvSpPr/>
          <p:nvPr/>
        </p:nvSpPr>
        <p:spPr>
          <a:xfrm>
            <a:off x="5480400" y="9535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3" name="Google Shape;1443;p53"/>
          <p:cNvSpPr/>
          <p:nvPr/>
        </p:nvSpPr>
        <p:spPr>
          <a:xfrm>
            <a:off x="6352025" y="18656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53"/>
          <p:cNvSpPr/>
          <p:nvPr/>
        </p:nvSpPr>
        <p:spPr>
          <a:xfrm>
            <a:off x="5214075" y="39478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53"/>
          <p:cNvSpPr/>
          <p:nvPr/>
        </p:nvSpPr>
        <p:spPr>
          <a:xfrm>
            <a:off x="7772450" y="31393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53"/>
          <p:cNvSpPr/>
          <p:nvPr/>
        </p:nvSpPr>
        <p:spPr>
          <a:xfrm>
            <a:off x="6625005" y="39332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7" name="Google Shape;1447;p53"/>
          <p:cNvSpPr/>
          <p:nvPr/>
        </p:nvSpPr>
        <p:spPr>
          <a:xfrm>
            <a:off x="5099680" y="223841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8" name="Google Shape;1448;p53"/>
          <p:cNvSpPr/>
          <p:nvPr/>
        </p:nvSpPr>
        <p:spPr>
          <a:xfrm>
            <a:off x="4171555" y="34974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p53"/>
          <p:cNvSpPr/>
          <p:nvPr/>
        </p:nvSpPr>
        <p:spPr>
          <a:xfrm>
            <a:off x="3490180" y="18583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53"/>
          <p:cNvSpPr/>
          <p:nvPr/>
        </p:nvSpPr>
        <p:spPr>
          <a:xfrm>
            <a:off x="1636230" y="398898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1" name="Google Shape;1451;p53"/>
          <p:cNvSpPr/>
          <p:nvPr/>
        </p:nvSpPr>
        <p:spPr>
          <a:xfrm>
            <a:off x="1208480" y="197658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LANK_1_1_1_1_1_1_1_3"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54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4" name="Google Shape;1454;p54"/>
          <p:cNvGrpSpPr/>
          <p:nvPr/>
        </p:nvGrpSpPr>
        <p:grpSpPr>
          <a:xfrm>
            <a:off x="1213150" y="745450"/>
            <a:ext cx="190750" cy="283225"/>
            <a:chOff x="923775" y="1828850"/>
            <a:chExt cx="190750" cy="283225"/>
          </a:xfrm>
        </p:grpSpPr>
        <p:sp>
          <p:nvSpPr>
            <p:cNvPr id="1455" name="Google Shape;1455;p54"/>
            <p:cNvSpPr/>
            <p:nvPr/>
          </p:nvSpPr>
          <p:spPr>
            <a:xfrm>
              <a:off x="923775" y="1829425"/>
              <a:ext cx="188100" cy="282650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4"/>
            <p:cNvSpPr/>
            <p:nvPr/>
          </p:nvSpPr>
          <p:spPr>
            <a:xfrm>
              <a:off x="926350" y="1828850"/>
              <a:ext cx="188175" cy="282600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4"/>
            <p:cNvSpPr/>
            <p:nvPr/>
          </p:nvSpPr>
          <p:spPr>
            <a:xfrm>
              <a:off x="940025" y="1851075"/>
              <a:ext cx="158075" cy="235900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4"/>
            <p:cNvSpPr/>
            <p:nvPr/>
          </p:nvSpPr>
          <p:spPr>
            <a:xfrm>
              <a:off x="978150" y="1899675"/>
              <a:ext cx="46425" cy="132250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4"/>
            <p:cNvSpPr/>
            <p:nvPr/>
          </p:nvSpPr>
          <p:spPr>
            <a:xfrm>
              <a:off x="965250" y="1993825"/>
              <a:ext cx="13875" cy="12300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4"/>
            <p:cNvSpPr/>
            <p:nvPr/>
          </p:nvSpPr>
          <p:spPr>
            <a:xfrm>
              <a:off x="977825" y="1954225"/>
              <a:ext cx="13950" cy="12300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4"/>
            <p:cNvSpPr/>
            <p:nvPr/>
          </p:nvSpPr>
          <p:spPr>
            <a:xfrm>
              <a:off x="985875" y="1922650"/>
              <a:ext cx="13875" cy="12225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4"/>
            <p:cNvSpPr/>
            <p:nvPr/>
          </p:nvSpPr>
          <p:spPr>
            <a:xfrm>
              <a:off x="926425" y="1938050"/>
              <a:ext cx="170125" cy="173400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4"/>
            <p:cNvSpPr/>
            <p:nvPr/>
          </p:nvSpPr>
          <p:spPr>
            <a:xfrm>
              <a:off x="1010175" y="1905375"/>
              <a:ext cx="100350" cy="179200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4" name="Google Shape;1464;p54"/>
          <p:cNvGrpSpPr/>
          <p:nvPr/>
        </p:nvGrpSpPr>
        <p:grpSpPr>
          <a:xfrm>
            <a:off x="1761400" y="1278950"/>
            <a:ext cx="272300" cy="211525"/>
            <a:chOff x="962400" y="2223200"/>
            <a:chExt cx="272300" cy="211525"/>
          </a:xfrm>
        </p:grpSpPr>
        <p:sp>
          <p:nvSpPr>
            <p:cNvPr id="1465" name="Google Shape;1465;p54"/>
            <p:cNvSpPr/>
            <p:nvPr/>
          </p:nvSpPr>
          <p:spPr>
            <a:xfrm>
              <a:off x="962400" y="2223200"/>
              <a:ext cx="269825" cy="21032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4"/>
            <p:cNvSpPr/>
            <p:nvPr/>
          </p:nvSpPr>
          <p:spPr>
            <a:xfrm>
              <a:off x="964825" y="2224500"/>
              <a:ext cx="269875" cy="210225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4"/>
            <p:cNvSpPr/>
            <p:nvPr/>
          </p:nvSpPr>
          <p:spPr>
            <a:xfrm>
              <a:off x="985350" y="2241175"/>
              <a:ext cx="224125" cy="176700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4"/>
            <p:cNvSpPr/>
            <p:nvPr/>
          </p:nvSpPr>
          <p:spPr>
            <a:xfrm>
              <a:off x="1029075" y="2281350"/>
              <a:ext cx="116625" cy="79025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4"/>
            <p:cNvSpPr/>
            <p:nvPr/>
          </p:nvSpPr>
          <p:spPr>
            <a:xfrm>
              <a:off x="1036650" y="2324125"/>
              <a:ext cx="13525" cy="12250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4"/>
            <p:cNvSpPr/>
            <p:nvPr/>
          </p:nvSpPr>
          <p:spPr>
            <a:xfrm>
              <a:off x="1070725" y="2300375"/>
              <a:ext cx="13550" cy="12250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4"/>
            <p:cNvSpPr/>
            <p:nvPr/>
          </p:nvSpPr>
          <p:spPr>
            <a:xfrm>
              <a:off x="1096425" y="2280225"/>
              <a:ext cx="13525" cy="12225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4"/>
            <p:cNvSpPr/>
            <p:nvPr/>
          </p:nvSpPr>
          <p:spPr>
            <a:xfrm>
              <a:off x="964800" y="2313700"/>
              <a:ext cx="214975" cy="121025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3" name="Google Shape;1473;p54"/>
          <p:cNvGrpSpPr/>
          <p:nvPr/>
        </p:nvGrpSpPr>
        <p:grpSpPr>
          <a:xfrm>
            <a:off x="6744800" y="3993550"/>
            <a:ext cx="337450" cy="554175"/>
            <a:chOff x="3774825" y="2347750"/>
            <a:chExt cx="337450" cy="554175"/>
          </a:xfrm>
        </p:grpSpPr>
        <p:sp>
          <p:nvSpPr>
            <p:cNvPr id="1474" name="Google Shape;1474;p54"/>
            <p:cNvSpPr/>
            <p:nvPr/>
          </p:nvSpPr>
          <p:spPr>
            <a:xfrm>
              <a:off x="3807225" y="2370000"/>
              <a:ext cx="81100" cy="193575"/>
            </a:xfrm>
            <a:custGeom>
              <a:avLst/>
              <a:gdLst/>
              <a:ahLst/>
              <a:cxnLst/>
              <a:rect l="l" t="t" r="r" b="b"/>
              <a:pathLst>
                <a:path w="3244" h="7743" extrusionOk="0">
                  <a:moveTo>
                    <a:pt x="0" y="1"/>
                  </a:moveTo>
                  <a:lnTo>
                    <a:pt x="2646" y="7742"/>
                  </a:lnTo>
                  <a:lnTo>
                    <a:pt x="3244" y="7506"/>
                  </a:lnTo>
                  <a:lnTo>
                    <a:pt x="626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4"/>
            <p:cNvSpPr/>
            <p:nvPr/>
          </p:nvSpPr>
          <p:spPr>
            <a:xfrm>
              <a:off x="3821925" y="2353800"/>
              <a:ext cx="135850" cy="21675"/>
            </a:xfrm>
            <a:custGeom>
              <a:avLst/>
              <a:gdLst/>
              <a:ahLst/>
              <a:cxnLst/>
              <a:rect l="l" t="t" r="r" b="b"/>
              <a:pathLst>
                <a:path w="5434" h="867" extrusionOk="0">
                  <a:moveTo>
                    <a:pt x="0" y="0"/>
                  </a:moveTo>
                  <a:lnTo>
                    <a:pt x="231" y="667"/>
                  </a:lnTo>
                  <a:lnTo>
                    <a:pt x="5289" y="866"/>
                  </a:lnTo>
                  <a:lnTo>
                    <a:pt x="5433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4"/>
            <p:cNvSpPr/>
            <p:nvPr/>
          </p:nvSpPr>
          <p:spPr>
            <a:xfrm>
              <a:off x="3796400" y="2506350"/>
              <a:ext cx="305975" cy="383650"/>
            </a:xfrm>
            <a:custGeom>
              <a:avLst/>
              <a:gdLst/>
              <a:ahLst/>
              <a:cxnLst/>
              <a:rect l="l" t="t" r="r" b="b"/>
              <a:pathLst>
                <a:path w="12239" h="15346" extrusionOk="0">
                  <a:moveTo>
                    <a:pt x="7264" y="1"/>
                  </a:moveTo>
                  <a:lnTo>
                    <a:pt x="1" y="4639"/>
                  </a:lnTo>
                  <a:lnTo>
                    <a:pt x="7363" y="15345"/>
                  </a:lnTo>
                  <a:lnTo>
                    <a:pt x="12239" y="12641"/>
                  </a:lnTo>
                  <a:lnTo>
                    <a:pt x="72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4"/>
            <p:cNvSpPr/>
            <p:nvPr/>
          </p:nvSpPr>
          <p:spPr>
            <a:xfrm>
              <a:off x="3939250" y="2506350"/>
              <a:ext cx="163125" cy="383675"/>
            </a:xfrm>
            <a:custGeom>
              <a:avLst/>
              <a:gdLst/>
              <a:ahLst/>
              <a:cxnLst/>
              <a:rect l="l" t="t" r="r" b="b"/>
              <a:pathLst>
                <a:path w="6525" h="15347" extrusionOk="0">
                  <a:moveTo>
                    <a:pt x="1550" y="1"/>
                  </a:moveTo>
                  <a:lnTo>
                    <a:pt x="2274" y="1840"/>
                  </a:lnTo>
                  <a:lnTo>
                    <a:pt x="2274" y="1840"/>
                  </a:lnTo>
                  <a:cubicBezTo>
                    <a:pt x="2064" y="1262"/>
                    <a:pt x="1824" y="650"/>
                    <a:pt x="1550" y="1"/>
                  </a:cubicBezTo>
                  <a:close/>
                  <a:moveTo>
                    <a:pt x="2274" y="1840"/>
                  </a:moveTo>
                  <a:lnTo>
                    <a:pt x="2274" y="1840"/>
                  </a:lnTo>
                  <a:cubicBezTo>
                    <a:pt x="6042" y="12206"/>
                    <a:pt x="0" y="11364"/>
                    <a:pt x="1649" y="15347"/>
                  </a:cubicBezTo>
                  <a:lnTo>
                    <a:pt x="6525" y="12641"/>
                  </a:lnTo>
                  <a:lnTo>
                    <a:pt x="2274" y="18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4"/>
            <p:cNvSpPr/>
            <p:nvPr/>
          </p:nvSpPr>
          <p:spPr>
            <a:xfrm>
              <a:off x="3970825" y="2717175"/>
              <a:ext cx="49250" cy="59425"/>
            </a:xfrm>
            <a:custGeom>
              <a:avLst/>
              <a:gdLst/>
              <a:ahLst/>
              <a:cxnLst/>
              <a:rect l="l" t="t" r="r" b="b"/>
              <a:pathLst>
                <a:path w="1970" h="2377" extrusionOk="0">
                  <a:moveTo>
                    <a:pt x="1363" y="0"/>
                  </a:moveTo>
                  <a:cubicBezTo>
                    <a:pt x="721" y="0"/>
                    <a:pt x="1" y="1876"/>
                    <a:pt x="554" y="2311"/>
                  </a:cubicBezTo>
                  <a:cubicBezTo>
                    <a:pt x="611" y="2356"/>
                    <a:pt x="673" y="2377"/>
                    <a:pt x="738" y="2377"/>
                  </a:cubicBezTo>
                  <a:cubicBezTo>
                    <a:pt x="1056" y="2377"/>
                    <a:pt x="1447" y="1892"/>
                    <a:pt x="1685" y="1417"/>
                  </a:cubicBezTo>
                  <a:cubicBezTo>
                    <a:pt x="1969" y="844"/>
                    <a:pt x="1892" y="226"/>
                    <a:pt x="1510" y="35"/>
                  </a:cubicBezTo>
                  <a:cubicBezTo>
                    <a:pt x="1462" y="11"/>
                    <a:pt x="1413" y="0"/>
                    <a:pt x="1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4"/>
            <p:cNvSpPr/>
            <p:nvPr/>
          </p:nvSpPr>
          <p:spPr>
            <a:xfrm>
              <a:off x="4006800" y="2694100"/>
              <a:ext cx="15275" cy="18200"/>
            </a:xfrm>
            <a:custGeom>
              <a:avLst/>
              <a:gdLst/>
              <a:ahLst/>
              <a:cxnLst/>
              <a:rect l="l" t="t" r="r" b="b"/>
              <a:pathLst>
                <a:path w="611" h="728" extrusionOk="0">
                  <a:moveTo>
                    <a:pt x="343" y="0"/>
                  </a:moveTo>
                  <a:cubicBezTo>
                    <a:pt x="213" y="0"/>
                    <a:pt x="84" y="126"/>
                    <a:pt x="45" y="305"/>
                  </a:cubicBezTo>
                  <a:cubicBezTo>
                    <a:pt x="1" y="503"/>
                    <a:pt x="81" y="691"/>
                    <a:pt x="227" y="722"/>
                  </a:cubicBezTo>
                  <a:cubicBezTo>
                    <a:pt x="241" y="725"/>
                    <a:pt x="256" y="727"/>
                    <a:pt x="271" y="727"/>
                  </a:cubicBezTo>
                  <a:cubicBezTo>
                    <a:pt x="400" y="727"/>
                    <a:pt x="528" y="600"/>
                    <a:pt x="566" y="421"/>
                  </a:cubicBezTo>
                  <a:cubicBezTo>
                    <a:pt x="611" y="224"/>
                    <a:pt x="529" y="38"/>
                    <a:pt x="386" y="5"/>
                  </a:cubicBezTo>
                  <a:cubicBezTo>
                    <a:pt x="372" y="2"/>
                    <a:pt x="357" y="0"/>
                    <a:pt x="3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4"/>
            <p:cNvSpPr/>
            <p:nvPr/>
          </p:nvSpPr>
          <p:spPr>
            <a:xfrm>
              <a:off x="3988775" y="2694450"/>
              <a:ext cx="10475" cy="12200"/>
            </a:xfrm>
            <a:custGeom>
              <a:avLst/>
              <a:gdLst/>
              <a:ahLst/>
              <a:cxnLst/>
              <a:rect l="l" t="t" r="r" b="b"/>
              <a:pathLst>
                <a:path w="419" h="488" extrusionOk="0">
                  <a:moveTo>
                    <a:pt x="234" y="1"/>
                  </a:moveTo>
                  <a:cubicBezTo>
                    <a:pt x="145" y="1"/>
                    <a:pt x="59" y="85"/>
                    <a:pt x="30" y="206"/>
                  </a:cubicBezTo>
                  <a:cubicBezTo>
                    <a:pt x="0" y="337"/>
                    <a:pt x="56" y="463"/>
                    <a:pt x="152" y="485"/>
                  </a:cubicBezTo>
                  <a:cubicBezTo>
                    <a:pt x="162" y="487"/>
                    <a:pt x="172" y="488"/>
                    <a:pt x="182" y="488"/>
                  </a:cubicBezTo>
                  <a:cubicBezTo>
                    <a:pt x="271" y="488"/>
                    <a:pt x="358" y="404"/>
                    <a:pt x="385" y="283"/>
                  </a:cubicBezTo>
                  <a:cubicBezTo>
                    <a:pt x="418" y="150"/>
                    <a:pt x="362" y="25"/>
                    <a:pt x="264" y="4"/>
                  </a:cubicBezTo>
                  <a:cubicBezTo>
                    <a:pt x="254" y="2"/>
                    <a:pt x="244" y="1"/>
                    <a:pt x="2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4"/>
            <p:cNvSpPr/>
            <p:nvPr/>
          </p:nvSpPr>
          <p:spPr>
            <a:xfrm>
              <a:off x="3956550" y="2766325"/>
              <a:ext cx="10475" cy="12225"/>
            </a:xfrm>
            <a:custGeom>
              <a:avLst/>
              <a:gdLst/>
              <a:ahLst/>
              <a:cxnLst/>
              <a:rect l="l" t="t" r="r" b="b"/>
              <a:pathLst>
                <a:path w="419" h="489" extrusionOk="0">
                  <a:moveTo>
                    <a:pt x="236" y="0"/>
                  </a:moveTo>
                  <a:cubicBezTo>
                    <a:pt x="147" y="0"/>
                    <a:pt x="59" y="85"/>
                    <a:pt x="31" y="207"/>
                  </a:cubicBezTo>
                  <a:cubicBezTo>
                    <a:pt x="1" y="338"/>
                    <a:pt x="57" y="464"/>
                    <a:pt x="153" y="486"/>
                  </a:cubicBezTo>
                  <a:cubicBezTo>
                    <a:pt x="162" y="488"/>
                    <a:pt x="172" y="489"/>
                    <a:pt x="182" y="489"/>
                  </a:cubicBezTo>
                  <a:cubicBezTo>
                    <a:pt x="271" y="489"/>
                    <a:pt x="359" y="404"/>
                    <a:pt x="386" y="284"/>
                  </a:cubicBezTo>
                  <a:cubicBezTo>
                    <a:pt x="419" y="151"/>
                    <a:pt x="363" y="26"/>
                    <a:pt x="264" y="3"/>
                  </a:cubicBezTo>
                  <a:cubicBezTo>
                    <a:pt x="255" y="1"/>
                    <a:pt x="246" y="0"/>
                    <a:pt x="2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4"/>
            <p:cNvSpPr/>
            <p:nvPr/>
          </p:nvSpPr>
          <p:spPr>
            <a:xfrm>
              <a:off x="4008525" y="2779225"/>
              <a:ext cx="10875" cy="13275"/>
            </a:xfrm>
            <a:custGeom>
              <a:avLst/>
              <a:gdLst/>
              <a:ahLst/>
              <a:cxnLst/>
              <a:rect l="l" t="t" r="r" b="b"/>
              <a:pathLst>
                <a:path w="435" h="531" extrusionOk="0">
                  <a:moveTo>
                    <a:pt x="272" y="0"/>
                  </a:moveTo>
                  <a:cubicBezTo>
                    <a:pt x="188" y="0"/>
                    <a:pt x="96" y="84"/>
                    <a:pt x="52" y="207"/>
                  </a:cubicBezTo>
                  <a:cubicBezTo>
                    <a:pt x="0" y="350"/>
                    <a:pt x="32" y="492"/>
                    <a:pt x="124" y="524"/>
                  </a:cubicBezTo>
                  <a:cubicBezTo>
                    <a:pt x="136" y="528"/>
                    <a:pt x="150" y="530"/>
                    <a:pt x="163" y="530"/>
                  </a:cubicBezTo>
                  <a:cubicBezTo>
                    <a:pt x="246" y="530"/>
                    <a:pt x="338" y="446"/>
                    <a:pt x="383" y="323"/>
                  </a:cubicBezTo>
                  <a:cubicBezTo>
                    <a:pt x="434" y="180"/>
                    <a:pt x="403" y="40"/>
                    <a:pt x="311" y="7"/>
                  </a:cubicBezTo>
                  <a:cubicBezTo>
                    <a:pt x="298" y="2"/>
                    <a:pt x="285" y="0"/>
                    <a:pt x="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4"/>
            <p:cNvSpPr/>
            <p:nvPr/>
          </p:nvSpPr>
          <p:spPr>
            <a:xfrm>
              <a:off x="4015900" y="2795575"/>
              <a:ext cx="5925" cy="7200"/>
            </a:xfrm>
            <a:custGeom>
              <a:avLst/>
              <a:gdLst/>
              <a:ahLst/>
              <a:cxnLst/>
              <a:rect l="l" t="t" r="r" b="b"/>
              <a:pathLst>
                <a:path w="237" h="288" extrusionOk="0">
                  <a:moveTo>
                    <a:pt x="150" y="1"/>
                  </a:moveTo>
                  <a:cubicBezTo>
                    <a:pt x="105" y="1"/>
                    <a:pt x="54" y="45"/>
                    <a:pt x="29" y="112"/>
                  </a:cubicBezTo>
                  <a:cubicBezTo>
                    <a:pt x="0" y="189"/>
                    <a:pt x="18" y="266"/>
                    <a:pt x="68" y="283"/>
                  </a:cubicBezTo>
                  <a:cubicBezTo>
                    <a:pt x="75" y="286"/>
                    <a:pt x="82" y="287"/>
                    <a:pt x="90" y="287"/>
                  </a:cubicBezTo>
                  <a:cubicBezTo>
                    <a:pt x="135" y="287"/>
                    <a:pt x="185" y="242"/>
                    <a:pt x="209" y="176"/>
                  </a:cubicBezTo>
                  <a:cubicBezTo>
                    <a:pt x="237" y="99"/>
                    <a:pt x="221" y="23"/>
                    <a:pt x="171" y="4"/>
                  </a:cubicBezTo>
                  <a:cubicBezTo>
                    <a:pt x="164" y="2"/>
                    <a:pt x="157" y="1"/>
                    <a:pt x="1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4"/>
            <p:cNvSpPr/>
            <p:nvPr/>
          </p:nvSpPr>
          <p:spPr>
            <a:xfrm>
              <a:off x="3961750" y="2846625"/>
              <a:ext cx="4850" cy="7450"/>
            </a:xfrm>
            <a:custGeom>
              <a:avLst/>
              <a:gdLst/>
              <a:ahLst/>
              <a:cxnLst/>
              <a:rect l="l" t="t" r="r" b="b"/>
              <a:pathLst>
                <a:path w="194" h="298" extrusionOk="0">
                  <a:moveTo>
                    <a:pt x="95" y="1"/>
                  </a:moveTo>
                  <a:cubicBezTo>
                    <a:pt x="94" y="1"/>
                    <a:pt x="92" y="1"/>
                    <a:pt x="91" y="1"/>
                  </a:cubicBezTo>
                  <a:cubicBezTo>
                    <a:pt x="39" y="4"/>
                    <a:pt x="0" y="72"/>
                    <a:pt x="5" y="154"/>
                  </a:cubicBezTo>
                  <a:cubicBezTo>
                    <a:pt x="7" y="234"/>
                    <a:pt x="51" y="297"/>
                    <a:pt x="100" y="297"/>
                  </a:cubicBezTo>
                  <a:cubicBezTo>
                    <a:pt x="102" y="297"/>
                    <a:pt x="103" y="297"/>
                    <a:pt x="105" y="297"/>
                  </a:cubicBezTo>
                  <a:cubicBezTo>
                    <a:pt x="155" y="294"/>
                    <a:pt x="194" y="226"/>
                    <a:pt x="191" y="144"/>
                  </a:cubicBezTo>
                  <a:cubicBezTo>
                    <a:pt x="185" y="63"/>
                    <a:pt x="143" y="1"/>
                    <a:pt x="95" y="1"/>
                  </a:cubicBezTo>
                  <a:close/>
                </a:path>
              </a:pathLst>
            </a:custGeom>
            <a:solidFill>
              <a:srgbClr val="FFA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4"/>
            <p:cNvSpPr/>
            <p:nvPr/>
          </p:nvSpPr>
          <p:spPr>
            <a:xfrm>
              <a:off x="3982650" y="2798850"/>
              <a:ext cx="33175" cy="48250"/>
            </a:xfrm>
            <a:custGeom>
              <a:avLst/>
              <a:gdLst/>
              <a:ahLst/>
              <a:cxnLst/>
              <a:rect l="l" t="t" r="r" b="b"/>
              <a:pathLst>
                <a:path w="1327" h="1930" extrusionOk="0">
                  <a:moveTo>
                    <a:pt x="976" y="0"/>
                  </a:moveTo>
                  <a:cubicBezTo>
                    <a:pt x="737" y="0"/>
                    <a:pt x="420" y="321"/>
                    <a:pt x="224" y="782"/>
                  </a:cubicBezTo>
                  <a:cubicBezTo>
                    <a:pt x="0" y="1305"/>
                    <a:pt x="19" y="1812"/>
                    <a:pt x="262" y="1912"/>
                  </a:cubicBezTo>
                  <a:cubicBezTo>
                    <a:pt x="291" y="1924"/>
                    <a:pt x="321" y="1929"/>
                    <a:pt x="353" y="1929"/>
                  </a:cubicBezTo>
                  <a:cubicBezTo>
                    <a:pt x="592" y="1929"/>
                    <a:pt x="909" y="1609"/>
                    <a:pt x="1107" y="1147"/>
                  </a:cubicBezTo>
                  <a:cubicBezTo>
                    <a:pt x="1326" y="625"/>
                    <a:pt x="1310" y="118"/>
                    <a:pt x="1067" y="18"/>
                  </a:cubicBezTo>
                  <a:cubicBezTo>
                    <a:pt x="1038" y="6"/>
                    <a:pt x="1008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4"/>
            <p:cNvSpPr/>
            <p:nvPr/>
          </p:nvSpPr>
          <p:spPr>
            <a:xfrm>
              <a:off x="4010025" y="2667475"/>
              <a:ext cx="9875" cy="12300"/>
            </a:xfrm>
            <a:custGeom>
              <a:avLst/>
              <a:gdLst/>
              <a:ahLst/>
              <a:cxnLst/>
              <a:rect l="l" t="t" r="r" b="b"/>
              <a:pathLst>
                <a:path w="395" h="492" extrusionOk="0">
                  <a:moveTo>
                    <a:pt x="187" y="1"/>
                  </a:moveTo>
                  <a:cubicBezTo>
                    <a:pt x="181" y="1"/>
                    <a:pt x="175" y="1"/>
                    <a:pt x="169" y="2"/>
                  </a:cubicBezTo>
                  <a:cubicBezTo>
                    <a:pt x="69" y="15"/>
                    <a:pt x="1" y="137"/>
                    <a:pt x="16" y="270"/>
                  </a:cubicBezTo>
                  <a:cubicBezTo>
                    <a:pt x="32" y="397"/>
                    <a:pt x="115" y="491"/>
                    <a:pt x="207" y="491"/>
                  </a:cubicBezTo>
                  <a:cubicBezTo>
                    <a:pt x="214" y="491"/>
                    <a:pt x="220" y="491"/>
                    <a:pt x="227" y="490"/>
                  </a:cubicBezTo>
                  <a:cubicBezTo>
                    <a:pt x="327" y="477"/>
                    <a:pt x="394" y="356"/>
                    <a:pt x="378" y="222"/>
                  </a:cubicBezTo>
                  <a:cubicBezTo>
                    <a:pt x="365" y="96"/>
                    <a:pt x="281" y="1"/>
                    <a:pt x="1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4"/>
            <p:cNvSpPr/>
            <p:nvPr/>
          </p:nvSpPr>
          <p:spPr>
            <a:xfrm>
              <a:off x="3944275" y="2506350"/>
              <a:ext cx="156150" cy="339775"/>
            </a:xfrm>
            <a:custGeom>
              <a:avLst/>
              <a:gdLst/>
              <a:ahLst/>
              <a:cxnLst/>
              <a:rect l="l" t="t" r="r" b="b"/>
              <a:pathLst>
                <a:path w="6246" h="13591" extrusionOk="0">
                  <a:moveTo>
                    <a:pt x="1349" y="1"/>
                  </a:moveTo>
                  <a:lnTo>
                    <a:pt x="1" y="1457"/>
                  </a:lnTo>
                  <a:lnTo>
                    <a:pt x="3926" y="13590"/>
                  </a:lnTo>
                  <a:lnTo>
                    <a:pt x="6245" y="12438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4"/>
            <p:cNvSpPr/>
            <p:nvPr/>
          </p:nvSpPr>
          <p:spPr>
            <a:xfrm>
              <a:off x="3820200" y="2547700"/>
              <a:ext cx="222800" cy="319725"/>
            </a:xfrm>
            <a:custGeom>
              <a:avLst/>
              <a:gdLst/>
              <a:ahLst/>
              <a:cxnLst/>
              <a:rect l="l" t="t" r="r" b="b"/>
              <a:pathLst>
                <a:path w="8912" h="12789" extrusionOk="0">
                  <a:moveTo>
                    <a:pt x="6755" y="0"/>
                  </a:moveTo>
                  <a:lnTo>
                    <a:pt x="104" y="3483"/>
                  </a:lnTo>
                  <a:lnTo>
                    <a:pt x="1" y="4366"/>
                  </a:lnTo>
                  <a:lnTo>
                    <a:pt x="1193" y="4187"/>
                  </a:lnTo>
                  <a:lnTo>
                    <a:pt x="7632" y="12788"/>
                  </a:lnTo>
                  <a:lnTo>
                    <a:pt x="8912" y="11999"/>
                  </a:lnTo>
                  <a:lnTo>
                    <a:pt x="5690" y="2074"/>
                  </a:lnTo>
                  <a:lnTo>
                    <a:pt x="675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4"/>
            <p:cNvSpPr/>
            <p:nvPr/>
          </p:nvSpPr>
          <p:spPr>
            <a:xfrm>
              <a:off x="3789575" y="2495625"/>
              <a:ext cx="180575" cy="124125"/>
            </a:xfrm>
            <a:custGeom>
              <a:avLst/>
              <a:gdLst/>
              <a:ahLst/>
              <a:cxnLst/>
              <a:rect l="l" t="t" r="r" b="b"/>
              <a:pathLst>
                <a:path w="7223" h="4965" extrusionOk="0">
                  <a:moveTo>
                    <a:pt x="6508" y="0"/>
                  </a:moveTo>
                  <a:lnTo>
                    <a:pt x="0" y="3508"/>
                  </a:lnTo>
                  <a:lnTo>
                    <a:pt x="629" y="4965"/>
                  </a:lnTo>
                  <a:lnTo>
                    <a:pt x="7222" y="1101"/>
                  </a:lnTo>
                  <a:lnTo>
                    <a:pt x="65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4"/>
            <p:cNvSpPr/>
            <p:nvPr/>
          </p:nvSpPr>
          <p:spPr>
            <a:xfrm>
              <a:off x="3789575" y="2533625"/>
              <a:ext cx="135800" cy="86125"/>
            </a:xfrm>
            <a:custGeom>
              <a:avLst/>
              <a:gdLst/>
              <a:ahLst/>
              <a:cxnLst/>
              <a:rect l="l" t="t" r="r" b="b"/>
              <a:pathLst>
                <a:path w="5432" h="3445" extrusionOk="0">
                  <a:moveTo>
                    <a:pt x="3960" y="1"/>
                  </a:moveTo>
                  <a:lnTo>
                    <a:pt x="0" y="1988"/>
                  </a:lnTo>
                  <a:lnTo>
                    <a:pt x="629" y="3445"/>
                  </a:lnTo>
                  <a:lnTo>
                    <a:pt x="5432" y="884"/>
                  </a:lnTo>
                  <a:lnTo>
                    <a:pt x="3960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4"/>
            <p:cNvSpPr/>
            <p:nvPr/>
          </p:nvSpPr>
          <p:spPr>
            <a:xfrm>
              <a:off x="3789575" y="2559325"/>
              <a:ext cx="69950" cy="60425"/>
            </a:xfrm>
            <a:custGeom>
              <a:avLst/>
              <a:gdLst/>
              <a:ahLst/>
              <a:cxnLst/>
              <a:rect l="l" t="t" r="r" b="b"/>
              <a:pathLst>
                <a:path w="2798" h="2417" extrusionOk="0">
                  <a:moveTo>
                    <a:pt x="1940" y="0"/>
                  </a:moveTo>
                  <a:lnTo>
                    <a:pt x="0" y="960"/>
                  </a:lnTo>
                  <a:lnTo>
                    <a:pt x="629" y="2417"/>
                  </a:lnTo>
                  <a:lnTo>
                    <a:pt x="2798" y="649"/>
                  </a:lnTo>
                  <a:lnTo>
                    <a:pt x="194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4"/>
            <p:cNvSpPr/>
            <p:nvPr/>
          </p:nvSpPr>
          <p:spPr>
            <a:xfrm>
              <a:off x="3798725" y="2559975"/>
              <a:ext cx="71150" cy="83875"/>
            </a:xfrm>
            <a:custGeom>
              <a:avLst/>
              <a:gdLst/>
              <a:ahLst/>
              <a:cxnLst/>
              <a:rect l="l" t="t" r="r" b="b"/>
              <a:pathLst>
                <a:path w="2846" h="3355" extrusionOk="0">
                  <a:moveTo>
                    <a:pt x="2377" y="0"/>
                  </a:moveTo>
                  <a:lnTo>
                    <a:pt x="1" y="1748"/>
                  </a:lnTo>
                  <a:lnTo>
                    <a:pt x="676" y="3354"/>
                  </a:lnTo>
                  <a:lnTo>
                    <a:pt x="2845" y="1588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4"/>
            <p:cNvSpPr/>
            <p:nvPr/>
          </p:nvSpPr>
          <p:spPr>
            <a:xfrm>
              <a:off x="3776250" y="2490250"/>
              <a:ext cx="231125" cy="175500"/>
            </a:xfrm>
            <a:custGeom>
              <a:avLst/>
              <a:gdLst/>
              <a:ahLst/>
              <a:cxnLst/>
              <a:rect l="l" t="t" r="r" b="b"/>
              <a:pathLst>
                <a:path w="9245" h="7020" extrusionOk="0">
                  <a:moveTo>
                    <a:pt x="8173" y="1"/>
                  </a:moveTo>
                  <a:lnTo>
                    <a:pt x="1" y="5566"/>
                  </a:lnTo>
                  <a:lnTo>
                    <a:pt x="1226" y="7019"/>
                  </a:lnTo>
                  <a:lnTo>
                    <a:pt x="9244" y="2089"/>
                  </a:lnTo>
                  <a:lnTo>
                    <a:pt x="81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4"/>
            <p:cNvSpPr/>
            <p:nvPr/>
          </p:nvSpPr>
          <p:spPr>
            <a:xfrm>
              <a:off x="3806600" y="2360850"/>
              <a:ext cx="26875" cy="17725"/>
            </a:xfrm>
            <a:custGeom>
              <a:avLst/>
              <a:gdLst/>
              <a:ahLst/>
              <a:cxnLst/>
              <a:rect l="l" t="t" r="r" b="b"/>
              <a:pathLst>
                <a:path w="1075" h="709" extrusionOk="0">
                  <a:moveTo>
                    <a:pt x="363" y="0"/>
                  </a:moveTo>
                  <a:lnTo>
                    <a:pt x="1" y="83"/>
                  </a:lnTo>
                  <a:lnTo>
                    <a:pt x="578" y="709"/>
                  </a:lnTo>
                  <a:lnTo>
                    <a:pt x="1074" y="258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4"/>
            <p:cNvSpPr/>
            <p:nvPr/>
          </p:nvSpPr>
          <p:spPr>
            <a:xfrm>
              <a:off x="3808675" y="2354750"/>
              <a:ext cx="20150" cy="20925"/>
            </a:xfrm>
            <a:custGeom>
              <a:avLst/>
              <a:gdLst/>
              <a:ahLst/>
              <a:cxnLst/>
              <a:rect l="l" t="t" r="r" b="b"/>
              <a:pathLst>
                <a:path w="806" h="837" extrusionOk="0">
                  <a:moveTo>
                    <a:pt x="1" y="1"/>
                  </a:moveTo>
                  <a:lnTo>
                    <a:pt x="493" y="837"/>
                  </a:lnTo>
                  <a:lnTo>
                    <a:pt x="805" y="646"/>
                  </a:lnTo>
                  <a:lnTo>
                    <a:pt x="397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4"/>
            <p:cNvSpPr/>
            <p:nvPr/>
          </p:nvSpPr>
          <p:spPr>
            <a:xfrm>
              <a:off x="3817100" y="2347750"/>
              <a:ext cx="13425" cy="22825"/>
            </a:xfrm>
            <a:custGeom>
              <a:avLst/>
              <a:gdLst/>
              <a:ahLst/>
              <a:cxnLst/>
              <a:rect l="l" t="t" r="r" b="b"/>
              <a:pathLst>
                <a:path w="537" h="913" extrusionOk="0">
                  <a:moveTo>
                    <a:pt x="0" y="0"/>
                  </a:moveTo>
                  <a:lnTo>
                    <a:pt x="56" y="911"/>
                  </a:lnTo>
                  <a:lnTo>
                    <a:pt x="537" y="912"/>
                  </a:lnTo>
                  <a:lnTo>
                    <a:pt x="385" y="2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4"/>
            <p:cNvSpPr/>
            <p:nvPr/>
          </p:nvSpPr>
          <p:spPr>
            <a:xfrm>
              <a:off x="3965150" y="2810300"/>
              <a:ext cx="147125" cy="91625"/>
            </a:xfrm>
            <a:custGeom>
              <a:avLst/>
              <a:gdLst/>
              <a:ahLst/>
              <a:cxnLst/>
              <a:rect l="l" t="t" r="r" b="b"/>
              <a:pathLst>
                <a:path w="5885" h="3665" extrusionOk="0">
                  <a:moveTo>
                    <a:pt x="5645" y="1"/>
                  </a:moveTo>
                  <a:lnTo>
                    <a:pt x="0" y="3001"/>
                  </a:lnTo>
                  <a:lnTo>
                    <a:pt x="367" y="3664"/>
                  </a:lnTo>
                  <a:lnTo>
                    <a:pt x="5884" y="400"/>
                  </a:lnTo>
                  <a:lnTo>
                    <a:pt x="5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4"/>
            <p:cNvSpPr/>
            <p:nvPr/>
          </p:nvSpPr>
          <p:spPr>
            <a:xfrm>
              <a:off x="3776250" y="2577050"/>
              <a:ext cx="111775" cy="88700"/>
            </a:xfrm>
            <a:custGeom>
              <a:avLst/>
              <a:gdLst/>
              <a:ahLst/>
              <a:cxnLst/>
              <a:rect l="l" t="t" r="r" b="b"/>
              <a:pathLst>
                <a:path w="4471" h="3548" extrusionOk="0">
                  <a:moveTo>
                    <a:pt x="3060" y="0"/>
                  </a:moveTo>
                  <a:lnTo>
                    <a:pt x="1" y="2094"/>
                  </a:lnTo>
                  <a:lnTo>
                    <a:pt x="1226" y="3547"/>
                  </a:lnTo>
                  <a:lnTo>
                    <a:pt x="4470" y="1552"/>
                  </a:lnTo>
                  <a:lnTo>
                    <a:pt x="306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4"/>
            <p:cNvSpPr/>
            <p:nvPr/>
          </p:nvSpPr>
          <p:spPr>
            <a:xfrm>
              <a:off x="3774825" y="2629000"/>
              <a:ext cx="46725" cy="37350"/>
            </a:xfrm>
            <a:custGeom>
              <a:avLst/>
              <a:gdLst/>
              <a:ahLst/>
              <a:cxnLst/>
              <a:rect l="l" t="t" r="r" b="b"/>
              <a:pathLst>
                <a:path w="1869" h="1494" extrusionOk="0">
                  <a:moveTo>
                    <a:pt x="1" y="1"/>
                  </a:moveTo>
                  <a:lnTo>
                    <a:pt x="1260" y="1494"/>
                  </a:lnTo>
                  <a:lnTo>
                    <a:pt x="1869" y="11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4"/>
            <p:cNvSpPr/>
            <p:nvPr/>
          </p:nvSpPr>
          <p:spPr>
            <a:xfrm>
              <a:off x="3857750" y="2538675"/>
              <a:ext cx="105925" cy="74675"/>
            </a:xfrm>
            <a:custGeom>
              <a:avLst/>
              <a:gdLst/>
              <a:ahLst/>
              <a:cxnLst/>
              <a:rect l="l" t="t" r="r" b="b"/>
              <a:pathLst>
                <a:path w="4237" h="2987" extrusionOk="0">
                  <a:moveTo>
                    <a:pt x="3094" y="0"/>
                  </a:moveTo>
                  <a:lnTo>
                    <a:pt x="0" y="2033"/>
                  </a:lnTo>
                  <a:lnTo>
                    <a:pt x="845" y="2987"/>
                  </a:lnTo>
                  <a:lnTo>
                    <a:pt x="4236" y="898"/>
                  </a:lnTo>
                  <a:lnTo>
                    <a:pt x="3094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4"/>
            <p:cNvSpPr/>
            <p:nvPr/>
          </p:nvSpPr>
          <p:spPr>
            <a:xfrm>
              <a:off x="3941100" y="2504525"/>
              <a:ext cx="35000" cy="30050"/>
            </a:xfrm>
            <a:custGeom>
              <a:avLst/>
              <a:gdLst/>
              <a:ahLst/>
              <a:cxnLst/>
              <a:rect l="l" t="t" r="r" b="b"/>
              <a:pathLst>
                <a:path w="1400" h="1202" extrusionOk="0">
                  <a:moveTo>
                    <a:pt x="1096" y="1"/>
                  </a:moveTo>
                  <a:lnTo>
                    <a:pt x="0" y="764"/>
                  </a:lnTo>
                  <a:lnTo>
                    <a:pt x="307" y="1202"/>
                  </a:lnTo>
                  <a:lnTo>
                    <a:pt x="1399" y="439"/>
                  </a:lnTo>
                  <a:lnTo>
                    <a:pt x="109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4"/>
            <p:cNvSpPr/>
            <p:nvPr/>
          </p:nvSpPr>
          <p:spPr>
            <a:xfrm>
              <a:off x="3940000" y="2354075"/>
              <a:ext cx="26400" cy="21575"/>
            </a:xfrm>
            <a:custGeom>
              <a:avLst/>
              <a:gdLst/>
              <a:ahLst/>
              <a:cxnLst/>
              <a:rect l="l" t="t" r="r" b="b"/>
              <a:pathLst>
                <a:path w="1056" h="863" extrusionOk="0">
                  <a:moveTo>
                    <a:pt x="630" y="1"/>
                  </a:moveTo>
                  <a:cubicBezTo>
                    <a:pt x="0" y="530"/>
                    <a:pt x="567" y="862"/>
                    <a:pt x="567" y="862"/>
                  </a:cubicBezTo>
                  <a:cubicBezTo>
                    <a:pt x="1055" y="472"/>
                    <a:pt x="630" y="1"/>
                    <a:pt x="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3" name="Google Shape;1503;p54"/>
          <p:cNvGrpSpPr/>
          <p:nvPr/>
        </p:nvGrpSpPr>
        <p:grpSpPr>
          <a:xfrm>
            <a:off x="7436713" y="3558675"/>
            <a:ext cx="725625" cy="523625"/>
            <a:chOff x="1297850" y="2427550"/>
            <a:chExt cx="725625" cy="523625"/>
          </a:xfrm>
        </p:grpSpPr>
        <p:sp>
          <p:nvSpPr>
            <p:cNvPr id="1504" name="Google Shape;1504;p54"/>
            <p:cNvSpPr/>
            <p:nvPr/>
          </p:nvSpPr>
          <p:spPr>
            <a:xfrm>
              <a:off x="1614150" y="2443475"/>
              <a:ext cx="409300" cy="401675"/>
            </a:xfrm>
            <a:custGeom>
              <a:avLst/>
              <a:gdLst/>
              <a:ahLst/>
              <a:cxnLst/>
              <a:rect l="l" t="t" r="r" b="b"/>
              <a:pathLst>
                <a:path w="16372" h="16067" extrusionOk="0">
                  <a:moveTo>
                    <a:pt x="14404" y="1"/>
                  </a:moveTo>
                  <a:cubicBezTo>
                    <a:pt x="6319" y="1156"/>
                    <a:pt x="12139" y="10697"/>
                    <a:pt x="0" y="16067"/>
                  </a:cubicBezTo>
                  <a:cubicBezTo>
                    <a:pt x="0" y="16067"/>
                    <a:pt x="7594" y="14058"/>
                    <a:pt x="9487" y="8402"/>
                  </a:cubicBezTo>
                  <a:cubicBezTo>
                    <a:pt x="11260" y="3107"/>
                    <a:pt x="12518" y="1193"/>
                    <a:pt x="15528" y="1193"/>
                  </a:cubicBezTo>
                  <a:cubicBezTo>
                    <a:pt x="15795" y="1193"/>
                    <a:pt x="16075" y="1208"/>
                    <a:pt x="16371" y="1237"/>
                  </a:cubicBezTo>
                  <a:lnTo>
                    <a:pt x="14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4"/>
            <p:cNvSpPr/>
            <p:nvPr/>
          </p:nvSpPr>
          <p:spPr>
            <a:xfrm>
              <a:off x="1596150" y="2432675"/>
              <a:ext cx="409300" cy="403325"/>
            </a:xfrm>
            <a:custGeom>
              <a:avLst/>
              <a:gdLst/>
              <a:ahLst/>
              <a:cxnLst/>
              <a:rect l="l" t="t" r="r" b="b"/>
              <a:pathLst>
                <a:path w="16372" h="16133" extrusionOk="0">
                  <a:moveTo>
                    <a:pt x="14666" y="0"/>
                  </a:moveTo>
                  <a:cubicBezTo>
                    <a:pt x="6582" y="1158"/>
                    <a:pt x="12139" y="10764"/>
                    <a:pt x="0" y="16132"/>
                  </a:cubicBezTo>
                  <a:cubicBezTo>
                    <a:pt x="0" y="16132"/>
                    <a:pt x="7594" y="14121"/>
                    <a:pt x="9488" y="8465"/>
                  </a:cubicBezTo>
                  <a:cubicBezTo>
                    <a:pt x="11260" y="3170"/>
                    <a:pt x="12519" y="1256"/>
                    <a:pt x="15529" y="1256"/>
                  </a:cubicBezTo>
                  <a:cubicBezTo>
                    <a:pt x="15795" y="1256"/>
                    <a:pt x="16076" y="1271"/>
                    <a:pt x="16371" y="1300"/>
                  </a:cubicBezTo>
                  <a:lnTo>
                    <a:pt x="146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4"/>
            <p:cNvSpPr/>
            <p:nvPr/>
          </p:nvSpPr>
          <p:spPr>
            <a:xfrm>
              <a:off x="1606125" y="2439000"/>
              <a:ext cx="405175" cy="409950"/>
            </a:xfrm>
            <a:custGeom>
              <a:avLst/>
              <a:gdLst/>
              <a:ahLst/>
              <a:cxnLst/>
              <a:rect l="l" t="t" r="r" b="b"/>
              <a:pathLst>
                <a:path w="16207" h="16398" extrusionOk="0">
                  <a:moveTo>
                    <a:pt x="14251" y="1"/>
                  </a:moveTo>
                  <a:cubicBezTo>
                    <a:pt x="6229" y="1295"/>
                    <a:pt x="12032" y="10800"/>
                    <a:pt x="0" y="16397"/>
                  </a:cubicBezTo>
                  <a:cubicBezTo>
                    <a:pt x="0" y="16397"/>
                    <a:pt x="7530" y="14253"/>
                    <a:pt x="9396" y="8531"/>
                  </a:cubicBezTo>
                  <a:cubicBezTo>
                    <a:pt x="11162" y="3105"/>
                    <a:pt x="12414" y="1180"/>
                    <a:pt x="15488" y="1180"/>
                  </a:cubicBezTo>
                  <a:cubicBezTo>
                    <a:pt x="15717" y="1180"/>
                    <a:pt x="15956" y="1191"/>
                    <a:pt x="16207" y="1212"/>
                  </a:cubicBezTo>
                  <a:lnTo>
                    <a:pt x="142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4"/>
            <p:cNvSpPr/>
            <p:nvPr/>
          </p:nvSpPr>
          <p:spPr>
            <a:xfrm>
              <a:off x="1786100" y="2677925"/>
              <a:ext cx="26050" cy="44550"/>
            </a:xfrm>
            <a:custGeom>
              <a:avLst/>
              <a:gdLst/>
              <a:ahLst/>
              <a:cxnLst/>
              <a:rect l="l" t="t" r="r" b="b"/>
              <a:pathLst>
                <a:path w="1042" h="1782" extrusionOk="0">
                  <a:moveTo>
                    <a:pt x="172" y="1"/>
                  </a:moveTo>
                  <a:lnTo>
                    <a:pt x="1" y="134"/>
                  </a:lnTo>
                  <a:lnTo>
                    <a:pt x="877" y="1781"/>
                  </a:lnTo>
                  <a:lnTo>
                    <a:pt x="1041" y="1522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4"/>
            <p:cNvSpPr/>
            <p:nvPr/>
          </p:nvSpPr>
          <p:spPr>
            <a:xfrm>
              <a:off x="1353750" y="2524300"/>
              <a:ext cx="384775" cy="344225"/>
            </a:xfrm>
            <a:custGeom>
              <a:avLst/>
              <a:gdLst/>
              <a:ahLst/>
              <a:cxnLst/>
              <a:rect l="l" t="t" r="r" b="b"/>
              <a:pathLst>
                <a:path w="15391" h="13769" extrusionOk="0">
                  <a:moveTo>
                    <a:pt x="7520" y="1"/>
                  </a:moveTo>
                  <a:cubicBezTo>
                    <a:pt x="6574" y="1"/>
                    <a:pt x="5619" y="205"/>
                    <a:pt x="4714" y="636"/>
                  </a:cubicBezTo>
                  <a:cubicBezTo>
                    <a:pt x="1374" y="2229"/>
                    <a:pt x="0" y="6317"/>
                    <a:pt x="1644" y="9769"/>
                  </a:cubicBezTo>
                  <a:cubicBezTo>
                    <a:pt x="2844" y="12286"/>
                    <a:pt x="5320" y="13768"/>
                    <a:pt x="7868" y="13768"/>
                  </a:cubicBezTo>
                  <a:cubicBezTo>
                    <a:pt x="8814" y="13768"/>
                    <a:pt x="9769" y="13564"/>
                    <a:pt x="10674" y="13133"/>
                  </a:cubicBezTo>
                  <a:cubicBezTo>
                    <a:pt x="14016" y="11541"/>
                    <a:pt x="15391" y="7450"/>
                    <a:pt x="13744" y="4000"/>
                  </a:cubicBezTo>
                  <a:cubicBezTo>
                    <a:pt x="12544" y="1482"/>
                    <a:pt x="10068" y="1"/>
                    <a:pt x="7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4"/>
            <p:cNvSpPr/>
            <p:nvPr/>
          </p:nvSpPr>
          <p:spPr>
            <a:xfrm>
              <a:off x="1364400" y="2519300"/>
              <a:ext cx="384825" cy="344200"/>
            </a:xfrm>
            <a:custGeom>
              <a:avLst/>
              <a:gdLst/>
              <a:ahLst/>
              <a:cxnLst/>
              <a:rect l="l" t="t" r="r" b="b"/>
              <a:pathLst>
                <a:path w="15393" h="13768" extrusionOk="0">
                  <a:moveTo>
                    <a:pt x="7522" y="0"/>
                  </a:moveTo>
                  <a:cubicBezTo>
                    <a:pt x="6576" y="0"/>
                    <a:pt x="5621" y="204"/>
                    <a:pt x="4716" y="635"/>
                  </a:cubicBezTo>
                  <a:cubicBezTo>
                    <a:pt x="1375" y="2228"/>
                    <a:pt x="1" y="6317"/>
                    <a:pt x="1646" y="9768"/>
                  </a:cubicBezTo>
                  <a:cubicBezTo>
                    <a:pt x="2846" y="12285"/>
                    <a:pt x="5322" y="13768"/>
                    <a:pt x="7870" y="13768"/>
                  </a:cubicBezTo>
                  <a:cubicBezTo>
                    <a:pt x="8816" y="13768"/>
                    <a:pt x="9771" y="13564"/>
                    <a:pt x="10676" y="13132"/>
                  </a:cubicBezTo>
                  <a:cubicBezTo>
                    <a:pt x="14016" y="11541"/>
                    <a:pt x="15393" y="7449"/>
                    <a:pt x="13746" y="3999"/>
                  </a:cubicBezTo>
                  <a:cubicBezTo>
                    <a:pt x="12546" y="1482"/>
                    <a:pt x="10070" y="0"/>
                    <a:pt x="752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4"/>
            <p:cNvSpPr/>
            <p:nvPr/>
          </p:nvSpPr>
          <p:spPr>
            <a:xfrm>
              <a:off x="1408000" y="2575075"/>
              <a:ext cx="284400" cy="254450"/>
            </a:xfrm>
            <a:custGeom>
              <a:avLst/>
              <a:gdLst/>
              <a:ahLst/>
              <a:cxnLst/>
              <a:rect l="l" t="t" r="r" b="b"/>
              <a:pathLst>
                <a:path w="11376" h="10178" extrusionOk="0">
                  <a:moveTo>
                    <a:pt x="5559" y="0"/>
                  </a:moveTo>
                  <a:cubicBezTo>
                    <a:pt x="4860" y="0"/>
                    <a:pt x="4154" y="151"/>
                    <a:pt x="3486" y="470"/>
                  </a:cubicBezTo>
                  <a:cubicBezTo>
                    <a:pt x="1017" y="1647"/>
                    <a:pt x="0" y="4669"/>
                    <a:pt x="1217" y="7221"/>
                  </a:cubicBezTo>
                  <a:cubicBezTo>
                    <a:pt x="2105" y="9081"/>
                    <a:pt x="3935" y="10178"/>
                    <a:pt x="5818" y="10178"/>
                  </a:cubicBezTo>
                  <a:cubicBezTo>
                    <a:pt x="6516" y="10178"/>
                    <a:pt x="7222" y="10027"/>
                    <a:pt x="7890" y="9709"/>
                  </a:cubicBezTo>
                  <a:cubicBezTo>
                    <a:pt x="10359" y="8531"/>
                    <a:pt x="11375" y="5509"/>
                    <a:pt x="10159" y="2956"/>
                  </a:cubicBezTo>
                  <a:cubicBezTo>
                    <a:pt x="9271" y="1097"/>
                    <a:pt x="7442" y="0"/>
                    <a:pt x="555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4"/>
            <p:cNvSpPr/>
            <p:nvPr/>
          </p:nvSpPr>
          <p:spPr>
            <a:xfrm>
              <a:off x="1370600" y="2557000"/>
              <a:ext cx="107575" cy="284475"/>
            </a:xfrm>
            <a:custGeom>
              <a:avLst/>
              <a:gdLst/>
              <a:ahLst/>
              <a:cxnLst/>
              <a:rect l="l" t="t" r="r" b="b"/>
              <a:pathLst>
                <a:path w="4303" h="11379" extrusionOk="0">
                  <a:moveTo>
                    <a:pt x="3105" y="0"/>
                  </a:moveTo>
                  <a:cubicBezTo>
                    <a:pt x="786" y="1932"/>
                    <a:pt x="0" y="5326"/>
                    <a:pt x="1399" y="8259"/>
                  </a:cubicBezTo>
                  <a:cubicBezTo>
                    <a:pt x="2053" y="9630"/>
                    <a:pt x="3087" y="10692"/>
                    <a:pt x="4302" y="11378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4"/>
            <p:cNvSpPr/>
            <p:nvPr/>
          </p:nvSpPr>
          <p:spPr>
            <a:xfrm>
              <a:off x="1373075" y="2567725"/>
              <a:ext cx="357625" cy="295850"/>
            </a:xfrm>
            <a:custGeom>
              <a:avLst/>
              <a:gdLst/>
              <a:ahLst/>
              <a:cxnLst/>
              <a:rect l="l" t="t" r="r" b="b"/>
              <a:pathLst>
                <a:path w="14305" h="11834" extrusionOk="0">
                  <a:moveTo>
                    <a:pt x="2541" y="1"/>
                  </a:moveTo>
                  <a:cubicBezTo>
                    <a:pt x="587" y="1978"/>
                    <a:pt x="0" y="5104"/>
                    <a:pt x="1300" y="7834"/>
                  </a:cubicBezTo>
                  <a:cubicBezTo>
                    <a:pt x="2501" y="10351"/>
                    <a:pt x="4976" y="11833"/>
                    <a:pt x="7525" y="11833"/>
                  </a:cubicBezTo>
                  <a:cubicBezTo>
                    <a:pt x="8470" y="11833"/>
                    <a:pt x="9426" y="11629"/>
                    <a:pt x="10330" y="11198"/>
                  </a:cubicBezTo>
                  <a:cubicBezTo>
                    <a:pt x="12901" y="9971"/>
                    <a:pt x="14304" y="7267"/>
                    <a:pt x="14068" y="4514"/>
                  </a:cubicBezTo>
                  <a:lnTo>
                    <a:pt x="14068" y="4514"/>
                  </a:lnTo>
                  <a:cubicBezTo>
                    <a:pt x="13550" y="5037"/>
                    <a:pt x="12937" y="5481"/>
                    <a:pt x="12237" y="5816"/>
                  </a:cubicBezTo>
                  <a:cubicBezTo>
                    <a:pt x="11333" y="6246"/>
                    <a:pt x="10378" y="6450"/>
                    <a:pt x="9433" y="6450"/>
                  </a:cubicBezTo>
                  <a:cubicBezTo>
                    <a:pt x="6885" y="6450"/>
                    <a:pt x="4409" y="4968"/>
                    <a:pt x="3208" y="2452"/>
                  </a:cubicBezTo>
                  <a:cubicBezTo>
                    <a:pt x="2829" y="1654"/>
                    <a:pt x="2613" y="825"/>
                    <a:pt x="254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4"/>
            <p:cNvSpPr/>
            <p:nvPr/>
          </p:nvSpPr>
          <p:spPr>
            <a:xfrm>
              <a:off x="1541625" y="2519350"/>
              <a:ext cx="207525" cy="343800"/>
            </a:xfrm>
            <a:custGeom>
              <a:avLst/>
              <a:gdLst/>
              <a:ahLst/>
              <a:cxnLst/>
              <a:rect l="l" t="t" r="r" b="b"/>
              <a:pathLst>
                <a:path w="8301" h="13752" extrusionOk="0">
                  <a:moveTo>
                    <a:pt x="434" y="0"/>
                  </a:moveTo>
                  <a:cubicBezTo>
                    <a:pt x="290" y="0"/>
                    <a:pt x="145" y="5"/>
                    <a:pt x="1" y="15"/>
                  </a:cubicBezTo>
                  <a:lnTo>
                    <a:pt x="1205" y="13752"/>
                  </a:lnTo>
                  <a:cubicBezTo>
                    <a:pt x="2009" y="13700"/>
                    <a:pt x="2817" y="13500"/>
                    <a:pt x="3587" y="13133"/>
                  </a:cubicBezTo>
                  <a:cubicBezTo>
                    <a:pt x="6927" y="11540"/>
                    <a:pt x="8301" y="7452"/>
                    <a:pt x="6657" y="4000"/>
                  </a:cubicBezTo>
                  <a:cubicBezTo>
                    <a:pt x="5456" y="1482"/>
                    <a:pt x="2981" y="0"/>
                    <a:pt x="4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4"/>
            <p:cNvSpPr/>
            <p:nvPr/>
          </p:nvSpPr>
          <p:spPr>
            <a:xfrm>
              <a:off x="1480000" y="2641125"/>
              <a:ext cx="121600" cy="130475"/>
            </a:xfrm>
            <a:custGeom>
              <a:avLst/>
              <a:gdLst/>
              <a:ahLst/>
              <a:cxnLst/>
              <a:rect l="l" t="t" r="r" b="b"/>
              <a:pathLst>
                <a:path w="4864" h="5219" extrusionOk="0">
                  <a:moveTo>
                    <a:pt x="1272" y="1"/>
                  </a:moveTo>
                  <a:lnTo>
                    <a:pt x="1272" y="1"/>
                  </a:lnTo>
                  <a:cubicBezTo>
                    <a:pt x="497" y="538"/>
                    <a:pt x="1" y="1424"/>
                    <a:pt x="26" y="2414"/>
                  </a:cubicBezTo>
                  <a:cubicBezTo>
                    <a:pt x="64" y="3979"/>
                    <a:pt x="1383" y="5218"/>
                    <a:pt x="2991" y="5218"/>
                  </a:cubicBezTo>
                  <a:cubicBezTo>
                    <a:pt x="3016" y="5218"/>
                    <a:pt x="3041" y="5218"/>
                    <a:pt x="3067" y="5217"/>
                  </a:cubicBezTo>
                  <a:cubicBezTo>
                    <a:pt x="3748" y="5203"/>
                    <a:pt x="4370" y="4965"/>
                    <a:pt x="4864" y="4579"/>
                  </a:cubicBezTo>
                  <a:lnTo>
                    <a:pt x="4864" y="4579"/>
                  </a:lnTo>
                  <a:cubicBezTo>
                    <a:pt x="4395" y="4902"/>
                    <a:pt x="3827" y="5100"/>
                    <a:pt x="3207" y="5114"/>
                  </a:cubicBezTo>
                  <a:cubicBezTo>
                    <a:pt x="3183" y="5115"/>
                    <a:pt x="3158" y="5115"/>
                    <a:pt x="3134" y="5115"/>
                  </a:cubicBezTo>
                  <a:cubicBezTo>
                    <a:pt x="1526" y="5115"/>
                    <a:pt x="205" y="3875"/>
                    <a:pt x="168" y="2310"/>
                  </a:cubicBezTo>
                  <a:cubicBezTo>
                    <a:pt x="144" y="1381"/>
                    <a:pt x="579" y="545"/>
                    <a:pt x="1272" y="1"/>
                  </a:cubicBezTo>
                  <a:close/>
                </a:path>
              </a:pathLst>
            </a:custGeom>
            <a:solidFill>
              <a:srgbClr val="99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4"/>
            <p:cNvSpPr/>
            <p:nvPr/>
          </p:nvSpPr>
          <p:spPr>
            <a:xfrm>
              <a:off x="1380150" y="2567700"/>
              <a:ext cx="265925" cy="281725"/>
            </a:xfrm>
            <a:custGeom>
              <a:avLst/>
              <a:gdLst/>
              <a:ahLst/>
              <a:cxnLst/>
              <a:rect l="l" t="t" r="r" b="b"/>
              <a:pathLst>
                <a:path w="10637" h="11269" extrusionOk="0">
                  <a:moveTo>
                    <a:pt x="3547" y="0"/>
                  </a:moveTo>
                  <a:lnTo>
                    <a:pt x="3547" y="0"/>
                  </a:lnTo>
                  <a:cubicBezTo>
                    <a:pt x="2449" y="642"/>
                    <a:pt x="1574" y="1641"/>
                    <a:pt x="1113" y="2919"/>
                  </a:cubicBezTo>
                  <a:cubicBezTo>
                    <a:pt x="1" y="5999"/>
                    <a:pt x="1710" y="9532"/>
                    <a:pt x="4929" y="10807"/>
                  </a:cubicBezTo>
                  <a:cubicBezTo>
                    <a:pt x="5719" y="11120"/>
                    <a:pt x="6525" y="11268"/>
                    <a:pt x="7309" y="11268"/>
                  </a:cubicBezTo>
                  <a:cubicBezTo>
                    <a:pt x="8520" y="11268"/>
                    <a:pt x="9677" y="10915"/>
                    <a:pt x="10637" y="10272"/>
                  </a:cubicBezTo>
                  <a:lnTo>
                    <a:pt x="10637" y="10272"/>
                  </a:lnTo>
                  <a:cubicBezTo>
                    <a:pt x="9740" y="10796"/>
                    <a:pt x="8696" y="11080"/>
                    <a:pt x="7610" y="11080"/>
                  </a:cubicBezTo>
                  <a:cubicBezTo>
                    <a:pt x="6826" y="11080"/>
                    <a:pt x="6020" y="10932"/>
                    <a:pt x="5232" y="10619"/>
                  </a:cubicBezTo>
                  <a:cubicBezTo>
                    <a:pt x="2015" y="9343"/>
                    <a:pt x="304" y="5811"/>
                    <a:pt x="1415" y="2732"/>
                  </a:cubicBezTo>
                  <a:cubicBezTo>
                    <a:pt x="1832" y="1572"/>
                    <a:pt x="2590" y="642"/>
                    <a:pt x="3547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4"/>
            <p:cNvSpPr/>
            <p:nvPr/>
          </p:nvSpPr>
          <p:spPr>
            <a:xfrm>
              <a:off x="1494675" y="2549550"/>
              <a:ext cx="234950" cy="249000"/>
            </a:xfrm>
            <a:custGeom>
              <a:avLst/>
              <a:gdLst/>
              <a:ahLst/>
              <a:cxnLst/>
              <a:rect l="l" t="t" r="r" b="b"/>
              <a:pathLst>
                <a:path w="9398" h="9960" extrusionOk="0">
                  <a:moveTo>
                    <a:pt x="2958" y="1"/>
                  </a:moveTo>
                  <a:cubicBezTo>
                    <a:pt x="1882" y="1"/>
                    <a:pt x="852" y="317"/>
                    <a:pt x="1" y="894"/>
                  </a:cubicBezTo>
                  <a:cubicBezTo>
                    <a:pt x="796" y="424"/>
                    <a:pt x="1724" y="170"/>
                    <a:pt x="2691" y="170"/>
                  </a:cubicBezTo>
                  <a:cubicBezTo>
                    <a:pt x="3377" y="170"/>
                    <a:pt x="4082" y="298"/>
                    <a:pt x="4772" y="569"/>
                  </a:cubicBezTo>
                  <a:cubicBezTo>
                    <a:pt x="7615" y="1687"/>
                    <a:pt x="9130" y="4806"/>
                    <a:pt x="8153" y="7535"/>
                  </a:cubicBezTo>
                  <a:cubicBezTo>
                    <a:pt x="7787" y="8564"/>
                    <a:pt x="7120" y="9389"/>
                    <a:pt x="6276" y="9960"/>
                  </a:cubicBezTo>
                  <a:cubicBezTo>
                    <a:pt x="7244" y="9389"/>
                    <a:pt x="8016" y="8504"/>
                    <a:pt x="8421" y="7367"/>
                  </a:cubicBezTo>
                  <a:cubicBezTo>
                    <a:pt x="9397" y="4637"/>
                    <a:pt x="7881" y="1519"/>
                    <a:pt x="5038" y="400"/>
                  </a:cubicBezTo>
                  <a:cubicBezTo>
                    <a:pt x="4349" y="129"/>
                    <a:pt x="3644" y="1"/>
                    <a:pt x="295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4"/>
            <p:cNvSpPr/>
            <p:nvPr/>
          </p:nvSpPr>
          <p:spPr>
            <a:xfrm>
              <a:off x="1475350" y="2584500"/>
              <a:ext cx="193350" cy="204925"/>
            </a:xfrm>
            <a:custGeom>
              <a:avLst/>
              <a:gdLst/>
              <a:ahLst/>
              <a:cxnLst/>
              <a:rect l="l" t="t" r="r" b="b"/>
              <a:pathLst>
                <a:path w="7734" h="8197" extrusionOk="0">
                  <a:moveTo>
                    <a:pt x="2436" y="1"/>
                  </a:moveTo>
                  <a:cubicBezTo>
                    <a:pt x="1550" y="1"/>
                    <a:pt x="702" y="261"/>
                    <a:pt x="1" y="736"/>
                  </a:cubicBezTo>
                  <a:cubicBezTo>
                    <a:pt x="656" y="349"/>
                    <a:pt x="1421" y="139"/>
                    <a:pt x="2216" y="139"/>
                  </a:cubicBezTo>
                  <a:cubicBezTo>
                    <a:pt x="2780" y="139"/>
                    <a:pt x="3360" y="244"/>
                    <a:pt x="3927" y="468"/>
                  </a:cubicBezTo>
                  <a:cubicBezTo>
                    <a:pt x="6268" y="1388"/>
                    <a:pt x="7515" y="3957"/>
                    <a:pt x="6712" y="6201"/>
                  </a:cubicBezTo>
                  <a:cubicBezTo>
                    <a:pt x="6411" y="7049"/>
                    <a:pt x="5860" y="7729"/>
                    <a:pt x="5167" y="8197"/>
                  </a:cubicBezTo>
                  <a:cubicBezTo>
                    <a:pt x="5963" y="7726"/>
                    <a:pt x="6599" y="6996"/>
                    <a:pt x="6932" y="6062"/>
                  </a:cubicBezTo>
                  <a:cubicBezTo>
                    <a:pt x="7734" y="3816"/>
                    <a:pt x="6488" y="1248"/>
                    <a:pt x="4148" y="329"/>
                  </a:cubicBezTo>
                  <a:cubicBezTo>
                    <a:pt x="3580" y="106"/>
                    <a:pt x="3000" y="1"/>
                    <a:pt x="24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4"/>
            <p:cNvSpPr/>
            <p:nvPr/>
          </p:nvSpPr>
          <p:spPr>
            <a:xfrm>
              <a:off x="1299225" y="2427550"/>
              <a:ext cx="494100" cy="504725"/>
            </a:xfrm>
            <a:custGeom>
              <a:avLst/>
              <a:gdLst/>
              <a:ahLst/>
              <a:cxnLst/>
              <a:rect l="l" t="t" r="r" b="b"/>
              <a:pathLst>
                <a:path w="19764" h="20189" extrusionOk="0">
                  <a:moveTo>
                    <a:pt x="10116" y="0"/>
                  </a:moveTo>
                  <a:cubicBezTo>
                    <a:pt x="5086" y="0"/>
                    <a:pt x="472" y="4068"/>
                    <a:pt x="239" y="9449"/>
                  </a:cubicBezTo>
                  <a:cubicBezTo>
                    <a:pt x="1" y="14970"/>
                    <a:pt x="4523" y="19925"/>
                    <a:pt x="9707" y="20149"/>
                  </a:cubicBezTo>
                  <a:cubicBezTo>
                    <a:pt x="9836" y="20155"/>
                    <a:pt x="9965" y="20158"/>
                    <a:pt x="10093" y="20158"/>
                  </a:cubicBezTo>
                  <a:cubicBezTo>
                    <a:pt x="10158" y="20158"/>
                    <a:pt x="10222" y="20157"/>
                    <a:pt x="10287" y="20156"/>
                  </a:cubicBezTo>
                  <a:lnTo>
                    <a:pt x="10287" y="20156"/>
                  </a:lnTo>
                  <a:cubicBezTo>
                    <a:pt x="10466" y="20178"/>
                    <a:pt x="10645" y="20189"/>
                    <a:pt x="10824" y="20189"/>
                  </a:cubicBezTo>
                  <a:cubicBezTo>
                    <a:pt x="11599" y="20189"/>
                    <a:pt x="12373" y="19985"/>
                    <a:pt x="13119" y="19626"/>
                  </a:cubicBezTo>
                  <a:lnTo>
                    <a:pt x="13119" y="19626"/>
                  </a:lnTo>
                  <a:cubicBezTo>
                    <a:pt x="12225" y="19950"/>
                    <a:pt x="11273" y="20134"/>
                    <a:pt x="10287" y="20156"/>
                  </a:cubicBezTo>
                  <a:lnTo>
                    <a:pt x="10287" y="20156"/>
                  </a:lnTo>
                  <a:cubicBezTo>
                    <a:pt x="10198" y="20144"/>
                    <a:pt x="10108" y="20130"/>
                    <a:pt x="10019" y="20114"/>
                  </a:cubicBezTo>
                  <a:cubicBezTo>
                    <a:pt x="747" y="18361"/>
                    <a:pt x="1175" y="13092"/>
                    <a:pt x="1374" y="8471"/>
                  </a:cubicBezTo>
                  <a:cubicBezTo>
                    <a:pt x="1565" y="3994"/>
                    <a:pt x="6449" y="1186"/>
                    <a:pt x="10697" y="1186"/>
                  </a:cubicBezTo>
                  <a:cubicBezTo>
                    <a:pt x="10832" y="1186"/>
                    <a:pt x="10967" y="1189"/>
                    <a:pt x="11101" y="1194"/>
                  </a:cubicBezTo>
                  <a:cubicBezTo>
                    <a:pt x="15437" y="1382"/>
                    <a:pt x="19181" y="5813"/>
                    <a:pt x="18982" y="10431"/>
                  </a:cubicBezTo>
                  <a:cubicBezTo>
                    <a:pt x="18831" y="13923"/>
                    <a:pt x="16224" y="18129"/>
                    <a:pt x="13119" y="19626"/>
                  </a:cubicBezTo>
                  <a:lnTo>
                    <a:pt x="13119" y="19626"/>
                  </a:lnTo>
                  <a:cubicBezTo>
                    <a:pt x="16694" y="18331"/>
                    <a:pt x="19342" y="14806"/>
                    <a:pt x="19523" y="10552"/>
                  </a:cubicBezTo>
                  <a:cubicBezTo>
                    <a:pt x="19763" y="5028"/>
                    <a:pt x="15702" y="232"/>
                    <a:pt x="10517" y="9"/>
                  </a:cubicBezTo>
                  <a:cubicBezTo>
                    <a:pt x="10383" y="3"/>
                    <a:pt x="10250" y="0"/>
                    <a:pt x="10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4"/>
            <p:cNvSpPr/>
            <p:nvPr/>
          </p:nvSpPr>
          <p:spPr>
            <a:xfrm>
              <a:off x="1297850" y="2450750"/>
              <a:ext cx="478475" cy="500425"/>
            </a:xfrm>
            <a:custGeom>
              <a:avLst/>
              <a:gdLst/>
              <a:ahLst/>
              <a:cxnLst/>
              <a:rect l="l" t="t" r="r" b="b"/>
              <a:pathLst>
                <a:path w="19139" h="20017" extrusionOk="0">
                  <a:moveTo>
                    <a:pt x="12625" y="505"/>
                  </a:moveTo>
                  <a:lnTo>
                    <a:pt x="12625" y="505"/>
                  </a:lnTo>
                  <a:cubicBezTo>
                    <a:pt x="13996" y="988"/>
                    <a:pt x="15220" y="1797"/>
                    <a:pt x="16222" y="2844"/>
                  </a:cubicBezTo>
                  <a:lnTo>
                    <a:pt x="16222" y="2844"/>
                  </a:lnTo>
                  <a:cubicBezTo>
                    <a:pt x="15213" y="1742"/>
                    <a:pt x="13980" y="906"/>
                    <a:pt x="12625" y="505"/>
                  </a:cubicBezTo>
                  <a:close/>
                  <a:moveTo>
                    <a:pt x="9667" y="0"/>
                  </a:moveTo>
                  <a:cubicBezTo>
                    <a:pt x="4654" y="0"/>
                    <a:pt x="471" y="4220"/>
                    <a:pt x="239" y="9604"/>
                  </a:cubicBezTo>
                  <a:cubicBezTo>
                    <a:pt x="0" y="15127"/>
                    <a:pt x="4011" y="19787"/>
                    <a:pt x="9195" y="20009"/>
                  </a:cubicBezTo>
                  <a:cubicBezTo>
                    <a:pt x="9324" y="20014"/>
                    <a:pt x="9453" y="20017"/>
                    <a:pt x="9581" y="20017"/>
                  </a:cubicBezTo>
                  <a:cubicBezTo>
                    <a:pt x="14595" y="20017"/>
                    <a:pt x="18781" y="15798"/>
                    <a:pt x="19011" y="10412"/>
                  </a:cubicBezTo>
                  <a:cubicBezTo>
                    <a:pt x="19139" y="7461"/>
                    <a:pt x="18052" y="4756"/>
                    <a:pt x="16222" y="2844"/>
                  </a:cubicBezTo>
                  <a:lnTo>
                    <a:pt x="16222" y="2844"/>
                  </a:lnTo>
                  <a:cubicBezTo>
                    <a:pt x="17945" y="4726"/>
                    <a:pt x="19011" y="7386"/>
                    <a:pt x="18899" y="9987"/>
                  </a:cubicBezTo>
                  <a:cubicBezTo>
                    <a:pt x="18707" y="14415"/>
                    <a:pt x="14749" y="19147"/>
                    <a:pt x="10634" y="19147"/>
                  </a:cubicBezTo>
                  <a:cubicBezTo>
                    <a:pt x="10399" y="19147"/>
                    <a:pt x="10163" y="19131"/>
                    <a:pt x="9928" y="19100"/>
                  </a:cubicBezTo>
                  <a:cubicBezTo>
                    <a:pt x="2076" y="18039"/>
                    <a:pt x="1137" y="12479"/>
                    <a:pt x="1337" y="7798"/>
                  </a:cubicBezTo>
                  <a:cubicBezTo>
                    <a:pt x="1533" y="3255"/>
                    <a:pt x="6398" y="238"/>
                    <a:pt x="10702" y="238"/>
                  </a:cubicBezTo>
                  <a:cubicBezTo>
                    <a:pt x="10833" y="238"/>
                    <a:pt x="10963" y="241"/>
                    <a:pt x="11093" y="246"/>
                  </a:cubicBezTo>
                  <a:cubicBezTo>
                    <a:pt x="11617" y="269"/>
                    <a:pt x="12129" y="358"/>
                    <a:pt x="12625" y="505"/>
                  </a:cubicBezTo>
                  <a:lnTo>
                    <a:pt x="12625" y="505"/>
                  </a:lnTo>
                  <a:cubicBezTo>
                    <a:pt x="11814" y="219"/>
                    <a:pt x="10952" y="47"/>
                    <a:pt x="10055" y="9"/>
                  </a:cubicBezTo>
                  <a:cubicBezTo>
                    <a:pt x="9925" y="3"/>
                    <a:pt x="9796" y="0"/>
                    <a:pt x="9667" y="0"/>
                  </a:cubicBezTo>
                  <a:close/>
                </a:path>
              </a:pathLst>
            </a:custGeom>
            <a:solidFill>
              <a:srgbClr val="9B8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4"/>
            <p:cNvSpPr/>
            <p:nvPr/>
          </p:nvSpPr>
          <p:spPr>
            <a:xfrm>
              <a:off x="1300300" y="2434925"/>
              <a:ext cx="493775" cy="513475"/>
            </a:xfrm>
            <a:custGeom>
              <a:avLst/>
              <a:gdLst/>
              <a:ahLst/>
              <a:cxnLst/>
              <a:rect l="l" t="t" r="r" b="b"/>
              <a:pathLst>
                <a:path w="19751" h="20539" extrusionOk="0">
                  <a:moveTo>
                    <a:pt x="12238" y="1207"/>
                  </a:moveTo>
                  <a:cubicBezTo>
                    <a:pt x="12588" y="1207"/>
                    <a:pt x="12930" y="1288"/>
                    <a:pt x="13244" y="1458"/>
                  </a:cubicBezTo>
                  <a:cubicBezTo>
                    <a:pt x="14471" y="2121"/>
                    <a:pt x="14793" y="3898"/>
                    <a:pt x="13964" y="5426"/>
                  </a:cubicBezTo>
                  <a:cubicBezTo>
                    <a:pt x="13348" y="6563"/>
                    <a:pt x="12268" y="7243"/>
                    <a:pt x="11252" y="7243"/>
                  </a:cubicBezTo>
                  <a:cubicBezTo>
                    <a:pt x="10902" y="7243"/>
                    <a:pt x="10559" y="7162"/>
                    <a:pt x="10245" y="6992"/>
                  </a:cubicBezTo>
                  <a:cubicBezTo>
                    <a:pt x="9020" y="6328"/>
                    <a:pt x="8698" y="4551"/>
                    <a:pt x="9526" y="3022"/>
                  </a:cubicBezTo>
                  <a:cubicBezTo>
                    <a:pt x="10143" y="1886"/>
                    <a:pt x="11221" y="1207"/>
                    <a:pt x="12238" y="1207"/>
                  </a:cubicBezTo>
                  <a:close/>
                  <a:moveTo>
                    <a:pt x="4492" y="3912"/>
                  </a:moveTo>
                  <a:cubicBezTo>
                    <a:pt x="5265" y="3912"/>
                    <a:pt x="6106" y="4229"/>
                    <a:pt x="6801" y="4850"/>
                  </a:cubicBezTo>
                  <a:cubicBezTo>
                    <a:pt x="8096" y="6010"/>
                    <a:pt x="8391" y="7792"/>
                    <a:pt x="7461" y="8830"/>
                  </a:cubicBezTo>
                  <a:cubicBezTo>
                    <a:pt x="7029" y="9311"/>
                    <a:pt x="6411" y="9548"/>
                    <a:pt x="5742" y="9548"/>
                  </a:cubicBezTo>
                  <a:cubicBezTo>
                    <a:pt x="4969" y="9548"/>
                    <a:pt x="4129" y="9231"/>
                    <a:pt x="3434" y="8608"/>
                  </a:cubicBezTo>
                  <a:cubicBezTo>
                    <a:pt x="2140" y="7450"/>
                    <a:pt x="1845" y="5668"/>
                    <a:pt x="2772" y="4630"/>
                  </a:cubicBezTo>
                  <a:cubicBezTo>
                    <a:pt x="3204" y="4149"/>
                    <a:pt x="3823" y="3912"/>
                    <a:pt x="4492" y="3912"/>
                  </a:cubicBezTo>
                  <a:close/>
                  <a:moveTo>
                    <a:pt x="15833" y="7526"/>
                  </a:moveTo>
                  <a:cubicBezTo>
                    <a:pt x="17376" y="7526"/>
                    <a:pt x="18653" y="8492"/>
                    <a:pt x="18738" y="9769"/>
                  </a:cubicBezTo>
                  <a:cubicBezTo>
                    <a:pt x="18827" y="11115"/>
                    <a:pt x="17560" y="12294"/>
                    <a:pt x="15907" y="12405"/>
                  </a:cubicBezTo>
                  <a:cubicBezTo>
                    <a:pt x="15822" y="12410"/>
                    <a:pt x="15739" y="12413"/>
                    <a:pt x="15656" y="12413"/>
                  </a:cubicBezTo>
                  <a:cubicBezTo>
                    <a:pt x="14113" y="12413"/>
                    <a:pt x="12836" y="11446"/>
                    <a:pt x="12750" y="10170"/>
                  </a:cubicBezTo>
                  <a:cubicBezTo>
                    <a:pt x="12661" y="8824"/>
                    <a:pt x="13928" y="7645"/>
                    <a:pt x="15582" y="7535"/>
                  </a:cubicBezTo>
                  <a:cubicBezTo>
                    <a:pt x="15666" y="7529"/>
                    <a:pt x="15750" y="7526"/>
                    <a:pt x="15833" y="7526"/>
                  </a:cubicBezTo>
                  <a:close/>
                  <a:moveTo>
                    <a:pt x="5774" y="11036"/>
                  </a:moveTo>
                  <a:cubicBezTo>
                    <a:pt x="6326" y="11036"/>
                    <a:pt x="6846" y="11211"/>
                    <a:pt x="7253" y="11573"/>
                  </a:cubicBezTo>
                  <a:cubicBezTo>
                    <a:pt x="8294" y="12496"/>
                    <a:pt x="8202" y="14301"/>
                    <a:pt x="7048" y="15601"/>
                  </a:cubicBezTo>
                  <a:cubicBezTo>
                    <a:pt x="6345" y="16392"/>
                    <a:pt x="5410" y="16814"/>
                    <a:pt x="4551" y="16814"/>
                  </a:cubicBezTo>
                  <a:cubicBezTo>
                    <a:pt x="3999" y="16814"/>
                    <a:pt x="3479" y="16640"/>
                    <a:pt x="3072" y="16277"/>
                  </a:cubicBezTo>
                  <a:cubicBezTo>
                    <a:pt x="2031" y="15352"/>
                    <a:pt x="2121" y="13548"/>
                    <a:pt x="3278" y="12249"/>
                  </a:cubicBezTo>
                  <a:cubicBezTo>
                    <a:pt x="3980" y="11458"/>
                    <a:pt x="4915" y="11036"/>
                    <a:pt x="5774" y="11036"/>
                  </a:cubicBezTo>
                  <a:close/>
                  <a:moveTo>
                    <a:pt x="11715" y="12926"/>
                  </a:moveTo>
                  <a:cubicBezTo>
                    <a:pt x="12846" y="12926"/>
                    <a:pt x="13985" y="13828"/>
                    <a:pt x="14451" y="15203"/>
                  </a:cubicBezTo>
                  <a:cubicBezTo>
                    <a:pt x="15009" y="16850"/>
                    <a:pt x="14394" y="18547"/>
                    <a:pt x="13072" y="18995"/>
                  </a:cubicBezTo>
                  <a:cubicBezTo>
                    <a:pt x="12855" y="19069"/>
                    <a:pt x="12633" y="19104"/>
                    <a:pt x="12410" y="19104"/>
                  </a:cubicBezTo>
                  <a:cubicBezTo>
                    <a:pt x="11279" y="19104"/>
                    <a:pt x="10139" y="18200"/>
                    <a:pt x="9672" y="16827"/>
                  </a:cubicBezTo>
                  <a:cubicBezTo>
                    <a:pt x="9114" y="15180"/>
                    <a:pt x="9730" y="13483"/>
                    <a:pt x="11051" y="13035"/>
                  </a:cubicBezTo>
                  <a:cubicBezTo>
                    <a:pt x="11268" y="12961"/>
                    <a:pt x="11492" y="12926"/>
                    <a:pt x="11715" y="12926"/>
                  </a:cubicBezTo>
                  <a:close/>
                  <a:moveTo>
                    <a:pt x="9920" y="0"/>
                  </a:moveTo>
                  <a:cubicBezTo>
                    <a:pt x="4775" y="0"/>
                    <a:pt x="482" y="4330"/>
                    <a:pt x="244" y="9855"/>
                  </a:cubicBezTo>
                  <a:cubicBezTo>
                    <a:pt x="1" y="15523"/>
                    <a:pt x="4115" y="20301"/>
                    <a:pt x="9435" y="20530"/>
                  </a:cubicBezTo>
                  <a:cubicBezTo>
                    <a:pt x="9567" y="20536"/>
                    <a:pt x="9699" y="20539"/>
                    <a:pt x="9831" y="20539"/>
                  </a:cubicBezTo>
                  <a:cubicBezTo>
                    <a:pt x="14976" y="20539"/>
                    <a:pt x="19270" y="16209"/>
                    <a:pt x="19507" y="10685"/>
                  </a:cubicBezTo>
                  <a:cubicBezTo>
                    <a:pt x="19750" y="5018"/>
                    <a:pt x="15635" y="238"/>
                    <a:pt x="10317" y="9"/>
                  </a:cubicBezTo>
                  <a:cubicBezTo>
                    <a:pt x="10184" y="3"/>
                    <a:pt x="10052" y="0"/>
                    <a:pt x="9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4"/>
            <p:cNvSpPr/>
            <p:nvPr/>
          </p:nvSpPr>
          <p:spPr>
            <a:xfrm>
              <a:off x="1306550" y="2441475"/>
              <a:ext cx="481225" cy="500450"/>
            </a:xfrm>
            <a:custGeom>
              <a:avLst/>
              <a:gdLst/>
              <a:ahLst/>
              <a:cxnLst/>
              <a:rect l="l" t="t" r="r" b="b"/>
              <a:pathLst>
                <a:path w="19249" h="20018" extrusionOk="0">
                  <a:moveTo>
                    <a:pt x="11926" y="1174"/>
                  </a:moveTo>
                  <a:cubicBezTo>
                    <a:pt x="12268" y="1174"/>
                    <a:pt x="12602" y="1253"/>
                    <a:pt x="12908" y="1419"/>
                  </a:cubicBezTo>
                  <a:cubicBezTo>
                    <a:pt x="14102" y="2065"/>
                    <a:pt x="14417" y="3797"/>
                    <a:pt x="13610" y="5287"/>
                  </a:cubicBezTo>
                  <a:cubicBezTo>
                    <a:pt x="13010" y="6397"/>
                    <a:pt x="11959" y="7058"/>
                    <a:pt x="10968" y="7058"/>
                  </a:cubicBezTo>
                  <a:cubicBezTo>
                    <a:pt x="10626" y="7058"/>
                    <a:pt x="10292" y="6980"/>
                    <a:pt x="9986" y="6814"/>
                  </a:cubicBezTo>
                  <a:cubicBezTo>
                    <a:pt x="8791" y="6166"/>
                    <a:pt x="8478" y="4434"/>
                    <a:pt x="9285" y="2945"/>
                  </a:cubicBezTo>
                  <a:cubicBezTo>
                    <a:pt x="9885" y="1837"/>
                    <a:pt x="10936" y="1174"/>
                    <a:pt x="11926" y="1174"/>
                  </a:cubicBezTo>
                  <a:close/>
                  <a:moveTo>
                    <a:pt x="4379" y="3812"/>
                  </a:moveTo>
                  <a:cubicBezTo>
                    <a:pt x="5134" y="3812"/>
                    <a:pt x="5953" y="4120"/>
                    <a:pt x="6629" y="4726"/>
                  </a:cubicBezTo>
                  <a:cubicBezTo>
                    <a:pt x="7891" y="5857"/>
                    <a:pt x="8180" y="7592"/>
                    <a:pt x="7274" y="8604"/>
                  </a:cubicBezTo>
                  <a:cubicBezTo>
                    <a:pt x="6854" y="9072"/>
                    <a:pt x="6251" y="9303"/>
                    <a:pt x="5599" y="9303"/>
                  </a:cubicBezTo>
                  <a:cubicBezTo>
                    <a:pt x="4845" y="9303"/>
                    <a:pt x="4025" y="8994"/>
                    <a:pt x="3348" y="8389"/>
                  </a:cubicBezTo>
                  <a:cubicBezTo>
                    <a:pt x="2086" y="7260"/>
                    <a:pt x="1798" y="5522"/>
                    <a:pt x="2704" y="4511"/>
                  </a:cubicBezTo>
                  <a:cubicBezTo>
                    <a:pt x="3124" y="4042"/>
                    <a:pt x="3727" y="3812"/>
                    <a:pt x="4379" y="3812"/>
                  </a:cubicBezTo>
                  <a:close/>
                  <a:moveTo>
                    <a:pt x="15429" y="7332"/>
                  </a:moveTo>
                  <a:cubicBezTo>
                    <a:pt x="16935" y="7332"/>
                    <a:pt x="18179" y="8274"/>
                    <a:pt x="18262" y="9520"/>
                  </a:cubicBezTo>
                  <a:cubicBezTo>
                    <a:pt x="18351" y="10831"/>
                    <a:pt x="17115" y="11979"/>
                    <a:pt x="15504" y="12087"/>
                  </a:cubicBezTo>
                  <a:cubicBezTo>
                    <a:pt x="15422" y="12092"/>
                    <a:pt x="15342" y="12095"/>
                    <a:pt x="15262" y="12095"/>
                  </a:cubicBezTo>
                  <a:cubicBezTo>
                    <a:pt x="13757" y="12095"/>
                    <a:pt x="12510" y="11153"/>
                    <a:pt x="12427" y="9908"/>
                  </a:cubicBezTo>
                  <a:cubicBezTo>
                    <a:pt x="12340" y="8595"/>
                    <a:pt x="13574" y="7447"/>
                    <a:pt x="15187" y="7340"/>
                  </a:cubicBezTo>
                  <a:cubicBezTo>
                    <a:pt x="15269" y="7334"/>
                    <a:pt x="15349" y="7332"/>
                    <a:pt x="15429" y="7332"/>
                  </a:cubicBezTo>
                  <a:close/>
                  <a:moveTo>
                    <a:pt x="5628" y="10754"/>
                  </a:moveTo>
                  <a:cubicBezTo>
                    <a:pt x="6165" y="10754"/>
                    <a:pt x="6672" y="10924"/>
                    <a:pt x="7069" y="11277"/>
                  </a:cubicBezTo>
                  <a:cubicBezTo>
                    <a:pt x="8084" y="12178"/>
                    <a:pt x="7995" y="13936"/>
                    <a:pt x="6870" y="15203"/>
                  </a:cubicBezTo>
                  <a:cubicBezTo>
                    <a:pt x="6184" y="15975"/>
                    <a:pt x="5273" y="16386"/>
                    <a:pt x="4435" y="16386"/>
                  </a:cubicBezTo>
                  <a:cubicBezTo>
                    <a:pt x="3898" y="16386"/>
                    <a:pt x="3390" y="16216"/>
                    <a:pt x="2993" y="15863"/>
                  </a:cubicBezTo>
                  <a:cubicBezTo>
                    <a:pt x="1978" y="14961"/>
                    <a:pt x="2069" y="13202"/>
                    <a:pt x="3194" y="11936"/>
                  </a:cubicBezTo>
                  <a:cubicBezTo>
                    <a:pt x="3879" y="11165"/>
                    <a:pt x="4790" y="10754"/>
                    <a:pt x="5628" y="10754"/>
                  </a:cubicBezTo>
                  <a:close/>
                  <a:moveTo>
                    <a:pt x="11418" y="12595"/>
                  </a:moveTo>
                  <a:cubicBezTo>
                    <a:pt x="12521" y="12595"/>
                    <a:pt x="13631" y="13476"/>
                    <a:pt x="14085" y="14817"/>
                  </a:cubicBezTo>
                  <a:cubicBezTo>
                    <a:pt x="14629" y="16421"/>
                    <a:pt x="14028" y="18075"/>
                    <a:pt x="12742" y="18512"/>
                  </a:cubicBezTo>
                  <a:cubicBezTo>
                    <a:pt x="12530" y="18584"/>
                    <a:pt x="12312" y="18618"/>
                    <a:pt x="12094" y="18618"/>
                  </a:cubicBezTo>
                  <a:cubicBezTo>
                    <a:pt x="10991" y="18618"/>
                    <a:pt x="9882" y="17737"/>
                    <a:pt x="9428" y="16396"/>
                  </a:cubicBezTo>
                  <a:cubicBezTo>
                    <a:pt x="8884" y="14791"/>
                    <a:pt x="9485" y="13138"/>
                    <a:pt x="10771" y="12701"/>
                  </a:cubicBezTo>
                  <a:cubicBezTo>
                    <a:pt x="10983" y="12629"/>
                    <a:pt x="11200" y="12595"/>
                    <a:pt x="11418" y="12595"/>
                  </a:cubicBezTo>
                  <a:close/>
                  <a:moveTo>
                    <a:pt x="9669" y="1"/>
                  </a:moveTo>
                  <a:cubicBezTo>
                    <a:pt x="4653" y="1"/>
                    <a:pt x="468" y="4219"/>
                    <a:pt x="238" y="9606"/>
                  </a:cubicBezTo>
                  <a:cubicBezTo>
                    <a:pt x="0" y="15127"/>
                    <a:pt x="4010" y="19787"/>
                    <a:pt x="9193" y="20009"/>
                  </a:cubicBezTo>
                  <a:cubicBezTo>
                    <a:pt x="9323" y="20014"/>
                    <a:pt x="9451" y="20017"/>
                    <a:pt x="9580" y="20017"/>
                  </a:cubicBezTo>
                  <a:cubicBezTo>
                    <a:pt x="14595" y="20017"/>
                    <a:pt x="18780" y="15798"/>
                    <a:pt x="19011" y="10412"/>
                  </a:cubicBezTo>
                  <a:cubicBezTo>
                    <a:pt x="19248" y="4889"/>
                    <a:pt x="15239" y="231"/>
                    <a:pt x="10055" y="9"/>
                  </a:cubicBezTo>
                  <a:cubicBezTo>
                    <a:pt x="9926" y="3"/>
                    <a:pt x="9797" y="1"/>
                    <a:pt x="9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4"/>
            <p:cNvSpPr/>
            <p:nvPr/>
          </p:nvSpPr>
          <p:spPr>
            <a:xfrm>
              <a:off x="1486200" y="2628625"/>
              <a:ext cx="133225" cy="116900"/>
            </a:xfrm>
            <a:custGeom>
              <a:avLst/>
              <a:gdLst/>
              <a:ahLst/>
              <a:cxnLst/>
              <a:rect l="l" t="t" r="r" b="b"/>
              <a:pathLst>
                <a:path w="5329" h="4676" extrusionOk="0">
                  <a:moveTo>
                    <a:pt x="2661" y="138"/>
                  </a:moveTo>
                  <a:cubicBezTo>
                    <a:pt x="3487" y="138"/>
                    <a:pt x="4279" y="605"/>
                    <a:pt x="4653" y="1401"/>
                  </a:cubicBezTo>
                  <a:cubicBezTo>
                    <a:pt x="5171" y="2502"/>
                    <a:pt x="4699" y="3812"/>
                    <a:pt x="3599" y="4327"/>
                  </a:cubicBezTo>
                  <a:cubicBezTo>
                    <a:pt x="3297" y="4469"/>
                    <a:pt x="2979" y="4536"/>
                    <a:pt x="2666" y="4536"/>
                  </a:cubicBezTo>
                  <a:cubicBezTo>
                    <a:pt x="1840" y="4536"/>
                    <a:pt x="1048" y="4069"/>
                    <a:pt x="673" y="3272"/>
                  </a:cubicBezTo>
                  <a:cubicBezTo>
                    <a:pt x="158" y="2173"/>
                    <a:pt x="630" y="863"/>
                    <a:pt x="1728" y="346"/>
                  </a:cubicBezTo>
                  <a:cubicBezTo>
                    <a:pt x="2030" y="205"/>
                    <a:pt x="2348" y="138"/>
                    <a:pt x="2661" y="138"/>
                  </a:cubicBezTo>
                  <a:close/>
                  <a:moveTo>
                    <a:pt x="2664" y="0"/>
                  </a:moveTo>
                  <a:cubicBezTo>
                    <a:pt x="2331" y="0"/>
                    <a:pt x="1993" y="72"/>
                    <a:pt x="1671" y="223"/>
                  </a:cubicBezTo>
                  <a:cubicBezTo>
                    <a:pt x="503" y="770"/>
                    <a:pt x="0" y="2163"/>
                    <a:pt x="550" y="3331"/>
                  </a:cubicBezTo>
                  <a:cubicBezTo>
                    <a:pt x="947" y="4178"/>
                    <a:pt x="1788" y="4675"/>
                    <a:pt x="2666" y="4675"/>
                  </a:cubicBezTo>
                  <a:cubicBezTo>
                    <a:pt x="2999" y="4675"/>
                    <a:pt x="3337" y="4604"/>
                    <a:pt x="3658" y="4453"/>
                  </a:cubicBezTo>
                  <a:cubicBezTo>
                    <a:pt x="4826" y="3905"/>
                    <a:pt x="5329" y="2514"/>
                    <a:pt x="4780" y="1344"/>
                  </a:cubicBezTo>
                  <a:cubicBezTo>
                    <a:pt x="4383" y="497"/>
                    <a:pt x="3542" y="0"/>
                    <a:pt x="2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4"/>
            <p:cNvSpPr/>
            <p:nvPr/>
          </p:nvSpPr>
          <p:spPr>
            <a:xfrm>
              <a:off x="1499625" y="2640375"/>
              <a:ext cx="106450" cy="93425"/>
            </a:xfrm>
            <a:custGeom>
              <a:avLst/>
              <a:gdLst/>
              <a:ahLst/>
              <a:cxnLst/>
              <a:rect l="l" t="t" r="r" b="b"/>
              <a:pathLst>
                <a:path w="4258" h="3737" extrusionOk="0">
                  <a:moveTo>
                    <a:pt x="2128" y="1"/>
                  </a:moveTo>
                  <a:cubicBezTo>
                    <a:pt x="1862" y="1"/>
                    <a:pt x="1591" y="58"/>
                    <a:pt x="1334" y="178"/>
                  </a:cubicBezTo>
                  <a:cubicBezTo>
                    <a:pt x="401" y="616"/>
                    <a:pt x="0" y="1729"/>
                    <a:pt x="438" y="2662"/>
                  </a:cubicBezTo>
                  <a:cubicBezTo>
                    <a:pt x="756" y="3339"/>
                    <a:pt x="1428" y="3736"/>
                    <a:pt x="2129" y="3736"/>
                  </a:cubicBezTo>
                  <a:cubicBezTo>
                    <a:pt x="2395" y="3736"/>
                    <a:pt x="2665" y="3679"/>
                    <a:pt x="2922" y="3558"/>
                  </a:cubicBezTo>
                  <a:cubicBezTo>
                    <a:pt x="3854" y="3120"/>
                    <a:pt x="4258" y="2008"/>
                    <a:pt x="3818" y="1074"/>
                  </a:cubicBezTo>
                  <a:cubicBezTo>
                    <a:pt x="3500" y="398"/>
                    <a:pt x="2829" y="1"/>
                    <a:pt x="21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4"/>
            <p:cNvSpPr/>
            <p:nvPr/>
          </p:nvSpPr>
          <p:spPr>
            <a:xfrm>
              <a:off x="1511150" y="2650500"/>
              <a:ext cx="83325" cy="73150"/>
            </a:xfrm>
            <a:custGeom>
              <a:avLst/>
              <a:gdLst/>
              <a:ahLst/>
              <a:cxnLst/>
              <a:rect l="l" t="t" r="r" b="b"/>
              <a:pathLst>
                <a:path w="3333" h="2926" extrusionOk="0">
                  <a:moveTo>
                    <a:pt x="1667" y="1"/>
                  </a:moveTo>
                  <a:cubicBezTo>
                    <a:pt x="1458" y="1"/>
                    <a:pt x="1247" y="45"/>
                    <a:pt x="1045" y="140"/>
                  </a:cubicBezTo>
                  <a:cubicBezTo>
                    <a:pt x="315" y="483"/>
                    <a:pt x="0" y="1354"/>
                    <a:pt x="344" y="2085"/>
                  </a:cubicBezTo>
                  <a:cubicBezTo>
                    <a:pt x="593" y="2615"/>
                    <a:pt x="1119" y="2926"/>
                    <a:pt x="1668" y="2926"/>
                  </a:cubicBezTo>
                  <a:cubicBezTo>
                    <a:pt x="1877" y="2926"/>
                    <a:pt x="2088" y="2881"/>
                    <a:pt x="2289" y="2787"/>
                  </a:cubicBezTo>
                  <a:cubicBezTo>
                    <a:pt x="3019" y="2443"/>
                    <a:pt x="3333" y="1571"/>
                    <a:pt x="2991" y="841"/>
                  </a:cubicBezTo>
                  <a:cubicBezTo>
                    <a:pt x="2741" y="312"/>
                    <a:pt x="2216" y="1"/>
                    <a:pt x="1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4"/>
            <p:cNvSpPr/>
            <p:nvPr/>
          </p:nvSpPr>
          <p:spPr>
            <a:xfrm>
              <a:off x="1526500" y="2653825"/>
              <a:ext cx="60900" cy="47525"/>
            </a:xfrm>
            <a:custGeom>
              <a:avLst/>
              <a:gdLst/>
              <a:ahLst/>
              <a:cxnLst/>
              <a:rect l="l" t="t" r="r" b="b"/>
              <a:pathLst>
                <a:path w="2436" h="1901" extrusionOk="0">
                  <a:moveTo>
                    <a:pt x="1105" y="0"/>
                  </a:moveTo>
                  <a:cubicBezTo>
                    <a:pt x="924" y="0"/>
                    <a:pt x="740" y="39"/>
                    <a:pt x="566" y="121"/>
                  </a:cubicBezTo>
                  <a:cubicBezTo>
                    <a:pt x="319" y="237"/>
                    <a:pt x="126" y="423"/>
                    <a:pt x="0" y="645"/>
                  </a:cubicBezTo>
                  <a:lnTo>
                    <a:pt x="2206" y="1901"/>
                  </a:lnTo>
                  <a:cubicBezTo>
                    <a:pt x="2404" y="1553"/>
                    <a:pt x="2435" y="1121"/>
                    <a:pt x="2255" y="731"/>
                  </a:cubicBezTo>
                  <a:cubicBezTo>
                    <a:pt x="2038" y="271"/>
                    <a:pt x="1581" y="0"/>
                    <a:pt x="110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4"/>
            <p:cNvSpPr/>
            <p:nvPr/>
          </p:nvSpPr>
          <p:spPr>
            <a:xfrm>
              <a:off x="1600500" y="2451600"/>
              <a:ext cx="186375" cy="483450"/>
            </a:xfrm>
            <a:custGeom>
              <a:avLst/>
              <a:gdLst/>
              <a:ahLst/>
              <a:cxnLst/>
              <a:rect l="l" t="t" r="r" b="b"/>
              <a:pathLst>
                <a:path w="7455" h="19338" extrusionOk="0">
                  <a:moveTo>
                    <a:pt x="3671" y="6927"/>
                  </a:moveTo>
                  <a:cubicBezTo>
                    <a:pt x="5177" y="6927"/>
                    <a:pt x="6421" y="7869"/>
                    <a:pt x="6504" y="9115"/>
                  </a:cubicBezTo>
                  <a:cubicBezTo>
                    <a:pt x="6593" y="10426"/>
                    <a:pt x="5357" y="11574"/>
                    <a:pt x="3746" y="11682"/>
                  </a:cubicBezTo>
                  <a:cubicBezTo>
                    <a:pt x="3664" y="11687"/>
                    <a:pt x="3584" y="11690"/>
                    <a:pt x="3504" y="11690"/>
                  </a:cubicBezTo>
                  <a:cubicBezTo>
                    <a:pt x="1999" y="11690"/>
                    <a:pt x="752" y="10748"/>
                    <a:pt x="669" y="9503"/>
                  </a:cubicBezTo>
                  <a:cubicBezTo>
                    <a:pt x="582" y="8190"/>
                    <a:pt x="1816" y="7042"/>
                    <a:pt x="3429" y="6935"/>
                  </a:cubicBezTo>
                  <a:cubicBezTo>
                    <a:pt x="3511" y="6929"/>
                    <a:pt x="3591" y="6927"/>
                    <a:pt x="3671" y="6927"/>
                  </a:cubicBezTo>
                  <a:close/>
                  <a:moveTo>
                    <a:pt x="568" y="1"/>
                  </a:moveTo>
                  <a:lnTo>
                    <a:pt x="545" y="806"/>
                  </a:lnTo>
                  <a:cubicBezTo>
                    <a:pt x="754" y="844"/>
                    <a:pt x="958" y="910"/>
                    <a:pt x="1150" y="1014"/>
                  </a:cubicBezTo>
                  <a:cubicBezTo>
                    <a:pt x="2344" y="1660"/>
                    <a:pt x="2659" y="3392"/>
                    <a:pt x="1852" y="4882"/>
                  </a:cubicBezTo>
                  <a:cubicBezTo>
                    <a:pt x="1488" y="5552"/>
                    <a:pt x="961" y="6057"/>
                    <a:pt x="381" y="6354"/>
                  </a:cubicBezTo>
                  <a:lnTo>
                    <a:pt x="208" y="12264"/>
                  </a:lnTo>
                  <a:cubicBezTo>
                    <a:pt x="1113" y="12498"/>
                    <a:pt x="1949" y="13295"/>
                    <a:pt x="2328" y="14412"/>
                  </a:cubicBezTo>
                  <a:cubicBezTo>
                    <a:pt x="2872" y="16016"/>
                    <a:pt x="2271" y="17670"/>
                    <a:pt x="986" y="18107"/>
                  </a:cubicBezTo>
                  <a:cubicBezTo>
                    <a:pt x="775" y="18177"/>
                    <a:pt x="560" y="18211"/>
                    <a:pt x="344" y="18211"/>
                  </a:cubicBezTo>
                  <a:cubicBezTo>
                    <a:pt x="241" y="18211"/>
                    <a:pt x="137" y="18203"/>
                    <a:pt x="34" y="18188"/>
                  </a:cubicBezTo>
                  <a:lnTo>
                    <a:pt x="1" y="19338"/>
                  </a:lnTo>
                  <a:cubicBezTo>
                    <a:pt x="3997" y="18324"/>
                    <a:pt x="7058" y="14591"/>
                    <a:pt x="7254" y="10007"/>
                  </a:cubicBezTo>
                  <a:cubicBezTo>
                    <a:pt x="7455" y="5323"/>
                    <a:pt x="4600" y="1263"/>
                    <a:pt x="56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4"/>
            <p:cNvSpPr/>
            <p:nvPr/>
          </p:nvSpPr>
          <p:spPr>
            <a:xfrm>
              <a:off x="1513900" y="2466300"/>
              <a:ext cx="157675" cy="156175"/>
            </a:xfrm>
            <a:custGeom>
              <a:avLst/>
              <a:gdLst/>
              <a:ahLst/>
              <a:cxnLst/>
              <a:rect l="l" t="t" r="r" b="b"/>
              <a:pathLst>
                <a:path w="6307" h="6247" extrusionOk="0">
                  <a:moveTo>
                    <a:pt x="3584" y="486"/>
                  </a:moveTo>
                  <a:cubicBezTo>
                    <a:pt x="3889" y="486"/>
                    <a:pt x="4188" y="557"/>
                    <a:pt x="4462" y="705"/>
                  </a:cubicBezTo>
                  <a:cubicBezTo>
                    <a:pt x="5530" y="1285"/>
                    <a:pt x="5814" y="2837"/>
                    <a:pt x="5091" y="4171"/>
                  </a:cubicBezTo>
                  <a:cubicBezTo>
                    <a:pt x="4553" y="5164"/>
                    <a:pt x="3612" y="5757"/>
                    <a:pt x="2724" y="5757"/>
                  </a:cubicBezTo>
                  <a:cubicBezTo>
                    <a:pt x="2418" y="5757"/>
                    <a:pt x="2119" y="5687"/>
                    <a:pt x="1844" y="5538"/>
                  </a:cubicBezTo>
                  <a:cubicBezTo>
                    <a:pt x="775" y="4958"/>
                    <a:pt x="494" y="3406"/>
                    <a:pt x="1217" y="2072"/>
                  </a:cubicBezTo>
                  <a:cubicBezTo>
                    <a:pt x="1755" y="1079"/>
                    <a:pt x="2696" y="486"/>
                    <a:pt x="3584" y="486"/>
                  </a:cubicBezTo>
                  <a:close/>
                  <a:moveTo>
                    <a:pt x="3663" y="1"/>
                  </a:moveTo>
                  <a:cubicBezTo>
                    <a:pt x="2611" y="1"/>
                    <a:pt x="1494" y="704"/>
                    <a:pt x="856" y="1880"/>
                  </a:cubicBezTo>
                  <a:cubicBezTo>
                    <a:pt x="0" y="3462"/>
                    <a:pt x="334" y="5302"/>
                    <a:pt x="1601" y="5988"/>
                  </a:cubicBezTo>
                  <a:cubicBezTo>
                    <a:pt x="1926" y="6163"/>
                    <a:pt x="2280" y="6247"/>
                    <a:pt x="2642" y="6247"/>
                  </a:cubicBezTo>
                  <a:cubicBezTo>
                    <a:pt x="3695" y="6247"/>
                    <a:pt x="4811" y="5543"/>
                    <a:pt x="5449" y="4366"/>
                  </a:cubicBezTo>
                  <a:cubicBezTo>
                    <a:pt x="6306" y="2784"/>
                    <a:pt x="5973" y="944"/>
                    <a:pt x="4704" y="260"/>
                  </a:cubicBezTo>
                  <a:cubicBezTo>
                    <a:pt x="4380" y="84"/>
                    <a:pt x="4025" y="1"/>
                    <a:pt x="3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4"/>
            <p:cNvSpPr/>
            <p:nvPr/>
          </p:nvSpPr>
          <p:spPr>
            <a:xfrm>
              <a:off x="1610625" y="2620225"/>
              <a:ext cx="163375" cy="125325"/>
            </a:xfrm>
            <a:custGeom>
              <a:avLst/>
              <a:gdLst/>
              <a:ahLst/>
              <a:cxnLst/>
              <a:rect l="l" t="t" r="r" b="b"/>
              <a:pathLst>
                <a:path w="6535" h="5013" extrusionOk="0">
                  <a:moveTo>
                    <a:pt x="3286" y="393"/>
                  </a:moveTo>
                  <a:cubicBezTo>
                    <a:pt x="3377" y="393"/>
                    <a:pt x="3469" y="397"/>
                    <a:pt x="3561" y="405"/>
                  </a:cubicBezTo>
                  <a:cubicBezTo>
                    <a:pt x="4994" y="526"/>
                    <a:pt x="6025" y="1564"/>
                    <a:pt x="5866" y="2725"/>
                  </a:cubicBezTo>
                  <a:cubicBezTo>
                    <a:pt x="5714" y="3812"/>
                    <a:pt x="4575" y="4619"/>
                    <a:pt x="3254" y="4619"/>
                  </a:cubicBezTo>
                  <a:cubicBezTo>
                    <a:pt x="3163" y="4619"/>
                    <a:pt x="3071" y="4615"/>
                    <a:pt x="2978" y="4608"/>
                  </a:cubicBezTo>
                  <a:cubicBezTo>
                    <a:pt x="1545" y="4486"/>
                    <a:pt x="513" y="3447"/>
                    <a:pt x="674" y="2287"/>
                  </a:cubicBezTo>
                  <a:cubicBezTo>
                    <a:pt x="825" y="1201"/>
                    <a:pt x="1965" y="393"/>
                    <a:pt x="3286" y="393"/>
                  </a:cubicBezTo>
                  <a:close/>
                  <a:moveTo>
                    <a:pt x="3290" y="0"/>
                  </a:moveTo>
                  <a:cubicBezTo>
                    <a:pt x="1726" y="0"/>
                    <a:pt x="372" y="958"/>
                    <a:pt x="193" y="2246"/>
                  </a:cubicBezTo>
                  <a:cubicBezTo>
                    <a:pt x="1" y="3621"/>
                    <a:pt x="1225" y="4852"/>
                    <a:pt x="2924" y="4998"/>
                  </a:cubicBezTo>
                  <a:cubicBezTo>
                    <a:pt x="3033" y="5008"/>
                    <a:pt x="3141" y="5012"/>
                    <a:pt x="3248" y="5012"/>
                  </a:cubicBezTo>
                  <a:cubicBezTo>
                    <a:pt x="4814" y="5012"/>
                    <a:pt x="6167" y="4054"/>
                    <a:pt x="6345" y="2767"/>
                  </a:cubicBezTo>
                  <a:cubicBezTo>
                    <a:pt x="6534" y="1391"/>
                    <a:pt x="5312" y="157"/>
                    <a:pt x="3614" y="14"/>
                  </a:cubicBezTo>
                  <a:cubicBezTo>
                    <a:pt x="3505" y="5"/>
                    <a:pt x="3397" y="0"/>
                    <a:pt x="32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4"/>
            <p:cNvSpPr/>
            <p:nvPr/>
          </p:nvSpPr>
          <p:spPr>
            <a:xfrm>
              <a:off x="1525100" y="2753775"/>
              <a:ext cx="149200" cy="157700"/>
            </a:xfrm>
            <a:custGeom>
              <a:avLst/>
              <a:gdLst/>
              <a:ahLst/>
              <a:cxnLst/>
              <a:rect l="l" t="t" r="r" b="b"/>
              <a:pathLst>
                <a:path w="5968" h="6308" extrusionOk="0">
                  <a:moveTo>
                    <a:pt x="2681" y="495"/>
                  </a:moveTo>
                  <a:cubicBezTo>
                    <a:pt x="3639" y="495"/>
                    <a:pt x="4614" y="1274"/>
                    <a:pt x="5035" y="2436"/>
                  </a:cubicBezTo>
                  <a:cubicBezTo>
                    <a:pt x="5530" y="3806"/>
                    <a:pt x="5095" y="5249"/>
                    <a:pt x="4037" y="5689"/>
                  </a:cubicBezTo>
                  <a:cubicBezTo>
                    <a:pt x="3828" y="5775"/>
                    <a:pt x="3610" y="5817"/>
                    <a:pt x="3389" y="5817"/>
                  </a:cubicBezTo>
                  <a:cubicBezTo>
                    <a:pt x="2461" y="5817"/>
                    <a:pt x="1497" y="5086"/>
                    <a:pt x="1055" y="3925"/>
                  </a:cubicBezTo>
                  <a:cubicBezTo>
                    <a:pt x="501" y="2472"/>
                    <a:pt x="1000" y="965"/>
                    <a:pt x="2141" y="583"/>
                  </a:cubicBezTo>
                  <a:cubicBezTo>
                    <a:pt x="2317" y="524"/>
                    <a:pt x="2499" y="495"/>
                    <a:pt x="2681" y="495"/>
                  </a:cubicBezTo>
                  <a:close/>
                  <a:moveTo>
                    <a:pt x="2591" y="1"/>
                  </a:moveTo>
                  <a:cubicBezTo>
                    <a:pt x="2379" y="1"/>
                    <a:pt x="2168" y="33"/>
                    <a:pt x="1962" y="100"/>
                  </a:cubicBezTo>
                  <a:cubicBezTo>
                    <a:pt x="600" y="545"/>
                    <a:pt x="0" y="2340"/>
                    <a:pt x="663" y="4073"/>
                  </a:cubicBezTo>
                  <a:cubicBezTo>
                    <a:pt x="1190" y="5448"/>
                    <a:pt x="2331" y="6308"/>
                    <a:pt x="3430" y="6308"/>
                  </a:cubicBezTo>
                  <a:cubicBezTo>
                    <a:pt x="3696" y="6308"/>
                    <a:pt x="3960" y="6257"/>
                    <a:pt x="4212" y="6151"/>
                  </a:cubicBezTo>
                  <a:cubicBezTo>
                    <a:pt x="5457" y="5627"/>
                    <a:pt x="5967" y="3922"/>
                    <a:pt x="5383" y="2308"/>
                  </a:cubicBezTo>
                  <a:cubicBezTo>
                    <a:pt x="4886" y="930"/>
                    <a:pt x="3730" y="1"/>
                    <a:pt x="2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4"/>
            <p:cNvSpPr/>
            <p:nvPr/>
          </p:nvSpPr>
          <p:spPr>
            <a:xfrm>
              <a:off x="1307300" y="2443225"/>
              <a:ext cx="213100" cy="491175"/>
            </a:xfrm>
            <a:custGeom>
              <a:avLst/>
              <a:gdLst/>
              <a:ahLst/>
              <a:cxnLst/>
              <a:rect l="l" t="t" r="r" b="b"/>
              <a:pathLst>
                <a:path w="8524" h="19647" extrusionOk="0">
                  <a:moveTo>
                    <a:pt x="4349" y="3742"/>
                  </a:moveTo>
                  <a:cubicBezTo>
                    <a:pt x="5104" y="3742"/>
                    <a:pt x="5923" y="4050"/>
                    <a:pt x="6599" y="4656"/>
                  </a:cubicBezTo>
                  <a:cubicBezTo>
                    <a:pt x="7861" y="5787"/>
                    <a:pt x="8150" y="7522"/>
                    <a:pt x="7244" y="8534"/>
                  </a:cubicBezTo>
                  <a:cubicBezTo>
                    <a:pt x="6824" y="9002"/>
                    <a:pt x="6221" y="9233"/>
                    <a:pt x="5569" y="9233"/>
                  </a:cubicBezTo>
                  <a:cubicBezTo>
                    <a:pt x="4815" y="9233"/>
                    <a:pt x="3995" y="8924"/>
                    <a:pt x="3318" y="8319"/>
                  </a:cubicBezTo>
                  <a:cubicBezTo>
                    <a:pt x="2056" y="7190"/>
                    <a:pt x="1768" y="5452"/>
                    <a:pt x="2674" y="4441"/>
                  </a:cubicBezTo>
                  <a:cubicBezTo>
                    <a:pt x="3094" y="3972"/>
                    <a:pt x="3697" y="3742"/>
                    <a:pt x="4349" y="3742"/>
                  </a:cubicBezTo>
                  <a:close/>
                  <a:moveTo>
                    <a:pt x="8523" y="1"/>
                  </a:moveTo>
                  <a:lnTo>
                    <a:pt x="8523" y="1"/>
                  </a:lnTo>
                  <a:cubicBezTo>
                    <a:pt x="4017" y="572"/>
                    <a:pt x="421" y="4553"/>
                    <a:pt x="206" y="9533"/>
                  </a:cubicBezTo>
                  <a:cubicBezTo>
                    <a:pt x="0" y="14357"/>
                    <a:pt x="3034" y="18522"/>
                    <a:pt x="7258" y="19647"/>
                  </a:cubicBezTo>
                  <a:lnTo>
                    <a:pt x="7644" y="13639"/>
                  </a:lnTo>
                  <a:lnTo>
                    <a:pt x="7644" y="13639"/>
                  </a:lnTo>
                  <a:cubicBezTo>
                    <a:pt x="7510" y="14160"/>
                    <a:pt x="7242" y="14678"/>
                    <a:pt x="6837" y="15132"/>
                  </a:cubicBezTo>
                  <a:cubicBezTo>
                    <a:pt x="6152" y="15904"/>
                    <a:pt x="5239" y="16315"/>
                    <a:pt x="4402" y="16315"/>
                  </a:cubicBezTo>
                  <a:cubicBezTo>
                    <a:pt x="3865" y="16315"/>
                    <a:pt x="3358" y="16146"/>
                    <a:pt x="2962" y="15793"/>
                  </a:cubicBezTo>
                  <a:cubicBezTo>
                    <a:pt x="1947" y="14891"/>
                    <a:pt x="2037" y="13132"/>
                    <a:pt x="3162" y="11866"/>
                  </a:cubicBezTo>
                  <a:cubicBezTo>
                    <a:pt x="3847" y="11095"/>
                    <a:pt x="4759" y="10684"/>
                    <a:pt x="5596" y="10684"/>
                  </a:cubicBezTo>
                  <a:cubicBezTo>
                    <a:pt x="6134" y="10684"/>
                    <a:pt x="6641" y="10854"/>
                    <a:pt x="7038" y="11207"/>
                  </a:cubicBezTo>
                  <a:cubicBezTo>
                    <a:pt x="7420" y="11544"/>
                    <a:pt x="7644" y="12002"/>
                    <a:pt x="7717" y="12511"/>
                  </a:cubicBezTo>
                  <a:lnTo>
                    <a:pt x="8523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4"/>
            <p:cNvSpPr/>
            <p:nvPr/>
          </p:nvSpPr>
          <p:spPr>
            <a:xfrm>
              <a:off x="1343575" y="2708275"/>
              <a:ext cx="168100" cy="146600"/>
            </a:xfrm>
            <a:custGeom>
              <a:avLst/>
              <a:gdLst/>
              <a:ahLst/>
              <a:cxnLst/>
              <a:rect l="l" t="t" r="r" b="b"/>
              <a:pathLst>
                <a:path w="6724" h="5864" extrusionOk="0">
                  <a:moveTo>
                    <a:pt x="3909" y="459"/>
                  </a:moveTo>
                  <a:cubicBezTo>
                    <a:pt x="4470" y="459"/>
                    <a:pt x="4992" y="653"/>
                    <a:pt x="5365" y="1050"/>
                  </a:cubicBezTo>
                  <a:cubicBezTo>
                    <a:pt x="6199" y="1936"/>
                    <a:pt x="5977" y="3498"/>
                    <a:pt x="4871" y="4538"/>
                  </a:cubicBezTo>
                  <a:cubicBezTo>
                    <a:pt x="4261" y="5112"/>
                    <a:pt x="3509" y="5406"/>
                    <a:pt x="2817" y="5406"/>
                  </a:cubicBezTo>
                  <a:cubicBezTo>
                    <a:pt x="2255" y="5406"/>
                    <a:pt x="1733" y="5212"/>
                    <a:pt x="1361" y="4815"/>
                  </a:cubicBezTo>
                  <a:cubicBezTo>
                    <a:pt x="526" y="3927"/>
                    <a:pt x="748" y="2367"/>
                    <a:pt x="1855" y="1327"/>
                  </a:cubicBezTo>
                  <a:cubicBezTo>
                    <a:pt x="2464" y="754"/>
                    <a:pt x="3217" y="459"/>
                    <a:pt x="3909" y="459"/>
                  </a:cubicBezTo>
                  <a:close/>
                  <a:moveTo>
                    <a:pt x="4008" y="0"/>
                  </a:moveTo>
                  <a:cubicBezTo>
                    <a:pt x="3188" y="0"/>
                    <a:pt x="2297" y="349"/>
                    <a:pt x="1574" y="1028"/>
                  </a:cubicBezTo>
                  <a:cubicBezTo>
                    <a:pt x="261" y="2259"/>
                    <a:pt x="1" y="4112"/>
                    <a:pt x="988" y="5163"/>
                  </a:cubicBezTo>
                  <a:cubicBezTo>
                    <a:pt x="1431" y="5633"/>
                    <a:pt x="2049" y="5864"/>
                    <a:pt x="2715" y="5864"/>
                  </a:cubicBezTo>
                  <a:cubicBezTo>
                    <a:pt x="3535" y="5864"/>
                    <a:pt x="4426" y="5514"/>
                    <a:pt x="5150" y="4835"/>
                  </a:cubicBezTo>
                  <a:cubicBezTo>
                    <a:pt x="6460" y="3602"/>
                    <a:pt x="6723" y="1751"/>
                    <a:pt x="5735" y="702"/>
                  </a:cubicBezTo>
                  <a:cubicBezTo>
                    <a:pt x="5293" y="231"/>
                    <a:pt x="4674" y="0"/>
                    <a:pt x="4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4"/>
            <p:cNvSpPr/>
            <p:nvPr/>
          </p:nvSpPr>
          <p:spPr>
            <a:xfrm>
              <a:off x="1339725" y="2535175"/>
              <a:ext cx="173400" cy="143200"/>
            </a:xfrm>
            <a:custGeom>
              <a:avLst/>
              <a:gdLst/>
              <a:ahLst/>
              <a:cxnLst/>
              <a:rect l="l" t="t" r="r" b="b"/>
              <a:pathLst>
                <a:path w="6936" h="5728" extrusionOk="0">
                  <a:moveTo>
                    <a:pt x="2929" y="447"/>
                  </a:moveTo>
                  <a:cubicBezTo>
                    <a:pt x="3546" y="447"/>
                    <a:pt x="4215" y="665"/>
                    <a:pt x="4799" y="1107"/>
                  </a:cubicBezTo>
                  <a:cubicBezTo>
                    <a:pt x="6008" y="2023"/>
                    <a:pt x="6392" y="3553"/>
                    <a:pt x="5659" y="4522"/>
                  </a:cubicBezTo>
                  <a:cubicBezTo>
                    <a:pt x="5278" y="5025"/>
                    <a:pt x="4670" y="5279"/>
                    <a:pt x="4005" y="5279"/>
                  </a:cubicBezTo>
                  <a:cubicBezTo>
                    <a:pt x="3387" y="5279"/>
                    <a:pt x="2720" y="5061"/>
                    <a:pt x="2137" y="4620"/>
                  </a:cubicBezTo>
                  <a:cubicBezTo>
                    <a:pt x="928" y="3704"/>
                    <a:pt x="543" y="2173"/>
                    <a:pt x="1277" y="1203"/>
                  </a:cubicBezTo>
                  <a:cubicBezTo>
                    <a:pt x="1657" y="700"/>
                    <a:pt x="2264" y="447"/>
                    <a:pt x="2929" y="447"/>
                  </a:cubicBezTo>
                  <a:close/>
                  <a:moveTo>
                    <a:pt x="2832" y="1"/>
                  </a:moveTo>
                  <a:cubicBezTo>
                    <a:pt x="2044" y="1"/>
                    <a:pt x="1324" y="302"/>
                    <a:pt x="872" y="898"/>
                  </a:cubicBezTo>
                  <a:cubicBezTo>
                    <a:pt x="0" y="2046"/>
                    <a:pt x="458" y="3858"/>
                    <a:pt x="1893" y="4945"/>
                  </a:cubicBezTo>
                  <a:cubicBezTo>
                    <a:pt x="2582" y="5468"/>
                    <a:pt x="3373" y="5727"/>
                    <a:pt x="4105" y="5727"/>
                  </a:cubicBezTo>
                  <a:cubicBezTo>
                    <a:pt x="4893" y="5727"/>
                    <a:pt x="5613" y="5426"/>
                    <a:pt x="6065" y="4830"/>
                  </a:cubicBezTo>
                  <a:cubicBezTo>
                    <a:pt x="6936" y="3682"/>
                    <a:pt x="6481" y="1868"/>
                    <a:pt x="5045" y="783"/>
                  </a:cubicBezTo>
                  <a:cubicBezTo>
                    <a:pt x="4355" y="260"/>
                    <a:pt x="3564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4"/>
            <p:cNvSpPr/>
            <p:nvPr/>
          </p:nvSpPr>
          <p:spPr>
            <a:xfrm>
              <a:off x="1681025" y="2748975"/>
              <a:ext cx="81900" cy="97175"/>
            </a:xfrm>
            <a:custGeom>
              <a:avLst/>
              <a:gdLst/>
              <a:ahLst/>
              <a:cxnLst/>
              <a:rect l="l" t="t" r="r" b="b"/>
              <a:pathLst>
                <a:path w="3276" h="3887" extrusionOk="0">
                  <a:moveTo>
                    <a:pt x="1485" y="0"/>
                  </a:moveTo>
                  <a:lnTo>
                    <a:pt x="1" y="3091"/>
                  </a:lnTo>
                  <a:lnTo>
                    <a:pt x="1451" y="3887"/>
                  </a:lnTo>
                  <a:lnTo>
                    <a:pt x="3276" y="984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4"/>
            <p:cNvSpPr/>
            <p:nvPr/>
          </p:nvSpPr>
          <p:spPr>
            <a:xfrm>
              <a:off x="1691475" y="2762000"/>
              <a:ext cx="59175" cy="71475"/>
            </a:xfrm>
            <a:custGeom>
              <a:avLst/>
              <a:gdLst/>
              <a:ahLst/>
              <a:cxnLst/>
              <a:rect l="l" t="t" r="r" b="b"/>
              <a:pathLst>
                <a:path w="2367" h="2859" extrusionOk="0">
                  <a:moveTo>
                    <a:pt x="1180" y="0"/>
                  </a:moveTo>
                  <a:lnTo>
                    <a:pt x="1" y="2283"/>
                  </a:lnTo>
                  <a:lnTo>
                    <a:pt x="1053" y="2859"/>
                  </a:lnTo>
                  <a:lnTo>
                    <a:pt x="2367" y="694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4"/>
            <p:cNvSpPr/>
            <p:nvPr/>
          </p:nvSpPr>
          <p:spPr>
            <a:xfrm>
              <a:off x="1911975" y="2445300"/>
              <a:ext cx="30625" cy="42175"/>
            </a:xfrm>
            <a:custGeom>
              <a:avLst/>
              <a:gdLst/>
              <a:ahLst/>
              <a:cxnLst/>
              <a:rect l="l" t="t" r="r" b="b"/>
              <a:pathLst>
                <a:path w="1225" h="1687" extrusionOk="0">
                  <a:moveTo>
                    <a:pt x="236" y="1"/>
                  </a:moveTo>
                  <a:lnTo>
                    <a:pt x="0" y="164"/>
                  </a:lnTo>
                  <a:lnTo>
                    <a:pt x="924" y="1687"/>
                  </a:lnTo>
                  <a:lnTo>
                    <a:pt x="1224" y="144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4"/>
            <p:cNvSpPr/>
            <p:nvPr/>
          </p:nvSpPr>
          <p:spPr>
            <a:xfrm>
              <a:off x="1868300" y="2479075"/>
              <a:ext cx="38750" cy="39250"/>
            </a:xfrm>
            <a:custGeom>
              <a:avLst/>
              <a:gdLst/>
              <a:ahLst/>
              <a:cxnLst/>
              <a:rect l="l" t="t" r="r" b="b"/>
              <a:pathLst>
                <a:path w="1550" h="1570" extrusionOk="0">
                  <a:moveTo>
                    <a:pt x="218" y="1"/>
                  </a:moveTo>
                  <a:lnTo>
                    <a:pt x="1" y="207"/>
                  </a:lnTo>
                  <a:lnTo>
                    <a:pt x="1321" y="1570"/>
                  </a:lnTo>
                  <a:lnTo>
                    <a:pt x="1550" y="1281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4"/>
            <p:cNvSpPr/>
            <p:nvPr/>
          </p:nvSpPr>
          <p:spPr>
            <a:xfrm>
              <a:off x="1843550" y="2525925"/>
              <a:ext cx="41400" cy="31750"/>
            </a:xfrm>
            <a:custGeom>
              <a:avLst/>
              <a:gdLst/>
              <a:ahLst/>
              <a:cxnLst/>
              <a:rect l="l" t="t" r="r" b="b"/>
              <a:pathLst>
                <a:path w="1656" h="1270" extrusionOk="0">
                  <a:moveTo>
                    <a:pt x="106" y="1"/>
                  </a:moveTo>
                  <a:lnTo>
                    <a:pt x="0" y="440"/>
                  </a:lnTo>
                  <a:lnTo>
                    <a:pt x="1459" y="1269"/>
                  </a:lnTo>
                  <a:lnTo>
                    <a:pt x="1655" y="969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4"/>
            <p:cNvSpPr/>
            <p:nvPr/>
          </p:nvSpPr>
          <p:spPr>
            <a:xfrm>
              <a:off x="1827225" y="2569050"/>
              <a:ext cx="36000" cy="34075"/>
            </a:xfrm>
            <a:custGeom>
              <a:avLst/>
              <a:gdLst/>
              <a:ahLst/>
              <a:cxnLst/>
              <a:rect l="l" t="t" r="r" b="b"/>
              <a:pathLst>
                <a:path w="1440" h="1363" extrusionOk="0">
                  <a:moveTo>
                    <a:pt x="82" y="1"/>
                  </a:moveTo>
                  <a:lnTo>
                    <a:pt x="0" y="326"/>
                  </a:lnTo>
                  <a:lnTo>
                    <a:pt x="1296" y="1362"/>
                  </a:lnTo>
                  <a:lnTo>
                    <a:pt x="1439" y="105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4"/>
            <p:cNvSpPr/>
            <p:nvPr/>
          </p:nvSpPr>
          <p:spPr>
            <a:xfrm>
              <a:off x="1813700" y="2614900"/>
              <a:ext cx="36450" cy="25950"/>
            </a:xfrm>
            <a:custGeom>
              <a:avLst/>
              <a:gdLst/>
              <a:ahLst/>
              <a:cxnLst/>
              <a:rect l="l" t="t" r="r" b="b"/>
              <a:pathLst>
                <a:path w="1458" h="1038" extrusionOk="0">
                  <a:moveTo>
                    <a:pt x="49" y="1"/>
                  </a:moveTo>
                  <a:lnTo>
                    <a:pt x="0" y="285"/>
                  </a:lnTo>
                  <a:lnTo>
                    <a:pt x="1345" y="1037"/>
                  </a:lnTo>
                  <a:lnTo>
                    <a:pt x="1458" y="722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4"/>
            <p:cNvSpPr/>
            <p:nvPr/>
          </p:nvSpPr>
          <p:spPr>
            <a:xfrm>
              <a:off x="1799175" y="2649650"/>
              <a:ext cx="33725" cy="35600"/>
            </a:xfrm>
            <a:custGeom>
              <a:avLst/>
              <a:gdLst/>
              <a:ahLst/>
              <a:cxnLst/>
              <a:rect l="l" t="t" r="r" b="b"/>
              <a:pathLst>
                <a:path w="1349" h="1424" extrusionOk="0">
                  <a:moveTo>
                    <a:pt x="57" y="1"/>
                  </a:moveTo>
                  <a:lnTo>
                    <a:pt x="0" y="210"/>
                  </a:lnTo>
                  <a:lnTo>
                    <a:pt x="1194" y="1424"/>
                  </a:lnTo>
                  <a:lnTo>
                    <a:pt x="1349" y="114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4"/>
            <p:cNvSpPr/>
            <p:nvPr/>
          </p:nvSpPr>
          <p:spPr>
            <a:xfrm>
              <a:off x="1605700" y="2585025"/>
              <a:ext cx="33875" cy="181525"/>
            </a:xfrm>
            <a:custGeom>
              <a:avLst/>
              <a:gdLst/>
              <a:ahLst/>
              <a:cxnLst/>
              <a:rect l="l" t="t" r="r" b="b"/>
              <a:pathLst>
                <a:path w="1355" h="7261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1024" y="445"/>
                    <a:pt x="613" y="790"/>
                    <a:pt x="173" y="1017"/>
                  </a:cubicBezTo>
                  <a:lnTo>
                    <a:pt x="0" y="6927"/>
                  </a:lnTo>
                  <a:cubicBezTo>
                    <a:pt x="259" y="6995"/>
                    <a:pt x="511" y="7108"/>
                    <a:pt x="749" y="7261"/>
                  </a:cubicBezTo>
                  <a:lnTo>
                    <a:pt x="912" y="5303"/>
                  </a:lnTo>
                  <a:cubicBezTo>
                    <a:pt x="653" y="4975"/>
                    <a:pt x="490" y="4588"/>
                    <a:pt x="463" y="4167"/>
                  </a:cubicBezTo>
                  <a:cubicBezTo>
                    <a:pt x="423" y="3539"/>
                    <a:pt x="684" y="2949"/>
                    <a:pt x="1147" y="2493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4"/>
            <p:cNvSpPr/>
            <p:nvPr/>
          </p:nvSpPr>
          <p:spPr>
            <a:xfrm>
              <a:off x="1600500" y="2906300"/>
              <a:ext cx="12300" cy="28750"/>
            </a:xfrm>
            <a:custGeom>
              <a:avLst/>
              <a:gdLst/>
              <a:ahLst/>
              <a:cxnLst/>
              <a:rect l="l" t="t" r="r" b="b"/>
              <a:pathLst>
                <a:path w="492" h="1150" extrusionOk="0">
                  <a:moveTo>
                    <a:pt x="34" y="0"/>
                  </a:moveTo>
                  <a:lnTo>
                    <a:pt x="1" y="1150"/>
                  </a:lnTo>
                  <a:cubicBezTo>
                    <a:pt x="138" y="1115"/>
                    <a:pt x="273" y="1077"/>
                    <a:pt x="409" y="1035"/>
                  </a:cubicBezTo>
                  <a:lnTo>
                    <a:pt x="492" y="17"/>
                  </a:lnTo>
                  <a:lnTo>
                    <a:pt x="492" y="17"/>
                  </a:lnTo>
                  <a:cubicBezTo>
                    <a:pt x="441" y="21"/>
                    <a:pt x="390" y="23"/>
                    <a:pt x="339" y="23"/>
                  </a:cubicBezTo>
                  <a:cubicBezTo>
                    <a:pt x="237" y="23"/>
                    <a:pt x="136" y="15"/>
                    <a:pt x="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4"/>
            <p:cNvSpPr/>
            <p:nvPr/>
          </p:nvSpPr>
          <p:spPr>
            <a:xfrm>
              <a:off x="1614100" y="2453200"/>
              <a:ext cx="35350" cy="40075"/>
            </a:xfrm>
            <a:custGeom>
              <a:avLst/>
              <a:gdLst/>
              <a:ahLst/>
              <a:cxnLst/>
              <a:rect l="l" t="t" r="r" b="b"/>
              <a:pathLst>
                <a:path w="1414" h="1603" extrusionOk="0">
                  <a:moveTo>
                    <a:pt x="22" y="1"/>
                  </a:moveTo>
                  <a:lnTo>
                    <a:pt x="1" y="742"/>
                  </a:lnTo>
                  <a:cubicBezTo>
                    <a:pt x="210" y="780"/>
                    <a:pt x="416" y="846"/>
                    <a:pt x="606" y="950"/>
                  </a:cubicBezTo>
                  <a:cubicBezTo>
                    <a:pt x="900" y="1109"/>
                    <a:pt x="1140" y="1332"/>
                    <a:pt x="1322" y="1603"/>
                  </a:cubicBezTo>
                  <a:lnTo>
                    <a:pt x="1414" y="506"/>
                  </a:lnTo>
                  <a:cubicBezTo>
                    <a:pt x="1263" y="429"/>
                    <a:pt x="1110" y="357"/>
                    <a:pt x="955" y="29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4"/>
            <p:cNvSpPr/>
            <p:nvPr/>
          </p:nvSpPr>
          <p:spPr>
            <a:xfrm>
              <a:off x="1306600" y="2583325"/>
              <a:ext cx="473825" cy="358550"/>
            </a:xfrm>
            <a:custGeom>
              <a:avLst/>
              <a:gdLst/>
              <a:ahLst/>
              <a:cxnLst/>
              <a:rect l="l" t="t" r="r" b="b"/>
              <a:pathLst>
                <a:path w="18953" h="14342" extrusionOk="0">
                  <a:moveTo>
                    <a:pt x="1176" y="1"/>
                  </a:moveTo>
                  <a:cubicBezTo>
                    <a:pt x="631" y="1195"/>
                    <a:pt x="299" y="2520"/>
                    <a:pt x="239" y="3929"/>
                  </a:cubicBezTo>
                  <a:cubicBezTo>
                    <a:pt x="1" y="9452"/>
                    <a:pt x="4012" y="14112"/>
                    <a:pt x="9196" y="14333"/>
                  </a:cubicBezTo>
                  <a:cubicBezTo>
                    <a:pt x="9324" y="14339"/>
                    <a:pt x="9452" y="14342"/>
                    <a:pt x="9579" y="14342"/>
                  </a:cubicBezTo>
                  <a:cubicBezTo>
                    <a:pt x="14363" y="14342"/>
                    <a:pt x="18390" y="10502"/>
                    <a:pt x="18953" y="5474"/>
                  </a:cubicBezTo>
                  <a:lnTo>
                    <a:pt x="18953" y="5474"/>
                  </a:lnTo>
                  <a:cubicBezTo>
                    <a:pt x="18121" y="6274"/>
                    <a:pt x="17151" y="6955"/>
                    <a:pt x="16051" y="7472"/>
                  </a:cubicBezTo>
                  <a:cubicBezTo>
                    <a:pt x="15268" y="7840"/>
                    <a:pt x="14464" y="8102"/>
                    <a:pt x="13655" y="8270"/>
                  </a:cubicBezTo>
                  <a:cubicBezTo>
                    <a:pt x="13828" y="8530"/>
                    <a:pt x="13976" y="8822"/>
                    <a:pt x="14084" y="9143"/>
                  </a:cubicBezTo>
                  <a:cubicBezTo>
                    <a:pt x="14628" y="10747"/>
                    <a:pt x="14027" y="12401"/>
                    <a:pt x="12742" y="12838"/>
                  </a:cubicBezTo>
                  <a:cubicBezTo>
                    <a:pt x="12529" y="12910"/>
                    <a:pt x="12312" y="12944"/>
                    <a:pt x="12094" y="12944"/>
                  </a:cubicBezTo>
                  <a:cubicBezTo>
                    <a:pt x="10992" y="12944"/>
                    <a:pt x="9882" y="12063"/>
                    <a:pt x="9428" y="10722"/>
                  </a:cubicBezTo>
                  <a:cubicBezTo>
                    <a:pt x="9137" y="9863"/>
                    <a:pt x="9174" y="8990"/>
                    <a:pt x="9469" y="8295"/>
                  </a:cubicBezTo>
                  <a:cubicBezTo>
                    <a:pt x="8874" y="8179"/>
                    <a:pt x="8292" y="8013"/>
                    <a:pt x="7727" y="7799"/>
                  </a:cubicBezTo>
                  <a:cubicBezTo>
                    <a:pt x="7621" y="8395"/>
                    <a:pt x="7335" y="9002"/>
                    <a:pt x="6869" y="9526"/>
                  </a:cubicBezTo>
                  <a:cubicBezTo>
                    <a:pt x="6184" y="10298"/>
                    <a:pt x="5272" y="10709"/>
                    <a:pt x="4435" y="10709"/>
                  </a:cubicBezTo>
                  <a:cubicBezTo>
                    <a:pt x="3897" y="10709"/>
                    <a:pt x="3390" y="10540"/>
                    <a:pt x="2993" y="10186"/>
                  </a:cubicBezTo>
                  <a:cubicBezTo>
                    <a:pt x="1979" y="9286"/>
                    <a:pt x="2068" y="7527"/>
                    <a:pt x="3193" y="6261"/>
                  </a:cubicBezTo>
                  <a:cubicBezTo>
                    <a:pt x="3471" y="5948"/>
                    <a:pt x="3786" y="5696"/>
                    <a:pt x="4119" y="5504"/>
                  </a:cubicBezTo>
                  <a:cubicBezTo>
                    <a:pt x="3255" y="4659"/>
                    <a:pt x="2525" y="3650"/>
                    <a:pt x="1982" y="2496"/>
                  </a:cubicBezTo>
                  <a:cubicBezTo>
                    <a:pt x="1601" y="1684"/>
                    <a:pt x="1335" y="846"/>
                    <a:pt x="117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4"/>
            <p:cNvSpPr/>
            <p:nvPr/>
          </p:nvSpPr>
          <p:spPr>
            <a:xfrm>
              <a:off x="1864475" y="2432750"/>
              <a:ext cx="159000" cy="115675"/>
            </a:xfrm>
            <a:custGeom>
              <a:avLst/>
              <a:gdLst/>
              <a:ahLst/>
              <a:cxnLst/>
              <a:rect l="l" t="t" r="r" b="b"/>
              <a:pathLst>
                <a:path w="6360" h="4627" extrusionOk="0">
                  <a:moveTo>
                    <a:pt x="3936" y="0"/>
                  </a:moveTo>
                  <a:cubicBezTo>
                    <a:pt x="1963" y="282"/>
                    <a:pt x="804" y="1068"/>
                    <a:pt x="1" y="2172"/>
                  </a:cubicBezTo>
                  <a:lnTo>
                    <a:pt x="1153" y="4627"/>
                  </a:lnTo>
                  <a:cubicBezTo>
                    <a:pt x="2277" y="2480"/>
                    <a:pt x="3506" y="1623"/>
                    <a:pt x="5520" y="1623"/>
                  </a:cubicBezTo>
                  <a:cubicBezTo>
                    <a:pt x="5785" y="1623"/>
                    <a:pt x="6065" y="1638"/>
                    <a:pt x="6360" y="1666"/>
                  </a:cubicBezTo>
                  <a:lnTo>
                    <a:pt x="5000" y="81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4"/>
            <p:cNvSpPr/>
            <p:nvPr/>
          </p:nvSpPr>
          <p:spPr>
            <a:xfrm>
              <a:off x="1956125" y="2444225"/>
              <a:ext cx="25800" cy="20425"/>
            </a:xfrm>
            <a:custGeom>
              <a:avLst/>
              <a:gdLst/>
              <a:ahLst/>
              <a:cxnLst/>
              <a:rect l="l" t="t" r="r" b="b"/>
              <a:pathLst>
                <a:path w="1032" h="817" extrusionOk="0">
                  <a:moveTo>
                    <a:pt x="206" y="1"/>
                  </a:moveTo>
                  <a:lnTo>
                    <a:pt x="1" y="5"/>
                  </a:lnTo>
                  <a:lnTo>
                    <a:pt x="208" y="817"/>
                  </a:lnTo>
                  <a:lnTo>
                    <a:pt x="1032" y="706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7" name="Google Shape;1547;p54"/>
          <p:cNvGrpSpPr/>
          <p:nvPr/>
        </p:nvGrpSpPr>
        <p:grpSpPr>
          <a:xfrm>
            <a:off x="711725" y="1238775"/>
            <a:ext cx="501425" cy="413700"/>
            <a:chOff x="711725" y="1238775"/>
            <a:chExt cx="501425" cy="413700"/>
          </a:xfrm>
        </p:grpSpPr>
        <p:sp>
          <p:nvSpPr>
            <p:cNvPr id="1548" name="Google Shape;1548;p54"/>
            <p:cNvSpPr/>
            <p:nvPr/>
          </p:nvSpPr>
          <p:spPr>
            <a:xfrm>
              <a:off x="1072850" y="1380575"/>
              <a:ext cx="132825" cy="206575"/>
            </a:xfrm>
            <a:custGeom>
              <a:avLst/>
              <a:gdLst/>
              <a:ahLst/>
              <a:cxnLst/>
              <a:rect l="l" t="t" r="r" b="b"/>
              <a:pathLst>
                <a:path w="5313" h="8263" extrusionOk="0">
                  <a:moveTo>
                    <a:pt x="225" y="0"/>
                  </a:moveTo>
                  <a:lnTo>
                    <a:pt x="0" y="408"/>
                  </a:lnTo>
                  <a:lnTo>
                    <a:pt x="3957" y="8263"/>
                  </a:lnTo>
                  <a:lnTo>
                    <a:pt x="5313" y="7078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4"/>
            <p:cNvSpPr/>
            <p:nvPr/>
          </p:nvSpPr>
          <p:spPr>
            <a:xfrm>
              <a:off x="1040125" y="1376100"/>
              <a:ext cx="38900" cy="27400"/>
            </a:xfrm>
            <a:custGeom>
              <a:avLst/>
              <a:gdLst/>
              <a:ahLst/>
              <a:cxnLst/>
              <a:rect l="l" t="t" r="r" b="b"/>
              <a:pathLst>
                <a:path w="1556" h="1096" extrusionOk="0">
                  <a:moveTo>
                    <a:pt x="174" y="0"/>
                  </a:moveTo>
                  <a:lnTo>
                    <a:pt x="1" y="1095"/>
                  </a:lnTo>
                  <a:lnTo>
                    <a:pt x="1494" y="717"/>
                  </a:lnTo>
                  <a:lnTo>
                    <a:pt x="1555" y="20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4"/>
            <p:cNvSpPr/>
            <p:nvPr/>
          </p:nvSpPr>
          <p:spPr>
            <a:xfrm>
              <a:off x="786975" y="1246425"/>
              <a:ext cx="147250" cy="34200"/>
            </a:xfrm>
            <a:custGeom>
              <a:avLst/>
              <a:gdLst/>
              <a:ahLst/>
              <a:cxnLst/>
              <a:rect l="l" t="t" r="r" b="b"/>
              <a:pathLst>
                <a:path w="5890" h="1368" extrusionOk="0">
                  <a:moveTo>
                    <a:pt x="1371" y="1"/>
                  </a:moveTo>
                  <a:lnTo>
                    <a:pt x="0" y="1368"/>
                  </a:lnTo>
                  <a:lnTo>
                    <a:pt x="5673" y="931"/>
                  </a:lnTo>
                  <a:lnTo>
                    <a:pt x="5889" y="676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4"/>
            <p:cNvSpPr/>
            <p:nvPr/>
          </p:nvSpPr>
          <p:spPr>
            <a:xfrm>
              <a:off x="921950" y="1263325"/>
              <a:ext cx="39075" cy="39775"/>
            </a:xfrm>
            <a:custGeom>
              <a:avLst/>
              <a:gdLst/>
              <a:ahLst/>
              <a:cxnLst/>
              <a:rect l="l" t="t" r="r" b="b"/>
              <a:pathLst>
                <a:path w="1563" h="1591" extrusionOk="0">
                  <a:moveTo>
                    <a:pt x="490" y="0"/>
                  </a:moveTo>
                  <a:lnTo>
                    <a:pt x="1" y="231"/>
                  </a:lnTo>
                  <a:lnTo>
                    <a:pt x="462" y="1591"/>
                  </a:lnTo>
                  <a:lnTo>
                    <a:pt x="1563" y="1057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4"/>
            <p:cNvSpPr/>
            <p:nvPr/>
          </p:nvSpPr>
          <p:spPr>
            <a:xfrm>
              <a:off x="718400" y="1239950"/>
              <a:ext cx="494750" cy="410675"/>
            </a:xfrm>
            <a:custGeom>
              <a:avLst/>
              <a:gdLst/>
              <a:ahLst/>
              <a:cxnLst/>
              <a:rect l="l" t="t" r="r" b="b"/>
              <a:pathLst>
                <a:path w="19790" h="16427" extrusionOk="0">
                  <a:moveTo>
                    <a:pt x="4289" y="1"/>
                  </a:moveTo>
                  <a:lnTo>
                    <a:pt x="0" y="5574"/>
                  </a:lnTo>
                  <a:lnTo>
                    <a:pt x="7343" y="9207"/>
                  </a:lnTo>
                  <a:lnTo>
                    <a:pt x="10456" y="6745"/>
                  </a:lnTo>
                  <a:lnTo>
                    <a:pt x="12764" y="8667"/>
                  </a:lnTo>
                  <a:lnTo>
                    <a:pt x="10843" y="11945"/>
                  </a:lnTo>
                  <a:lnTo>
                    <a:pt x="16124" y="16426"/>
                  </a:lnTo>
                  <a:lnTo>
                    <a:pt x="19790" y="12597"/>
                  </a:lnTo>
                  <a:cubicBezTo>
                    <a:pt x="13757" y="8079"/>
                    <a:pt x="10147" y="5209"/>
                    <a:pt x="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4"/>
            <p:cNvSpPr/>
            <p:nvPr/>
          </p:nvSpPr>
          <p:spPr>
            <a:xfrm>
              <a:off x="950700" y="1375925"/>
              <a:ext cx="121525" cy="98250"/>
            </a:xfrm>
            <a:custGeom>
              <a:avLst/>
              <a:gdLst/>
              <a:ahLst/>
              <a:cxnLst/>
              <a:rect l="l" t="t" r="r" b="b"/>
              <a:pathLst>
                <a:path w="4861" h="3930" extrusionOk="0">
                  <a:moveTo>
                    <a:pt x="962" y="0"/>
                  </a:moveTo>
                  <a:lnTo>
                    <a:pt x="0" y="1162"/>
                  </a:lnTo>
                  <a:lnTo>
                    <a:pt x="4115" y="3930"/>
                  </a:lnTo>
                  <a:lnTo>
                    <a:pt x="4860" y="3212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4"/>
            <p:cNvSpPr/>
            <p:nvPr/>
          </p:nvSpPr>
          <p:spPr>
            <a:xfrm>
              <a:off x="711725" y="1238775"/>
              <a:ext cx="273700" cy="232325"/>
            </a:xfrm>
            <a:custGeom>
              <a:avLst/>
              <a:gdLst/>
              <a:ahLst/>
              <a:cxnLst/>
              <a:rect l="l" t="t" r="r" b="b"/>
              <a:pathLst>
                <a:path w="10948" h="9293" extrusionOk="0">
                  <a:moveTo>
                    <a:pt x="4290" y="0"/>
                  </a:moveTo>
                  <a:lnTo>
                    <a:pt x="1" y="5573"/>
                  </a:lnTo>
                  <a:lnTo>
                    <a:pt x="7519" y="9292"/>
                  </a:lnTo>
                  <a:lnTo>
                    <a:pt x="10948" y="5847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4"/>
            <p:cNvSpPr/>
            <p:nvPr/>
          </p:nvSpPr>
          <p:spPr>
            <a:xfrm>
              <a:off x="712850" y="1379825"/>
              <a:ext cx="304800" cy="91100"/>
            </a:xfrm>
            <a:custGeom>
              <a:avLst/>
              <a:gdLst/>
              <a:ahLst/>
              <a:cxnLst/>
              <a:rect l="l" t="t" r="r" b="b"/>
              <a:pathLst>
                <a:path w="12192" h="3644" extrusionOk="0">
                  <a:moveTo>
                    <a:pt x="0" y="0"/>
                  </a:moveTo>
                  <a:lnTo>
                    <a:pt x="7500" y="3643"/>
                  </a:lnTo>
                  <a:lnTo>
                    <a:pt x="10154" y="916"/>
                  </a:lnTo>
                  <a:lnTo>
                    <a:pt x="11189" y="1739"/>
                  </a:lnTo>
                  <a:lnTo>
                    <a:pt x="12191" y="1297"/>
                  </a:lnTo>
                  <a:lnTo>
                    <a:pt x="10891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4"/>
            <p:cNvSpPr/>
            <p:nvPr/>
          </p:nvSpPr>
          <p:spPr>
            <a:xfrm>
              <a:off x="747550" y="1276575"/>
              <a:ext cx="211550" cy="170900"/>
            </a:xfrm>
            <a:custGeom>
              <a:avLst/>
              <a:gdLst/>
              <a:ahLst/>
              <a:cxnLst/>
              <a:rect l="l" t="t" r="r" b="b"/>
              <a:pathLst>
                <a:path w="8462" h="6836" extrusionOk="0">
                  <a:moveTo>
                    <a:pt x="2891" y="0"/>
                  </a:moveTo>
                  <a:lnTo>
                    <a:pt x="1" y="3811"/>
                  </a:lnTo>
                  <a:lnTo>
                    <a:pt x="6091" y="6836"/>
                  </a:lnTo>
                  <a:lnTo>
                    <a:pt x="8461" y="4438"/>
                  </a:lnTo>
                  <a:lnTo>
                    <a:pt x="289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4"/>
            <p:cNvSpPr/>
            <p:nvPr/>
          </p:nvSpPr>
          <p:spPr>
            <a:xfrm>
              <a:off x="982800" y="1433700"/>
              <a:ext cx="225200" cy="218775"/>
            </a:xfrm>
            <a:custGeom>
              <a:avLst/>
              <a:gdLst/>
              <a:ahLst/>
              <a:cxnLst/>
              <a:rect l="l" t="t" r="r" b="b"/>
              <a:pathLst>
                <a:path w="9008" h="8751" extrusionOk="0">
                  <a:moveTo>
                    <a:pt x="2434" y="1"/>
                  </a:moveTo>
                  <a:lnTo>
                    <a:pt x="0" y="4151"/>
                  </a:lnTo>
                  <a:lnTo>
                    <a:pt x="5436" y="8750"/>
                  </a:lnTo>
                  <a:lnTo>
                    <a:pt x="9008" y="4941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4"/>
            <p:cNvSpPr/>
            <p:nvPr/>
          </p:nvSpPr>
          <p:spPr>
            <a:xfrm>
              <a:off x="982800" y="1537450"/>
              <a:ext cx="224975" cy="115025"/>
            </a:xfrm>
            <a:custGeom>
              <a:avLst/>
              <a:gdLst/>
              <a:ahLst/>
              <a:cxnLst/>
              <a:rect l="l" t="t" r="r" b="b"/>
              <a:pathLst>
                <a:path w="8999" h="4601" extrusionOk="0">
                  <a:moveTo>
                    <a:pt x="0" y="1"/>
                  </a:moveTo>
                  <a:lnTo>
                    <a:pt x="5436" y="4600"/>
                  </a:lnTo>
                  <a:lnTo>
                    <a:pt x="8999" y="7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4"/>
            <p:cNvSpPr/>
            <p:nvPr/>
          </p:nvSpPr>
          <p:spPr>
            <a:xfrm>
              <a:off x="1008600" y="1469750"/>
              <a:ext cx="175100" cy="158575"/>
            </a:xfrm>
            <a:custGeom>
              <a:avLst/>
              <a:gdLst/>
              <a:ahLst/>
              <a:cxnLst/>
              <a:rect l="l" t="t" r="r" b="b"/>
              <a:pathLst>
                <a:path w="7004" h="6343" extrusionOk="0">
                  <a:moveTo>
                    <a:pt x="1824" y="0"/>
                  </a:moveTo>
                  <a:lnTo>
                    <a:pt x="1" y="2440"/>
                  </a:lnTo>
                  <a:lnTo>
                    <a:pt x="4674" y="6342"/>
                  </a:lnTo>
                  <a:lnTo>
                    <a:pt x="7004" y="3828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4"/>
            <p:cNvSpPr/>
            <p:nvPr/>
          </p:nvSpPr>
          <p:spPr>
            <a:xfrm>
              <a:off x="754150" y="1282750"/>
              <a:ext cx="195275" cy="158325"/>
            </a:xfrm>
            <a:custGeom>
              <a:avLst/>
              <a:gdLst/>
              <a:ahLst/>
              <a:cxnLst/>
              <a:rect l="l" t="t" r="r" b="b"/>
              <a:pathLst>
                <a:path w="7811" h="6333" extrusionOk="0">
                  <a:moveTo>
                    <a:pt x="2656" y="1"/>
                  </a:moveTo>
                  <a:lnTo>
                    <a:pt x="0" y="3548"/>
                  </a:lnTo>
                  <a:lnTo>
                    <a:pt x="5642" y="6332"/>
                  </a:lnTo>
                  <a:lnTo>
                    <a:pt x="7811" y="4142"/>
                  </a:lnTo>
                  <a:lnTo>
                    <a:pt x="26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4"/>
            <p:cNvSpPr/>
            <p:nvPr/>
          </p:nvSpPr>
          <p:spPr>
            <a:xfrm>
              <a:off x="753475" y="1281600"/>
              <a:ext cx="144175" cy="88675"/>
            </a:xfrm>
            <a:custGeom>
              <a:avLst/>
              <a:gdLst/>
              <a:ahLst/>
              <a:cxnLst/>
              <a:rect l="l" t="t" r="r" b="b"/>
              <a:pathLst>
                <a:path w="5767" h="3547" extrusionOk="0">
                  <a:moveTo>
                    <a:pt x="2657" y="1"/>
                  </a:moveTo>
                  <a:lnTo>
                    <a:pt x="0" y="3547"/>
                  </a:lnTo>
                  <a:lnTo>
                    <a:pt x="5766" y="2549"/>
                  </a:lnTo>
                  <a:lnTo>
                    <a:pt x="265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4"/>
            <p:cNvSpPr/>
            <p:nvPr/>
          </p:nvSpPr>
          <p:spPr>
            <a:xfrm>
              <a:off x="1014225" y="1475075"/>
              <a:ext cx="160525" cy="145650"/>
            </a:xfrm>
            <a:custGeom>
              <a:avLst/>
              <a:gdLst/>
              <a:ahLst/>
              <a:cxnLst/>
              <a:rect l="l" t="t" r="r" b="b"/>
              <a:pathLst>
                <a:path w="6421" h="5826" extrusionOk="0">
                  <a:moveTo>
                    <a:pt x="1585" y="1"/>
                  </a:moveTo>
                  <a:lnTo>
                    <a:pt x="0" y="2162"/>
                  </a:lnTo>
                  <a:lnTo>
                    <a:pt x="4319" y="5826"/>
                  </a:lnTo>
                  <a:lnTo>
                    <a:pt x="6421" y="3557"/>
                  </a:lnTo>
                  <a:lnTo>
                    <a:pt x="15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4"/>
            <p:cNvSpPr/>
            <p:nvPr/>
          </p:nvSpPr>
          <p:spPr>
            <a:xfrm>
              <a:off x="1013850" y="1476300"/>
              <a:ext cx="110575" cy="54100"/>
            </a:xfrm>
            <a:custGeom>
              <a:avLst/>
              <a:gdLst/>
              <a:ahLst/>
              <a:cxnLst/>
              <a:rect l="l" t="t" r="r" b="b"/>
              <a:pathLst>
                <a:path w="4423" h="2164" extrusionOk="0">
                  <a:moveTo>
                    <a:pt x="1586" y="0"/>
                  </a:moveTo>
                  <a:lnTo>
                    <a:pt x="1" y="2164"/>
                  </a:lnTo>
                  <a:lnTo>
                    <a:pt x="4423" y="2040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4"/>
            <p:cNvSpPr/>
            <p:nvPr/>
          </p:nvSpPr>
          <p:spPr>
            <a:xfrm>
              <a:off x="788475" y="1347650"/>
              <a:ext cx="129750" cy="34725"/>
            </a:xfrm>
            <a:custGeom>
              <a:avLst/>
              <a:gdLst/>
              <a:ahLst/>
              <a:cxnLst/>
              <a:rect l="l" t="t" r="r" b="b"/>
              <a:pathLst>
                <a:path w="5190" h="1389" extrusionOk="0">
                  <a:moveTo>
                    <a:pt x="3772" y="0"/>
                  </a:moveTo>
                  <a:lnTo>
                    <a:pt x="460" y="566"/>
                  </a:lnTo>
                  <a:lnTo>
                    <a:pt x="0" y="1261"/>
                  </a:lnTo>
                  <a:lnTo>
                    <a:pt x="5189" y="1389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4"/>
            <p:cNvSpPr/>
            <p:nvPr/>
          </p:nvSpPr>
          <p:spPr>
            <a:xfrm>
              <a:off x="1031825" y="1527800"/>
              <a:ext cx="106000" cy="53625"/>
            </a:xfrm>
            <a:custGeom>
              <a:avLst/>
              <a:gdLst/>
              <a:ahLst/>
              <a:cxnLst/>
              <a:rect l="l" t="t" r="r" b="b"/>
              <a:pathLst>
                <a:path w="4240" h="2145" extrusionOk="0">
                  <a:moveTo>
                    <a:pt x="3326" y="0"/>
                  </a:moveTo>
                  <a:lnTo>
                    <a:pt x="1" y="112"/>
                  </a:lnTo>
                  <a:lnTo>
                    <a:pt x="2443" y="2145"/>
                  </a:lnTo>
                  <a:lnTo>
                    <a:pt x="4239" y="932"/>
                  </a:lnTo>
                  <a:lnTo>
                    <a:pt x="332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4"/>
            <p:cNvSpPr/>
            <p:nvPr/>
          </p:nvSpPr>
          <p:spPr>
            <a:xfrm>
              <a:off x="796200" y="1247150"/>
              <a:ext cx="16850" cy="17300"/>
            </a:xfrm>
            <a:custGeom>
              <a:avLst/>
              <a:gdLst/>
              <a:ahLst/>
              <a:cxnLst/>
              <a:rect l="l" t="t" r="r" b="b"/>
              <a:pathLst>
                <a:path w="674" h="692" extrusionOk="0">
                  <a:moveTo>
                    <a:pt x="332" y="0"/>
                  </a:moveTo>
                  <a:lnTo>
                    <a:pt x="0" y="428"/>
                  </a:lnTo>
                  <a:lnTo>
                    <a:pt x="340" y="692"/>
                  </a:lnTo>
                  <a:lnTo>
                    <a:pt x="673" y="264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4"/>
            <p:cNvSpPr/>
            <p:nvPr/>
          </p:nvSpPr>
          <p:spPr>
            <a:xfrm>
              <a:off x="1190225" y="1558925"/>
              <a:ext cx="17100" cy="17275"/>
            </a:xfrm>
            <a:custGeom>
              <a:avLst/>
              <a:gdLst/>
              <a:ahLst/>
              <a:cxnLst/>
              <a:rect l="l" t="t" r="r" b="b"/>
              <a:pathLst>
                <a:path w="684" h="691" extrusionOk="0">
                  <a:moveTo>
                    <a:pt x="368" y="1"/>
                  </a:moveTo>
                  <a:lnTo>
                    <a:pt x="1" y="397"/>
                  </a:lnTo>
                  <a:lnTo>
                    <a:pt x="315" y="691"/>
                  </a:lnTo>
                  <a:lnTo>
                    <a:pt x="683" y="294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8" name="Google Shape;1568;p54"/>
          <p:cNvSpPr/>
          <p:nvPr/>
        </p:nvSpPr>
        <p:spPr>
          <a:xfrm>
            <a:off x="7176375" y="28034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54"/>
          <p:cNvSpPr/>
          <p:nvPr/>
        </p:nvSpPr>
        <p:spPr>
          <a:xfrm>
            <a:off x="8093855" y="271326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54"/>
          <p:cNvSpPr/>
          <p:nvPr/>
        </p:nvSpPr>
        <p:spPr>
          <a:xfrm>
            <a:off x="7539550" y="44821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1" name="Google Shape;1571;p54"/>
          <p:cNvSpPr/>
          <p:nvPr/>
        </p:nvSpPr>
        <p:spPr>
          <a:xfrm>
            <a:off x="6038425" y="38337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54"/>
          <p:cNvSpPr/>
          <p:nvPr/>
        </p:nvSpPr>
        <p:spPr>
          <a:xfrm>
            <a:off x="1139575" y="22680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3" name="Google Shape;1573;p54"/>
          <p:cNvSpPr/>
          <p:nvPr/>
        </p:nvSpPr>
        <p:spPr>
          <a:xfrm>
            <a:off x="2156475" y="63780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54"/>
          <p:cNvSpPr/>
          <p:nvPr/>
        </p:nvSpPr>
        <p:spPr>
          <a:xfrm>
            <a:off x="7496630" y="17609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54"/>
          <p:cNvSpPr/>
          <p:nvPr/>
        </p:nvSpPr>
        <p:spPr>
          <a:xfrm>
            <a:off x="1994755" y="2260750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54"/>
          <p:cNvSpPr/>
          <p:nvPr/>
        </p:nvSpPr>
        <p:spPr>
          <a:xfrm>
            <a:off x="3084280" y="14294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54"/>
          <p:cNvSpPr/>
          <p:nvPr/>
        </p:nvSpPr>
        <p:spPr>
          <a:xfrm>
            <a:off x="1655805" y="45281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54"/>
          <p:cNvSpPr/>
          <p:nvPr/>
        </p:nvSpPr>
        <p:spPr>
          <a:xfrm>
            <a:off x="639142" y="20346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54"/>
          <p:cNvSpPr/>
          <p:nvPr/>
        </p:nvSpPr>
        <p:spPr>
          <a:xfrm>
            <a:off x="5118342" y="43077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54"/>
          <p:cNvSpPr/>
          <p:nvPr/>
        </p:nvSpPr>
        <p:spPr>
          <a:xfrm>
            <a:off x="6102942" y="266941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TITLE_ONLY_1"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55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55"/>
          <p:cNvSpPr/>
          <p:nvPr/>
        </p:nvSpPr>
        <p:spPr>
          <a:xfrm>
            <a:off x="8470275" y="16200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4" name="Google Shape;1584;p55"/>
          <p:cNvSpPr/>
          <p:nvPr/>
        </p:nvSpPr>
        <p:spPr>
          <a:xfrm>
            <a:off x="512105" y="17798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55"/>
          <p:cNvSpPr/>
          <p:nvPr/>
        </p:nvSpPr>
        <p:spPr>
          <a:xfrm>
            <a:off x="340525" y="23612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55"/>
          <p:cNvSpPr/>
          <p:nvPr/>
        </p:nvSpPr>
        <p:spPr>
          <a:xfrm>
            <a:off x="4842600" y="46490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55"/>
          <p:cNvSpPr/>
          <p:nvPr/>
        </p:nvSpPr>
        <p:spPr>
          <a:xfrm>
            <a:off x="3259230" y="460348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55"/>
          <p:cNvSpPr/>
          <p:nvPr/>
        </p:nvSpPr>
        <p:spPr>
          <a:xfrm>
            <a:off x="8535930" y="77006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3335700"/>
            <a:ext cx="9143958" cy="2112614"/>
            <a:chOff x="0" y="3030900"/>
            <a:chExt cx="9143958" cy="2112614"/>
          </a:xfrm>
        </p:grpSpPr>
        <p:sp>
          <p:nvSpPr>
            <p:cNvPr id="10" name="Google Shape;10;p2"/>
            <p:cNvSpPr/>
            <p:nvPr/>
          </p:nvSpPr>
          <p:spPr>
            <a:xfrm>
              <a:off x="2220593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973206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68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78850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458257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431463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58524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 rot="-546">
            <a:off x="2683643" y="417688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423225" y="540000"/>
            <a:ext cx="4297500" cy="36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509025" y="540006"/>
            <a:ext cx="8076682" cy="3986141"/>
            <a:chOff x="509025" y="540006"/>
            <a:chExt cx="8076682" cy="3986141"/>
          </a:xfrm>
        </p:grpSpPr>
        <p:sp>
          <p:nvSpPr>
            <p:cNvPr id="22" name="Google Shape;22;p2"/>
            <p:cNvSpPr/>
            <p:nvPr/>
          </p:nvSpPr>
          <p:spPr>
            <a:xfrm>
              <a:off x="509025" y="39244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017630" y="25331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261521" y="36975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27525" y="43663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423225" y="540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20721" y="1826805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096030" y="5945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99100" y="25717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934646" y="28494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98105" y="35594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711075" y="8536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423996" y="16165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251280" y="42293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64563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hasCustomPrompt="1"/>
          </p:nvPr>
        </p:nvSpPr>
        <p:spPr>
          <a:xfrm>
            <a:off x="3796850" y="747011"/>
            <a:ext cx="1550100" cy="135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" name="Google Shape;38;p3"/>
          <p:cNvSpPr txBox="1">
            <a:spLocks noGrp="1"/>
          </p:cNvSpPr>
          <p:nvPr>
            <p:ph type="subTitle" idx="1"/>
          </p:nvPr>
        </p:nvSpPr>
        <p:spPr>
          <a:xfrm rot="473">
            <a:off x="2391975" y="3986087"/>
            <a:ext cx="43602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682475" y="630494"/>
            <a:ext cx="7913112" cy="3948295"/>
            <a:chOff x="682475" y="630494"/>
            <a:chExt cx="7913112" cy="3948295"/>
          </a:xfrm>
        </p:grpSpPr>
        <p:sp>
          <p:nvSpPr>
            <p:cNvPr id="40" name="Google Shape;40;p3"/>
            <p:cNvSpPr/>
            <p:nvPr/>
          </p:nvSpPr>
          <p:spPr>
            <a:xfrm>
              <a:off x="2499875" y="13439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5794105" y="16581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7918742" y="39857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007242" y="44044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781392" y="2397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195625" y="19408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024050" y="42366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7430775" y="3609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5765525" y="8699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3142775" y="16654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3028805" y="7902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752213" y="6304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82475" y="11423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8424000" y="30666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3"/>
          <p:cNvSpPr txBox="1">
            <a:spLocks noGrp="1"/>
          </p:cNvSpPr>
          <p:nvPr>
            <p:ph type="title" idx="2"/>
          </p:nvPr>
        </p:nvSpPr>
        <p:spPr>
          <a:xfrm>
            <a:off x="2391900" y="2283750"/>
            <a:ext cx="4360200" cy="151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656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8470275" y="16200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/>
          <p:nvPr/>
        </p:nvSpPr>
        <p:spPr>
          <a:xfrm>
            <a:off x="512105" y="17798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340525" y="23612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312430" y="440256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535930" y="77006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4"/>
          <p:cNvGrpSpPr/>
          <p:nvPr/>
        </p:nvGrpSpPr>
        <p:grpSpPr>
          <a:xfrm>
            <a:off x="406975" y="2397418"/>
            <a:ext cx="8102825" cy="2113208"/>
            <a:chOff x="406975" y="2397418"/>
            <a:chExt cx="8102825" cy="2113208"/>
          </a:xfrm>
        </p:grpSpPr>
        <p:sp>
          <p:nvSpPr>
            <p:cNvPr id="57" name="Google Shape;57;p4"/>
            <p:cNvSpPr/>
            <p:nvPr/>
          </p:nvSpPr>
          <p:spPr>
            <a:xfrm>
              <a:off x="7050896" y="23974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795455" y="27896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406975" y="33672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639146" y="37902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6847255" y="43362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7633746" y="41619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8338213" y="24046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05588" y="28403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4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87157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1005450" y="3321500"/>
            <a:ext cx="29076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5231100" y="3321500"/>
            <a:ext cx="29076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title"/>
          </p:nvPr>
        </p:nvSpPr>
        <p:spPr>
          <a:xfrm>
            <a:off x="720000" y="1022200"/>
            <a:ext cx="3478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title" idx="3"/>
          </p:nvPr>
        </p:nvSpPr>
        <p:spPr>
          <a:xfrm>
            <a:off x="4945650" y="1022200"/>
            <a:ext cx="3478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5"/>
          <p:cNvGrpSpPr/>
          <p:nvPr/>
        </p:nvGrpSpPr>
        <p:grpSpPr>
          <a:xfrm>
            <a:off x="548425" y="452800"/>
            <a:ext cx="8082166" cy="4249764"/>
            <a:chOff x="548425" y="452800"/>
            <a:chExt cx="8082166" cy="4249764"/>
          </a:xfrm>
        </p:grpSpPr>
        <p:sp>
          <p:nvSpPr>
            <p:cNvPr id="75" name="Google Shape;75;p5"/>
            <p:cNvSpPr/>
            <p:nvPr/>
          </p:nvSpPr>
          <p:spPr>
            <a:xfrm>
              <a:off x="3913050" y="45236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5128555" y="5399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1807355" y="4528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98325" y="42530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548425" y="2114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23180" y="714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8468880" y="323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269900" y="5472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634213" y="32389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3404280" y="43492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1645630" y="42853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4118705" y="4943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6361455" y="4528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4945655" y="40786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366438" y="2354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840222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8470275" y="16200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/>
          <p:nvPr/>
        </p:nvSpPr>
        <p:spPr>
          <a:xfrm>
            <a:off x="512105" y="17798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340525" y="23612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312430" y="440256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535930" y="77006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238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7"/>
          <p:cNvGrpSpPr/>
          <p:nvPr/>
        </p:nvGrpSpPr>
        <p:grpSpPr>
          <a:xfrm>
            <a:off x="1521425" y="1394613"/>
            <a:ext cx="5858900" cy="3130926"/>
            <a:chOff x="1521425" y="1394613"/>
            <a:chExt cx="5858900" cy="3130926"/>
          </a:xfrm>
        </p:grpSpPr>
        <p:sp>
          <p:nvSpPr>
            <p:cNvPr id="100" name="Google Shape;100;p7"/>
            <p:cNvSpPr/>
            <p:nvPr/>
          </p:nvSpPr>
          <p:spPr>
            <a:xfrm>
              <a:off x="5726375" y="21577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5414305" y="26090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3682430" y="13946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5963105" y="39450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4486213" y="42291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2248338" y="17346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7139055" y="14716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1521425" y="14019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6818330" y="26418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3026730" y="43511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7208738" y="36952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7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7"/>
          <p:cNvSpPr txBox="1">
            <a:spLocks noGrp="1"/>
          </p:cNvSpPr>
          <p:nvPr>
            <p:ph type="subTitle" idx="1"/>
          </p:nvPr>
        </p:nvSpPr>
        <p:spPr>
          <a:xfrm rot="-224">
            <a:off x="720000" y="2053208"/>
            <a:ext cx="4596900" cy="20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51844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"/>
          <p:cNvSpPr txBox="1">
            <a:spLocks noGrp="1"/>
          </p:cNvSpPr>
          <p:nvPr>
            <p:ph type="title"/>
          </p:nvPr>
        </p:nvSpPr>
        <p:spPr>
          <a:xfrm>
            <a:off x="955000" y="997950"/>
            <a:ext cx="7233900" cy="31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17" name="Google Shape;117;p8"/>
          <p:cNvGrpSpPr/>
          <p:nvPr/>
        </p:nvGrpSpPr>
        <p:grpSpPr>
          <a:xfrm>
            <a:off x="491725" y="675881"/>
            <a:ext cx="7932266" cy="3773370"/>
            <a:chOff x="491725" y="675881"/>
            <a:chExt cx="7932266" cy="3773370"/>
          </a:xfrm>
        </p:grpSpPr>
        <p:sp>
          <p:nvSpPr>
            <p:cNvPr id="118" name="Google Shape;118;p8"/>
            <p:cNvSpPr/>
            <p:nvPr/>
          </p:nvSpPr>
          <p:spPr>
            <a:xfrm>
              <a:off x="1064625" y="32684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1279955" y="35091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7430580" y="27892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5812755" y="41077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3696005" y="765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902905" y="9077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8262280" y="11215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955000" y="41878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7975125" y="31401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5238325" y="42821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4147900" y="6758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491725" y="13315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7718550" y="7724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3021825" y="41878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7672905" y="42748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154305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"/>
          <p:cNvSpPr txBox="1">
            <a:spLocks noGrp="1"/>
          </p:cNvSpPr>
          <p:nvPr>
            <p:ph type="subTitle" idx="1"/>
          </p:nvPr>
        </p:nvSpPr>
        <p:spPr>
          <a:xfrm>
            <a:off x="720000" y="2564988"/>
            <a:ext cx="52611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6" name="Google Shape;136;p9"/>
          <p:cNvGrpSpPr/>
          <p:nvPr/>
        </p:nvGrpSpPr>
        <p:grpSpPr>
          <a:xfrm>
            <a:off x="1237713" y="594318"/>
            <a:ext cx="6833937" cy="3802283"/>
            <a:chOff x="1237713" y="594318"/>
            <a:chExt cx="6833937" cy="3802283"/>
          </a:xfrm>
        </p:grpSpPr>
        <p:sp>
          <p:nvSpPr>
            <p:cNvPr id="137" name="Google Shape;137;p9"/>
            <p:cNvSpPr/>
            <p:nvPr/>
          </p:nvSpPr>
          <p:spPr>
            <a:xfrm>
              <a:off x="5468696" y="5943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5981105" y="34311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4486213" y="9819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3043096" y="6828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4017805" y="42222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3530121" y="38237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6032596" y="41730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1409305" y="41730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2378580" y="11417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7900063" y="10888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1975188" y="3961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1237713" y="608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720000" y="1319713"/>
            <a:ext cx="6358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27060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0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"/>
          <p:cNvSpPr txBox="1">
            <a:spLocks noGrp="1"/>
          </p:cNvSpPr>
          <p:nvPr>
            <p:ph type="title"/>
          </p:nvPr>
        </p:nvSpPr>
        <p:spPr>
          <a:xfrm>
            <a:off x="1389750" y="540000"/>
            <a:ext cx="6364500" cy="13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0"/>
          <p:cNvSpPr/>
          <p:nvPr/>
        </p:nvSpPr>
        <p:spPr>
          <a:xfrm>
            <a:off x="1730746" y="2397418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"/>
          <p:cNvSpPr/>
          <p:nvPr/>
        </p:nvSpPr>
        <p:spPr>
          <a:xfrm>
            <a:off x="6474725" y="4029219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0"/>
          <p:cNvSpPr/>
          <p:nvPr/>
        </p:nvSpPr>
        <p:spPr>
          <a:xfrm>
            <a:off x="1963521" y="3139093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"/>
          <p:cNvSpPr/>
          <p:nvPr/>
        </p:nvSpPr>
        <p:spPr>
          <a:xfrm>
            <a:off x="7335655" y="39069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"/>
          <p:cNvSpPr/>
          <p:nvPr/>
        </p:nvSpPr>
        <p:spPr>
          <a:xfrm>
            <a:off x="864771" y="1797593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0"/>
          <p:cNvSpPr/>
          <p:nvPr/>
        </p:nvSpPr>
        <p:spPr>
          <a:xfrm>
            <a:off x="8306571" y="1522243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0"/>
          <p:cNvSpPr/>
          <p:nvPr/>
        </p:nvSpPr>
        <p:spPr>
          <a:xfrm>
            <a:off x="7201675" y="25717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"/>
          <p:cNvSpPr/>
          <p:nvPr/>
        </p:nvSpPr>
        <p:spPr>
          <a:xfrm>
            <a:off x="8424005" y="33548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"/>
          <p:cNvSpPr/>
          <p:nvPr/>
        </p:nvSpPr>
        <p:spPr>
          <a:xfrm>
            <a:off x="1202230" y="291012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"/>
          <p:cNvSpPr/>
          <p:nvPr/>
        </p:nvSpPr>
        <p:spPr>
          <a:xfrm>
            <a:off x="1202233" y="3956868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0"/>
          <p:cNvSpPr/>
          <p:nvPr/>
        </p:nvSpPr>
        <p:spPr>
          <a:xfrm>
            <a:off x="8007775" y="2689769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9551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 txBox="1">
            <a:spLocks noGrp="1"/>
          </p:cNvSpPr>
          <p:nvPr>
            <p:ph type="title" hasCustomPrompt="1"/>
          </p:nvPr>
        </p:nvSpPr>
        <p:spPr>
          <a:xfrm rot="397">
            <a:off x="3108550" y="1599700"/>
            <a:ext cx="5196900" cy="15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>
            <a:spLocks noGrp="1"/>
          </p:cNvSpPr>
          <p:nvPr>
            <p:ph type="subTitle" idx="1"/>
          </p:nvPr>
        </p:nvSpPr>
        <p:spPr>
          <a:xfrm>
            <a:off x="3108550" y="3206888"/>
            <a:ext cx="51969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9" name="Google Shape;169;p11"/>
          <p:cNvGrpSpPr/>
          <p:nvPr/>
        </p:nvGrpSpPr>
        <p:grpSpPr>
          <a:xfrm>
            <a:off x="870238" y="539988"/>
            <a:ext cx="7366400" cy="4033098"/>
            <a:chOff x="870238" y="539988"/>
            <a:chExt cx="7366400" cy="4033098"/>
          </a:xfrm>
        </p:grpSpPr>
        <p:sp>
          <p:nvSpPr>
            <p:cNvPr id="170" name="Google Shape;170;p11"/>
            <p:cNvSpPr/>
            <p:nvPr/>
          </p:nvSpPr>
          <p:spPr>
            <a:xfrm>
              <a:off x="7265150" y="7454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6913055" y="9596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7967305" y="3119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6327342" y="39817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1652017" y="3495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2528642" y="15780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1145992" y="5399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5376475" y="11884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3758625" y="5856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2864375" y="12912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1166325" y="19694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870238" y="8929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1889175" y="30880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994750" y="43033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3930200" y="42535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6649075" y="44132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8010350" y="35794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8065050" y="7143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962375" y="12078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689201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32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13"/>
          <p:cNvGrpSpPr/>
          <p:nvPr/>
        </p:nvGrpSpPr>
        <p:grpSpPr>
          <a:xfrm>
            <a:off x="387246" y="1277318"/>
            <a:ext cx="8274771" cy="3195058"/>
            <a:chOff x="387246" y="1277318"/>
            <a:chExt cx="8274771" cy="3195058"/>
          </a:xfrm>
        </p:grpSpPr>
        <p:sp>
          <p:nvSpPr>
            <p:cNvPr id="192" name="Google Shape;192;p13"/>
            <p:cNvSpPr/>
            <p:nvPr/>
          </p:nvSpPr>
          <p:spPr>
            <a:xfrm>
              <a:off x="3932996" y="291814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5533950" y="29174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4422346" y="16851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4249630" y="42980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387246" y="12773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8306571" y="152224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7636425" y="29812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500305" y="37825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1202230" y="29101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481996" y="40007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4244700" y="27681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13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hasCustomPrompt="1"/>
          </p:nvPr>
        </p:nvSpPr>
        <p:spPr>
          <a:xfrm rot="965">
            <a:off x="720000" y="1522400"/>
            <a:ext cx="1068900" cy="111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title" idx="2"/>
          </p:nvPr>
        </p:nvSpPr>
        <p:spPr>
          <a:xfrm>
            <a:off x="1865200" y="1391350"/>
            <a:ext cx="22899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subTitle" idx="1"/>
          </p:nvPr>
        </p:nvSpPr>
        <p:spPr>
          <a:xfrm>
            <a:off x="1865200" y="2165473"/>
            <a:ext cx="22899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4" hasCustomPrompt="1"/>
          </p:nvPr>
        </p:nvSpPr>
        <p:spPr>
          <a:xfrm rot="965">
            <a:off x="4988900" y="1522400"/>
            <a:ext cx="1068900" cy="111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5"/>
          </p:nvPr>
        </p:nvSpPr>
        <p:spPr>
          <a:xfrm>
            <a:off x="6134100" y="1391350"/>
            <a:ext cx="22899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subTitle" idx="6"/>
          </p:nvPr>
        </p:nvSpPr>
        <p:spPr>
          <a:xfrm>
            <a:off x="6134100" y="2165473"/>
            <a:ext cx="22899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3"/>
          <p:cNvSpPr txBox="1">
            <a:spLocks noGrp="1"/>
          </p:cNvSpPr>
          <p:nvPr>
            <p:ph type="title" idx="7" hasCustomPrompt="1"/>
          </p:nvPr>
        </p:nvSpPr>
        <p:spPr>
          <a:xfrm rot="965">
            <a:off x="720000" y="3357725"/>
            <a:ext cx="1068900" cy="111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2" name="Google Shape;212;p13"/>
          <p:cNvSpPr txBox="1">
            <a:spLocks noGrp="1"/>
          </p:cNvSpPr>
          <p:nvPr>
            <p:ph type="title" idx="8"/>
          </p:nvPr>
        </p:nvSpPr>
        <p:spPr>
          <a:xfrm>
            <a:off x="1865200" y="3226675"/>
            <a:ext cx="22899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9"/>
          </p:nvPr>
        </p:nvSpPr>
        <p:spPr>
          <a:xfrm>
            <a:off x="1865200" y="4000798"/>
            <a:ext cx="22899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 idx="13" hasCustomPrompt="1"/>
          </p:nvPr>
        </p:nvSpPr>
        <p:spPr>
          <a:xfrm rot="965">
            <a:off x="4988900" y="3357725"/>
            <a:ext cx="1068900" cy="111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5" name="Google Shape;215;p13"/>
          <p:cNvSpPr txBox="1">
            <a:spLocks noGrp="1"/>
          </p:cNvSpPr>
          <p:nvPr>
            <p:ph type="title" idx="14"/>
          </p:nvPr>
        </p:nvSpPr>
        <p:spPr>
          <a:xfrm>
            <a:off x="6134100" y="3226675"/>
            <a:ext cx="22899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subTitle" idx="15"/>
          </p:nvPr>
        </p:nvSpPr>
        <p:spPr>
          <a:xfrm>
            <a:off x="6134100" y="4000798"/>
            <a:ext cx="22899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140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7"/>
          <p:cNvGrpSpPr/>
          <p:nvPr/>
        </p:nvGrpSpPr>
        <p:grpSpPr>
          <a:xfrm>
            <a:off x="1521425" y="1394613"/>
            <a:ext cx="5858900" cy="3130926"/>
            <a:chOff x="1521425" y="1394613"/>
            <a:chExt cx="5858900" cy="3130926"/>
          </a:xfrm>
        </p:grpSpPr>
        <p:sp>
          <p:nvSpPr>
            <p:cNvPr id="100" name="Google Shape;100;p7"/>
            <p:cNvSpPr/>
            <p:nvPr/>
          </p:nvSpPr>
          <p:spPr>
            <a:xfrm>
              <a:off x="5726375" y="21577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5414305" y="26090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3682430" y="13946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5963105" y="39450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4486213" y="42291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2248338" y="17346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7139055" y="14716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1521425" y="14019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6818330" y="26418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3026730" y="43511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7208738" y="36952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7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7"/>
          <p:cNvSpPr txBox="1">
            <a:spLocks noGrp="1"/>
          </p:cNvSpPr>
          <p:nvPr>
            <p:ph type="subTitle" idx="1"/>
          </p:nvPr>
        </p:nvSpPr>
        <p:spPr>
          <a:xfrm rot="-224">
            <a:off x="720000" y="2053208"/>
            <a:ext cx="4596900" cy="20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4"/>
          <p:cNvSpPr txBox="1">
            <a:spLocks noGrp="1"/>
          </p:cNvSpPr>
          <p:nvPr>
            <p:ph type="title" hasCustomPrompt="1"/>
          </p:nvPr>
        </p:nvSpPr>
        <p:spPr>
          <a:xfrm rot="568">
            <a:off x="2250375" y="1404410"/>
            <a:ext cx="1815000" cy="41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0" name="Google Shape;220;p14"/>
          <p:cNvSpPr txBox="1">
            <a:spLocks noGrp="1"/>
          </p:cNvSpPr>
          <p:nvPr>
            <p:ph type="title" idx="2"/>
          </p:nvPr>
        </p:nvSpPr>
        <p:spPr>
          <a:xfrm>
            <a:off x="2012925" y="1823650"/>
            <a:ext cx="2289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1" name="Google Shape;221;p14"/>
          <p:cNvSpPr txBox="1">
            <a:spLocks noGrp="1"/>
          </p:cNvSpPr>
          <p:nvPr>
            <p:ph type="subTitle" idx="1"/>
          </p:nvPr>
        </p:nvSpPr>
        <p:spPr>
          <a:xfrm>
            <a:off x="2012925" y="2502550"/>
            <a:ext cx="22899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4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4"/>
          <p:cNvSpPr txBox="1">
            <a:spLocks noGrp="1"/>
          </p:cNvSpPr>
          <p:nvPr>
            <p:ph type="title" idx="4" hasCustomPrompt="1"/>
          </p:nvPr>
        </p:nvSpPr>
        <p:spPr>
          <a:xfrm rot="1136">
            <a:off x="5078625" y="1404560"/>
            <a:ext cx="1815000" cy="4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4" name="Google Shape;224;p14"/>
          <p:cNvSpPr txBox="1">
            <a:spLocks noGrp="1"/>
          </p:cNvSpPr>
          <p:nvPr>
            <p:ph type="title" idx="5"/>
          </p:nvPr>
        </p:nvSpPr>
        <p:spPr>
          <a:xfrm>
            <a:off x="4841175" y="1823650"/>
            <a:ext cx="2289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5" name="Google Shape;225;p14"/>
          <p:cNvSpPr txBox="1">
            <a:spLocks noGrp="1"/>
          </p:cNvSpPr>
          <p:nvPr>
            <p:ph type="subTitle" idx="6"/>
          </p:nvPr>
        </p:nvSpPr>
        <p:spPr>
          <a:xfrm>
            <a:off x="4841175" y="2502550"/>
            <a:ext cx="22899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4"/>
          <p:cNvSpPr txBox="1">
            <a:spLocks noGrp="1"/>
          </p:cNvSpPr>
          <p:nvPr>
            <p:ph type="title" idx="7" hasCustomPrompt="1"/>
          </p:nvPr>
        </p:nvSpPr>
        <p:spPr>
          <a:xfrm rot="568">
            <a:off x="836250" y="3163521"/>
            <a:ext cx="1815000" cy="4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7" name="Google Shape;227;p14"/>
          <p:cNvSpPr txBox="1">
            <a:spLocks noGrp="1"/>
          </p:cNvSpPr>
          <p:nvPr>
            <p:ph type="title" idx="8"/>
          </p:nvPr>
        </p:nvSpPr>
        <p:spPr>
          <a:xfrm>
            <a:off x="598800" y="3582785"/>
            <a:ext cx="2289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8" name="Google Shape;228;p14"/>
          <p:cNvSpPr txBox="1">
            <a:spLocks noGrp="1"/>
          </p:cNvSpPr>
          <p:nvPr>
            <p:ph type="subTitle" idx="9"/>
          </p:nvPr>
        </p:nvSpPr>
        <p:spPr>
          <a:xfrm>
            <a:off x="598800" y="4250006"/>
            <a:ext cx="22899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4"/>
          <p:cNvSpPr txBox="1">
            <a:spLocks noGrp="1"/>
          </p:cNvSpPr>
          <p:nvPr>
            <p:ph type="title" idx="13" hasCustomPrompt="1"/>
          </p:nvPr>
        </p:nvSpPr>
        <p:spPr>
          <a:xfrm rot="1136">
            <a:off x="3664500" y="3163663"/>
            <a:ext cx="1815000" cy="4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0" name="Google Shape;230;p14"/>
          <p:cNvSpPr txBox="1">
            <a:spLocks noGrp="1"/>
          </p:cNvSpPr>
          <p:nvPr>
            <p:ph type="title" idx="14"/>
          </p:nvPr>
        </p:nvSpPr>
        <p:spPr>
          <a:xfrm>
            <a:off x="3427050" y="3582785"/>
            <a:ext cx="2289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1" name="Google Shape;231;p14"/>
          <p:cNvSpPr txBox="1">
            <a:spLocks noGrp="1"/>
          </p:cNvSpPr>
          <p:nvPr>
            <p:ph type="subTitle" idx="15"/>
          </p:nvPr>
        </p:nvSpPr>
        <p:spPr>
          <a:xfrm>
            <a:off x="3427050" y="4250006"/>
            <a:ext cx="22899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title" idx="16" hasCustomPrompt="1"/>
          </p:nvPr>
        </p:nvSpPr>
        <p:spPr>
          <a:xfrm rot="1136">
            <a:off x="6492750" y="3163666"/>
            <a:ext cx="1815000" cy="4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3" name="Google Shape;233;p14"/>
          <p:cNvSpPr txBox="1">
            <a:spLocks noGrp="1"/>
          </p:cNvSpPr>
          <p:nvPr>
            <p:ph type="title" idx="17"/>
          </p:nvPr>
        </p:nvSpPr>
        <p:spPr>
          <a:xfrm>
            <a:off x="6255300" y="3582775"/>
            <a:ext cx="2289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4" name="Google Shape;234;p14"/>
          <p:cNvSpPr txBox="1">
            <a:spLocks noGrp="1"/>
          </p:cNvSpPr>
          <p:nvPr>
            <p:ph type="subTitle" idx="18"/>
          </p:nvPr>
        </p:nvSpPr>
        <p:spPr>
          <a:xfrm>
            <a:off x="6255300" y="4249998"/>
            <a:ext cx="22899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5" name="Google Shape;235;p14"/>
          <p:cNvGrpSpPr/>
          <p:nvPr/>
        </p:nvGrpSpPr>
        <p:grpSpPr>
          <a:xfrm>
            <a:off x="387246" y="1277318"/>
            <a:ext cx="8274771" cy="2974005"/>
            <a:chOff x="387246" y="1277318"/>
            <a:chExt cx="8274771" cy="2974005"/>
          </a:xfrm>
        </p:grpSpPr>
        <p:sp>
          <p:nvSpPr>
            <p:cNvPr id="236" name="Google Shape;236;p14"/>
            <p:cNvSpPr/>
            <p:nvPr/>
          </p:nvSpPr>
          <p:spPr>
            <a:xfrm>
              <a:off x="892446" y="1526780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5991150" y="33746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422346" y="16851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3182830" y="35360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387246" y="12773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8077971" y="152224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7788825" y="23716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8500305" y="37825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1202230" y="29101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405796" y="40769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048485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 1">
    <p:bg>
      <p:bgPr>
        <a:solidFill>
          <a:schemeClr val="accent1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5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5"/>
          <p:cNvSpPr txBox="1">
            <a:spLocks noGrp="1"/>
          </p:cNvSpPr>
          <p:nvPr>
            <p:ph type="title"/>
          </p:nvPr>
        </p:nvSpPr>
        <p:spPr>
          <a:xfrm>
            <a:off x="1389750" y="3334225"/>
            <a:ext cx="6364500" cy="13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5"/>
          <p:cNvSpPr/>
          <p:nvPr/>
        </p:nvSpPr>
        <p:spPr>
          <a:xfrm>
            <a:off x="1730746" y="2397418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5"/>
          <p:cNvSpPr/>
          <p:nvPr/>
        </p:nvSpPr>
        <p:spPr>
          <a:xfrm>
            <a:off x="6474725" y="4029219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5"/>
          <p:cNvSpPr/>
          <p:nvPr/>
        </p:nvSpPr>
        <p:spPr>
          <a:xfrm>
            <a:off x="1963521" y="3139093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5"/>
          <p:cNvSpPr/>
          <p:nvPr/>
        </p:nvSpPr>
        <p:spPr>
          <a:xfrm>
            <a:off x="7335655" y="39069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5"/>
          <p:cNvSpPr/>
          <p:nvPr/>
        </p:nvSpPr>
        <p:spPr>
          <a:xfrm>
            <a:off x="864771" y="1797593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5"/>
          <p:cNvSpPr/>
          <p:nvPr/>
        </p:nvSpPr>
        <p:spPr>
          <a:xfrm>
            <a:off x="8306571" y="1522243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5"/>
          <p:cNvSpPr/>
          <p:nvPr/>
        </p:nvSpPr>
        <p:spPr>
          <a:xfrm>
            <a:off x="7201675" y="25717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5"/>
          <p:cNvSpPr/>
          <p:nvPr/>
        </p:nvSpPr>
        <p:spPr>
          <a:xfrm>
            <a:off x="8424005" y="33548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5"/>
          <p:cNvSpPr/>
          <p:nvPr/>
        </p:nvSpPr>
        <p:spPr>
          <a:xfrm>
            <a:off x="1202230" y="291012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5"/>
          <p:cNvSpPr/>
          <p:nvPr/>
        </p:nvSpPr>
        <p:spPr>
          <a:xfrm>
            <a:off x="1202233" y="3956868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5"/>
          <p:cNvSpPr/>
          <p:nvPr/>
        </p:nvSpPr>
        <p:spPr>
          <a:xfrm>
            <a:off x="8007775" y="2689769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81902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6"/>
          <p:cNvSpPr/>
          <p:nvPr/>
        </p:nvSpPr>
        <p:spPr>
          <a:xfrm>
            <a:off x="8585725" y="362030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6"/>
          <p:cNvSpPr/>
          <p:nvPr/>
        </p:nvSpPr>
        <p:spPr>
          <a:xfrm>
            <a:off x="959780" y="178936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6"/>
          <p:cNvSpPr/>
          <p:nvPr/>
        </p:nvSpPr>
        <p:spPr>
          <a:xfrm>
            <a:off x="720000" y="29518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6"/>
          <p:cNvSpPr/>
          <p:nvPr/>
        </p:nvSpPr>
        <p:spPr>
          <a:xfrm>
            <a:off x="8503930" y="27774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6"/>
          <p:cNvSpPr/>
          <p:nvPr/>
        </p:nvSpPr>
        <p:spPr>
          <a:xfrm>
            <a:off x="8424005" y="429431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7452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 point 1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7"/>
          <p:cNvSpPr txBox="1">
            <a:spLocks noGrp="1"/>
          </p:cNvSpPr>
          <p:nvPr>
            <p:ph type="title"/>
          </p:nvPr>
        </p:nvSpPr>
        <p:spPr>
          <a:xfrm>
            <a:off x="3035125" y="1191300"/>
            <a:ext cx="5616900" cy="276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72" name="Google Shape;272;p17"/>
          <p:cNvGrpSpPr/>
          <p:nvPr/>
        </p:nvGrpSpPr>
        <p:grpSpPr>
          <a:xfrm>
            <a:off x="491725" y="675881"/>
            <a:ext cx="7932266" cy="3773370"/>
            <a:chOff x="491725" y="675881"/>
            <a:chExt cx="7932266" cy="3773370"/>
          </a:xfrm>
        </p:grpSpPr>
        <p:sp>
          <p:nvSpPr>
            <p:cNvPr id="273" name="Google Shape;273;p17"/>
            <p:cNvSpPr/>
            <p:nvPr/>
          </p:nvSpPr>
          <p:spPr>
            <a:xfrm>
              <a:off x="1064625" y="32684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1279955" y="35091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7430580" y="27892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5812755" y="41077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3696005" y="765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902905" y="9077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8262280" y="11215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955000" y="41878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7975125" y="31401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5238325" y="42821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4147900" y="6758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491725" y="13315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7718550" y="7724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3021825" y="41878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7672905" y="42748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540966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8"/>
          <p:cNvSpPr txBox="1">
            <a:spLocks noGrp="1"/>
          </p:cNvSpPr>
          <p:nvPr>
            <p:ph type="title" hasCustomPrompt="1"/>
          </p:nvPr>
        </p:nvSpPr>
        <p:spPr>
          <a:xfrm>
            <a:off x="4055625" y="747011"/>
            <a:ext cx="1550100" cy="135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1" name="Google Shape;291;p18"/>
          <p:cNvSpPr txBox="1">
            <a:spLocks noGrp="1"/>
          </p:cNvSpPr>
          <p:nvPr>
            <p:ph type="subTitle" idx="1"/>
          </p:nvPr>
        </p:nvSpPr>
        <p:spPr>
          <a:xfrm rot="473">
            <a:off x="4055625" y="3986087"/>
            <a:ext cx="43602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2" name="Google Shape;292;p18"/>
          <p:cNvGrpSpPr/>
          <p:nvPr/>
        </p:nvGrpSpPr>
        <p:grpSpPr>
          <a:xfrm>
            <a:off x="682475" y="630494"/>
            <a:ext cx="7913112" cy="3948295"/>
            <a:chOff x="682475" y="630494"/>
            <a:chExt cx="7913112" cy="3948295"/>
          </a:xfrm>
        </p:grpSpPr>
        <p:sp>
          <p:nvSpPr>
            <p:cNvPr id="293" name="Google Shape;293;p18"/>
            <p:cNvSpPr/>
            <p:nvPr/>
          </p:nvSpPr>
          <p:spPr>
            <a:xfrm>
              <a:off x="2499875" y="1191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5794105" y="16581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7918742" y="39857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2007242" y="44044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781392" y="2397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1024050" y="42366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7430775" y="3609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5765525" y="8699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3295175" y="15130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3028805" y="7902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1752213" y="6304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682475" y="11423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8424000" y="30666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18"/>
          <p:cNvSpPr txBox="1">
            <a:spLocks noGrp="1"/>
          </p:cNvSpPr>
          <p:nvPr>
            <p:ph type="title" idx="2"/>
          </p:nvPr>
        </p:nvSpPr>
        <p:spPr>
          <a:xfrm>
            <a:off x="4055625" y="2283750"/>
            <a:ext cx="4360200" cy="151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54960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9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9"/>
          <p:cNvSpPr txBox="1">
            <a:spLocks noGrp="1"/>
          </p:cNvSpPr>
          <p:nvPr>
            <p:ph type="title" hasCustomPrompt="1"/>
          </p:nvPr>
        </p:nvSpPr>
        <p:spPr>
          <a:xfrm>
            <a:off x="1464438" y="1894949"/>
            <a:ext cx="1550100" cy="135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0" name="Google Shape;310;p19"/>
          <p:cNvSpPr txBox="1">
            <a:spLocks noGrp="1"/>
          </p:cNvSpPr>
          <p:nvPr>
            <p:ph type="subTitle" idx="1"/>
          </p:nvPr>
        </p:nvSpPr>
        <p:spPr>
          <a:xfrm rot="473">
            <a:off x="3319362" y="3217712"/>
            <a:ext cx="43602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1" name="Google Shape;311;p19"/>
          <p:cNvGrpSpPr/>
          <p:nvPr/>
        </p:nvGrpSpPr>
        <p:grpSpPr>
          <a:xfrm>
            <a:off x="682475" y="630494"/>
            <a:ext cx="7913112" cy="3948295"/>
            <a:chOff x="682475" y="630494"/>
            <a:chExt cx="7913112" cy="3948295"/>
          </a:xfrm>
        </p:grpSpPr>
        <p:sp>
          <p:nvSpPr>
            <p:cNvPr id="312" name="Google Shape;312;p19"/>
            <p:cNvSpPr/>
            <p:nvPr/>
          </p:nvSpPr>
          <p:spPr>
            <a:xfrm>
              <a:off x="2499875" y="13439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6632305" y="10485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7918742" y="39857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2007242" y="44044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781392" y="2397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1195625" y="19408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1024050" y="42366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7506975" y="3609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5765525" y="8699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5035450" y="43637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3028805" y="7902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1752213" y="6304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682475" y="11423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8424000" y="30666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" name="Google Shape;326;p19"/>
          <p:cNvSpPr txBox="1">
            <a:spLocks noGrp="1"/>
          </p:cNvSpPr>
          <p:nvPr>
            <p:ph type="title" idx="2"/>
          </p:nvPr>
        </p:nvSpPr>
        <p:spPr>
          <a:xfrm>
            <a:off x="3319288" y="1515375"/>
            <a:ext cx="4360200" cy="151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57029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0"/>
          <p:cNvSpPr txBox="1">
            <a:spLocks noGrp="1"/>
          </p:cNvSpPr>
          <p:nvPr>
            <p:ph type="title" hasCustomPrompt="1"/>
          </p:nvPr>
        </p:nvSpPr>
        <p:spPr>
          <a:xfrm>
            <a:off x="3751588" y="838586"/>
            <a:ext cx="1550100" cy="135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0" name="Google Shape;330;p20"/>
          <p:cNvSpPr txBox="1">
            <a:spLocks noGrp="1"/>
          </p:cNvSpPr>
          <p:nvPr>
            <p:ph type="subTitle" idx="1"/>
          </p:nvPr>
        </p:nvSpPr>
        <p:spPr>
          <a:xfrm rot="473">
            <a:off x="941487" y="3894525"/>
            <a:ext cx="43602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1" name="Google Shape;331;p20"/>
          <p:cNvGrpSpPr/>
          <p:nvPr/>
        </p:nvGrpSpPr>
        <p:grpSpPr>
          <a:xfrm>
            <a:off x="682475" y="630494"/>
            <a:ext cx="7913112" cy="3948295"/>
            <a:chOff x="682475" y="630494"/>
            <a:chExt cx="7913112" cy="3948295"/>
          </a:xfrm>
        </p:grpSpPr>
        <p:sp>
          <p:nvSpPr>
            <p:cNvPr id="332" name="Google Shape;332;p20"/>
            <p:cNvSpPr/>
            <p:nvPr/>
          </p:nvSpPr>
          <p:spPr>
            <a:xfrm>
              <a:off x="2499875" y="13439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5794105" y="16581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7918742" y="39857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2007242" y="44044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781392" y="2397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1195625" y="19408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1024050" y="42366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7506975" y="3609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5765525" y="8699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5035450" y="43637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3028805" y="7902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1752213" y="6304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682475" y="11423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8424000" y="30666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" name="Google Shape;346;p20"/>
          <p:cNvSpPr txBox="1">
            <a:spLocks noGrp="1"/>
          </p:cNvSpPr>
          <p:nvPr>
            <p:ph type="title" idx="2"/>
          </p:nvPr>
        </p:nvSpPr>
        <p:spPr>
          <a:xfrm>
            <a:off x="941488" y="2192188"/>
            <a:ext cx="4360200" cy="151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09374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1"/>
          <p:cNvSpPr txBox="1">
            <a:spLocks noGrp="1"/>
          </p:cNvSpPr>
          <p:nvPr>
            <p:ph type="title" hasCustomPrompt="1"/>
          </p:nvPr>
        </p:nvSpPr>
        <p:spPr>
          <a:xfrm rot="459">
            <a:off x="2323350" y="1033825"/>
            <a:ext cx="4497300" cy="26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50" name="Google Shape;350;p21"/>
          <p:cNvSpPr txBox="1">
            <a:spLocks noGrp="1"/>
          </p:cNvSpPr>
          <p:nvPr>
            <p:ph type="subTitle" idx="1"/>
          </p:nvPr>
        </p:nvSpPr>
        <p:spPr>
          <a:xfrm>
            <a:off x="3035950" y="3669575"/>
            <a:ext cx="30720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1" name="Google Shape;351;p21"/>
          <p:cNvGrpSpPr/>
          <p:nvPr/>
        </p:nvGrpSpPr>
        <p:grpSpPr>
          <a:xfrm>
            <a:off x="870238" y="539988"/>
            <a:ext cx="7366400" cy="4033098"/>
            <a:chOff x="870238" y="539988"/>
            <a:chExt cx="7366400" cy="4033098"/>
          </a:xfrm>
        </p:grpSpPr>
        <p:sp>
          <p:nvSpPr>
            <p:cNvPr id="352" name="Google Shape;352;p21"/>
            <p:cNvSpPr/>
            <p:nvPr/>
          </p:nvSpPr>
          <p:spPr>
            <a:xfrm>
              <a:off x="7265150" y="7454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6913055" y="9596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7967305" y="3119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6327342" y="39817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1652017" y="3495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875167" y="22194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2528642" y="15780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1145992" y="5399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5376475" y="11884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3758625" y="5856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2864375" y="12912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1166325" y="19694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870238" y="8929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1889175" y="30880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994750" y="43033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1"/>
            <p:cNvSpPr/>
            <p:nvPr/>
          </p:nvSpPr>
          <p:spPr>
            <a:xfrm>
              <a:off x="3930200" y="42535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1"/>
            <p:cNvSpPr/>
            <p:nvPr/>
          </p:nvSpPr>
          <p:spPr>
            <a:xfrm>
              <a:off x="6649075" y="44132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1"/>
            <p:cNvSpPr/>
            <p:nvPr/>
          </p:nvSpPr>
          <p:spPr>
            <a:xfrm>
              <a:off x="8010350" y="35794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8065050" y="7143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7962375" y="12078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384601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2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2"/>
          <p:cNvSpPr txBox="1">
            <a:spLocks noGrp="1"/>
          </p:cNvSpPr>
          <p:nvPr>
            <p:ph type="subTitle" idx="1"/>
          </p:nvPr>
        </p:nvSpPr>
        <p:spPr>
          <a:xfrm>
            <a:off x="1280413" y="2852900"/>
            <a:ext cx="2683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22"/>
          <p:cNvSpPr txBox="1">
            <a:spLocks noGrp="1"/>
          </p:cNvSpPr>
          <p:nvPr>
            <p:ph type="subTitle" idx="2"/>
          </p:nvPr>
        </p:nvSpPr>
        <p:spPr>
          <a:xfrm>
            <a:off x="5180184" y="2852900"/>
            <a:ext cx="2683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22"/>
          <p:cNvSpPr txBox="1">
            <a:spLocks noGrp="1"/>
          </p:cNvSpPr>
          <p:nvPr>
            <p:ph type="title"/>
          </p:nvPr>
        </p:nvSpPr>
        <p:spPr>
          <a:xfrm>
            <a:off x="1016963" y="2179350"/>
            <a:ext cx="32103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22"/>
          <p:cNvSpPr txBox="1">
            <a:spLocks noGrp="1"/>
          </p:cNvSpPr>
          <p:nvPr>
            <p:ph type="title" idx="3"/>
          </p:nvPr>
        </p:nvSpPr>
        <p:spPr>
          <a:xfrm>
            <a:off x="4916737" y="2179350"/>
            <a:ext cx="32103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378" name="Google Shape;378;p22"/>
          <p:cNvGrpSpPr/>
          <p:nvPr/>
        </p:nvGrpSpPr>
        <p:grpSpPr>
          <a:xfrm>
            <a:off x="426430" y="539988"/>
            <a:ext cx="8291282" cy="4314976"/>
            <a:chOff x="426430" y="539988"/>
            <a:chExt cx="8291282" cy="4314976"/>
          </a:xfrm>
        </p:grpSpPr>
        <p:sp>
          <p:nvSpPr>
            <p:cNvPr id="379" name="Google Shape;379;p22"/>
            <p:cNvSpPr/>
            <p:nvPr/>
          </p:nvSpPr>
          <p:spPr>
            <a:xfrm>
              <a:off x="5128555" y="5399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1807355" y="6052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8546125" y="38720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548425" y="2114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6523180" y="714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8468880" y="323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269900" y="5472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634213" y="32389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426430" y="43615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4118705" y="6467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4989855" y="46805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4564655" y="36976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4366438" y="2354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22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22"/>
          <p:cNvSpPr/>
          <p:nvPr/>
        </p:nvSpPr>
        <p:spPr>
          <a:xfrm>
            <a:off x="1553588" y="15106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2"/>
          <p:cNvSpPr/>
          <p:nvPr/>
        </p:nvSpPr>
        <p:spPr>
          <a:xfrm>
            <a:off x="4227280" y="43615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2"/>
          <p:cNvSpPr/>
          <p:nvPr/>
        </p:nvSpPr>
        <p:spPr>
          <a:xfrm>
            <a:off x="5897130" y="1503350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2"/>
          <p:cNvSpPr/>
          <p:nvPr/>
        </p:nvSpPr>
        <p:spPr>
          <a:xfrm>
            <a:off x="7035655" y="1751150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88141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Title and two columns 4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3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3"/>
          <p:cNvSpPr txBox="1">
            <a:spLocks noGrp="1"/>
          </p:cNvSpPr>
          <p:nvPr>
            <p:ph type="subTitle" idx="1"/>
          </p:nvPr>
        </p:nvSpPr>
        <p:spPr>
          <a:xfrm>
            <a:off x="1280413" y="4014950"/>
            <a:ext cx="2683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23"/>
          <p:cNvSpPr txBox="1">
            <a:spLocks noGrp="1"/>
          </p:cNvSpPr>
          <p:nvPr>
            <p:ph type="subTitle" idx="2"/>
          </p:nvPr>
        </p:nvSpPr>
        <p:spPr>
          <a:xfrm>
            <a:off x="5180184" y="4014950"/>
            <a:ext cx="2683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23"/>
          <p:cNvSpPr txBox="1">
            <a:spLocks noGrp="1"/>
          </p:cNvSpPr>
          <p:nvPr>
            <p:ph type="title"/>
          </p:nvPr>
        </p:nvSpPr>
        <p:spPr>
          <a:xfrm>
            <a:off x="1016963" y="3341400"/>
            <a:ext cx="32103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23"/>
          <p:cNvSpPr txBox="1">
            <a:spLocks noGrp="1"/>
          </p:cNvSpPr>
          <p:nvPr>
            <p:ph type="title" idx="3"/>
          </p:nvPr>
        </p:nvSpPr>
        <p:spPr>
          <a:xfrm>
            <a:off x="4916737" y="3341400"/>
            <a:ext cx="32103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403" name="Google Shape;403;p23"/>
          <p:cNvGrpSpPr/>
          <p:nvPr/>
        </p:nvGrpSpPr>
        <p:grpSpPr>
          <a:xfrm>
            <a:off x="426430" y="539988"/>
            <a:ext cx="8291282" cy="4314976"/>
            <a:chOff x="426430" y="539988"/>
            <a:chExt cx="8291282" cy="4314976"/>
          </a:xfrm>
        </p:grpSpPr>
        <p:sp>
          <p:nvSpPr>
            <p:cNvPr id="404" name="Google Shape;404;p23"/>
            <p:cNvSpPr/>
            <p:nvPr/>
          </p:nvSpPr>
          <p:spPr>
            <a:xfrm>
              <a:off x="5128555" y="5399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1807355" y="6052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8546125" y="38720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548425" y="2114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6523180" y="714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8468880" y="323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7269900" y="5472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634213" y="32389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426430" y="43615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4118705" y="6467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4989855" y="46805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4564655" y="36976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23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23"/>
          <p:cNvSpPr/>
          <p:nvPr/>
        </p:nvSpPr>
        <p:spPr>
          <a:xfrm>
            <a:off x="4227280" y="43615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187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"/>
          <p:cNvSpPr txBox="1">
            <a:spLocks noGrp="1"/>
          </p:cNvSpPr>
          <p:nvPr>
            <p:ph type="subTitle" idx="1"/>
          </p:nvPr>
        </p:nvSpPr>
        <p:spPr>
          <a:xfrm>
            <a:off x="720000" y="2564988"/>
            <a:ext cx="52611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6" name="Google Shape;136;p9"/>
          <p:cNvGrpSpPr/>
          <p:nvPr/>
        </p:nvGrpSpPr>
        <p:grpSpPr>
          <a:xfrm>
            <a:off x="1237713" y="594318"/>
            <a:ext cx="6833937" cy="3802283"/>
            <a:chOff x="1237713" y="594318"/>
            <a:chExt cx="6833937" cy="3802283"/>
          </a:xfrm>
        </p:grpSpPr>
        <p:sp>
          <p:nvSpPr>
            <p:cNvPr id="137" name="Google Shape;137;p9"/>
            <p:cNvSpPr/>
            <p:nvPr/>
          </p:nvSpPr>
          <p:spPr>
            <a:xfrm>
              <a:off x="5468696" y="5943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5981105" y="34311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4486213" y="9819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3043096" y="6828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4017805" y="42222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3530121" y="38237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6032596" y="41730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1409305" y="41730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2378580" y="11417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7900063" y="10888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1975188" y="3961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1237713" y="608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720000" y="1319713"/>
            <a:ext cx="6358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4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4"/>
          <p:cNvSpPr txBox="1">
            <a:spLocks noGrp="1"/>
          </p:cNvSpPr>
          <p:nvPr>
            <p:ph type="subTitle" idx="1"/>
          </p:nvPr>
        </p:nvSpPr>
        <p:spPr>
          <a:xfrm>
            <a:off x="1133400" y="3017550"/>
            <a:ext cx="2104800" cy="4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24"/>
          <p:cNvSpPr txBox="1">
            <a:spLocks noGrp="1"/>
          </p:cNvSpPr>
          <p:nvPr>
            <p:ph type="subTitle" idx="2"/>
          </p:nvPr>
        </p:nvSpPr>
        <p:spPr>
          <a:xfrm>
            <a:off x="5948625" y="2245925"/>
            <a:ext cx="2104800" cy="4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24"/>
          <p:cNvSpPr txBox="1">
            <a:spLocks noGrp="1"/>
          </p:cNvSpPr>
          <p:nvPr>
            <p:ph type="title"/>
          </p:nvPr>
        </p:nvSpPr>
        <p:spPr>
          <a:xfrm>
            <a:off x="719997" y="2344000"/>
            <a:ext cx="25182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24"/>
          <p:cNvSpPr txBox="1">
            <a:spLocks noGrp="1"/>
          </p:cNvSpPr>
          <p:nvPr>
            <p:ph type="title" idx="3"/>
          </p:nvPr>
        </p:nvSpPr>
        <p:spPr>
          <a:xfrm>
            <a:off x="5948579" y="1572375"/>
            <a:ext cx="25182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424" name="Google Shape;424;p24"/>
          <p:cNvGrpSpPr/>
          <p:nvPr/>
        </p:nvGrpSpPr>
        <p:grpSpPr>
          <a:xfrm>
            <a:off x="510075" y="452800"/>
            <a:ext cx="8082166" cy="4382998"/>
            <a:chOff x="548425" y="452800"/>
            <a:chExt cx="8082166" cy="4382998"/>
          </a:xfrm>
        </p:grpSpPr>
        <p:sp>
          <p:nvSpPr>
            <p:cNvPr id="425" name="Google Shape;425;p24"/>
            <p:cNvSpPr/>
            <p:nvPr/>
          </p:nvSpPr>
          <p:spPr>
            <a:xfrm>
              <a:off x="3913050" y="4676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4"/>
            <p:cNvSpPr/>
            <p:nvPr/>
          </p:nvSpPr>
          <p:spPr>
            <a:xfrm>
              <a:off x="5128555" y="5399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4"/>
            <p:cNvSpPr/>
            <p:nvPr/>
          </p:nvSpPr>
          <p:spPr>
            <a:xfrm>
              <a:off x="1807355" y="4528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4"/>
            <p:cNvSpPr/>
            <p:nvPr/>
          </p:nvSpPr>
          <p:spPr>
            <a:xfrm>
              <a:off x="7098325" y="28814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4"/>
            <p:cNvSpPr/>
            <p:nvPr/>
          </p:nvSpPr>
          <p:spPr>
            <a:xfrm>
              <a:off x="548425" y="2114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4"/>
            <p:cNvSpPr/>
            <p:nvPr/>
          </p:nvSpPr>
          <p:spPr>
            <a:xfrm>
              <a:off x="6523180" y="714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4"/>
            <p:cNvSpPr/>
            <p:nvPr/>
          </p:nvSpPr>
          <p:spPr>
            <a:xfrm>
              <a:off x="8468880" y="323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4"/>
            <p:cNvSpPr/>
            <p:nvPr/>
          </p:nvSpPr>
          <p:spPr>
            <a:xfrm>
              <a:off x="7269900" y="5472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4"/>
            <p:cNvSpPr/>
            <p:nvPr/>
          </p:nvSpPr>
          <p:spPr>
            <a:xfrm>
              <a:off x="634213" y="32389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4"/>
            <p:cNvSpPr/>
            <p:nvPr/>
          </p:nvSpPr>
          <p:spPr>
            <a:xfrm>
              <a:off x="3404280" y="43492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4"/>
            <p:cNvSpPr/>
            <p:nvPr/>
          </p:nvSpPr>
          <p:spPr>
            <a:xfrm>
              <a:off x="1645630" y="42853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4"/>
            <p:cNvSpPr/>
            <p:nvPr/>
          </p:nvSpPr>
          <p:spPr>
            <a:xfrm>
              <a:off x="4118705" y="4943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4"/>
            <p:cNvSpPr/>
            <p:nvPr/>
          </p:nvSpPr>
          <p:spPr>
            <a:xfrm>
              <a:off x="6361455" y="4528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4"/>
            <p:cNvSpPr/>
            <p:nvPr/>
          </p:nvSpPr>
          <p:spPr>
            <a:xfrm>
              <a:off x="5555255" y="30880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4"/>
            <p:cNvSpPr/>
            <p:nvPr/>
          </p:nvSpPr>
          <p:spPr>
            <a:xfrm>
              <a:off x="4366438" y="2354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24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24"/>
          <p:cNvSpPr txBox="1">
            <a:spLocks noGrp="1"/>
          </p:cNvSpPr>
          <p:nvPr>
            <p:ph type="subTitle" idx="5"/>
          </p:nvPr>
        </p:nvSpPr>
        <p:spPr>
          <a:xfrm>
            <a:off x="5948675" y="3791875"/>
            <a:ext cx="2104800" cy="4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24"/>
          <p:cNvSpPr txBox="1">
            <a:spLocks noGrp="1"/>
          </p:cNvSpPr>
          <p:nvPr>
            <p:ph type="title" idx="6"/>
          </p:nvPr>
        </p:nvSpPr>
        <p:spPr>
          <a:xfrm>
            <a:off x="5948629" y="3118325"/>
            <a:ext cx="25182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63948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5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5"/>
          <p:cNvSpPr txBox="1">
            <a:spLocks noGrp="1"/>
          </p:cNvSpPr>
          <p:nvPr>
            <p:ph type="subTitle" idx="1"/>
          </p:nvPr>
        </p:nvSpPr>
        <p:spPr>
          <a:xfrm>
            <a:off x="918872" y="3712100"/>
            <a:ext cx="2104800" cy="71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25"/>
          <p:cNvSpPr txBox="1">
            <a:spLocks noGrp="1"/>
          </p:cNvSpPr>
          <p:nvPr>
            <p:ph type="subTitle" idx="2"/>
          </p:nvPr>
        </p:nvSpPr>
        <p:spPr>
          <a:xfrm>
            <a:off x="3537104" y="3712100"/>
            <a:ext cx="2104800" cy="71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25"/>
          <p:cNvSpPr txBox="1">
            <a:spLocks noGrp="1"/>
          </p:cNvSpPr>
          <p:nvPr>
            <p:ph type="title"/>
          </p:nvPr>
        </p:nvSpPr>
        <p:spPr>
          <a:xfrm>
            <a:off x="712172" y="3038550"/>
            <a:ext cx="2518200" cy="63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25"/>
          <p:cNvSpPr txBox="1">
            <a:spLocks noGrp="1"/>
          </p:cNvSpPr>
          <p:nvPr>
            <p:ph type="title" idx="3"/>
          </p:nvPr>
        </p:nvSpPr>
        <p:spPr>
          <a:xfrm>
            <a:off x="3330404" y="3038550"/>
            <a:ext cx="2518200" cy="63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449" name="Google Shape;449;p25"/>
          <p:cNvGrpSpPr/>
          <p:nvPr/>
        </p:nvGrpSpPr>
        <p:grpSpPr>
          <a:xfrm>
            <a:off x="367263" y="539988"/>
            <a:ext cx="8377379" cy="4295810"/>
            <a:chOff x="405613" y="539988"/>
            <a:chExt cx="8377379" cy="4295810"/>
          </a:xfrm>
        </p:grpSpPr>
        <p:sp>
          <p:nvSpPr>
            <p:cNvPr id="450" name="Google Shape;450;p25"/>
            <p:cNvSpPr/>
            <p:nvPr/>
          </p:nvSpPr>
          <p:spPr>
            <a:xfrm>
              <a:off x="3989250" y="4676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5128555" y="5399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807355" y="12910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6133925" y="20375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548425" y="2114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6523180" y="714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621280" y="323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7269900" y="5472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405613" y="33151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3404280" y="43492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1036030" y="45901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118705" y="5705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5980455" y="46043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5783855" y="27832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2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25"/>
          <p:cNvSpPr txBox="1">
            <a:spLocks noGrp="1"/>
          </p:cNvSpPr>
          <p:nvPr>
            <p:ph type="subTitle" idx="5"/>
          </p:nvPr>
        </p:nvSpPr>
        <p:spPr>
          <a:xfrm>
            <a:off x="6155329" y="3712100"/>
            <a:ext cx="2104800" cy="71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25"/>
          <p:cNvSpPr txBox="1">
            <a:spLocks noGrp="1"/>
          </p:cNvSpPr>
          <p:nvPr>
            <p:ph type="title" idx="6"/>
          </p:nvPr>
        </p:nvSpPr>
        <p:spPr>
          <a:xfrm>
            <a:off x="5948629" y="3038550"/>
            <a:ext cx="2518200" cy="63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61455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6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6"/>
          <p:cNvSpPr txBox="1">
            <a:spLocks noGrp="1"/>
          </p:cNvSpPr>
          <p:nvPr>
            <p:ph type="subTitle" idx="1"/>
          </p:nvPr>
        </p:nvSpPr>
        <p:spPr>
          <a:xfrm>
            <a:off x="1851150" y="1410000"/>
            <a:ext cx="2079000" cy="9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26"/>
          <p:cNvSpPr txBox="1">
            <a:spLocks noGrp="1"/>
          </p:cNvSpPr>
          <p:nvPr>
            <p:ph type="subTitle" idx="2"/>
          </p:nvPr>
        </p:nvSpPr>
        <p:spPr>
          <a:xfrm>
            <a:off x="5213826" y="3521226"/>
            <a:ext cx="2079000" cy="9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26"/>
          <p:cNvSpPr txBox="1">
            <a:spLocks noGrp="1"/>
          </p:cNvSpPr>
          <p:nvPr>
            <p:ph type="title"/>
          </p:nvPr>
        </p:nvSpPr>
        <p:spPr>
          <a:xfrm>
            <a:off x="1851147" y="736450"/>
            <a:ext cx="20790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26"/>
          <p:cNvSpPr txBox="1">
            <a:spLocks noGrp="1"/>
          </p:cNvSpPr>
          <p:nvPr>
            <p:ph type="title" idx="3"/>
          </p:nvPr>
        </p:nvSpPr>
        <p:spPr>
          <a:xfrm>
            <a:off x="5213825" y="2686450"/>
            <a:ext cx="2079000" cy="7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473" name="Google Shape;473;p26"/>
          <p:cNvGrpSpPr/>
          <p:nvPr/>
        </p:nvGrpSpPr>
        <p:grpSpPr>
          <a:xfrm>
            <a:off x="548425" y="387588"/>
            <a:ext cx="8082166" cy="4476676"/>
            <a:chOff x="548425" y="387588"/>
            <a:chExt cx="8082166" cy="4476676"/>
          </a:xfrm>
        </p:grpSpPr>
        <p:sp>
          <p:nvSpPr>
            <p:cNvPr id="474" name="Google Shape;474;p26"/>
            <p:cNvSpPr/>
            <p:nvPr/>
          </p:nvSpPr>
          <p:spPr>
            <a:xfrm>
              <a:off x="3913050" y="45236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5128555" y="3875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1807355" y="4528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7660900" y="42926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548425" y="2114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7888330" y="37554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8468880" y="323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7574700" y="5472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634213" y="32389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2489880" y="45778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932405" y="45163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7888330" y="23777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6629355" y="46898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1204717" y="21148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927463" y="1174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1977185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27"/>
          <p:cNvGrpSpPr/>
          <p:nvPr/>
        </p:nvGrpSpPr>
        <p:grpSpPr>
          <a:xfrm>
            <a:off x="548425" y="452800"/>
            <a:ext cx="8082166" cy="4325964"/>
            <a:chOff x="548425" y="452800"/>
            <a:chExt cx="8082166" cy="4325964"/>
          </a:xfrm>
        </p:grpSpPr>
        <p:sp>
          <p:nvSpPr>
            <p:cNvPr id="491" name="Google Shape;491;p27"/>
            <p:cNvSpPr/>
            <p:nvPr/>
          </p:nvSpPr>
          <p:spPr>
            <a:xfrm>
              <a:off x="4141650" y="44474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4214155" y="3283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1807355" y="4528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8165125" y="43292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548425" y="2114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6523180" y="714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8468880" y="323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7269900" y="5472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634213" y="32389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404280" y="43492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1645630" y="42853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4118705" y="4943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6361455" y="46043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4945655" y="40786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4366438" y="2354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6" name="Google Shape;506;p27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 txBox="1">
            <a:spLocks noGrp="1"/>
          </p:cNvSpPr>
          <p:nvPr>
            <p:ph type="subTitle" idx="1"/>
          </p:nvPr>
        </p:nvSpPr>
        <p:spPr>
          <a:xfrm>
            <a:off x="5488113" y="2047325"/>
            <a:ext cx="2331600" cy="7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27"/>
          <p:cNvSpPr txBox="1">
            <a:spLocks noGrp="1"/>
          </p:cNvSpPr>
          <p:nvPr>
            <p:ph type="subTitle" idx="2"/>
          </p:nvPr>
        </p:nvSpPr>
        <p:spPr>
          <a:xfrm>
            <a:off x="5488113" y="3777550"/>
            <a:ext cx="2331600" cy="7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9" name="Google Shape;509;p27"/>
          <p:cNvSpPr txBox="1">
            <a:spLocks noGrp="1"/>
          </p:cNvSpPr>
          <p:nvPr>
            <p:ph type="title"/>
          </p:nvPr>
        </p:nvSpPr>
        <p:spPr>
          <a:xfrm>
            <a:off x="5488112" y="1373775"/>
            <a:ext cx="23316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510" name="Google Shape;510;p27"/>
          <p:cNvSpPr txBox="1">
            <a:spLocks noGrp="1"/>
          </p:cNvSpPr>
          <p:nvPr>
            <p:ph type="title" idx="3"/>
          </p:nvPr>
        </p:nvSpPr>
        <p:spPr>
          <a:xfrm>
            <a:off x="5488113" y="3094575"/>
            <a:ext cx="23316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27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3381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1_Title and two columns 4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8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8"/>
          <p:cNvSpPr txBox="1">
            <a:spLocks noGrp="1"/>
          </p:cNvSpPr>
          <p:nvPr>
            <p:ph type="subTitle" idx="1"/>
          </p:nvPr>
        </p:nvSpPr>
        <p:spPr>
          <a:xfrm>
            <a:off x="741725" y="1337875"/>
            <a:ext cx="3729900" cy="29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rgbClr val="E9E2C9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5" name="Google Shape;515;p28"/>
          <p:cNvSpPr txBox="1">
            <a:spLocks noGrp="1"/>
          </p:cNvSpPr>
          <p:nvPr>
            <p:ph type="subTitle" idx="2"/>
          </p:nvPr>
        </p:nvSpPr>
        <p:spPr>
          <a:xfrm>
            <a:off x="4694110" y="1337875"/>
            <a:ext cx="3729900" cy="29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516" name="Google Shape;516;p28"/>
          <p:cNvGrpSpPr/>
          <p:nvPr/>
        </p:nvGrpSpPr>
        <p:grpSpPr>
          <a:xfrm>
            <a:off x="548425" y="452800"/>
            <a:ext cx="8082166" cy="4325964"/>
            <a:chOff x="548425" y="452800"/>
            <a:chExt cx="8082166" cy="4325964"/>
          </a:xfrm>
        </p:grpSpPr>
        <p:sp>
          <p:nvSpPr>
            <p:cNvPr id="517" name="Google Shape;517;p28"/>
            <p:cNvSpPr/>
            <p:nvPr/>
          </p:nvSpPr>
          <p:spPr>
            <a:xfrm>
              <a:off x="4141650" y="44474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4290355" y="34355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1807355" y="4528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8165125" y="43292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548425" y="2114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6523180" y="714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8468880" y="323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7269900" y="5472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634213" y="32389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3404280" y="43492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1645630" y="42853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4118705" y="4943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6361455" y="46043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5326655" y="44596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366438" y="2354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2" name="Google Shape;532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8394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9"/>
          <p:cNvSpPr txBox="1">
            <a:spLocks noGrp="1"/>
          </p:cNvSpPr>
          <p:nvPr>
            <p:ph type="subTitle" idx="1"/>
          </p:nvPr>
        </p:nvSpPr>
        <p:spPr>
          <a:xfrm rot="-335">
            <a:off x="4709950" y="1566050"/>
            <a:ext cx="3077100" cy="29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29"/>
          <p:cNvGrpSpPr/>
          <p:nvPr/>
        </p:nvGrpSpPr>
        <p:grpSpPr>
          <a:xfrm>
            <a:off x="1521425" y="1394613"/>
            <a:ext cx="6998541" cy="3374785"/>
            <a:chOff x="1521425" y="1394613"/>
            <a:chExt cx="6998541" cy="3374785"/>
          </a:xfrm>
        </p:grpSpPr>
        <p:sp>
          <p:nvSpPr>
            <p:cNvPr id="537" name="Google Shape;537;p29"/>
            <p:cNvSpPr/>
            <p:nvPr/>
          </p:nvSpPr>
          <p:spPr>
            <a:xfrm>
              <a:off x="3682430" y="13946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4257613" y="42291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2248338" y="17346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8358255" y="14716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1521425" y="14019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7885130" y="22608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3026730" y="43511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7513538" y="46096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5" name="Google Shape;545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8074380" y="37674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8832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0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0"/>
          <p:cNvSpPr txBox="1">
            <a:spLocks noGrp="1"/>
          </p:cNvSpPr>
          <p:nvPr>
            <p:ph type="title"/>
          </p:nvPr>
        </p:nvSpPr>
        <p:spPr>
          <a:xfrm rot="-907">
            <a:off x="720000" y="3125256"/>
            <a:ext cx="34104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50" name="Google Shape;550;p30"/>
          <p:cNvSpPr txBox="1">
            <a:spLocks noGrp="1"/>
          </p:cNvSpPr>
          <p:nvPr>
            <p:ph type="subTitle" idx="1"/>
          </p:nvPr>
        </p:nvSpPr>
        <p:spPr>
          <a:xfrm>
            <a:off x="720125" y="1358850"/>
            <a:ext cx="4447500" cy="15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51" name="Google Shape;551;p30"/>
          <p:cNvGrpSpPr/>
          <p:nvPr/>
        </p:nvGrpSpPr>
        <p:grpSpPr>
          <a:xfrm>
            <a:off x="1049930" y="610488"/>
            <a:ext cx="7324387" cy="3993010"/>
            <a:chOff x="1049930" y="610488"/>
            <a:chExt cx="7324387" cy="3993010"/>
          </a:xfrm>
        </p:grpSpPr>
        <p:sp>
          <p:nvSpPr>
            <p:cNvPr id="552" name="Google Shape;552;p30"/>
            <p:cNvSpPr/>
            <p:nvPr/>
          </p:nvSpPr>
          <p:spPr>
            <a:xfrm>
              <a:off x="7417550" y="897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8103280" y="13588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4231775" y="7380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2115025" y="10291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3405025" y="40153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6605075" y="44437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3663130" y="6104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1546380" y="7848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2957555" y="42693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1049930" y="38702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6217030" y="40445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8212605" y="41372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5553030" y="7234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6956144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1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31"/>
          <p:cNvSpPr txBox="1">
            <a:spLocks noGrp="1"/>
          </p:cNvSpPr>
          <p:nvPr>
            <p:ph type="title"/>
          </p:nvPr>
        </p:nvSpPr>
        <p:spPr>
          <a:xfrm rot="-907">
            <a:off x="2866812" y="3069006"/>
            <a:ext cx="34104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8" name="Google Shape;568;p31"/>
          <p:cNvSpPr txBox="1">
            <a:spLocks noGrp="1"/>
          </p:cNvSpPr>
          <p:nvPr>
            <p:ph type="subTitle" idx="1"/>
          </p:nvPr>
        </p:nvSpPr>
        <p:spPr>
          <a:xfrm>
            <a:off x="1157862" y="1378800"/>
            <a:ext cx="6828300" cy="12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69" name="Google Shape;569;p31"/>
          <p:cNvGrpSpPr/>
          <p:nvPr/>
        </p:nvGrpSpPr>
        <p:grpSpPr>
          <a:xfrm>
            <a:off x="1049930" y="610488"/>
            <a:ext cx="7324387" cy="3993010"/>
            <a:chOff x="1049930" y="610488"/>
            <a:chExt cx="7324387" cy="3993010"/>
          </a:xfrm>
        </p:grpSpPr>
        <p:sp>
          <p:nvSpPr>
            <p:cNvPr id="570" name="Google Shape;570;p31"/>
            <p:cNvSpPr/>
            <p:nvPr/>
          </p:nvSpPr>
          <p:spPr>
            <a:xfrm>
              <a:off x="7417550" y="897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1"/>
            <p:cNvSpPr/>
            <p:nvPr/>
          </p:nvSpPr>
          <p:spPr>
            <a:xfrm>
              <a:off x="8103280" y="13588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4231775" y="7380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2115025" y="10291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3405025" y="40153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6605075" y="44437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3663130" y="6104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1546380" y="7848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2957555" y="42693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1049930" y="38702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6217030" y="40445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8212605" y="41372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5553030" y="7234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704081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2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2"/>
          <p:cNvSpPr txBox="1">
            <a:spLocks noGrp="1"/>
          </p:cNvSpPr>
          <p:nvPr>
            <p:ph type="subTitle" idx="1"/>
          </p:nvPr>
        </p:nvSpPr>
        <p:spPr>
          <a:xfrm>
            <a:off x="4285125" y="2561000"/>
            <a:ext cx="4138800" cy="11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32"/>
          <p:cNvSpPr txBox="1">
            <a:spLocks noGrp="1"/>
          </p:cNvSpPr>
          <p:nvPr>
            <p:ph type="title"/>
          </p:nvPr>
        </p:nvSpPr>
        <p:spPr>
          <a:xfrm>
            <a:off x="3677400" y="1556213"/>
            <a:ext cx="47466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587" name="Google Shape;587;p32"/>
          <p:cNvGrpSpPr/>
          <p:nvPr/>
        </p:nvGrpSpPr>
        <p:grpSpPr>
          <a:xfrm>
            <a:off x="593730" y="709956"/>
            <a:ext cx="7830282" cy="3718132"/>
            <a:chOff x="593730" y="709956"/>
            <a:chExt cx="7830282" cy="3718132"/>
          </a:xfrm>
        </p:grpSpPr>
        <p:sp>
          <p:nvSpPr>
            <p:cNvPr id="588" name="Google Shape;588;p32"/>
            <p:cNvSpPr/>
            <p:nvPr/>
          </p:nvSpPr>
          <p:spPr>
            <a:xfrm>
              <a:off x="7417550" y="897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6934430" y="13055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4796375" y="9920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3508680" y="25717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5140780" y="42537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8252425" y="39120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593730" y="23684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3108217" y="99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2364475" y="7099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281914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3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33"/>
          <p:cNvSpPr txBox="1">
            <a:spLocks noGrp="1"/>
          </p:cNvSpPr>
          <p:nvPr>
            <p:ph type="subTitle" idx="1"/>
          </p:nvPr>
        </p:nvSpPr>
        <p:spPr>
          <a:xfrm>
            <a:off x="2129813" y="2560988"/>
            <a:ext cx="4884300" cy="10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33"/>
          <p:cNvSpPr txBox="1">
            <a:spLocks noGrp="1"/>
          </p:cNvSpPr>
          <p:nvPr>
            <p:ph type="title"/>
          </p:nvPr>
        </p:nvSpPr>
        <p:spPr>
          <a:xfrm>
            <a:off x="2129888" y="1556213"/>
            <a:ext cx="48843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601" name="Google Shape;601;p33"/>
          <p:cNvGrpSpPr/>
          <p:nvPr/>
        </p:nvGrpSpPr>
        <p:grpSpPr>
          <a:xfrm>
            <a:off x="593730" y="709956"/>
            <a:ext cx="7830282" cy="3718132"/>
            <a:chOff x="593730" y="709956"/>
            <a:chExt cx="7830282" cy="3718132"/>
          </a:xfrm>
        </p:grpSpPr>
        <p:sp>
          <p:nvSpPr>
            <p:cNvPr id="602" name="Google Shape;602;p33"/>
            <p:cNvSpPr/>
            <p:nvPr/>
          </p:nvSpPr>
          <p:spPr>
            <a:xfrm>
              <a:off x="7417550" y="897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6934430" y="13055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4796375" y="9920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2213280" y="33337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5140780" y="42537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8252425" y="39120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593730" y="23684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3108217" y="99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2364475" y="7099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3095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0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"/>
          <p:cNvSpPr txBox="1">
            <a:spLocks noGrp="1"/>
          </p:cNvSpPr>
          <p:nvPr>
            <p:ph type="title"/>
          </p:nvPr>
        </p:nvSpPr>
        <p:spPr>
          <a:xfrm>
            <a:off x="1389750" y="540000"/>
            <a:ext cx="6364500" cy="13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0"/>
          <p:cNvSpPr/>
          <p:nvPr/>
        </p:nvSpPr>
        <p:spPr>
          <a:xfrm>
            <a:off x="1730746" y="2397418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"/>
          <p:cNvSpPr/>
          <p:nvPr/>
        </p:nvSpPr>
        <p:spPr>
          <a:xfrm>
            <a:off x="6474725" y="4029219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0"/>
          <p:cNvSpPr/>
          <p:nvPr/>
        </p:nvSpPr>
        <p:spPr>
          <a:xfrm>
            <a:off x="1963521" y="3139093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"/>
          <p:cNvSpPr/>
          <p:nvPr/>
        </p:nvSpPr>
        <p:spPr>
          <a:xfrm>
            <a:off x="7335655" y="39069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"/>
          <p:cNvSpPr/>
          <p:nvPr/>
        </p:nvSpPr>
        <p:spPr>
          <a:xfrm>
            <a:off x="864771" y="1797593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0"/>
          <p:cNvSpPr/>
          <p:nvPr/>
        </p:nvSpPr>
        <p:spPr>
          <a:xfrm>
            <a:off x="8306571" y="1522243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0"/>
          <p:cNvSpPr/>
          <p:nvPr/>
        </p:nvSpPr>
        <p:spPr>
          <a:xfrm>
            <a:off x="7201675" y="25717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"/>
          <p:cNvSpPr/>
          <p:nvPr/>
        </p:nvSpPr>
        <p:spPr>
          <a:xfrm>
            <a:off x="8424005" y="33548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"/>
          <p:cNvSpPr/>
          <p:nvPr/>
        </p:nvSpPr>
        <p:spPr>
          <a:xfrm>
            <a:off x="1202230" y="291012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"/>
          <p:cNvSpPr/>
          <p:nvPr/>
        </p:nvSpPr>
        <p:spPr>
          <a:xfrm>
            <a:off x="1202233" y="3956868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0"/>
          <p:cNvSpPr/>
          <p:nvPr/>
        </p:nvSpPr>
        <p:spPr>
          <a:xfrm>
            <a:off x="8007775" y="2689769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4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4"/>
          <p:cNvSpPr txBox="1">
            <a:spLocks noGrp="1"/>
          </p:cNvSpPr>
          <p:nvPr>
            <p:ph type="subTitle" idx="1"/>
          </p:nvPr>
        </p:nvSpPr>
        <p:spPr>
          <a:xfrm>
            <a:off x="5701650" y="2271725"/>
            <a:ext cx="27225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615" name="Google Shape;615;p34"/>
          <p:cNvGrpSpPr/>
          <p:nvPr/>
        </p:nvGrpSpPr>
        <p:grpSpPr>
          <a:xfrm>
            <a:off x="386700" y="1363888"/>
            <a:ext cx="8037312" cy="3132101"/>
            <a:chOff x="386700" y="1363888"/>
            <a:chExt cx="8037312" cy="3132101"/>
          </a:xfrm>
        </p:grpSpPr>
        <p:sp>
          <p:nvSpPr>
            <p:cNvPr id="616" name="Google Shape;616;p34"/>
            <p:cNvSpPr/>
            <p:nvPr/>
          </p:nvSpPr>
          <p:spPr>
            <a:xfrm>
              <a:off x="6695000" y="1757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4"/>
            <p:cNvSpPr/>
            <p:nvPr/>
          </p:nvSpPr>
          <p:spPr>
            <a:xfrm>
              <a:off x="6910330" y="1998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6133480" y="39581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4"/>
            <p:cNvSpPr/>
            <p:nvPr/>
          </p:nvSpPr>
          <p:spPr>
            <a:xfrm>
              <a:off x="7829730" y="43216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4"/>
            <p:cNvSpPr/>
            <p:nvPr/>
          </p:nvSpPr>
          <p:spPr>
            <a:xfrm>
              <a:off x="5342355" y="13638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4"/>
            <p:cNvSpPr/>
            <p:nvPr/>
          </p:nvSpPr>
          <p:spPr>
            <a:xfrm>
              <a:off x="558280" y="2546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4"/>
            <p:cNvSpPr/>
            <p:nvPr/>
          </p:nvSpPr>
          <p:spPr>
            <a:xfrm>
              <a:off x="7935100" y="16719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4"/>
            <p:cNvSpPr/>
            <p:nvPr/>
          </p:nvSpPr>
          <p:spPr>
            <a:xfrm>
              <a:off x="6500250" y="42234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8252425" y="39654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5651200" y="17805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462700" y="17805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386700" y="38056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5317536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5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35"/>
          <p:cNvSpPr txBox="1">
            <a:spLocks noGrp="1"/>
          </p:cNvSpPr>
          <p:nvPr>
            <p:ph type="subTitle" idx="1"/>
          </p:nvPr>
        </p:nvSpPr>
        <p:spPr>
          <a:xfrm>
            <a:off x="1945650" y="3741125"/>
            <a:ext cx="52527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3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632" name="Google Shape;632;p35"/>
          <p:cNvGrpSpPr/>
          <p:nvPr/>
        </p:nvGrpSpPr>
        <p:grpSpPr>
          <a:xfrm>
            <a:off x="386700" y="1671981"/>
            <a:ext cx="8037312" cy="2824007"/>
            <a:chOff x="386700" y="1671981"/>
            <a:chExt cx="8037312" cy="2824007"/>
          </a:xfrm>
        </p:grpSpPr>
        <p:sp>
          <p:nvSpPr>
            <p:cNvPr id="633" name="Google Shape;633;p35"/>
            <p:cNvSpPr/>
            <p:nvPr/>
          </p:nvSpPr>
          <p:spPr>
            <a:xfrm>
              <a:off x="6695000" y="1757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6910330" y="1998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1492180" y="3407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7829730" y="43216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1142130" y="41252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558280" y="2546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7935100" y="16719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1247725" y="22835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8252425" y="39654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1945650" y="16719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462700" y="17805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386700" y="38056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325706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6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36"/>
          <p:cNvSpPr txBox="1">
            <a:spLocks noGrp="1"/>
          </p:cNvSpPr>
          <p:nvPr>
            <p:ph type="subTitle" idx="1"/>
          </p:nvPr>
        </p:nvSpPr>
        <p:spPr>
          <a:xfrm>
            <a:off x="1188725" y="3577200"/>
            <a:ext cx="2914800" cy="10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8" name="Google Shape;648;p36"/>
          <p:cNvSpPr txBox="1">
            <a:spLocks noGrp="1"/>
          </p:cNvSpPr>
          <p:nvPr>
            <p:ph type="title"/>
          </p:nvPr>
        </p:nvSpPr>
        <p:spPr>
          <a:xfrm>
            <a:off x="1039050" y="1897150"/>
            <a:ext cx="3213900" cy="1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649" name="Google Shape;649;p36"/>
          <p:cNvGrpSpPr/>
          <p:nvPr/>
        </p:nvGrpSpPr>
        <p:grpSpPr>
          <a:xfrm>
            <a:off x="639142" y="873625"/>
            <a:ext cx="8072124" cy="3551860"/>
            <a:chOff x="639142" y="873625"/>
            <a:chExt cx="8072124" cy="3551860"/>
          </a:xfrm>
        </p:grpSpPr>
        <p:sp>
          <p:nvSpPr>
            <p:cNvPr id="650" name="Google Shape;650;p36"/>
            <p:cNvSpPr/>
            <p:nvPr/>
          </p:nvSpPr>
          <p:spPr>
            <a:xfrm>
              <a:off x="3772900" y="16007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3988230" y="18413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8549555" y="15521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8343142" y="35009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1372892" y="8736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639142" y="28977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979100" y="1381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765275" y="36753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8424000" y="29050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8252425" y="9943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4149950" y="42656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288424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7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7"/>
          <p:cNvSpPr txBox="1">
            <a:spLocks noGrp="1"/>
          </p:cNvSpPr>
          <p:nvPr>
            <p:ph type="subTitle" idx="1"/>
          </p:nvPr>
        </p:nvSpPr>
        <p:spPr>
          <a:xfrm>
            <a:off x="1826250" y="1762850"/>
            <a:ext cx="5491500" cy="6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4" name="Google Shape;664;p37"/>
          <p:cNvSpPr txBox="1">
            <a:spLocks noGrp="1"/>
          </p:cNvSpPr>
          <p:nvPr>
            <p:ph type="title"/>
          </p:nvPr>
        </p:nvSpPr>
        <p:spPr>
          <a:xfrm>
            <a:off x="1692150" y="540000"/>
            <a:ext cx="5759700" cy="12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665" name="Google Shape;665;p37"/>
          <p:cNvGrpSpPr/>
          <p:nvPr/>
        </p:nvGrpSpPr>
        <p:grpSpPr>
          <a:xfrm>
            <a:off x="639142" y="540006"/>
            <a:ext cx="8072124" cy="3295116"/>
            <a:chOff x="639142" y="540006"/>
            <a:chExt cx="8072124" cy="3295116"/>
          </a:xfrm>
        </p:grpSpPr>
        <p:sp>
          <p:nvSpPr>
            <p:cNvPr id="666" name="Google Shape;666;p37"/>
            <p:cNvSpPr/>
            <p:nvPr/>
          </p:nvSpPr>
          <p:spPr>
            <a:xfrm>
              <a:off x="1744075" y="540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1245030" y="27557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8549555" y="15521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8343142" y="35009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1372892" y="8736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639142" y="28977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979100" y="1381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765275" y="36753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8424000" y="29050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8252425" y="9943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118794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8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38"/>
          <p:cNvSpPr txBox="1">
            <a:spLocks noGrp="1"/>
          </p:cNvSpPr>
          <p:nvPr>
            <p:ph type="title" idx="2"/>
          </p:nvPr>
        </p:nvSpPr>
        <p:spPr>
          <a:xfrm>
            <a:off x="720000" y="3994950"/>
            <a:ext cx="23364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0" name="Google Shape;680;p38"/>
          <p:cNvSpPr txBox="1">
            <a:spLocks noGrp="1"/>
          </p:cNvSpPr>
          <p:nvPr>
            <p:ph type="subTitle" idx="1"/>
          </p:nvPr>
        </p:nvSpPr>
        <p:spPr>
          <a:xfrm>
            <a:off x="3485300" y="16419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1" name="Google Shape;681;p38"/>
          <p:cNvSpPr txBox="1">
            <a:spLocks noGrp="1"/>
          </p:cNvSpPr>
          <p:nvPr>
            <p:ph type="title" idx="3"/>
          </p:nvPr>
        </p:nvSpPr>
        <p:spPr>
          <a:xfrm>
            <a:off x="720000" y="2851961"/>
            <a:ext cx="23364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2" name="Google Shape;682;p38"/>
          <p:cNvSpPr txBox="1">
            <a:spLocks noGrp="1"/>
          </p:cNvSpPr>
          <p:nvPr>
            <p:ph type="subTitle" idx="4"/>
          </p:nvPr>
        </p:nvSpPr>
        <p:spPr>
          <a:xfrm>
            <a:off x="3485300" y="2784891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3" name="Google Shape;683;p38"/>
          <p:cNvSpPr txBox="1">
            <a:spLocks noGrp="1"/>
          </p:cNvSpPr>
          <p:nvPr>
            <p:ph type="title" idx="5"/>
          </p:nvPr>
        </p:nvSpPr>
        <p:spPr>
          <a:xfrm>
            <a:off x="720000" y="1708950"/>
            <a:ext cx="23364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4" name="Google Shape;684;p38"/>
          <p:cNvSpPr txBox="1">
            <a:spLocks noGrp="1"/>
          </p:cNvSpPr>
          <p:nvPr>
            <p:ph type="subTitle" idx="6"/>
          </p:nvPr>
        </p:nvSpPr>
        <p:spPr>
          <a:xfrm>
            <a:off x="3485400" y="3927900"/>
            <a:ext cx="22548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85" name="Google Shape;685;p38"/>
          <p:cNvGrpSpPr/>
          <p:nvPr/>
        </p:nvGrpSpPr>
        <p:grpSpPr>
          <a:xfrm>
            <a:off x="477430" y="1331563"/>
            <a:ext cx="8301207" cy="3466164"/>
            <a:chOff x="477430" y="1331563"/>
            <a:chExt cx="8301207" cy="3466164"/>
          </a:xfrm>
        </p:grpSpPr>
        <p:sp>
          <p:nvSpPr>
            <p:cNvPr id="686" name="Google Shape;686;p38"/>
            <p:cNvSpPr/>
            <p:nvPr/>
          </p:nvSpPr>
          <p:spPr>
            <a:xfrm>
              <a:off x="6622063" y="26219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6967355" y="13946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3017450" y="14789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1264175" y="23783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2582675" y="35257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1620525" y="45236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6433300" y="44635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8607050" y="28884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6083580" y="37449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5740205" y="22768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2632805" y="13315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1625455" y="24975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2281155" y="37449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1197855" y="46233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8510205" y="31461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639142" y="33961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477430" y="26105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226567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9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39"/>
          <p:cNvSpPr txBox="1">
            <a:spLocks noGrp="1"/>
          </p:cNvSpPr>
          <p:nvPr>
            <p:ph type="title" idx="2"/>
          </p:nvPr>
        </p:nvSpPr>
        <p:spPr>
          <a:xfrm>
            <a:off x="720012" y="1858988"/>
            <a:ext cx="2603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7" name="Google Shape;707;p39"/>
          <p:cNvSpPr txBox="1">
            <a:spLocks noGrp="1"/>
          </p:cNvSpPr>
          <p:nvPr>
            <p:ph type="subTitle" idx="1"/>
          </p:nvPr>
        </p:nvSpPr>
        <p:spPr>
          <a:xfrm>
            <a:off x="720023" y="2369313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39"/>
          <p:cNvSpPr txBox="1">
            <a:spLocks noGrp="1"/>
          </p:cNvSpPr>
          <p:nvPr>
            <p:ph type="title" idx="3"/>
          </p:nvPr>
        </p:nvSpPr>
        <p:spPr>
          <a:xfrm>
            <a:off x="5820289" y="1858988"/>
            <a:ext cx="2603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9" name="Google Shape;709;p39"/>
          <p:cNvSpPr txBox="1">
            <a:spLocks noGrp="1"/>
          </p:cNvSpPr>
          <p:nvPr>
            <p:ph type="subTitle" idx="4"/>
          </p:nvPr>
        </p:nvSpPr>
        <p:spPr>
          <a:xfrm>
            <a:off x="5820298" y="2369313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39"/>
          <p:cNvSpPr txBox="1">
            <a:spLocks noGrp="1"/>
          </p:cNvSpPr>
          <p:nvPr>
            <p:ph type="title" idx="5"/>
          </p:nvPr>
        </p:nvSpPr>
        <p:spPr>
          <a:xfrm>
            <a:off x="720000" y="3525100"/>
            <a:ext cx="2603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1" name="Google Shape;711;p39"/>
          <p:cNvSpPr txBox="1">
            <a:spLocks noGrp="1"/>
          </p:cNvSpPr>
          <p:nvPr>
            <p:ph type="subTitle" idx="6"/>
          </p:nvPr>
        </p:nvSpPr>
        <p:spPr>
          <a:xfrm>
            <a:off x="720012" y="3963000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39"/>
          <p:cNvSpPr txBox="1">
            <a:spLocks noGrp="1"/>
          </p:cNvSpPr>
          <p:nvPr>
            <p:ph type="title" idx="7"/>
          </p:nvPr>
        </p:nvSpPr>
        <p:spPr>
          <a:xfrm>
            <a:off x="5820275" y="3525100"/>
            <a:ext cx="2603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3" name="Google Shape;713;p39"/>
          <p:cNvSpPr txBox="1">
            <a:spLocks noGrp="1"/>
          </p:cNvSpPr>
          <p:nvPr>
            <p:ph type="subTitle" idx="8"/>
          </p:nvPr>
        </p:nvSpPr>
        <p:spPr>
          <a:xfrm>
            <a:off x="5820287" y="3963000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14" name="Google Shape;714;p39"/>
          <p:cNvGrpSpPr/>
          <p:nvPr/>
        </p:nvGrpSpPr>
        <p:grpSpPr>
          <a:xfrm>
            <a:off x="441455" y="1394006"/>
            <a:ext cx="7937312" cy="2986995"/>
            <a:chOff x="441455" y="1394006"/>
            <a:chExt cx="7937312" cy="2986995"/>
          </a:xfrm>
        </p:grpSpPr>
        <p:sp>
          <p:nvSpPr>
            <p:cNvPr id="715" name="Google Shape;715;p39"/>
            <p:cNvSpPr/>
            <p:nvPr/>
          </p:nvSpPr>
          <p:spPr>
            <a:xfrm>
              <a:off x="4412700" y="1394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6774880" y="14295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3049000" y="32662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811100" y="23112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846750" y="39076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7881150" y="32921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5222750" y="31064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4045230" y="16197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1018330" y="18249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2636155" y="29807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441455" y="42066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8217055" y="35251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5572830" y="32848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7222880" y="16034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8445780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0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32" name="Google Shape;732;p40"/>
          <p:cNvSpPr txBox="1">
            <a:spLocks noGrp="1"/>
          </p:cNvSpPr>
          <p:nvPr>
            <p:ph type="title" idx="2"/>
          </p:nvPr>
        </p:nvSpPr>
        <p:spPr>
          <a:xfrm>
            <a:off x="1834022" y="1660000"/>
            <a:ext cx="2603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3" name="Google Shape;733;p40"/>
          <p:cNvSpPr txBox="1">
            <a:spLocks noGrp="1"/>
          </p:cNvSpPr>
          <p:nvPr>
            <p:ph type="subTitle" idx="1"/>
          </p:nvPr>
        </p:nvSpPr>
        <p:spPr>
          <a:xfrm>
            <a:off x="1834033" y="2170325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4" name="Google Shape;734;p40"/>
          <p:cNvSpPr txBox="1">
            <a:spLocks noGrp="1"/>
          </p:cNvSpPr>
          <p:nvPr>
            <p:ph type="title" idx="3"/>
          </p:nvPr>
        </p:nvSpPr>
        <p:spPr>
          <a:xfrm>
            <a:off x="5690074" y="1660000"/>
            <a:ext cx="2603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5" name="Google Shape;735;p40"/>
          <p:cNvSpPr txBox="1">
            <a:spLocks noGrp="1"/>
          </p:cNvSpPr>
          <p:nvPr>
            <p:ph type="subTitle" idx="4"/>
          </p:nvPr>
        </p:nvSpPr>
        <p:spPr>
          <a:xfrm>
            <a:off x="5690083" y="2170325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6" name="Google Shape;736;p40"/>
          <p:cNvSpPr txBox="1">
            <a:spLocks noGrp="1"/>
          </p:cNvSpPr>
          <p:nvPr>
            <p:ph type="title" idx="5"/>
          </p:nvPr>
        </p:nvSpPr>
        <p:spPr>
          <a:xfrm>
            <a:off x="1834010" y="3321900"/>
            <a:ext cx="2603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7" name="Google Shape;737;p40"/>
          <p:cNvSpPr txBox="1">
            <a:spLocks noGrp="1"/>
          </p:cNvSpPr>
          <p:nvPr>
            <p:ph type="subTitle" idx="6"/>
          </p:nvPr>
        </p:nvSpPr>
        <p:spPr>
          <a:xfrm>
            <a:off x="1834022" y="3759800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8" name="Google Shape;738;p40"/>
          <p:cNvSpPr txBox="1">
            <a:spLocks noGrp="1"/>
          </p:cNvSpPr>
          <p:nvPr>
            <p:ph type="title" idx="7"/>
          </p:nvPr>
        </p:nvSpPr>
        <p:spPr>
          <a:xfrm>
            <a:off x="5690060" y="3321900"/>
            <a:ext cx="2603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9" name="Google Shape;739;p40"/>
          <p:cNvSpPr txBox="1">
            <a:spLocks noGrp="1"/>
          </p:cNvSpPr>
          <p:nvPr>
            <p:ph type="subTitle" idx="8"/>
          </p:nvPr>
        </p:nvSpPr>
        <p:spPr>
          <a:xfrm>
            <a:off x="5690071" y="3759800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0" name="Google Shape;740;p40"/>
          <p:cNvGrpSpPr/>
          <p:nvPr/>
        </p:nvGrpSpPr>
        <p:grpSpPr>
          <a:xfrm>
            <a:off x="430100" y="1277150"/>
            <a:ext cx="8329666" cy="3103851"/>
            <a:chOff x="430100" y="1277150"/>
            <a:chExt cx="8329666" cy="3103851"/>
          </a:xfrm>
        </p:grpSpPr>
        <p:sp>
          <p:nvSpPr>
            <p:cNvPr id="741" name="Google Shape;741;p40"/>
            <p:cNvSpPr/>
            <p:nvPr/>
          </p:nvSpPr>
          <p:spPr>
            <a:xfrm>
              <a:off x="4412700" y="13178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6698680" y="12771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3353800" y="31138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430100" y="2158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846750" y="39076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7881150" y="30635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4917950" y="31064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3664230" y="13911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1018330" y="15201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2636155" y="29807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441455" y="42066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8598055" y="36013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7375280" y="14510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327196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4">
  <p:cSld name="Title and four columns 4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41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4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57" name="Google Shape;757;p41"/>
          <p:cNvSpPr txBox="1">
            <a:spLocks noGrp="1"/>
          </p:cNvSpPr>
          <p:nvPr>
            <p:ph type="title" idx="2"/>
          </p:nvPr>
        </p:nvSpPr>
        <p:spPr>
          <a:xfrm>
            <a:off x="686150" y="3398100"/>
            <a:ext cx="21171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8" name="Google Shape;758;p41"/>
          <p:cNvSpPr txBox="1">
            <a:spLocks noGrp="1"/>
          </p:cNvSpPr>
          <p:nvPr>
            <p:ph type="subTitle" idx="1"/>
          </p:nvPr>
        </p:nvSpPr>
        <p:spPr>
          <a:xfrm>
            <a:off x="908000" y="3832260"/>
            <a:ext cx="1673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9" name="Google Shape;759;p41"/>
          <p:cNvSpPr txBox="1">
            <a:spLocks noGrp="1"/>
          </p:cNvSpPr>
          <p:nvPr>
            <p:ph type="title" idx="3"/>
          </p:nvPr>
        </p:nvSpPr>
        <p:spPr>
          <a:xfrm>
            <a:off x="2585058" y="2197388"/>
            <a:ext cx="21171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0" name="Google Shape;760;p41"/>
          <p:cNvSpPr txBox="1">
            <a:spLocks noGrp="1"/>
          </p:cNvSpPr>
          <p:nvPr>
            <p:ph type="subTitle" idx="4"/>
          </p:nvPr>
        </p:nvSpPr>
        <p:spPr>
          <a:xfrm>
            <a:off x="2806908" y="1381310"/>
            <a:ext cx="1673400" cy="7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41"/>
          <p:cNvSpPr txBox="1">
            <a:spLocks noGrp="1"/>
          </p:cNvSpPr>
          <p:nvPr>
            <p:ph type="title" idx="5"/>
          </p:nvPr>
        </p:nvSpPr>
        <p:spPr>
          <a:xfrm>
            <a:off x="4483967" y="3398100"/>
            <a:ext cx="21171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2" name="Google Shape;762;p41"/>
          <p:cNvSpPr txBox="1">
            <a:spLocks noGrp="1"/>
          </p:cNvSpPr>
          <p:nvPr>
            <p:ph type="subTitle" idx="6"/>
          </p:nvPr>
        </p:nvSpPr>
        <p:spPr>
          <a:xfrm>
            <a:off x="4705817" y="3832100"/>
            <a:ext cx="1673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3" name="Google Shape;763;p41"/>
          <p:cNvSpPr txBox="1">
            <a:spLocks noGrp="1"/>
          </p:cNvSpPr>
          <p:nvPr>
            <p:ph type="title" idx="7"/>
          </p:nvPr>
        </p:nvSpPr>
        <p:spPr>
          <a:xfrm>
            <a:off x="6382875" y="2197400"/>
            <a:ext cx="21171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4" name="Google Shape;764;p41"/>
          <p:cNvSpPr txBox="1">
            <a:spLocks noGrp="1"/>
          </p:cNvSpPr>
          <p:nvPr>
            <p:ph type="subTitle" idx="8"/>
          </p:nvPr>
        </p:nvSpPr>
        <p:spPr>
          <a:xfrm>
            <a:off x="6604725" y="1381150"/>
            <a:ext cx="1673400" cy="7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5" name="Google Shape;765;p41"/>
          <p:cNvGrpSpPr/>
          <p:nvPr/>
        </p:nvGrpSpPr>
        <p:grpSpPr>
          <a:xfrm>
            <a:off x="441455" y="1277150"/>
            <a:ext cx="8323937" cy="3103851"/>
            <a:chOff x="441455" y="1277150"/>
            <a:chExt cx="8323937" cy="3103851"/>
          </a:xfrm>
        </p:grpSpPr>
        <p:sp>
          <p:nvSpPr>
            <p:cNvPr id="766" name="Google Shape;766;p41"/>
            <p:cNvSpPr/>
            <p:nvPr/>
          </p:nvSpPr>
          <p:spPr>
            <a:xfrm>
              <a:off x="4488900" y="1394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8603680" y="12771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1"/>
            <p:cNvSpPr/>
            <p:nvPr/>
          </p:nvSpPr>
          <p:spPr>
            <a:xfrm>
              <a:off x="3049000" y="32662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811100" y="23112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541950" y="37552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1"/>
            <p:cNvSpPr/>
            <p:nvPr/>
          </p:nvSpPr>
          <p:spPr>
            <a:xfrm>
              <a:off x="7881150" y="32921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4841750" y="30302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1"/>
            <p:cNvSpPr/>
            <p:nvPr/>
          </p:nvSpPr>
          <p:spPr>
            <a:xfrm>
              <a:off x="4654830" y="20007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1"/>
            <p:cNvSpPr/>
            <p:nvPr/>
          </p:nvSpPr>
          <p:spPr>
            <a:xfrm>
              <a:off x="1018330" y="18249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2636155" y="29807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441455" y="42066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8217055" y="35251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1"/>
            <p:cNvSpPr/>
            <p:nvPr/>
          </p:nvSpPr>
          <p:spPr>
            <a:xfrm>
              <a:off x="6334830" y="30562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8442080" y="16034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477353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42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42"/>
          <p:cNvSpPr txBox="1">
            <a:spLocks noGrp="1"/>
          </p:cNvSpPr>
          <p:nvPr>
            <p:ph type="title" idx="2"/>
          </p:nvPr>
        </p:nvSpPr>
        <p:spPr>
          <a:xfrm>
            <a:off x="947839" y="2306892"/>
            <a:ext cx="3124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4" name="Google Shape;784;p42"/>
          <p:cNvSpPr txBox="1">
            <a:spLocks noGrp="1"/>
          </p:cNvSpPr>
          <p:nvPr>
            <p:ph type="subTitle" idx="1"/>
          </p:nvPr>
        </p:nvSpPr>
        <p:spPr>
          <a:xfrm>
            <a:off x="947852" y="1625825"/>
            <a:ext cx="3124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5" name="Google Shape;785;p42"/>
          <p:cNvSpPr txBox="1">
            <a:spLocks noGrp="1"/>
          </p:cNvSpPr>
          <p:nvPr>
            <p:ph type="title" idx="3"/>
          </p:nvPr>
        </p:nvSpPr>
        <p:spPr>
          <a:xfrm>
            <a:off x="5071742" y="2306892"/>
            <a:ext cx="3124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6" name="Google Shape;786;p42"/>
          <p:cNvSpPr txBox="1">
            <a:spLocks noGrp="1"/>
          </p:cNvSpPr>
          <p:nvPr>
            <p:ph type="subTitle" idx="4"/>
          </p:nvPr>
        </p:nvSpPr>
        <p:spPr>
          <a:xfrm>
            <a:off x="5071753" y="1625825"/>
            <a:ext cx="3124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7" name="Google Shape;787;p42"/>
          <p:cNvSpPr txBox="1">
            <a:spLocks noGrp="1"/>
          </p:cNvSpPr>
          <p:nvPr>
            <p:ph type="title" idx="5"/>
          </p:nvPr>
        </p:nvSpPr>
        <p:spPr>
          <a:xfrm>
            <a:off x="947825" y="4039423"/>
            <a:ext cx="31245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8" name="Google Shape;788;p42"/>
          <p:cNvSpPr txBox="1">
            <a:spLocks noGrp="1"/>
          </p:cNvSpPr>
          <p:nvPr>
            <p:ph type="subTitle" idx="6"/>
          </p:nvPr>
        </p:nvSpPr>
        <p:spPr>
          <a:xfrm>
            <a:off x="947839" y="3285931"/>
            <a:ext cx="3124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9" name="Google Shape;789;p42"/>
          <p:cNvSpPr txBox="1">
            <a:spLocks noGrp="1"/>
          </p:cNvSpPr>
          <p:nvPr>
            <p:ph type="title" idx="7"/>
          </p:nvPr>
        </p:nvSpPr>
        <p:spPr>
          <a:xfrm>
            <a:off x="5071725" y="4039423"/>
            <a:ext cx="31245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0" name="Google Shape;790;p42"/>
          <p:cNvSpPr txBox="1">
            <a:spLocks noGrp="1"/>
          </p:cNvSpPr>
          <p:nvPr>
            <p:ph type="subTitle" idx="8"/>
          </p:nvPr>
        </p:nvSpPr>
        <p:spPr>
          <a:xfrm>
            <a:off x="5071739" y="3285931"/>
            <a:ext cx="3124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91" name="Google Shape;791;p42"/>
          <p:cNvGrpSpPr/>
          <p:nvPr/>
        </p:nvGrpSpPr>
        <p:grpSpPr>
          <a:xfrm>
            <a:off x="427025" y="1726850"/>
            <a:ext cx="8253429" cy="2876648"/>
            <a:chOff x="427025" y="1726850"/>
            <a:chExt cx="8253429" cy="2876648"/>
          </a:xfrm>
        </p:grpSpPr>
        <p:sp>
          <p:nvSpPr>
            <p:cNvPr id="792" name="Google Shape;792;p42"/>
            <p:cNvSpPr/>
            <p:nvPr/>
          </p:nvSpPr>
          <p:spPr>
            <a:xfrm>
              <a:off x="2967550" y="30348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2"/>
            <p:cNvSpPr/>
            <p:nvPr/>
          </p:nvSpPr>
          <p:spPr>
            <a:xfrm>
              <a:off x="4124080" y="18698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2"/>
            <p:cNvSpPr/>
            <p:nvPr/>
          </p:nvSpPr>
          <p:spPr>
            <a:xfrm>
              <a:off x="4719130" y="38863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8485830" y="28845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2"/>
            <p:cNvSpPr/>
            <p:nvPr/>
          </p:nvSpPr>
          <p:spPr>
            <a:xfrm>
              <a:off x="776250" y="18280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2"/>
            <p:cNvSpPr/>
            <p:nvPr/>
          </p:nvSpPr>
          <p:spPr>
            <a:xfrm>
              <a:off x="427025" y="36904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2"/>
            <p:cNvSpPr/>
            <p:nvPr/>
          </p:nvSpPr>
          <p:spPr>
            <a:xfrm>
              <a:off x="4119150" y="44437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8076867" y="43923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2"/>
            <p:cNvSpPr/>
            <p:nvPr/>
          </p:nvSpPr>
          <p:spPr>
            <a:xfrm>
              <a:off x="8518742" y="17268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2"/>
            <p:cNvSpPr/>
            <p:nvPr/>
          </p:nvSpPr>
          <p:spPr>
            <a:xfrm>
              <a:off x="7905300" y="2891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2"/>
            <p:cNvSpPr/>
            <p:nvPr/>
          </p:nvSpPr>
          <p:spPr>
            <a:xfrm>
              <a:off x="8343142" y="39174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42"/>
          <p:cNvGrpSpPr/>
          <p:nvPr/>
        </p:nvGrpSpPr>
        <p:grpSpPr>
          <a:xfrm>
            <a:off x="8119205" y="2407898"/>
            <a:ext cx="77054" cy="57706"/>
            <a:chOff x="2238900" y="3015075"/>
            <a:chExt cx="34350" cy="25725"/>
          </a:xfrm>
        </p:grpSpPr>
        <p:sp>
          <p:nvSpPr>
            <p:cNvPr id="804" name="Google Shape;804;p42"/>
            <p:cNvSpPr/>
            <p:nvPr/>
          </p:nvSpPr>
          <p:spPr>
            <a:xfrm>
              <a:off x="2238900" y="3015075"/>
              <a:ext cx="34350" cy="25725"/>
            </a:xfrm>
            <a:custGeom>
              <a:avLst/>
              <a:gdLst/>
              <a:ahLst/>
              <a:cxnLst/>
              <a:rect l="l" t="t" r="r" b="b"/>
              <a:pathLst>
                <a:path w="1374" h="1029" extrusionOk="0">
                  <a:moveTo>
                    <a:pt x="1026" y="0"/>
                  </a:moveTo>
                  <a:cubicBezTo>
                    <a:pt x="820" y="0"/>
                    <a:pt x="533" y="269"/>
                    <a:pt x="325" y="332"/>
                  </a:cubicBezTo>
                  <a:cubicBezTo>
                    <a:pt x="96" y="402"/>
                    <a:pt x="0" y="435"/>
                    <a:pt x="3" y="638"/>
                  </a:cubicBezTo>
                  <a:cubicBezTo>
                    <a:pt x="3" y="836"/>
                    <a:pt x="154" y="1004"/>
                    <a:pt x="387" y="1026"/>
                  </a:cubicBezTo>
                  <a:cubicBezTo>
                    <a:pt x="405" y="1028"/>
                    <a:pt x="425" y="1029"/>
                    <a:pt x="446" y="1029"/>
                  </a:cubicBezTo>
                  <a:cubicBezTo>
                    <a:pt x="781" y="1029"/>
                    <a:pt x="1373" y="787"/>
                    <a:pt x="1257" y="263"/>
                  </a:cubicBezTo>
                  <a:cubicBezTo>
                    <a:pt x="1214" y="68"/>
                    <a:pt x="1130" y="0"/>
                    <a:pt x="1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2"/>
            <p:cNvSpPr/>
            <p:nvPr/>
          </p:nvSpPr>
          <p:spPr>
            <a:xfrm>
              <a:off x="2240800" y="3017675"/>
              <a:ext cx="12275" cy="10175"/>
            </a:xfrm>
            <a:custGeom>
              <a:avLst/>
              <a:gdLst/>
              <a:ahLst/>
              <a:cxnLst/>
              <a:rect l="l" t="t" r="r" b="b"/>
              <a:pathLst>
                <a:path w="491" h="407" extrusionOk="0">
                  <a:moveTo>
                    <a:pt x="420" y="1"/>
                  </a:moveTo>
                  <a:cubicBezTo>
                    <a:pt x="360" y="1"/>
                    <a:pt x="267" y="59"/>
                    <a:pt x="196" y="62"/>
                  </a:cubicBezTo>
                  <a:cubicBezTo>
                    <a:pt x="92" y="66"/>
                    <a:pt x="42" y="72"/>
                    <a:pt x="20" y="183"/>
                  </a:cubicBezTo>
                  <a:cubicBezTo>
                    <a:pt x="0" y="291"/>
                    <a:pt x="56" y="387"/>
                    <a:pt x="153" y="404"/>
                  </a:cubicBezTo>
                  <a:cubicBezTo>
                    <a:pt x="164" y="405"/>
                    <a:pt x="175" y="406"/>
                    <a:pt x="186" y="406"/>
                  </a:cubicBezTo>
                  <a:cubicBezTo>
                    <a:pt x="302" y="406"/>
                    <a:pt x="468" y="321"/>
                    <a:pt x="483" y="130"/>
                  </a:cubicBezTo>
                  <a:cubicBezTo>
                    <a:pt x="490" y="30"/>
                    <a:pt x="463" y="1"/>
                    <a:pt x="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2"/>
            <p:cNvSpPr/>
            <p:nvPr/>
          </p:nvSpPr>
          <p:spPr>
            <a:xfrm>
              <a:off x="2242400" y="3020850"/>
              <a:ext cx="13925" cy="10525"/>
            </a:xfrm>
            <a:custGeom>
              <a:avLst/>
              <a:gdLst/>
              <a:ahLst/>
              <a:cxnLst/>
              <a:rect l="l" t="t" r="r" b="b"/>
              <a:pathLst>
                <a:path w="557" h="421" extrusionOk="0">
                  <a:moveTo>
                    <a:pt x="436" y="1"/>
                  </a:moveTo>
                  <a:cubicBezTo>
                    <a:pt x="388" y="1"/>
                    <a:pt x="328" y="36"/>
                    <a:pt x="265" y="66"/>
                  </a:cubicBezTo>
                  <a:cubicBezTo>
                    <a:pt x="151" y="119"/>
                    <a:pt x="1" y="191"/>
                    <a:pt x="82" y="334"/>
                  </a:cubicBezTo>
                  <a:cubicBezTo>
                    <a:pt x="107" y="378"/>
                    <a:pt x="140" y="421"/>
                    <a:pt x="210" y="421"/>
                  </a:cubicBezTo>
                  <a:cubicBezTo>
                    <a:pt x="228" y="421"/>
                    <a:pt x="249" y="418"/>
                    <a:pt x="273" y="411"/>
                  </a:cubicBezTo>
                  <a:cubicBezTo>
                    <a:pt x="401" y="375"/>
                    <a:pt x="556" y="420"/>
                    <a:pt x="536" y="171"/>
                  </a:cubicBezTo>
                  <a:cubicBezTo>
                    <a:pt x="524" y="41"/>
                    <a:pt x="487" y="1"/>
                    <a:pt x="4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42"/>
          <p:cNvGrpSpPr/>
          <p:nvPr/>
        </p:nvGrpSpPr>
        <p:grpSpPr>
          <a:xfrm>
            <a:off x="874973" y="2904090"/>
            <a:ext cx="140368" cy="135321"/>
            <a:chOff x="2187475" y="2899500"/>
            <a:chExt cx="62575" cy="60325"/>
          </a:xfrm>
        </p:grpSpPr>
        <p:sp>
          <p:nvSpPr>
            <p:cNvPr id="808" name="Google Shape;808;p42"/>
            <p:cNvSpPr/>
            <p:nvPr/>
          </p:nvSpPr>
          <p:spPr>
            <a:xfrm>
              <a:off x="2193350" y="2907200"/>
              <a:ext cx="56700" cy="52625"/>
            </a:xfrm>
            <a:custGeom>
              <a:avLst/>
              <a:gdLst/>
              <a:ahLst/>
              <a:cxnLst/>
              <a:rect l="l" t="t" r="r" b="b"/>
              <a:pathLst>
                <a:path w="2268" h="2105" extrusionOk="0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2"/>
            <p:cNvSpPr/>
            <p:nvPr/>
          </p:nvSpPr>
          <p:spPr>
            <a:xfrm>
              <a:off x="2202100" y="2917325"/>
              <a:ext cx="30350" cy="29600"/>
            </a:xfrm>
            <a:custGeom>
              <a:avLst/>
              <a:gdLst/>
              <a:ahLst/>
              <a:cxnLst/>
              <a:rect l="l" t="t" r="r" b="b"/>
              <a:pathLst>
                <a:path w="1214" h="1184" extrusionOk="0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2"/>
            <p:cNvSpPr/>
            <p:nvPr/>
          </p:nvSpPr>
          <p:spPr>
            <a:xfrm>
              <a:off x="2222175" y="2929125"/>
              <a:ext cx="13950" cy="14950"/>
            </a:xfrm>
            <a:custGeom>
              <a:avLst/>
              <a:gdLst/>
              <a:ahLst/>
              <a:cxnLst/>
              <a:rect l="l" t="t" r="r" b="b"/>
              <a:pathLst>
                <a:path w="558" h="598" extrusionOk="0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2"/>
            <p:cNvSpPr/>
            <p:nvPr/>
          </p:nvSpPr>
          <p:spPr>
            <a:xfrm>
              <a:off x="2220175" y="2922475"/>
              <a:ext cx="26800" cy="19625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2"/>
            <p:cNvSpPr/>
            <p:nvPr/>
          </p:nvSpPr>
          <p:spPr>
            <a:xfrm>
              <a:off x="2187475" y="2928625"/>
              <a:ext cx="26800" cy="19625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2"/>
            <p:cNvSpPr/>
            <p:nvPr/>
          </p:nvSpPr>
          <p:spPr>
            <a:xfrm>
              <a:off x="2218600" y="2899500"/>
              <a:ext cx="15450" cy="17050"/>
            </a:xfrm>
            <a:custGeom>
              <a:avLst/>
              <a:gdLst/>
              <a:ahLst/>
              <a:cxnLst/>
              <a:rect l="l" t="t" r="r" b="b"/>
              <a:pathLst>
                <a:path w="618" h="682" extrusionOk="0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5476291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43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3"/>
          <p:cNvSpPr txBox="1">
            <a:spLocks noGrp="1"/>
          </p:cNvSpPr>
          <p:nvPr>
            <p:ph type="title"/>
          </p:nvPr>
        </p:nvSpPr>
        <p:spPr>
          <a:xfrm>
            <a:off x="720012" y="2447988"/>
            <a:ext cx="2603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7" name="Google Shape;817;p43"/>
          <p:cNvSpPr txBox="1">
            <a:spLocks noGrp="1"/>
          </p:cNvSpPr>
          <p:nvPr>
            <p:ph type="subTitle" idx="1"/>
          </p:nvPr>
        </p:nvSpPr>
        <p:spPr>
          <a:xfrm>
            <a:off x="720023" y="2958313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8" name="Google Shape;818;p43"/>
          <p:cNvSpPr txBox="1">
            <a:spLocks noGrp="1"/>
          </p:cNvSpPr>
          <p:nvPr>
            <p:ph type="title" idx="2"/>
          </p:nvPr>
        </p:nvSpPr>
        <p:spPr>
          <a:xfrm>
            <a:off x="5820289" y="2447988"/>
            <a:ext cx="2603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9" name="Google Shape;819;p43"/>
          <p:cNvSpPr txBox="1">
            <a:spLocks noGrp="1"/>
          </p:cNvSpPr>
          <p:nvPr>
            <p:ph type="subTitle" idx="3"/>
          </p:nvPr>
        </p:nvSpPr>
        <p:spPr>
          <a:xfrm>
            <a:off x="5820298" y="2958313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43"/>
          <p:cNvSpPr txBox="1">
            <a:spLocks noGrp="1"/>
          </p:cNvSpPr>
          <p:nvPr>
            <p:ph type="title" idx="4"/>
          </p:nvPr>
        </p:nvSpPr>
        <p:spPr>
          <a:xfrm>
            <a:off x="3270150" y="3601300"/>
            <a:ext cx="2603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1" name="Google Shape;821;p43"/>
          <p:cNvSpPr txBox="1">
            <a:spLocks noGrp="1"/>
          </p:cNvSpPr>
          <p:nvPr>
            <p:ph type="subTitle" idx="5"/>
          </p:nvPr>
        </p:nvSpPr>
        <p:spPr>
          <a:xfrm>
            <a:off x="3270162" y="4039200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2" name="Google Shape;822;p43"/>
          <p:cNvSpPr txBox="1">
            <a:spLocks noGrp="1"/>
          </p:cNvSpPr>
          <p:nvPr>
            <p:ph type="title" idx="6"/>
          </p:nvPr>
        </p:nvSpPr>
        <p:spPr>
          <a:xfrm>
            <a:off x="3270150" y="1214725"/>
            <a:ext cx="2603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3" name="Google Shape;823;p43"/>
          <p:cNvSpPr txBox="1">
            <a:spLocks noGrp="1"/>
          </p:cNvSpPr>
          <p:nvPr>
            <p:ph type="subTitle" idx="7"/>
          </p:nvPr>
        </p:nvSpPr>
        <p:spPr>
          <a:xfrm>
            <a:off x="3270162" y="1652625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4" name="Google Shape;824;p43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825" name="Google Shape;825;p43"/>
          <p:cNvGrpSpPr/>
          <p:nvPr/>
        </p:nvGrpSpPr>
        <p:grpSpPr>
          <a:xfrm>
            <a:off x="1019425" y="1362531"/>
            <a:ext cx="7227337" cy="3108041"/>
            <a:chOff x="1019425" y="1362531"/>
            <a:chExt cx="7227337" cy="3108041"/>
          </a:xfrm>
        </p:grpSpPr>
        <p:sp>
          <p:nvSpPr>
            <p:cNvPr id="826" name="Google Shape;826;p43"/>
            <p:cNvSpPr/>
            <p:nvPr/>
          </p:nvSpPr>
          <p:spPr>
            <a:xfrm>
              <a:off x="7063150" y="15393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7741730" y="19367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869030" y="39289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6437480" y="42682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2389305" y="15320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019425" y="18548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7868525" y="38794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475550" y="43107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8075175" y="13625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546800" y="13625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8564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4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839" name="Google Shape;839;p44"/>
          <p:cNvSpPr txBox="1">
            <a:spLocks noGrp="1"/>
          </p:cNvSpPr>
          <p:nvPr>
            <p:ph type="title" idx="2"/>
          </p:nvPr>
        </p:nvSpPr>
        <p:spPr>
          <a:xfrm>
            <a:off x="719975" y="1860388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0" name="Google Shape;840;p44"/>
          <p:cNvSpPr txBox="1">
            <a:spLocks noGrp="1"/>
          </p:cNvSpPr>
          <p:nvPr>
            <p:ph type="subTitle" idx="1"/>
          </p:nvPr>
        </p:nvSpPr>
        <p:spPr>
          <a:xfrm>
            <a:off x="719975" y="2291588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1" name="Google Shape;841;p44"/>
          <p:cNvSpPr txBox="1">
            <a:spLocks noGrp="1"/>
          </p:cNvSpPr>
          <p:nvPr>
            <p:ph type="title" idx="3"/>
          </p:nvPr>
        </p:nvSpPr>
        <p:spPr>
          <a:xfrm>
            <a:off x="3419246" y="1860388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2" name="Google Shape;842;p44"/>
          <p:cNvSpPr txBox="1">
            <a:spLocks noGrp="1"/>
          </p:cNvSpPr>
          <p:nvPr>
            <p:ph type="subTitle" idx="4"/>
          </p:nvPr>
        </p:nvSpPr>
        <p:spPr>
          <a:xfrm>
            <a:off x="3419246" y="2291588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3" name="Google Shape;843;p44"/>
          <p:cNvSpPr txBox="1">
            <a:spLocks noGrp="1"/>
          </p:cNvSpPr>
          <p:nvPr>
            <p:ph type="title" idx="5"/>
          </p:nvPr>
        </p:nvSpPr>
        <p:spPr>
          <a:xfrm>
            <a:off x="720000" y="3574775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4" name="Google Shape;844;p44"/>
          <p:cNvSpPr txBox="1">
            <a:spLocks noGrp="1"/>
          </p:cNvSpPr>
          <p:nvPr>
            <p:ph type="subTitle" idx="6"/>
          </p:nvPr>
        </p:nvSpPr>
        <p:spPr>
          <a:xfrm>
            <a:off x="720000" y="4006200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5" name="Google Shape;845;p44"/>
          <p:cNvSpPr txBox="1">
            <a:spLocks noGrp="1"/>
          </p:cNvSpPr>
          <p:nvPr>
            <p:ph type="title" idx="7"/>
          </p:nvPr>
        </p:nvSpPr>
        <p:spPr>
          <a:xfrm>
            <a:off x="3419271" y="3574775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6" name="Google Shape;846;p44"/>
          <p:cNvSpPr txBox="1">
            <a:spLocks noGrp="1"/>
          </p:cNvSpPr>
          <p:nvPr>
            <p:ph type="subTitle" idx="8"/>
          </p:nvPr>
        </p:nvSpPr>
        <p:spPr>
          <a:xfrm>
            <a:off x="3419271" y="4006200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7" name="Google Shape;847;p44"/>
          <p:cNvSpPr txBox="1">
            <a:spLocks noGrp="1"/>
          </p:cNvSpPr>
          <p:nvPr>
            <p:ph type="title" idx="9"/>
          </p:nvPr>
        </p:nvSpPr>
        <p:spPr>
          <a:xfrm>
            <a:off x="6118525" y="1860388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8" name="Google Shape;848;p44"/>
          <p:cNvSpPr txBox="1">
            <a:spLocks noGrp="1"/>
          </p:cNvSpPr>
          <p:nvPr>
            <p:ph type="subTitle" idx="13"/>
          </p:nvPr>
        </p:nvSpPr>
        <p:spPr>
          <a:xfrm>
            <a:off x="6118525" y="2291588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9" name="Google Shape;849;p44"/>
          <p:cNvSpPr txBox="1">
            <a:spLocks noGrp="1"/>
          </p:cNvSpPr>
          <p:nvPr>
            <p:ph type="title" idx="14"/>
          </p:nvPr>
        </p:nvSpPr>
        <p:spPr>
          <a:xfrm>
            <a:off x="6118549" y="3574775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0" name="Google Shape;850;p44"/>
          <p:cNvSpPr txBox="1">
            <a:spLocks noGrp="1"/>
          </p:cNvSpPr>
          <p:nvPr>
            <p:ph type="subTitle" idx="15"/>
          </p:nvPr>
        </p:nvSpPr>
        <p:spPr>
          <a:xfrm>
            <a:off x="6118550" y="4006200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51" name="Google Shape;851;p44"/>
          <p:cNvGrpSpPr/>
          <p:nvPr/>
        </p:nvGrpSpPr>
        <p:grpSpPr>
          <a:xfrm>
            <a:off x="513825" y="1321344"/>
            <a:ext cx="8310687" cy="2430591"/>
            <a:chOff x="513825" y="1321344"/>
            <a:chExt cx="8310687" cy="2430591"/>
          </a:xfrm>
        </p:grpSpPr>
        <p:sp>
          <p:nvSpPr>
            <p:cNvPr id="852" name="Google Shape;852;p44"/>
            <p:cNvSpPr/>
            <p:nvPr/>
          </p:nvSpPr>
          <p:spPr>
            <a:xfrm>
              <a:off x="6118550" y="31519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4"/>
            <p:cNvSpPr/>
            <p:nvPr/>
          </p:nvSpPr>
          <p:spPr>
            <a:xfrm>
              <a:off x="5840780" y="15664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4"/>
            <p:cNvSpPr/>
            <p:nvPr/>
          </p:nvSpPr>
          <p:spPr>
            <a:xfrm>
              <a:off x="5605400" y="35921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4"/>
            <p:cNvSpPr/>
            <p:nvPr/>
          </p:nvSpPr>
          <p:spPr>
            <a:xfrm>
              <a:off x="3136600" y="30734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4"/>
            <p:cNvSpPr/>
            <p:nvPr/>
          </p:nvSpPr>
          <p:spPr>
            <a:xfrm>
              <a:off x="513825" y="35022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4"/>
            <p:cNvSpPr/>
            <p:nvPr/>
          </p:nvSpPr>
          <p:spPr>
            <a:xfrm>
              <a:off x="513825" y="13213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4"/>
            <p:cNvSpPr/>
            <p:nvPr/>
          </p:nvSpPr>
          <p:spPr>
            <a:xfrm>
              <a:off x="8652925" y="21603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4"/>
            <p:cNvSpPr/>
            <p:nvPr/>
          </p:nvSpPr>
          <p:spPr>
            <a:xfrm>
              <a:off x="3308180" y="13665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4"/>
            <p:cNvSpPr/>
            <p:nvPr/>
          </p:nvSpPr>
          <p:spPr>
            <a:xfrm>
              <a:off x="2802180" y="16860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4"/>
            <p:cNvSpPr/>
            <p:nvPr/>
          </p:nvSpPr>
          <p:spPr>
            <a:xfrm>
              <a:off x="719980" y="31446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4"/>
            <p:cNvSpPr/>
            <p:nvPr/>
          </p:nvSpPr>
          <p:spPr>
            <a:xfrm>
              <a:off x="719980" y="15919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4"/>
            <p:cNvSpPr/>
            <p:nvPr/>
          </p:nvSpPr>
          <p:spPr>
            <a:xfrm>
              <a:off x="8296030" y="15919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4"/>
            <p:cNvSpPr/>
            <p:nvPr/>
          </p:nvSpPr>
          <p:spPr>
            <a:xfrm>
              <a:off x="8343142" y="32333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5827717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5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868" name="Google Shape;868;p45"/>
          <p:cNvSpPr txBox="1">
            <a:spLocks noGrp="1"/>
          </p:cNvSpPr>
          <p:nvPr>
            <p:ph type="title" idx="2"/>
          </p:nvPr>
        </p:nvSpPr>
        <p:spPr>
          <a:xfrm>
            <a:off x="719975" y="1707988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9" name="Google Shape;869;p45"/>
          <p:cNvSpPr txBox="1">
            <a:spLocks noGrp="1"/>
          </p:cNvSpPr>
          <p:nvPr>
            <p:ph type="subTitle" idx="1"/>
          </p:nvPr>
        </p:nvSpPr>
        <p:spPr>
          <a:xfrm>
            <a:off x="719975" y="2139188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45"/>
          <p:cNvSpPr txBox="1">
            <a:spLocks noGrp="1"/>
          </p:cNvSpPr>
          <p:nvPr>
            <p:ph type="title" idx="3"/>
          </p:nvPr>
        </p:nvSpPr>
        <p:spPr>
          <a:xfrm>
            <a:off x="3419246" y="1707988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1" name="Google Shape;871;p45"/>
          <p:cNvSpPr txBox="1">
            <a:spLocks noGrp="1"/>
          </p:cNvSpPr>
          <p:nvPr>
            <p:ph type="subTitle" idx="4"/>
          </p:nvPr>
        </p:nvSpPr>
        <p:spPr>
          <a:xfrm>
            <a:off x="3419246" y="2139188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45"/>
          <p:cNvSpPr txBox="1">
            <a:spLocks noGrp="1"/>
          </p:cNvSpPr>
          <p:nvPr>
            <p:ph type="title" idx="5"/>
          </p:nvPr>
        </p:nvSpPr>
        <p:spPr>
          <a:xfrm>
            <a:off x="2069613" y="3269975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3" name="Google Shape;873;p45"/>
          <p:cNvSpPr txBox="1">
            <a:spLocks noGrp="1"/>
          </p:cNvSpPr>
          <p:nvPr>
            <p:ph type="subTitle" idx="6"/>
          </p:nvPr>
        </p:nvSpPr>
        <p:spPr>
          <a:xfrm>
            <a:off x="2069613" y="3701400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4" name="Google Shape;874;p45"/>
          <p:cNvSpPr txBox="1">
            <a:spLocks noGrp="1"/>
          </p:cNvSpPr>
          <p:nvPr>
            <p:ph type="title" idx="7"/>
          </p:nvPr>
        </p:nvSpPr>
        <p:spPr>
          <a:xfrm>
            <a:off x="4768883" y="3269975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5" name="Google Shape;875;p45"/>
          <p:cNvSpPr txBox="1">
            <a:spLocks noGrp="1"/>
          </p:cNvSpPr>
          <p:nvPr>
            <p:ph type="subTitle" idx="8"/>
          </p:nvPr>
        </p:nvSpPr>
        <p:spPr>
          <a:xfrm>
            <a:off x="4768884" y="3701400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6" name="Google Shape;876;p45"/>
          <p:cNvSpPr txBox="1">
            <a:spLocks noGrp="1"/>
          </p:cNvSpPr>
          <p:nvPr>
            <p:ph type="title" idx="9"/>
          </p:nvPr>
        </p:nvSpPr>
        <p:spPr>
          <a:xfrm>
            <a:off x="6118525" y="1707988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7" name="Google Shape;877;p45"/>
          <p:cNvSpPr txBox="1">
            <a:spLocks noGrp="1"/>
          </p:cNvSpPr>
          <p:nvPr>
            <p:ph type="subTitle" idx="13"/>
          </p:nvPr>
        </p:nvSpPr>
        <p:spPr>
          <a:xfrm>
            <a:off x="6118525" y="2139188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321150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46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46"/>
          <p:cNvSpPr txBox="1">
            <a:spLocks noGrp="1"/>
          </p:cNvSpPr>
          <p:nvPr>
            <p:ph type="subTitle" idx="1"/>
          </p:nvPr>
        </p:nvSpPr>
        <p:spPr>
          <a:xfrm>
            <a:off x="720000" y="4004400"/>
            <a:ext cx="22581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1" name="Google Shape;881;p46"/>
          <p:cNvSpPr txBox="1">
            <a:spLocks noGrp="1"/>
          </p:cNvSpPr>
          <p:nvPr>
            <p:ph type="title" hasCustomPrompt="1"/>
          </p:nvPr>
        </p:nvSpPr>
        <p:spPr>
          <a:xfrm>
            <a:off x="3442950" y="1435650"/>
            <a:ext cx="2258100" cy="113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82" name="Google Shape;882;p46"/>
          <p:cNvSpPr txBox="1">
            <a:spLocks noGrp="1"/>
          </p:cNvSpPr>
          <p:nvPr>
            <p:ph type="title" idx="2" hasCustomPrompt="1"/>
          </p:nvPr>
        </p:nvSpPr>
        <p:spPr>
          <a:xfrm>
            <a:off x="3912725" y="2997750"/>
            <a:ext cx="1318500" cy="63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83" name="Google Shape;883;p46"/>
          <p:cNvSpPr txBox="1">
            <a:spLocks noGrp="1"/>
          </p:cNvSpPr>
          <p:nvPr>
            <p:ph type="title" idx="3" hasCustomPrompt="1"/>
          </p:nvPr>
        </p:nvSpPr>
        <p:spPr>
          <a:xfrm>
            <a:off x="4269075" y="4058250"/>
            <a:ext cx="606000" cy="49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84" name="Google Shape;884;p46"/>
          <p:cNvSpPr txBox="1">
            <a:spLocks noGrp="1"/>
          </p:cNvSpPr>
          <p:nvPr>
            <p:ph type="subTitle" idx="4"/>
          </p:nvPr>
        </p:nvSpPr>
        <p:spPr>
          <a:xfrm>
            <a:off x="6165900" y="3015450"/>
            <a:ext cx="22581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5" name="Google Shape;885;p46"/>
          <p:cNvSpPr txBox="1">
            <a:spLocks noGrp="1"/>
          </p:cNvSpPr>
          <p:nvPr>
            <p:ph type="subTitle" idx="5"/>
          </p:nvPr>
        </p:nvSpPr>
        <p:spPr>
          <a:xfrm>
            <a:off x="720000" y="1704150"/>
            <a:ext cx="22581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6" name="Google Shape;886;p46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887" name="Google Shape;887;p46"/>
          <p:cNvGrpSpPr/>
          <p:nvPr/>
        </p:nvGrpSpPr>
        <p:grpSpPr>
          <a:xfrm>
            <a:off x="1096613" y="1359413"/>
            <a:ext cx="6975929" cy="3061235"/>
            <a:chOff x="1096613" y="1359413"/>
            <a:chExt cx="6975929" cy="3061235"/>
          </a:xfrm>
        </p:grpSpPr>
        <p:sp>
          <p:nvSpPr>
            <p:cNvPr id="888" name="Google Shape;888;p46"/>
            <p:cNvSpPr/>
            <p:nvPr/>
          </p:nvSpPr>
          <p:spPr>
            <a:xfrm>
              <a:off x="6712625" y="25717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6"/>
            <p:cNvSpPr/>
            <p:nvPr/>
          </p:nvSpPr>
          <p:spPr>
            <a:xfrm>
              <a:off x="7910830" y="17041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6"/>
            <p:cNvSpPr/>
            <p:nvPr/>
          </p:nvSpPr>
          <p:spPr>
            <a:xfrm>
              <a:off x="5707163" y="4260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6"/>
            <p:cNvSpPr/>
            <p:nvPr/>
          </p:nvSpPr>
          <p:spPr>
            <a:xfrm>
              <a:off x="2978163" y="26593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6"/>
            <p:cNvSpPr/>
            <p:nvPr/>
          </p:nvSpPr>
          <p:spPr>
            <a:xfrm>
              <a:off x="1096613" y="35715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6"/>
            <p:cNvSpPr/>
            <p:nvPr/>
          </p:nvSpPr>
          <p:spPr>
            <a:xfrm>
              <a:off x="1887713" y="13594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6"/>
            <p:cNvSpPr/>
            <p:nvPr/>
          </p:nvSpPr>
          <p:spPr>
            <a:xfrm>
              <a:off x="6079180" y="13594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6"/>
            <p:cNvSpPr/>
            <p:nvPr/>
          </p:nvSpPr>
          <p:spPr>
            <a:xfrm>
              <a:off x="6464030" y="4167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6"/>
            <p:cNvSpPr/>
            <p:nvPr/>
          </p:nvSpPr>
          <p:spPr>
            <a:xfrm>
              <a:off x="7681955" y="38499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6"/>
            <p:cNvSpPr/>
            <p:nvPr/>
          </p:nvSpPr>
          <p:spPr>
            <a:xfrm>
              <a:off x="2450705" y="25571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6"/>
            <p:cNvSpPr/>
            <p:nvPr/>
          </p:nvSpPr>
          <p:spPr>
            <a:xfrm>
              <a:off x="1524180" y="33537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6"/>
            <p:cNvSpPr/>
            <p:nvPr/>
          </p:nvSpPr>
          <p:spPr>
            <a:xfrm>
              <a:off x="1524180" y="14356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3946753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47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47"/>
          <p:cNvSpPr txBox="1">
            <a:spLocks noGrp="1"/>
          </p:cNvSpPr>
          <p:nvPr>
            <p:ph type="subTitle" idx="1"/>
          </p:nvPr>
        </p:nvSpPr>
        <p:spPr>
          <a:xfrm>
            <a:off x="720000" y="3972050"/>
            <a:ext cx="22581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3" name="Google Shape;903;p47"/>
          <p:cNvSpPr txBox="1">
            <a:spLocks noGrp="1"/>
          </p:cNvSpPr>
          <p:nvPr>
            <p:ph type="title" hasCustomPrompt="1"/>
          </p:nvPr>
        </p:nvSpPr>
        <p:spPr>
          <a:xfrm>
            <a:off x="720000" y="1733225"/>
            <a:ext cx="2258100" cy="113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04" name="Google Shape;904;p47"/>
          <p:cNvSpPr txBox="1">
            <a:spLocks noGrp="1"/>
          </p:cNvSpPr>
          <p:nvPr>
            <p:ph type="title" idx="2"/>
          </p:nvPr>
        </p:nvSpPr>
        <p:spPr>
          <a:xfrm>
            <a:off x="720000" y="3428050"/>
            <a:ext cx="22581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05" name="Google Shape;905;p47"/>
          <p:cNvSpPr txBox="1">
            <a:spLocks noGrp="1"/>
          </p:cNvSpPr>
          <p:nvPr>
            <p:ph type="subTitle" idx="3"/>
          </p:nvPr>
        </p:nvSpPr>
        <p:spPr>
          <a:xfrm>
            <a:off x="3442900" y="3972050"/>
            <a:ext cx="22581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6" name="Google Shape;906;p47"/>
          <p:cNvSpPr txBox="1">
            <a:spLocks noGrp="1"/>
          </p:cNvSpPr>
          <p:nvPr>
            <p:ph type="title" idx="4" hasCustomPrompt="1"/>
          </p:nvPr>
        </p:nvSpPr>
        <p:spPr>
          <a:xfrm>
            <a:off x="3442900" y="1733225"/>
            <a:ext cx="2258100" cy="113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07" name="Google Shape;907;p47"/>
          <p:cNvSpPr txBox="1">
            <a:spLocks noGrp="1"/>
          </p:cNvSpPr>
          <p:nvPr>
            <p:ph type="title" idx="5"/>
          </p:nvPr>
        </p:nvSpPr>
        <p:spPr>
          <a:xfrm>
            <a:off x="3442900" y="3428050"/>
            <a:ext cx="22581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08" name="Google Shape;908;p47"/>
          <p:cNvSpPr txBox="1">
            <a:spLocks noGrp="1"/>
          </p:cNvSpPr>
          <p:nvPr>
            <p:ph type="subTitle" idx="6"/>
          </p:nvPr>
        </p:nvSpPr>
        <p:spPr>
          <a:xfrm>
            <a:off x="6165800" y="3972050"/>
            <a:ext cx="22581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9" name="Google Shape;909;p47"/>
          <p:cNvSpPr txBox="1">
            <a:spLocks noGrp="1"/>
          </p:cNvSpPr>
          <p:nvPr>
            <p:ph type="title" idx="7" hasCustomPrompt="1"/>
          </p:nvPr>
        </p:nvSpPr>
        <p:spPr>
          <a:xfrm>
            <a:off x="6165800" y="1733225"/>
            <a:ext cx="2258100" cy="113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10" name="Google Shape;910;p47"/>
          <p:cNvSpPr txBox="1">
            <a:spLocks noGrp="1"/>
          </p:cNvSpPr>
          <p:nvPr>
            <p:ph type="title" idx="8"/>
          </p:nvPr>
        </p:nvSpPr>
        <p:spPr>
          <a:xfrm>
            <a:off x="6165800" y="3428050"/>
            <a:ext cx="22581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11" name="Google Shape;911;p47"/>
          <p:cNvSpPr txBox="1">
            <a:spLocks noGrp="1"/>
          </p:cNvSpPr>
          <p:nvPr>
            <p:ph type="title" idx="9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912" name="Google Shape;912;p47"/>
          <p:cNvGrpSpPr/>
          <p:nvPr/>
        </p:nvGrpSpPr>
        <p:grpSpPr>
          <a:xfrm>
            <a:off x="353430" y="1254306"/>
            <a:ext cx="8397757" cy="3491207"/>
            <a:chOff x="353430" y="1254306"/>
            <a:chExt cx="8397757" cy="3491207"/>
          </a:xfrm>
        </p:grpSpPr>
        <p:sp>
          <p:nvSpPr>
            <p:cNvPr id="913" name="Google Shape;913;p47"/>
            <p:cNvSpPr/>
            <p:nvPr/>
          </p:nvSpPr>
          <p:spPr>
            <a:xfrm>
              <a:off x="3209850" y="34679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7"/>
            <p:cNvSpPr/>
            <p:nvPr/>
          </p:nvSpPr>
          <p:spPr>
            <a:xfrm>
              <a:off x="5848380" y="32536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7"/>
            <p:cNvSpPr/>
            <p:nvPr/>
          </p:nvSpPr>
          <p:spPr>
            <a:xfrm>
              <a:off x="2634080" y="13079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353430" y="2397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1009130" y="33334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7"/>
            <p:cNvSpPr/>
            <p:nvPr/>
          </p:nvSpPr>
          <p:spPr>
            <a:xfrm>
              <a:off x="8549530" y="3890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7"/>
            <p:cNvSpPr/>
            <p:nvPr/>
          </p:nvSpPr>
          <p:spPr>
            <a:xfrm>
              <a:off x="7658655" y="13666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2940555" y="45711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7"/>
            <p:cNvSpPr/>
            <p:nvPr/>
          </p:nvSpPr>
          <p:spPr>
            <a:xfrm>
              <a:off x="515150" y="31737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2090225" y="14823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8124700" y="12543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6010100" y="36277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7"/>
            <p:cNvSpPr/>
            <p:nvPr/>
          </p:nvSpPr>
          <p:spPr>
            <a:xfrm>
              <a:off x="8579600" y="34280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2085256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48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48"/>
          <p:cNvSpPr txBox="1">
            <a:spLocks noGrp="1"/>
          </p:cNvSpPr>
          <p:nvPr>
            <p:ph type="subTitle" idx="1"/>
          </p:nvPr>
        </p:nvSpPr>
        <p:spPr>
          <a:xfrm>
            <a:off x="4196550" y="2466588"/>
            <a:ext cx="4212600" cy="14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9" name="Google Shape;929;p48"/>
          <p:cNvSpPr txBox="1">
            <a:spLocks noGrp="1"/>
          </p:cNvSpPr>
          <p:nvPr>
            <p:ph type="title"/>
          </p:nvPr>
        </p:nvSpPr>
        <p:spPr>
          <a:xfrm>
            <a:off x="2050025" y="1221288"/>
            <a:ext cx="6358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930" name="Google Shape;930;p48"/>
          <p:cNvGrpSpPr/>
          <p:nvPr/>
        </p:nvGrpSpPr>
        <p:grpSpPr>
          <a:xfrm>
            <a:off x="677480" y="532719"/>
            <a:ext cx="7812470" cy="4021520"/>
            <a:chOff x="827655" y="456456"/>
            <a:chExt cx="7812470" cy="4021520"/>
          </a:xfrm>
        </p:grpSpPr>
        <p:sp>
          <p:nvSpPr>
            <p:cNvPr id="931" name="Google Shape;931;p48"/>
            <p:cNvSpPr/>
            <p:nvPr/>
          </p:nvSpPr>
          <p:spPr>
            <a:xfrm>
              <a:off x="5468696" y="5943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6003680" y="21156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1553263" y="18989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3043096" y="6828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8"/>
            <p:cNvSpPr/>
            <p:nvPr/>
          </p:nvSpPr>
          <p:spPr>
            <a:xfrm>
              <a:off x="4953842" y="39376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8"/>
            <p:cNvSpPr/>
            <p:nvPr/>
          </p:nvSpPr>
          <p:spPr>
            <a:xfrm>
              <a:off x="6032596" y="41730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937855" y="43036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8"/>
            <p:cNvSpPr/>
            <p:nvPr/>
          </p:nvSpPr>
          <p:spPr>
            <a:xfrm>
              <a:off x="827655" y="15922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8"/>
            <p:cNvSpPr/>
            <p:nvPr/>
          </p:nvSpPr>
          <p:spPr>
            <a:xfrm>
              <a:off x="8468538" y="6453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1104663" y="30034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1237713" y="4564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3111872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49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49"/>
          <p:cNvSpPr txBox="1">
            <a:spLocks noGrp="1"/>
          </p:cNvSpPr>
          <p:nvPr>
            <p:ph type="ctrTitle"/>
          </p:nvPr>
        </p:nvSpPr>
        <p:spPr>
          <a:xfrm>
            <a:off x="720100" y="540000"/>
            <a:ext cx="7704000" cy="11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45" name="Google Shape;945;p49"/>
          <p:cNvSpPr txBox="1"/>
          <p:nvPr/>
        </p:nvSpPr>
        <p:spPr>
          <a:xfrm>
            <a:off x="2963750" y="3229560"/>
            <a:ext cx="32166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CREDITS:</a:t>
            </a:r>
            <a:r>
              <a:rPr lang="en" sz="1100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 </a:t>
            </a:r>
            <a:r>
              <a:rPr lang="en" sz="1100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rPr>
              <a:t>This presentation template was created by </a:t>
            </a:r>
            <a:r>
              <a:rPr lang="en" sz="1100" b="1">
                <a:solidFill>
                  <a:schemeClr val="accent5"/>
                </a:solidFill>
                <a:uFill>
                  <a:noFill/>
                </a:uFill>
                <a:latin typeface="Kumbh Sans"/>
                <a:ea typeface="Kumbh Sans"/>
                <a:cs typeface="Kumbh Sans"/>
                <a:sym typeface="Kumbh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,</a:t>
            </a:r>
            <a:r>
              <a:rPr lang="en" sz="1100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rPr>
              <a:t> including icons by </a:t>
            </a:r>
            <a:r>
              <a:rPr lang="en" sz="1100" b="1">
                <a:solidFill>
                  <a:schemeClr val="accent5"/>
                </a:solidFill>
                <a:uFill>
                  <a:noFill/>
                </a:uFill>
                <a:latin typeface="Kumbh Sans"/>
                <a:ea typeface="Kumbh Sans"/>
                <a:cs typeface="Kumbh Sans"/>
                <a:sym typeface="Kumbh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,</a:t>
            </a:r>
            <a:r>
              <a:rPr lang="en" sz="1100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 </a:t>
            </a:r>
            <a:r>
              <a:rPr lang="en" sz="1100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rPr>
              <a:t>and infographics &amp; images by </a:t>
            </a:r>
            <a:r>
              <a:rPr lang="en" sz="1100" b="1">
                <a:solidFill>
                  <a:schemeClr val="accent5"/>
                </a:solidFill>
                <a:uFill>
                  <a:noFill/>
                </a:uFill>
                <a:latin typeface="Kumbh Sans"/>
                <a:ea typeface="Kumbh Sans"/>
                <a:cs typeface="Kumbh Sans"/>
                <a:sym typeface="Kumbh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946" name="Google Shape;946;p49"/>
          <p:cNvSpPr txBox="1">
            <a:spLocks noGrp="1"/>
          </p:cNvSpPr>
          <p:nvPr>
            <p:ph type="subTitle" idx="1"/>
          </p:nvPr>
        </p:nvSpPr>
        <p:spPr>
          <a:xfrm>
            <a:off x="2679300" y="1858230"/>
            <a:ext cx="37854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7" name="Google Shape;947;p49"/>
          <p:cNvSpPr txBox="1">
            <a:spLocks noGrp="1"/>
          </p:cNvSpPr>
          <p:nvPr>
            <p:ph type="subTitle" idx="2"/>
          </p:nvPr>
        </p:nvSpPr>
        <p:spPr>
          <a:xfrm rot="-1090">
            <a:off x="2679300" y="4184190"/>
            <a:ext cx="37854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948" name="Google Shape;948;p49"/>
          <p:cNvGrpSpPr/>
          <p:nvPr/>
        </p:nvGrpSpPr>
        <p:grpSpPr>
          <a:xfrm>
            <a:off x="491300" y="1236888"/>
            <a:ext cx="8104387" cy="2930285"/>
            <a:chOff x="491300" y="1236888"/>
            <a:chExt cx="8104387" cy="2930285"/>
          </a:xfrm>
        </p:grpSpPr>
        <p:sp>
          <p:nvSpPr>
            <p:cNvPr id="949" name="Google Shape;949;p49"/>
            <p:cNvSpPr/>
            <p:nvPr/>
          </p:nvSpPr>
          <p:spPr>
            <a:xfrm>
              <a:off x="6175400" y="26710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9"/>
            <p:cNvSpPr/>
            <p:nvPr/>
          </p:nvSpPr>
          <p:spPr>
            <a:xfrm>
              <a:off x="8393430" y="12368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9"/>
            <p:cNvSpPr/>
            <p:nvPr/>
          </p:nvSpPr>
          <p:spPr>
            <a:xfrm>
              <a:off x="8129730" y="20778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9"/>
            <p:cNvSpPr/>
            <p:nvPr/>
          </p:nvSpPr>
          <p:spPr>
            <a:xfrm>
              <a:off x="8424100" y="29190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9"/>
            <p:cNvSpPr/>
            <p:nvPr/>
          </p:nvSpPr>
          <p:spPr>
            <a:xfrm>
              <a:off x="6675805" y="39128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9"/>
            <p:cNvSpPr/>
            <p:nvPr/>
          </p:nvSpPr>
          <p:spPr>
            <a:xfrm>
              <a:off x="2679300" y="27308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9"/>
            <p:cNvSpPr/>
            <p:nvPr/>
          </p:nvSpPr>
          <p:spPr>
            <a:xfrm>
              <a:off x="2392455" y="3770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9"/>
            <p:cNvSpPr/>
            <p:nvPr/>
          </p:nvSpPr>
          <p:spPr>
            <a:xfrm>
              <a:off x="790625" y="16839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9"/>
            <p:cNvSpPr/>
            <p:nvPr/>
          </p:nvSpPr>
          <p:spPr>
            <a:xfrm>
              <a:off x="902905" y="28308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9"/>
            <p:cNvSpPr/>
            <p:nvPr/>
          </p:nvSpPr>
          <p:spPr>
            <a:xfrm>
              <a:off x="491300" y="37776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9"/>
            <p:cNvSpPr/>
            <p:nvPr/>
          </p:nvSpPr>
          <p:spPr>
            <a:xfrm>
              <a:off x="7965025" y="40073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290698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50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3966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3" name="Google Shape;963;p51"/>
          <p:cNvGrpSpPr/>
          <p:nvPr/>
        </p:nvGrpSpPr>
        <p:grpSpPr>
          <a:xfrm>
            <a:off x="0" y="3335700"/>
            <a:ext cx="9143958" cy="2112614"/>
            <a:chOff x="0" y="3030900"/>
            <a:chExt cx="9143958" cy="2112614"/>
          </a:xfrm>
        </p:grpSpPr>
        <p:sp>
          <p:nvSpPr>
            <p:cNvPr id="964" name="Google Shape;964;p51"/>
            <p:cNvSpPr/>
            <p:nvPr/>
          </p:nvSpPr>
          <p:spPr>
            <a:xfrm>
              <a:off x="2220593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1"/>
            <p:cNvSpPr/>
            <p:nvPr/>
          </p:nvSpPr>
          <p:spPr>
            <a:xfrm>
              <a:off x="0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1"/>
            <p:cNvSpPr/>
            <p:nvPr/>
          </p:nvSpPr>
          <p:spPr>
            <a:xfrm>
              <a:off x="1973206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1"/>
            <p:cNvSpPr/>
            <p:nvPr/>
          </p:nvSpPr>
          <p:spPr>
            <a:xfrm>
              <a:off x="268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1"/>
            <p:cNvSpPr/>
            <p:nvPr/>
          </p:nvSpPr>
          <p:spPr>
            <a:xfrm>
              <a:off x="6678850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1"/>
            <p:cNvSpPr/>
            <p:nvPr/>
          </p:nvSpPr>
          <p:spPr>
            <a:xfrm>
              <a:off x="4458257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1"/>
            <p:cNvSpPr/>
            <p:nvPr/>
          </p:nvSpPr>
          <p:spPr>
            <a:xfrm>
              <a:off x="6431463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1"/>
            <p:cNvSpPr/>
            <p:nvPr/>
          </p:nvSpPr>
          <p:spPr>
            <a:xfrm>
              <a:off x="4458524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2" name="Google Shape;972;p51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51"/>
          <p:cNvSpPr/>
          <p:nvPr/>
        </p:nvSpPr>
        <p:spPr>
          <a:xfrm>
            <a:off x="4842925" y="25717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51"/>
          <p:cNvSpPr/>
          <p:nvPr/>
        </p:nvSpPr>
        <p:spPr>
          <a:xfrm>
            <a:off x="1017630" y="2533100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51"/>
          <p:cNvSpPr/>
          <p:nvPr/>
        </p:nvSpPr>
        <p:spPr>
          <a:xfrm>
            <a:off x="4045121" y="1826793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51"/>
          <p:cNvSpPr/>
          <p:nvPr/>
        </p:nvSpPr>
        <p:spPr>
          <a:xfrm>
            <a:off x="1892075" y="15335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51"/>
          <p:cNvSpPr/>
          <p:nvPr/>
        </p:nvSpPr>
        <p:spPr>
          <a:xfrm>
            <a:off x="3028525" y="10645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51"/>
          <p:cNvSpPr/>
          <p:nvPr/>
        </p:nvSpPr>
        <p:spPr>
          <a:xfrm>
            <a:off x="5421346" y="939030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51"/>
          <p:cNvSpPr/>
          <p:nvPr/>
        </p:nvSpPr>
        <p:spPr>
          <a:xfrm>
            <a:off x="1096030" y="59452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51"/>
          <p:cNvSpPr/>
          <p:nvPr/>
        </p:nvSpPr>
        <p:spPr>
          <a:xfrm>
            <a:off x="3282325" y="27315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51"/>
          <p:cNvSpPr/>
          <p:nvPr/>
        </p:nvSpPr>
        <p:spPr>
          <a:xfrm>
            <a:off x="7716008" y="2724280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51"/>
          <p:cNvSpPr/>
          <p:nvPr/>
        </p:nvSpPr>
        <p:spPr>
          <a:xfrm>
            <a:off x="6937055" y="18645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51"/>
          <p:cNvSpPr/>
          <p:nvPr/>
        </p:nvSpPr>
        <p:spPr>
          <a:xfrm>
            <a:off x="7711075" y="85360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51"/>
          <p:cNvSpPr/>
          <p:nvPr/>
        </p:nvSpPr>
        <p:spPr>
          <a:xfrm>
            <a:off x="8423996" y="1616518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51"/>
          <p:cNvSpPr/>
          <p:nvPr/>
        </p:nvSpPr>
        <p:spPr>
          <a:xfrm>
            <a:off x="5846230" y="18645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121101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52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8" name="Google Shape;988;p52"/>
          <p:cNvGrpSpPr/>
          <p:nvPr/>
        </p:nvGrpSpPr>
        <p:grpSpPr>
          <a:xfrm>
            <a:off x="7064150" y="3589625"/>
            <a:ext cx="1155200" cy="675525"/>
            <a:chOff x="902700" y="3069775"/>
            <a:chExt cx="1155200" cy="675525"/>
          </a:xfrm>
        </p:grpSpPr>
        <p:sp>
          <p:nvSpPr>
            <p:cNvPr id="989" name="Google Shape;989;p52"/>
            <p:cNvSpPr/>
            <p:nvPr/>
          </p:nvSpPr>
          <p:spPr>
            <a:xfrm>
              <a:off x="1309400" y="3521425"/>
              <a:ext cx="513950" cy="187525"/>
            </a:xfrm>
            <a:custGeom>
              <a:avLst/>
              <a:gdLst/>
              <a:ahLst/>
              <a:cxnLst/>
              <a:rect l="l" t="t" r="r" b="b"/>
              <a:pathLst>
                <a:path w="20558" h="7501" extrusionOk="0">
                  <a:moveTo>
                    <a:pt x="3310" y="0"/>
                  </a:moveTo>
                  <a:lnTo>
                    <a:pt x="1" y="1087"/>
                  </a:lnTo>
                  <a:cubicBezTo>
                    <a:pt x="1" y="1087"/>
                    <a:pt x="8776" y="7501"/>
                    <a:pt x="14698" y="7501"/>
                  </a:cubicBezTo>
                  <a:cubicBezTo>
                    <a:pt x="17054" y="7501"/>
                    <a:pt x="18959" y="6485"/>
                    <a:pt x="19678" y="3645"/>
                  </a:cubicBezTo>
                  <a:lnTo>
                    <a:pt x="20557" y="381"/>
                  </a:lnTo>
                  <a:lnTo>
                    <a:pt x="20557" y="381"/>
                  </a:lnTo>
                  <a:cubicBezTo>
                    <a:pt x="20557" y="381"/>
                    <a:pt x="18707" y="4144"/>
                    <a:pt x="13760" y="4144"/>
                  </a:cubicBezTo>
                  <a:cubicBezTo>
                    <a:pt x="11179" y="4144"/>
                    <a:pt x="7755" y="3119"/>
                    <a:pt x="33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2"/>
            <p:cNvSpPr/>
            <p:nvPr/>
          </p:nvSpPr>
          <p:spPr>
            <a:xfrm>
              <a:off x="1340400" y="3531125"/>
              <a:ext cx="458300" cy="159050"/>
            </a:xfrm>
            <a:custGeom>
              <a:avLst/>
              <a:gdLst/>
              <a:ahLst/>
              <a:cxnLst/>
              <a:rect l="l" t="t" r="r" b="b"/>
              <a:pathLst>
                <a:path w="18332" h="6362" extrusionOk="0">
                  <a:moveTo>
                    <a:pt x="1876" y="0"/>
                  </a:moveTo>
                  <a:lnTo>
                    <a:pt x="0" y="694"/>
                  </a:lnTo>
                  <a:cubicBezTo>
                    <a:pt x="5826" y="5152"/>
                    <a:pt x="10015" y="6362"/>
                    <a:pt x="12845" y="6362"/>
                  </a:cubicBezTo>
                  <a:cubicBezTo>
                    <a:pt x="16204" y="6362"/>
                    <a:pt x="17650" y="4658"/>
                    <a:pt x="17650" y="4658"/>
                  </a:cubicBezTo>
                  <a:lnTo>
                    <a:pt x="18331" y="1991"/>
                  </a:lnTo>
                  <a:lnTo>
                    <a:pt x="18331" y="1991"/>
                  </a:lnTo>
                  <a:cubicBezTo>
                    <a:pt x="16497" y="3582"/>
                    <a:pt x="14444" y="4161"/>
                    <a:pt x="12428" y="4161"/>
                  </a:cubicBezTo>
                  <a:cubicBezTo>
                    <a:pt x="7023" y="4161"/>
                    <a:pt x="1876" y="0"/>
                    <a:pt x="18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2"/>
            <p:cNvSpPr/>
            <p:nvPr/>
          </p:nvSpPr>
          <p:spPr>
            <a:xfrm>
              <a:off x="1715450" y="3602525"/>
              <a:ext cx="42200" cy="90925"/>
            </a:xfrm>
            <a:custGeom>
              <a:avLst/>
              <a:gdLst/>
              <a:ahLst/>
              <a:cxnLst/>
              <a:rect l="l" t="t" r="r" b="b"/>
              <a:pathLst>
                <a:path w="1688" h="3637" extrusionOk="0">
                  <a:moveTo>
                    <a:pt x="1687" y="0"/>
                  </a:moveTo>
                  <a:lnTo>
                    <a:pt x="1305" y="241"/>
                  </a:lnTo>
                  <a:lnTo>
                    <a:pt x="1" y="3636"/>
                  </a:lnTo>
                  <a:lnTo>
                    <a:pt x="320" y="3549"/>
                  </a:lnTo>
                  <a:lnTo>
                    <a:pt x="16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2"/>
            <p:cNvSpPr/>
            <p:nvPr/>
          </p:nvSpPr>
          <p:spPr>
            <a:xfrm>
              <a:off x="1668575" y="3626450"/>
              <a:ext cx="29875" cy="70925"/>
            </a:xfrm>
            <a:custGeom>
              <a:avLst/>
              <a:gdLst/>
              <a:ahLst/>
              <a:cxnLst/>
              <a:rect l="l" t="t" r="r" b="b"/>
              <a:pathLst>
                <a:path w="1195" h="2837" extrusionOk="0">
                  <a:moveTo>
                    <a:pt x="1194" y="1"/>
                  </a:moveTo>
                  <a:lnTo>
                    <a:pt x="751" y="57"/>
                  </a:lnTo>
                  <a:lnTo>
                    <a:pt x="0" y="2802"/>
                  </a:lnTo>
                  <a:lnTo>
                    <a:pt x="258" y="2837"/>
                  </a:lnTo>
                  <a:lnTo>
                    <a:pt x="11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2"/>
            <p:cNvSpPr/>
            <p:nvPr/>
          </p:nvSpPr>
          <p:spPr>
            <a:xfrm>
              <a:off x="1614400" y="3630075"/>
              <a:ext cx="29900" cy="62300"/>
            </a:xfrm>
            <a:custGeom>
              <a:avLst/>
              <a:gdLst/>
              <a:ahLst/>
              <a:cxnLst/>
              <a:rect l="l" t="t" r="r" b="b"/>
              <a:pathLst>
                <a:path w="1196" h="2492" extrusionOk="0">
                  <a:moveTo>
                    <a:pt x="785" y="0"/>
                  </a:moveTo>
                  <a:lnTo>
                    <a:pt x="0" y="2464"/>
                  </a:lnTo>
                  <a:lnTo>
                    <a:pt x="199" y="2491"/>
                  </a:lnTo>
                  <a:lnTo>
                    <a:pt x="1195" y="71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2"/>
            <p:cNvSpPr/>
            <p:nvPr/>
          </p:nvSpPr>
          <p:spPr>
            <a:xfrm>
              <a:off x="1558300" y="3621600"/>
              <a:ext cx="29175" cy="56275"/>
            </a:xfrm>
            <a:custGeom>
              <a:avLst/>
              <a:gdLst/>
              <a:ahLst/>
              <a:cxnLst/>
              <a:rect l="l" t="t" r="r" b="b"/>
              <a:pathLst>
                <a:path w="1167" h="2251" extrusionOk="0">
                  <a:moveTo>
                    <a:pt x="853" y="0"/>
                  </a:moveTo>
                  <a:lnTo>
                    <a:pt x="1" y="2208"/>
                  </a:lnTo>
                  <a:lnTo>
                    <a:pt x="314" y="2250"/>
                  </a:lnTo>
                  <a:lnTo>
                    <a:pt x="1166" y="4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2"/>
            <p:cNvSpPr/>
            <p:nvPr/>
          </p:nvSpPr>
          <p:spPr>
            <a:xfrm>
              <a:off x="1501375" y="3605050"/>
              <a:ext cx="33375" cy="51525"/>
            </a:xfrm>
            <a:custGeom>
              <a:avLst/>
              <a:gdLst/>
              <a:ahLst/>
              <a:cxnLst/>
              <a:rect l="l" t="t" r="r" b="b"/>
              <a:pathLst>
                <a:path w="1335" h="2061" extrusionOk="0">
                  <a:moveTo>
                    <a:pt x="1040" y="1"/>
                  </a:moveTo>
                  <a:lnTo>
                    <a:pt x="0" y="1995"/>
                  </a:lnTo>
                  <a:lnTo>
                    <a:pt x="383" y="2061"/>
                  </a:lnTo>
                  <a:lnTo>
                    <a:pt x="1334" y="185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2"/>
            <p:cNvSpPr/>
            <p:nvPr/>
          </p:nvSpPr>
          <p:spPr>
            <a:xfrm>
              <a:off x="1448650" y="3585025"/>
              <a:ext cx="36400" cy="48325"/>
            </a:xfrm>
            <a:custGeom>
              <a:avLst/>
              <a:gdLst/>
              <a:ahLst/>
              <a:cxnLst/>
              <a:rect l="l" t="t" r="r" b="b"/>
              <a:pathLst>
                <a:path w="1456" h="1933" extrusionOk="0">
                  <a:moveTo>
                    <a:pt x="1210" y="0"/>
                  </a:moveTo>
                  <a:lnTo>
                    <a:pt x="1" y="1739"/>
                  </a:lnTo>
                  <a:lnTo>
                    <a:pt x="351" y="1933"/>
                  </a:lnTo>
                  <a:lnTo>
                    <a:pt x="1455" y="122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2"/>
            <p:cNvSpPr/>
            <p:nvPr/>
          </p:nvSpPr>
          <p:spPr>
            <a:xfrm>
              <a:off x="1406525" y="3557175"/>
              <a:ext cx="33950" cy="44425"/>
            </a:xfrm>
            <a:custGeom>
              <a:avLst/>
              <a:gdLst/>
              <a:ahLst/>
              <a:cxnLst/>
              <a:rect l="l" t="t" r="r" b="b"/>
              <a:pathLst>
                <a:path w="1358" h="1777" extrusionOk="0">
                  <a:moveTo>
                    <a:pt x="1099" y="0"/>
                  </a:moveTo>
                  <a:lnTo>
                    <a:pt x="1" y="1680"/>
                  </a:lnTo>
                  <a:lnTo>
                    <a:pt x="277" y="1777"/>
                  </a:lnTo>
                  <a:lnTo>
                    <a:pt x="1358" y="238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2"/>
            <p:cNvSpPr/>
            <p:nvPr/>
          </p:nvSpPr>
          <p:spPr>
            <a:xfrm>
              <a:off x="902700" y="3069775"/>
              <a:ext cx="486100" cy="509500"/>
            </a:xfrm>
            <a:custGeom>
              <a:avLst/>
              <a:gdLst/>
              <a:ahLst/>
              <a:cxnLst/>
              <a:rect l="l" t="t" r="r" b="b"/>
              <a:pathLst>
                <a:path w="19444" h="20380" extrusionOk="0">
                  <a:moveTo>
                    <a:pt x="151" y="1"/>
                  </a:moveTo>
                  <a:cubicBezTo>
                    <a:pt x="21" y="1"/>
                    <a:pt x="1" y="79"/>
                    <a:pt x="1" y="79"/>
                  </a:cubicBezTo>
                  <a:cubicBezTo>
                    <a:pt x="7121" y="12625"/>
                    <a:pt x="18243" y="20380"/>
                    <a:pt x="18243" y="20380"/>
                  </a:cubicBezTo>
                  <a:lnTo>
                    <a:pt x="19444" y="17724"/>
                  </a:lnTo>
                  <a:cubicBezTo>
                    <a:pt x="12328" y="12140"/>
                    <a:pt x="6176" y="5386"/>
                    <a:pt x="2755" y="1979"/>
                  </a:cubicBezTo>
                  <a:cubicBezTo>
                    <a:pt x="1058" y="290"/>
                    <a:pt x="401" y="1"/>
                    <a:pt x="1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2"/>
            <p:cNvSpPr/>
            <p:nvPr/>
          </p:nvSpPr>
          <p:spPr>
            <a:xfrm>
              <a:off x="942775" y="3111725"/>
              <a:ext cx="421975" cy="437950"/>
            </a:xfrm>
            <a:custGeom>
              <a:avLst/>
              <a:gdLst/>
              <a:ahLst/>
              <a:cxnLst/>
              <a:rect l="l" t="t" r="r" b="b"/>
              <a:pathLst>
                <a:path w="16879" h="17518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6160" y="10849"/>
                    <a:pt x="16042" y="17515"/>
                    <a:pt x="16043" y="17518"/>
                  </a:cubicBezTo>
                  <a:lnTo>
                    <a:pt x="16043" y="17518"/>
                  </a:lnTo>
                  <a:lnTo>
                    <a:pt x="16879" y="15859"/>
                  </a:lnTo>
                  <a:cubicBezTo>
                    <a:pt x="10723" y="11027"/>
                    <a:pt x="5338" y="5129"/>
                    <a:pt x="2377" y="2182"/>
                  </a:cubicBezTo>
                  <a:cubicBezTo>
                    <a:pt x="223" y="36"/>
                    <a:pt x="13" y="0"/>
                    <a:pt x="1" y="0"/>
                  </a:cubicBezTo>
                  <a:close/>
                  <a:moveTo>
                    <a:pt x="16043" y="17518"/>
                  </a:moveTo>
                  <a:lnTo>
                    <a:pt x="16043" y="17518"/>
                  </a:lnTo>
                  <a:cubicBezTo>
                    <a:pt x="16043" y="17518"/>
                    <a:pt x="16043" y="17518"/>
                    <a:pt x="16043" y="175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2"/>
            <p:cNvSpPr/>
            <p:nvPr/>
          </p:nvSpPr>
          <p:spPr>
            <a:xfrm>
              <a:off x="1289225" y="3464525"/>
              <a:ext cx="38275" cy="58525"/>
            </a:xfrm>
            <a:custGeom>
              <a:avLst/>
              <a:gdLst/>
              <a:ahLst/>
              <a:cxnLst/>
              <a:rect l="l" t="t" r="r" b="b"/>
              <a:pathLst>
                <a:path w="1531" h="2341" extrusionOk="0">
                  <a:moveTo>
                    <a:pt x="1283" y="0"/>
                  </a:moveTo>
                  <a:lnTo>
                    <a:pt x="0" y="2033"/>
                  </a:lnTo>
                  <a:lnTo>
                    <a:pt x="402" y="2341"/>
                  </a:lnTo>
                  <a:lnTo>
                    <a:pt x="1530" y="324"/>
                  </a:lnTo>
                  <a:lnTo>
                    <a:pt x="12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2"/>
            <p:cNvSpPr/>
            <p:nvPr/>
          </p:nvSpPr>
          <p:spPr>
            <a:xfrm>
              <a:off x="1239925" y="3421025"/>
              <a:ext cx="38225" cy="58550"/>
            </a:xfrm>
            <a:custGeom>
              <a:avLst/>
              <a:gdLst/>
              <a:ahLst/>
              <a:cxnLst/>
              <a:rect l="l" t="t" r="r" b="b"/>
              <a:pathLst>
                <a:path w="1529" h="2342" extrusionOk="0">
                  <a:moveTo>
                    <a:pt x="1284" y="1"/>
                  </a:moveTo>
                  <a:lnTo>
                    <a:pt x="1" y="2034"/>
                  </a:lnTo>
                  <a:lnTo>
                    <a:pt x="403" y="2341"/>
                  </a:lnTo>
                  <a:lnTo>
                    <a:pt x="1528" y="324"/>
                  </a:lnTo>
                  <a:lnTo>
                    <a:pt x="12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2"/>
            <p:cNvSpPr/>
            <p:nvPr/>
          </p:nvSpPr>
          <p:spPr>
            <a:xfrm>
              <a:off x="1182100" y="3368650"/>
              <a:ext cx="38275" cy="58525"/>
            </a:xfrm>
            <a:custGeom>
              <a:avLst/>
              <a:gdLst/>
              <a:ahLst/>
              <a:cxnLst/>
              <a:rect l="l" t="t" r="r" b="b"/>
              <a:pathLst>
                <a:path w="1531" h="2341" extrusionOk="0">
                  <a:moveTo>
                    <a:pt x="1285" y="0"/>
                  </a:moveTo>
                  <a:lnTo>
                    <a:pt x="1" y="2033"/>
                  </a:lnTo>
                  <a:lnTo>
                    <a:pt x="406" y="2341"/>
                  </a:lnTo>
                  <a:lnTo>
                    <a:pt x="1531" y="324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2"/>
            <p:cNvSpPr/>
            <p:nvPr/>
          </p:nvSpPr>
          <p:spPr>
            <a:xfrm>
              <a:off x="1123125" y="3311225"/>
              <a:ext cx="38200" cy="58550"/>
            </a:xfrm>
            <a:custGeom>
              <a:avLst/>
              <a:gdLst/>
              <a:ahLst/>
              <a:cxnLst/>
              <a:rect l="l" t="t" r="r" b="b"/>
              <a:pathLst>
                <a:path w="1528" h="2342" extrusionOk="0">
                  <a:moveTo>
                    <a:pt x="1283" y="1"/>
                  </a:moveTo>
                  <a:lnTo>
                    <a:pt x="0" y="2034"/>
                  </a:lnTo>
                  <a:lnTo>
                    <a:pt x="403" y="2341"/>
                  </a:lnTo>
                  <a:lnTo>
                    <a:pt x="1528" y="326"/>
                  </a:lnTo>
                  <a:lnTo>
                    <a:pt x="12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2"/>
            <p:cNvSpPr/>
            <p:nvPr/>
          </p:nvSpPr>
          <p:spPr>
            <a:xfrm>
              <a:off x="1073550" y="3274200"/>
              <a:ext cx="47100" cy="42075"/>
            </a:xfrm>
            <a:custGeom>
              <a:avLst/>
              <a:gdLst/>
              <a:ahLst/>
              <a:cxnLst/>
              <a:rect l="l" t="t" r="r" b="b"/>
              <a:pathLst>
                <a:path w="1884" h="1683" extrusionOk="0">
                  <a:moveTo>
                    <a:pt x="1627" y="0"/>
                  </a:moveTo>
                  <a:lnTo>
                    <a:pt x="1" y="1314"/>
                  </a:lnTo>
                  <a:lnTo>
                    <a:pt x="439" y="1682"/>
                  </a:lnTo>
                  <a:lnTo>
                    <a:pt x="1883" y="337"/>
                  </a:lnTo>
                  <a:lnTo>
                    <a:pt x="16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2"/>
            <p:cNvSpPr/>
            <p:nvPr/>
          </p:nvSpPr>
          <p:spPr>
            <a:xfrm>
              <a:off x="1035075" y="3230175"/>
              <a:ext cx="41150" cy="36775"/>
            </a:xfrm>
            <a:custGeom>
              <a:avLst/>
              <a:gdLst/>
              <a:ahLst/>
              <a:cxnLst/>
              <a:rect l="l" t="t" r="r" b="b"/>
              <a:pathLst>
                <a:path w="1646" h="1471" extrusionOk="0">
                  <a:moveTo>
                    <a:pt x="1421" y="0"/>
                  </a:moveTo>
                  <a:lnTo>
                    <a:pt x="1" y="1149"/>
                  </a:lnTo>
                  <a:lnTo>
                    <a:pt x="383" y="1471"/>
                  </a:lnTo>
                  <a:lnTo>
                    <a:pt x="1646" y="294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2"/>
            <p:cNvSpPr/>
            <p:nvPr/>
          </p:nvSpPr>
          <p:spPr>
            <a:xfrm>
              <a:off x="995575" y="3182150"/>
              <a:ext cx="37275" cy="34025"/>
            </a:xfrm>
            <a:custGeom>
              <a:avLst/>
              <a:gdLst/>
              <a:ahLst/>
              <a:cxnLst/>
              <a:rect l="l" t="t" r="r" b="b"/>
              <a:pathLst>
                <a:path w="1491" h="1361" extrusionOk="0">
                  <a:moveTo>
                    <a:pt x="1266" y="0"/>
                  </a:moveTo>
                  <a:lnTo>
                    <a:pt x="0" y="1032"/>
                  </a:lnTo>
                  <a:lnTo>
                    <a:pt x="373" y="1360"/>
                  </a:lnTo>
                  <a:lnTo>
                    <a:pt x="1491" y="295"/>
                  </a:lnTo>
                  <a:lnTo>
                    <a:pt x="12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2"/>
            <p:cNvSpPr/>
            <p:nvPr/>
          </p:nvSpPr>
          <p:spPr>
            <a:xfrm>
              <a:off x="1636400" y="3530950"/>
              <a:ext cx="186950" cy="177975"/>
            </a:xfrm>
            <a:custGeom>
              <a:avLst/>
              <a:gdLst/>
              <a:ahLst/>
              <a:cxnLst/>
              <a:rect l="l" t="t" r="r" b="b"/>
              <a:pathLst>
                <a:path w="7478" h="7119" extrusionOk="0">
                  <a:moveTo>
                    <a:pt x="7477" y="0"/>
                  </a:moveTo>
                  <a:cubicBezTo>
                    <a:pt x="7476" y="0"/>
                    <a:pt x="6054" y="2889"/>
                    <a:pt x="2375" y="3605"/>
                  </a:cubicBezTo>
                  <a:lnTo>
                    <a:pt x="0" y="6979"/>
                  </a:lnTo>
                  <a:cubicBezTo>
                    <a:pt x="557" y="7069"/>
                    <a:pt x="1099" y="7119"/>
                    <a:pt x="1619" y="7119"/>
                  </a:cubicBezTo>
                  <a:cubicBezTo>
                    <a:pt x="3975" y="7119"/>
                    <a:pt x="5878" y="6103"/>
                    <a:pt x="6598" y="3264"/>
                  </a:cubicBezTo>
                  <a:lnTo>
                    <a:pt x="747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2"/>
            <p:cNvSpPr/>
            <p:nvPr/>
          </p:nvSpPr>
          <p:spPr>
            <a:xfrm>
              <a:off x="1708700" y="3160575"/>
              <a:ext cx="56450" cy="38325"/>
            </a:xfrm>
            <a:custGeom>
              <a:avLst/>
              <a:gdLst/>
              <a:ahLst/>
              <a:cxnLst/>
              <a:rect l="l" t="t" r="r" b="b"/>
              <a:pathLst>
                <a:path w="2258" h="1533" extrusionOk="0">
                  <a:moveTo>
                    <a:pt x="668" y="1"/>
                  </a:moveTo>
                  <a:cubicBezTo>
                    <a:pt x="520" y="1"/>
                    <a:pt x="369" y="101"/>
                    <a:pt x="193" y="391"/>
                  </a:cubicBezTo>
                  <a:cubicBezTo>
                    <a:pt x="0" y="707"/>
                    <a:pt x="183" y="1170"/>
                    <a:pt x="599" y="1423"/>
                  </a:cubicBezTo>
                  <a:cubicBezTo>
                    <a:pt x="723" y="1500"/>
                    <a:pt x="869" y="1533"/>
                    <a:pt x="1018" y="1533"/>
                  </a:cubicBezTo>
                  <a:cubicBezTo>
                    <a:pt x="1366" y="1533"/>
                    <a:pt x="1728" y="1351"/>
                    <a:pt x="1844" y="1121"/>
                  </a:cubicBezTo>
                  <a:cubicBezTo>
                    <a:pt x="2258" y="306"/>
                    <a:pt x="1718" y="587"/>
                    <a:pt x="1303" y="334"/>
                  </a:cubicBezTo>
                  <a:cubicBezTo>
                    <a:pt x="1063" y="187"/>
                    <a:pt x="869" y="1"/>
                    <a:pt x="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2"/>
            <p:cNvSpPr/>
            <p:nvPr/>
          </p:nvSpPr>
          <p:spPr>
            <a:xfrm>
              <a:off x="1774550" y="3249575"/>
              <a:ext cx="46175" cy="46500"/>
            </a:xfrm>
            <a:custGeom>
              <a:avLst/>
              <a:gdLst/>
              <a:ahLst/>
              <a:cxnLst/>
              <a:rect l="l" t="t" r="r" b="b"/>
              <a:pathLst>
                <a:path w="1847" h="1860" extrusionOk="0">
                  <a:moveTo>
                    <a:pt x="918" y="1"/>
                  </a:moveTo>
                  <a:cubicBezTo>
                    <a:pt x="615" y="1"/>
                    <a:pt x="302" y="252"/>
                    <a:pt x="163" y="635"/>
                  </a:cubicBezTo>
                  <a:cubicBezTo>
                    <a:pt x="0" y="1095"/>
                    <a:pt x="361" y="1698"/>
                    <a:pt x="715" y="1794"/>
                  </a:cubicBezTo>
                  <a:cubicBezTo>
                    <a:pt x="879" y="1839"/>
                    <a:pt x="1000" y="1859"/>
                    <a:pt x="1088" y="1859"/>
                  </a:cubicBezTo>
                  <a:cubicBezTo>
                    <a:pt x="1470" y="1859"/>
                    <a:pt x="1241" y="1479"/>
                    <a:pt x="1374" y="1105"/>
                  </a:cubicBezTo>
                  <a:cubicBezTo>
                    <a:pt x="1539" y="647"/>
                    <a:pt x="1847" y="301"/>
                    <a:pt x="1094" y="30"/>
                  </a:cubicBezTo>
                  <a:cubicBezTo>
                    <a:pt x="1037" y="10"/>
                    <a:pt x="978" y="1"/>
                    <a:pt x="9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2"/>
            <p:cNvSpPr/>
            <p:nvPr/>
          </p:nvSpPr>
          <p:spPr>
            <a:xfrm>
              <a:off x="1790750" y="3305950"/>
              <a:ext cx="43575" cy="34975"/>
            </a:xfrm>
            <a:custGeom>
              <a:avLst/>
              <a:gdLst/>
              <a:ahLst/>
              <a:cxnLst/>
              <a:rect l="l" t="t" r="r" b="b"/>
              <a:pathLst>
                <a:path w="1743" h="1399" extrusionOk="0">
                  <a:moveTo>
                    <a:pt x="523" y="0"/>
                  </a:moveTo>
                  <a:cubicBezTo>
                    <a:pt x="440" y="0"/>
                    <a:pt x="341" y="36"/>
                    <a:pt x="217" y="122"/>
                  </a:cubicBezTo>
                  <a:cubicBezTo>
                    <a:pt x="1" y="269"/>
                    <a:pt x="24" y="676"/>
                    <a:pt x="266" y="1031"/>
                  </a:cubicBezTo>
                  <a:cubicBezTo>
                    <a:pt x="433" y="1273"/>
                    <a:pt x="740" y="1399"/>
                    <a:pt x="980" y="1399"/>
                  </a:cubicBezTo>
                  <a:cubicBezTo>
                    <a:pt x="1089" y="1399"/>
                    <a:pt x="1185" y="1373"/>
                    <a:pt x="1248" y="1320"/>
                  </a:cubicBezTo>
                  <a:cubicBezTo>
                    <a:pt x="1743" y="903"/>
                    <a:pt x="1283" y="885"/>
                    <a:pt x="1040" y="533"/>
                  </a:cubicBezTo>
                  <a:cubicBezTo>
                    <a:pt x="861" y="274"/>
                    <a:pt x="753" y="0"/>
                    <a:pt x="5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2"/>
            <p:cNvSpPr/>
            <p:nvPr/>
          </p:nvSpPr>
          <p:spPr>
            <a:xfrm>
              <a:off x="1753900" y="3203125"/>
              <a:ext cx="49475" cy="59175"/>
            </a:xfrm>
            <a:custGeom>
              <a:avLst/>
              <a:gdLst/>
              <a:ahLst/>
              <a:cxnLst/>
              <a:rect l="l" t="t" r="r" b="b"/>
              <a:pathLst>
                <a:path w="1979" h="2367" extrusionOk="0">
                  <a:moveTo>
                    <a:pt x="866" y="0"/>
                  </a:moveTo>
                  <a:cubicBezTo>
                    <a:pt x="614" y="0"/>
                    <a:pt x="570" y="262"/>
                    <a:pt x="339" y="627"/>
                  </a:cubicBezTo>
                  <a:cubicBezTo>
                    <a:pt x="0" y="1164"/>
                    <a:pt x="118" y="2053"/>
                    <a:pt x="465" y="2226"/>
                  </a:cubicBezTo>
                  <a:cubicBezTo>
                    <a:pt x="661" y="2324"/>
                    <a:pt x="802" y="2366"/>
                    <a:pt x="909" y="2366"/>
                  </a:cubicBezTo>
                  <a:cubicBezTo>
                    <a:pt x="1270" y="2366"/>
                    <a:pt x="1224" y="1883"/>
                    <a:pt x="1488" y="1468"/>
                  </a:cubicBezTo>
                  <a:cubicBezTo>
                    <a:pt x="1825" y="929"/>
                    <a:pt x="1979" y="498"/>
                    <a:pt x="1412" y="198"/>
                  </a:cubicBezTo>
                  <a:cubicBezTo>
                    <a:pt x="1154" y="60"/>
                    <a:pt x="986" y="0"/>
                    <a:pt x="8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2"/>
            <p:cNvSpPr/>
            <p:nvPr/>
          </p:nvSpPr>
          <p:spPr>
            <a:xfrm>
              <a:off x="1774375" y="3193200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7" y="1"/>
                  </a:moveTo>
                  <a:cubicBezTo>
                    <a:pt x="135" y="1"/>
                    <a:pt x="70" y="45"/>
                    <a:pt x="33" y="198"/>
                  </a:cubicBezTo>
                  <a:cubicBezTo>
                    <a:pt x="0" y="334"/>
                    <a:pt x="146" y="487"/>
                    <a:pt x="356" y="539"/>
                  </a:cubicBezTo>
                  <a:cubicBezTo>
                    <a:pt x="385" y="546"/>
                    <a:pt x="414" y="549"/>
                    <a:pt x="442" y="549"/>
                  </a:cubicBezTo>
                  <a:cubicBezTo>
                    <a:pt x="629" y="549"/>
                    <a:pt x="812" y="419"/>
                    <a:pt x="830" y="297"/>
                  </a:cubicBezTo>
                  <a:cubicBezTo>
                    <a:pt x="859" y="98"/>
                    <a:pt x="810" y="67"/>
                    <a:pt x="723" y="67"/>
                  </a:cubicBezTo>
                  <a:cubicBezTo>
                    <a:pt x="685" y="67"/>
                    <a:pt x="639" y="73"/>
                    <a:pt x="590" y="73"/>
                  </a:cubicBezTo>
                  <a:cubicBezTo>
                    <a:pt x="557" y="73"/>
                    <a:pt x="522" y="71"/>
                    <a:pt x="487" y="62"/>
                  </a:cubicBezTo>
                  <a:cubicBezTo>
                    <a:pt x="386" y="38"/>
                    <a:pt x="294" y="1"/>
                    <a:pt x="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2"/>
            <p:cNvSpPr/>
            <p:nvPr/>
          </p:nvSpPr>
          <p:spPr>
            <a:xfrm>
              <a:off x="1780150" y="3241625"/>
              <a:ext cx="21525" cy="13700"/>
            </a:xfrm>
            <a:custGeom>
              <a:avLst/>
              <a:gdLst/>
              <a:ahLst/>
              <a:cxnLst/>
              <a:rect l="l" t="t" r="r" b="b"/>
              <a:pathLst>
                <a:path w="861" h="548" extrusionOk="0">
                  <a:moveTo>
                    <a:pt x="217" y="1"/>
                  </a:moveTo>
                  <a:cubicBezTo>
                    <a:pt x="134" y="1"/>
                    <a:pt x="70" y="45"/>
                    <a:pt x="32" y="198"/>
                  </a:cubicBezTo>
                  <a:cubicBezTo>
                    <a:pt x="1" y="336"/>
                    <a:pt x="146" y="487"/>
                    <a:pt x="356" y="537"/>
                  </a:cubicBezTo>
                  <a:cubicBezTo>
                    <a:pt x="384" y="544"/>
                    <a:pt x="413" y="547"/>
                    <a:pt x="441" y="547"/>
                  </a:cubicBezTo>
                  <a:cubicBezTo>
                    <a:pt x="628" y="547"/>
                    <a:pt x="813" y="416"/>
                    <a:pt x="831" y="297"/>
                  </a:cubicBezTo>
                  <a:cubicBezTo>
                    <a:pt x="860" y="98"/>
                    <a:pt x="811" y="67"/>
                    <a:pt x="723" y="67"/>
                  </a:cubicBezTo>
                  <a:cubicBezTo>
                    <a:pt x="685" y="67"/>
                    <a:pt x="640" y="73"/>
                    <a:pt x="590" y="73"/>
                  </a:cubicBezTo>
                  <a:cubicBezTo>
                    <a:pt x="558" y="73"/>
                    <a:pt x="523" y="71"/>
                    <a:pt x="488" y="62"/>
                  </a:cubicBezTo>
                  <a:cubicBezTo>
                    <a:pt x="386" y="38"/>
                    <a:pt x="294" y="1"/>
                    <a:pt x="217" y="1"/>
                  </a:cubicBezTo>
                  <a:close/>
                </a:path>
              </a:pathLst>
            </a:custGeom>
            <a:solidFill>
              <a:srgbClr val="FFC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2"/>
            <p:cNvSpPr/>
            <p:nvPr/>
          </p:nvSpPr>
          <p:spPr>
            <a:xfrm>
              <a:off x="1786075" y="3222875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6" y="0"/>
                  </a:moveTo>
                  <a:cubicBezTo>
                    <a:pt x="133" y="0"/>
                    <a:pt x="69" y="45"/>
                    <a:pt x="32" y="198"/>
                  </a:cubicBezTo>
                  <a:cubicBezTo>
                    <a:pt x="0" y="334"/>
                    <a:pt x="145" y="489"/>
                    <a:pt x="355" y="539"/>
                  </a:cubicBezTo>
                  <a:cubicBezTo>
                    <a:pt x="384" y="546"/>
                    <a:pt x="413" y="549"/>
                    <a:pt x="442" y="549"/>
                  </a:cubicBezTo>
                  <a:cubicBezTo>
                    <a:pt x="630" y="549"/>
                    <a:pt x="813" y="417"/>
                    <a:pt x="830" y="297"/>
                  </a:cubicBezTo>
                  <a:cubicBezTo>
                    <a:pt x="860" y="97"/>
                    <a:pt x="810" y="67"/>
                    <a:pt x="722" y="67"/>
                  </a:cubicBezTo>
                  <a:cubicBezTo>
                    <a:pt x="684" y="67"/>
                    <a:pt x="639" y="73"/>
                    <a:pt x="590" y="73"/>
                  </a:cubicBezTo>
                  <a:cubicBezTo>
                    <a:pt x="557" y="73"/>
                    <a:pt x="522" y="70"/>
                    <a:pt x="487" y="62"/>
                  </a:cubicBezTo>
                  <a:cubicBezTo>
                    <a:pt x="385" y="38"/>
                    <a:pt x="293" y="0"/>
                    <a:pt x="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2"/>
            <p:cNvSpPr/>
            <p:nvPr/>
          </p:nvSpPr>
          <p:spPr>
            <a:xfrm>
              <a:off x="1744975" y="3196425"/>
              <a:ext cx="21525" cy="13725"/>
            </a:xfrm>
            <a:custGeom>
              <a:avLst/>
              <a:gdLst/>
              <a:ahLst/>
              <a:cxnLst/>
              <a:rect l="l" t="t" r="r" b="b"/>
              <a:pathLst>
                <a:path w="861" h="549" extrusionOk="0">
                  <a:moveTo>
                    <a:pt x="218" y="0"/>
                  </a:moveTo>
                  <a:cubicBezTo>
                    <a:pt x="135" y="0"/>
                    <a:pt x="71" y="45"/>
                    <a:pt x="34" y="198"/>
                  </a:cubicBezTo>
                  <a:cubicBezTo>
                    <a:pt x="1" y="334"/>
                    <a:pt x="145" y="487"/>
                    <a:pt x="357" y="539"/>
                  </a:cubicBezTo>
                  <a:cubicBezTo>
                    <a:pt x="386" y="546"/>
                    <a:pt x="415" y="549"/>
                    <a:pt x="444" y="549"/>
                  </a:cubicBezTo>
                  <a:cubicBezTo>
                    <a:pt x="629" y="549"/>
                    <a:pt x="812" y="418"/>
                    <a:pt x="831" y="297"/>
                  </a:cubicBezTo>
                  <a:cubicBezTo>
                    <a:pt x="860" y="97"/>
                    <a:pt x="812" y="67"/>
                    <a:pt x="724" y="67"/>
                  </a:cubicBezTo>
                  <a:cubicBezTo>
                    <a:pt x="686" y="67"/>
                    <a:pt x="641" y="73"/>
                    <a:pt x="591" y="73"/>
                  </a:cubicBezTo>
                  <a:cubicBezTo>
                    <a:pt x="558" y="73"/>
                    <a:pt x="523" y="70"/>
                    <a:pt x="487" y="62"/>
                  </a:cubicBezTo>
                  <a:cubicBezTo>
                    <a:pt x="387" y="38"/>
                    <a:pt x="294" y="0"/>
                    <a:pt x="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2"/>
            <p:cNvSpPr/>
            <p:nvPr/>
          </p:nvSpPr>
          <p:spPr>
            <a:xfrm>
              <a:off x="1795300" y="3298000"/>
              <a:ext cx="21500" cy="13675"/>
            </a:xfrm>
            <a:custGeom>
              <a:avLst/>
              <a:gdLst/>
              <a:ahLst/>
              <a:cxnLst/>
              <a:rect l="l" t="t" r="r" b="b"/>
              <a:pathLst>
                <a:path w="860" h="547" extrusionOk="0">
                  <a:moveTo>
                    <a:pt x="218" y="0"/>
                  </a:moveTo>
                  <a:cubicBezTo>
                    <a:pt x="135" y="0"/>
                    <a:pt x="71" y="44"/>
                    <a:pt x="33" y="198"/>
                  </a:cubicBezTo>
                  <a:cubicBezTo>
                    <a:pt x="0" y="334"/>
                    <a:pt x="147" y="487"/>
                    <a:pt x="357" y="537"/>
                  </a:cubicBezTo>
                  <a:cubicBezTo>
                    <a:pt x="385" y="544"/>
                    <a:pt x="414" y="547"/>
                    <a:pt x="443" y="547"/>
                  </a:cubicBezTo>
                  <a:cubicBezTo>
                    <a:pt x="631" y="547"/>
                    <a:pt x="815" y="417"/>
                    <a:pt x="831" y="297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40" y="73"/>
                    <a:pt x="590" y="73"/>
                  </a:cubicBezTo>
                  <a:cubicBezTo>
                    <a:pt x="557" y="73"/>
                    <a:pt x="523" y="70"/>
                    <a:pt x="487" y="62"/>
                  </a:cubicBezTo>
                  <a:cubicBezTo>
                    <a:pt x="386" y="38"/>
                    <a:pt x="294" y="0"/>
                    <a:pt x="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2"/>
            <p:cNvSpPr/>
            <p:nvPr/>
          </p:nvSpPr>
          <p:spPr>
            <a:xfrm>
              <a:off x="1696175" y="3163225"/>
              <a:ext cx="35225" cy="19750"/>
            </a:xfrm>
            <a:custGeom>
              <a:avLst/>
              <a:gdLst/>
              <a:ahLst/>
              <a:cxnLst/>
              <a:rect l="l" t="t" r="r" b="b"/>
              <a:pathLst>
                <a:path w="1409" h="790" extrusionOk="0">
                  <a:moveTo>
                    <a:pt x="316" y="1"/>
                  </a:moveTo>
                  <a:cubicBezTo>
                    <a:pt x="204" y="1"/>
                    <a:pt x="115" y="59"/>
                    <a:pt x="57" y="239"/>
                  </a:cubicBezTo>
                  <a:cubicBezTo>
                    <a:pt x="0" y="418"/>
                    <a:pt x="226" y="650"/>
                    <a:pt x="558" y="756"/>
                  </a:cubicBezTo>
                  <a:cubicBezTo>
                    <a:pt x="631" y="779"/>
                    <a:pt x="707" y="790"/>
                    <a:pt x="781" y="790"/>
                  </a:cubicBezTo>
                  <a:cubicBezTo>
                    <a:pt x="1046" y="790"/>
                    <a:pt x="1289" y="656"/>
                    <a:pt x="1317" y="513"/>
                  </a:cubicBezTo>
                  <a:cubicBezTo>
                    <a:pt x="1409" y="56"/>
                    <a:pt x="1115" y="241"/>
                    <a:pt x="783" y="135"/>
                  </a:cubicBezTo>
                  <a:cubicBezTo>
                    <a:pt x="605" y="78"/>
                    <a:pt x="445" y="1"/>
                    <a:pt x="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2"/>
            <p:cNvSpPr/>
            <p:nvPr/>
          </p:nvSpPr>
          <p:spPr>
            <a:xfrm>
              <a:off x="1338350" y="3163725"/>
              <a:ext cx="480675" cy="274925"/>
            </a:xfrm>
            <a:custGeom>
              <a:avLst/>
              <a:gdLst/>
              <a:ahLst/>
              <a:cxnLst/>
              <a:rect l="l" t="t" r="r" b="b"/>
              <a:pathLst>
                <a:path w="19227" h="10997" extrusionOk="0">
                  <a:moveTo>
                    <a:pt x="12045" y="1"/>
                  </a:moveTo>
                  <a:cubicBezTo>
                    <a:pt x="7755" y="1"/>
                    <a:pt x="1428" y="2107"/>
                    <a:pt x="769" y="5078"/>
                  </a:cubicBezTo>
                  <a:cubicBezTo>
                    <a:pt x="1" y="8552"/>
                    <a:pt x="5771" y="9233"/>
                    <a:pt x="9724" y="10108"/>
                  </a:cubicBezTo>
                  <a:cubicBezTo>
                    <a:pt x="11610" y="10526"/>
                    <a:pt x="13511" y="10997"/>
                    <a:pt x="15065" y="10997"/>
                  </a:cubicBezTo>
                  <a:cubicBezTo>
                    <a:pt x="16767" y="10997"/>
                    <a:pt x="18054" y="10433"/>
                    <a:pt x="18456" y="8618"/>
                  </a:cubicBezTo>
                  <a:cubicBezTo>
                    <a:pt x="19226" y="5145"/>
                    <a:pt x="17962" y="1062"/>
                    <a:pt x="14010" y="188"/>
                  </a:cubicBezTo>
                  <a:cubicBezTo>
                    <a:pt x="13438" y="61"/>
                    <a:pt x="12770" y="1"/>
                    <a:pt x="120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2"/>
            <p:cNvSpPr/>
            <p:nvPr/>
          </p:nvSpPr>
          <p:spPr>
            <a:xfrm>
              <a:off x="1675650" y="3137400"/>
              <a:ext cx="17225" cy="13625"/>
            </a:xfrm>
            <a:custGeom>
              <a:avLst/>
              <a:gdLst/>
              <a:ahLst/>
              <a:cxnLst/>
              <a:rect l="l" t="t" r="r" b="b"/>
              <a:pathLst>
                <a:path w="689" h="545" extrusionOk="0">
                  <a:moveTo>
                    <a:pt x="450" y="0"/>
                  </a:moveTo>
                  <a:cubicBezTo>
                    <a:pt x="338" y="0"/>
                    <a:pt x="205" y="141"/>
                    <a:pt x="1" y="201"/>
                  </a:cubicBezTo>
                  <a:cubicBezTo>
                    <a:pt x="211" y="309"/>
                    <a:pt x="397" y="423"/>
                    <a:pt x="566" y="545"/>
                  </a:cubicBezTo>
                  <a:cubicBezTo>
                    <a:pt x="648" y="426"/>
                    <a:pt x="688" y="303"/>
                    <a:pt x="652" y="221"/>
                  </a:cubicBezTo>
                  <a:cubicBezTo>
                    <a:pt x="584" y="56"/>
                    <a:pt x="521" y="0"/>
                    <a:pt x="450" y="0"/>
                  </a:cubicBezTo>
                  <a:close/>
                </a:path>
              </a:pathLst>
            </a:custGeom>
            <a:solidFill>
              <a:srgbClr val="9A4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2"/>
            <p:cNvSpPr/>
            <p:nvPr/>
          </p:nvSpPr>
          <p:spPr>
            <a:xfrm>
              <a:off x="1338275" y="3160775"/>
              <a:ext cx="496025" cy="278025"/>
            </a:xfrm>
            <a:custGeom>
              <a:avLst/>
              <a:gdLst/>
              <a:ahLst/>
              <a:cxnLst/>
              <a:rect l="l" t="t" r="r" b="b"/>
              <a:pathLst>
                <a:path w="19841" h="11121" extrusionOk="0">
                  <a:moveTo>
                    <a:pt x="15486" y="1"/>
                  </a:moveTo>
                  <a:cubicBezTo>
                    <a:pt x="15367" y="1"/>
                    <a:pt x="15246" y="65"/>
                    <a:pt x="15111" y="241"/>
                  </a:cubicBezTo>
                  <a:cubicBezTo>
                    <a:pt x="15108" y="240"/>
                    <a:pt x="15102" y="240"/>
                    <a:pt x="15099" y="237"/>
                  </a:cubicBezTo>
                  <a:cubicBezTo>
                    <a:pt x="14922" y="182"/>
                    <a:pt x="14764" y="108"/>
                    <a:pt x="14636" y="108"/>
                  </a:cubicBezTo>
                  <a:cubicBezTo>
                    <a:pt x="14622" y="108"/>
                    <a:pt x="14608" y="109"/>
                    <a:pt x="14594" y="111"/>
                  </a:cubicBezTo>
                  <a:cubicBezTo>
                    <a:pt x="14793" y="364"/>
                    <a:pt x="14915" y="635"/>
                    <a:pt x="14929" y="921"/>
                  </a:cubicBezTo>
                  <a:cubicBezTo>
                    <a:pt x="15018" y="2596"/>
                    <a:pt x="11702" y="4134"/>
                    <a:pt x="7524" y="4353"/>
                  </a:cubicBezTo>
                  <a:cubicBezTo>
                    <a:pt x="7185" y="4371"/>
                    <a:pt x="6851" y="4379"/>
                    <a:pt x="6523" y="4379"/>
                  </a:cubicBezTo>
                  <a:cubicBezTo>
                    <a:pt x="4628" y="4379"/>
                    <a:pt x="2941" y="4087"/>
                    <a:pt x="1729" y="3597"/>
                  </a:cubicBezTo>
                  <a:cubicBezTo>
                    <a:pt x="1238" y="4093"/>
                    <a:pt x="898" y="4630"/>
                    <a:pt x="771" y="5201"/>
                  </a:cubicBezTo>
                  <a:cubicBezTo>
                    <a:pt x="1" y="8674"/>
                    <a:pt x="5773" y="9356"/>
                    <a:pt x="9725" y="10232"/>
                  </a:cubicBezTo>
                  <a:cubicBezTo>
                    <a:pt x="11612" y="10649"/>
                    <a:pt x="13512" y="11120"/>
                    <a:pt x="15066" y="11120"/>
                  </a:cubicBezTo>
                  <a:cubicBezTo>
                    <a:pt x="16768" y="11120"/>
                    <a:pt x="18055" y="10556"/>
                    <a:pt x="18458" y="8740"/>
                  </a:cubicBezTo>
                  <a:cubicBezTo>
                    <a:pt x="18578" y="8203"/>
                    <a:pt x="18647" y="7652"/>
                    <a:pt x="18665" y="7100"/>
                  </a:cubicBezTo>
                  <a:cubicBezTo>
                    <a:pt x="18802" y="7173"/>
                    <a:pt x="18952" y="7210"/>
                    <a:pt x="19082" y="7210"/>
                  </a:cubicBezTo>
                  <a:cubicBezTo>
                    <a:pt x="19189" y="7210"/>
                    <a:pt x="19282" y="7184"/>
                    <a:pt x="19344" y="7133"/>
                  </a:cubicBezTo>
                  <a:cubicBezTo>
                    <a:pt x="19840" y="6710"/>
                    <a:pt x="19382" y="6692"/>
                    <a:pt x="19139" y="6340"/>
                  </a:cubicBezTo>
                  <a:cubicBezTo>
                    <a:pt x="19053" y="6216"/>
                    <a:pt x="18983" y="6089"/>
                    <a:pt x="18910" y="5990"/>
                  </a:cubicBezTo>
                  <a:cubicBezTo>
                    <a:pt x="19017" y="5943"/>
                    <a:pt x="19103" y="5864"/>
                    <a:pt x="19115" y="5786"/>
                  </a:cubicBezTo>
                  <a:cubicBezTo>
                    <a:pt x="19144" y="5586"/>
                    <a:pt x="19094" y="5556"/>
                    <a:pt x="19006" y="5556"/>
                  </a:cubicBezTo>
                  <a:cubicBezTo>
                    <a:pt x="18968" y="5556"/>
                    <a:pt x="18923" y="5562"/>
                    <a:pt x="18874" y="5562"/>
                  </a:cubicBezTo>
                  <a:cubicBezTo>
                    <a:pt x="18841" y="5562"/>
                    <a:pt x="18806" y="5559"/>
                    <a:pt x="18771" y="5551"/>
                  </a:cubicBezTo>
                  <a:cubicBezTo>
                    <a:pt x="18701" y="5535"/>
                    <a:pt x="18635" y="5511"/>
                    <a:pt x="18575" y="5499"/>
                  </a:cubicBezTo>
                  <a:cubicBezTo>
                    <a:pt x="18572" y="5468"/>
                    <a:pt x="18568" y="5439"/>
                    <a:pt x="18564" y="5410"/>
                  </a:cubicBezTo>
                  <a:cubicBezTo>
                    <a:pt x="18910" y="5395"/>
                    <a:pt x="18697" y="5024"/>
                    <a:pt x="18828" y="4659"/>
                  </a:cubicBezTo>
                  <a:cubicBezTo>
                    <a:pt x="18993" y="4201"/>
                    <a:pt x="19301" y="3854"/>
                    <a:pt x="18546" y="3584"/>
                  </a:cubicBezTo>
                  <a:cubicBezTo>
                    <a:pt x="18528" y="3577"/>
                    <a:pt x="18506" y="3575"/>
                    <a:pt x="18485" y="3571"/>
                  </a:cubicBezTo>
                  <a:cubicBezTo>
                    <a:pt x="18489" y="3557"/>
                    <a:pt x="18502" y="3545"/>
                    <a:pt x="18506" y="3531"/>
                  </a:cubicBezTo>
                  <a:cubicBezTo>
                    <a:pt x="18535" y="3332"/>
                    <a:pt x="18486" y="3301"/>
                    <a:pt x="18398" y="3301"/>
                  </a:cubicBezTo>
                  <a:cubicBezTo>
                    <a:pt x="18360" y="3301"/>
                    <a:pt x="18315" y="3307"/>
                    <a:pt x="18265" y="3307"/>
                  </a:cubicBezTo>
                  <a:cubicBezTo>
                    <a:pt x="18233" y="3307"/>
                    <a:pt x="18198" y="3305"/>
                    <a:pt x="18163" y="3296"/>
                  </a:cubicBezTo>
                  <a:cubicBezTo>
                    <a:pt x="18124" y="3288"/>
                    <a:pt x="18088" y="3276"/>
                    <a:pt x="18052" y="3266"/>
                  </a:cubicBezTo>
                  <a:cubicBezTo>
                    <a:pt x="18071" y="3232"/>
                    <a:pt x="18091" y="3197"/>
                    <a:pt x="18113" y="3163"/>
                  </a:cubicBezTo>
                  <a:cubicBezTo>
                    <a:pt x="18148" y="3109"/>
                    <a:pt x="18178" y="3054"/>
                    <a:pt x="18208" y="3001"/>
                  </a:cubicBezTo>
                  <a:cubicBezTo>
                    <a:pt x="18230" y="3007"/>
                    <a:pt x="18249" y="3018"/>
                    <a:pt x="18270" y="3024"/>
                  </a:cubicBezTo>
                  <a:cubicBezTo>
                    <a:pt x="18298" y="3031"/>
                    <a:pt x="18327" y="3034"/>
                    <a:pt x="18355" y="3034"/>
                  </a:cubicBezTo>
                  <a:cubicBezTo>
                    <a:pt x="18541" y="3034"/>
                    <a:pt x="18725" y="2904"/>
                    <a:pt x="18744" y="2782"/>
                  </a:cubicBezTo>
                  <a:cubicBezTo>
                    <a:pt x="18773" y="2583"/>
                    <a:pt x="18723" y="2553"/>
                    <a:pt x="18636" y="2553"/>
                  </a:cubicBezTo>
                  <a:cubicBezTo>
                    <a:pt x="18598" y="2553"/>
                    <a:pt x="18552" y="2558"/>
                    <a:pt x="18503" y="2558"/>
                  </a:cubicBezTo>
                  <a:cubicBezTo>
                    <a:pt x="18470" y="2558"/>
                    <a:pt x="18436" y="2556"/>
                    <a:pt x="18400" y="2547"/>
                  </a:cubicBezTo>
                  <a:lnTo>
                    <a:pt x="18396" y="2547"/>
                  </a:lnTo>
                  <a:cubicBezTo>
                    <a:pt x="18449" y="2288"/>
                    <a:pt x="18367" y="2068"/>
                    <a:pt x="18038" y="1893"/>
                  </a:cubicBezTo>
                  <a:cubicBezTo>
                    <a:pt x="18001" y="1873"/>
                    <a:pt x="17969" y="1857"/>
                    <a:pt x="17935" y="1839"/>
                  </a:cubicBezTo>
                  <a:cubicBezTo>
                    <a:pt x="18105" y="1819"/>
                    <a:pt x="18260" y="1704"/>
                    <a:pt x="18277" y="1595"/>
                  </a:cubicBezTo>
                  <a:cubicBezTo>
                    <a:pt x="18306" y="1396"/>
                    <a:pt x="18257" y="1366"/>
                    <a:pt x="18169" y="1366"/>
                  </a:cubicBezTo>
                  <a:cubicBezTo>
                    <a:pt x="18131" y="1366"/>
                    <a:pt x="18086" y="1372"/>
                    <a:pt x="18036" y="1372"/>
                  </a:cubicBezTo>
                  <a:cubicBezTo>
                    <a:pt x="18003" y="1372"/>
                    <a:pt x="17969" y="1369"/>
                    <a:pt x="17934" y="1361"/>
                  </a:cubicBezTo>
                  <a:cubicBezTo>
                    <a:pt x="17832" y="1337"/>
                    <a:pt x="17740" y="1299"/>
                    <a:pt x="17663" y="1299"/>
                  </a:cubicBezTo>
                  <a:cubicBezTo>
                    <a:pt x="17580" y="1299"/>
                    <a:pt x="17516" y="1343"/>
                    <a:pt x="17478" y="1497"/>
                  </a:cubicBezTo>
                  <a:cubicBezTo>
                    <a:pt x="17463" y="1567"/>
                    <a:pt x="17491" y="1640"/>
                    <a:pt x="17551" y="1701"/>
                  </a:cubicBezTo>
                  <a:cubicBezTo>
                    <a:pt x="17530" y="1698"/>
                    <a:pt x="17511" y="1697"/>
                    <a:pt x="17492" y="1697"/>
                  </a:cubicBezTo>
                  <a:cubicBezTo>
                    <a:pt x="17294" y="1697"/>
                    <a:pt x="17223" y="1861"/>
                    <a:pt x="17089" y="2109"/>
                  </a:cubicBezTo>
                  <a:cubicBezTo>
                    <a:pt x="17035" y="2045"/>
                    <a:pt x="16979" y="1983"/>
                    <a:pt x="16920" y="1923"/>
                  </a:cubicBezTo>
                  <a:cubicBezTo>
                    <a:pt x="17017" y="1873"/>
                    <a:pt x="17089" y="1797"/>
                    <a:pt x="17099" y="1726"/>
                  </a:cubicBezTo>
                  <a:cubicBezTo>
                    <a:pt x="17128" y="1528"/>
                    <a:pt x="17080" y="1497"/>
                    <a:pt x="16994" y="1497"/>
                  </a:cubicBezTo>
                  <a:cubicBezTo>
                    <a:pt x="16955" y="1497"/>
                    <a:pt x="16909" y="1503"/>
                    <a:pt x="16858" y="1503"/>
                  </a:cubicBezTo>
                  <a:cubicBezTo>
                    <a:pt x="16825" y="1503"/>
                    <a:pt x="16791" y="1501"/>
                    <a:pt x="16755" y="1492"/>
                  </a:cubicBezTo>
                  <a:cubicBezTo>
                    <a:pt x="16656" y="1468"/>
                    <a:pt x="16565" y="1432"/>
                    <a:pt x="16490" y="1432"/>
                  </a:cubicBezTo>
                  <a:cubicBezTo>
                    <a:pt x="16461" y="1432"/>
                    <a:pt x="16434" y="1437"/>
                    <a:pt x="16409" y="1451"/>
                  </a:cubicBezTo>
                  <a:cubicBezTo>
                    <a:pt x="16388" y="1432"/>
                    <a:pt x="16366" y="1417"/>
                    <a:pt x="16346" y="1401"/>
                  </a:cubicBezTo>
                  <a:cubicBezTo>
                    <a:pt x="16488" y="1328"/>
                    <a:pt x="16605" y="1229"/>
                    <a:pt x="16661" y="1117"/>
                  </a:cubicBezTo>
                  <a:cubicBezTo>
                    <a:pt x="17075" y="304"/>
                    <a:pt x="16535" y="585"/>
                    <a:pt x="16120" y="330"/>
                  </a:cubicBezTo>
                  <a:cubicBezTo>
                    <a:pt x="15881" y="184"/>
                    <a:pt x="15687" y="1"/>
                    <a:pt x="1548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2"/>
            <p:cNvSpPr/>
            <p:nvPr/>
          </p:nvSpPr>
          <p:spPr>
            <a:xfrm>
              <a:off x="2011450" y="3241750"/>
              <a:ext cx="46450" cy="26750"/>
            </a:xfrm>
            <a:custGeom>
              <a:avLst/>
              <a:gdLst/>
              <a:ahLst/>
              <a:cxnLst/>
              <a:rect l="l" t="t" r="r" b="b"/>
              <a:pathLst>
                <a:path w="1858" h="1070" extrusionOk="0">
                  <a:moveTo>
                    <a:pt x="1555" y="0"/>
                  </a:moveTo>
                  <a:cubicBezTo>
                    <a:pt x="1403" y="0"/>
                    <a:pt x="1194" y="128"/>
                    <a:pt x="924" y="146"/>
                  </a:cubicBezTo>
                  <a:cubicBezTo>
                    <a:pt x="438" y="177"/>
                    <a:pt x="1" y="84"/>
                    <a:pt x="37" y="650"/>
                  </a:cubicBezTo>
                  <a:cubicBezTo>
                    <a:pt x="54" y="891"/>
                    <a:pt x="404" y="1070"/>
                    <a:pt x="842" y="1070"/>
                  </a:cubicBezTo>
                  <a:cubicBezTo>
                    <a:pt x="877" y="1070"/>
                    <a:pt x="913" y="1069"/>
                    <a:pt x="949" y="1066"/>
                  </a:cubicBezTo>
                  <a:cubicBezTo>
                    <a:pt x="1435" y="1033"/>
                    <a:pt x="1858" y="623"/>
                    <a:pt x="1810" y="365"/>
                  </a:cubicBezTo>
                  <a:cubicBezTo>
                    <a:pt x="1760" y="82"/>
                    <a:pt x="1676" y="0"/>
                    <a:pt x="1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2"/>
            <p:cNvSpPr/>
            <p:nvPr/>
          </p:nvSpPr>
          <p:spPr>
            <a:xfrm>
              <a:off x="2020050" y="3237375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8" y="0"/>
                  </a:moveTo>
                  <a:cubicBezTo>
                    <a:pt x="135" y="0"/>
                    <a:pt x="71" y="44"/>
                    <a:pt x="33" y="198"/>
                  </a:cubicBezTo>
                  <a:cubicBezTo>
                    <a:pt x="1" y="334"/>
                    <a:pt x="147" y="485"/>
                    <a:pt x="357" y="538"/>
                  </a:cubicBezTo>
                  <a:cubicBezTo>
                    <a:pt x="385" y="545"/>
                    <a:pt x="414" y="548"/>
                    <a:pt x="442" y="548"/>
                  </a:cubicBezTo>
                  <a:cubicBezTo>
                    <a:pt x="630" y="548"/>
                    <a:pt x="815" y="416"/>
                    <a:pt x="831" y="297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40" y="73"/>
                    <a:pt x="590" y="73"/>
                  </a:cubicBezTo>
                  <a:cubicBezTo>
                    <a:pt x="557" y="73"/>
                    <a:pt x="523" y="70"/>
                    <a:pt x="487" y="62"/>
                  </a:cubicBezTo>
                  <a:cubicBezTo>
                    <a:pt x="386" y="38"/>
                    <a:pt x="294" y="0"/>
                    <a:pt x="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2"/>
            <p:cNvSpPr/>
            <p:nvPr/>
          </p:nvSpPr>
          <p:spPr>
            <a:xfrm>
              <a:off x="2028400" y="3247725"/>
              <a:ext cx="20200" cy="18800"/>
            </a:xfrm>
            <a:custGeom>
              <a:avLst/>
              <a:gdLst/>
              <a:ahLst/>
              <a:cxnLst/>
              <a:rect l="l" t="t" r="r" b="b"/>
              <a:pathLst>
                <a:path w="808" h="752" extrusionOk="0">
                  <a:moveTo>
                    <a:pt x="527" y="1"/>
                  </a:moveTo>
                  <a:cubicBezTo>
                    <a:pt x="448" y="1"/>
                    <a:pt x="432" y="141"/>
                    <a:pt x="331" y="228"/>
                  </a:cubicBezTo>
                  <a:cubicBezTo>
                    <a:pt x="179" y="355"/>
                    <a:pt x="0" y="414"/>
                    <a:pt x="208" y="668"/>
                  </a:cubicBezTo>
                  <a:cubicBezTo>
                    <a:pt x="253" y="724"/>
                    <a:pt x="321" y="751"/>
                    <a:pt x="396" y="751"/>
                  </a:cubicBezTo>
                  <a:cubicBezTo>
                    <a:pt x="481" y="751"/>
                    <a:pt x="574" y="717"/>
                    <a:pt x="654" y="648"/>
                  </a:cubicBezTo>
                  <a:cubicBezTo>
                    <a:pt x="807" y="521"/>
                    <a:pt x="805" y="232"/>
                    <a:pt x="702" y="122"/>
                  </a:cubicBezTo>
                  <a:cubicBezTo>
                    <a:pt x="617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2"/>
            <p:cNvSpPr/>
            <p:nvPr/>
          </p:nvSpPr>
          <p:spPr>
            <a:xfrm>
              <a:off x="2019800" y="3251600"/>
              <a:ext cx="26500" cy="17825"/>
            </a:xfrm>
            <a:custGeom>
              <a:avLst/>
              <a:gdLst/>
              <a:ahLst/>
              <a:cxnLst/>
              <a:rect l="l" t="t" r="r" b="b"/>
              <a:pathLst>
                <a:path w="1060" h="713" extrusionOk="0">
                  <a:moveTo>
                    <a:pt x="292" y="1"/>
                  </a:moveTo>
                  <a:cubicBezTo>
                    <a:pt x="232" y="1"/>
                    <a:pt x="169" y="36"/>
                    <a:pt x="95" y="128"/>
                  </a:cubicBezTo>
                  <a:cubicBezTo>
                    <a:pt x="1" y="249"/>
                    <a:pt x="78" y="465"/>
                    <a:pt x="267" y="615"/>
                  </a:cubicBezTo>
                  <a:cubicBezTo>
                    <a:pt x="354" y="683"/>
                    <a:pt x="466" y="713"/>
                    <a:pt x="570" y="713"/>
                  </a:cubicBezTo>
                  <a:cubicBezTo>
                    <a:pt x="696" y="713"/>
                    <a:pt x="809" y="670"/>
                    <a:pt x="854" y="601"/>
                  </a:cubicBezTo>
                  <a:cubicBezTo>
                    <a:pt x="1060" y="287"/>
                    <a:pt x="804" y="359"/>
                    <a:pt x="615" y="209"/>
                  </a:cubicBezTo>
                  <a:cubicBezTo>
                    <a:pt x="493" y="112"/>
                    <a:pt x="398" y="1"/>
                    <a:pt x="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2"/>
            <p:cNvSpPr/>
            <p:nvPr/>
          </p:nvSpPr>
          <p:spPr>
            <a:xfrm>
              <a:off x="1613775" y="3081000"/>
              <a:ext cx="46425" cy="26775"/>
            </a:xfrm>
            <a:custGeom>
              <a:avLst/>
              <a:gdLst/>
              <a:ahLst/>
              <a:cxnLst/>
              <a:rect l="l" t="t" r="r" b="b"/>
              <a:pathLst>
                <a:path w="1857" h="1071" extrusionOk="0">
                  <a:moveTo>
                    <a:pt x="1555" y="1"/>
                  </a:moveTo>
                  <a:cubicBezTo>
                    <a:pt x="1403" y="1"/>
                    <a:pt x="1194" y="129"/>
                    <a:pt x="924" y="147"/>
                  </a:cubicBezTo>
                  <a:cubicBezTo>
                    <a:pt x="437" y="177"/>
                    <a:pt x="1" y="84"/>
                    <a:pt x="37" y="649"/>
                  </a:cubicBezTo>
                  <a:cubicBezTo>
                    <a:pt x="52" y="892"/>
                    <a:pt x="402" y="1071"/>
                    <a:pt x="841" y="1071"/>
                  </a:cubicBezTo>
                  <a:cubicBezTo>
                    <a:pt x="876" y="1071"/>
                    <a:pt x="911" y="1070"/>
                    <a:pt x="947" y="1067"/>
                  </a:cubicBezTo>
                  <a:cubicBezTo>
                    <a:pt x="1434" y="1036"/>
                    <a:pt x="1856" y="625"/>
                    <a:pt x="1810" y="366"/>
                  </a:cubicBezTo>
                  <a:cubicBezTo>
                    <a:pt x="1760" y="82"/>
                    <a:pt x="1676" y="1"/>
                    <a:pt x="15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2"/>
            <p:cNvSpPr/>
            <p:nvPr/>
          </p:nvSpPr>
          <p:spPr>
            <a:xfrm>
              <a:off x="1622375" y="3076625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6" y="1"/>
                  </a:moveTo>
                  <a:cubicBezTo>
                    <a:pt x="133" y="1"/>
                    <a:pt x="69" y="45"/>
                    <a:pt x="32" y="199"/>
                  </a:cubicBezTo>
                  <a:cubicBezTo>
                    <a:pt x="0" y="335"/>
                    <a:pt x="145" y="486"/>
                    <a:pt x="357" y="538"/>
                  </a:cubicBezTo>
                  <a:cubicBezTo>
                    <a:pt x="386" y="545"/>
                    <a:pt x="416" y="549"/>
                    <a:pt x="445" y="549"/>
                  </a:cubicBezTo>
                  <a:cubicBezTo>
                    <a:pt x="631" y="549"/>
                    <a:pt x="813" y="417"/>
                    <a:pt x="831" y="296"/>
                  </a:cubicBezTo>
                  <a:cubicBezTo>
                    <a:pt x="860" y="98"/>
                    <a:pt x="810" y="68"/>
                    <a:pt x="723" y="68"/>
                  </a:cubicBezTo>
                  <a:cubicBezTo>
                    <a:pt x="685" y="68"/>
                    <a:pt x="639" y="74"/>
                    <a:pt x="590" y="74"/>
                  </a:cubicBezTo>
                  <a:cubicBezTo>
                    <a:pt x="557" y="74"/>
                    <a:pt x="522" y="71"/>
                    <a:pt x="487" y="63"/>
                  </a:cubicBezTo>
                  <a:cubicBezTo>
                    <a:pt x="385" y="39"/>
                    <a:pt x="293" y="1"/>
                    <a:pt x="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2"/>
            <p:cNvSpPr/>
            <p:nvPr/>
          </p:nvSpPr>
          <p:spPr>
            <a:xfrm>
              <a:off x="1630675" y="3087025"/>
              <a:ext cx="20200" cy="18800"/>
            </a:xfrm>
            <a:custGeom>
              <a:avLst/>
              <a:gdLst/>
              <a:ahLst/>
              <a:cxnLst/>
              <a:rect l="l" t="t" r="r" b="b"/>
              <a:pathLst>
                <a:path w="808" h="752" extrusionOk="0">
                  <a:moveTo>
                    <a:pt x="527" y="1"/>
                  </a:moveTo>
                  <a:cubicBezTo>
                    <a:pt x="449" y="1"/>
                    <a:pt x="434" y="141"/>
                    <a:pt x="333" y="228"/>
                  </a:cubicBezTo>
                  <a:cubicBezTo>
                    <a:pt x="179" y="355"/>
                    <a:pt x="0" y="414"/>
                    <a:pt x="208" y="667"/>
                  </a:cubicBezTo>
                  <a:cubicBezTo>
                    <a:pt x="254" y="724"/>
                    <a:pt x="323" y="751"/>
                    <a:pt x="398" y="751"/>
                  </a:cubicBezTo>
                  <a:cubicBezTo>
                    <a:pt x="483" y="751"/>
                    <a:pt x="576" y="717"/>
                    <a:pt x="656" y="649"/>
                  </a:cubicBezTo>
                  <a:cubicBezTo>
                    <a:pt x="808" y="521"/>
                    <a:pt x="808" y="232"/>
                    <a:pt x="702" y="122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2"/>
            <p:cNvSpPr/>
            <p:nvPr/>
          </p:nvSpPr>
          <p:spPr>
            <a:xfrm>
              <a:off x="1622075" y="3090925"/>
              <a:ext cx="26525" cy="17775"/>
            </a:xfrm>
            <a:custGeom>
              <a:avLst/>
              <a:gdLst/>
              <a:ahLst/>
              <a:cxnLst/>
              <a:rect l="l" t="t" r="r" b="b"/>
              <a:pathLst>
                <a:path w="1061" h="711" extrusionOk="0">
                  <a:moveTo>
                    <a:pt x="293" y="0"/>
                  </a:moveTo>
                  <a:cubicBezTo>
                    <a:pt x="234" y="0"/>
                    <a:pt x="170" y="35"/>
                    <a:pt x="97" y="128"/>
                  </a:cubicBezTo>
                  <a:cubicBezTo>
                    <a:pt x="1" y="248"/>
                    <a:pt x="78" y="464"/>
                    <a:pt x="269" y="615"/>
                  </a:cubicBezTo>
                  <a:cubicBezTo>
                    <a:pt x="355" y="682"/>
                    <a:pt x="467" y="711"/>
                    <a:pt x="572" y="711"/>
                  </a:cubicBezTo>
                  <a:cubicBezTo>
                    <a:pt x="696" y="711"/>
                    <a:pt x="810" y="669"/>
                    <a:pt x="855" y="600"/>
                  </a:cubicBezTo>
                  <a:cubicBezTo>
                    <a:pt x="1060" y="287"/>
                    <a:pt x="805" y="358"/>
                    <a:pt x="615" y="208"/>
                  </a:cubicBezTo>
                  <a:cubicBezTo>
                    <a:pt x="494" y="112"/>
                    <a:pt x="399" y="0"/>
                    <a:pt x="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2"/>
            <p:cNvSpPr/>
            <p:nvPr/>
          </p:nvSpPr>
          <p:spPr>
            <a:xfrm>
              <a:off x="1533800" y="3157425"/>
              <a:ext cx="46400" cy="26775"/>
            </a:xfrm>
            <a:custGeom>
              <a:avLst/>
              <a:gdLst/>
              <a:ahLst/>
              <a:cxnLst/>
              <a:rect l="l" t="t" r="r" b="b"/>
              <a:pathLst>
                <a:path w="1856" h="1071" extrusionOk="0">
                  <a:moveTo>
                    <a:pt x="1554" y="0"/>
                  </a:moveTo>
                  <a:cubicBezTo>
                    <a:pt x="1403" y="0"/>
                    <a:pt x="1194" y="129"/>
                    <a:pt x="924" y="146"/>
                  </a:cubicBezTo>
                  <a:cubicBezTo>
                    <a:pt x="437" y="176"/>
                    <a:pt x="0" y="83"/>
                    <a:pt x="36" y="649"/>
                  </a:cubicBezTo>
                  <a:cubicBezTo>
                    <a:pt x="52" y="891"/>
                    <a:pt x="402" y="1070"/>
                    <a:pt x="840" y="1070"/>
                  </a:cubicBezTo>
                  <a:cubicBezTo>
                    <a:pt x="875" y="1070"/>
                    <a:pt x="911" y="1069"/>
                    <a:pt x="947" y="1067"/>
                  </a:cubicBezTo>
                  <a:cubicBezTo>
                    <a:pt x="1433" y="1034"/>
                    <a:pt x="1856" y="623"/>
                    <a:pt x="1810" y="365"/>
                  </a:cubicBezTo>
                  <a:cubicBezTo>
                    <a:pt x="1760" y="82"/>
                    <a:pt x="167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2"/>
            <p:cNvSpPr/>
            <p:nvPr/>
          </p:nvSpPr>
          <p:spPr>
            <a:xfrm>
              <a:off x="1624775" y="3244975"/>
              <a:ext cx="48475" cy="26800"/>
            </a:xfrm>
            <a:custGeom>
              <a:avLst/>
              <a:gdLst/>
              <a:ahLst/>
              <a:cxnLst/>
              <a:rect l="l" t="t" r="r" b="b"/>
              <a:pathLst>
                <a:path w="1939" h="1072" extrusionOk="0">
                  <a:moveTo>
                    <a:pt x="434" y="0"/>
                  </a:moveTo>
                  <a:cubicBezTo>
                    <a:pt x="268" y="0"/>
                    <a:pt x="141" y="83"/>
                    <a:pt x="69" y="349"/>
                  </a:cubicBezTo>
                  <a:cubicBezTo>
                    <a:pt x="0" y="602"/>
                    <a:pt x="327" y="910"/>
                    <a:pt x="795" y="1038"/>
                  </a:cubicBezTo>
                  <a:cubicBezTo>
                    <a:pt x="881" y="1061"/>
                    <a:pt x="969" y="1071"/>
                    <a:pt x="1057" y="1071"/>
                  </a:cubicBezTo>
                  <a:cubicBezTo>
                    <a:pt x="1445" y="1071"/>
                    <a:pt x="1807" y="863"/>
                    <a:pt x="1838" y="651"/>
                  </a:cubicBezTo>
                  <a:cubicBezTo>
                    <a:pt x="1939" y="10"/>
                    <a:pt x="1542" y="285"/>
                    <a:pt x="1071" y="159"/>
                  </a:cubicBezTo>
                  <a:cubicBezTo>
                    <a:pt x="829" y="93"/>
                    <a:pt x="610" y="0"/>
                    <a:pt x="4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2"/>
            <p:cNvSpPr/>
            <p:nvPr/>
          </p:nvSpPr>
          <p:spPr>
            <a:xfrm>
              <a:off x="1479350" y="3165550"/>
              <a:ext cx="40950" cy="26575"/>
            </a:xfrm>
            <a:custGeom>
              <a:avLst/>
              <a:gdLst/>
              <a:ahLst/>
              <a:cxnLst/>
              <a:rect l="l" t="t" r="r" b="b"/>
              <a:pathLst>
                <a:path w="1638" h="1063" extrusionOk="0">
                  <a:moveTo>
                    <a:pt x="1365" y="1"/>
                  </a:moveTo>
                  <a:cubicBezTo>
                    <a:pt x="1232" y="1"/>
                    <a:pt x="1050" y="125"/>
                    <a:pt x="813" y="140"/>
                  </a:cubicBezTo>
                  <a:cubicBezTo>
                    <a:pt x="385" y="166"/>
                    <a:pt x="1" y="69"/>
                    <a:pt x="37" y="636"/>
                  </a:cubicBezTo>
                  <a:cubicBezTo>
                    <a:pt x="53" y="879"/>
                    <a:pt x="367" y="1062"/>
                    <a:pt x="757" y="1062"/>
                  </a:cubicBezTo>
                  <a:cubicBezTo>
                    <a:pt x="785" y="1062"/>
                    <a:pt x="813" y="1061"/>
                    <a:pt x="841" y="1059"/>
                  </a:cubicBezTo>
                  <a:cubicBezTo>
                    <a:pt x="1269" y="1032"/>
                    <a:pt x="1637" y="624"/>
                    <a:pt x="1594" y="367"/>
                  </a:cubicBezTo>
                  <a:cubicBezTo>
                    <a:pt x="1548" y="82"/>
                    <a:pt x="1473" y="1"/>
                    <a:pt x="13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2"/>
            <p:cNvSpPr/>
            <p:nvPr/>
          </p:nvSpPr>
          <p:spPr>
            <a:xfrm>
              <a:off x="1501125" y="3153475"/>
              <a:ext cx="43600" cy="35000"/>
            </a:xfrm>
            <a:custGeom>
              <a:avLst/>
              <a:gdLst/>
              <a:ahLst/>
              <a:cxnLst/>
              <a:rect l="l" t="t" r="r" b="b"/>
              <a:pathLst>
                <a:path w="1744" h="1400" extrusionOk="0">
                  <a:moveTo>
                    <a:pt x="524" y="1"/>
                  </a:moveTo>
                  <a:cubicBezTo>
                    <a:pt x="441" y="1"/>
                    <a:pt x="342" y="37"/>
                    <a:pt x="218" y="122"/>
                  </a:cubicBezTo>
                  <a:cubicBezTo>
                    <a:pt x="0" y="270"/>
                    <a:pt x="25" y="676"/>
                    <a:pt x="268" y="1031"/>
                  </a:cubicBezTo>
                  <a:cubicBezTo>
                    <a:pt x="433" y="1274"/>
                    <a:pt x="741" y="1399"/>
                    <a:pt x="982" y="1399"/>
                  </a:cubicBezTo>
                  <a:cubicBezTo>
                    <a:pt x="1091" y="1399"/>
                    <a:pt x="1186" y="1373"/>
                    <a:pt x="1249" y="1321"/>
                  </a:cubicBezTo>
                  <a:cubicBezTo>
                    <a:pt x="1744" y="904"/>
                    <a:pt x="1284" y="885"/>
                    <a:pt x="1041" y="533"/>
                  </a:cubicBezTo>
                  <a:cubicBezTo>
                    <a:pt x="862" y="275"/>
                    <a:pt x="754" y="1"/>
                    <a:pt x="5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2"/>
            <p:cNvSpPr/>
            <p:nvPr/>
          </p:nvSpPr>
          <p:spPr>
            <a:xfrm>
              <a:off x="1390700" y="3211900"/>
              <a:ext cx="40975" cy="26550"/>
            </a:xfrm>
            <a:custGeom>
              <a:avLst/>
              <a:gdLst/>
              <a:ahLst/>
              <a:cxnLst/>
              <a:rect l="l" t="t" r="r" b="b"/>
              <a:pathLst>
                <a:path w="1639" h="1062" extrusionOk="0">
                  <a:moveTo>
                    <a:pt x="1368" y="0"/>
                  </a:moveTo>
                  <a:cubicBezTo>
                    <a:pt x="1235" y="0"/>
                    <a:pt x="1053" y="125"/>
                    <a:pt x="816" y="140"/>
                  </a:cubicBezTo>
                  <a:cubicBezTo>
                    <a:pt x="388" y="166"/>
                    <a:pt x="1" y="69"/>
                    <a:pt x="40" y="636"/>
                  </a:cubicBezTo>
                  <a:cubicBezTo>
                    <a:pt x="56" y="879"/>
                    <a:pt x="372" y="1062"/>
                    <a:pt x="763" y="1062"/>
                  </a:cubicBezTo>
                  <a:cubicBezTo>
                    <a:pt x="790" y="1062"/>
                    <a:pt x="817" y="1061"/>
                    <a:pt x="844" y="1059"/>
                  </a:cubicBezTo>
                  <a:cubicBezTo>
                    <a:pt x="1272" y="1032"/>
                    <a:pt x="1639" y="624"/>
                    <a:pt x="1597" y="366"/>
                  </a:cubicBezTo>
                  <a:cubicBezTo>
                    <a:pt x="1551" y="81"/>
                    <a:pt x="1476" y="0"/>
                    <a:pt x="1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2"/>
            <p:cNvSpPr/>
            <p:nvPr/>
          </p:nvSpPr>
          <p:spPr>
            <a:xfrm>
              <a:off x="1412625" y="3199825"/>
              <a:ext cx="43500" cy="35000"/>
            </a:xfrm>
            <a:custGeom>
              <a:avLst/>
              <a:gdLst/>
              <a:ahLst/>
              <a:cxnLst/>
              <a:rect l="l" t="t" r="r" b="b"/>
              <a:pathLst>
                <a:path w="1740" h="1400" extrusionOk="0">
                  <a:moveTo>
                    <a:pt x="522" y="1"/>
                  </a:moveTo>
                  <a:cubicBezTo>
                    <a:pt x="439" y="1"/>
                    <a:pt x="340" y="37"/>
                    <a:pt x="216" y="122"/>
                  </a:cubicBezTo>
                  <a:cubicBezTo>
                    <a:pt x="0" y="270"/>
                    <a:pt x="23" y="676"/>
                    <a:pt x="265" y="1031"/>
                  </a:cubicBezTo>
                  <a:cubicBezTo>
                    <a:pt x="430" y="1273"/>
                    <a:pt x="737" y="1399"/>
                    <a:pt x="978" y="1399"/>
                  </a:cubicBezTo>
                  <a:cubicBezTo>
                    <a:pt x="1087" y="1399"/>
                    <a:pt x="1183" y="1373"/>
                    <a:pt x="1246" y="1320"/>
                  </a:cubicBezTo>
                  <a:cubicBezTo>
                    <a:pt x="1739" y="904"/>
                    <a:pt x="1281" y="885"/>
                    <a:pt x="1039" y="533"/>
                  </a:cubicBezTo>
                  <a:cubicBezTo>
                    <a:pt x="861" y="275"/>
                    <a:pt x="752" y="1"/>
                    <a:pt x="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2"/>
            <p:cNvSpPr/>
            <p:nvPr/>
          </p:nvSpPr>
          <p:spPr>
            <a:xfrm>
              <a:off x="1822575" y="3143850"/>
              <a:ext cx="37825" cy="29475"/>
            </a:xfrm>
            <a:custGeom>
              <a:avLst/>
              <a:gdLst/>
              <a:ahLst/>
              <a:cxnLst/>
              <a:rect l="l" t="t" r="r" b="b"/>
              <a:pathLst>
                <a:path w="1513" h="1179" extrusionOk="0">
                  <a:moveTo>
                    <a:pt x="1136" y="0"/>
                  </a:moveTo>
                  <a:cubicBezTo>
                    <a:pt x="994" y="0"/>
                    <a:pt x="844" y="168"/>
                    <a:pt x="613" y="250"/>
                  </a:cubicBezTo>
                  <a:cubicBezTo>
                    <a:pt x="239" y="380"/>
                    <a:pt x="0" y="525"/>
                    <a:pt x="162" y="862"/>
                  </a:cubicBezTo>
                  <a:cubicBezTo>
                    <a:pt x="279" y="1102"/>
                    <a:pt x="359" y="1178"/>
                    <a:pt x="458" y="1178"/>
                  </a:cubicBezTo>
                  <a:cubicBezTo>
                    <a:pt x="555" y="1178"/>
                    <a:pt x="671" y="1104"/>
                    <a:pt x="856" y="1040"/>
                  </a:cubicBezTo>
                  <a:cubicBezTo>
                    <a:pt x="1231" y="908"/>
                    <a:pt x="1512" y="457"/>
                    <a:pt x="1408" y="257"/>
                  </a:cubicBezTo>
                  <a:cubicBezTo>
                    <a:pt x="1309" y="65"/>
                    <a:pt x="1224" y="0"/>
                    <a:pt x="11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2"/>
            <p:cNvSpPr/>
            <p:nvPr/>
          </p:nvSpPr>
          <p:spPr>
            <a:xfrm>
              <a:off x="1832950" y="3139900"/>
              <a:ext cx="16725" cy="18500"/>
            </a:xfrm>
            <a:custGeom>
              <a:avLst/>
              <a:gdLst/>
              <a:ahLst/>
              <a:cxnLst/>
              <a:rect l="l" t="t" r="r" b="b"/>
              <a:pathLst>
                <a:path w="669" h="740" extrusionOk="0">
                  <a:moveTo>
                    <a:pt x="368" y="0"/>
                  </a:moveTo>
                  <a:cubicBezTo>
                    <a:pt x="222" y="0"/>
                    <a:pt x="281" y="151"/>
                    <a:pt x="209" y="309"/>
                  </a:cubicBezTo>
                  <a:cubicBezTo>
                    <a:pt x="125" y="496"/>
                    <a:pt x="0" y="644"/>
                    <a:pt x="234" y="731"/>
                  </a:cubicBezTo>
                  <a:cubicBezTo>
                    <a:pt x="249" y="737"/>
                    <a:pt x="264" y="739"/>
                    <a:pt x="280" y="739"/>
                  </a:cubicBezTo>
                  <a:cubicBezTo>
                    <a:pt x="384" y="739"/>
                    <a:pt x="510" y="628"/>
                    <a:pt x="583" y="466"/>
                  </a:cubicBezTo>
                  <a:cubicBezTo>
                    <a:pt x="669" y="279"/>
                    <a:pt x="587" y="46"/>
                    <a:pt x="474" y="17"/>
                  </a:cubicBezTo>
                  <a:cubicBezTo>
                    <a:pt x="430" y="5"/>
                    <a:pt x="396" y="0"/>
                    <a:pt x="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2"/>
            <p:cNvSpPr/>
            <p:nvPr/>
          </p:nvSpPr>
          <p:spPr>
            <a:xfrm>
              <a:off x="1836250" y="3153925"/>
              <a:ext cx="11825" cy="10525"/>
            </a:xfrm>
            <a:custGeom>
              <a:avLst/>
              <a:gdLst/>
              <a:ahLst/>
              <a:cxnLst/>
              <a:rect l="l" t="t" r="r" b="b"/>
              <a:pathLst>
                <a:path w="473" h="421" extrusionOk="0">
                  <a:moveTo>
                    <a:pt x="245" y="1"/>
                  </a:moveTo>
                  <a:cubicBezTo>
                    <a:pt x="241" y="1"/>
                    <a:pt x="237" y="1"/>
                    <a:pt x="234" y="1"/>
                  </a:cubicBezTo>
                  <a:cubicBezTo>
                    <a:pt x="0" y="21"/>
                    <a:pt x="136" y="93"/>
                    <a:pt x="138" y="207"/>
                  </a:cubicBezTo>
                  <a:cubicBezTo>
                    <a:pt x="142" y="320"/>
                    <a:pt x="100" y="421"/>
                    <a:pt x="297" y="421"/>
                  </a:cubicBezTo>
                  <a:cubicBezTo>
                    <a:pt x="299" y="421"/>
                    <a:pt x="302" y="421"/>
                    <a:pt x="305" y="421"/>
                  </a:cubicBezTo>
                  <a:cubicBezTo>
                    <a:pt x="400" y="418"/>
                    <a:pt x="473" y="323"/>
                    <a:pt x="471" y="209"/>
                  </a:cubicBezTo>
                  <a:cubicBezTo>
                    <a:pt x="467" y="102"/>
                    <a:pt x="337" y="1"/>
                    <a:pt x="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52"/>
            <p:cNvSpPr/>
            <p:nvPr/>
          </p:nvSpPr>
          <p:spPr>
            <a:xfrm>
              <a:off x="1832050" y="3149375"/>
              <a:ext cx="19450" cy="12975"/>
            </a:xfrm>
            <a:custGeom>
              <a:avLst/>
              <a:gdLst/>
              <a:ahLst/>
              <a:cxnLst/>
              <a:rect l="l" t="t" r="r" b="b"/>
              <a:pathLst>
                <a:path w="778" h="519" extrusionOk="0">
                  <a:moveTo>
                    <a:pt x="614" y="0"/>
                  </a:moveTo>
                  <a:cubicBezTo>
                    <a:pt x="544" y="0"/>
                    <a:pt x="481" y="98"/>
                    <a:pt x="359" y="162"/>
                  </a:cubicBezTo>
                  <a:cubicBezTo>
                    <a:pt x="180" y="255"/>
                    <a:pt x="1" y="302"/>
                    <a:pt x="97" y="468"/>
                  </a:cubicBezTo>
                  <a:cubicBezTo>
                    <a:pt x="116" y="502"/>
                    <a:pt x="161" y="518"/>
                    <a:pt x="220" y="518"/>
                  </a:cubicBezTo>
                  <a:cubicBezTo>
                    <a:pt x="297" y="518"/>
                    <a:pt x="398" y="491"/>
                    <a:pt x="499" y="438"/>
                  </a:cubicBezTo>
                  <a:cubicBezTo>
                    <a:pt x="678" y="344"/>
                    <a:pt x="778" y="146"/>
                    <a:pt x="724" y="76"/>
                  </a:cubicBezTo>
                  <a:cubicBezTo>
                    <a:pt x="681" y="21"/>
                    <a:pt x="647" y="0"/>
                    <a:pt x="6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2"/>
            <p:cNvSpPr/>
            <p:nvPr/>
          </p:nvSpPr>
          <p:spPr>
            <a:xfrm>
              <a:off x="1857925" y="3235100"/>
              <a:ext cx="71900" cy="41050"/>
            </a:xfrm>
            <a:custGeom>
              <a:avLst/>
              <a:gdLst/>
              <a:ahLst/>
              <a:cxnLst/>
              <a:rect l="l" t="t" r="r" b="b"/>
              <a:pathLst>
                <a:path w="2876" h="1642" extrusionOk="0">
                  <a:moveTo>
                    <a:pt x="936" y="0"/>
                  </a:moveTo>
                  <a:cubicBezTo>
                    <a:pt x="731" y="0"/>
                    <a:pt x="555" y="109"/>
                    <a:pt x="413" y="388"/>
                  </a:cubicBezTo>
                  <a:cubicBezTo>
                    <a:pt x="1" y="1192"/>
                    <a:pt x="316" y="1120"/>
                    <a:pt x="860" y="1453"/>
                  </a:cubicBezTo>
                  <a:cubicBezTo>
                    <a:pt x="1076" y="1584"/>
                    <a:pt x="1347" y="1642"/>
                    <a:pt x="1605" y="1642"/>
                  </a:cubicBezTo>
                  <a:cubicBezTo>
                    <a:pt x="1996" y="1642"/>
                    <a:pt x="2357" y="1510"/>
                    <a:pt x="2459" y="1299"/>
                  </a:cubicBezTo>
                  <a:cubicBezTo>
                    <a:pt x="2875" y="436"/>
                    <a:pt x="2227" y="622"/>
                    <a:pt x="1683" y="290"/>
                  </a:cubicBezTo>
                  <a:cubicBezTo>
                    <a:pt x="1403" y="121"/>
                    <a:pt x="1153" y="0"/>
                    <a:pt x="9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52"/>
            <p:cNvSpPr/>
            <p:nvPr/>
          </p:nvSpPr>
          <p:spPr>
            <a:xfrm>
              <a:off x="1887100" y="3235000"/>
              <a:ext cx="34625" cy="22225"/>
            </a:xfrm>
            <a:custGeom>
              <a:avLst/>
              <a:gdLst/>
              <a:ahLst/>
              <a:cxnLst/>
              <a:rect l="l" t="t" r="r" b="b"/>
              <a:pathLst>
                <a:path w="1385" h="889" extrusionOk="0">
                  <a:moveTo>
                    <a:pt x="1112" y="1"/>
                  </a:moveTo>
                  <a:cubicBezTo>
                    <a:pt x="998" y="1"/>
                    <a:pt x="865" y="144"/>
                    <a:pt x="657" y="204"/>
                  </a:cubicBezTo>
                  <a:cubicBezTo>
                    <a:pt x="321" y="300"/>
                    <a:pt x="0" y="301"/>
                    <a:pt x="113" y="692"/>
                  </a:cubicBezTo>
                  <a:cubicBezTo>
                    <a:pt x="149" y="817"/>
                    <a:pt x="311" y="888"/>
                    <a:pt x="518" y="888"/>
                  </a:cubicBezTo>
                  <a:cubicBezTo>
                    <a:pt x="611" y="888"/>
                    <a:pt x="712" y="874"/>
                    <a:pt x="816" y="844"/>
                  </a:cubicBezTo>
                  <a:cubicBezTo>
                    <a:pt x="1153" y="749"/>
                    <a:pt x="1385" y="394"/>
                    <a:pt x="1313" y="221"/>
                  </a:cubicBezTo>
                  <a:cubicBezTo>
                    <a:pt x="1245" y="56"/>
                    <a:pt x="1182" y="1"/>
                    <a:pt x="11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52"/>
            <p:cNvSpPr/>
            <p:nvPr/>
          </p:nvSpPr>
          <p:spPr>
            <a:xfrm>
              <a:off x="1881300" y="3248800"/>
              <a:ext cx="20200" cy="18750"/>
            </a:xfrm>
            <a:custGeom>
              <a:avLst/>
              <a:gdLst/>
              <a:ahLst/>
              <a:cxnLst/>
              <a:rect l="l" t="t" r="r" b="b"/>
              <a:pathLst>
                <a:path w="808" h="750" extrusionOk="0">
                  <a:moveTo>
                    <a:pt x="527" y="1"/>
                  </a:moveTo>
                  <a:cubicBezTo>
                    <a:pt x="449" y="1"/>
                    <a:pt x="432" y="140"/>
                    <a:pt x="331" y="226"/>
                  </a:cubicBezTo>
                  <a:cubicBezTo>
                    <a:pt x="179" y="353"/>
                    <a:pt x="0" y="412"/>
                    <a:pt x="208" y="666"/>
                  </a:cubicBezTo>
                  <a:cubicBezTo>
                    <a:pt x="253" y="722"/>
                    <a:pt x="322" y="749"/>
                    <a:pt x="397" y="749"/>
                  </a:cubicBezTo>
                  <a:cubicBezTo>
                    <a:pt x="481" y="749"/>
                    <a:pt x="575" y="715"/>
                    <a:pt x="655" y="647"/>
                  </a:cubicBezTo>
                  <a:cubicBezTo>
                    <a:pt x="808" y="519"/>
                    <a:pt x="805" y="232"/>
                    <a:pt x="702" y="122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2"/>
            <p:cNvSpPr/>
            <p:nvPr/>
          </p:nvSpPr>
          <p:spPr>
            <a:xfrm>
              <a:off x="1880300" y="3245800"/>
              <a:ext cx="32725" cy="17500"/>
            </a:xfrm>
            <a:custGeom>
              <a:avLst/>
              <a:gdLst/>
              <a:ahLst/>
              <a:cxnLst/>
              <a:rect l="l" t="t" r="r" b="b"/>
              <a:pathLst>
                <a:path w="1309" h="700" extrusionOk="0">
                  <a:moveTo>
                    <a:pt x="269" y="1"/>
                  </a:moveTo>
                  <a:cubicBezTo>
                    <a:pt x="183" y="1"/>
                    <a:pt x="112" y="44"/>
                    <a:pt x="61" y="167"/>
                  </a:cubicBezTo>
                  <a:cubicBezTo>
                    <a:pt x="0" y="305"/>
                    <a:pt x="198" y="518"/>
                    <a:pt x="500" y="641"/>
                  </a:cubicBezTo>
                  <a:cubicBezTo>
                    <a:pt x="600" y="682"/>
                    <a:pt x="707" y="700"/>
                    <a:pt x="807" y="700"/>
                  </a:cubicBezTo>
                  <a:cubicBezTo>
                    <a:pt x="1007" y="700"/>
                    <a:pt x="1179" y="629"/>
                    <a:pt x="1207" y="532"/>
                  </a:cubicBezTo>
                  <a:cubicBezTo>
                    <a:pt x="1309" y="174"/>
                    <a:pt x="1031" y="290"/>
                    <a:pt x="729" y="166"/>
                  </a:cubicBezTo>
                  <a:cubicBezTo>
                    <a:pt x="550" y="92"/>
                    <a:pt x="393" y="1"/>
                    <a:pt x="2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2"/>
            <p:cNvSpPr/>
            <p:nvPr/>
          </p:nvSpPr>
          <p:spPr>
            <a:xfrm>
              <a:off x="1629950" y="3137450"/>
              <a:ext cx="71900" cy="41075"/>
            </a:xfrm>
            <a:custGeom>
              <a:avLst/>
              <a:gdLst/>
              <a:ahLst/>
              <a:cxnLst/>
              <a:rect l="l" t="t" r="r" b="b"/>
              <a:pathLst>
                <a:path w="2876" h="1643" extrusionOk="0">
                  <a:moveTo>
                    <a:pt x="935" y="0"/>
                  </a:moveTo>
                  <a:cubicBezTo>
                    <a:pt x="730" y="0"/>
                    <a:pt x="555" y="109"/>
                    <a:pt x="413" y="387"/>
                  </a:cubicBezTo>
                  <a:cubicBezTo>
                    <a:pt x="1" y="1193"/>
                    <a:pt x="316" y="1121"/>
                    <a:pt x="860" y="1452"/>
                  </a:cubicBezTo>
                  <a:cubicBezTo>
                    <a:pt x="1077" y="1584"/>
                    <a:pt x="1349" y="1642"/>
                    <a:pt x="1608" y="1642"/>
                  </a:cubicBezTo>
                  <a:cubicBezTo>
                    <a:pt x="1997" y="1642"/>
                    <a:pt x="2357" y="1511"/>
                    <a:pt x="2459" y="1300"/>
                  </a:cubicBezTo>
                  <a:cubicBezTo>
                    <a:pt x="2875" y="436"/>
                    <a:pt x="2227" y="622"/>
                    <a:pt x="1683" y="291"/>
                  </a:cubicBezTo>
                  <a:cubicBezTo>
                    <a:pt x="1403" y="122"/>
                    <a:pt x="1153" y="0"/>
                    <a:pt x="9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2"/>
            <p:cNvSpPr/>
            <p:nvPr/>
          </p:nvSpPr>
          <p:spPr>
            <a:xfrm>
              <a:off x="1678775" y="3188350"/>
              <a:ext cx="71875" cy="41025"/>
            </a:xfrm>
            <a:custGeom>
              <a:avLst/>
              <a:gdLst/>
              <a:ahLst/>
              <a:cxnLst/>
              <a:rect l="l" t="t" r="r" b="b"/>
              <a:pathLst>
                <a:path w="2875" h="1641" extrusionOk="0">
                  <a:moveTo>
                    <a:pt x="935" y="1"/>
                  </a:moveTo>
                  <a:cubicBezTo>
                    <a:pt x="729" y="1"/>
                    <a:pt x="553" y="109"/>
                    <a:pt x="411" y="388"/>
                  </a:cubicBezTo>
                  <a:cubicBezTo>
                    <a:pt x="0" y="1192"/>
                    <a:pt x="315" y="1121"/>
                    <a:pt x="859" y="1452"/>
                  </a:cubicBezTo>
                  <a:cubicBezTo>
                    <a:pt x="1076" y="1583"/>
                    <a:pt x="1348" y="1641"/>
                    <a:pt x="1606" y="1641"/>
                  </a:cubicBezTo>
                  <a:cubicBezTo>
                    <a:pt x="1996" y="1641"/>
                    <a:pt x="2356" y="1509"/>
                    <a:pt x="2457" y="1298"/>
                  </a:cubicBezTo>
                  <a:cubicBezTo>
                    <a:pt x="2875" y="434"/>
                    <a:pt x="2226" y="620"/>
                    <a:pt x="1682" y="291"/>
                  </a:cubicBezTo>
                  <a:cubicBezTo>
                    <a:pt x="1403" y="122"/>
                    <a:pt x="1153" y="1"/>
                    <a:pt x="9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52"/>
            <p:cNvSpPr/>
            <p:nvPr/>
          </p:nvSpPr>
          <p:spPr>
            <a:xfrm>
              <a:off x="1438625" y="3182125"/>
              <a:ext cx="40225" cy="35875"/>
            </a:xfrm>
            <a:custGeom>
              <a:avLst/>
              <a:gdLst/>
              <a:ahLst/>
              <a:cxnLst/>
              <a:rect l="l" t="t" r="r" b="b"/>
              <a:pathLst>
                <a:path w="1609" h="1435" extrusionOk="0">
                  <a:moveTo>
                    <a:pt x="1254" y="1"/>
                  </a:moveTo>
                  <a:cubicBezTo>
                    <a:pt x="1112" y="1"/>
                    <a:pt x="934" y="150"/>
                    <a:pt x="704" y="182"/>
                  </a:cubicBezTo>
                  <a:cubicBezTo>
                    <a:pt x="284" y="239"/>
                    <a:pt x="1" y="362"/>
                    <a:pt x="105" y="889"/>
                  </a:cubicBezTo>
                  <a:cubicBezTo>
                    <a:pt x="193" y="1330"/>
                    <a:pt x="273" y="1434"/>
                    <a:pt x="414" y="1434"/>
                  </a:cubicBezTo>
                  <a:cubicBezTo>
                    <a:pt x="509" y="1434"/>
                    <a:pt x="631" y="1387"/>
                    <a:pt x="801" y="1364"/>
                  </a:cubicBezTo>
                  <a:cubicBezTo>
                    <a:pt x="1219" y="1307"/>
                    <a:pt x="1608" y="770"/>
                    <a:pt x="1540" y="455"/>
                  </a:cubicBezTo>
                  <a:cubicBezTo>
                    <a:pt x="1463" y="102"/>
                    <a:pt x="1371" y="1"/>
                    <a:pt x="12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52"/>
            <p:cNvSpPr/>
            <p:nvPr/>
          </p:nvSpPr>
          <p:spPr>
            <a:xfrm>
              <a:off x="1542375" y="3153050"/>
              <a:ext cx="21525" cy="13700"/>
            </a:xfrm>
            <a:custGeom>
              <a:avLst/>
              <a:gdLst/>
              <a:ahLst/>
              <a:cxnLst/>
              <a:rect l="l" t="t" r="r" b="b"/>
              <a:pathLst>
                <a:path w="861" h="548" extrusionOk="0">
                  <a:moveTo>
                    <a:pt x="217" y="0"/>
                  </a:moveTo>
                  <a:cubicBezTo>
                    <a:pt x="134" y="0"/>
                    <a:pt x="70" y="45"/>
                    <a:pt x="32" y="198"/>
                  </a:cubicBezTo>
                  <a:cubicBezTo>
                    <a:pt x="1" y="334"/>
                    <a:pt x="145" y="486"/>
                    <a:pt x="357" y="537"/>
                  </a:cubicBezTo>
                  <a:cubicBezTo>
                    <a:pt x="385" y="544"/>
                    <a:pt x="414" y="547"/>
                    <a:pt x="442" y="547"/>
                  </a:cubicBezTo>
                  <a:cubicBezTo>
                    <a:pt x="628" y="547"/>
                    <a:pt x="813" y="416"/>
                    <a:pt x="831" y="297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39" y="73"/>
                    <a:pt x="590" y="73"/>
                  </a:cubicBezTo>
                  <a:cubicBezTo>
                    <a:pt x="557" y="73"/>
                    <a:pt x="523" y="70"/>
                    <a:pt x="488" y="62"/>
                  </a:cubicBezTo>
                  <a:cubicBezTo>
                    <a:pt x="386" y="38"/>
                    <a:pt x="294" y="0"/>
                    <a:pt x="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52"/>
            <p:cNvSpPr/>
            <p:nvPr/>
          </p:nvSpPr>
          <p:spPr>
            <a:xfrm>
              <a:off x="1701000" y="3271750"/>
              <a:ext cx="21500" cy="13750"/>
            </a:xfrm>
            <a:custGeom>
              <a:avLst/>
              <a:gdLst/>
              <a:ahLst/>
              <a:cxnLst/>
              <a:rect l="l" t="t" r="r" b="b"/>
              <a:pathLst>
                <a:path w="860" h="550" extrusionOk="0">
                  <a:moveTo>
                    <a:pt x="218" y="1"/>
                  </a:moveTo>
                  <a:cubicBezTo>
                    <a:pt x="135" y="1"/>
                    <a:pt x="71" y="45"/>
                    <a:pt x="33" y="198"/>
                  </a:cubicBezTo>
                  <a:cubicBezTo>
                    <a:pt x="0" y="334"/>
                    <a:pt x="146" y="489"/>
                    <a:pt x="357" y="539"/>
                  </a:cubicBezTo>
                  <a:cubicBezTo>
                    <a:pt x="386" y="546"/>
                    <a:pt x="415" y="549"/>
                    <a:pt x="445" y="549"/>
                  </a:cubicBezTo>
                  <a:cubicBezTo>
                    <a:pt x="632" y="549"/>
                    <a:pt x="815" y="418"/>
                    <a:pt x="831" y="297"/>
                  </a:cubicBezTo>
                  <a:cubicBezTo>
                    <a:pt x="860" y="98"/>
                    <a:pt x="811" y="68"/>
                    <a:pt x="723" y="68"/>
                  </a:cubicBezTo>
                  <a:cubicBezTo>
                    <a:pt x="685" y="68"/>
                    <a:pt x="640" y="73"/>
                    <a:pt x="590" y="73"/>
                  </a:cubicBezTo>
                  <a:cubicBezTo>
                    <a:pt x="557" y="73"/>
                    <a:pt x="523" y="71"/>
                    <a:pt x="487" y="62"/>
                  </a:cubicBezTo>
                  <a:cubicBezTo>
                    <a:pt x="386" y="38"/>
                    <a:pt x="294" y="1"/>
                    <a:pt x="2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52"/>
            <p:cNvSpPr/>
            <p:nvPr/>
          </p:nvSpPr>
          <p:spPr>
            <a:xfrm>
              <a:off x="1450550" y="3174825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7" y="0"/>
                  </a:moveTo>
                  <a:cubicBezTo>
                    <a:pt x="134" y="0"/>
                    <a:pt x="69" y="44"/>
                    <a:pt x="32" y="199"/>
                  </a:cubicBezTo>
                  <a:cubicBezTo>
                    <a:pt x="1" y="335"/>
                    <a:pt x="145" y="487"/>
                    <a:pt x="356" y="538"/>
                  </a:cubicBezTo>
                  <a:cubicBezTo>
                    <a:pt x="384" y="545"/>
                    <a:pt x="414" y="548"/>
                    <a:pt x="443" y="548"/>
                  </a:cubicBezTo>
                  <a:cubicBezTo>
                    <a:pt x="630" y="548"/>
                    <a:pt x="813" y="417"/>
                    <a:pt x="831" y="296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41" y="73"/>
                    <a:pt x="592" y="73"/>
                  </a:cubicBezTo>
                  <a:cubicBezTo>
                    <a:pt x="558" y="73"/>
                    <a:pt x="523" y="70"/>
                    <a:pt x="487" y="61"/>
                  </a:cubicBezTo>
                  <a:cubicBezTo>
                    <a:pt x="386" y="37"/>
                    <a:pt x="294" y="0"/>
                    <a:pt x="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52"/>
            <p:cNvSpPr/>
            <p:nvPr/>
          </p:nvSpPr>
          <p:spPr>
            <a:xfrm>
              <a:off x="1592850" y="3153900"/>
              <a:ext cx="35225" cy="19700"/>
            </a:xfrm>
            <a:custGeom>
              <a:avLst/>
              <a:gdLst/>
              <a:ahLst/>
              <a:cxnLst/>
              <a:rect l="l" t="t" r="r" b="b"/>
              <a:pathLst>
                <a:path w="1409" h="788" extrusionOk="0">
                  <a:moveTo>
                    <a:pt x="315" y="0"/>
                  </a:moveTo>
                  <a:cubicBezTo>
                    <a:pt x="203" y="0"/>
                    <a:pt x="115" y="58"/>
                    <a:pt x="58" y="239"/>
                  </a:cubicBezTo>
                  <a:cubicBezTo>
                    <a:pt x="0" y="417"/>
                    <a:pt x="225" y="648"/>
                    <a:pt x="559" y="754"/>
                  </a:cubicBezTo>
                  <a:cubicBezTo>
                    <a:pt x="631" y="777"/>
                    <a:pt x="707" y="788"/>
                    <a:pt x="780" y="788"/>
                  </a:cubicBezTo>
                  <a:cubicBezTo>
                    <a:pt x="1045" y="788"/>
                    <a:pt x="1289" y="655"/>
                    <a:pt x="1317" y="510"/>
                  </a:cubicBezTo>
                  <a:cubicBezTo>
                    <a:pt x="1409" y="55"/>
                    <a:pt x="1115" y="239"/>
                    <a:pt x="782" y="134"/>
                  </a:cubicBezTo>
                  <a:cubicBezTo>
                    <a:pt x="604" y="77"/>
                    <a:pt x="444" y="0"/>
                    <a:pt x="3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2"/>
            <p:cNvSpPr/>
            <p:nvPr/>
          </p:nvSpPr>
          <p:spPr>
            <a:xfrm>
              <a:off x="1659125" y="3137325"/>
              <a:ext cx="34625" cy="22225"/>
            </a:xfrm>
            <a:custGeom>
              <a:avLst/>
              <a:gdLst/>
              <a:ahLst/>
              <a:cxnLst/>
              <a:rect l="l" t="t" r="r" b="b"/>
              <a:pathLst>
                <a:path w="1385" h="889" extrusionOk="0">
                  <a:moveTo>
                    <a:pt x="1112" y="1"/>
                  </a:moveTo>
                  <a:cubicBezTo>
                    <a:pt x="998" y="1"/>
                    <a:pt x="865" y="144"/>
                    <a:pt x="658" y="204"/>
                  </a:cubicBezTo>
                  <a:cubicBezTo>
                    <a:pt x="321" y="300"/>
                    <a:pt x="1" y="303"/>
                    <a:pt x="114" y="692"/>
                  </a:cubicBezTo>
                  <a:cubicBezTo>
                    <a:pt x="149" y="817"/>
                    <a:pt x="311" y="889"/>
                    <a:pt x="518" y="889"/>
                  </a:cubicBezTo>
                  <a:cubicBezTo>
                    <a:pt x="611" y="889"/>
                    <a:pt x="713" y="874"/>
                    <a:pt x="816" y="844"/>
                  </a:cubicBezTo>
                  <a:cubicBezTo>
                    <a:pt x="1151" y="750"/>
                    <a:pt x="1385" y="396"/>
                    <a:pt x="1313" y="222"/>
                  </a:cubicBezTo>
                  <a:cubicBezTo>
                    <a:pt x="1245" y="56"/>
                    <a:pt x="1182" y="1"/>
                    <a:pt x="11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2"/>
            <p:cNvSpPr/>
            <p:nvPr/>
          </p:nvSpPr>
          <p:spPr>
            <a:xfrm>
              <a:off x="1639875" y="3229675"/>
              <a:ext cx="34600" cy="22200"/>
            </a:xfrm>
            <a:custGeom>
              <a:avLst/>
              <a:gdLst/>
              <a:ahLst/>
              <a:cxnLst/>
              <a:rect l="l" t="t" r="r" b="b"/>
              <a:pathLst>
                <a:path w="1384" h="888" extrusionOk="0">
                  <a:moveTo>
                    <a:pt x="1110" y="0"/>
                  </a:moveTo>
                  <a:cubicBezTo>
                    <a:pt x="997" y="0"/>
                    <a:pt x="863" y="144"/>
                    <a:pt x="656" y="204"/>
                  </a:cubicBezTo>
                  <a:cubicBezTo>
                    <a:pt x="320" y="300"/>
                    <a:pt x="0" y="302"/>
                    <a:pt x="112" y="692"/>
                  </a:cubicBezTo>
                  <a:cubicBezTo>
                    <a:pt x="149" y="817"/>
                    <a:pt x="310" y="888"/>
                    <a:pt x="518" y="888"/>
                  </a:cubicBezTo>
                  <a:cubicBezTo>
                    <a:pt x="611" y="888"/>
                    <a:pt x="712" y="874"/>
                    <a:pt x="816" y="844"/>
                  </a:cubicBezTo>
                  <a:cubicBezTo>
                    <a:pt x="1153" y="749"/>
                    <a:pt x="1383" y="396"/>
                    <a:pt x="1312" y="221"/>
                  </a:cubicBezTo>
                  <a:cubicBezTo>
                    <a:pt x="1244" y="56"/>
                    <a:pt x="1181" y="0"/>
                    <a:pt x="11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2"/>
            <p:cNvSpPr/>
            <p:nvPr/>
          </p:nvSpPr>
          <p:spPr>
            <a:xfrm>
              <a:off x="1718850" y="3229500"/>
              <a:ext cx="34600" cy="22200"/>
            </a:xfrm>
            <a:custGeom>
              <a:avLst/>
              <a:gdLst/>
              <a:ahLst/>
              <a:cxnLst/>
              <a:rect l="l" t="t" r="r" b="b"/>
              <a:pathLst>
                <a:path w="1384" h="888" extrusionOk="0">
                  <a:moveTo>
                    <a:pt x="1112" y="0"/>
                  </a:moveTo>
                  <a:cubicBezTo>
                    <a:pt x="999" y="0"/>
                    <a:pt x="865" y="144"/>
                    <a:pt x="658" y="204"/>
                  </a:cubicBezTo>
                  <a:cubicBezTo>
                    <a:pt x="321" y="299"/>
                    <a:pt x="1" y="302"/>
                    <a:pt x="114" y="692"/>
                  </a:cubicBezTo>
                  <a:cubicBezTo>
                    <a:pt x="149" y="816"/>
                    <a:pt x="311" y="888"/>
                    <a:pt x="518" y="888"/>
                  </a:cubicBezTo>
                  <a:cubicBezTo>
                    <a:pt x="611" y="888"/>
                    <a:pt x="713" y="873"/>
                    <a:pt x="817" y="843"/>
                  </a:cubicBezTo>
                  <a:cubicBezTo>
                    <a:pt x="1152" y="749"/>
                    <a:pt x="1384" y="395"/>
                    <a:pt x="1312" y="221"/>
                  </a:cubicBezTo>
                  <a:cubicBezTo>
                    <a:pt x="1245" y="56"/>
                    <a:pt x="1182" y="0"/>
                    <a:pt x="11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2"/>
            <p:cNvSpPr/>
            <p:nvPr/>
          </p:nvSpPr>
          <p:spPr>
            <a:xfrm>
              <a:off x="1287925" y="3241550"/>
              <a:ext cx="534750" cy="500700"/>
            </a:xfrm>
            <a:custGeom>
              <a:avLst/>
              <a:gdLst/>
              <a:ahLst/>
              <a:cxnLst/>
              <a:rect l="l" t="t" r="r" b="b"/>
              <a:pathLst>
                <a:path w="21390" h="20028" extrusionOk="0">
                  <a:moveTo>
                    <a:pt x="1571" y="1"/>
                  </a:moveTo>
                  <a:lnTo>
                    <a:pt x="1" y="15327"/>
                  </a:lnTo>
                  <a:lnTo>
                    <a:pt x="13284" y="20028"/>
                  </a:lnTo>
                  <a:lnTo>
                    <a:pt x="21389" y="4985"/>
                  </a:lnTo>
                  <a:lnTo>
                    <a:pt x="1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2"/>
            <p:cNvSpPr/>
            <p:nvPr/>
          </p:nvSpPr>
          <p:spPr>
            <a:xfrm>
              <a:off x="1287925" y="3241550"/>
              <a:ext cx="100950" cy="396950"/>
            </a:xfrm>
            <a:custGeom>
              <a:avLst/>
              <a:gdLst/>
              <a:ahLst/>
              <a:cxnLst/>
              <a:rect l="l" t="t" r="r" b="b"/>
              <a:pathLst>
                <a:path w="4038" h="15878" extrusionOk="0">
                  <a:moveTo>
                    <a:pt x="1571" y="1"/>
                  </a:moveTo>
                  <a:lnTo>
                    <a:pt x="1" y="15327"/>
                  </a:lnTo>
                  <a:lnTo>
                    <a:pt x="1637" y="15878"/>
                  </a:lnTo>
                  <a:lnTo>
                    <a:pt x="4038" y="782"/>
                  </a:lnTo>
                  <a:lnTo>
                    <a:pt x="15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52"/>
            <p:cNvSpPr/>
            <p:nvPr/>
          </p:nvSpPr>
          <p:spPr>
            <a:xfrm>
              <a:off x="1392325" y="3285350"/>
              <a:ext cx="156700" cy="390400"/>
            </a:xfrm>
            <a:custGeom>
              <a:avLst/>
              <a:gdLst/>
              <a:ahLst/>
              <a:cxnLst/>
              <a:rect l="l" t="t" r="r" b="b"/>
              <a:pathLst>
                <a:path w="6268" h="15616" extrusionOk="0">
                  <a:moveTo>
                    <a:pt x="3322" y="1"/>
                  </a:moveTo>
                  <a:lnTo>
                    <a:pt x="0" y="15003"/>
                  </a:lnTo>
                  <a:lnTo>
                    <a:pt x="1780" y="15616"/>
                  </a:lnTo>
                  <a:lnTo>
                    <a:pt x="6268" y="747"/>
                  </a:lnTo>
                  <a:lnTo>
                    <a:pt x="33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2"/>
            <p:cNvSpPr/>
            <p:nvPr/>
          </p:nvSpPr>
          <p:spPr>
            <a:xfrm>
              <a:off x="1484025" y="3321975"/>
              <a:ext cx="216275" cy="389325"/>
            </a:xfrm>
            <a:custGeom>
              <a:avLst/>
              <a:gdLst/>
              <a:ahLst/>
              <a:cxnLst/>
              <a:rect l="l" t="t" r="r" b="b"/>
              <a:pathLst>
                <a:path w="8651" h="15573" extrusionOk="0">
                  <a:moveTo>
                    <a:pt x="5706" y="0"/>
                  </a:moveTo>
                  <a:lnTo>
                    <a:pt x="0" y="14851"/>
                  </a:lnTo>
                  <a:lnTo>
                    <a:pt x="2116" y="15573"/>
                  </a:lnTo>
                  <a:lnTo>
                    <a:pt x="8651" y="748"/>
                  </a:lnTo>
                  <a:lnTo>
                    <a:pt x="5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2"/>
            <p:cNvSpPr/>
            <p:nvPr/>
          </p:nvSpPr>
          <p:spPr>
            <a:xfrm>
              <a:off x="1593275" y="3357375"/>
              <a:ext cx="230400" cy="385550"/>
            </a:xfrm>
            <a:custGeom>
              <a:avLst/>
              <a:gdLst/>
              <a:ahLst/>
              <a:cxnLst/>
              <a:rect l="l" t="t" r="r" b="b"/>
              <a:pathLst>
                <a:path w="9216" h="15422" extrusionOk="0">
                  <a:moveTo>
                    <a:pt x="7588" y="0"/>
                  </a:moveTo>
                  <a:lnTo>
                    <a:pt x="0" y="14968"/>
                  </a:lnTo>
                  <a:lnTo>
                    <a:pt x="1189" y="15422"/>
                  </a:lnTo>
                  <a:lnTo>
                    <a:pt x="9215" y="455"/>
                  </a:lnTo>
                  <a:lnTo>
                    <a:pt x="75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2"/>
            <p:cNvSpPr/>
            <p:nvPr/>
          </p:nvSpPr>
          <p:spPr>
            <a:xfrm>
              <a:off x="1287925" y="3473150"/>
              <a:ext cx="478875" cy="272150"/>
            </a:xfrm>
            <a:custGeom>
              <a:avLst/>
              <a:gdLst/>
              <a:ahLst/>
              <a:cxnLst/>
              <a:rect l="l" t="t" r="r" b="b"/>
              <a:pathLst>
                <a:path w="19155" h="10886" extrusionOk="0">
                  <a:moveTo>
                    <a:pt x="19155" y="0"/>
                  </a:moveTo>
                  <a:lnTo>
                    <a:pt x="19155" y="0"/>
                  </a:lnTo>
                  <a:cubicBezTo>
                    <a:pt x="15342" y="2904"/>
                    <a:pt x="10316" y="3591"/>
                    <a:pt x="6412" y="3591"/>
                  </a:cubicBezTo>
                  <a:cubicBezTo>
                    <a:pt x="2905" y="3591"/>
                    <a:pt x="304" y="3036"/>
                    <a:pt x="304" y="3036"/>
                  </a:cubicBezTo>
                  <a:lnTo>
                    <a:pt x="1" y="6063"/>
                  </a:lnTo>
                  <a:lnTo>
                    <a:pt x="13414" y="10885"/>
                  </a:lnTo>
                  <a:lnTo>
                    <a:pt x="1915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2"/>
            <p:cNvSpPr/>
            <p:nvPr/>
          </p:nvSpPr>
          <p:spPr>
            <a:xfrm>
              <a:off x="1325650" y="3235075"/>
              <a:ext cx="499175" cy="506500"/>
            </a:xfrm>
            <a:custGeom>
              <a:avLst/>
              <a:gdLst/>
              <a:ahLst/>
              <a:cxnLst/>
              <a:rect l="l" t="t" r="r" b="b"/>
              <a:pathLst>
                <a:path w="19967" h="20260" extrusionOk="0">
                  <a:moveTo>
                    <a:pt x="26" y="1"/>
                  </a:moveTo>
                  <a:lnTo>
                    <a:pt x="0" y="968"/>
                  </a:lnTo>
                  <a:lnTo>
                    <a:pt x="9673" y="6440"/>
                  </a:lnTo>
                  <a:lnTo>
                    <a:pt x="5279" y="17988"/>
                  </a:lnTo>
                  <a:lnTo>
                    <a:pt x="11937" y="20260"/>
                  </a:lnTo>
                  <a:lnTo>
                    <a:pt x="19966" y="5279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2"/>
            <p:cNvSpPr/>
            <p:nvPr/>
          </p:nvSpPr>
          <p:spPr>
            <a:xfrm>
              <a:off x="1313400" y="3221700"/>
              <a:ext cx="531050" cy="155300"/>
            </a:xfrm>
            <a:custGeom>
              <a:avLst/>
              <a:gdLst/>
              <a:ahLst/>
              <a:cxnLst/>
              <a:rect l="l" t="t" r="r" b="b"/>
              <a:pathLst>
                <a:path w="21242" h="6212" extrusionOk="0">
                  <a:moveTo>
                    <a:pt x="227" y="0"/>
                  </a:moveTo>
                  <a:lnTo>
                    <a:pt x="1" y="1018"/>
                  </a:lnTo>
                  <a:lnTo>
                    <a:pt x="20901" y="6212"/>
                  </a:lnTo>
                  <a:lnTo>
                    <a:pt x="21242" y="5533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2"/>
            <p:cNvSpPr/>
            <p:nvPr/>
          </p:nvSpPr>
          <p:spPr>
            <a:xfrm>
              <a:off x="1330400" y="3311725"/>
              <a:ext cx="47600" cy="214275"/>
            </a:xfrm>
            <a:custGeom>
              <a:avLst/>
              <a:gdLst/>
              <a:ahLst/>
              <a:cxnLst/>
              <a:rect l="l" t="t" r="r" b="b"/>
              <a:pathLst>
                <a:path w="1904" h="8571" extrusionOk="0">
                  <a:moveTo>
                    <a:pt x="820" y="1"/>
                  </a:moveTo>
                  <a:lnTo>
                    <a:pt x="1" y="8533"/>
                  </a:lnTo>
                  <a:lnTo>
                    <a:pt x="543" y="8570"/>
                  </a:lnTo>
                  <a:lnTo>
                    <a:pt x="1903" y="78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2"/>
            <p:cNvSpPr/>
            <p:nvPr/>
          </p:nvSpPr>
          <p:spPr>
            <a:xfrm>
              <a:off x="1506625" y="3181025"/>
              <a:ext cx="30200" cy="16600"/>
            </a:xfrm>
            <a:custGeom>
              <a:avLst/>
              <a:gdLst/>
              <a:ahLst/>
              <a:cxnLst/>
              <a:rect l="l" t="t" r="r" b="b"/>
              <a:pathLst>
                <a:path w="1208" h="664" extrusionOk="0">
                  <a:moveTo>
                    <a:pt x="272" y="0"/>
                  </a:moveTo>
                  <a:cubicBezTo>
                    <a:pt x="168" y="0"/>
                    <a:pt x="89" y="51"/>
                    <a:pt x="44" y="217"/>
                  </a:cubicBezTo>
                  <a:cubicBezTo>
                    <a:pt x="1" y="375"/>
                    <a:pt x="203" y="565"/>
                    <a:pt x="496" y="642"/>
                  </a:cubicBezTo>
                  <a:cubicBezTo>
                    <a:pt x="550" y="657"/>
                    <a:pt x="604" y="663"/>
                    <a:pt x="658" y="663"/>
                  </a:cubicBezTo>
                  <a:cubicBezTo>
                    <a:pt x="899" y="663"/>
                    <a:pt x="1123" y="534"/>
                    <a:pt x="1145" y="403"/>
                  </a:cubicBezTo>
                  <a:cubicBezTo>
                    <a:pt x="1208" y="5"/>
                    <a:pt x="960" y="176"/>
                    <a:pt x="666" y="97"/>
                  </a:cubicBezTo>
                  <a:cubicBezTo>
                    <a:pt x="516" y="57"/>
                    <a:pt x="381" y="0"/>
                    <a:pt x="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2"/>
            <p:cNvSpPr/>
            <p:nvPr/>
          </p:nvSpPr>
          <p:spPr>
            <a:xfrm>
              <a:off x="1407500" y="3219175"/>
              <a:ext cx="30200" cy="16600"/>
            </a:xfrm>
            <a:custGeom>
              <a:avLst/>
              <a:gdLst/>
              <a:ahLst/>
              <a:cxnLst/>
              <a:rect l="l" t="t" r="r" b="b"/>
              <a:pathLst>
                <a:path w="1208" h="664" extrusionOk="0">
                  <a:moveTo>
                    <a:pt x="272" y="0"/>
                  </a:moveTo>
                  <a:cubicBezTo>
                    <a:pt x="169" y="0"/>
                    <a:pt x="89" y="52"/>
                    <a:pt x="43" y="217"/>
                  </a:cubicBezTo>
                  <a:cubicBezTo>
                    <a:pt x="0" y="375"/>
                    <a:pt x="202" y="564"/>
                    <a:pt x="496" y="644"/>
                  </a:cubicBezTo>
                  <a:cubicBezTo>
                    <a:pt x="548" y="657"/>
                    <a:pt x="601" y="663"/>
                    <a:pt x="654" y="663"/>
                  </a:cubicBezTo>
                  <a:cubicBezTo>
                    <a:pt x="896" y="663"/>
                    <a:pt x="1123" y="534"/>
                    <a:pt x="1144" y="402"/>
                  </a:cubicBezTo>
                  <a:cubicBezTo>
                    <a:pt x="1207" y="4"/>
                    <a:pt x="960" y="174"/>
                    <a:pt x="666" y="97"/>
                  </a:cubicBezTo>
                  <a:cubicBezTo>
                    <a:pt x="517" y="57"/>
                    <a:pt x="381" y="0"/>
                    <a:pt x="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2"/>
            <p:cNvSpPr/>
            <p:nvPr/>
          </p:nvSpPr>
          <p:spPr>
            <a:xfrm>
              <a:off x="1513900" y="3174450"/>
              <a:ext cx="20175" cy="18800"/>
            </a:xfrm>
            <a:custGeom>
              <a:avLst/>
              <a:gdLst/>
              <a:ahLst/>
              <a:cxnLst/>
              <a:rect l="l" t="t" r="r" b="b"/>
              <a:pathLst>
                <a:path w="807" h="752" extrusionOk="0">
                  <a:moveTo>
                    <a:pt x="527" y="1"/>
                  </a:moveTo>
                  <a:cubicBezTo>
                    <a:pt x="448" y="1"/>
                    <a:pt x="432" y="141"/>
                    <a:pt x="331" y="228"/>
                  </a:cubicBezTo>
                  <a:cubicBezTo>
                    <a:pt x="179" y="354"/>
                    <a:pt x="0" y="414"/>
                    <a:pt x="208" y="668"/>
                  </a:cubicBezTo>
                  <a:cubicBezTo>
                    <a:pt x="253" y="724"/>
                    <a:pt x="321" y="751"/>
                    <a:pt x="397" y="751"/>
                  </a:cubicBezTo>
                  <a:cubicBezTo>
                    <a:pt x="481" y="751"/>
                    <a:pt x="574" y="717"/>
                    <a:pt x="655" y="650"/>
                  </a:cubicBezTo>
                  <a:cubicBezTo>
                    <a:pt x="806" y="522"/>
                    <a:pt x="805" y="231"/>
                    <a:pt x="702" y="122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2"/>
            <p:cNvSpPr/>
            <p:nvPr/>
          </p:nvSpPr>
          <p:spPr>
            <a:xfrm>
              <a:off x="1446825" y="3187300"/>
              <a:ext cx="20225" cy="18775"/>
            </a:xfrm>
            <a:custGeom>
              <a:avLst/>
              <a:gdLst/>
              <a:ahLst/>
              <a:cxnLst/>
              <a:rect l="l" t="t" r="r" b="b"/>
              <a:pathLst>
                <a:path w="809" h="751" extrusionOk="0">
                  <a:moveTo>
                    <a:pt x="527" y="0"/>
                  </a:moveTo>
                  <a:cubicBezTo>
                    <a:pt x="449" y="0"/>
                    <a:pt x="432" y="140"/>
                    <a:pt x="331" y="227"/>
                  </a:cubicBezTo>
                  <a:cubicBezTo>
                    <a:pt x="180" y="354"/>
                    <a:pt x="1" y="413"/>
                    <a:pt x="208" y="668"/>
                  </a:cubicBezTo>
                  <a:cubicBezTo>
                    <a:pt x="254" y="723"/>
                    <a:pt x="322" y="750"/>
                    <a:pt x="397" y="750"/>
                  </a:cubicBezTo>
                  <a:cubicBezTo>
                    <a:pt x="482" y="750"/>
                    <a:pt x="575" y="716"/>
                    <a:pt x="655" y="649"/>
                  </a:cubicBezTo>
                  <a:cubicBezTo>
                    <a:pt x="808" y="520"/>
                    <a:pt x="805" y="231"/>
                    <a:pt x="702" y="122"/>
                  </a:cubicBezTo>
                  <a:cubicBezTo>
                    <a:pt x="618" y="34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2"/>
            <p:cNvSpPr/>
            <p:nvPr/>
          </p:nvSpPr>
          <p:spPr>
            <a:xfrm>
              <a:off x="1559050" y="3193875"/>
              <a:ext cx="20175" cy="18775"/>
            </a:xfrm>
            <a:custGeom>
              <a:avLst/>
              <a:gdLst/>
              <a:ahLst/>
              <a:cxnLst/>
              <a:rect l="l" t="t" r="r" b="b"/>
              <a:pathLst>
                <a:path w="807" h="751" extrusionOk="0">
                  <a:moveTo>
                    <a:pt x="527" y="0"/>
                  </a:moveTo>
                  <a:cubicBezTo>
                    <a:pt x="449" y="0"/>
                    <a:pt x="433" y="140"/>
                    <a:pt x="332" y="227"/>
                  </a:cubicBezTo>
                  <a:cubicBezTo>
                    <a:pt x="180" y="354"/>
                    <a:pt x="1" y="413"/>
                    <a:pt x="209" y="668"/>
                  </a:cubicBezTo>
                  <a:cubicBezTo>
                    <a:pt x="253" y="723"/>
                    <a:pt x="321" y="751"/>
                    <a:pt x="397" y="751"/>
                  </a:cubicBezTo>
                  <a:cubicBezTo>
                    <a:pt x="482" y="751"/>
                    <a:pt x="576" y="717"/>
                    <a:pt x="657" y="649"/>
                  </a:cubicBezTo>
                  <a:cubicBezTo>
                    <a:pt x="807" y="521"/>
                    <a:pt x="807" y="231"/>
                    <a:pt x="702" y="121"/>
                  </a:cubicBezTo>
                  <a:cubicBezTo>
                    <a:pt x="618" y="33"/>
                    <a:pt x="566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2"/>
            <p:cNvSpPr/>
            <p:nvPr/>
          </p:nvSpPr>
          <p:spPr>
            <a:xfrm>
              <a:off x="1604125" y="3173825"/>
              <a:ext cx="20200" cy="18775"/>
            </a:xfrm>
            <a:custGeom>
              <a:avLst/>
              <a:gdLst/>
              <a:ahLst/>
              <a:cxnLst/>
              <a:rect l="l" t="t" r="r" b="b"/>
              <a:pathLst>
                <a:path w="808" h="751" extrusionOk="0">
                  <a:moveTo>
                    <a:pt x="527" y="0"/>
                  </a:moveTo>
                  <a:cubicBezTo>
                    <a:pt x="448" y="0"/>
                    <a:pt x="432" y="141"/>
                    <a:pt x="331" y="227"/>
                  </a:cubicBezTo>
                  <a:cubicBezTo>
                    <a:pt x="179" y="356"/>
                    <a:pt x="0" y="414"/>
                    <a:pt x="208" y="668"/>
                  </a:cubicBezTo>
                  <a:cubicBezTo>
                    <a:pt x="253" y="724"/>
                    <a:pt x="321" y="751"/>
                    <a:pt x="396" y="751"/>
                  </a:cubicBezTo>
                  <a:cubicBezTo>
                    <a:pt x="481" y="751"/>
                    <a:pt x="574" y="716"/>
                    <a:pt x="654" y="648"/>
                  </a:cubicBezTo>
                  <a:cubicBezTo>
                    <a:pt x="808" y="521"/>
                    <a:pt x="805" y="232"/>
                    <a:pt x="702" y="121"/>
                  </a:cubicBezTo>
                  <a:cubicBezTo>
                    <a:pt x="618" y="33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2"/>
            <p:cNvSpPr/>
            <p:nvPr/>
          </p:nvSpPr>
          <p:spPr>
            <a:xfrm>
              <a:off x="1645950" y="3219000"/>
              <a:ext cx="20175" cy="18750"/>
            </a:xfrm>
            <a:custGeom>
              <a:avLst/>
              <a:gdLst/>
              <a:ahLst/>
              <a:cxnLst/>
              <a:rect l="l" t="t" r="r" b="b"/>
              <a:pathLst>
                <a:path w="807" h="750" extrusionOk="0">
                  <a:moveTo>
                    <a:pt x="527" y="1"/>
                  </a:moveTo>
                  <a:cubicBezTo>
                    <a:pt x="449" y="1"/>
                    <a:pt x="433" y="141"/>
                    <a:pt x="331" y="226"/>
                  </a:cubicBezTo>
                  <a:cubicBezTo>
                    <a:pt x="180" y="353"/>
                    <a:pt x="1" y="412"/>
                    <a:pt x="208" y="666"/>
                  </a:cubicBezTo>
                  <a:cubicBezTo>
                    <a:pt x="253" y="722"/>
                    <a:pt x="321" y="749"/>
                    <a:pt x="397" y="749"/>
                  </a:cubicBezTo>
                  <a:cubicBezTo>
                    <a:pt x="481" y="749"/>
                    <a:pt x="575" y="715"/>
                    <a:pt x="655" y="646"/>
                  </a:cubicBezTo>
                  <a:cubicBezTo>
                    <a:pt x="807" y="522"/>
                    <a:pt x="805" y="231"/>
                    <a:pt x="702" y="123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52"/>
            <p:cNvSpPr/>
            <p:nvPr/>
          </p:nvSpPr>
          <p:spPr>
            <a:xfrm>
              <a:off x="1550675" y="3163400"/>
              <a:ext cx="20225" cy="18800"/>
            </a:xfrm>
            <a:custGeom>
              <a:avLst/>
              <a:gdLst/>
              <a:ahLst/>
              <a:cxnLst/>
              <a:rect l="l" t="t" r="r" b="b"/>
              <a:pathLst>
                <a:path w="809" h="752" extrusionOk="0">
                  <a:moveTo>
                    <a:pt x="528" y="0"/>
                  </a:moveTo>
                  <a:cubicBezTo>
                    <a:pt x="450" y="0"/>
                    <a:pt x="434" y="141"/>
                    <a:pt x="333" y="228"/>
                  </a:cubicBezTo>
                  <a:cubicBezTo>
                    <a:pt x="180" y="355"/>
                    <a:pt x="1" y="414"/>
                    <a:pt x="209" y="667"/>
                  </a:cubicBezTo>
                  <a:cubicBezTo>
                    <a:pt x="255" y="723"/>
                    <a:pt x="323" y="751"/>
                    <a:pt x="399" y="751"/>
                  </a:cubicBezTo>
                  <a:cubicBezTo>
                    <a:pt x="483" y="751"/>
                    <a:pt x="577" y="717"/>
                    <a:pt x="657" y="649"/>
                  </a:cubicBezTo>
                  <a:cubicBezTo>
                    <a:pt x="808" y="521"/>
                    <a:pt x="807" y="231"/>
                    <a:pt x="702" y="122"/>
                  </a:cubicBezTo>
                  <a:cubicBezTo>
                    <a:pt x="618" y="34"/>
                    <a:pt x="566" y="0"/>
                    <a:pt x="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52"/>
            <p:cNvSpPr/>
            <p:nvPr/>
          </p:nvSpPr>
          <p:spPr>
            <a:xfrm>
              <a:off x="1542100" y="3167275"/>
              <a:ext cx="26500" cy="17800"/>
            </a:xfrm>
            <a:custGeom>
              <a:avLst/>
              <a:gdLst/>
              <a:ahLst/>
              <a:cxnLst/>
              <a:rect l="l" t="t" r="r" b="b"/>
              <a:pathLst>
                <a:path w="1060" h="712" extrusionOk="0">
                  <a:moveTo>
                    <a:pt x="293" y="1"/>
                  </a:moveTo>
                  <a:cubicBezTo>
                    <a:pt x="233" y="1"/>
                    <a:pt x="170" y="36"/>
                    <a:pt x="96" y="129"/>
                  </a:cubicBezTo>
                  <a:cubicBezTo>
                    <a:pt x="0" y="247"/>
                    <a:pt x="78" y="465"/>
                    <a:pt x="268" y="615"/>
                  </a:cubicBezTo>
                  <a:cubicBezTo>
                    <a:pt x="355" y="682"/>
                    <a:pt x="467" y="712"/>
                    <a:pt x="571" y="712"/>
                  </a:cubicBezTo>
                  <a:cubicBezTo>
                    <a:pt x="696" y="712"/>
                    <a:pt x="810" y="670"/>
                    <a:pt x="855" y="601"/>
                  </a:cubicBezTo>
                  <a:cubicBezTo>
                    <a:pt x="1060" y="288"/>
                    <a:pt x="805" y="359"/>
                    <a:pt x="615" y="209"/>
                  </a:cubicBezTo>
                  <a:cubicBezTo>
                    <a:pt x="493" y="113"/>
                    <a:pt x="399" y="1"/>
                    <a:pt x="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52"/>
            <p:cNvSpPr/>
            <p:nvPr/>
          </p:nvSpPr>
          <p:spPr>
            <a:xfrm>
              <a:off x="1653325" y="3151150"/>
              <a:ext cx="20200" cy="18725"/>
            </a:xfrm>
            <a:custGeom>
              <a:avLst/>
              <a:gdLst/>
              <a:ahLst/>
              <a:cxnLst/>
              <a:rect l="l" t="t" r="r" b="b"/>
              <a:pathLst>
                <a:path w="808" h="749" extrusionOk="0">
                  <a:moveTo>
                    <a:pt x="527" y="0"/>
                  </a:moveTo>
                  <a:cubicBezTo>
                    <a:pt x="449" y="0"/>
                    <a:pt x="432" y="140"/>
                    <a:pt x="331" y="225"/>
                  </a:cubicBezTo>
                  <a:cubicBezTo>
                    <a:pt x="180" y="353"/>
                    <a:pt x="1" y="411"/>
                    <a:pt x="208" y="666"/>
                  </a:cubicBezTo>
                  <a:cubicBezTo>
                    <a:pt x="253" y="722"/>
                    <a:pt x="321" y="749"/>
                    <a:pt x="397" y="749"/>
                  </a:cubicBezTo>
                  <a:cubicBezTo>
                    <a:pt x="481" y="749"/>
                    <a:pt x="575" y="714"/>
                    <a:pt x="655" y="646"/>
                  </a:cubicBezTo>
                  <a:cubicBezTo>
                    <a:pt x="808" y="520"/>
                    <a:pt x="805" y="231"/>
                    <a:pt x="702" y="122"/>
                  </a:cubicBezTo>
                  <a:cubicBezTo>
                    <a:pt x="618" y="34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52"/>
            <p:cNvSpPr/>
            <p:nvPr/>
          </p:nvSpPr>
          <p:spPr>
            <a:xfrm>
              <a:off x="1705925" y="3198175"/>
              <a:ext cx="20225" cy="18725"/>
            </a:xfrm>
            <a:custGeom>
              <a:avLst/>
              <a:gdLst/>
              <a:ahLst/>
              <a:cxnLst/>
              <a:rect l="l" t="t" r="r" b="b"/>
              <a:pathLst>
                <a:path w="809" h="749" extrusionOk="0">
                  <a:moveTo>
                    <a:pt x="527" y="0"/>
                  </a:moveTo>
                  <a:cubicBezTo>
                    <a:pt x="449" y="0"/>
                    <a:pt x="433" y="140"/>
                    <a:pt x="332" y="225"/>
                  </a:cubicBezTo>
                  <a:cubicBezTo>
                    <a:pt x="180" y="353"/>
                    <a:pt x="1" y="412"/>
                    <a:pt x="209" y="665"/>
                  </a:cubicBezTo>
                  <a:cubicBezTo>
                    <a:pt x="254" y="721"/>
                    <a:pt x="323" y="749"/>
                    <a:pt x="398" y="749"/>
                  </a:cubicBezTo>
                  <a:cubicBezTo>
                    <a:pt x="482" y="749"/>
                    <a:pt x="575" y="715"/>
                    <a:pt x="655" y="648"/>
                  </a:cubicBezTo>
                  <a:cubicBezTo>
                    <a:pt x="808" y="519"/>
                    <a:pt x="805" y="228"/>
                    <a:pt x="702" y="121"/>
                  </a:cubicBezTo>
                  <a:cubicBezTo>
                    <a:pt x="618" y="33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52"/>
            <p:cNvSpPr/>
            <p:nvPr/>
          </p:nvSpPr>
          <p:spPr>
            <a:xfrm>
              <a:off x="1652300" y="3148150"/>
              <a:ext cx="32725" cy="17525"/>
            </a:xfrm>
            <a:custGeom>
              <a:avLst/>
              <a:gdLst/>
              <a:ahLst/>
              <a:cxnLst/>
              <a:rect l="l" t="t" r="r" b="b"/>
              <a:pathLst>
                <a:path w="1309" h="701" extrusionOk="0">
                  <a:moveTo>
                    <a:pt x="267" y="1"/>
                  </a:moveTo>
                  <a:cubicBezTo>
                    <a:pt x="181" y="1"/>
                    <a:pt x="111" y="44"/>
                    <a:pt x="59" y="166"/>
                  </a:cubicBezTo>
                  <a:cubicBezTo>
                    <a:pt x="0" y="304"/>
                    <a:pt x="198" y="517"/>
                    <a:pt x="500" y="640"/>
                  </a:cubicBezTo>
                  <a:cubicBezTo>
                    <a:pt x="600" y="682"/>
                    <a:pt x="708" y="700"/>
                    <a:pt x="808" y="700"/>
                  </a:cubicBezTo>
                  <a:cubicBezTo>
                    <a:pt x="1008" y="700"/>
                    <a:pt x="1179" y="628"/>
                    <a:pt x="1207" y="531"/>
                  </a:cubicBezTo>
                  <a:cubicBezTo>
                    <a:pt x="1309" y="174"/>
                    <a:pt x="1031" y="290"/>
                    <a:pt x="729" y="165"/>
                  </a:cubicBezTo>
                  <a:cubicBezTo>
                    <a:pt x="550" y="92"/>
                    <a:pt x="392" y="1"/>
                    <a:pt x="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52"/>
            <p:cNvSpPr/>
            <p:nvPr/>
          </p:nvSpPr>
          <p:spPr>
            <a:xfrm>
              <a:off x="1698950" y="3200900"/>
              <a:ext cx="32750" cy="17475"/>
            </a:xfrm>
            <a:custGeom>
              <a:avLst/>
              <a:gdLst/>
              <a:ahLst/>
              <a:cxnLst/>
              <a:rect l="l" t="t" r="r" b="b"/>
              <a:pathLst>
                <a:path w="1310" h="699" extrusionOk="0">
                  <a:moveTo>
                    <a:pt x="268" y="0"/>
                  </a:moveTo>
                  <a:cubicBezTo>
                    <a:pt x="182" y="0"/>
                    <a:pt x="112" y="44"/>
                    <a:pt x="59" y="167"/>
                  </a:cubicBezTo>
                  <a:cubicBezTo>
                    <a:pt x="1" y="305"/>
                    <a:pt x="197" y="516"/>
                    <a:pt x="500" y="640"/>
                  </a:cubicBezTo>
                  <a:cubicBezTo>
                    <a:pt x="600" y="681"/>
                    <a:pt x="708" y="699"/>
                    <a:pt x="808" y="699"/>
                  </a:cubicBezTo>
                  <a:cubicBezTo>
                    <a:pt x="1008" y="699"/>
                    <a:pt x="1179" y="628"/>
                    <a:pt x="1206" y="532"/>
                  </a:cubicBezTo>
                  <a:cubicBezTo>
                    <a:pt x="1309" y="174"/>
                    <a:pt x="1032" y="290"/>
                    <a:pt x="729" y="165"/>
                  </a:cubicBezTo>
                  <a:cubicBezTo>
                    <a:pt x="550" y="91"/>
                    <a:pt x="393" y="0"/>
                    <a:pt x="2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2"/>
            <p:cNvSpPr/>
            <p:nvPr/>
          </p:nvSpPr>
          <p:spPr>
            <a:xfrm>
              <a:off x="1637400" y="3226125"/>
              <a:ext cx="32725" cy="17525"/>
            </a:xfrm>
            <a:custGeom>
              <a:avLst/>
              <a:gdLst/>
              <a:ahLst/>
              <a:cxnLst/>
              <a:rect l="l" t="t" r="r" b="b"/>
              <a:pathLst>
                <a:path w="1309" h="701" extrusionOk="0">
                  <a:moveTo>
                    <a:pt x="267" y="0"/>
                  </a:moveTo>
                  <a:cubicBezTo>
                    <a:pt x="182" y="0"/>
                    <a:pt x="111" y="43"/>
                    <a:pt x="59" y="165"/>
                  </a:cubicBezTo>
                  <a:cubicBezTo>
                    <a:pt x="1" y="303"/>
                    <a:pt x="197" y="516"/>
                    <a:pt x="500" y="639"/>
                  </a:cubicBezTo>
                  <a:cubicBezTo>
                    <a:pt x="601" y="682"/>
                    <a:pt x="709" y="700"/>
                    <a:pt x="810" y="700"/>
                  </a:cubicBezTo>
                  <a:cubicBezTo>
                    <a:pt x="1009" y="700"/>
                    <a:pt x="1179" y="628"/>
                    <a:pt x="1206" y="532"/>
                  </a:cubicBezTo>
                  <a:cubicBezTo>
                    <a:pt x="1309" y="174"/>
                    <a:pt x="1031" y="290"/>
                    <a:pt x="729" y="165"/>
                  </a:cubicBezTo>
                  <a:cubicBezTo>
                    <a:pt x="549" y="92"/>
                    <a:pt x="392" y="0"/>
                    <a:pt x="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52"/>
            <p:cNvSpPr/>
            <p:nvPr/>
          </p:nvSpPr>
          <p:spPr>
            <a:xfrm>
              <a:off x="1602000" y="3181200"/>
              <a:ext cx="32750" cy="17475"/>
            </a:xfrm>
            <a:custGeom>
              <a:avLst/>
              <a:gdLst/>
              <a:ahLst/>
              <a:cxnLst/>
              <a:rect l="l" t="t" r="r" b="b"/>
              <a:pathLst>
                <a:path w="1310" h="699" extrusionOk="0">
                  <a:moveTo>
                    <a:pt x="268" y="1"/>
                  </a:moveTo>
                  <a:cubicBezTo>
                    <a:pt x="182" y="1"/>
                    <a:pt x="111" y="44"/>
                    <a:pt x="59" y="166"/>
                  </a:cubicBezTo>
                  <a:cubicBezTo>
                    <a:pt x="1" y="303"/>
                    <a:pt x="198" y="516"/>
                    <a:pt x="500" y="640"/>
                  </a:cubicBezTo>
                  <a:cubicBezTo>
                    <a:pt x="601" y="681"/>
                    <a:pt x="708" y="699"/>
                    <a:pt x="808" y="699"/>
                  </a:cubicBezTo>
                  <a:cubicBezTo>
                    <a:pt x="1008" y="699"/>
                    <a:pt x="1180" y="628"/>
                    <a:pt x="1208" y="532"/>
                  </a:cubicBezTo>
                  <a:cubicBezTo>
                    <a:pt x="1309" y="174"/>
                    <a:pt x="1031" y="289"/>
                    <a:pt x="729" y="166"/>
                  </a:cubicBezTo>
                  <a:cubicBezTo>
                    <a:pt x="550" y="92"/>
                    <a:pt x="393" y="1"/>
                    <a:pt x="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52"/>
            <p:cNvSpPr/>
            <p:nvPr/>
          </p:nvSpPr>
          <p:spPr>
            <a:xfrm>
              <a:off x="1703475" y="3282950"/>
              <a:ext cx="216325" cy="400825"/>
            </a:xfrm>
            <a:custGeom>
              <a:avLst/>
              <a:gdLst/>
              <a:ahLst/>
              <a:cxnLst/>
              <a:rect l="l" t="t" r="r" b="b"/>
              <a:pathLst>
                <a:path w="8653" h="16033" extrusionOk="0">
                  <a:moveTo>
                    <a:pt x="3132" y="1"/>
                  </a:moveTo>
                  <a:lnTo>
                    <a:pt x="2671" y="622"/>
                  </a:lnTo>
                  <a:lnTo>
                    <a:pt x="3304" y="1302"/>
                  </a:lnTo>
                  <a:lnTo>
                    <a:pt x="979" y="4300"/>
                  </a:lnTo>
                  <a:lnTo>
                    <a:pt x="453" y="3616"/>
                  </a:lnTo>
                  <a:lnTo>
                    <a:pt x="0" y="4224"/>
                  </a:lnTo>
                  <a:cubicBezTo>
                    <a:pt x="0" y="4224"/>
                    <a:pt x="6091" y="12039"/>
                    <a:pt x="2233" y="16033"/>
                  </a:cubicBezTo>
                  <a:cubicBezTo>
                    <a:pt x="8652" y="11558"/>
                    <a:pt x="7718" y="4486"/>
                    <a:pt x="3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2"/>
            <p:cNvSpPr/>
            <p:nvPr/>
          </p:nvSpPr>
          <p:spPr>
            <a:xfrm>
              <a:off x="1741725" y="3338875"/>
              <a:ext cx="187900" cy="304025"/>
            </a:xfrm>
            <a:custGeom>
              <a:avLst/>
              <a:gdLst/>
              <a:ahLst/>
              <a:cxnLst/>
              <a:rect l="l" t="t" r="r" b="b"/>
              <a:pathLst>
                <a:path w="7516" h="12161" extrusionOk="0">
                  <a:moveTo>
                    <a:pt x="2380" y="0"/>
                  </a:moveTo>
                  <a:lnTo>
                    <a:pt x="0" y="2698"/>
                  </a:lnTo>
                  <a:cubicBezTo>
                    <a:pt x="4181" y="9221"/>
                    <a:pt x="2365" y="12150"/>
                    <a:pt x="2357" y="12161"/>
                  </a:cubicBezTo>
                  <a:lnTo>
                    <a:pt x="2357" y="12161"/>
                  </a:lnTo>
                  <a:cubicBezTo>
                    <a:pt x="7516" y="6256"/>
                    <a:pt x="2380" y="0"/>
                    <a:pt x="2380" y="0"/>
                  </a:cubicBezTo>
                  <a:close/>
                  <a:moveTo>
                    <a:pt x="2357" y="12161"/>
                  </a:moveTo>
                  <a:lnTo>
                    <a:pt x="2357" y="12161"/>
                  </a:lnTo>
                  <a:cubicBezTo>
                    <a:pt x="2357" y="12161"/>
                    <a:pt x="2357" y="12161"/>
                    <a:pt x="2357" y="12161"/>
                  </a:cubicBezTo>
                  <a:cubicBezTo>
                    <a:pt x="2357" y="12161"/>
                    <a:pt x="2357" y="12161"/>
                    <a:pt x="2357" y="121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2"/>
            <p:cNvSpPr/>
            <p:nvPr/>
          </p:nvSpPr>
          <p:spPr>
            <a:xfrm>
              <a:off x="1778725" y="3419375"/>
              <a:ext cx="79150" cy="81300"/>
            </a:xfrm>
            <a:custGeom>
              <a:avLst/>
              <a:gdLst/>
              <a:ahLst/>
              <a:cxnLst/>
              <a:rect l="l" t="t" r="r" b="b"/>
              <a:pathLst>
                <a:path w="3166" h="3252" extrusionOk="0">
                  <a:moveTo>
                    <a:pt x="3080" y="1"/>
                  </a:moveTo>
                  <a:lnTo>
                    <a:pt x="1" y="2993"/>
                  </a:lnTo>
                  <a:lnTo>
                    <a:pt x="197" y="3252"/>
                  </a:lnTo>
                  <a:lnTo>
                    <a:pt x="3166" y="652"/>
                  </a:lnTo>
                  <a:lnTo>
                    <a:pt x="30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2"/>
            <p:cNvSpPr/>
            <p:nvPr/>
          </p:nvSpPr>
          <p:spPr>
            <a:xfrm>
              <a:off x="1804250" y="3521925"/>
              <a:ext cx="61300" cy="64900"/>
            </a:xfrm>
            <a:custGeom>
              <a:avLst/>
              <a:gdLst/>
              <a:ahLst/>
              <a:cxnLst/>
              <a:rect l="l" t="t" r="r" b="b"/>
              <a:pathLst>
                <a:path w="2452" h="2596" extrusionOk="0">
                  <a:moveTo>
                    <a:pt x="2451" y="0"/>
                  </a:moveTo>
                  <a:lnTo>
                    <a:pt x="0" y="2205"/>
                  </a:lnTo>
                  <a:lnTo>
                    <a:pt x="26" y="2596"/>
                  </a:lnTo>
                  <a:lnTo>
                    <a:pt x="2297" y="560"/>
                  </a:lnTo>
                  <a:lnTo>
                    <a:pt x="24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2"/>
            <p:cNvSpPr/>
            <p:nvPr/>
          </p:nvSpPr>
          <p:spPr>
            <a:xfrm>
              <a:off x="1759300" y="3417700"/>
              <a:ext cx="131150" cy="266050"/>
            </a:xfrm>
            <a:custGeom>
              <a:avLst/>
              <a:gdLst/>
              <a:ahLst/>
              <a:cxnLst/>
              <a:rect l="l" t="t" r="r" b="b"/>
              <a:pathLst>
                <a:path w="5246" h="10642" extrusionOk="0">
                  <a:moveTo>
                    <a:pt x="4199" y="1"/>
                  </a:moveTo>
                  <a:lnTo>
                    <a:pt x="994" y="5167"/>
                  </a:lnTo>
                  <a:cubicBezTo>
                    <a:pt x="1495" y="7121"/>
                    <a:pt x="1443" y="9148"/>
                    <a:pt x="0" y="10641"/>
                  </a:cubicBezTo>
                  <a:cubicBezTo>
                    <a:pt x="4189" y="7721"/>
                    <a:pt x="5246" y="3693"/>
                    <a:pt x="4199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2" name="Google Shape;1082;p52"/>
          <p:cNvGrpSpPr/>
          <p:nvPr/>
        </p:nvGrpSpPr>
        <p:grpSpPr>
          <a:xfrm>
            <a:off x="7516850" y="2238713"/>
            <a:ext cx="249800" cy="541650"/>
            <a:chOff x="5458600" y="3719400"/>
            <a:chExt cx="249800" cy="541650"/>
          </a:xfrm>
        </p:grpSpPr>
        <p:sp>
          <p:nvSpPr>
            <p:cNvPr id="1083" name="Google Shape;1083;p52"/>
            <p:cNvSpPr/>
            <p:nvPr/>
          </p:nvSpPr>
          <p:spPr>
            <a:xfrm>
              <a:off x="5458600" y="3719425"/>
              <a:ext cx="249800" cy="541625"/>
            </a:xfrm>
            <a:custGeom>
              <a:avLst/>
              <a:gdLst/>
              <a:ahLst/>
              <a:cxnLst/>
              <a:rect l="l" t="t" r="r" b="b"/>
              <a:pathLst>
                <a:path w="9992" h="21665" extrusionOk="0">
                  <a:moveTo>
                    <a:pt x="6127" y="909"/>
                  </a:moveTo>
                  <a:cubicBezTo>
                    <a:pt x="6161" y="909"/>
                    <a:pt x="6191" y="936"/>
                    <a:pt x="6199" y="977"/>
                  </a:cubicBezTo>
                  <a:lnTo>
                    <a:pt x="6275" y="1357"/>
                  </a:lnTo>
                  <a:cubicBezTo>
                    <a:pt x="6280" y="1377"/>
                    <a:pt x="6275" y="1400"/>
                    <a:pt x="6263" y="1417"/>
                  </a:cubicBezTo>
                  <a:cubicBezTo>
                    <a:pt x="6253" y="1435"/>
                    <a:pt x="6238" y="1448"/>
                    <a:pt x="6218" y="1452"/>
                  </a:cubicBezTo>
                  <a:lnTo>
                    <a:pt x="5870" y="1531"/>
                  </a:lnTo>
                  <a:cubicBezTo>
                    <a:pt x="5865" y="1532"/>
                    <a:pt x="5860" y="1533"/>
                    <a:pt x="5855" y="1533"/>
                  </a:cubicBezTo>
                  <a:cubicBezTo>
                    <a:pt x="5820" y="1533"/>
                    <a:pt x="5788" y="1506"/>
                    <a:pt x="5781" y="1465"/>
                  </a:cubicBezTo>
                  <a:lnTo>
                    <a:pt x="5705" y="1086"/>
                  </a:lnTo>
                  <a:cubicBezTo>
                    <a:pt x="5702" y="1065"/>
                    <a:pt x="5705" y="1042"/>
                    <a:pt x="5716" y="1023"/>
                  </a:cubicBezTo>
                  <a:cubicBezTo>
                    <a:pt x="5726" y="1006"/>
                    <a:pt x="5744" y="992"/>
                    <a:pt x="5762" y="987"/>
                  </a:cubicBezTo>
                  <a:lnTo>
                    <a:pt x="6110" y="911"/>
                  </a:lnTo>
                  <a:cubicBezTo>
                    <a:pt x="6116" y="910"/>
                    <a:pt x="6121" y="909"/>
                    <a:pt x="6127" y="909"/>
                  </a:cubicBezTo>
                  <a:close/>
                  <a:moveTo>
                    <a:pt x="6284" y="1799"/>
                  </a:moveTo>
                  <a:cubicBezTo>
                    <a:pt x="6319" y="1799"/>
                    <a:pt x="6350" y="1826"/>
                    <a:pt x="6359" y="1865"/>
                  </a:cubicBezTo>
                  <a:lnTo>
                    <a:pt x="6434" y="2246"/>
                  </a:lnTo>
                  <a:cubicBezTo>
                    <a:pt x="6438" y="2267"/>
                    <a:pt x="6434" y="2290"/>
                    <a:pt x="6424" y="2309"/>
                  </a:cubicBezTo>
                  <a:cubicBezTo>
                    <a:pt x="6412" y="2326"/>
                    <a:pt x="6395" y="2340"/>
                    <a:pt x="6376" y="2344"/>
                  </a:cubicBezTo>
                  <a:lnTo>
                    <a:pt x="6030" y="2422"/>
                  </a:lnTo>
                  <a:cubicBezTo>
                    <a:pt x="6025" y="2423"/>
                    <a:pt x="6020" y="2423"/>
                    <a:pt x="6015" y="2423"/>
                  </a:cubicBezTo>
                  <a:cubicBezTo>
                    <a:pt x="5979" y="2423"/>
                    <a:pt x="5947" y="2396"/>
                    <a:pt x="5940" y="2354"/>
                  </a:cubicBezTo>
                  <a:lnTo>
                    <a:pt x="5865" y="1975"/>
                  </a:lnTo>
                  <a:cubicBezTo>
                    <a:pt x="5861" y="1954"/>
                    <a:pt x="5865" y="1931"/>
                    <a:pt x="5875" y="1913"/>
                  </a:cubicBezTo>
                  <a:cubicBezTo>
                    <a:pt x="5887" y="1895"/>
                    <a:pt x="5903" y="1881"/>
                    <a:pt x="5923" y="1878"/>
                  </a:cubicBezTo>
                  <a:lnTo>
                    <a:pt x="6269" y="1800"/>
                  </a:lnTo>
                  <a:cubicBezTo>
                    <a:pt x="6274" y="1799"/>
                    <a:pt x="6279" y="1799"/>
                    <a:pt x="6284" y="1799"/>
                  </a:cubicBezTo>
                  <a:close/>
                  <a:moveTo>
                    <a:pt x="961" y="1966"/>
                  </a:moveTo>
                  <a:cubicBezTo>
                    <a:pt x="997" y="1966"/>
                    <a:pt x="1029" y="1993"/>
                    <a:pt x="1037" y="2035"/>
                  </a:cubicBezTo>
                  <a:lnTo>
                    <a:pt x="1113" y="2412"/>
                  </a:lnTo>
                  <a:cubicBezTo>
                    <a:pt x="1116" y="2433"/>
                    <a:pt x="1113" y="2457"/>
                    <a:pt x="1101" y="2475"/>
                  </a:cubicBezTo>
                  <a:cubicBezTo>
                    <a:pt x="1090" y="2493"/>
                    <a:pt x="1074" y="2505"/>
                    <a:pt x="1054" y="2510"/>
                  </a:cubicBezTo>
                  <a:lnTo>
                    <a:pt x="708" y="2589"/>
                  </a:lnTo>
                  <a:cubicBezTo>
                    <a:pt x="703" y="2590"/>
                    <a:pt x="698" y="2591"/>
                    <a:pt x="693" y="2591"/>
                  </a:cubicBezTo>
                  <a:cubicBezTo>
                    <a:pt x="658" y="2591"/>
                    <a:pt x="626" y="2563"/>
                    <a:pt x="619" y="2523"/>
                  </a:cubicBezTo>
                  <a:lnTo>
                    <a:pt x="543" y="2144"/>
                  </a:lnTo>
                  <a:cubicBezTo>
                    <a:pt x="537" y="2122"/>
                    <a:pt x="541" y="2100"/>
                    <a:pt x="553" y="2081"/>
                  </a:cubicBezTo>
                  <a:cubicBezTo>
                    <a:pt x="564" y="2064"/>
                    <a:pt x="580" y="2049"/>
                    <a:pt x="600" y="2045"/>
                  </a:cubicBezTo>
                  <a:lnTo>
                    <a:pt x="947" y="1968"/>
                  </a:lnTo>
                  <a:cubicBezTo>
                    <a:pt x="952" y="1967"/>
                    <a:pt x="956" y="1966"/>
                    <a:pt x="961" y="1966"/>
                  </a:cubicBezTo>
                  <a:close/>
                  <a:moveTo>
                    <a:pt x="6450" y="2725"/>
                  </a:moveTo>
                  <a:cubicBezTo>
                    <a:pt x="6486" y="2725"/>
                    <a:pt x="6518" y="2752"/>
                    <a:pt x="6525" y="2792"/>
                  </a:cubicBezTo>
                  <a:lnTo>
                    <a:pt x="6603" y="3170"/>
                  </a:lnTo>
                  <a:cubicBezTo>
                    <a:pt x="6605" y="3192"/>
                    <a:pt x="6604" y="3216"/>
                    <a:pt x="6591" y="3233"/>
                  </a:cubicBezTo>
                  <a:cubicBezTo>
                    <a:pt x="6581" y="3252"/>
                    <a:pt x="6564" y="3263"/>
                    <a:pt x="6545" y="3269"/>
                  </a:cubicBezTo>
                  <a:lnTo>
                    <a:pt x="6197" y="3348"/>
                  </a:lnTo>
                  <a:cubicBezTo>
                    <a:pt x="6193" y="3349"/>
                    <a:pt x="6188" y="3349"/>
                    <a:pt x="6183" y="3349"/>
                  </a:cubicBezTo>
                  <a:cubicBezTo>
                    <a:pt x="6147" y="3349"/>
                    <a:pt x="6116" y="3321"/>
                    <a:pt x="6109" y="3282"/>
                  </a:cubicBezTo>
                  <a:lnTo>
                    <a:pt x="6033" y="2903"/>
                  </a:lnTo>
                  <a:cubicBezTo>
                    <a:pt x="6029" y="2881"/>
                    <a:pt x="6033" y="2858"/>
                    <a:pt x="6041" y="2840"/>
                  </a:cubicBezTo>
                  <a:cubicBezTo>
                    <a:pt x="6053" y="2820"/>
                    <a:pt x="6070" y="2808"/>
                    <a:pt x="6089" y="2804"/>
                  </a:cubicBezTo>
                  <a:lnTo>
                    <a:pt x="6435" y="2727"/>
                  </a:lnTo>
                  <a:cubicBezTo>
                    <a:pt x="6440" y="2726"/>
                    <a:pt x="6445" y="2725"/>
                    <a:pt x="6450" y="2725"/>
                  </a:cubicBezTo>
                  <a:close/>
                  <a:moveTo>
                    <a:pt x="1122" y="2852"/>
                  </a:moveTo>
                  <a:cubicBezTo>
                    <a:pt x="1157" y="2852"/>
                    <a:pt x="1190" y="2881"/>
                    <a:pt x="1199" y="2920"/>
                  </a:cubicBezTo>
                  <a:lnTo>
                    <a:pt x="1272" y="3302"/>
                  </a:lnTo>
                  <a:cubicBezTo>
                    <a:pt x="1274" y="3323"/>
                    <a:pt x="1272" y="3346"/>
                    <a:pt x="1263" y="3364"/>
                  </a:cubicBezTo>
                  <a:cubicBezTo>
                    <a:pt x="1252" y="3382"/>
                    <a:pt x="1234" y="3395"/>
                    <a:pt x="1216" y="3399"/>
                  </a:cubicBezTo>
                  <a:lnTo>
                    <a:pt x="869" y="3477"/>
                  </a:lnTo>
                  <a:cubicBezTo>
                    <a:pt x="865" y="3478"/>
                    <a:pt x="860" y="3478"/>
                    <a:pt x="855" y="3478"/>
                  </a:cubicBezTo>
                  <a:cubicBezTo>
                    <a:pt x="820" y="3478"/>
                    <a:pt x="787" y="3451"/>
                    <a:pt x="779" y="3411"/>
                  </a:cubicBezTo>
                  <a:lnTo>
                    <a:pt x="705" y="3031"/>
                  </a:lnTo>
                  <a:cubicBezTo>
                    <a:pt x="699" y="3010"/>
                    <a:pt x="705" y="2987"/>
                    <a:pt x="715" y="2968"/>
                  </a:cubicBezTo>
                  <a:cubicBezTo>
                    <a:pt x="726" y="2951"/>
                    <a:pt x="742" y="2937"/>
                    <a:pt x="762" y="2933"/>
                  </a:cubicBezTo>
                  <a:lnTo>
                    <a:pt x="1108" y="2854"/>
                  </a:lnTo>
                  <a:cubicBezTo>
                    <a:pt x="1113" y="2853"/>
                    <a:pt x="1118" y="2852"/>
                    <a:pt x="1122" y="2852"/>
                  </a:cubicBezTo>
                  <a:close/>
                  <a:moveTo>
                    <a:pt x="6605" y="3598"/>
                  </a:moveTo>
                  <a:cubicBezTo>
                    <a:pt x="6640" y="3598"/>
                    <a:pt x="6672" y="3625"/>
                    <a:pt x="6681" y="3667"/>
                  </a:cubicBezTo>
                  <a:lnTo>
                    <a:pt x="6756" y="4044"/>
                  </a:lnTo>
                  <a:cubicBezTo>
                    <a:pt x="6760" y="4065"/>
                    <a:pt x="6756" y="4089"/>
                    <a:pt x="6747" y="4107"/>
                  </a:cubicBezTo>
                  <a:cubicBezTo>
                    <a:pt x="6736" y="4125"/>
                    <a:pt x="6719" y="4139"/>
                    <a:pt x="6699" y="4142"/>
                  </a:cubicBezTo>
                  <a:lnTo>
                    <a:pt x="6352" y="4221"/>
                  </a:lnTo>
                  <a:cubicBezTo>
                    <a:pt x="6347" y="4222"/>
                    <a:pt x="6343" y="4223"/>
                    <a:pt x="6338" y="4223"/>
                  </a:cubicBezTo>
                  <a:cubicBezTo>
                    <a:pt x="6303" y="4223"/>
                    <a:pt x="6269" y="4194"/>
                    <a:pt x="6262" y="4155"/>
                  </a:cubicBezTo>
                  <a:lnTo>
                    <a:pt x="6187" y="3776"/>
                  </a:lnTo>
                  <a:cubicBezTo>
                    <a:pt x="6183" y="3754"/>
                    <a:pt x="6187" y="3731"/>
                    <a:pt x="6197" y="3713"/>
                  </a:cubicBezTo>
                  <a:cubicBezTo>
                    <a:pt x="6209" y="3696"/>
                    <a:pt x="6225" y="3681"/>
                    <a:pt x="6245" y="3677"/>
                  </a:cubicBezTo>
                  <a:lnTo>
                    <a:pt x="6591" y="3600"/>
                  </a:lnTo>
                  <a:cubicBezTo>
                    <a:pt x="6596" y="3599"/>
                    <a:pt x="6601" y="3598"/>
                    <a:pt x="6605" y="3598"/>
                  </a:cubicBezTo>
                  <a:close/>
                  <a:moveTo>
                    <a:pt x="1289" y="3782"/>
                  </a:moveTo>
                  <a:cubicBezTo>
                    <a:pt x="1325" y="3782"/>
                    <a:pt x="1357" y="3810"/>
                    <a:pt x="1365" y="3849"/>
                  </a:cubicBezTo>
                  <a:lnTo>
                    <a:pt x="1439" y="4228"/>
                  </a:lnTo>
                  <a:cubicBezTo>
                    <a:pt x="1443" y="4250"/>
                    <a:pt x="1439" y="4273"/>
                    <a:pt x="1429" y="4291"/>
                  </a:cubicBezTo>
                  <a:cubicBezTo>
                    <a:pt x="1418" y="4311"/>
                    <a:pt x="1402" y="4323"/>
                    <a:pt x="1382" y="4327"/>
                  </a:cubicBezTo>
                  <a:lnTo>
                    <a:pt x="1035" y="4406"/>
                  </a:lnTo>
                  <a:cubicBezTo>
                    <a:pt x="1031" y="4407"/>
                    <a:pt x="1026" y="4407"/>
                    <a:pt x="1021" y="4407"/>
                  </a:cubicBezTo>
                  <a:cubicBezTo>
                    <a:pt x="985" y="4407"/>
                    <a:pt x="954" y="4379"/>
                    <a:pt x="945" y="4340"/>
                  </a:cubicBezTo>
                  <a:lnTo>
                    <a:pt x="871" y="3961"/>
                  </a:lnTo>
                  <a:cubicBezTo>
                    <a:pt x="866" y="3939"/>
                    <a:pt x="871" y="3915"/>
                    <a:pt x="881" y="3898"/>
                  </a:cubicBezTo>
                  <a:cubicBezTo>
                    <a:pt x="892" y="3879"/>
                    <a:pt x="908" y="3867"/>
                    <a:pt x="928" y="3862"/>
                  </a:cubicBezTo>
                  <a:lnTo>
                    <a:pt x="1274" y="3783"/>
                  </a:lnTo>
                  <a:cubicBezTo>
                    <a:pt x="1279" y="3782"/>
                    <a:pt x="1284" y="3782"/>
                    <a:pt x="1289" y="3782"/>
                  </a:cubicBezTo>
                  <a:close/>
                  <a:moveTo>
                    <a:pt x="6779" y="4481"/>
                  </a:moveTo>
                  <a:cubicBezTo>
                    <a:pt x="6814" y="4481"/>
                    <a:pt x="6844" y="4508"/>
                    <a:pt x="6852" y="4549"/>
                  </a:cubicBezTo>
                  <a:lnTo>
                    <a:pt x="6928" y="4930"/>
                  </a:lnTo>
                  <a:cubicBezTo>
                    <a:pt x="6932" y="4951"/>
                    <a:pt x="6928" y="4974"/>
                    <a:pt x="6918" y="4993"/>
                  </a:cubicBezTo>
                  <a:cubicBezTo>
                    <a:pt x="6906" y="5013"/>
                    <a:pt x="6890" y="5024"/>
                    <a:pt x="6870" y="5028"/>
                  </a:cubicBezTo>
                  <a:lnTo>
                    <a:pt x="6524" y="5106"/>
                  </a:lnTo>
                  <a:cubicBezTo>
                    <a:pt x="6519" y="5107"/>
                    <a:pt x="6514" y="5107"/>
                    <a:pt x="6509" y="5107"/>
                  </a:cubicBezTo>
                  <a:cubicBezTo>
                    <a:pt x="6473" y="5107"/>
                    <a:pt x="6441" y="5080"/>
                    <a:pt x="6434" y="5038"/>
                  </a:cubicBezTo>
                  <a:lnTo>
                    <a:pt x="6358" y="4659"/>
                  </a:lnTo>
                  <a:cubicBezTo>
                    <a:pt x="6355" y="4638"/>
                    <a:pt x="6358" y="4615"/>
                    <a:pt x="6369" y="4598"/>
                  </a:cubicBezTo>
                  <a:cubicBezTo>
                    <a:pt x="6381" y="4579"/>
                    <a:pt x="6396" y="4566"/>
                    <a:pt x="6416" y="4562"/>
                  </a:cubicBezTo>
                  <a:lnTo>
                    <a:pt x="6763" y="4483"/>
                  </a:lnTo>
                  <a:cubicBezTo>
                    <a:pt x="6768" y="4482"/>
                    <a:pt x="6774" y="4481"/>
                    <a:pt x="6779" y="4481"/>
                  </a:cubicBezTo>
                  <a:close/>
                  <a:moveTo>
                    <a:pt x="1445" y="4656"/>
                  </a:moveTo>
                  <a:cubicBezTo>
                    <a:pt x="1481" y="4656"/>
                    <a:pt x="1512" y="4683"/>
                    <a:pt x="1519" y="4724"/>
                  </a:cubicBezTo>
                  <a:lnTo>
                    <a:pt x="1595" y="5101"/>
                  </a:lnTo>
                  <a:cubicBezTo>
                    <a:pt x="1601" y="5123"/>
                    <a:pt x="1595" y="5146"/>
                    <a:pt x="1585" y="5164"/>
                  </a:cubicBezTo>
                  <a:cubicBezTo>
                    <a:pt x="1574" y="5182"/>
                    <a:pt x="1555" y="5196"/>
                    <a:pt x="1538" y="5200"/>
                  </a:cubicBezTo>
                  <a:lnTo>
                    <a:pt x="1191" y="5279"/>
                  </a:lnTo>
                  <a:cubicBezTo>
                    <a:pt x="1186" y="5280"/>
                    <a:pt x="1182" y="5280"/>
                    <a:pt x="1177" y="5280"/>
                  </a:cubicBezTo>
                  <a:cubicBezTo>
                    <a:pt x="1141" y="5280"/>
                    <a:pt x="1109" y="5253"/>
                    <a:pt x="1101" y="5213"/>
                  </a:cubicBezTo>
                  <a:lnTo>
                    <a:pt x="1025" y="4834"/>
                  </a:lnTo>
                  <a:cubicBezTo>
                    <a:pt x="1022" y="4812"/>
                    <a:pt x="1025" y="4788"/>
                    <a:pt x="1037" y="4771"/>
                  </a:cubicBezTo>
                  <a:cubicBezTo>
                    <a:pt x="1048" y="4752"/>
                    <a:pt x="1064" y="4738"/>
                    <a:pt x="1084" y="4735"/>
                  </a:cubicBezTo>
                  <a:lnTo>
                    <a:pt x="1430" y="4658"/>
                  </a:lnTo>
                  <a:cubicBezTo>
                    <a:pt x="1435" y="4657"/>
                    <a:pt x="1440" y="4656"/>
                    <a:pt x="1445" y="4656"/>
                  </a:cubicBezTo>
                  <a:close/>
                  <a:moveTo>
                    <a:pt x="6935" y="5372"/>
                  </a:moveTo>
                  <a:cubicBezTo>
                    <a:pt x="6970" y="5372"/>
                    <a:pt x="7002" y="5400"/>
                    <a:pt x="7011" y="5439"/>
                  </a:cubicBezTo>
                  <a:lnTo>
                    <a:pt x="7086" y="5822"/>
                  </a:lnTo>
                  <a:cubicBezTo>
                    <a:pt x="7091" y="5843"/>
                    <a:pt x="7086" y="5866"/>
                    <a:pt x="7076" y="5883"/>
                  </a:cubicBezTo>
                  <a:cubicBezTo>
                    <a:pt x="7065" y="5903"/>
                    <a:pt x="7049" y="5916"/>
                    <a:pt x="7029" y="5919"/>
                  </a:cubicBezTo>
                  <a:lnTo>
                    <a:pt x="6683" y="5996"/>
                  </a:lnTo>
                  <a:cubicBezTo>
                    <a:pt x="6678" y="5997"/>
                    <a:pt x="6673" y="5998"/>
                    <a:pt x="6669" y="5998"/>
                  </a:cubicBezTo>
                  <a:cubicBezTo>
                    <a:pt x="6633" y="5998"/>
                    <a:pt x="6601" y="5970"/>
                    <a:pt x="6593" y="5930"/>
                  </a:cubicBezTo>
                  <a:lnTo>
                    <a:pt x="6518" y="5551"/>
                  </a:lnTo>
                  <a:cubicBezTo>
                    <a:pt x="6514" y="5529"/>
                    <a:pt x="6518" y="5507"/>
                    <a:pt x="6527" y="5488"/>
                  </a:cubicBezTo>
                  <a:cubicBezTo>
                    <a:pt x="6538" y="5471"/>
                    <a:pt x="6555" y="5458"/>
                    <a:pt x="6574" y="5452"/>
                  </a:cubicBezTo>
                  <a:lnTo>
                    <a:pt x="6920" y="5373"/>
                  </a:lnTo>
                  <a:cubicBezTo>
                    <a:pt x="6925" y="5372"/>
                    <a:pt x="6930" y="5372"/>
                    <a:pt x="6935" y="5372"/>
                  </a:cubicBezTo>
                  <a:close/>
                  <a:moveTo>
                    <a:pt x="1615" y="5538"/>
                  </a:moveTo>
                  <a:cubicBezTo>
                    <a:pt x="1650" y="5538"/>
                    <a:pt x="1682" y="5565"/>
                    <a:pt x="1690" y="5607"/>
                  </a:cubicBezTo>
                  <a:lnTo>
                    <a:pt x="1765" y="5988"/>
                  </a:lnTo>
                  <a:cubicBezTo>
                    <a:pt x="1768" y="6009"/>
                    <a:pt x="1767" y="6032"/>
                    <a:pt x="1754" y="6051"/>
                  </a:cubicBezTo>
                  <a:cubicBezTo>
                    <a:pt x="1744" y="6068"/>
                    <a:pt x="1728" y="6082"/>
                    <a:pt x="1708" y="6086"/>
                  </a:cubicBezTo>
                  <a:lnTo>
                    <a:pt x="1360" y="6162"/>
                  </a:lnTo>
                  <a:cubicBezTo>
                    <a:pt x="1355" y="6164"/>
                    <a:pt x="1350" y="6164"/>
                    <a:pt x="1344" y="6164"/>
                  </a:cubicBezTo>
                  <a:cubicBezTo>
                    <a:pt x="1310" y="6164"/>
                    <a:pt x="1279" y="6137"/>
                    <a:pt x="1272" y="6096"/>
                  </a:cubicBezTo>
                  <a:lnTo>
                    <a:pt x="1196" y="5717"/>
                  </a:lnTo>
                  <a:cubicBezTo>
                    <a:pt x="1193" y="5696"/>
                    <a:pt x="1196" y="5673"/>
                    <a:pt x="1207" y="5654"/>
                  </a:cubicBezTo>
                  <a:cubicBezTo>
                    <a:pt x="1217" y="5637"/>
                    <a:pt x="1233" y="5623"/>
                    <a:pt x="1253" y="5618"/>
                  </a:cubicBezTo>
                  <a:lnTo>
                    <a:pt x="1601" y="5539"/>
                  </a:lnTo>
                  <a:cubicBezTo>
                    <a:pt x="1606" y="5538"/>
                    <a:pt x="1610" y="5538"/>
                    <a:pt x="1615" y="5538"/>
                  </a:cubicBezTo>
                  <a:close/>
                  <a:moveTo>
                    <a:pt x="7074" y="6135"/>
                  </a:moveTo>
                  <a:cubicBezTo>
                    <a:pt x="7109" y="6135"/>
                    <a:pt x="7139" y="6162"/>
                    <a:pt x="7148" y="6202"/>
                  </a:cubicBezTo>
                  <a:lnTo>
                    <a:pt x="7222" y="6580"/>
                  </a:lnTo>
                  <a:cubicBezTo>
                    <a:pt x="7227" y="6602"/>
                    <a:pt x="7222" y="6625"/>
                    <a:pt x="7212" y="6642"/>
                  </a:cubicBezTo>
                  <a:cubicBezTo>
                    <a:pt x="7201" y="6660"/>
                    <a:pt x="7185" y="6673"/>
                    <a:pt x="7165" y="6678"/>
                  </a:cubicBezTo>
                  <a:lnTo>
                    <a:pt x="6819" y="6756"/>
                  </a:lnTo>
                  <a:cubicBezTo>
                    <a:pt x="6814" y="6757"/>
                    <a:pt x="6809" y="6758"/>
                    <a:pt x="6804" y="6758"/>
                  </a:cubicBezTo>
                  <a:cubicBezTo>
                    <a:pt x="6768" y="6758"/>
                    <a:pt x="6737" y="6731"/>
                    <a:pt x="6729" y="6690"/>
                  </a:cubicBezTo>
                  <a:lnTo>
                    <a:pt x="6654" y="6311"/>
                  </a:lnTo>
                  <a:cubicBezTo>
                    <a:pt x="6650" y="6290"/>
                    <a:pt x="6654" y="6267"/>
                    <a:pt x="6664" y="6248"/>
                  </a:cubicBezTo>
                  <a:cubicBezTo>
                    <a:pt x="6676" y="6231"/>
                    <a:pt x="6691" y="6218"/>
                    <a:pt x="6711" y="6212"/>
                  </a:cubicBezTo>
                  <a:lnTo>
                    <a:pt x="7058" y="6136"/>
                  </a:lnTo>
                  <a:cubicBezTo>
                    <a:pt x="7063" y="6135"/>
                    <a:pt x="7069" y="6135"/>
                    <a:pt x="7074" y="6135"/>
                  </a:cubicBezTo>
                  <a:close/>
                  <a:moveTo>
                    <a:pt x="1773" y="6430"/>
                  </a:moveTo>
                  <a:cubicBezTo>
                    <a:pt x="1809" y="6430"/>
                    <a:pt x="1839" y="6457"/>
                    <a:pt x="1847" y="6497"/>
                  </a:cubicBezTo>
                  <a:lnTo>
                    <a:pt x="1924" y="6878"/>
                  </a:lnTo>
                  <a:cubicBezTo>
                    <a:pt x="1929" y="6899"/>
                    <a:pt x="1924" y="6924"/>
                    <a:pt x="1914" y="6941"/>
                  </a:cubicBezTo>
                  <a:cubicBezTo>
                    <a:pt x="1903" y="6961"/>
                    <a:pt x="1887" y="6974"/>
                    <a:pt x="1867" y="6977"/>
                  </a:cubicBezTo>
                  <a:lnTo>
                    <a:pt x="1521" y="7054"/>
                  </a:lnTo>
                  <a:cubicBezTo>
                    <a:pt x="1516" y="7055"/>
                    <a:pt x="1511" y="7056"/>
                    <a:pt x="1506" y="7056"/>
                  </a:cubicBezTo>
                  <a:cubicBezTo>
                    <a:pt x="1470" y="7056"/>
                    <a:pt x="1438" y="7029"/>
                    <a:pt x="1430" y="6988"/>
                  </a:cubicBezTo>
                  <a:lnTo>
                    <a:pt x="1356" y="6609"/>
                  </a:lnTo>
                  <a:cubicBezTo>
                    <a:pt x="1350" y="6587"/>
                    <a:pt x="1356" y="6563"/>
                    <a:pt x="1365" y="6546"/>
                  </a:cubicBezTo>
                  <a:cubicBezTo>
                    <a:pt x="1375" y="6527"/>
                    <a:pt x="1392" y="6513"/>
                    <a:pt x="1410" y="6510"/>
                  </a:cubicBezTo>
                  <a:lnTo>
                    <a:pt x="1758" y="6431"/>
                  </a:lnTo>
                  <a:cubicBezTo>
                    <a:pt x="1763" y="6430"/>
                    <a:pt x="1768" y="6430"/>
                    <a:pt x="1773" y="6430"/>
                  </a:cubicBezTo>
                  <a:close/>
                  <a:moveTo>
                    <a:pt x="7232" y="7024"/>
                  </a:moveTo>
                  <a:cubicBezTo>
                    <a:pt x="7267" y="7024"/>
                    <a:pt x="7299" y="7051"/>
                    <a:pt x="7307" y="7091"/>
                  </a:cubicBezTo>
                  <a:lnTo>
                    <a:pt x="7383" y="7471"/>
                  </a:lnTo>
                  <a:cubicBezTo>
                    <a:pt x="7386" y="7492"/>
                    <a:pt x="7383" y="7515"/>
                    <a:pt x="7371" y="7534"/>
                  </a:cubicBezTo>
                  <a:cubicBezTo>
                    <a:pt x="7361" y="7551"/>
                    <a:pt x="7344" y="7564"/>
                    <a:pt x="7326" y="7569"/>
                  </a:cubicBezTo>
                  <a:lnTo>
                    <a:pt x="6978" y="7647"/>
                  </a:lnTo>
                  <a:cubicBezTo>
                    <a:pt x="6973" y="7648"/>
                    <a:pt x="6968" y="7648"/>
                    <a:pt x="6963" y="7648"/>
                  </a:cubicBezTo>
                  <a:cubicBezTo>
                    <a:pt x="6927" y="7648"/>
                    <a:pt x="6896" y="7621"/>
                    <a:pt x="6889" y="7579"/>
                  </a:cubicBezTo>
                  <a:lnTo>
                    <a:pt x="6813" y="7200"/>
                  </a:lnTo>
                  <a:cubicBezTo>
                    <a:pt x="6810" y="7179"/>
                    <a:pt x="6813" y="7156"/>
                    <a:pt x="6824" y="7139"/>
                  </a:cubicBezTo>
                  <a:cubicBezTo>
                    <a:pt x="6834" y="7120"/>
                    <a:pt x="6853" y="7106"/>
                    <a:pt x="6870" y="7103"/>
                  </a:cubicBezTo>
                  <a:lnTo>
                    <a:pt x="7218" y="7025"/>
                  </a:lnTo>
                  <a:cubicBezTo>
                    <a:pt x="7223" y="7024"/>
                    <a:pt x="7228" y="7024"/>
                    <a:pt x="7232" y="7024"/>
                  </a:cubicBezTo>
                  <a:close/>
                  <a:moveTo>
                    <a:pt x="1912" y="7191"/>
                  </a:moveTo>
                  <a:cubicBezTo>
                    <a:pt x="1948" y="7191"/>
                    <a:pt x="1980" y="7219"/>
                    <a:pt x="1987" y="7260"/>
                  </a:cubicBezTo>
                  <a:lnTo>
                    <a:pt x="2060" y="7637"/>
                  </a:lnTo>
                  <a:cubicBezTo>
                    <a:pt x="2065" y="7658"/>
                    <a:pt x="2062" y="7683"/>
                    <a:pt x="2052" y="7700"/>
                  </a:cubicBezTo>
                  <a:cubicBezTo>
                    <a:pt x="2040" y="7720"/>
                    <a:pt x="2023" y="7733"/>
                    <a:pt x="2005" y="7735"/>
                  </a:cubicBezTo>
                  <a:lnTo>
                    <a:pt x="1658" y="7814"/>
                  </a:lnTo>
                  <a:cubicBezTo>
                    <a:pt x="1653" y="7815"/>
                    <a:pt x="1648" y="7816"/>
                    <a:pt x="1643" y="7816"/>
                  </a:cubicBezTo>
                  <a:cubicBezTo>
                    <a:pt x="1608" y="7816"/>
                    <a:pt x="1577" y="7789"/>
                    <a:pt x="1568" y="7748"/>
                  </a:cubicBezTo>
                  <a:lnTo>
                    <a:pt x="1493" y="7369"/>
                  </a:lnTo>
                  <a:cubicBezTo>
                    <a:pt x="1489" y="7348"/>
                    <a:pt x="1493" y="7325"/>
                    <a:pt x="1503" y="7306"/>
                  </a:cubicBezTo>
                  <a:cubicBezTo>
                    <a:pt x="1515" y="7289"/>
                    <a:pt x="1531" y="7276"/>
                    <a:pt x="1551" y="7270"/>
                  </a:cubicBezTo>
                  <a:lnTo>
                    <a:pt x="1897" y="7193"/>
                  </a:lnTo>
                  <a:cubicBezTo>
                    <a:pt x="1902" y="7192"/>
                    <a:pt x="1907" y="7191"/>
                    <a:pt x="1912" y="7191"/>
                  </a:cubicBezTo>
                  <a:close/>
                  <a:moveTo>
                    <a:pt x="7400" y="7947"/>
                  </a:moveTo>
                  <a:cubicBezTo>
                    <a:pt x="7436" y="7947"/>
                    <a:pt x="7467" y="7974"/>
                    <a:pt x="7476" y="8015"/>
                  </a:cubicBezTo>
                  <a:lnTo>
                    <a:pt x="7550" y="8395"/>
                  </a:lnTo>
                  <a:cubicBezTo>
                    <a:pt x="7555" y="8417"/>
                    <a:pt x="7550" y="8441"/>
                    <a:pt x="7540" y="8458"/>
                  </a:cubicBezTo>
                  <a:cubicBezTo>
                    <a:pt x="7529" y="8477"/>
                    <a:pt x="7512" y="8491"/>
                    <a:pt x="7493" y="8494"/>
                  </a:cubicBezTo>
                  <a:lnTo>
                    <a:pt x="7147" y="8571"/>
                  </a:lnTo>
                  <a:cubicBezTo>
                    <a:pt x="7142" y="8573"/>
                    <a:pt x="7137" y="8573"/>
                    <a:pt x="7132" y="8573"/>
                  </a:cubicBezTo>
                  <a:cubicBezTo>
                    <a:pt x="7096" y="8573"/>
                    <a:pt x="7064" y="8546"/>
                    <a:pt x="7056" y="8506"/>
                  </a:cubicBezTo>
                  <a:lnTo>
                    <a:pt x="6982" y="8126"/>
                  </a:lnTo>
                  <a:cubicBezTo>
                    <a:pt x="6978" y="8105"/>
                    <a:pt x="6982" y="8080"/>
                    <a:pt x="6992" y="8063"/>
                  </a:cubicBezTo>
                  <a:cubicBezTo>
                    <a:pt x="7003" y="8045"/>
                    <a:pt x="7021" y="8033"/>
                    <a:pt x="7039" y="8027"/>
                  </a:cubicBezTo>
                  <a:lnTo>
                    <a:pt x="7386" y="7949"/>
                  </a:lnTo>
                  <a:cubicBezTo>
                    <a:pt x="7391" y="7948"/>
                    <a:pt x="7395" y="7947"/>
                    <a:pt x="7400" y="7947"/>
                  </a:cubicBezTo>
                  <a:close/>
                  <a:moveTo>
                    <a:pt x="2069" y="8079"/>
                  </a:moveTo>
                  <a:cubicBezTo>
                    <a:pt x="2105" y="8079"/>
                    <a:pt x="2137" y="8107"/>
                    <a:pt x="2145" y="8148"/>
                  </a:cubicBezTo>
                  <a:lnTo>
                    <a:pt x="2219" y="8529"/>
                  </a:lnTo>
                  <a:cubicBezTo>
                    <a:pt x="2224" y="8550"/>
                    <a:pt x="2222" y="8573"/>
                    <a:pt x="2209" y="8592"/>
                  </a:cubicBezTo>
                  <a:cubicBezTo>
                    <a:pt x="2198" y="8609"/>
                    <a:pt x="2181" y="8622"/>
                    <a:pt x="2162" y="8627"/>
                  </a:cubicBezTo>
                  <a:lnTo>
                    <a:pt x="1816" y="8703"/>
                  </a:lnTo>
                  <a:cubicBezTo>
                    <a:pt x="1810" y="8705"/>
                    <a:pt x="1804" y="8705"/>
                    <a:pt x="1799" y="8705"/>
                  </a:cubicBezTo>
                  <a:cubicBezTo>
                    <a:pt x="1764" y="8705"/>
                    <a:pt x="1734" y="8678"/>
                    <a:pt x="1725" y="8637"/>
                  </a:cubicBezTo>
                  <a:lnTo>
                    <a:pt x="1651" y="8258"/>
                  </a:lnTo>
                  <a:cubicBezTo>
                    <a:pt x="1647" y="8237"/>
                    <a:pt x="1651" y="8214"/>
                    <a:pt x="1661" y="8195"/>
                  </a:cubicBezTo>
                  <a:cubicBezTo>
                    <a:pt x="1672" y="8178"/>
                    <a:pt x="1688" y="8165"/>
                    <a:pt x="1708" y="8159"/>
                  </a:cubicBezTo>
                  <a:lnTo>
                    <a:pt x="2055" y="8080"/>
                  </a:lnTo>
                  <a:cubicBezTo>
                    <a:pt x="2059" y="8079"/>
                    <a:pt x="2064" y="8079"/>
                    <a:pt x="2069" y="8079"/>
                  </a:cubicBezTo>
                  <a:close/>
                  <a:moveTo>
                    <a:pt x="7555" y="8820"/>
                  </a:moveTo>
                  <a:cubicBezTo>
                    <a:pt x="7589" y="8820"/>
                    <a:pt x="7621" y="8848"/>
                    <a:pt x="7629" y="8888"/>
                  </a:cubicBezTo>
                  <a:lnTo>
                    <a:pt x="7705" y="9269"/>
                  </a:lnTo>
                  <a:cubicBezTo>
                    <a:pt x="7708" y="9290"/>
                    <a:pt x="7705" y="9314"/>
                    <a:pt x="7693" y="9332"/>
                  </a:cubicBezTo>
                  <a:cubicBezTo>
                    <a:pt x="7683" y="9350"/>
                    <a:pt x="7666" y="9362"/>
                    <a:pt x="7648" y="9367"/>
                  </a:cubicBezTo>
                  <a:lnTo>
                    <a:pt x="7300" y="9445"/>
                  </a:lnTo>
                  <a:cubicBezTo>
                    <a:pt x="7295" y="9446"/>
                    <a:pt x="7290" y="9446"/>
                    <a:pt x="7286" y="9446"/>
                  </a:cubicBezTo>
                  <a:cubicBezTo>
                    <a:pt x="7252" y="9446"/>
                    <a:pt x="7219" y="9419"/>
                    <a:pt x="7211" y="9379"/>
                  </a:cubicBezTo>
                  <a:lnTo>
                    <a:pt x="7135" y="9000"/>
                  </a:lnTo>
                  <a:cubicBezTo>
                    <a:pt x="7132" y="8978"/>
                    <a:pt x="7135" y="8954"/>
                    <a:pt x="7147" y="8937"/>
                  </a:cubicBezTo>
                  <a:cubicBezTo>
                    <a:pt x="7157" y="8918"/>
                    <a:pt x="7172" y="8906"/>
                    <a:pt x="7192" y="8901"/>
                  </a:cubicBezTo>
                  <a:lnTo>
                    <a:pt x="7540" y="8822"/>
                  </a:lnTo>
                  <a:cubicBezTo>
                    <a:pt x="7545" y="8821"/>
                    <a:pt x="7550" y="8820"/>
                    <a:pt x="7555" y="8820"/>
                  </a:cubicBezTo>
                  <a:close/>
                  <a:moveTo>
                    <a:pt x="2238" y="9008"/>
                  </a:moveTo>
                  <a:cubicBezTo>
                    <a:pt x="2274" y="9008"/>
                    <a:pt x="2305" y="9035"/>
                    <a:pt x="2312" y="9075"/>
                  </a:cubicBezTo>
                  <a:lnTo>
                    <a:pt x="2388" y="9453"/>
                  </a:lnTo>
                  <a:cubicBezTo>
                    <a:pt x="2391" y="9475"/>
                    <a:pt x="2388" y="9498"/>
                    <a:pt x="2377" y="9516"/>
                  </a:cubicBezTo>
                  <a:cubicBezTo>
                    <a:pt x="2367" y="9533"/>
                    <a:pt x="2351" y="9548"/>
                    <a:pt x="2331" y="9552"/>
                  </a:cubicBezTo>
                  <a:lnTo>
                    <a:pt x="1983" y="9631"/>
                  </a:lnTo>
                  <a:cubicBezTo>
                    <a:pt x="1978" y="9632"/>
                    <a:pt x="1974" y="9632"/>
                    <a:pt x="1969" y="9632"/>
                  </a:cubicBezTo>
                  <a:cubicBezTo>
                    <a:pt x="1934" y="9632"/>
                    <a:pt x="1902" y="9604"/>
                    <a:pt x="1894" y="9565"/>
                  </a:cubicBezTo>
                  <a:lnTo>
                    <a:pt x="1818" y="9186"/>
                  </a:lnTo>
                  <a:cubicBezTo>
                    <a:pt x="1816" y="9164"/>
                    <a:pt x="1818" y="9140"/>
                    <a:pt x="1830" y="9123"/>
                  </a:cubicBezTo>
                  <a:cubicBezTo>
                    <a:pt x="1840" y="9104"/>
                    <a:pt x="1857" y="9093"/>
                    <a:pt x="1876" y="9087"/>
                  </a:cubicBezTo>
                  <a:lnTo>
                    <a:pt x="2224" y="9010"/>
                  </a:lnTo>
                  <a:cubicBezTo>
                    <a:pt x="2228" y="9009"/>
                    <a:pt x="2233" y="9008"/>
                    <a:pt x="2238" y="9008"/>
                  </a:cubicBezTo>
                  <a:close/>
                  <a:moveTo>
                    <a:pt x="7725" y="9709"/>
                  </a:moveTo>
                  <a:cubicBezTo>
                    <a:pt x="7761" y="9709"/>
                    <a:pt x="7793" y="9736"/>
                    <a:pt x="7801" y="9777"/>
                  </a:cubicBezTo>
                  <a:lnTo>
                    <a:pt x="7877" y="10156"/>
                  </a:lnTo>
                  <a:cubicBezTo>
                    <a:pt x="7881" y="10178"/>
                    <a:pt x="7877" y="10202"/>
                    <a:pt x="7865" y="10219"/>
                  </a:cubicBezTo>
                  <a:cubicBezTo>
                    <a:pt x="7854" y="10238"/>
                    <a:pt x="7838" y="10252"/>
                    <a:pt x="7818" y="10255"/>
                  </a:cubicBezTo>
                  <a:lnTo>
                    <a:pt x="7472" y="10332"/>
                  </a:lnTo>
                  <a:cubicBezTo>
                    <a:pt x="7467" y="10333"/>
                    <a:pt x="7462" y="10334"/>
                    <a:pt x="7457" y="10334"/>
                  </a:cubicBezTo>
                  <a:cubicBezTo>
                    <a:pt x="7422" y="10334"/>
                    <a:pt x="7390" y="10306"/>
                    <a:pt x="7383" y="10266"/>
                  </a:cubicBezTo>
                  <a:lnTo>
                    <a:pt x="7307" y="9887"/>
                  </a:lnTo>
                  <a:cubicBezTo>
                    <a:pt x="7303" y="9866"/>
                    <a:pt x="7307" y="9841"/>
                    <a:pt x="7317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1" y="9711"/>
                  </a:lnTo>
                  <a:cubicBezTo>
                    <a:pt x="7716" y="9710"/>
                    <a:pt x="7720" y="9709"/>
                    <a:pt x="7725" y="9709"/>
                  </a:cubicBezTo>
                  <a:close/>
                  <a:moveTo>
                    <a:pt x="2394" y="9880"/>
                  </a:moveTo>
                  <a:cubicBezTo>
                    <a:pt x="2429" y="9880"/>
                    <a:pt x="2461" y="9907"/>
                    <a:pt x="2468" y="9947"/>
                  </a:cubicBezTo>
                  <a:lnTo>
                    <a:pt x="2541" y="10327"/>
                  </a:lnTo>
                  <a:cubicBezTo>
                    <a:pt x="2546" y="10348"/>
                    <a:pt x="2541" y="10371"/>
                    <a:pt x="2533" y="10390"/>
                  </a:cubicBezTo>
                  <a:cubicBezTo>
                    <a:pt x="2523" y="10407"/>
                    <a:pt x="2504" y="10421"/>
                    <a:pt x="2487" y="10425"/>
                  </a:cubicBezTo>
                  <a:lnTo>
                    <a:pt x="2139" y="10503"/>
                  </a:lnTo>
                  <a:cubicBezTo>
                    <a:pt x="2134" y="10504"/>
                    <a:pt x="2129" y="10504"/>
                    <a:pt x="2124" y="10504"/>
                  </a:cubicBezTo>
                  <a:cubicBezTo>
                    <a:pt x="2089" y="10504"/>
                    <a:pt x="2058" y="10477"/>
                    <a:pt x="2050" y="10435"/>
                  </a:cubicBezTo>
                  <a:lnTo>
                    <a:pt x="1974" y="10056"/>
                  </a:lnTo>
                  <a:cubicBezTo>
                    <a:pt x="1972" y="10035"/>
                    <a:pt x="1974" y="10012"/>
                    <a:pt x="1986" y="9994"/>
                  </a:cubicBezTo>
                  <a:cubicBezTo>
                    <a:pt x="1996" y="9976"/>
                    <a:pt x="2012" y="9961"/>
                    <a:pt x="2032" y="9959"/>
                  </a:cubicBezTo>
                  <a:lnTo>
                    <a:pt x="2380" y="9881"/>
                  </a:lnTo>
                  <a:cubicBezTo>
                    <a:pt x="2384" y="9880"/>
                    <a:pt x="2389" y="9880"/>
                    <a:pt x="2394" y="9880"/>
                  </a:cubicBezTo>
                  <a:close/>
                  <a:moveTo>
                    <a:pt x="7887" y="10598"/>
                  </a:moveTo>
                  <a:cubicBezTo>
                    <a:pt x="7923" y="10598"/>
                    <a:pt x="7954" y="10626"/>
                    <a:pt x="7963" y="10667"/>
                  </a:cubicBezTo>
                  <a:lnTo>
                    <a:pt x="8036" y="11047"/>
                  </a:lnTo>
                  <a:cubicBezTo>
                    <a:pt x="8041" y="11068"/>
                    <a:pt x="8037" y="11091"/>
                    <a:pt x="8027" y="11108"/>
                  </a:cubicBezTo>
                  <a:cubicBezTo>
                    <a:pt x="8016" y="11127"/>
                    <a:pt x="8000" y="11141"/>
                    <a:pt x="7980" y="11144"/>
                  </a:cubicBezTo>
                  <a:lnTo>
                    <a:pt x="7633" y="11221"/>
                  </a:lnTo>
                  <a:cubicBezTo>
                    <a:pt x="7628" y="11222"/>
                    <a:pt x="7623" y="11223"/>
                    <a:pt x="7619" y="11223"/>
                  </a:cubicBezTo>
                  <a:cubicBezTo>
                    <a:pt x="7583" y="11223"/>
                    <a:pt x="7551" y="11196"/>
                    <a:pt x="7543" y="11155"/>
                  </a:cubicBezTo>
                  <a:lnTo>
                    <a:pt x="7469" y="10776"/>
                  </a:lnTo>
                  <a:cubicBezTo>
                    <a:pt x="7464" y="10755"/>
                    <a:pt x="7469" y="10732"/>
                    <a:pt x="7479" y="10713"/>
                  </a:cubicBezTo>
                  <a:cubicBezTo>
                    <a:pt x="7490" y="10693"/>
                    <a:pt x="7506" y="10682"/>
                    <a:pt x="7526" y="10677"/>
                  </a:cubicBezTo>
                  <a:lnTo>
                    <a:pt x="7872" y="10600"/>
                  </a:lnTo>
                  <a:cubicBezTo>
                    <a:pt x="7877" y="10599"/>
                    <a:pt x="7882" y="10598"/>
                    <a:pt x="7887" y="10598"/>
                  </a:cubicBezTo>
                  <a:close/>
                  <a:moveTo>
                    <a:pt x="2563" y="10763"/>
                  </a:moveTo>
                  <a:cubicBezTo>
                    <a:pt x="2599" y="10763"/>
                    <a:pt x="2630" y="10790"/>
                    <a:pt x="2639" y="10832"/>
                  </a:cubicBezTo>
                  <a:lnTo>
                    <a:pt x="2713" y="11213"/>
                  </a:lnTo>
                  <a:cubicBezTo>
                    <a:pt x="2719" y="11234"/>
                    <a:pt x="2713" y="11257"/>
                    <a:pt x="2703" y="11276"/>
                  </a:cubicBezTo>
                  <a:cubicBezTo>
                    <a:pt x="2692" y="11293"/>
                    <a:pt x="2676" y="11306"/>
                    <a:pt x="2656" y="11311"/>
                  </a:cubicBezTo>
                  <a:lnTo>
                    <a:pt x="2309" y="11387"/>
                  </a:lnTo>
                  <a:cubicBezTo>
                    <a:pt x="2304" y="11389"/>
                    <a:pt x="2298" y="11389"/>
                    <a:pt x="2293" y="11389"/>
                  </a:cubicBezTo>
                  <a:cubicBezTo>
                    <a:pt x="2258" y="11389"/>
                    <a:pt x="2228" y="11362"/>
                    <a:pt x="2219" y="11321"/>
                  </a:cubicBezTo>
                  <a:lnTo>
                    <a:pt x="2145" y="10942"/>
                  </a:lnTo>
                  <a:cubicBezTo>
                    <a:pt x="2140" y="10921"/>
                    <a:pt x="2145" y="10898"/>
                    <a:pt x="2155" y="10879"/>
                  </a:cubicBezTo>
                  <a:cubicBezTo>
                    <a:pt x="2166" y="10862"/>
                    <a:pt x="2182" y="10848"/>
                    <a:pt x="2202" y="10843"/>
                  </a:cubicBezTo>
                  <a:lnTo>
                    <a:pt x="2548" y="10765"/>
                  </a:lnTo>
                  <a:cubicBezTo>
                    <a:pt x="2553" y="10764"/>
                    <a:pt x="2558" y="10763"/>
                    <a:pt x="2563" y="10763"/>
                  </a:cubicBezTo>
                  <a:close/>
                  <a:moveTo>
                    <a:pt x="8053" y="11528"/>
                  </a:moveTo>
                  <a:cubicBezTo>
                    <a:pt x="8088" y="11528"/>
                    <a:pt x="8121" y="11555"/>
                    <a:pt x="8129" y="11595"/>
                  </a:cubicBezTo>
                  <a:lnTo>
                    <a:pt x="8203" y="11973"/>
                  </a:lnTo>
                  <a:cubicBezTo>
                    <a:pt x="8207" y="11994"/>
                    <a:pt x="8203" y="12017"/>
                    <a:pt x="8193" y="12036"/>
                  </a:cubicBezTo>
                  <a:cubicBezTo>
                    <a:pt x="8182" y="12053"/>
                    <a:pt x="8166" y="12066"/>
                    <a:pt x="8146" y="12072"/>
                  </a:cubicBezTo>
                  <a:lnTo>
                    <a:pt x="7799" y="12150"/>
                  </a:lnTo>
                  <a:cubicBezTo>
                    <a:pt x="7795" y="12151"/>
                    <a:pt x="7790" y="12152"/>
                    <a:pt x="7785" y="12152"/>
                  </a:cubicBezTo>
                  <a:cubicBezTo>
                    <a:pt x="7749" y="12152"/>
                    <a:pt x="7718" y="12124"/>
                    <a:pt x="7709" y="12084"/>
                  </a:cubicBezTo>
                  <a:lnTo>
                    <a:pt x="7635" y="11705"/>
                  </a:lnTo>
                  <a:cubicBezTo>
                    <a:pt x="7630" y="11684"/>
                    <a:pt x="7635" y="11659"/>
                    <a:pt x="7645" y="11642"/>
                  </a:cubicBezTo>
                  <a:cubicBezTo>
                    <a:pt x="7656" y="11624"/>
                    <a:pt x="7672" y="11609"/>
                    <a:pt x="7692" y="11606"/>
                  </a:cubicBezTo>
                  <a:lnTo>
                    <a:pt x="8038" y="11529"/>
                  </a:lnTo>
                  <a:cubicBezTo>
                    <a:pt x="8043" y="11528"/>
                    <a:pt x="8048" y="11528"/>
                    <a:pt x="8053" y="11528"/>
                  </a:cubicBezTo>
                  <a:close/>
                  <a:moveTo>
                    <a:pt x="2723" y="11656"/>
                  </a:moveTo>
                  <a:cubicBezTo>
                    <a:pt x="2757" y="11656"/>
                    <a:pt x="2790" y="11683"/>
                    <a:pt x="2798" y="11724"/>
                  </a:cubicBezTo>
                  <a:lnTo>
                    <a:pt x="2873" y="12103"/>
                  </a:lnTo>
                  <a:cubicBezTo>
                    <a:pt x="2876" y="12125"/>
                    <a:pt x="2875" y="12149"/>
                    <a:pt x="2862" y="12166"/>
                  </a:cubicBezTo>
                  <a:cubicBezTo>
                    <a:pt x="2852" y="12186"/>
                    <a:pt x="2833" y="12199"/>
                    <a:pt x="2816" y="12202"/>
                  </a:cubicBezTo>
                  <a:lnTo>
                    <a:pt x="2468" y="12281"/>
                  </a:lnTo>
                  <a:cubicBezTo>
                    <a:pt x="2464" y="12282"/>
                    <a:pt x="2459" y="12282"/>
                    <a:pt x="2454" y="12282"/>
                  </a:cubicBezTo>
                  <a:cubicBezTo>
                    <a:pt x="2418" y="12282"/>
                    <a:pt x="2387" y="12254"/>
                    <a:pt x="2380" y="12215"/>
                  </a:cubicBezTo>
                  <a:lnTo>
                    <a:pt x="2304" y="11835"/>
                  </a:lnTo>
                  <a:cubicBezTo>
                    <a:pt x="2301" y="11814"/>
                    <a:pt x="2304" y="11791"/>
                    <a:pt x="2315" y="11772"/>
                  </a:cubicBezTo>
                  <a:cubicBezTo>
                    <a:pt x="2325" y="11755"/>
                    <a:pt x="2344" y="11742"/>
                    <a:pt x="2361" y="11737"/>
                  </a:cubicBezTo>
                  <a:lnTo>
                    <a:pt x="2709" y="11658"/>
                  </a:lnTo>
                  <a:cubicBezTo>
                    <a:pt x="2713" y="11657"/>
                    <a:pt x="2718" y="11656"/>
                    <a:pt x="2723" y="11656"/>
                  </a:cubicBezTo>
                  <a:close/>
                  <a:moveTo>
                    <a:pt x="8209" y="12399"/>
                  </a:moveTo>
                  <a:cubicBezTo>
                    <a:pt x="8245" y="12399"/>
                    <a:pt x="8276" y="12426"/>
                    <a:pt x="8285" y="12467"/>
                  </a:cubicBezTo>
                  <a:lnTo>
                    <a:pt x="8358" y="12846"/>
                  </a:lnTo>
                  <a:cubicBezTo>
                    <a:pt x="8361" y="12868"/>
                    <a:pt x="8359" y="12890"/>
                    <a:pt x="8349" y="12909"/>
                  </a:cubicBezTo>
                  <a:cubicBezTo>
                    <a:pt x="8338" y="12926"/>
                    <a:pt x="8320" y="12939"/>
                    <a:pt x="8302" y="12945"/>
                  </a:cubicBezTo>
                  <a:lnTo>
                    <a:pt x="7955" y="13022"/>
                  </a:lnTo>
                  <a:cubicBezTo>
                    <a:pt x="7950" y="13023"/>
                    <a:pt x="7946" y="13024"/>
                    <a:pt x="7941" y="13024"/>
                  </a:cubicBezTo>
                  <a:cubicBezTo>
                    <a:pt x="7905" y="13024"/>
                    <a:pt x="7873" y="12996"/>
                    <a:pt x="7865" y="12955"/>
                  </a:cubicBezTo>
                  <a:lnTo>
                    <a:pt x="7791" y="12575"/>
                  </a:lnTo>
                  <a:cubicBezTo>
                    <a:pt x="7786" y="12554"/>
                    <a:pt x="7791" y="12531"/>
                    <a:pt x="7801" y="12514"/>
                  </a:cubicBezTo>
                  <a:cubicBezTo>
                    <a:pt x="7812" y="12495"/>
                    <a:pt x="7828" y="12482"/>
                    <a:pt x="7848" y="12478"/>
                  </a:cubicBezTo>
                  <a:lnTo>
                    <a:pt x="8194" y="12401"/>
                  </a:lnTo>
                  <a:cubicBezTo>
                    <a:pt x="8199" y="12400"/>
                    <a:pt x="8204" y="12399"/>
                    <a:pt x="8209" y="12399"/>
                  </a:cubicBezTo>
                  <a:close/>
                  <a:moveTo>
                    <a:pt x="2894" y="12583"/>
                  </a:moveTo>
                  <a:cubicBezTo>
                    <a:pt x="2929" y="12583"/>
                    <a:pt x="2960" y="12610"/>
                    <a:pt x="2968" y="12651"/>
                  </a:cubicBezTo>
                  <a:lnTo>
                    <a:pt x="3041" y="13031"/>
                  </a:lnTo>
                  <a:cubicBezTo>
                    <a:pt x="3047" y="13052"/>
                    <a:pt x="3041" y="13075"/>
                    <a:pt x="3032" y="13094"/>
                  </a:cubicBezTo>
                  <a:cubicBezTo>
                    <a:pt x="3021" y="13111"/>
                    <a:pt x="3004" y="13124"/>
                    <a:pt x="2985" y="13129"/>
                  </a:cubicBezTo>
                  <a:lnTo>
                    <a:pt x="2639" y="13205"/>
                  </a:lnTo>
                  <a:cubicBezTo>
                    <a:pt x="2633" y="13207"/>
                    <a:pt x="2628" y="13207"/>
                    <a:pt x="2623" y="13207"/>
                  </a:cubicBezTo>
                  <a:cubicBezTo>
                    <a:pt x="2588" y="13207"/>
                    <a:pt x="2557" y="13178"/>
                    <a:pt x="2548" y="13139"/>
                  </a:cubicBezTo>
                  <a:lnTo>
                    <a:pt x="2474" y="12760"/>
                  </a:lnTo>
                  <a:cubicBezTo>
                    <a:pt x="2470" y="12739"/>
                    <a:pt x="2474" y="12716"/>
                    <a:pt x="2484" y="12697"/>
                  </a:cubicBezTo>
                  <a:cubicBezTo>
                    <a:pt x="2496" y="12680"/>
                    <a:pt x="2511" y="12667"/>
                    <a:pt x="2531" y="12661"/>
                  </a:cubicBezTo>
                  <a:lnTo>
                    <a:pt x="2878" y="12585"/>
                  </a:lnTo>
                  <a:cubicBezTo>
                    <a:pt x="2883" y="12584"/>
                    <a:pt x="2889" y="12583"/>
                    <a:pt x="2894" y="12583"/>
                  </a:cubicBezTo>
                  <a:close/>
                  <a:moveTo>
                    <a:pt x="8382" y="13303"/>
                  </a:moveTo>
                  <a:cubicBezTo>
                    <a:pt x="8418" y="13303"/>
                    <a:pt x="8450" y="13330"/>
                    <a:pt x="8458" y="13370"/>
                  </a:cubicBezTo>
                  <a:lnTo>
                    <a:pt x="8532" y="13749"/>
                  </a:lnTo>
                  <a:cubicBezTo>
                    <a:pt x="8537" y="13771"/>
                    <a:pt x="8532" y="13795"/>
                    <a:pt x="8522" y="13812"/>
                  </a:cubicBezTo>
                  <a:cubicBezTo>
                    <a:pt x="8511" y="13831"/>
                    <a:pt x="8495" y="13845"/>
                    <a:pt x="8475" y="13848"/>
                  </a:cubicBezTo>
                  <a:lnTo>
                    <a:pt x="8129" y="13925"/>
                  </a:lnTo>
                  <a:cubicBezTo>
                    <a:pt x="8124" y="13926"/>
                    <a:pt x="8119" y="13927"/>
                    <a:pt x="8114" y="13927"/>
                  </a:cubicBezTo>
                  <a:cubicBezTo>
                    <a:pt x="8078" y="13927"/>
                    <a:pt x="8047" y="13900"/>
                    <a:pt x="8038" y="13860"/>
                  </a:cubicBezTo>
                  <a:lnTo>
                    <a:pt x="7964" y="13480"/>
                  </a:lnTo>
                  <a:cubicBezTo>
                    <a:pt x="7960" y="13459"/>
                    <a:pt x="7964" y="13434"/>
                    <a:pt x="7974" y="13417"/>
                  </a:cubicBezTo>
                  <a:cubicBezTo>
                    <a:pt x="7985" y="13399"/>
                    <a:pt x="8001" y="13384"/>
                    <a:pt x="8021" y="13381"/>
                  </a:cubicBezTo>
                  <a:lnTo>
                    <a:pt x="8368" y="13304"/>
                  </a:lnTo>
                  <a:cubicBezTo>
                    <a:pt x="8373" y="13303"/>
                    <a:pt x="8378" y="13303"/>
                    <a:pt x="8382" y="13303"/>
                  </a:cubicBezTo>
                  <a:close/>
                  <a:moveTo>
                    <a:pt x="3045" y="13459"/>
                  </a:moveTo>
                  <a:cubicBezTo>
                    <a:pt x="3080" y="13459"/>
                    <a:pt x="3112" y="13486"/>
                    <a:pt x="3120" y="13526"/>
                  </a:cubicBezTo>
                  <a:lnTo>
                    <a:pt x="3196" y="13904"/>
                  </a:lnTo>
                  <a:cubicBezTo>
                    <a:pt x="3198" y="13925"/>
                    <a:pt x="3197" y="13948"/>
                    <a:pt x="3184" y="13967"/>
                  </a:cubicBezTo>
                  <a:cubicBezTo>
                    <a:pt x="3174" y="13984"/>
                    <a:pt x="3155" y="13997"/>
                    <a:pt x="3138" y="14003"/>
                  </a:cubicBezTo>
                  <a:lnTo>
                    <a:pt x="2790" y="14081"/>
                  </a:lnTo>
                  <a:cubicBezTo>
                    <a:pt x="2785" y="14082"/>
                    <a:pt x="2781" y="14083"/>
                    <a:pt x="2776" y="14083"/>
                  </a:cubicBezTo>
                  <a:cubicBezTo>
                    <a:pt x="2740" y="14083"/>
                    <a:pt x="2709" y="14056"/>
                    <a:pt x="2702" y="14014"/>
                  </a:cubicBezTo>
                  <a:lnTo>
                    <a:pt x="2626" y="13635"/>
                  </a:lnTo>
                  <a:cubicBezTo>
                    <a:pt x="2623" y="13613"/>
                    <a:pt x="2626" y="13590"/>
                    <a:pt x="2637" y="13573"/>
                  </a:cubicBezTo>
                  <a:cubicBezTo>
                    <a:pt x="2647" y="13555"/>
                    <a:pt x="2663" y="13542"/>
                    <a:pt x="2683" y="13537"/>
                  </a:cubicBezTo>
                  <a:lnTo>
                    <a:pt x="3031" y="13460"/>
                  </a:lnTo>
                  <a:cubicBezTo>
                    <a:pt x="3036" y="13459"/>
                    <a:pt x="3040" y="13459"/>
                    <a:pt x="3045" y="13459"/>
                  </a:cubicBezTo>
                  <a:close/>
                  <a:moveTo>
                    <a:pt x="8542" y="14192"/>
                  </a:moveTo>
                  <a:cubicBezTo>
                    <a:pt x="8577" y="14192"/>
                    <a:pt x="8609" y="14219"/>
                    <a:pt x="8617" y="14260"/>
                  </a:cubicBezTo>
                  <a:lnTo>
                    <a:pt x="8693" y="14641"/>
                  </a:lnTo>
                  <a:cubicBezTo>
                    <a:pt x="8695" y="14663"/>
                    <a:pt x="8693" y="14686"/>
                    <a:pt x="8681" y="14704"/>
                  </a:cubicBezTo>
                  <a:cubicBezTo>
                    <a:pt x="8671" y="14723"/>
                    <a:pt x="8654" y="14736"/>
                    <a:pt x="8635" y="14740"/>
                  </a:cubicBezTo>
                  <a:lnTo>
                    <a:pt x="8288" y="14816"/>
                  </a:lnTo>
                  <a:cubicBezTo>
                    <a:pt x="8282" y="14817"/>
                    <a:pt x="8276" y="14818"/>
                    <a:pt x="8271" y="14818"/>
                  </a:cubicBezTo>
                  <a:cubicBezTo>
                    <a:pt x="8236" y="14818"/>
                    <a:pt x="8206" y="14791"/>
                    <a:pt x="8199" y="14750"/>
                  </a:cubicBezTo>
                  <a:lnTo>
                    <a:pt x="8123" y="14371"/>
                  </a:lnTo>
                  <a:cubicBezTo>
                    <a:pt x="8119" y="14349"/>
                    <a:pt x="8123" y="14326"/>
                    <a:pt x="8134" y="14308"/>
                  </a:cubicBezTo>
                  <a:cubicBezTo>
                    <a:pt x="8144" y="14290"/>
                    <a:pt x="8160" y="14278"/>
                    <a:pt x="8180" y="14272"/>
                  </a:cubicBezTo>
                  <a:lnTo>
                    <a:pt x="8528" y="14193"/>
                  </a:lnTo>
                  <a:cubicBezTo>
                    <a:pt x="8533" y="14192"/>
                    <a:pt x="8538" y="14192"/>
                    <a:pt x="8542" y="14192"/>
                  </a:cubicBezTo>
                  <a:close/>
                  <a:moveTo>
                    <a:pt x="3224" y="14359"/>
                  </a:moveTo>
                  <a:cubicBezTo>
                    <a:pt x="3259" y="14359"/>
                    <a:pt x="3290" y="14386"/>
                    <a:pt x="3297" y="14426"/>
                  </a:cubicBezTo>
                  <a:lnTo>
                    <a:pt x="3372" y="14807"/>
                  </a:lnTo>
                  <a:cubicBezTo>
                    <a:pt x="3376" y="14829"/>
                    <a:pt x="3372" y="14852"/>
                    <a:pt x="3362" y="14870"/>
                  </a:cubicBezTo>
                  <a:cubicBezTo>
                    <a:pt x="3350" y="14887"/>
                    <a:pt x="3334" y="14900"/>
                    <a:pt x="3314" y="14906"/>
                  </a:cubicBezTo>
                  <a:lnTo>
                    <a:pt x="2968" y="14983"/>
                  </a:lnTo>
                  <a:cubicBezTo>
                    <a:pt x="2963" y="14984"/>
                    <a:pt x="2958" y="14985"/>
                    <a:pt x="2954" y="14985"/>
                  </a:cubicBezTo>
                  <a:cubicBezTo>
                    <a:pt x="2919" y="14985"/>
                    <a:pt x="2887" y="14958"/>
                    <a:pt x="2878" y="14916"/>
                  </a:cubicBezTo>
                  <a:lnTo>
                    <a:pt x="2803" y="14537"/>
                  </a:lnTo>
                  <a:cubicBezTo>
                    <a:pt x="2798" y="14515"/>
                    <a:pt x="2802" y="14492"/>
                    <a:pt x="2813" y="14475"/>
                  </a:cubicBezTo>
                  <a:cubicBezTo>
                    <a:pt x="2825" y="14457"/>
                    <a:pt x="2841" y="14444"/>
                    <a:pt x="2861" y="14439"/>
                  </a:cubicBezTo>
                  <a:lnTo>
                    <a:pt x="3207" y="14361"/>
                  </a:lnTo>
                  <a:cubicBezTo>
                    <a:pt x="3213" y="14359"/>
                    <a:pt x="3218" y="14359"/>
                    <a:pt x="3224" y="14359"/>
                  </a:cubicBezTo>
                  <a:close/>
                  <a:moveTo>
                    <a:pt x="8710" y="15119"/>
                  </a:moveTo>
                  <a:cubicBezTo>
                    <a:pt x="8746" y="15119"/>
                    <a:pt x="8777" y="15146"/>
                    <a:pt x="8784" y="15187"/>
                  </a:cubicBezTo>
                  <a:lnTo>
                    <a:pt x="8860" y="15566"/>
                  </a:lnTo>
                  <a:cubicBezTo>
                    <a:pt x="8864" y="15587"/>
                    <a:pt x="8860" y="15610"/>
                    <a:pt x="8850" y="15629"/>
                  </a:cubicBezTo>
                  <a:cubicBezTo>
                    <a:pt x="8839" y="15649"/>
                    <a:pt x="8823" y="15660"/>
                    <a:pt x="8803" y="15665"/>
                  </a:cubicBezTo>
                  <a:lnTo>
                    <a:pt x="8456" y="15743"/>
                  </a:lnTo>
                  <a:cubicBezTo>
                    <a:pt x="8451" y="15744"/>
                    <a:pt x="8447" y="15745"/>
                    <a:pt x="8442" y="15745"/>
                  </a:cubicBezTo>
                  <a:cubicBezTo>
                    <a:pt x="8406" y="15745"/>
                    <a:pt x="8374" y="15718"/>
                    <a:pt x="8366" y="15678"/>
                  </a:cubicBezTo>
                  <a:lnTo>
                    <a:pt x="8290" y="15298"/>
                  </a:lnTo>
                  <a:cubicBezTo>
                    <a:pt x="8288" y="15277"/>
                    <a:pt x="8290" y="15252"/>
                    <a:pt x="8302" y="15235"/>
                  </a:cubicBezTo>
                  <a:cubicBezTo>
                    <a:pt x="8313" y="15217"/>
                    <a:pt x="8329" y="15202"/>
                    <a:pt x="8349" y="15199"/>
                  </a:cubicBezTo>
                  <a:lnTo>
                    <a:pt x="8695" y="15121"/>
                  </a:lnTo>
                  <a:cubicBezTo>
                    <a:pt x="8700" y="15120"/>
                    <a:pt x="8705" y="15119"/>
                    <a:pt x="8710" y="15119"/>
                  </a:cubicBezTo>
                  <a:close/>
                  <a:moveTo>
                    <a:pt x="3382" y="15253"/>
                  </a:moveTo>
                  <a:cubicBezTo>
                    <a:pt x="3416" y="15253"/>
                    <a:pt x="3449" y="15282"/>
                    <a:pt x="3456" y="15321"/>
                  </a:cubicBezTo>
                  <a:lnTo>
                    <a:pt x="3529" y="15699"/>
                  </a:lnTo>
                  <a:cubicBezTo>
                    <a:pt x="3533" y="15721"/>
                    <a:pt x="3532" y="15743"/>
                    <a:pt x="3520" y="15761"/>
                  </a:cubicBezTo>
                  <a:cubicBezTo>
                    <a:pt x="3510" y="15779"/>
                    <a:pt x="3493" y="15794"/>
                    <a:pt x="3475" y="15796"/>
                  </a:cubicBezTo>
                  <a:lnTo>
                    <a:pt x="3127" y="15875"/>
                  </a:lnTo>
                  <a:cubicBezTo>
                    <a:pt x="3122" y="15876"/>
                    <a:pt x="3116" y="15877"/>
                    <a:pt x="3111" y="15877"/>
                  </a:cubicBezTo>
                  <a:cubicBezTo>
                    <a:pt x="3076" y="15877"/>
                    <a:pt x="3046" y="15848"/>
                    <a:pt x="3038" y="15809"/>
                  </a:cubicBezTo>
                  <a:lnTo>
                    <a:pt x="2962" y="15430"/>
                  </a:lnTo>
                  <a:cubicBezTo>
                    <a:pt x="2958" y="15408"/>
                    <a:pt x="2962" y="15386"/>
                    <a:pt x="2974" y="15367"/>
                  </a:cubicBezTo>
                  <a:cubicBezTo>
                    <a:pt x="2984" y="15350"/>
                    <a:pt x="2999" y="15337"/>
                    <a:pt x="3019" y="15331"/>
                  </a:cubicBezTo>
                  <a:lnTo>
                    <a:pt x="3367" y="15255"/>
                  </a:lnTo>
                  <a:cubicBezTo>
                    <a:pt x="3372" y="15254"/>
                    <a:pt x="3377" y="15253"/>
                    <a:pt x="3382" y="15253"/>
                  </a:cubicBezTo>
                  <a:close/>
                  <a:moveTo>
                    <a:pt x="8866" y="15991"/>
                  </a:moveTo>
                  <a:cubicBezTo>
                    <a:pt x="8899" y="15991"/>
                    <a:pt x="8931" y="16017"/>
                    <a:pt x="8939" y="16058"/>
                  </a:cubicBezTo>
                  <a:lnTo>
                    <a:pt x="9016" y="16439"/>
                  </a:lnTo>
                  <a:cubicBezTo>
                    <a:pt x="9019" y="16461"/>
                    <a:pt x="9016" y="16484"/>
                    <a:pt x="9005" y="16502"/>
                  </a:cubicBezTo>
                  <a:cubicBezTo>
                    <a:pt x="8995" y="16519"/>
                    <a:pt x="8979" y="16534"/>
                    <a:pt x="8959" y="16538"/>
                  </a:cubicBezTo>
                  <a:lnTo>
                    <a:pt x="8611" y="16615"/>
                  </a:lnTo>
                  <a:cubicBezTo>
                    <a:pt x="8606" y="16616"/>
                    <a:pt x="8601" y="16617"/>
                    <a:pt x="8597" y="16617"/>
                  </a:cubicBezTo>
                  <a:cubicBezTo>
                    <a:pt x="8562" y="16617"/>
                    <a:pt x="8530" y="16590"/>
                    <a:pt x="8522" y="16548"/>
                  </a:cubicBezTo>
                  <a:lnTo>
                    <a:pt x="8446" y="16169"/>
                  </a:lnTo>
                  <a:cubicBezTo>
                    <a:pt x="8444" y="16147"/>
                    <a:pt x="8446" y="16124"/>
                    <a:pt x="8456" y="16107"/>
                  </a:cubicBezTo>
                  <a:cubicBezTo>
                    <a:pt x="8466" y="16088"/>
                    <a:pt x="8482" y="16074"/>
                    <a:pt x="8502" y="16071"/>
                  </a:cubicBezTo>
                  <a:lnTo>
                    <a:pt x="8850" y="15993"/>
                  </a:lnTo>
                  <a:cubicBezTo>
                    <a:pt x="8855" y="15991"/>
                    <a:pt x="8861" y="15991"/>
                    <a:pt x="8866" y="15991"/>
                  </a:cubicBezTo>
                  <a:close/>
                  <a:moveTo>
                    <a:pt x="3551" y="16177"/>
                  </a:moveTo>
                  <a:cubicBezTo>
                    <a:pt x="3586" y="16177"/>
                    <a:pt x="3616" y="16204"/>
                    <a:pt x="3625" y="16244"/>
                  </a:cubicBezTo>
                  <a:lnTo>
                    <a:pt x="3699" y="16624"/>
                  </a:lnTo>
                  <a:cubicBezTo>
                    <a:pt x="3704" y="16645"/>
                    <a:pt x="3699" y="16668"/>
                    <a:pt x="3689" y="16687"/>
                  </a:cubicBezTo>
                  <a:cubicBezTo>
                    <a:pt x="3678" y="16704"/>
                    <a:pt x="3662" y="16717"/>
                    <a:pt x="3642" y="16723"/>
                  </a:cubicBezTo>
                  <a:lnTo>
                    <a:pt x="3296" y="16801"/>
                  </a:lnTo>
                  <a:cubicBezTo>
                    <a:pt x="3291" y="16802"/>
                    <a:pt x="3286" y="16803"/>
                    <a:pt x="3282" y="16803"/>
                  </a:cubicBezTo>
                  <a:cubicBezTo>
                    <a:pt x="3245" y="16803"/>
                    <a:pt x="3213" y="16775"/>
                    <a:pt x="3206" y="16734"/>
                  </a:cubicBezTo>
                  <a:lnTo>
                    <a:pt x="3130" y="16355"/>
                  </a:lnTo>
                  <a:cubicBezTo>
                    <a:pt x="3127" y="16333"/>
                    <a:pt x="3130" y="16310"/>
                    <a:pt x="3141" y="16293"/>
                  </a:cubicBezTo>
                  <a:cubicBezTo>
                    <a:pt x="3153" y="16275"/>
                    <a:pt x="3168" y="16260"/>
                    <a:pt x="3188" y="16257"/>
                  </a:cubicBezTo>
                  <a:lnTo>
                    <a:pt x="3535" y="16179"/>
                  </a:lnTo>
                  <a:cubicBezTo>
                    <a:pt x="3540" y="16177"/>
                    <a:pt x="3546" y="16177"/>
                    <a:pt x="3551" y="16177"/>
                  </a:cubicBezTo>
                  <a:close/>
                  <a:moveTo>
                    <a:pt x="9037" y="16880"/>
                  </a:moveTo>
                  <a:cubicBezTo>
                    <a:pt x="9071" y="16880"/>
                    <a:pt x="9105" y="16907"/>
                    <a:pt x="9112" y="16947"/>
                  </a:cubicBezTo>
                  <a:lnTo>
                    <a:pt x="9188" y="17327"/>
                  </a:lnTo>
                  <a:cubicBezTo>
                    <a:pt x="9191" y="17348"/>
                    <a:pt x="9188" y="17371"/>
                    <a:pt x="9176" y="17390"/>
                  </a:cubicBezTo>
                  <a:cubicBezTo>
                    <a:pt x="9166" y="17407"/>
                    <a:pt x="9151" y="17420"/>
                    <a:pt x="9131" y="17425"/>
                  </a:cubicBezTo>
                  <a:lnTo>
                    <a:pt x="8783" y="17503"/>
                  </a:lnTo>
                  <a:cubicBezTo>
                    <a:pt x="8778" y="17504"/>
                    <a:pt x="8773" y="17504"/>
                    <a:pt x="8769" y="17504"/>
                  </a:cubicBezTo>
                  <a:cubicBezTo>
                    <a:pt x="8734" y="17504"/>
                    <a:pt x="8702" y="17477"/>
                    <a:pt x="8694" y="17436"/>
                  </a:cubicBezTo>
                  <a:lnTo>
                    <a:pt x="8618" y="17056"/>
                  </a:lnTo>
                  <a:cubicBezTo>
                    <a:pt x="8615" y="17035"/>
                    <a:pt x="8618" y="17012"/>
                    <a:pt x="8630" y="16995"/>
                  </a:cubicBezTo>
                  <a:cubicBezTo>
                    <a:pt x="8640" y="16976"/>
                    <a:pt x="8657" y="16962"/>
                    <a:pt x="8675" y="16959"/>
                  </a:cubicBezTo>
                  <a:lnTo>
                    <a:pt x="9023" y="16882"/>
                  </a:lnTo>
                  <a:cubicBezTo>
                    <a:pt x="9028" y="16880"/>
                    <a:pt x="9033" y="16880"/>
                    <a:pt x="9037" y="16880"/>
                  </a:cubicBezTo>
                  <a:close/>
                  <a:moveTo>
                    <a:pt x="3703" y="17047"/>
                  </a:moveTo>
                  <a:cubicBezTo>
                    <a:pt x="3737" y="17047"/>
                    <a:pt x="3771" y="17075"/>
                    <a:pt x="3778" y="17116"/>
                  </a:cubicBezTo>
                  <a:lnTo>
                    <a:pt x="3854" y="17497"/>
                  </a:lnTo>
                  <a:cubicBezTo>
                    <a:pt x="3857" y="17519"/>
                    <a:pt x="3854" y="17541"/>
                    <a:pt x="3843" y="17560"/>
                  </a:cubicBezTo>
                  <a:cubicBezTo>
                    <a:pt x="3833" y="17577"/>
                    <a:pt x="3815" y="17590"/>
                    <a:pt x="3797" y="17596"/>
                  </a:cubicBezTo>
                  <a:lnTo>
                    <a:pt x="3449" y="17672"/>
                  </a:lnTo>
                  <a:cubicBezTo>
                    <a:pt x="3443" y="17673"/>
                    <a:pt x="3438" y="17674"/>
                    <a:pt x="3432" y="17674"/>
                  </a:cubicBezTo>
                  <a:cubicBezTo>
                    <a:pt x="3398" y="17674"/>
                    <a:pt x="3368" y="17647"/>
                    <a:pt x="3360" y="17606"/>
                  </a:cubicBezTo>
                  <a:lnTo>
                    <a:pt x="3284" y="17227"/>
                  </a:lnTo>
                  <a:cubicBezTo>
                    <a:pt x="3280" y="17205"/>
                    <a:pt x="3284" y="17182"/>
                    <a:pt x="3296" y="17164"/>
                  </a:cubicBezTo>
                  <a:cubicBezTo>
                    <a:pt x="3306" y="17146"/>
                    <a:pt x="3322" y="17132"/>
                    <a:pt x="3342" y="17128"/>
                  </a:cubicBezTo>
                  <a:lnTo>
                    <a:pt x="3689" y="17049"/>
                  </a:lnTo>
                  <a:cubicBezTo>
                    <a:pt x="3694" y="17048"/>
                    <a:pt x="3699" y="17047"/>
                    <a:pt x="3703" y="17047"/>
                  </a:cubicBezTo>
                  <a:close/>
                  <a:moveTo>
                    <a:pt x="9197" y="17770"/>
                  </a:moveTo>
                  <a:cubicBezTo>
                    <a:pt x="9233" y="17770"/>
                    <a:pt x="9264" y="17798"/>
                    <a:pt x="9272" y="17839"/>
                  </a:cubicBezTo>
                  <a:lnTo>
                    <a:pt x="9347" y="18216"/>
                  </a:lnTo>
                  <a:cubicBezTo>
                    <a:pt x="9351" y="18237"/>
                    <a:pt x="9347" y="18262"/>
                    <a:pt x="9337" y="18279"/>
                  </a:cubicBezTo>
                  <a:cubicBezTo>
                    <a:pt x="9325" y="18297"/>
                    <a:pt x="9310" y="18309"/>
                    <a:pt x="9290" y="18314"/>
                  </a:cubicBezTo>
                  <a:lnTo>
                    <a:pt x="8943" y="18393"/>
                  </a:lnTo>
                  <a:cubicBezTo>
                    <a:pt x="8938" y="18394"/>
                    <a:pt x="8934" y="18395"/>
                    <a:pt x="8929" y="18395"/>
                  </a:cubicBezTo>
                  <a:cubicBezTo>
                    <a:pt x="8893" y="18395"/>
                    <a:pt x="8861" y="18367"/>
                    <a:pt x="8853" y="18327"/>
                  </a:cubicBezTo>
                  <a:lnTo>
                    <a:pt x="8779" y="17948"/>
                  </a:lnTo>
                  <a:cubicBezTo>
                    <a:pt x="8773" y="17927"/>
                    <a:pt x="8776" y="17904"/>
                    <a:pt x="8789" y="17885"/>
                  </a:cubicBezTo>
                  <a:cubicBezTo>
                    <a:pt x="8800" y="17868"/>
                    <a:pt x="8816" y="17855"/>
                    <a:pt x="8836" y="17849"/>
                  </a:cubicBezTo>
                  <a:lnTo>
                    <a:pt x="9182" y="17772"/>
                  </a:lnTo>
                  <a:cubicBezTo>
                    <a:pt x="9187" y="17771"/>
                    <a:pt x="9192" y="17770"/>
                    <a:pt x="9197" y="17770"/>
                  </a:cubicBezTo>
                  <a:close/>
                  <a:moveTo>
                    <a:pt x="3875" y="17934"/>
                  </a:moveTo>
                  <a:cubicBezTo>
                    <a:pt x="3910" y="17934"/>
                    <a:pt x="3942" y="17962"/>
                    <a:pt x="3950" y="18001"/>
                  </a:cubicBezTo>
                  <a:lnTo>
                    <a:pt x="4026" y="18383"/>
                  </a:lnTo>
                  <a:cubicBezTo>
                    <a:pt x="4029" y="18405"/>
                    <a:pt x="4026" y="18428"/>
                    <a:pt x="4014" y="18445"/>
                  </a:cubicBezTo>
                  <a:cubicBezTo>
                    <a:pt x="4004" y="18463"/>
                    <a:pt x="3987" y="18476"/>
                    <a:pt x="3969" y="18481"/>
                  </a:cubicBezTo>
                  <a:lnTo>
                    <a:pt x="3621" y="18558"/>
                  </a:lnTo>
                  <a:cubicBezTo>
                    <a:pt x="3616" y="18559"/>
                    <a:pt x="3611" y="18559"/>
                    <a:pt x="3606" y="18559"/>
                  </a:cubicBezTo>
                  <a:cubicBezTo>
                    <a:pt x="3570" y="18559"/>
                    <a:pt x="3540" y="18532"/>
                    <a:pt x="3532" y="18492"/>
                  </a:cubicBezTo>
                  <a:lnTo>
                    <a:pt x="3456" y="18113"/>
                  </a:lnTo>
                  <a:cubicBezTo>
                    <a:pt x="3452" y="18091"/>
                    <a:pt x="3456" y="18068"/>
                    <a:pt x="3468" y="18050"/>
                  </a:cubicBezTo>
                  <a:cubicBezTo>
                    <a:pt x="3478" y="18032"/>
                    <a:pt x="3493" y="18018"/>
                    <a:pt x="3513" y="18014"/>
                  </a:cubicBezTo>
                  <a:lnTo>
                    <a:pt x="3861" y="17935"/>
                  </a:lnTo>
                  <a:cubicBezTo>
                    <a:pt x="3866" y="17934"/>
                    <a:pt x="3870" y="17934"/>
                    <a:pt x="3875" y="17934"/>
                  </a:cubicBezTo>
                  <a:close/>
                  <a:moveTo>
                    <a:pt x="9365" y="18694"/>
                  </a:moveTo>
                  <a:cubicBezTo>
                    <a:pt x="9400" y="18694"/>
                    <a:pt x="9432" y="18721"/>
                    <a:pt x="9440" y="18763"/>
                  </a:cubicBezTo>
                  <a:lnTo>
                    <a:pt x="9516" y="19143"/>
                  </a:lnTo>
                  <a:cubicBezTo>
                    <a:pt x="9519" y="19165"/>
                    <a:pt x="9516" y="19188"/>
                    <a:pt x="9504" y="19206"/>
                  </a:cubicBezTo>
                  <a:cubicBezTo>
                    <a:pt x="9494" y="19223"/>
                    <a:pt x="9476" y="19238"/>
                    <a:pt x="9459" y="19242"/>
                  </a:cubicBezTo>
                  <a:lnTo>
                    <a:pt x="9111" y="19318"/>
                  </a:lnTo>
                  <a:cubicBezTo>
                    <a:pt x="9105" y="19319"/>
                    <a:pt x="9100" y="19320"/>
                    <a:pt x="9094" y="19320"/>
                  </a:cubicBezTo>
                  <a:cubicBezTo>
                    <a:pt x="9059" y="19320"/>
                    <a:pt x="9029" y="19293"/>
                    <a:pt x="9022" y="19252"/>
                  </a:cubicBezTo>
                  <a:lnTo>
                    <a:pt x="8946" y="18873"/>
                  </a:lnTo>
                  <a:cubicBezTo>
                    <a:pt x="8942" y="18851"/>
                    <a:pt x="8946" y="18828"/>
                    <a:pt x="8957" y="18810"/>
                  </a:cubicBezTo>
                  <a:cubicBezTo>
                    <a:pt x="8967" y="18793"/>
                    <a:pt x="8983" y="18780"/>
                    <a:pt x="9003" y="18774"/>
                  </a:cubicBezTo>
                  <a:lnTo>
                    <a:pt x="9351" y="18695"/>
                  </a:lnTo>
                  <a:cubicBezTo>
                    <a:pt x="9356" y="18694"/>
                    <a:pt x="9361" y="18694"/>
                    <a:pt x="9365" y="18694"/>
                  </a:cubicBezTo>
                  <a:close/>
                  <a:moveTo>
                    <a:pt x="4034" y="18827"/>
                  </a:moveTo>
                  <a:cubicBezTo>
                    <a:pt x="4069" y="18827"/>
                    <a:pt x="4101" y="18854"/>
                    <a:pt x="4109" y="18894"/>
                  </a:cubicBezTo>
                  <a:lnTo>
                    <a:pt x="4185" y="19274"/>
                  </a:lnTo>
                  <a:cubicBezTo>
                    <a:pt x="4188" y="19295"/>
                    <a:pt x="4186" y="19318"/>
                    <a:pt x="4173" y="19337"/>
                  </a:cubicBezTo>
                  <a:cubicBezTo>
                    <a:pt x="4163" y="19354"/>
                    <a:pt x="4148" y="19367"/>
                    <a:pt x="4127" y="19372"/>
                  </a:cubicBezTo>
                  <a:lnTo>
                    <a:pt x="3780" y="19450"/>
                  </a:lnTo>
                  <a:cubicBezTo>
                    <a:pt x="3775" y="19451"/>
                    <a:pt x="3770" y="19451"/>
                    <a:pt x="3765" y="19451"/>
                  </a:cubicBezTo>
                  <a:cubicBezTo>
                    <a:pt x="3730" y="19451"/>
                    <a:pt x="3698" y="19424"/>
                    <a:pt x="3691" y="19382"/>
                  </a:cubicBezTo>
                  <a:lnTo>
                    <a:pt x="3615" y="19003"/>
                  </a:lnTo>
                  <a:cubicBezTo>
                    <a:pt x="3612" y="18982"/>
                    <a:pt x="3615" y="18959"/>
                    <a:pt x="3626" y="18941"/>
                  </a:cubicBezTo>
                  <a:cubicBezTo>
                    <a:pt x="3636" y="18923"/>
                    <a:pt x="3655" y="18910"/>
                    <a:pt x="3672" y="18906"/>
                  </a:cubicBezTo>
                  <a:lnTo>
                    <a:pt x="4020" y="18828"/>
                  </a:lnTo>
                  <a:cubicBezTo>
                    <a:pt x="4025" y="18827"/>
                    <a:pt x="4030" y="18827"/>
                    <a:pt x="4034" y="18827"/>
                  </a:cubicBezTo>
                  <a:close/>
                  <a:moveTo>
                    <a:pt x="9520" y="19567"/>
                  </a:moveTo>
                  <a:cubicBezTo>
                    <a:pt x="9556" y="19567"/>
                    <a:pt x="9588" y="19594"/>
                    <a:pt x="9596" y="19636"/>
                  </a:cubicBezTo>
                  <a:lnTo>
                    <a:pt x="9669" y="20017"/>
                  </a:lnTo>
                  <a:cubicBezTo>
                    <a:pt x="9673" y="20038"/>
                    <a:pt x="9669" y="20061"/>
                    <a:pt x="9660" y="20080"/>
                  </a:cubicBezTo>
                  <a:cubicBezTo>
                    <a:pt x="9649" y="20097"/>
                    <a:pt x="9632" y="20110"/>
                    <a:pt x="9613" y="20115"/>
                  </a:cubicBezTo>
                  <a:lnTo>
                    <a:pt x="9267" y="20191"/>
                  </a:lnTo>
                  <a:cubicBezTo>
                    <a:pt x="9261" y="20192"/>
                    <a:pt x="9256" y="20193"/>
                    <a:pt x="9251" y="20193"/>
                  </a:cubicBezTo>
                  <a:cubicBezTo>
                    <a:pt x="9216" y="20193"/>
                    <a:pt x="9185" y="20164"/>
                    <a:pt x="9176" y="20125"/>
                  </a:cubicBezTo>
                  <a:lnTo>
                    <a:pt x="9102" y="19746"/>
                  </a:lnTo>
                  <a:cubicBezTo>
                    <a:pt x="9098" y="19725"/>
                    <a:pt x="9102" y="19702"/>
                    <a:pt x="9112" y="19683"/>
                  </a:cubicBezTo>
                  <a:cubicBezTo>
                    <a:pt x="9124" y="19666"/>
                    <a:pt x="9139" y="19652"/>
                    <a:pt x="9159" y="19647"/>
                  </a:cubicBezTo>
                  <a:lnTo>
                    <a:pt x="9506" y="19568"/>
                  </a:lnTo>
                  <a:cubicBezTo>
                    <a:pt x="9511" y="19567"/>
                    <a:pt x="9516" y="19567"/>
                    <a:pt x="9520" y="19567"/>
                  </a:cubicBezTo>
                  <a:close/>
                  <a:moveTo>
                    <a:pt x="4202" y="19752"/>
                  </a:moveTo>
                  <a:cubicBezTo>
                    <a:pt x="4238" y="19752"/>
                    <a:pt x="4270" y="19779"/>
                    <a:pt x="4278" y="19819"/>
                  </a:cubicBezTo>
                  <a:lnTo>
                    <a:pt x="4352" y="20201"/>
                  </a:lnTo>
                  <a:cubicBezTo>
                    <a:pt x="4357" y="20223"/>
                    <a:pt x="4352" y="20244"/>
                    <a:pt x="4342" y="20263"/>
                  </a:cubicBezTo>
                  <a:cubicBezTo>
                    <a:pt x="4331" y="20281"/>
                    <a:pt x="4315" y="20296"/>
                    <a:pt x="4295" y="20299"/>
                  </a:cubicBezTo>
                  <a:lnTo>
                    <a:pt x="3949" y="20376"/>
                  </a:lnTo>
                  <a:cubicBezTo>
                    <a:pt x="3944" y="20377"/>
                    <a:pt x="3939" y="20377"/>
                    <a:pt x="3934" y="20377"/>
                  </a:cubicBezTo>
                  <a:cubicBezTo>
                    <a:pt x="3898" y="20377"/>
                    <a:pt x="3867" y="20350"/>
                    <a:pt x="3858" y="20310"/>
                  </a:cubicBezTo>
                  <a:lnTo>
                    <a:pt x="3784" y="19931"/>
                  </a:lnTo>
                  <a:cubicBezTo>
                    <a:pt x="3780" y="19909"/>
                    <a:pt x="3784" y="19886"/>
                    <a:pt x="3794" y="19868"/>
                  </a:cubicBezTo>
                  <a:cubicBezTo>
                    <a:pt x="3805" y="19851"/>
                    <a:pt x="3821" y="19838"/>
                    <a:pt x="3841" y="19832"/>
                  </a:cubicBezTo>
                  <a:lnTo>
                    <a:pt x="4188" y="19753"/>
                  </a:lnTo>
                  <a:cubicBezTo>
                    <a:pt x="4193" y="19752"/>
                    <a:pt x="4197" y="19752"/>
                    <a:pt x="4202" y="19752"/>
                  </a:cubicBezTo>
                  <a:close/>
                  <a:moveTo>
                    <a:pt x="4358" y="20625"/>
                  </a:moveTo>
                  <a:cubicBezTo>
                    <a:pt x="4394" y="20625"/>
                    <a:pt x="4425" y="20653"/>
                    <a:pt x="4434" y="20692"/>
                  </a:cubicBezTo>
                  <a:lnTo>
                    <a:pt x="4507" y="21074"/>
                  </a:lnTo>
                  <a:cubicBezTo>
                    <a:pt x="4513" y="21096"/>
                    <a:pt x="4507" y="21119"/>
                    <a:pt x="4498" y="21136"/>
                  </a:cubicBezTo>
                  <a:cubicBezTo>
                    <a:pt x="4487" y="21155"/>
                    <a:pt x="4471" y="21168"/>
                    <a:pt x="4451" y="21172"/>
                  </a:cubicBezTo>
                  <a:lnTo>
                    <a:pt x="4105" y="21249"/>
                  </a:lnTo>
                  <a:cubicBezTo>
                    <a:pt x="4100" y="21250"/>
                    <a:pt x="4095" y="21251"/>
                    <a:pt x="4090" y="21251"/>
                  </a:cubicBezTo>
                  <a:cubicBezTo>
                    <a:pt x="4054" y="21251"/>
                    <a:pt x="4022" y="21224"/>
                    <a:pt x="4014" y="21183"/>
                  </a:cubicBezTo>
                  <a:lnTo>
                    <a:pt x="3940" y="20804"/>
                  </a:lnTo>
                  <a:cubicBezTo>
                    <a:pt x="3936" y="20782"/>
                    <a:pt x="3940" y="20760"/>
                    <a:pt x="3950" y="20741"/>
                  </a:cubicBezTo>
                  <a:cubicBezTo>
                    <a:pt x="3961" y="20724"/>
                    <a:pt x="3977" y="20711"/>
                    <a:pt x="3997" y="20705"/>
                  </a:cubicBezTo>
                  <a:lnTo>
                    <a:pt x="4344" y="20626"/>
                  </a:lnTo>
                  <a:cubicBezTo>
                    <a:pt x="4348" y="20625"/>
                    <a:pt x="4353" y="20625"/>
                    <a:pt x="4358" y="20625"/>
                  </a:cubicBezTo>
                  <a:close/>
                  <a:moveTo>
                    <a:pt x="6266" y="1"/>
                  </a:moveTo>
                  <a:lnTo>
                    <a:pt x="0" y="1262"/>
                  </a:lnTo>
                  <a:lnTo>
                    <a:pt x="3868" y="21664"/>
                  </a:lnTo>
                  <a:lnTo>
                    <a:pt x="9991" y="20384"/>
                  </a:lnTo>
                  <a:lnTo>
                    <a:pt x="6266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52"/>
            <p:cNvSpPr/>
            <p:nvPr/>
          </p:nvSpPr>
          <p:spPr>
            <a:xfrm>
              <a:off x="5552300" y="4074025"/>
              <a:ext cx="127600" cy="173600"/>
            </a:xfrm>
            <a:custGeom>
              <a:avLst/>
              <a:gdLst/>
              <a:ahLst/>
              <a:cxnLst/>
              <a:rect l="l" t="t" r="r" b="b"/>
              <a:pathLst>
                <a:path w="5104" h="6944" extrusionOk="0">
                  <a:moveTo>
                    <a:pt x="3507" y="0"/>
                  </a:moveTo>
                  <a:cubicBezTo>
                    <a:pt x="3479" y="0"/>
                    <a:pt x="3450" y="3"/>
                    <a:pt x="3421" y="9"/>
                  </a:cubicBezTo>
                  <a:lnTo>
                    <a:pt x="487" y="622"/>
                  </a:lnTo>
                  <a:cubicBezTo>
                    <a:pt x="322" y="655"/>
                    <a:pt x="185" y="789"/>
                    <a:pt x="102" y="991"/>
                  </a:cubicBezTo>
                  <a:cubicBezTo>
                    <a:pt x="20" y="1196"/>
                    <a:pt x="0" y="1452"/>
                    <a:pt x="49" y="1705"/>
                  </a:cubicBezTo>
                  <a:lnTo>
                    <a:pt x="882" y="6109"/>
                  </a:lnTo>
                  <a:cubicBezTo>
                    <a:pt x="974" y="6593"/>
                    <a:pt x="1282" y="6944"/>
                    <a:pt x="1596" y="6944"/>
                  </a:cubicBezTo>
                  <a:cubicBezTo>
                    <a:pt x="1625" y="6944"/>
                    <a:pt x="1654" y="6941"/>
                    <a:pt x="1682" y="6935"/>
                  </a:cubicBezTo>
                  <a:lnTo>
                    <a:pt x="4617" y="6322"/>
                  </a:lnTo>
                  <a:cubicBezTo>
                    <a:pt x="4781" y="6289"/>
                    <a:pt x="4919" y="6155"/>
                    <a:pt x="5002" y="5953"/>
                  </a:cubicBezTo>
                  <a:cubicBezTo>
                    <a:pt x="5083" y="5748"/>
                    <a:pt x="5104" y="5492"/>
                    <a:pt x="5055" y="5238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52"/>
            <p:cNvSpPr/>
            <p:nvPr/>
          </p:nvSpPr>
          <p:spPr>
            <a:xfrm>
              <a:off x="5522975" y="3908900"/>
              <a:ext cx="127625" cy="173600"/>
            </a:xfrm>
            <a:custGeom>
              <a:avLst/>
              <a:gdLst/>
              <a:ahLst/>
              <a:cxnLst/>
              <a:rect l="l" t="t" r="r" b="b"/>
              <a:pathLst>
                <a:path w="5105" h="6944" extrusionOk="0">
                  <a:moveTo>
                    <a:pt x="3508" y="0"/>
                  </a:moveTo>
                  <a:cubicBezTo>
                    <a:pt x="3479" y="0"/>
                    <a:pt x="3451" y="3"/>
                    <a:pt x="3422" y="9"/>
                  </a:cubicBezTo>
                  <a:lnTo>
                    <a:pt x="487" y="622"/>
                  </a:lnTo>
                  <a:cubicBezTo>
                    <a:pt x="323" y="656"/>
                    <a:pt x="185" y="789"/>
                    <a:pt x="102" y="994"/>
                  </a:cubicBezTo>
                  <a:cubicBezTo>
                    <a:pt x="21" y="1197"/>
                    <a:pt x="1" y="1453"/>
                    <a:pt x="49" y="1707"/>
                  </a:cubicBezTo>
                  <a:lnTo>
                    <a:pt x="883" y="6109"/>
                  </a:lnTo>
                  <a:cubicBezTo>
                    <a:pt x="974" y="6592"/>
                    <a:pt x="1283" y="6944"/>
                    <a:pt x="1597" y="6944"/>
                  </a:cubicBezTo>
                  <a:cubicBezTo>
                    <a:pt x="1626" y="6944"/>
                    <a:pt x="1654" y="6941"/>
                    <a:pt x="1683" y="6935"/>
                  </a:cubicBezTo>
                  <a:lnTo>
                    <a:pt x="4617" y="6321"/>
                  </a:lnTo>
                  <a:cubicBezTo>
                    <a:pt x="4782" y="6288"/>
                    <a:pt x="4919" y="6153"/>
                    <a:pt x="5002" y="5950"/>
                  </a:cubicBezTo>
                  <a:cubicBezTo>
                    <a:pt x="5084" y="5747"/>
                    <a:pt x="5104" y="5490"/>
                    <a:pt x="5055" y="5237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8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52"/>
            <p:cNvSpPr/>
            <p:nvPr/>
          </p:nvSpPr>
          <p:spPr>
            <a:xfrm>
              <a:off x="5491525" y="3742375"/>
              <a:ext cx="127600" cy="173650"/>
            </a:xfrm>
            <a:custGeom>
              <a:avLst/>
              <a:gdLst/>
              <a:ahLst/>
              <a:cxnLst/>
              <a:rect l="l" t="t" r="r" b="b"/>
              <a:pathLst>
                <a:path w="5104" h="6946" extrusionOk="0">
                  <a:moveTo>
                    <a:pt x="3507" y="0"/>
                  </a:moveTo>
                  <a:cubicBezTo>
                    <a:pt x="3479" y="0"/>
                    <a:pt x="3450" y="3"/>
                    <a:pt x="3422" y="9"/>
                  </a:cubicBezTo>
                  <a:lnTo>
                    <a:pt x="487" y="623"/>
                  </a:lnTo>
                  <a:cubicBezTo>
                    <a:pt x="322" y="656"/>
                    <a:pt x="185" y="791"/>
                    <a:pt x="103" y="993"/>
                  </a:cubicBezTo>
                  <a:cubicBezTo>
                    <a:pt x="20" y="1197"/>
                    <a:pt x="0" y="1454"/>
                    <a:pt x="49" y="1707"/>
                  </a:cubicBezTo>
                  <a:lnTo>
                    <a:pt x="884" y="6110"/>
                  </a:lnTo>
                  <a:cubicBezTo>
                    <a:pt x="975" y="6594"/>
                    <a:pt x="1284" y="6945"/>
                    <a:pt x="1597" y="6945"/>
                  </a:cubicBezTo>
                  <a:cubicBezTo>
                    <a:pt x="1625" y="6945"/>
                    <a:pt x="1654" y="6942"/>
                    <a:pt x="1682" y="6936"/>
                  </a:cubicBezTo>
                  <a:lnTo>
                    <a:pt x="4617" y="6324"/>
                  </a:lnTo>
                  <a:cubicBezTo>
                    <a:pt x="4782" y="6289"/>
                    <a:pt x="4921" y="6156"/>
                    <a:pt x="5002" y="5953"/>
                  </a:cubicBezTo>
                  <a:cubicBezTo>
                    <a:pt x="5085" y="5750"/>
                    <a:pt x="5104" y="5493"/>
                    <a:pt x="5057" y="5241"/>
                  </a:cubicBezTo>
                  <a:lnTo>
                    <a:pt x="4222" y="835"/>
                  </a:lnTo>
                  <a:cubicBezTo>
                    <a:pt x="4130" y="352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2"/>
            <p:cNvSpPr/>
            <p:nvPr/>
          </p:nvSpPr>
          <p:spPr>
            <a:xfrm>
              <a:off x="5501625" y="3977600"/>
              <a:ext cx="206775" cy="283400"/>
            </a:xfrm>
            <a:custGeom>
              <a:avLst/>
              <a:gdLst/>
              <a:ahLst/>
              <a:cxnLst/>
              <a:rect l="l" t="t" r="r" b="b"/>
              <a:pathLst>
                <a:path w="8271" h="11336" extrusionOk="0">
                  <a:moveTo>
                    <a:pt x="7123" y="5309"/>
                  </a:moveTo>
                  <a:cubicBezTo>
                    <a:pt x="7112" y="5323"/>
                    <a:pt x="7098" y="5333"/>
                    <a:pt x="7082" y="5338"/>
                  </a:cubicBezTo>
                  <a:lnTo>
                    <a:pt x="6735" y="5416"/>
                  </a:lnTo>
                  <a:cubicBezTo>
                    <a:pt x="6694" y="5425"/>
                    <a:pt x="6654" y="5396"/>
                    <a:pt x="6645" y="5351"/>
                  </a:cubicBezTo>
                  <a:lnTo>
                    <a:pt x="6571" y="4971"/>
                  </a:lnTo>
                  <a:cubicBezTo>
                    <a:pt x="6567" y="4950"/>
                    <a:pt x="6571" y="4925"/>
                    <a:pt x="6581" y="4908"/>
                  </a:cubicBezTo>
                  <a:lnTo>
                    <a:pt x="6582" y="4907"/>
                  </a:lnTo>
                  <a:lnTo>
                    <a:pt x="961" y="720"/>
                  </a:lnTo>
                  <a:lnTo>
                    <a:pt x="992" y="886"/>
                  </a:lnTo>
                  <a:cubicBezTo>
                    <a:pt x="998" y="907"/>
                    <a:pt x="992" y="930"/>
                    <a:pt x="982" y="949"/>
                  </a:cubicBezTo>
                  <a:cubicBezTo>
                    <a:pt x="971" y="966"/>
                    <a:pt x="955" y="979"/>
                    <a:pt x="935" y="984"/>
                  </a:cubicBezTo>
                  <a:lnTo>
                    <a:pt x="588" y="1060"/>
                  </a:lnTo>
                  <a:cubicBezTo>
                    <a:pt x="547" y="1070"/>
                    <a:pt x="508" y="1042"/>
                    <a:pt x="498" y="994"/>
                  </a:cubicBezTo>
                  <a:lnTo>
                    <a:pt x="424" y="615"/>
                  </a:lnTo>
                  <a:cubicBezTo>
                    <a:pt x="419" y="594"/>
                    <a:pt x="424" y="571"/>
                    <a:pt x="434" y="552"/>
                  </a:cubicBezTo>
                  <a:cubicBezTo>
                    <a:pt x="445" y="535"/>
                    <a:pt x="461" y="521"/>
                    <a:pt x="481" y="516"/>
                  </a:cubicBezTo>
                  <a:lnTo>
                    <a:pt x="641" y="481"/>
                  </a:lnTo>
                  <a:lnTo>
                    <a:pt x="0" y="1"/>
                  </a:lnTo>
                  <a:lnTo>
                    <a:pt x="2147" y="11336"/>
                  </a:lnTo>
                  <a:lnTo>
                    <a:pt x="8270" y="10056"/>
                  </a:lnTo>
                  <a:lnTo>
                    <a:pt x="7447" y="5548"/>
                  </a:lnTo>
                  <a:close/>
                  <a:moveTo>
                    <a:pt x="659" y="1888"/>
                  </a:moveTo>
                  <a:lnTo>
                    <a:pt x="583" y="1508"/>
                  </a:lnTo>
                  <a:cubicBezTo>
                    <a:pt x="580" y="1487"/>
                    <a:pt x="583" y="1464"/>
                    <a:pt x="594" y="1445"/>
                  </a:cubicBezTo>
                  <a:cubicBezTo>
                    <a:pt x="604" y="1428"/>
                    <a:pt x="623" y="1415"/>
                    <a:pt x="640" y="1410"/>
                  </a:cubicBezTo>
                  <a:lnTo>
                    <a:pt x="988" y="1331"/>
                  </a:lnTo>
                  <a:cubicBezTo>
                    <a:pt x="1026" y="1322"/>
                    <a:pt x="1068" y="1351"/>
                    <a:pt x="1077" y="1397"/>
                  </a:cubicBezTo>
                  <a:lnTo>
                    <a:pt x="1152" y="1776"/>
                  </a:lnTo>
                  <a:cubicBezTo>
                    <a:pt x="1155" y="1798"/>
                    <a:pt x="1154" y="1822"/>
                    <a:pt x="1141" y="1839"/>
                  </a:cubicBezTo>
                  <a:cubicBezTo>
                    <a:pt x="1131" y="1859"/>
                    <a:pt x="1112" y="1872"/>
                    <a:pt x="1095" y="1875"/>
                  </a:cubicBezTo>
                  <a:lnTo>
                    <a:pt x="747" y="1954"/>
                  </a:lnTo>
                  <a:cubicBezTo>
                    <a:pt x="706" y="1962"/>
                    <a:pt x="667" y="1932"/>
                    <a:pt x="659" y="1888"/>
                  </a:cubicBezTo>
                  <a:close/>
                  <a:moveTo>
                    <a:pt x="826" y="2814"/>
                  </a:moveTo>
                  <a:lnTo>
                    <a:pt x="752" y="2435"/>
                  </a:lnTo>
                  <a:cubicBezTo>
                    <a:pt x="747" y="2413"/>
                    <a:pt x="752" y="2390"/>
                    <a:pt x="762" y="2373"/>
                  </a:cubicBezTo>
                  <a:cubicBezTo>
                    <a:pt x="773" y="2354"/>
                    <a:pt x="789" y="2342"/>
                    <a:pt x="809" y="2337"/>
                  </a:cubicBezTo>
                  <a:lnTo>
                    <a:pt x="1155" y="2260"/>
                  </a:lnTo>
                  <a:cubicBezTo>
                    <a:pt x="1197" y="2251"/>
                    <a:pt x="1235" y="2280"/>
                    <a:pt x="1245" y="2326"/>
                  </a:cubicBezTo>
                  <a:lnTo>
                    <a:pt x="1320" y="2705"/>
                  </a:lnTo>
                  <a:cubicBezTo>
                    <a:pt x="1326" y="2727"/>
                    <a:pt x="1320" y="2750"/>
                    <a:pt x="1311" y="2768"/>
                  </a:cubicBezTo>
                  <a:cubicBezTo>
                    <a:pt x="1300" y="2785"/>
                    <a:pt x="1283" y="2798"/>
                    <a:pt x="1264" y="2804"/>
                  </a:cubicBezTo>
                  <a:lnTo>
                    <a:pt x="918" y="2881"/>
                  </a:lnTo>
                  <a:cubicBezTo>
                    <a:pt x="875" y="2888"/>
                    <a:pt x="835" y="2860"/>
                    <a:pt x="826" y="2814"/>
                  </a:cubicBezTo>
                  <a:close/>
                  <a:moveTo>
                    <a:pt x="981" y="3686"/>
                  </a:moveTo>
                  <a:lnTo>
                    <a:pt x="905" y="3306"/>
                  </a:lnTo>
                  <a:cubicBezTo>
                    <a:pt x="902" y="3285"/>
                    <a:pt x="905" y="3262"/>
                    <a:pt x="916" y="3243"/>
                  </a:cubicBezTo>
                  <a:cubicBezTo>
                    <a:pt x="926" y="3226"/>
                    <a:pt x="942" y="3213"/>
                    <a:pt x="962" y="3208"/>
                  </a:cubicBezTo>
                  <a:lnTo>
                    <a:pt x="1310" y="3132"/>
                  </a:lnTo>
                  <a:cubicBezTo>
                    <a:pt x="1350" y="3122"/>
                    <a:pt x="1390" y="3150"/>
                    <a:pt x="1399" y="3198"/>
                  </a:cubicBezTo>
                  <a:lnTo>
                    <a:pt x="1475" y="3577"/>
                  </a:lnTo>
                  <a:cubicBezTo>
                    <a:pt x="1477" y="3598"/>
                    <a:pt x="1476" y="3621"/>
                    <a:pt x="1463" y="3640"/>
                  </a:cubicBezTo>
                  <a:cubicBezTo>
                    <a:pt x="1453" y="3657"/>
                    <a:pt x="1434" y="3670"/>
                    <a:pt x="1417" y="3676"/>
                  </a:cubicBezTo>
                  <a:lnTo>
                    <a:pt x="1069" y="3754"/>
                  </a:lnTo>
                  <a:cubicBezTo>
                    <a:pt x="1031" y="3762"/>
                    <a:pt x="989" y="3733"/>
                    <a:pt x="981" y="3686"/>
                  </a:cubicBezTo>
                  <a:close/>
                  <a:moveTo>
                    <a:pt x="1157" y="4592"/>
                  </a:moveTo>
                  <a:lnTo>
                    <a:pt x="1082" y="4213"/>
                  </a:lnTo>
                  <a:cubicBezTo>
                    <a:pt x="1077" y="4191"/>
                    <a:pt x="1081" y="4167"/>
                    <a:pt x="1092" y="4150"/>
                  </a:cubicBezTo>
                  <a:cubicBezTo>
                    <a:pt x="1104" y="4131"/>
                    <a:pt x="1120" y="4119"/>
                    <a:pt x="1140" y="4114"/>
                  </a:cubicBezTo>
                  <a:lnTo>
                    <a:pt x="1486" y="4035"/>
                  </a:lnTo>
                  <a:cubicBezTo>
                    <a:pt x="1528" y="4026"/>
                    <a:pt x="1568" y="4055"/>
                    <a:pt x="1576" y="4101"/>
                  </a:cubicBezTo>
                  <a:lnTo>
                    <a:pt x="1651" y="4480"/>
                  </a:lnTo>
                  <a:cubicBezTo>
                    <a:pt x="1655" y="4502"/>
                    <a:pt x="1651" y="4525"/>
                    <a:pt x="1641" y="4543"/>
                  </a:cubicBezTo>
                  <a:cubicBezTo>
                    <a:pt x="1629" y="4560"/>
                    <a:pt x="1613" y="4573"/>
                    <a:pt x="1593" y="4579"/>
                  </a:cubicBezTo>
                  <a:lnTo>
                    <a:pt x="1247" y="4656"/>
                  </a:lnTo>
                  <a:cubicBezTo>
                    <a:pt x="1205" y="4665"/>
                    <a:pt x="1167" y="4636"/>
                    <a:pt x="1157" y="4592"/>
                  </a:cubicBezTo>
                  <a:close/>
                  <a:moveTo>
                    <a:pt x="1317" y="5481"/>
                  </a:moveTo>
                  <a:lnTo>
                    <a:pt x="1241" y="5102"/>
                  </a:lnTo>
                  <a:cubicBezTo>
                    <a:pt x="1237" y="5080"/>
                    <a:pt x="1241" y="5057"/>
                    <a:pt x="1253" y="5039"/>
                  </a:cubicBezTo>
                  <a:cubicBezTo>
                    <a:pt x="1263" y="5021"/>
                    <a:pt x="1278" y="5008"/>
                    <a:pt x="1298" y="5003"/>
                  </a:cubicBezTo>
                  <a:lnTo>
                    <a:pt x="1646" y="4925"/>
                  </a:lnTo>
                  <a:cubicBezTo>
                    <a:pt x="1685" y="4917"/>
                    <a:pt x="1726" y="4947"/>
                    <a:pt x="1735" y="4993"/>
                  </a:cubicBezTo>
                  <a:lnTo>
                    <a:pt x="1811" y="5372"/>
                  </a:lnTo>
                  <a:cubicBezTo>
                    <a:pt x="1814" y="5394"/>
                    <a:pt x="1812" y="5416"/>
                    <a:pt x="1801" y="5434"/>
                  </a:cubicBezTo>
                  <a:cubicBezTo>
                    <a:pt x="1791" y="5452"/>
                    <a:pt x="1775" y="5467"/>
                    <a:pt x="1755" y="5469"/>
                  </a:cubicBezTo>
                  <a:lnTo>
                    <a:pt x="1407" y="5548"/>
                  </a:lnTo>
                  <a:cubicBezTo>
                    <a:pt x="1364" y="5555"/>
                    <a:pt x="1326" y="5527"/>
                    <a:pt x="1317" y="5481"/>
                  </a:cubicBezTo>
                  <a:close/>
                  <a:moveTo>
                    <a:pt x="2710" y="10368"/>
                  </a:moveTo>
                  <a:lnTo>
                    <a:pt x="2786" y="10747"/>
                  </a:lnTo>
                  <a:cubicBezTo>
                    <a:pt x="2792" y="10769"/>
                    <a:pt x="2786" y="10792"/>
                    <a:pt x="2777" y="10809"/>
                  </a:cubicBezTo>
                  <a:cubicBezTo>
                    <a:pt x="2766" y="10828"/>
                    <a:pt x="2750" y="10841"/>
                    <a:pt x="2730" y="10845"/>
                  </a:cubicBezTo>
                  <a:lnTo>
                    <a:pt x="2384" y="10922"/>
                  </a:lnTo>
                  <a:cubicBezTo>
                    <a:pt x="2342" y="10931"/>
                    <a:pt x="2302" y="10902"/>
                    <a:pt x="2293" y="10856"/>
                  </a:cubicBezTo>
                  <a:lnTo>
                    <a:pt x="2219" y="10477"/>
                  </a:lnTo>
                  <a:cubicBezTo>
                    <a:pt x="2215" y="10455"/>
                    <a:pt x="2219" y="10433"/>
                    <a:pt x="2229" y="10414"/>
                  </a:cubicBezTo>
                  <a:cubicBezTo>
                    <a:pt x="2240" y="10397"/>
                    <a:pt x="2256" y="10384"/>
                    <a:pt x="2276" y="10378"/>
                  </a:cubicBezTo>
                  <a:lnTo>
                    <a:pt x="2623" y="10299"/>
                  </a:lnTo>
                  <a:cubicBezTo>
                    <a:pt x="2663" y="10292"/>
                    <a:pt x="2701" y="10321"/>
                    <a:pt x="2710" y="10368"/>
                  </a:cubicBezTo>
                  <a:close/>
                  <a:moveTo>
                    <a:pt x="2557" y="9495"/>
                  </a:moveTo>
                  <a:lnTo>
                    <a:pt x="2631" y="9874"/>
                  </a:lnTo>
                  <a:cubicBezTo>
                    <a:pt x="2636" y="9894"/>
                    <a:pt x="2631" y="9916"/>
                    <a:pt x="2621" y="9936"/>
                  </a:cubicBezTo>
                  <a:cubicBezTo>
                    <a:pt x="2610" y="9954"/>
                    <a:pt x="2594" y="9969"/>
                    <a:pt x="2574" y="9972"/>
                  </a:cubicBezTo>
                  <a:lnTo>
                    <a:pt x="2228" y="10049"/>
                  </a:lnTo>
                  <a:cubicBezTo>
                    <a:pt x="2186" y="10057"/>
                    <a:pt x="2147" y="10029"/>
                    <a:pt x="2137" y="9983"/>
                  </a:cubicBezTo>
                  <a:lnTo>
                    <a:pt x="2063" y="9604"/>
                  </a:lnTo>
                  <a:cubicBezTo>
                    <a:pt x="2059" y="9582"/>
                    <a:pt x="2063" y="9559"/>
                    <a:pt x="2073" y="9541"/>
                  </a:cubicBezTo>
                  <a:cubicBezTo>
                    <a:pt x="2084" y="9524"/>
                    <a:pt x="2100" y="9511"/>
                    <a:pt x="2120" y="9505"/>
                  </a:cubicBezTo>
                  <a:lnTo>
                    <a:pt x="2467" y="9426"/>
                  </a:lnTo>
                  <a:cubicBezTo>
                    <a:pt x="2507" y="9419"/>
                    <a:pt x="2548" y="9448"/>
                    <a:pt x="2557" y="9495"/>
                  </a:cubicBezTo>
                  <a:close/>
                  <a:moveTo>
                    <a:pt x="2388" y="8567"/>
                  </a:moveTo>
                  <a:lnTo>
                    <a:pt x="2464" y="8947"/>
                  </a:lnTo>
                  <a:cubicBezTo>
                    <a:pt x="2467" y="8968"/>
                    <a:pt x="2465" y="8991"/>
                    <a:pt x="2452" y="9010"/>
                  </a:cubicBezTo>
                  <a:cubicBezTo>
                    <a:pt x="2442" y="9027"/>
                    <a:pt x="2427" y="9040"/>
                    <a:pt x="2406" y="9045"/>
                  </a:cubicBezTo>
                  <a:lnTo>
                    <a:pt x="2059" y="9123"/>
                  </a:lnTo>
                  <a:cubicBezTo>
                    <a:pt x="2019" y="9131"/>
                    <a:pt x="1978" y="9103"/>
                    <a:pt x="1970" y="9055"/>
                  </a:cubicBezTo>
                  <a:lnTo>
                    <a:pt x="1894" y="8676"/>
                  </a:lnTo>
                  <a:cubicBezTo>
                    <a:pt x="1891" y="8655"/>
                    <a:pt x="1894" y="8632"/>
                    <a:pt x="1905" y="8614"/>
                  </a:cubicBezTo>
                  <a:cubicBezTo>
                    <a:pt x="1915" y="8596"/>
                    <a:pt x="1934" y="8583"/>
                    <a:pt x="1951" y="8579"/>
                  </a:cubicBezTo>
                  <a:lnTo>
                    <a:pt x="2299" y="8501"/>
                  </a:lnTo>
                  <a:cubicBezTo>
                    <a:pt x="2341" y="8493"/>
                    <a:pt x="2379" y="8523"/>
                    <a:pt x="2388" y="8567"/>
                  </a:cubicBezTo>
                  <a:close/>
                  <a:moveTo>
                    <a:pt x="2229" y="7677"/>
                  </a:moveTo>
                  <a:lnTo>
                    <a:pt x="2305" y="8056"/>
                  </a:lnTo>
                  <a:cubicBezTo>
                    <a:pt x="2308" y="8078"/>
                    <a:pt x="2305" y="8101"/>
                    <a:pt x="2293" y="8118"/>
                  </a:cubicBezTo>
                  <a:cubicBezTo>
                    <a:pt x="2283" y="8136"/>
                    <a:pt x="2266" y="8149"/>
                    <a:pt x="2248" y="8154"/>
                  </a:cubicBezTo>
                  <a:lnTo>
                    <a:pt x="1900" y="8231"/>
                  </a:lnTo>
                  <a:cubicBezTo>
                    <a:pt x="1858" y="8239"/>
                    <a:pt x="1820" y="8211"/>
                    <a:pt x="1811" y="8165"/>
                  </a:cubicBezTo>
                  <a:lnTo>
                    <a:pt x="1735" y="7786"/>
                  </a:lnTo>
                  <a:cubicBezTo>
                    <a:pt x="1731" y="7764"/>
                    <a:pt x="1735" y="7741"/>
                    <a:pt x="1747" y="7723"/>
                  </a:cubicBezTo>
                  <a:cubicBezTo>
                    <a:pt x="1757" y="7705"/>
                    <a:pt x="1772" y="7691"/>
                    <a:pt x="1792" y="7687"/>
                  </a:cubicBezTo>
                  <a:lnTo>
                    <a:pt x="2140" y="7608"/>
                  </a:lnTo>
                  <a:cubicBezTo>
                    <a:pt x="2180" y="7601"/>
                    <a:pt x="2220" y="7631"/>
                    <a:pt x="2229" y="7677"/>
                  </a:cubicBezTo>
                  <a:close/>
                  <a:moveTo>
                    <a:pt x="2057" y="6791"/>
                  </a:moveTo>
                  <a:lnTo>
                    <a:pt x="2133" y="7170"/>
                  </a:lnTo>
                  <a:cubicBezTo>
                    <a:pt x="2136" y="7192"/>
                    <a:pt x="2133" y="7214"/>
                    <a:pt x="2122" y="7233"/>
                  </a:cubicBezTo>
                  <a:cubicBezTo>
                    <a:pt x="2112" y="7250"/>
                    <a:pt x="2094" y="7263"/>
                    <a:pt x="2076" y="7269"/>
                  </a:cubicBezTo>
                  <a:lnTo>
                    <a:pt x="1728" y="7345"/>
                  </a:lnTo>
                  <a:cubicBezTo>
                    <a:pt x="1686" y="7355"/>
                    <a:pt x="1648" y="7326"/>
                    <a:pt x="1639" y="7279"/>
                  </a:cubicBezTo>
                  <a:lnTo>
                    <a:pt x="1563" y="6900"/>
                  </a:lnTo>
                  <a:cubicBezTo>
                    <a:pt x="1559" y="6878"/>
                    <a:pt x="1563" y="6855"/>
                    <a:pt x="1575" y="6837"/>
                  </a:cubicBezTo>
                  <a:cubicBezTo>
                    <a:pt x="1585" y="6819"/>
                    <a:pt x="1601" y="6805"/>
                    <a:pt x="1621" y="6801"/>
                  </a:cubicBezTo>
                  <a:lnTo>
                    <a:pt x="1968" y="6722"/>
                  </a:lnTo>
                  <a:cubicBezTo>
                    <a:pt x="2008" y="6715"/>
                    <a:pt x="2049" y="6746"/>
                    <a:pt x="2057" y="6791"/>
                  </a:cubicBezTo>
                  <a:close/>
                  <a:moveTo>
                    <a:pt x="1904" y="5917"/>
                  </a:moveTo>
                  <a:lnTo>
                    <a:pt x="1978" y="6297"/>
                  </a:lnTo>
                  <a:cubicBezTo>
                    <a:pt x="1983" y="6318"/>
                    <a:pt x="1978" y="6341"/>
                    <a:pt x="1968" y="6360"/>
                  </a:cubicBezTo>
                  <a:cubicBezTo>
                    <a:pt x="1957" y="6377"/>
                    <a:pt x="1941" y="6390"/>
                    <a:pt x="1921" y="6396"/>
                  </a:cubicBezTo>
                  <a:lnTo>
                    <a:pt x="1575" y="6474"/>
                  </a:lnTo>
                  <a:cubicBezTo>
                    <a:pt x="1533" y="6483"/>
                    <a:pt x="1493" y="6453"/>
                    <a:pt x="1485" y="6407"/>
                  </a:cubicBezTo>
                  <a:lnTo>
                    <a:pt x="1410" y="6028"/>
                  </a:lnTo>
                  <a:cubicBezTo>
                    <a:pt x="1406" y="6006"/>
                    <a:pt x="1410" y="5983"/>
                    <a:pt x="1420" y="5966"/>
                  </a:cubicBezTo>
                  <a:cubicBezTo>
                    <a:pt x="1432" y="5948"/>
                    <a:pt x="1447" y="5933"/>
                    <a:pt x="1467" y="5930"/>
                  </a:cubicBezTo>
                  <a:lnTo>
                    <a:pt x="1814" y="5852"/>
                  </a:lnTo>
                  <a:cubicBezTo>
                    <a:pt x="1854" y="5842"/>
                    <a:pt x="1894" y="5873"/>
                    <a:pt x="1904" y="5917"/>
                  </a:cubicBezTo>
                  <a:close/>
                  <a:moveTo>
                    <a:pt x="7873" y="9310"/>
                  </a:moveTo>
                  <a:lnTo>
                    <a:pt x="7948" y="9690"/>
                  </a:lnTo>
                  <a:cubicBezTo>
                    <a:pt x="7952" y="9711"/>
                    <a:pt x="7948" y="9734"/>
                    <a:pt x="7939" y="9753"/>
                  </a:cubicBezTo>
                  <a:cubicBezTo>
                    <a:pt x="7928" y="9770"/>
                    <a:pt x="7911" y="9783"/>
                    <a:pt x="7892" y="9788"/>
                  </a:cubicBezTo>
                  <a:lnTo>
                    <a:pt x="7546" y="9864"/>
                  </a:lnTo>
                  <a:cubicBezTo>
                    <a:pt x="7504" y="9874"/>
                    <a:pt x="7466" y="9843"/>
                    <a:pt x="7455" y="9798"/>
                  </a:cubicBezTo>
                  <a:lnTo>
                    <a:pt x="7381" y="9419"/>
                  </a:lnTo>
                  <a:cubicBezTo>
                    <a:pt x="7377" y="9398"/>
                    <a:pt x="7381" y="9375"/>
                    <a:pt x="7391" y="9356"/>
                  </a:cubicBezTo>
                  <a:cubicBezTo>
                    <a:pt x="7403" y="9339"/>
                    <a:pt x="7418" y="9325"/>
                    <a:pt x="7438" y="9320"/>
                  </a:cubicBezTo>
                  <a:lnTo>
                    <a:pt x="7785" y="9241"/>
                  </a:lnTo>
                  <a:cubicBezTo>
                    <a:pt x="7825" y="9234"/>
                    <a:pt x="7863" y="9266"/>
                    <a:pt x="7873" y="9310"/>
                  </a:cubicBezTo>
                  <a:close/>
                  <a:moveTo>
                    <a:pt x="7719" y="8437"/>
                  </a:moveTo>
                  <a:lnTo>
                    <a:pt x="7795" y="8816"/>
                  </a:lnTo>
                  <a:cubicBezTo>
                    <a:pt x="7798" y="8838"/>
                    <a:pt x="7795" y="8861"/>
                    <a:pt x="7783" y="8879"/>
                  </a:cubicBezTo>
                  <a:cubicBezTo>
                    <a:pt x="7773" y="8896"/>
                    <a:pt x="7755" y="8911"/>
                    <a:pt x="7738" y="8915"/>
                  </a:cubicBezTo>
                  <a:lnTo>
                    <a:pt x="7390" y="8991"/>
                  </a:lnTo>
                  <a:cubicBezTo>
                    <a:pt x="7348" y="9001"/>
                    <a:pt x="7309" y="8972"/>
                    <a:pt x="7301" y="8925"/>
                  </a:cubicBezTo>
                  <a:lnTo>
                    <a:pt x="7225" y="8546"/>
                  </a:lnTo>
                  <a:cubicBezTo>
                    <a:pt x="7222" y="8524"/>
                    <a:pt x="7225" y="8501"/>
                    <a:pt x="7236" y="8483"/>
                  </a:cubicBezTo>
                  <a:cubicBezTo>
                    <a:pt x="7246" y="8466"/>
                    <a:pt x="7262" y="8453"/>
                    <a:pt x="7282" y="8447"/>
                  </a:cubicBezTo>
                  <a:lnTo>
                    <a:pt x="7630" y="8368"/>
                  </a:lnTo>
                  <a:cubicBezTo>
                    <a:pt x="7669" y="8361"/>
                    <a:pt x="7710" y="8390"/>
                    <a:pt x="7719" y="8437"/>
                  </a:cubicBezTo>
                  <a:close/>
                  <a:moveTo>
                    <a:pt x="7551" y="7512"/>
                  </a:moveTo>
                  <a:lnTo>
                    <a:pt x="7626" y="7892"/>
                  </a:lnTo>
                  <a:cubicBezTo>
                    <a:pt x="7630" y="7913"/>
                    <a:pt x="7626" y="7936"/>
                    <a:pt x="7616" y="7953"/>
                  </a:cubicBezTo>
                  <a:cubicBezTo>
                    <a:pt x="7604" y="7972"/>
                    <a:pt x="7589" y="7985"/>
                    <a:pt x="7569" y="7989"/>
                  </a:cubicBezTo>
                  <a:lnTo>
                    <a:pt x="7222" y="8068"/>
                  </a:lnTo>
                  <a:cubicBezTo>
                    <a:pt x="7181" y="8078"/>
                    <a:pt x="7141" y="8046"/>
                    <a:pt x="7132" y="8002"/>
                  </a:cubicBezTo>
                  <a:lnTo>
                    <a:pt x="7058" y="7622"/>
                  </a:lnTo>
                  <a:cubicBezTo>
                    <a:pt x="7052" y="7601"/>
                    <a:pt x="7055" y="7578"/>
                    <a:pt x="7068" y="7559"/>
                  </a:cubicBezTo>
                  <a:cubicBezTo>
                    <a:pt x="7079" y="7542"/>
                    <a:pt x="7095" y="7529"/>
                    <a:pt x="7115" y="7524"/>
                  </a:cubicBezTo>
                  <a:lnTo>
                    <a:pt x="7461" y="7448"/>
                  </a:lnTo>
                  <a:cubicBezTo>
                    <a:pt x="7501" y="7435"/>
                    <a:pt x="7541" y="7465"/>
                    <a:pt x="7551" y="7512"/>
                  </a:cubicBezTo>
                  <a:close/>
                  <a:moveTo>
                    <a:pt x="7391" y="6620"/>
                  </a:moveTo>
                  <a:lnTo>
                    <a:pt x="7467" y="7000"/>
                  </a:lnTo>
                  <a:cubicBezTo>
                    <a:pt x="7470" y="7021"/>
                    <a:pt x="7467" y="7044"/>
                    <a:pt x="7455" y="7063"/>
                  </a:cubicBezTo>
                  <a:cubicBezTo>
                    <a:pt x="7445" y="7080"/>
                    <a:pt x="7430" y="7093"/>
                    <a:pt x="7410" y="7098"/>
                  </a:cubicBezTo>
                  <a:lnTo>
                    <a:pt x="7062" y="7176"/>
                  </a:lnTo>
                  <a:cubicBezTo>
                    <a:pt x="7022" y="7184"/>
                    <a:pt x="6982" y="7156"/>
                    <a:pt x="6973" y="7109"/>
                  </a:cubicBezTo>
                  <a:lnTo>
                    <a:pt x="6897" y="6729"/>
                  </a:lnTo>
                  <a:cubicBezTo>
                    <a:pt x="6894" y="6708"/>
                    <a:pt x="6897" y="6685"/>
                    <a:pt x="6909" y="6668"/>
                  </a:cubicBezTo>
                  <a:cubicBezTo>
                    <a:pt x="6919" y="6649"/>
                    <a:pt x="6936" y="6635"/>
                    <a:pt x="6954" y="6632"/>
                  </a:cubicBezTo>
                  <a:lnTo>
                    <a:pt x="7302" y="6555"/>
                  </a:lnTo>
                  <a:cubicBezTo>
                    <a:pt x="7341" y="6546"/>
                    <a:pt x="7382" y="6575"/>
                    <a:pt x="7391" y="6620"/>
                  </a:cubicBezTo>
                  <a:close/>
                  <a:moveTo>
                    <a:pt x="7219" y="5733"/>
                  </a:moveTo>
                  <a:lnTo>
                    <a:pt x="7295" y="6112"/>
                  </a:lnTo>
                  <a:cubicBezTo>
                    <a:pt x="7298" y="6134"/>
                    <a:pt x="7295" y="6157"/>
                    <a:pt x="7284" y="6175"/>
                  </a:cubicBezTo>
                  <a:cubicBezTo>
                    <a:pt x="7274" y="6192"/>
                    <a:pt x="7258" y="6207"/>
                    <a:pt x="7238" y="6211"/>
                  </a:cubicBezTo>
                  <a:lnTo>
                    <a:pt x="6890" y="6288"/>
                  </a:lnTo>
                  <a:cubicBezTo>
                    <a:pt x="6850" y="6297"/>
                    <a:pt x="6810" y="6268"/>
                    <a:pt x="6801" y="6221"/>
                  </a:cubicBezTo>
                  <a:lnTo>
                    <a:pt x="6725" y="5842"/>
                  </a:lnTo>
                  <a:cubicBezTo>
                    <a:pt x="6723" y="5820"/>
                    <a:pt x="6725" y="5797"/>
                    <a:pt x="6735" y="5780"/>
                  </a:cubicBezTo>
                  <a:cubicBezTo>
                    <a:pt x="6745" y="5761"/>
                    <a:pt x="6761" y="5747"/>
                    <a:pt x="6781" y="5744"/>
                  </a:cubicBezTo>
                  <a:lnTo>
                    <a:pt x="7129" y="5666"/>
                  </a:lnTo>
                  <a:cubicBezTo>
                    <a:pt x="7169" y="5658"/>
                    <a:pt x="7211" y="5688"/>
                    <a:pt x="7219" y="57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2"/>
            <p:cNvSpPr/>
            <p:nvPr/>
          </p:nvSpPr>
          <p:spPr>
            <a:xfrm>
              <a:off x="5458600" y="3719400"/>
              <a:ext cx="230325" cy="403075"/>
            </a:xfrm>
            <a:custGeom>
              <a:avLst/>
              <a:gdLst/>
              <a:ahLst/>
              <a:cxnLst/>
              <a:rect l="l" t="t" r="r" b="b"/>
              <a:pathLst>
                <a:path w="9213" h="16123" extrusionOk="0">
                  <a:moveTo>
                    <a:pt x="0" y="1263"/>
                  </a:moveTo>
                  <a:lnTo>
                    <a:pt x="1767" y="10579"/>
                  </a:lnTo>
                  <a:lnTo>
                    <a:pt x="2162" y="10876"/>
                  </a:lnTo>
                  <a:cubicBezTo>
                    <a:pt x="2173" y="10861"/>
                    <a:pt x="2186" y="10850"/>
                    <a:pt x="2202" y="10846"/>
                  </a:cubicBezTo>
                  <a:lnTo>
                    <a:pt x="2548" y="10768"/>
                  </a:lnTo>
                  <a:cubicBezTo>
                    <a:pt x="2590" y="10758"/>
                    <a:pt x="2630" y="10787"/>
                    <a:pt x="2639" y="10834"/>
                  </a:cubicBezTo>
                  <a:lnTo>
                    <a:pt x="2713" y="11214"/>
                  </a:lnTo>
                  <a:cubicBezTo>
                    <a:pt x="2719" y="11235"/>
                    <a:pt x="2713" y="11258"/>
                    <a:pt x="2703" y="11275"/>
                  </a:cubicBezTo>
                  <a:lnTo>
                    <a:pt x="2703" y="11275"/>
                  </a:lnTo>
                  <a:cubicBezTo>
                    <a:pt x="4302" y="12466"/>
                    <a:pt x="6106" y="13842"/>
                    <a:pt x="8325" y="15461"/>
                  </a:cubicBezTo>
                  <a:lnTo>
                    <a:pt x="8293" y="15296"/>
                  </a:lnTo>
                  <a:cubicBezTo>
                    <a:pt x="8289" y="15275"/>
                    <a:pt x="8293" y="15252"/>
                    <a:pt x="8303" y="15233"/>
                  </a:cubicBezTo>
                  <a:cubicBezTo>
                    <a:pt x="8315" y="15216"/>
                    <a:pt x="8330" y="15202"/>
                    <a:pt x="8350" y="15198"/>
                  </a:cubicBezTo>
                  <a:lnTo>
                    <a:pt x="8697" y="15120"/>
                  </a:lnTo>
                  <a:cubicBezTo>
                    <a:pt x="8738" y="15110"/>
                    <a:pt x="8779" y="15139"/>
                    <a:pt x="8787" y="15186"/>
                  </a:cubicBezTo>
                  <a:lnTo>
                    <a:pt x="8862" y="15566"/>
                  </a:lnTo>
                  <a:cubicBezTo>
                    <a:pt x="8866" y="15587"/>
                    <a:pt x="8862" y="15610"/>
                    <a:pt x="8852" y="15627"/>
                  </a:cubicBezTo>
                  <a:cubicBezTo>
                    <a:pt x="8840" y="15647"/>
                    <a:pt x="8824" y="15660"/>
                    <a:pt x="8804" y="15663"/>
                  </a:cubicBezTo>
                  <a:lnTo>
                    <a:pt x="8645" y="15699"/>
                  </a:lnTo>
                  <a:lnTo>
                    <a:pt x="9212" y="16122"/>
                  </a:lnTo>
                  <a:lnTo>
                    <a:pt x="6268" y="0"/>
                  </a:lnTo>
                  <a:close/>
                  <a:moveTo>
                    <a:pt x="619" y="2523"/>
                  </a:moveTo>
                  <a:lnTo>
                    <a:pt x="543" y="2143"/>
                  </a:lnTo>
                  <a:cubicBezTo>
                    <a:pt x="537" y="2122"/>
                    <a:pt x="541" y="2098"/>
                    <a:pt x="554" y="2080"/>
                  </a:cubicBezTo>
                  <a:cubicBezTo>
                    <a:pt x="564" y="2062"/>
                    <a:pt x="580" y="2048"/>
                    <a:pt x="600" y="2045"/>
                  </a:cubicBezTo>
                  <a:lnTo>
                    <a:pt x="948" y="1967"/>
                  </a:lnTo>
                  <a:cubicBezTo>
                    <a:pt x="988" y="1959"/>
                    <a:pt x="1028" y="1987"/>
                    <a:pt x="1037" y="2033"/>
                  </a:cubicBezTo>
                  <a:lnTo>
                    <a:pt x="1113" y="2413"/>
                  </a:lnTo>
                  <a:cubicBezTo>
                    <a:pt x="1116" y="2434"/>
                    <a:pt x="1113" y="2458"/>
                    <a:pt x="1101" y="2476"/>
                  </a:cubicBezTo>
                  <a:cubicBezTo>
                    <a:pt x="1091" y="2494"/>
                    <a:pt x="1074" y="2506"/>
                    <a:pt x="1055" y="2511"/>
                  </a:cubicBezTo>
                  <a:lnTo>
                    <a:pt x="708" y="2590"/>
                  </a:lnTo>
                  <a:cubicBezTo>
                    <a:pt x="669" y="2597"/>
                    <a:pt x="627" y="2569"/>
                    <a:pt x="619" y="2523"/>
                  </a:cubicBezTo>
                  <a:close/>
                  <a:moveTo>
                    <a:pt x="778" y="3413"/>
                  </a:moveTo>
                  <a:lnTo>
                    <a:pt x="702" y="3034"/>
                  </a:lnTo>
                  <a:cubicBezTo>
                    <a:pt x="698" y="3012"/>
                    <a:pt x="702" y="2990"/>
                    <a:pt x="713" y="2971"/>
                  </a:cubicBezTo>
                  <a:cubicBezTo>
                    <a:pt x="723" y="2954"/>
                    <a:pt x="740" y="2939"/>
                    <a:pt x="759" y="2935"/>
                  </a:cubicBezTo>
                  <a:lnTo>
                    <a:pt x="1107" y="2856"/>
                  </a:lnTo>
                  <a:cubicBezTo>
                    <a:pt x="1146" y="2848"/>
                    <a:pt x="1187" y="2878"/>
                    <a:pt x="1196" y="2924"/>
                  </a:cubicBezTo>
                  <a:lnTo>
                    <a:pt x="1272" y="3303"/>
                  </a:lnTo>
                  <a:cubicBezTo>
                    <a:pt x="1274" y="3324"/>
                    <a:pt x="1272" y="3347"/>
                    <a:pt x="1263" y="3365"/>
                  </a:cubicBezTo>
                  <a:cubicBezTo>
                    <a:pt x="1252" y="3383"/>
                    <a:pt x="1234" y="3396"/>
                    <a:pt x="1216" y="3400"/>
                  </a:cubicBezTo>
                  <a:lnTo>
                    <a:pt x="869" y="3478"/>
                  </a:lnTo>
                  <a:cubicBezTo>
                    <a:pt x="828" y="3489"/>
                    <a:pt x="786" y="3460"/>
                    <a:pt x="778" y="3413"/>
                  </a:cubicBezTo>
                  <a:close/>
                  <a:moveTo>
                    <a:pt x="945" y="4341"/>
                  </a:moveTo>
                  <a:lnTo>
                    <a:pt x="871" y="3962"/>
                  </a:lnTo>
                  <a:cubicBezTo>
                    <a:pt x="866" y="3940"/>
                    <a:pt x="871" y="3916"/>
                    <a:pt x="881" y="3899"/>
                  </a:cubicBezTo>
                  <a:cubicBezTo>
                    <a:pt x="892" y="3880"/>
                    <a:pt x="908" y="3868"/>
                    <a:pt x="928" y="3863"/>
                  </a:cubicBezTo>
                  <a:lnTo>
                    <a:pt x="1274" y="3784"/>
                  </a:lnTo>
                  <a:cubicBezTo>
                    <a:pt x="1316" y="3775"/>
                    <a:pt x="1356" y="3805"/>
                    <a:pt x="1365" y="3850"/>
                  </a:cubicBezTo>
                  <a:lnTo>
                    <a:pt x="1439" y="4229"/>
                  </a:lnTo>
                  <a:cubicBezTo>
                    <a:pt x="1443" y="4251"/>
                    <a:pt x="1439" y="4274"/>
                    <a:pt x="1429" y="4292"/>
                  </a:cubicBezTo>
                  <a:cubicBezTo>
                    <a:pt x="1418" y="4312"/>
                    <a:pt x="1402" y="4324"/>
                    <a:pt x="1382" y="4328"/>
                  </a:cubicBezTo>
                  <a:lnTo>
                    <a:pt x="1035" y="4407"/>
                  </a:lnTo>
                  <a:cubicBezTo>
                    <a:pt x="994" y="4415"/>
                    <a:pt x="955" y="4385"/>
                    <a:pt x="945" y="4341"/>
                  </a:cubicBezTo>
                  <a:close/>
                  <a:moveTo>
                    <a:pt x="1100" y="5214"/>
                  </a:moveTo>
                  <a:lnTo>
                    <a:pt x="1024" y="4835"/>
                  </a:lnTo>
                  <a:cubicBezTo>
                    <a:pt x="1021" y="4813"/>
                    <a:pt x="1024" y="4789"/>
                    <a:pt x="1035" y="4772"/>
                  </a:cubicBezTo>
                  <a:cubicBezTo>
                    <a:pt x="1045" y="4753"/>
                    <a:pt x="1063" y="4739"/>
                    <a:pt x="1081" y="4736"/>
                  </a:cubicBezTo>
                  <a:lnTo>
                    <a:pt x="1429" y="4659"/>
                  </a:lnTo>
                  <a:cubicBezTo>
                    <a:pt x="1471" y="4650"/>
                    <a:pt x="1509" y="4679"/>
                    <a:pt x="1518" y="4725"/>
                  </a:cubicBezTo>
                  <a:lnTo>
                    <a:pt x="1594" y="5104"/>
                  </a:lnTo>
                  <a:cubicBezTo>
                    <a:pt x="1599" y="5125"/>
                    <a:pt x="1594" y="5150"/>
                    <a:pt x="1582" y="5167"/>
                  </a:cubicBezTo>
                  <a:cubicBezTo>
                    <a:pt x="1572" y="5185"/>
                    <a:pt x="1554" y="5200"/>
                    <a:pt x="1536" y="5203"/>
                  </a:cubicBezTo>
                  <a:lnTo>
                    <a:pt x="1189" y="5281"/>
                  </a:lnTo>
                  <a:cubicBezTo>
                    <a:pt x="1150" y="5287"/>
                    <a:pt x="1110" y="5258"/>
                    <a:pt x="1100" y="5214"/>
                  </a:cubicBezTo>
                  <a:close/>
                  <a:moveTo>
                    <a:pt x="1273" y="6099"/>
                  </a:moveTo>
                  <a:lnTo>
                    <a:pt x="1197" y="5719"/>
                  </a:lnTo>
                  <a:cubicBezTo>
                    <a:pt x="1194" y="5698"/>
                    <a:pt x="1197" y="5675"/>
                    <a:pt x="1209" y="5658"/>
                  </a:cubicBezTo>
                  <a:cubicBezTo>
                    <a:pt x="1220" y="5639"/>
                    <a:pt x="1236" y="5625"/>
                    <a:pt x="1256" y="5622"/>
                  </a:cubicBezTo>
                  <a:lnTo>
                    <a:pt x="1602" y="5543"/>
                  </a:lnTo>
                  <a:cubicBezTo>
                    <a:pt x="1644" y="5533"/>
                    <a:pt x="1682" y="5562"/>
                    <a:pt x="1692" y="5609"/>
                  </a:cubicBezTo>
                  <a:lnTo>
                    <a:pt x="1767" y="5989"/>
                  </a:lnTo>
                  <a:cubicBezTo>
                    <a:pt x="1771" y="6010"/>
                    <a:pt x="1768" y="6033"/>
                    <a:pt x="1757" y="6052"/>
                  </a:cubicBezTo>
                  <a:cubicBezTo>
                    <a:pt x="1745" y="6069"/>
                    <a:pt x="1730" y="6083"/>
                    <a:pt x="1710" y="6087"/>
                  </a:cubicBezTo>
                  <a:lnTo>
                    <a:pt x="1363" y="6163"/>
                  </a:lnTo>
                  <a:cubicBezTo>
                    <a:pt x="1322" y="6175"/>
                    <a:pt x="1280" y="6145"/>
                    <a:pt x="1273" y="6099"/>
                  </a:cubicBezTo>
                  <a:close/>
                  <a:moveTo>
                    <a:pt x="1430" y="6991"/>
                  </a:moveTo>
                  <a:lnTo>
                    <a:pt x="1356" y="6611"/>
                  </a:lnTo>
                  <a:cubicBezTo>
                    <a:pt x="1350" y="6590"/>
                    <a:pt x="1356" y="6567"/>
                    <a:pt x="1365" y="6548"/>
                  </a:cubicBezTo>
                  <a:cubicBezTo>
                    <a:pt x="1375" y="6531"/>
                    <a:pt x="1392" y="6517"/>
                    <a:pt x="1410" y="6513"/>
                  </a:cubicBezTo>
                  <a:lnTo>
                    <a:pt x="1758" y="6434"/>
                  </a:lnTo>
                  <a:cubicBezTo>
                    <a:pt x="1800" y="6425"/>
                    <a:pt x="1838" y="6454"/>
                    <a:pt x="1847" y="6500"/>
                  </a:cubicBezTo>
                  <a:lnTo>
                    <a:pt x="1923" y="6879"/>
                  </a:lnTo>
                  <a:cubicBezTo>
                    <a:pt x="1926" y="6900"/>
                    <a:pt x="1923" y="6925"/>
                    <a:pt x="1911" y="6942"/>
                  </a:cubicBezTo>
                  <a:cubicBezTo>
                    <a:pt x="1901" y="6962"/>
                    <a:pt x="1886" y="6975"/>
                    <a:pt x="1866" y="6978"/>
                  </a:cubicBezTo>
                  <a:lnTo>
                    <a:pt x="1518" y="7055"/>
                  </a:lnTo>
                  <a:cubicBezTo>
                    <a:pt x="1481" y="7064"/>
                    <a:pt x="1439" y="7035"/>
                    <a:pt x="1430" y="6991"/>
                  </a:cubicBezTo>
                  <a:close/>
                  <a:moveTo>
                    <a:pt x="1566" y="7749"/>
                  </a:moveTo>
                  <a:lnTo>
                    <a:pt x="1492" y="7370"/>
                  </a:lnTo>
                  <a:cubicBezTo>
                    <a:pt x="1488" y="7349"/>
                    <a:pt x="1492" y="7326"/>
                    <a:pt x="1502" y="7307"/>
                  </a:cubicBezTo>
                  <a:cubicBezTo>
                    <a:pt x="1513" y="7290"/>
                    <a:pt x="1529" y="7277"/>
                    <a:pt x="1549" y="7271"/>
                  </a:cubicBezTo>
                  <a:lnTo>
                    <a:pt x="1896" y="7194"/>
                  </a:lnTo>
                  <a:cubicBezTo>
                    <a:pt x="1937" y="7185"/>
                    <a:pt x="1976" y="7214"/>
                    <a:pt x="1986" y="7261"/>
                  </a:cubicBezTo>
                  <a:lnTo>
                    <a:pt x="2060" y="7641"/>
                  </a:lnTo>
                  <a:cubicBezTo>
                    <a:pt x="2065" y="7661"/>
                    <a:pt x="2062" y="7685"/>
                    <a:pt x="2052" y="7702"/>
                  </a:cubicBezTo>
                  <a:cubicBezTo>
                    <a:pt x="2040" y="7722"/>
                    <a:pt x="2023" y="7735"/>
                    <a:pt x="2005" y="7738"/>
                  </a:cubicBezTo>
                  <a:lnTo>
                    <a:pt x="1658" y="7817"/>
                  </a:lnTo>
                  <a:cubicBezTo>
                    <a:pt x="1615" y="7822"/>
                    <a:pt x="1575" y="7794"/>
                    <a:pt x="1566" y="7749"/>
                  </a:cubicBezTo>
                  <a:close/>
                  <a:moveTo>
                    <a:pt x="1725" y="8638"/>
                  </a:moveTo>
                  <a:lnTo>
                    <a:pt x="1651" y="8259"/>
                  </a:lnTo>
                  <a:cubicBezTo>
                    <a:pt x="1647" y="8238"/>
                    <a:pt x="1651" y="8215"/>
                    <a:pt x="1661" y="8196"/>
                  </a:cubicBezTo>
                  <a:cubicBezTo>
                    <a:pt x="1672" y="8179"/>
                    <a:pt x="1688" y="8166"/>
                    <a:pt x="1708" y="8160"/>
                  </a:cubicBezTo>
                  <a:lnTo>
                    <a:pt x="2055" y="8081"/>
                  </a:lnTo>
                  <a:cubicBezTo>
                    <a:pt x="2096" y="8073"/>
                    <a:pt x="2136" y="8103"/>
                    <a:pt x="2145" y="8149"/>
                  </a:cubicBezTo>
                  <a:lnTo>
                    <a:pt x="2219" y="8528"/>
                  </a:lnTo>
                  <a:cubicBezTo>
                    <a:pt x="2224" y="8550"/>
                    <a:pt x="2222" y="8572"/>
                    <a:pt x="2209" y="8590"/>
                  </a:cubicBezTo>
                  <a:cubicBezTo>
                    <a:pt x="2198" y="8608"/>
                    <a:pt x="2181" y="8621"/>
                    <a:pt x="2162" y="8625"/>
                  </a:cubicBezTo>
                  <a:lnTo>
                    <a:pt x="1816" y="8703"/>
                  </a:lnTo>
                  <a:cubicBezTo>
                    <a:pt x="1774" y="8714"/>
                    <a:pt x="1735" y="8686"/>
                    <a:pt x="1725" y="8638"/>
                  </a:cubicBezTo>
                  <a:close/>
                  <a:moveTo>
                    <a:pt x="1894" y="9566"/>
                  </a:moveTo>
                  <a:lnTo>
                    <a:pt x="1818" y="9187"/>
                  </a:lnTo>
                  <a:cubicBezTo>
                    <a:pt x="1816" y="9165"/>
                    <a:pt x="1818" y="9141"/>
                    <a:pt x="1830" y="9124"/>
                  </a:cubicBezTo>
                  <a:cubicBezTo>
                    <a:pt x="1840" y="9105"/>
                    <a:pt x="1857" y="9094"/>
                    <a:pt x="1876" y="9088"/>
                  </a:cubicBezTo>
                  <a:lnTo>
                    <a:pt x="2224" y="9011"/>
                  </a:lnTo>
                  <a:cubicBezTo>
                    <a:pt x="2265" y="9002"/>
                    <a:pt x="2304" y="9031"/>
                    <a:pt x="2312" y="9076"/>
                  </a:cubicBezTo>
                  <a:lnTo>
                    <a:pt x="2388" y="9456"/>
                  </a:lnTo>
                  <a:cubicBezTo>
                    <a:pt x="2391" y="9477"/>
                    <a:pt x="2388" y="9502"/>
                    <a:pt x="2377" y="9519"/>
                  </a:cubicBezTo>
                  <a:cubicBezTo>
                    <a:pt x="2367" y="9537"/>
                    <a:pt x="2351" y="9552"/>
                    <a:pt x="2331" y="9555"/>
                  </a:cubicBezTo>
                  <a:lnTo>
                    <a:pt x="1983" y="9633"/>
                  </a:lnTo>
                  <a:cubicBezTo>
                    <a:pt x="1943" y="9640"/>
                    <a:pt x="1903" y="9610"/>
                    <a:pt x="1894" y="9566"/>
                  </a:cubicBezTo>
                  <a:close/>
                  <a:moveTo>
                    <a:pt x="2138" y="10505"/>
                  </a:moveTo>
                  <a:cubicBezTo>
                    <a:pt x="2096" y="10514"/>
                    <a:pt x="2057" y="10485"/>
                    <a:pt x="2047" y="10439"/>
                  </a:cubicBezTo>
                  <a:lnTo>
                    <a:pt x="1973" y="10060"/>
                  </a:lnTo>
                  <a:cubicBezTo>
                    <a:pt x="1969" y="10038"/>
                    <a:pt x="1973" y="10014"/>
                    <a:pt x="1983" y="9997"/>
                  </a:cubicBezTo>
                  <a:cubicBezTo>
                    <a:pt x="1994" y="9978"/>
                    <a:pt x="2010" y="9964"/>
                    <a:pt x="2030" y="9961"/>
                  </a:cubicBezTo>
                  <a:lnTo>
                    <a:pt x="2377" y="9884"/>
                  </a:lnTo>
                  <a:cubicBezTo>
                    <a:pt x="2418" y="9875"/>
                    <a:pt x="2458" y="9904"/>
                    <a:pt x="2467" y="9950"/>
                  </a:cubicBezTo>
                  <a:lnTo>
                    <a:pt x="2541" y="10329"/>
                  </a:lnTo>
                  <a:cubicBezTo>
                    <a:pt x="2546" y="10350"/>
                    <a:pt x="2541" y="10375"/>
                    <a:pt x="2533" y="10392"/>
                  </a:cubicBezTo>
                  <a:cubicBezTo>
                    <a:pt x="2523" y="10411"/>
                    <a:pt x="2504" y="10425"/>
                    <a:pt x="2487" y="10428"/>
                  </a:cubicBezTo>
                  <a:close/>
                  <a:moveTo>
                    <a:pt x="8618" y="14263"/>
                  </a:moveTo>
                  <a:lnTo>
                    <a:pt x="8694" y="14642"/>
                  </a:lnTo>
                  <a:cubicBezTo>
                    <a:pt x="8697" y="14664"/>
                    <a:pt x="8694" y="14687"/>
                    <a:pt x="8683" y="14705"/>
                  </a:cubicBezTo>
                  <a:cubicBezTo>
                    <a:pt x="8673" y="14724"/>
                    <a:pt x="8657" y="14737"/>
                    <a:pt x="8637" y="14741"/>
                  </a:cubicBezTo>
                  <a:lnTo>
                    <a:pt x="8289" y="14817"/>
                  </a:lnTo>
                  <a:cubicBezTo>
                    <a:pt x="8249" y="14827"/>
                    <a:pt x="8209" y="14798"/>
                    <a:pt x="8200" y="14751"/>
                  </a:cubicBezTo>
                  <a:lnTo>
                    <a:pt x="8124" y="14372"/>
                  </a:lnTo>
                  <a:cubicBezTo>
                    <a:pt x="8121" y="14350"/>
                    <a:pt x="8124" y="14327"/>
                    <a:pt x="8136" y="14309"/>
                  </a:cubicBezTo>
                  <a:cubicBezTo>
                    <a:pt x="8146" y="14291"/>
                    <a:pt x="8163" y="14279"/>
                    <a:pt x="8182" y="14273"/>
                  </a:cubicBezTo>
                  <a:lnTo>
                    <a:pt x="8529" y="14194"/>
                  </a:lnTo>
                  <a:cubicBezTo>
                    <a:pt x="8568" y="14187"/>
                    <a:pt x="8610" y="14216"/>
                    <a:pt x="8618" y="14263"/>
                  </a:cubicBezTo>
                  <a:close/>
                  <a:moveTo>
                    <a:pt x="8459" y="13371"/>
                  </a:moveTo>
                  <a:lnTo>
                    <a:pt x="8535" y="13750"/>
                  </a:lnTo>
                  <a:cubicBezTo>
                    <a:pt x="8538" y="13772"/>
                    <a:pt x="8535" y="13796"/>
                    <a:pt x="8524" y="13813"/>
                  </a:cubicBezTo>
                  <a:cubicBezTo>
                    <a:pt x="8514" y="13832"/>
                    <a:pt x="8497" y="13846"/>
                    <a:pt x="8478" y="13849"/>
                  </a:cubicBezTo>
                  <a:lnTo>
                    <a:pt x="8130" y="13926"/>
                  </a:lnTo>
                  <a:cubicBezTo>
                    <a:pt x="8089" y="13935"/>
                    <a:pt x="8050" y="13906"/>
                    <a:pt x="8041" y="13861"/>
                  </a:cubicBezTo>
                  <a:lnTo>
                    <a:pt x="7965" y="13481"/>
                  </a:lnTo>
                  <a:cubicBezTo>
                    <a:pt x="7961" y="13460"/>
                    <a:pt x="7965" y="13435"/>
                    <a:pt x="7977" y="13418"/>
                  </a:cubicBezTo>
                  <a:cubicBezTo>
                    <a:pt x="7987" y="13400"/>
                    <a:pt x="8003" y="13385"/>
                    <a:pt x="8023" y="13382"/>
                  </a:cubicBezTo>
                  <a:lnTo>
                    <a:pt x="8371" y="13305"/>
                  </a:lnTo>
                  <a:cubicBezTo>
                    <a:pt x="8409" y="13297"/>
                    <a:pt x="8451" y="13327"/>
                    <a:pt x="8459" y="13371"/>
                  </a:cubicBezTo>
                  <a:close/>
                  <a:moveTo>
                    <a:pt x="8282" y="12468"/>
                  </a:moveTo>
                  <a:lnTo>
                    <a:pt x="8358" y="12847"/>
                  </a:lnTo>
                  <a:cubicBezTo>
                    <a:pt x="8361" y="12869"/>
                    <a:pt x="8359" y="12891"/>
                    <a:pt x="8349" y="12910"/>
                  </a:cubicBezTo>
                  <a:cubicBezTo>
                    <a:pt x="8338" y="12927"/>
                    <a:pt x="8320" y="12940"/>
                    <a:pt x="8302" y="12946"/>
                  </a:cubicBezTo>
                  <a:lnTo>
                    <a:pt x="7955" y="13023"/>
                  </a:lnTo>
                  <a:cubicBezTo>
                    <a:pt x="7914" y="13032"/>
                    <a:pt x="7874" y="13003"/>
                    <a:pt x="7865" y="12956"/>
                  </a:cubicBezTo>
                  <a:lnTo>
                    <a:pt x="7791" y="12576"/>
                  </a:lnTo>
                  <a:cubicBezTo>
                    <a:pt x="7786" y="12555"/>
                    <a:pt x="7791" y="12532"/>
                    <a:pt x="7801" y="12515"/>
                  </a:cubicBezTo>
                  <a:cubicBezTo>
                    <a:pt x="7812" y="12496"/>
                    <a:pt x="7828" y="12483"/>
                    <a:pt x="7848" y="12479"/>
                  </a:cubicBezTo>
                  <a:lnTo>
                    <a:pt x="8194" y="12402"/>
                  </a:lnTo>
                  <a:cubicBezTo>
                    <a:pt x="8235" y="12393"/>
                    <a:pt x="8273" y="12422"/>
                    <a:pt x="8282" y="12468"/>
                  </a:cubicBezTo>
                  <a:close/>
                  <a:moveTo>
                    <a:pt x="8129" y="11594"/>
                  </a:moveTo>
                  <a:lnTo>
                    <a:pt x="8203" y="11974"/>
                  </a:lnTo>
                  <a:cubicBezTo>
                    <a:pt x="8207" y="11995"/>
                    <a:pt x="8203" y="12018"/>
                    <a:pt x="8193" y="12037"/>
                  </a:cubicBezTo>
                  <a:cubicBezTo>
                    <a:pt x="8182" y="12054"/>
                    <a:pt x="8166" y="12067"/>
                    <a:pt x="8146" y="12073"/>
                  </a:cubicBezTo>
                  <a:lnTo>
                    <a:pt x="7799" y="12151"/>
                  </a:lnTo>
                  <a:cubicBezTo>
                    <a:pt x="7758" y="12160"/>
                    <a:pt x="7719" y="12130"/>
                    <a:pt x="7709" y="12085"/>
                  </a:cubicBezTo>
                  <a:lnTo>
                    <a:pt x="7635" y="11706"/>
                  </a:lnTo>
                  <a:cubicBezTo>
                    <a:pt x="7630" y="11685"/>
                    <a:pt x="7635" y="11660"/>
                    <a:pt x="7645" y="11643"/>
                  </a:cubicBezTo>
                  <a:cubicBezTo>
                    <a:pt x="7656" y="11625"/>
                    <a:pt x="7672" y="11610"/>
                    <a:pt x="7692" y="11607"/>
                  </a:cubicBezTo>
                  <a:lnTo>
                    <a:pt x="8038" y="11530"/>
                  </a:lnTo>
                  <a:cubicBezTo>
                    <a:pt x="8079" y="11520"/>
                    <a:pt x="8120" y="11550"/>
                    <a:pt x="8129" y="11594"/>
                  </a:cubicBezTo>
                  <a:close/>
                  <a:moveTo>
                    <a:pt x="7960" y="10668"/>
                  </a:moveTo>
                  <a:lnTo>
                    <a:pt x="8034" y="11048"/>
                  </a:lnTo>
                  <a:cubicBezTo>
                    <a:pt x="8038" y="11069"/>
                    <a:pt x="8036" y="11092"/>
                    <a:pt x="8024" y="11109"/>
                  </a:cubicBezTo>
                  <a:cubicBezTo>
                    <a:pt x="8014" y="11128"/>
                    <a:pt x="7998" y="11142"/>
                    <a:pt x="7978" y="11145"/>
                  </a:cubicBezTo>
                  <a:lnTo>
                    <a:pt x="7630" y="11222"/>
                  </a:lnTo>
                  <a:cubicBezTo>
                    <a:pt x="7590" y="11231"/>
                    <a:pt x="7550" y="11202"/>
                    <a:pt x="7542" y="11156"/>
                  </a:cubicBezTo>
                  <a:lnTo>
                    <a:pt x="7466" y="10777"/>
                  </a:lnTo>
                  <a:cubicBezTo>
                    <a:pt x="7463" y="10756"/>
                    <a:pt x="7466" y="10733"/>
                    <a:pt x="7477" y="10714"/>
                  </a:cubicBezTo>
                  <a:cubicBezTo>
                    <a:pt x="7487" y="10694"/>
                    <a:pt x="7504" y="10683"/>
                    <a:pt x="7523" y="10678"/>
                  </a:cubicBezTo>
                  <a:lnTo>
                    <a:pt x="7871" y="10601"/>
                  </a:lnTo>
                  <a:cubicBezTo>
                    <a:pt x="7910" y="10592"/>
                    <a:pt x="7951" y="10622"/>
                    <a:pt x="7960" y="10668"/>
                  </a:cubicBezTo>
                  <a:close/>
                  <a:moveTo>
                    <a:pt x="7801" y="9776"/>
                  </a:moveTo>
                  <a:lnTo>
                    <a:pt x="7877" y="10156"/>
                  </a:lnTo>
                  <a:cubicBezTo>
                    <a:pt x="7881" y="10177"/>
                    <a:pt x="7877" y="10200"/>
                    <a:pt x="7865" y="10219"/>
                  </a:cubicBezTo>
                  <a:cubicBezTo>
                    <a:pt x="7855" y="10236"/>
                    <a:pt x="7838" y="10250"/>
                    <a:pt x="7819" y="10255"/>
                  </a:cubicBezTo>
                  <a:lnTo>
                    <a:pt x="7472" y="10332"/>
                  </a:lnTo>
                  <a:cubicBezTo>
                    <a:pt x="7430" y="10340"/>
                    <a:pt x="7391" y="10310"/>
                    <a:pt x="7383" y="10265"/>
                  </a:cubicBezTo>
                  <a:lnTo>
                    <a:pt x="7307" y="9885"/>
                  </a:lnTo>
                  <a:cubicBezTo>
                    <a:pt x="7304" y="9864"/>
                    <a:pt x="7307" y="9841"/>
                    <a:pt x="7318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2" y="9711"/>
                  </a:lnTo>
                  <a:cubicBezTo>
                    <a:pt x="7751" y="9703"/>
                    <a:pt x="7792" y="9732"/>
                    <a:pt x="7801" y="9776"/>
                  </a:cubicBezTo>
                  <a:close/>
                  <a:moveTo>
                    <a:pt x="7629" y="8890"/>
                  </a:moveTo>
                  <a:lnTo>
                    <a:pt x="7705" y="9270"/>
                  </a:lnTo>
                  <a:cubicBezTo>
                    <a:pt x="7708" y="9291"/>
                    <a:pt x="7705" y="9315"/>
                    <a:pt x="7693" y="9333"/>
                  </a:cubicBezTo>
                  <a:cubicBezTo>
                    <a:pt x="7683" y="9351"/>
                    <a:pt x="7666" y="9363"/>
                    <a:pt x="7648" y="9368"/>
                  </a:cubicBezTo>
                  <a:lnTo>
                    <a:pt x="7300" y="9446"/>
                  </a:lnTo>
                  <a:cubicBezTo>
                    <a:pt x="7261" y="9454"/>
                    <a:pt x="7220" y="9426"/>
                    <a:pt x="7211" y="9380"/>
                  </a:cubicBezTo>
                  <a:lnTo>
                    <a:pt x="7135" y="9001"/>
                  </a:lnTo>
                  <a:cubicBezTo>
                    <a:pt x="7132" y="8979"/>
                    <a:pt x="7135" y="8955"/>
                    <a:pt x="7147" y="8938"/>
                  </a:cubicBezTo>
                  <a:cubicBezTo>
                    <a:pt x="7157" y="8919"/>
                    <a:pt x="7172" y="8907"/>
                    <a:pt x="7192" y="8902"/>
                  </a:cubicBezTo>
                  <a:lnTo>
                    <a:pt x="7540" y="8823"/>
                  </a:lnTo>
                  <a:cubicBezTo>
                    <a:pt x="7580" y="8817"/>
                    <a:pt x="7620" y="8846"/>
                    <a:pt x="7629" y="8890"/>
                  </a:cubicBezTo>
                  <a:close/>
                  <a:moveTo>
                    <a:pt x="7476" y="8017"/>
                  </a:moveTo>
                  <a:lnTo>
                    <a:pt x="7550" y="8396"/>
                  </a:lnTo>
                  <a:cubicBezTo>
                    <a:pt x="7555" y="8418"/>
                    <a:pt x="7550" y="8442"/>
                    <a:pt x="7540" y="8459"/>
                  </a:cubicBezTo>
                  <a:cubicBezTo>
                    <a:pt x="7529" y="8478"/>
                    <a:pt x="7512" y="8492"/>
                    <a:pt x="7493" y="8495"/>
                  </a:cubicBezTo>
                  <a:lnTo>
                    <a:pt x="7147" y="8572"/>
                  </a:lnTo>
                  <a:cubicBezTo>
                    <a:pt x="7105" y="8581"/>
                    <a:pt x="7065" y="8552"/>
                    <a:pt x="7056" y="8507"/>
                  </a:cubicBezTo>
                  <a:lnTo>
                    <a:pt x="6982" y="8127"/>
                  </a:lnTo>
                  <a:cubicBezTo>
                    <a:pt x="6978" y="8106"/>
                    <a:pt x="6982" y="8081"/>
                    <a:pt x="6992" y="8064"/>
                  </a:cubicBezTo>
                  <a:cubicBezTo>
                    <a:pt x="7003" y="8046"/>
                    <a:pt x="7021" y="8034"/>
                    <a:pt x="7039" y="8028"/>
                  </a:cubicBezTo>
                  <a:lnTo>
                    <a:pt x="7386" y="7950"/>
                  </a:lnTo>
                  <a:cubicBezTo>
                    <a:pt x="7426" y="7944"/>
                    <a:pt x="7466" y="7973"/>
                    <a:pt x="7476" y="8017"/>
                  </a:cubicBezTo>
                  <a:close/>
                  <a:moveTo>
                    <a:pt x="7307" y="7092"/>
                  </a:moveTo>
                  <a:lnTo>
                    <a:pt x="7383" y="7472"/>
                  </a:lnTo>
                  <a:cubicBezTo>
                    <a:pt x="7386" y="7493"/>
                    <a:pt x="7383" y="7516"/>
                    <a:pt x="7371" y="7535"/>
                  </a:cubicBezTo>
                  <a:cubicBezTo>
                    <a:pt x="7361" y="7552"/>
                    <a:pt x="7344" y="7565"/>
                    <a:pt x="7326" y="7570"/>
                  </a:cubicBezTo>
                  <a:lnTo>
                    <a:pt x="6978" y="7648"/>
                  </a:lnTo>
                  <a:cubicBezTo>
                    <a:pt x="6936" y="7656"/>
                    <a:pt x="6897" y="7628"/>
                    <a:pt x="6889" y="7580"/>
                  </a:cubicBezTo>
                  <a:lnTo>
                    <a:pt x="6813" y="7201"/>
                  </a:lnTo>
                  <a:cubicBezTo>
                    <a:pt x="6810" y="7180"/>
                    <a:pt x="6813" y="7157"/>
                    <a:pt x="6824" y="7140"/>
                  </a:cubicBezTo>
                  <a:cubicBezTo>
                    <a:pt x="6834" y="7121"/>
                    <a:pt x="6853" y="7107"/>
                    <a:pt x="6870" y="7104"/>
                  </a:cubicBezTo>
                  <a:lnTo>
                    <a:pt x="7218" y="7026"/>
                  </a:lnTo>
                  <a:cubicBezTo>
                    <a:pt x="7257" y="7018"/>
                    <a:pt x="7298" y="7048"/>
                    <a:pt x="7307" y="7092"/>
                  </a:cubicBezTo>
                  <a:close/>
                  <a:moveTo>
                    <a:pt x="7148" y="6202"/>
                  </a:moveTo>
                  <a:lnTo>
                    <a:pt x="7222" y="6581"/>
                  </a:lnTo>
                  <a:cubicBezTo>
                    <a:pt x="7227" y="6603"/>
                    <a:pt x="7222" y="6626"/>
                    <a:pt x="7212" y="6643"/>
                  </a:cubicBezTo>
                  <a:cubicBezTo>
                    <a:pt x="7201" y="6661"/>
                    <a:pt x="7185" y="6674"/>
                    <a:pt x="7165" y="6679"/>
                  </a:cubicBezTo>
                  <a:lnTo>
                    <a:pt x="6819" y="6757"/>
                  </a:lnTo>
                  <a:cubicBezTo>
                    <a:pt x="6777" y="6766"/>
                    <a:pt x="6739" y="6737"/>
                    <a:pt x="6729" y="6691"/>
                  </a:cubicBezTo>
                  <a:lnTo>
                    <a:pt x="6654" y="6312"/>
                  </a:lnTo>
                  <a:cubicBezTo>
                    <a:pt x="6650" y="6291"/>
                    <a:pt x="6654" y="6268"/>
                    <a:pt x="6664" y="6249"/>
                  </a:cubicBezTo>
                  <a:cubicBezTo>
                    <a:pt x="6676" y="6232"/>
                    <a:pt x="6691" y="6219"/>
                    <a:pt x="6711" y="6213"/>
                  </a:cubicBezTo>
                  <a:lnTo>
                    <a:pt x="7058" y="6137"/>
                  </a:lnTo>
                  <a:cubicBezTo>
                    <a:pt x="7099" y="6126"/>
                    <a:pt x="7139" y="6156"/>
                    <a:pt x="7148" y="6202"/>
                  </a:cubicBezTo>
                  <a:close/>
                  <a:moveTo>
                    <a:pt x="7012" y="5443"/>
                  </a:moveTo>
                  <a:lnTo>
                    <a:pt x="7086" y="5823"/>
                  </a:lnTo>
                  <a:cubicBezTo>
                    <a:pt x="7091" y="5844"/>
                    <a:pt x="7086" y="5867"/>
                    <a:pt x="7076" y="5884"/>
                  </a:cubicBezTo>
                  <a:cubicBezTo>
                    <a:pt x="7065" y="5904"/>
                    <a:pt x="7049" y="5917"/>
                    <a:pt x="7029" y="5920"/>
                  </a:cubicBezTo>
                  <a:lnTo>
                    <a:pt x="6683" y="5997"/>
                  </a:lnTo>
                  <a:cubicBezTo>
                    <a:pt x="6641" y="6006"/>
                    <a:pt x="6603" y="5976"/>
                    <a:pt x="6593" y="5931"/>
                  </a:cubicBezTo>
                  <a:lnTo>
                    <a:pt x="6518" y="5552"/>
                  </a:lnTo>
                  <a:cubicBezTo>
                    <a:pt x="6514" y="5530"/>
                    <a:pt x="6518" y="5508"/>
                    <a:pt x="6527" y="5489"/>
                  </a:cubicBezTo>
                  <a:cubicBezTo>
                    <a:pt x="6538" y="5472"/>
                    <a:pt x="6555" y="5459"/>
                    <a:pt x="6574" y="5453"/>
                  </a:cubicBezTo>
                  <a:lnTo>
                    <a:pt x="6920" y="5374"/>
                  </a:lnTo>
                  <a:cubicBezTo>
                    <a:pt x="6963" y="5367"/>
                    <a:pt x="7003" y="5397"/>
                    <a:pt x="7012" y="5443"/>
                  </a:cubicBezTo>
                  <a:close/>
                  <a:moveTo>
                    <a:pt x="6853" y="4551"/>
                  </a:moveTo>
                  <a:lnTo>
                    <a:pt x="6928" y="4931"/>
                  </a:lnTo>
                  <a:cubicBezTo>
                    <a:pt x="6932" y="4952"/>
                    <a:pt x="6928" y="4975"/>
                    <a:pt x="6918" y="4994"/>
                  </a:cubicBezTo>
                  <a:cubicBezTo>
                    <a:pt x="6906" y="5014"/>
                    <a:pt x="6890" y="5025"/>
                    <a:pt x="6870" y="5029"/>
                  </a:cubicBezTo>
                  <a:lnTo>
                    <a:pt x="6524" y="5107"/>
                  </a:lnTo>
                  <a:cubicBezTo>
                    <a:pt x="6482" y="5115"/>
                    <a:pt x="6442" y="5087"/>
                    <a:pt x="6434" y="5039"/>
                  </a:cubicBezTo>
                  <a:lnTo>
                    <a:pt x="6359" y="4660"/>
                  </a:lnTo>
                  <a:cubicBezTo>
                    <a:pt x="6355" y="4639"/>
                    <a:pt x="6359" y="4616"/>
                    <a:pt x="6369" y="4599"/>
                  </a:cubicBezTo>
                  <a:cubicBezTo>
                    <a:pt x="6381" y="4580"/>
                    <a:pt x="6396" y="4567"/>
                    <a:pt x="6416" y="4563"/>
                  </a:cubicBezTo>
                  <a:lnTo>
                    <a:pt x="6763" y="4484"/>
                  </a:lnTo>
                  <a:cubicBezTo>
                    <a:pt x="6804" y="4478"/>
                    <a:pt x="6843" y="4507"/>
                    <a:pt x="6853" y="4551"/>
                  </a:cubicBezTo>
                  <a:close/>
                  <a:moveTo>
                    <a:pt x="6681" y="3665"/>
                  </a:moveTo>
                  <a:lnTo>
                    <a:pt x="6756" y="4045"/>
                  </a:lnTo>
                  <a:cubicBezTo>
                    <a:pt x="6760" y="4066"/>
                    <a:pt x="6756" y="4090"/>
                    <a:pt x="6747" y="4108"/>
                  </a:cubicBezTo>
                  <a:cubicBezTo>
                    <a:pt x="6736" y="4126"/>
                    <a:pt x="6719" y="4140"/>
                    <a:pt x="6699" y="4143"/>
                  </a:cubicBezTo>
                  <a:lnTo>
                    <a:pt x="6352" y="4222"/>
                  </a:lnTo>
                  <a:cubicBezTo>
                    <a:pt x="6312" y="4231"/>
                    <a:pt x="6270" y="4201"/>
                    <a:pt x="6262" y="4156"/>
                  </a:cubicBezTo>
                  <a:lnTo>
                    <a:pt x="6187" y="3777"/>
                  </a:lnTo>
                  <a:cubicBezTo>
                    <a:pt x="6183" y="3755"/>
                    <a:pt x="6187" y="3732"/>
                    <a:pt x="6197" y="3714"/>
                  </a:cubicBezTo>
                  <a:cubicBezTo>
                    <a:pt x="6209" y="3697"/>
                    <a:pt x="6225" y="3682"/>
                    <a:pt x="6245" y="3678"/>
                  </a:cubicBezTo>
                  <a:lnTo>
                    <a:pt x="6591" y="3601"/>
                  </a:lnTo>
                  <a:cubicBezTo>
                    <a:pt x="6633" y="3591"/>
                    <a:pt x="6674" y="3621"/>
                    <a:pt x="6681" y="3665"/>
                  </a:cubicBezTo>
                  <a:close/>
                  <a:moveTo>
                    <a:pt x="6527" y="2792"/>
                  </a:moveTo>
                  <a:lnTo>
                    <a:pt x="6603" y="3171"/>
                  </a:lnTo>
                  <a:cubicBezTo>
                    <a:pt x="6605" y="3193"/>
                    <a:pt x="6604" y="3217"/>
                    <a:pt x="6591" y="3234"/>
                  </a:cubicBezTo>
                  <a:cubicBezTo>
                    <a:pt x="6581" y="3253"/>
                    <a:pt x="6564" y="3264"/>
                    <a:pt x="6545" y="3270"/>
                  </a:cubicBezTo>
                  <a:lnTo>
                    <a:pt x="6197" y="3349"/>
                  </a:lnTo>
                  <a:cubicBezTo>
                    <a:pt x="6156" y="3357"/>
                    <a:pt x="6117" y="3327"/>
                    <a:pt x="6109" y="3283"/>
                  </a:cubicBezTo>
                  <a:lnTo>
                    <a:pt x="6033" y="2904"/>
                  </a:lnTo>
                  <a:cubicBezTo>
                    <a:pt x="6029" y="2882"/>
                    <a:pt x="6033" y="2859"/>
                    <a:pt x="6041" y="2841"/>
                  </a:cubicBezTo>
                  <a:cubicBezTo>
                    <a:pt x="6053" y="2821"/>
                    <a:pt x="6070" y="2809"/>
                    <a:pt x="6089" y="2805"/>
                  </a:cubicBezTo>
                  <a:lnTo>
                    <a:pt x="6435" y="2728"/>
                  </a:lnTo>
                  <a:cubicBezTo>
                    <a:pt x="6478" y="2718"/>
                    <a:pt x="6518" y="2748"/>
                    <a:pt x="6527" y="2792"/>
                  </a:cubicBezTo>
                  <a:close/>
                  <a:moveTo>
                    <a:pt x="6359" y="1866"/>
                  </a:moveTo>
                  <a:lnTo>
                    <a:pt x="6434" y="2245"/>
                  </a:lnTo>
                  <a:cubicBezTo>
                    <a:pt x="6438" y="2267"/>
                    <a:pt x="6434" y="2289"/>
                    <a:pt x="6424" y="2308"/>
                  </a:cubicBezTo>
                  <a:cubicBezTo>
                    <a:pt x="6412" y="2325"/>
                    <a:pt x="6395" y="2340"/>
                    <a:pt x="6376" y="2344"/>
                  </a:cubicBezTo>
                  <a:lnTo>
                    <a:pt x="6030" y="2420"/>
                  </a:lnTo>
                  <a:cubicBezTo>
                    <a:pt x="5988" y="2430"/>
                    <a:pt x="5948" y="2400"/>
                    <a:pt x="5940" y="2354"/>
                  </a:cubicBezTo>
                  <a:lnTo>
                    <a:pt x="5865" y="1975"/>
                  </a:lnTo>
                  <a:cubicBezTo>
                    <a:pt x="5861" y="1953"/>
                    <a:pt x="5865" y="1930"/>
                    <a:pt x="5875" y="1912"/>
                  </a:cubicBezTo>
                  <a:cubicBezTo>
                    <a:pt x="5887" y="1894"/>
                    <a:pt x="5903" y="1880"/>
                    <a:pt x="5923" y="1876"/>
                  </a:cubicBezTo>
                  <a:lnTo>
                    <a:pt x="6269" y="1800"/>
                  </a:lnTo>
                  <a:cubicBezTo>
                    <a:pt x="6311" y="1793"/>
                    <a:pt x="6349" y="1821"/>
                    <a:pt x="6359" y="1866"/>
                  </a:cubicBezTo>
                  <a:close/>
                  <a:moveTo>
                    <a:pt x="6275" y="1356"/>
                  </a:moveTo>
                  <a:cubicBezTo>
                    <a:pt x="6278" y="1378"/>
                    <a:pt x="6275" y="1401"/>
                    <a:pt x="6263" y="1418"/>
                  </a:cubicBezTo>
                  <a:cubicBezTo>
                    <a:pt x="6253" y="1436"/>
                    <a:pt x="6238" y="1449"/>
                    <a:pt x="6218" y="1453"/>
                  </a:cubicBezTo>
                  <a:lnTo>
                    <a:pt x="5870" y="1532"/>
                  </a:lnTo>
                  <a:cubicBezTo>
                    <a:pt x="5830" y="1541"/>
                    <a:pt x="5789" y="1512"/>
                    <a:pt x="5781" y="1466"/>
                  </a:cubicBezTo>
                  <a:lnTo>
                    <a:pt x="5705" y="1087"/>
                  </a:lnTo>
                  <a:cubicBezTo>
                    <a:pt x="5702" y="1066"/>
                    <a:pt x="5705" y="1043"/>
                    <a:pt x="5716" y="1024"/>
                  </a:cubicBezTo>
                  <a:cubicBezTo>
                    <a:pt x="5726" y="1007"/>
                    <a:pt x="5742" y="993"/>
                    <a:pt x="5762" y="988"/>
                  </a:cubicBezTo>
                  <a:lnTo>
                    <a:pt x="6110" y="912"/>
                  </a:lnTo>
                  <a:cubicBezTo>
                    <a:pt x="6150" y="902"/>
                    <a:pt x="6190" y="931"/>
                    <a:pt x="6199" y="9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52"/>
            <p:cNvSpPr/>
            <p:nvPr/>
          </p:nvSpPr>
          <p:spPr>
            <a:xfrm>
              <a:off x="5556525" y="4079800"/>
              <a:ext cx="119125" cy="162125"/>
            </a:xfrm>
            <a:custGeom>
              <a:avLst/>
              <a:gdLst/>
              <a:ahLst/>
              <a:cxnLst/>
              <a:rect l="l" t="t" r="r" b="b"/>
              <a:pathLst>
                <a:path w="4765" h="6485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5" y="581"/>
                  </a:lnTo>
                  <a:cubicBezTo>
                    <a:pt x="301" y="614"/>
                    <a:pt x="173" y="740"/>
                    <a:pt x="96" y="929"/>
                  </a:cubicBezTo>
                  <a:cubicBezTo>
                    <a:pt x="19" y="1118"/>
                    <a:pt x="0" y="1359"/>
                    <a:pt x="46" y="1595"/>
                  </a:cubicBezTo>
                  <a:lnTo>
                    <a:pt x="823" y="5705"/>
                  </a:lnTo>
                  <a:cubicBezTo>
                    <a:pt x="910" y="6157"/>
                    <a:pt x="1198" y="6484"/>
                    <a:pt x="1491" y="6484"/>
                  </a:cubicBezTo>
                  <a:cubicBezTo>
                    <a:pt x="1518" y="6484"/>
                    <a:pt x="1544" y="6482"/>
                    <a:pt x="1570" y="6476"/>
                  </a:cubicBezTo>
                  <a:lnTo>
                    <a:pt x="4310" y="5904"/>
                  </a:lnTo>
                  <a:cubicBezTo>
                    <a:pt x="4464" y="5871"/>
                    <a:pt x="4592" y="5746"/>
                    <a:pt x="4670" y="5556"/>
                  </a:cubicBezTo>
                  <a:cubicBezTo>
                    <a:pt x="4747" y="5367"/>
                    <a:pt x="4764" y="5126"/>
                    <a:pt x="4720" y="4892"/>
                  </a:cubicBezTo>
                  <a:lnTo>
                    <a:pt x="3941" y="780"/>
                  </a:lnTo>
                  <a:cubicBezTo>
                    <a:pt x="3856" y="329"/>
                    <a:pt x="3566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52"/>
            <p:cNvSpPr/>
            <p:nvPr/>
          </p:nvSpPr>
          <p:spPr>
            <a:xfrm>
              <a:off x="5526550" y="3913850"/>
              <a:ext cx="119175" cy="162100"/>
            </a:xfrm>
            <a:custGeom>
              <a:avLst/>
              <a:gdLst/>
              <a:ahLst/>
              <a:cxnLst/>
              <a:rect l="l" t="t" r="r" b="b"/>
              <a:pathLst>
                <a:path w="4767" h="6484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6" y="581"/>
                  </a:lnTo>
                  <a:cubicBezTo>
                    <a:pt x="301" y="614"/>
                    <a:pt x="173" y="739"/>
                    <a:pt x="95" y="928"/>
                  </a:cubicBezTo>
                  <a:cubicBezTo>
                    <a:pt x="19" y="1118"/>
                    <a:pt x="1" y="1357"/>
                    <a:pt x="45" y="1593"/>
                  </a:cubicBezTo>
                  <a:lnTo>
                    <a:pt x="824" y="5705"/>
                  </a:lnTo>
                  <a:cubicBezTo>
                    <a:pt x="909" y="6155"/>
                    <a:pt x="1198" y="6483"/>
                    <a:pt x="1492" y="6483"/>
                  </a:cubicBezTo>
                  <a:cubicBezTo>
                    <a:pt x="1519" y="6483"/>
                    <a:pt x="1546" y="6480"/>
                    <a:pt x="1573" y="6475"/>
                  </a:cubicBezTo>
                  <a:lnTo>
                    <a:pt x="4311" y="5902"/>
                  </a:lnTo>
                  <a:cubicBezTo>
                    <a:pt x="4466" y="5871"/>
                    <a:pt x="4595" y="5745"/>
                    <a:pt x="4672" y="5556"/>
                  </a:cubicBezTo>
                  <a:cubicBezTo>
                    <a:pt x="4748" y="5365"/>
                    <a:pt x="4766" y="5126"/>
                    <a:pt x="4722" y="4890"/>
                  </a:cubicBezTo>
                  <a:lnTo>
                    <a:pt x="3943" y="780"/>
                  </a:lnTo>
                  <a:cubicBezTo>
                    <a:pt x="3858" y="328"/>
                    <a:pt x="3569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52"/>
            <p:cNvSpPr/>
            <p:nvPr/>
          </p:nvSpPr>
          <p:spPr>
            <a:xfrm>
              <a:off x="5496425" y="3749850"/>
              <a:ext cx="119100" cy="162100"/>
            </a:xfrm>
            <a:custGeom>
              <a:avLst/>
              <a:gdLst/>
              <a:ahLst/>
              <a:cxnLst/>
              <a:rect l="l" t="t" r="r" b="b"/>
              <a:pathLst>
                <a:path w="4764" h="6484" extrusionOk="0">
                  <a:moveTo>
                    <a:pt x="3275" y="1"/>
                  </a:moveTo>
                  <a:cubicBezTo>
                    <a:pt x="3248" y="1"/>
                    <a:pt x="3221" y="4"/>
                    <a:pt x="3194" y="9"/>
                  </a:cubicBezTo>
                  <a:lnTo>
                    <a:pt x="454" y="582"/>
                  </a:lnTo>
                  <a:cubicBezTo>
                    <a:pt x="301" y="613"/>
                    <a:pt x="172" y="739"/>
                    <a:pt x="95" y="928"/>
                  </a:cubicBezTo>
                  <a:cubicBezTo>
                    <a:pt x="18" y="1119"/>
                    <a:pt x="0" y="1358"/>
                    <a:pt x="45" y="1594"/>
                  </a:cubicBezTo>
                  <a:lnTo>
                    <a:pt x="824" y="5704"/>
                  </a:lnTo>
                  <a:cubicBezTo>
                    <a:pt x="909" y="6156"/>
                    <a:pt x="1197" y="6484"/>
                    <a:pt x="1490" y="6484"/>
                  </a:cubicBezTo>
                  <a:cubicBezTo>
                    <a:pt x="1517" y="6484"/>
                    <a:pt x="1543" y="6481"/>
                    <a:pt x="1569" y="6476"/>
                  </a:cubicBezTo>
                  <a:lnTo>
                    <a:pt x="4309" y="5903"/>
                  </a:lnTo>
                  <a:cubicBezTo>
                    <a:pt x="4463" y="5870"/>
                    <a:pt x="4591" y="5745"/>
                    <a:pt x="4669" y="5556"/>
                  </a:cubicBezTo>
                  <a:cubicBezTo>
                    <a:pt x="4746" y="5366"/>
                    <a:pt x="4763" y="5127"/>
                    <a:pt x="4719" y="4891"/>
                  </a:cubicBezTo>
                  <a:lnTo>
                    <a:pt x="3941" y="779"/>
                  </a:lnTo>
                  <a:cubicBezTo>
                    <a:pt x="3856" y="329"/>
                    <a:pt x="3569" y="1"/>
                    <a:pt x="3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2" name="Google Shape;1092;p52"/>
          <p:cNvGrpSpPr/>
          <p:nvPr/>
        </p:nvGrpSpPr>
        <p:grpSpPr>
          <a:xfrm>
            <a:off x="7812825" y="1519863"/>
            <a:ext cx="164400" cy="515125"/>
            <a:chOff x="5791250" y="3025900"/>
            <a:chExt cx="164400" cy="515125"/>
          </a:xfrm>
        </p:grpSpPr>
        <p:sp>
          <p:nvSpPr>
            <p:cNvPr id="1093" name="Google Shape;1093;p52"/>
            <p:cNvSpPr/>
            <p:nvPr/>
          </p:nvSpPr>
          <p:spPr>
            <a:xfrm>
              <a:off x="5791250" y="3025925"/>
              <a:ext cx="164250" cy="515050"/>
            </a:xfrm>
            <a:custGeom>
              <a:avLst/>
              <a:gdLst/>
              <a:ahLst/>
              <a:cxnLst/>
              <a:rect l="l" t="t" r="r" b="b"/>
              <a:pathLst>
                <a:path w="6570" h="20602" extrusionOk="0">
                  <a:moveTo>
                    <a:pt x="739" y="367"/>
                  </a:moveTo>
                  <a:cubicBezTo>
                    <a:pt x="740" y="367"/>
                    <a:pt x="742" y="367"/>
                    <a:pt x="743" y="367"/>
                  </a:cubicBezTo>
                  <a:lnTo>
                    <a:pt x="1091" y="392"/>
                  </a:lnTo>
                  <a:cubicBezTo>
                    <a:pt x="1110" y="392"/>
                    <a:pt x="1130" y="403"/>
                    <a:pt x="1143" y="419"/>
                  </a:cubicBezTo>
                  <a:cubicBezTo>
                    <a:pt x="1156" y="436"/>
                    <a:pt x="1163" y="457"/>
                    <a:pt x="1163" y="479"/>
                  </a:cubicBezTo>
                  <a:lnTo>
                    <a:pt x="1151" y="855"/>
                  </a:lnTo>
                  <a:cubicBezTo>
                    <a:pt x="1151" y="900"/>
                    <a:pt x="1118" y="933"/>
                    <a:pt x="1079" y="933"/>
                  </a:cubicBezTo>
                  <a:cubicBezTo>
                    <a:pt x="1079" y="933"/>
                    <a:pt x="1078" y="933"/>
                    <a:pt x="1077" y="933"/>
                  </a:cubicBezTo>
                  <a:lnTo>
                    <a:pt x="729" y="908"/>
                  </a:lnTo>
                  <a:cubicBezTo>
                    <a:pt x="709" y="908"/>
                    <a:pt x="690" y="897"/>
                    <a:pt x="678" y="881"/>
                  </a:cubicBezTo>
                  <a:cubicBezTo>
                    <a:pt x="665" y="865"/>
                    <a:pt x="658" y="844"/>
                    <a:pt x="658" y="822"/>
                  </a:cubicBezTo>
                  <a:lnTo>
                    <a:pt x="669" y="444"/>
                  </a:lnTo>
                  <a:cubicBezTo>
                    <a:pt x="669" y="402"/>
                    <a:pt x="699" y="367"/>
                    <a:pt x="739" y="367"/>
                  </a:cubicBezTo>
                  <a:close/>
                  <a:moveTo>
                    <a:pt x="5894" y="632"/>
                  </a:moveTo>
                  <a:cubicBezTo>
                    <a:pt x="5895" y="632"/>
                    <a:pt x="5896" y="632"/>
                    <a:pt x="5897" y="632"/>
                  </a:cubicBezTo>
                  <a:lnTo>
                    <a:pt x="6246" y="658"/>
                  </a:lnTo>
                  <a:cubicBezTo>
                    <a:pt x="6266" y="659"/>
                    <a:pt x="6283" y="669"/>
                    <a:pt x="6298" y="686"/>
                  </a:cubicBezTo>
                  <a:cubicBezTo>
                    <a:pt x="6311" y="702"/>
                    <a:pt x="6318" y="724"/>
                    <a:pt x="6318" y="745"/>
                  </a:cubicBezTo>
                  <a:lnTo>
                    <a:pt x="6305" y="1120"/>
                  </a:lnTo>
                  <a:cubicBezTo>
                    <a:pt x="6305" y="1163"/>
                    <a:pt x="6274" y="1198"/>
                    <a:pt x="6236" y="1198"/>
                  </a:cubicBezTo>
                  <a:cubicBezTo>
                    <a:pt x="6234" y="1198"/>
                    <a:pt x="6231" y="1198"/>
                    <a:pt x="6229" y="1197"/>
                  </a:cubicBezTo>
                  <a:lnTo>
                    <a:pt x="5881" y="1173"/>
                  </a:lnTo>
                  <a:cubicBezTo>
                    <a:pt x="5863" y="1173"/>
                    <a:pt x="5844" y="1162"/>
                    <a:pt x="5831" y="1146"/>
                  </a:cubicBezTo>
                  <a:cubicBezTo>
                    <a:pt x="5818" y="1130"/>
                    <a:pt x="5811" y="1109"/>
                    <a:pt x="5811" y="1087"/>
                  </a:cubicBezTo>
                  <a:lnTo>
                    <a:pt x="5821" y="709"/>
                  </a:lnTo>
                  <a:cubicBezTo>
                    <a:pt x="5821" y="666"/>
                    <a:pt x="5854" y="632"/>
                    <a:pt x="5894" y="632"/>
                  </a:cubicBezTo>
                  <a:close/>
                  <a:moveTo>
                    <a:pt x="730" y="1233"/>
                  </a:moveTo>
                  <a:cubicBezTo>
                    <a:pt x="732" y="1233"/>
                    <a:pt x="733" y="1233"/>
                    <a:pt x="735" y="1233"/>
                  </a:cubicBezTo>
                  <a:lnTo>
                    <a:pt x="1081" y="1259"/>
                  </a:lnTo>
                  <a:cubicBezTo>
                    <a:pt x="1101" y="1259"/>
                    <a:pt x="1121" y="1269"/>
                    <a:pt x="1134" y="1285"/>
                  </a:cubicBezTo>
                  <a:cubicBezTo>
                    <a:pt x="1146" y="1302"/>
                    <a:pt x="1153" y="1323"/>
                    <a:pt x="1153" y="1345"/>
                  </a:cubicBezTo>
                  <a:lnTo>
                    <a:pt x="1143" y="1721"/>
                  </a:lnTo>
                  <a:cubicBezTo>
                    <a:pt x="1143" y="1765"/>
                    <a:pt x="1112" y="1799"/>
                    <a:pt x="1074" y="1799"/>
                  </a:cubicBezTo>
                  <a:cubicBezTo>
                    <a:pt x="1071" y="1799"/>
                    <a:pt x="1069" y="1799"/>
                    <a:pt x="1067" y="1799"/>
                  </a:cubicBezTo>
                  <a:lnTo>
                    <a:pt x="721" y="1774"/>
                  </a:lnTo>
                  <a:cubicBezTo>
                    <a:pt x="700" y="1774"/>
                    <a:pt x="680" y="1763"/>
                    <a:pt x="669" y="1747"/>
                  </a:cubicBezTo>
                  <a:cubicBezTo>
                    <a:pt x="656" y="1731"/>
                    <a:pt x="649" y="1710"/>
                    <a:pt x="649" y="1688"/>
                  </a:cubicBezTo>
                  <a:lnTo>
                    <a:pt x="659" y="1311"/>
                  </a:lnTo>
                  <a:cubicBezTo>
                    <a:pt x="659" y="1268"/>
                    <a:pt x="691" y="1233"/>
                    <a:pt x="730" y="1233"/>
                  </a:cubicBezTo>
                  <a:close/>
                  <a:moveTo>
                    <a:pt x="5887" y="1499"/>
                  </a:moveTo>
                  <a:cubicBezTo>
                    <a:pt x="5888" y="1499"/>
                    <a:pt x="5890" y="1499"/>
                    <a:pt x="5891" y="1500"/>
                  </a:cubicBezTo>
                  <a:lnTo>
                    <a:pt x="6239" y="1525"/>
                  </a:lnTo>
                  <a:cubicBezTo>
                    <a:pt x="6259" y="1525"/>
                    <a:pt x="6278" y="1535"/>
                    <a:pt x="6291" y="1552"/>
                  </a:cubicBezTo>
                  <a:cubicBezTo>
                    <a:pt x="6304" y="1568"/>
                    <a:pt x="6311" y="1590"/>
                    <a:pt x="6311" y="1611"/>
                  </a:cubicBezTo>
                  <a:lnTo>
                    <a:pt x="6299" y="1989"/>
                  </a:lnTo>
                  <a:cubicBezTo>
                    <a:pt x="6299" y="2031"/>
                    <a:pt x="6269" y="2065"/>
                    <a:pt x="6231" y="2065"/>
                  </a:cubicBezTo>
                  <a:cubicBezTo>
                    <a:pt x="6229" y="2065"/>
                    <a:pt x="6227" y="2065"/>
                    <a:pt x="6225" y="2065"/>
                  </a:cubicBezTo>
                  <a:lnTo>
                    <a:pt x="5877" y="2041"/>
                  </a:lnTo>
                  <a:cubicBezTo>
                    <a:pt x="5857" y="2041"/>
                    <a:pt x="5838" y="2029"/>
                    <a:pt x="5825" y="2013"/>
                  </a:cubicBezTo>
                  <a:cubicBezTo>
                    <a:pt x="5812" y="1998"/>
                    <a:pt x="5805" y="1976"/>
                    <a:pt x="5805" y="1955"/>
                  </a:cubicBezTo>
                  <a:lnTo>
                    <a:pt x="5817" y="1577"/>
                  </a:lnTo>
                  <a:cubicBezTo>
                    <a:pt x="5818" y="1534"/>
                    <a:pt x="5849" y="1499"/>
                    <a:pt x="5887" y="1499"/>
                  </a:cubicBezTo>
                  <a:close/>
                  <a:moveTo>
                    <a:pt x="715" y="2155"/>
                  </a:moveTo>
                  <a:cubicBezTo>
                    <a:pt x="717" y="2155"/>
                    <a:pt x="720" y="2155"/>
                    <a:pt x="722" y="2155"/>
                  </a:cubicBezTo>
                  <a:lnTo>
                    <a:pt x="1070" y="2180"/>
                  </a:lnTo>
                  <a:cubicBezTo>
                    <a:pt x="1088" y="2180"/>
                    <a:pt x="1108" y="2191"/>
                    <a:pt x="1121" y="2207"/>
                  </a:cubicBezTo>
                  <a:cubicBezTo>
                    <a:pt x="1134" y="2222"/>
                    <a:pt x="1141" y="2244"/>
                    <a:pt x="1141" y="2265"/>
                  </a:cubicBezTo>
                  <a:lnTo>
                    <a:pt x="1130" y="2645"/>
                  </a:lnTo>
                  <a:cubicBezTo>
                    <a:pt x="1130" y="2688"/>
                    <a:pt x="1099" y="2722"/>
                    <a:pt x="1062" y="2722"/>
                  </a:cubicBezTo>
                  <a:cubicBezTo>
                    <a:pt x="1060" y="2722"/>
                    <a:pt x="1058" y="2722"/>
                    <a:pt x="1056" y="2722"/>
                  </a:cubicBezTo>
                  <a:lnTo>
                    <a:pt x="708" y="2698"/>
                  </a:lnTo>
                  <a:cubicBezTo>
                    <a:pt x="688" y="2695"/>
                    <a:pt x="669" y="2685"/>
                    <a:pt x="656" y="2669"/>
                  </a:cubicBezTo>
                  <a:cubicBezTo>
                    <a:pt x="643" y="2652"/>
                    <a:pt x="636" y="2630"/>
                    <a:pt x="636" y="2609"/>
                  </a:cubicBezTo>
                  <a:lnTo>
                    <a:pt x="648" y="2232"/>
                  </a:lnTo>
                  <a:cubicBezTo>
                    <a:pt x="648" y="2189"/>
                    <a:pt x="677" y="2155"/>
                    <a:pt x="715" y="2155"/>
                  </a:cubicBezTo>
                  <a:close/>
                  <a:moveTo>
                    <a:pt x="5874" y="2421"/>
                  </a:moveTo>
                  <a:cubicBezTo>
                    <a:pt x="5875" y="2421"/>
                    <a:pt x="5876" y="2421"/>
                    <a:pt x="5877" y="2421"/>
                  </a:cubicBezTo>
                  <a:lnTo>
                    <a:pt x="6225" y="2447"/>
                  </a:lnTo>
                  <a:cubicBezTo>
                    <a:pt x="6245" y="2449"/>
                    <a:pt x="6263" y="2457"/>
                    <a:pt x="6276" y="2473"/>
                  </a:cubicBezTo>
                  <a:cubicBezTo>
                    <a:pt x="6289" y="2490"/>
                    <a:pt x="6296" y="2512"/>
                    <a:pt x="6296" y="2533"/>
                  </a:cubicBezTo>
                  <a:lnTo>
                    <a:pt x="6285" y="2910"/>
                  </a:lnTo>
                  <a:cubicBezTo>
                    <a:pt x="6285" y="2953"/>
                    <a:pt x="6254" y="2987"/>
                    <a:pt x="6217" y="2987"/>
                  </a:cubicBezTo>
                  <a:cubicBezTo>
                    <a:pt x="6215" y="2987"/>
                    <a:pt x="6213" y="2987"/>
                    <a:pt x="6210" y="2987"/>
                  </a:cubicBezTo>
                  <a:lnTo>
                    <a:pt x="5861" y="2963"/>
                  </a:lnTo>
                  <a:cubicBezTo>
                    <a:pt x="5844" y="2963"/>
                    <a:pt x="5824" y="2951"/>
                    <a:pt x="5811" y="2935"/>
                  </a:cubicBezTo>
                  <a:cubicBezTo>
                    <a:pt x="5798" y="2920"/>
                    <a:pt x="5791" y="2898"/>
                    <a:pt x="5791" y="2877"/>
                  </a:cubicBezTo>
                  <a:lnTo>
                    <a:pt x="5802" y="2499"/>
                  </a:lnTo>
                  <a:cubicBezTo>
                    <a:pt x="5802" y="2455"/>
                    <a:pt x="5835" y="2421"/>
                    <a:pt x="5874" y="2421"/>
                  </a:cubicBezTo>
                  <a:close/>
                  <a:moveTo>
                    <a:pt x="707" y="3037"/>
                  </a:moveTo>
                  <a:cubicBezTo>
                    <a:pt x="709" y="3037"/>
                    <a:pt x="710" y="3037"/>
                    <a:pt x="712" y="3037"/>
                  </a:cubicBezTo>
                  <a:lnTo>
                    <a:pt x="1058" y="3061"/>
                  </a:lnTo>
                  <a:cubicBezTo>
                    <a:pt x="1078" y="3064"/>
                    <a:pt x="1096" y="3074"/>
                    <a:pt x="1110" y="3091"/>
                  </a:cubicBezTo>
                  <a:cubicBezTo>
                    <a:pt x="1123" y="3107"/>
                    <a:pt x="1130" y="3129"/>
                    <a:pt x="1130" y="3150"/>
                  </a:cubicBezTo>
                  <a:lnTo>
                    <a:pt x="1120" y="3525"/>
                  </a:lnTo>
                  <a:cubicBezTo>
                    <a:pt x="1120" y="3568"/>
                    <a:pt x="1089" y="3603"/>
                    <a:pt x="1051" y="3603"/>
                  </a:cubicBezTo>
                  <a:cubicBezTo>
                    <a:pt x="1049" y="3603"/>
                    <a:pt x="1046" y="3603"/>
                    <a:pt x="1044" y="3602"/>
                  </a:cubicBezTo>
                  <a:lnTo>
                    <a:pt x="698" y="3578"/>
                  </a:lnTo>
                  <a:cubicBezTo>
                    <a:pt x="678" y="3578"/>
                    <a:pt x="659" y="3567"/>
                    <a:pt x="645" y="3551"/>
                  </a:cubicBezTo>
                  <a:cubicBezTo>
                    <a:pt x="632" y="3535"/>
                    <a:pt x="626" y="3514"/>
                    <a:pt x="626" y="3492"/>
                  </a:cubicBezTo>
                  <a:lnTo>
                    <a:pt x="636" y="3114"/>
                  </a:lnTo>
                  <a:cubicBezTo>
                    <a:pt x="636" y="3069"/>
                    <a:pt x="668" y="3037"/>
                    <a:pt x="707" y="3037"/>
                  </a:cubicBezTo>
                  <a:close/>
                  <a:moveTo>
                    <a:pt x="5866" y="3303"/>
                  </a:moveTo>
                  <a:cubicBezTo>
                    <a:pt x="5867" y="3303"/>
                    <a:pt x="5867" y="3303"/>
                    <a:pt x="5868" y="3303"/>
                  </a:cubicBezTo>
                  <a:lnTo>
                    <a:pt x="6216" y="3329"/>
                  </a:lnTo>
                  <a:cubicBezTo>
                    <a:pt x="6235" y="3330"/>
                    <a:pt x="6255" y="3342"/>
                    <a:pt x="6268" y="3358"/>
                  </a:cubicBezTo>
                  <a:cubicBezTo>
                    <a:pt x="6282" y="3373"/>
                    <a:pt x="6288" y="3395"/>
                    <a:pt x="6288" y="3416"/>
                  </a:cubicBezTo>
                  <a:lnTo>
                    <a:pt x="6275" y="3794"/>
                  </a:lnTo>
                  <a:cubicBezTo>
                    <a:pt x="6275" y="3837"/>
                    <a:pt x="6243" y="3872"/>
                    <a:pt x="6204" y="3872"/>
                  </a:cubicBezTo>
                  <a:cubicBezTo>
                    <a:pt x="6202" y="3872"/>
                    <a:pt x="6201" y="3872"/>
                    <a:pt x="6199" y="3872"/>
                  </a:cubicBezTo>
                  <a:lnTo>
                    <a:pt x="5853" y="3846"/>
                  </a:lnTo>
                  <a:cubicBezTo>
                    <a:pt x="5833" y="3844"/>
                    <a:pt x="5815" y="3833"/>
                    <a:pt x="5801" y="3817"/>
                  </a:cubicBezTo>
                  <a:cubicBezTo>
                    <a:pt x="5788" y="3801"/>
                    <a:pt x="5781" y="3780"/>
                    <a:pt x="5781" y="3758"/>
                  </a:cubicBezTo>
                  <a:lnTo>
                    <a:pt x="5791" y="3381"/>
                  </a:lnTo>
                  <a:cubicBezTo>
                    <a:pt x="5794" y="3337"/>
                    <a:pt x="5825" y="3303"/>
                    <a:pt x="5866" y="3303"/>
                  </a:cubicBezTo>
                  <a:close/>
                  <a:moveTo>
                    <a:pt x="683" y="3921"/>
                  </a:moveTo>
                  <a:cubicBezTo>
                    <a:pt x="686" y="3921"/>
                    <a:pt x="688" y="3921"/>
                    <a:pt x="690" y="3922"/>
                  </a:cubicBezTo>
                  <a:lnTo>
                    <a:pt x="1037" y="3946"/>
                  </a:lnTo>
                  <a:cubicBezTo>
                    <a:pt x="1057" y="3947"/>
                    <a:pt x="1074" y="3957"/>
                    <a:pt x="1088" y="3973"/>
                  </a:cubicBezTo>
                  <a:cubicBezTo>
                    <a:pt x="1101" y="3989"/>
                    <a:pt x="1108" y="4010"/>
                    <a:pt x="1108" y="4032"/>
                  </a:cubicBezTo>
                  <a:lnTo>
                    <a:pt x="1100" y="4411"/>
                  </a:lnTo>
                  <a:cubicBezTo>
                    <a:pt x="1100" y="4454"/>
                    <a:pt x="1068" y="4489"/>
                    <a:pt x="1029" y="4489"/>
                  </a:cubicBezTo>
                  <a:cubicBezTo>
                    <a:pt x="1027" y="4489"/>
                    <a:pt x="1026" y="4489"/>
                    <a:pt x="1024" y="4489"/>
                  </a:cubicBezTo>
                  <a:lnTo>
                    <a:pt x="676" y="4463"/>
                  </a:lnTo>
                  <a:cubicBezTo>
                    <a:pt x="656" y="4461"/>
                    <a:pt x="636" y="4451"/>
                    <a:pt x="623" y="4434"/>
                  </a:cubicBezTo>
                  <a:cubicBezTo>
                    <a:pt x="612" y="4418"/>
                    <a:pt x="602" y="4397"/>
                    <a:pt x="605" y="4375"/>
                  </a:cubicBezTo>
                  <a:lnTo>
                    <a:pt x="615" y="3998"/>
                  </a:lnTo>
                  <a:cubicBezTo>
                    <a:pt x="615" y="3954"/>
                    <a:pt x="645" y="3921"/>
                    <a:pt x="683" y="3921"/>
                  </a:cubicBezTo>
                  <a:close/>
                  <a:moveTo>
                    <a:pt x="5841" y="4189"/>
                  </a:moveTo>
                  <a:cubicBezTo>
                    <a:pt x="5842" y="4189"/>
                    <a:pt x="5844" y="4189"/>
                    <a:pt x="5845" y="4189"/>
                  </a:cubicBezTo>
                  <a:lnTo>
                    <a:pt x="6195" y="4212"/>
                  </a:lnTo>
                  <a:cubicBezTo>
                    <a:pt x="6212" y="4215"/>
                    <a:pt x="6232" y="4225"/>
                    <a:pt x="6245" y="4241"/>
                  </a:cubicBezTo>
                  <a:cubicBezTo>
                    <a:pt x="6256" y="4258"/>
                    <a:pt x="6263" y="4280"/>
                    <a:pt x="6263" y="4301"/>
                  </a:cubicBezTo>
                  <a:lnTo>
                    <a:pt x="6253" y="4678"/>
                  </a:lnTo>
                  <a:cubicBezTo>
                    <a:pt x="6253" y="4721"/>
                    <a:pt x="6223" y="4755"/>
                    <a:pt x="6184" y="4755"/>
                  </a:cubicBezTo>
                  <a:cubicBezTo>
                    <a:pt x="6182" y="4755"/>
                    <a:pt x="6180" y="4755"/>
                    <a:pt x="6178" y="4755"/>
                  </a:cubicBezTo>
                  <a:lnTo>
                    <a:pt x="5831" y="4730"/>
                  </a:lnTo>
                  <a:cubicBezTo>
                    <a:pt x="5811" y="4730"/>
                    <a:pt x="5791" y="4719"/>
                    <a:pt x="5780" y="4703"/>
                  </a:cubicBezTo>
                  <a:cubicBezTo>
                    <a:pt x="5767" y="4688"/>
                    <a:pt x="5760" y="4666"/>
                    <a:pt x="5760" y="4645"/>
                  </a:cubicBezTo>
                  <a:lnTo>
                    <a:pt x="5770" y="4267"/>
                  </a:lnTo>
                  <a:cubicBezTo>
                    <a:pt x="5770" y="4224"/>
                    <a:pt x="5801" y="4189"/>
                    <a:pt x="5841" y="4189"/>
                  </a:cubicBezTo>
                  <a:close/>
                  <a:moveTo>
                    <a:pt x="676" y="4789"/>
                  </a:moveTo>
                  <a:cubicBezTo>
                    <a:pt x="677" y="4789"/>
                    <a:pt x="678" y="4789"/>
                    <a:pt x="679" y="4789"/>
                  </a:cubicBezTo>
                  <a:lnTo>
                    <a:pt x="1027" y="4814"/>
                  </a:lnTo>
                  <a:cubicBezTo>
                    <a:pt x="1045" y="4814"/>
                    <a:pt x="1066" y="4825"/>
                    <a:pt x="1078" y="4841"/>
                  </a:cubicBezTo>
                  <a:cubicBezTo>
                    <a:pt x="1091" y="4856"/>
                    <a:pt x="1098" y="4878"/>
                    <a:pt x="1098" y="4899"/>
                  </a:cubicBezTo>
                  <a:lnTo>
                    <a:pt x="1087" y="5277"/>
                  </a:lnTo>
                  <a:cubicBezTo>
                    <a:pt x="1087" y="5321"/>
                    <a:pt x="1054" y="5355"/>
                    <a:pt x="1015" y="5355"/>
                  </a:cubicBezTo>
                  <a:cubicBezTo>
                    <a:pt x="1014" y="5355"/>
                    <a:pt x="1013" y="5355"/>
                    <a:pt x="1013" y="5355"/>
                  </a:cubicBezTo>
                  <a:lnTo>
                    <a:pt x="665" y="5329"/>
                  </a:lnTo>
                  <a:cubicBezTo>
                    <a:pt x="645" y="5329"/>
                    <a:pt x="626" y="5319"/>
                    <a:pt x="613" y="5303"/>
                  </a:cubicBezTo>
                  <a:cubicBezTo>
                    <a:pt x="600" y="5286"/>
                    <a:pt x="593" y="5264"/>
                    <a:pt x="593" y="5243"/>
                  </a:cubicBezTo>
                  <a:lnTo>
                    <a:pt x="605" y="4866"/>
                  </a:lnTo>
                  <a:cubicBezTo>
                    <a:pt x="605" y="4822"/>
                    <a:pt x="636" y="4789"/>
                    <a:pt x="676" y="4789"/>
                  </a:cubicBezTo>
                  <a:close/>
                  <a:moveTo>
                    <a:pt x="5832" y="5055"/>
                  </a:moveTo>
                  <a:cubicBezTo>
                    <a:pt x="5834" y="5055"/>
                    <a:pt x="5835" y="5055"/>
                    <a:pt x="5837" y="5055"/>
                  </a:cubicBezTo>
                  <a:lnTo>
                    <a:pt x="6183" y="5081"/>
                  </a:lnTo>
                  <a:cubicBezTo>
                    <a:pt x="6203" y="5081"/>
                    <a:pt x="6222" y="5091"/>
                    <a:pt x="6235" y="5107"/>
                  </a:cubicBezTo>
                  <a:cubicBezTo>
                    <a:pt x="6248" y="5124"/>
                    <a:pt x="6255" y="5146"/>
                    <a:pt x="6255" y="5167"/>
                  </a:cubicBezTo>
                  <a:lnTo>
                    <a:pt x="6246" y="5544"/>
                  </a:lnTo>
                  <a:cubicBezTo>
                    <a:pt x="6246" y="5588"/>
                    <a:pt x="6213" y="5621"/>
                    <a:pt x="6173" y="5621"/>
                  </a:cubicBezTo>
                  <a:cubicBezTo>
                    <a:pt x="6172" y="5621"/>
                    <a:pt x="6171" y="5621"/>
                    <a:pt x="6170" y="5621"/>
                  </a:cubicBezTo>
                  <a:lnTo>
                    <a:pt x="5821" y="5597"/>
                  </a:lnTo>
                  <a:cubicBezTo>
                    <a:pt x="5802" y="5597"/>
                    <a:pt x="5782" y="5585"/>
                    <a:pt x="5770" y="5569"/>
                  </a:cubicBezTo>
                  <a:cubicBezTo>
                    <a:pt x="5757" y="5554"/>
                    <a:pt x="5750" y="5532"/>
                    <a:pt x="5750" y="5511"/>
                  </a:cubicBezTo>
                  <a:lnTo>
                    <a:pt x="5761" y="5133"/>
                  </a:lnTo>
                  <a:cubicBezTo>
                    <a:pt x="5761" y="5090"/>
                    <a:pt x="5793" y="5055"/>
                    <a:pt x="5832" y="5055"/>
                  </a:cubicBezTo>
                  <a:close/>
                  <a:moveTo>
                    <a:pt x="662" y="5707"/>
                  </a:moveTo>
                  <a:cubicBezTo>
                    <a:pt x="663" y="5707"/>
                    <a:pt x="665" y="5707"/>
                    <a:pt x="666" y="5707"/>
                  </a:cubicBezTo>
                  <a:lnTo>
                    <a:pt x="1014" y="5731"/>
                  </a:lnTo>
                  <a:cubicBezTo>
                    <a:pt x="1034" y="5734"/>
                    <a:pt x="1051" y="5744"/>
                    <a:pt x="1066" y="5761"/>
                  </a:cubicBezTo>
                  <a:cubicBezTo>
                    <a:pt x="1078" y="5777"/>
                    <a:pt x="1086" y="5798"/>
                    <a:pt x="1086" y="5820"/>
                  </a:cubicBezTo>
                  <a:lnTo>
                    <a:pt x="1077" y="6198"/>
                  </a:lnTo>
                  <a:cubicBezTo>
                    <a:pt x="1077" y="6240"/>
                    <a:pt x="1045" y="6274"/>
                    <a:pt x="1008" y="6274"/>
                  </a:cubicBezTo>
                  <a:cubicBezTo>
                    <a:pt x="1005" y="6274"/>
                    <a:pt x="1003" y="6274"/>
                    <a:pt x="1001" y="6274"/>
                  </a:cubicBezTo>
                  <a:lnTo>
                    <a:pt x="652" y="6249"/>
                  </a:lnTo>
                  <a:cubicBezTo>
                    <a:pt x="632" y="6248"/>
                    <a:pt x="613" y="6236"/>
                    <a:pt x="600" y="6221"/>
                  </a:cubicBezTo>
                  <a:cubicBezTo>
                    <a:pt x="587" y="6205"/>
                    <a:pt x="580" y="6183"/>
                    <a:pt x="580" y="6162"/>
                  </a:cubicBezTo>
                  <a:lnTo>
                    <a:pt x="592" y="5784"/>
                  </a:lnTo>
                  <a:cubicBezTo>
                    <a:pt x="592" y="5741"/>
                    <a:pt x="624" y="5707"/>
                    <a:pt x="662" y="5707"/>
                  </a:cubicBezTo>
                  <a:close/>
                  <a:moveTo>
                    <a:pt x="5818" y="5973"/>
                  </a:moveTo>
                  <a:cubicBezTo>
                    <a:pt x="5819" y="5973"/>
                    <a:pt x="5821" y="5973"/>
                    <a:pt x="5823" y="5973"/>
                  </a:cubicBezTo>
                  <a:lnTo>
                    <a:pt x="6170" y="5999"/>
                  </a:lnTo>
                  <a:cubicBezTo>
                    <a:pt x="6190" y="6000"/>
                    <a:pt x="6210" y="6012"/>
                    <a:pt x="6223" y="6027"/>
                  </a:cubicBezTo>
                  <a:cubicBezTo>
                    <a:pt x="6235" y="6043"/>
                    <a:pt x="6242" y="6065"/>
                    <a:pt x="6242" y="6086"/>
                  </a:cubicBezTo>
                  <a:lnTo>
                    <a:pt x="6232" y="6463"/>
                  </a:lnTo>
                  <a:cubicBezTo>
                    <a:pt x="6232" y="6505"/>
                    <a:pt x="6200" y="6539"/>
                    <a:pt x="6161" y="6539"/>
                  </a:cubicBezTo>
                  <a:cubicBezTo>
                    <a:pt x="6159" y="6539"/>
                    <a:pt x="6158" y="6539"/>
                    <a:pt x="6156" y="6539"/>
                  </a:cubicBezTo>
                  <a:lnTo>
                    <a:pt x="5808" y="6514"/>
                  </a:lnTo>
                  <a:cubicBezTo>
                    <a:pt x="5788" y="6514"/>
                    <a:pt x="5768" y="6503"/>
                    <a:pt x="5755" y="6487"/>
                  </a:cubicBezTo>
                  <a:cubicBezTo>
                    <a:pt x="5744" y="6471"/>
                    <a:pt x="5737" y="6450"/>
                    <a:pt x="5737" y="6428"/>
                  </a:cubicBezTo>
                  <a:lnTo>
                    <a:pt x="5747" y="6050"/>
                  </a:lnTo>
                  <a:cubicBezTo>
                    <a:pt x="5748" y="6008"/>
                    <a:pt x="5779" y="5973"/>
                    <a:pt x="5818" y="5973"/>
                  </a:cubicBezTo>
                  <a:close/>
                  <a:moveTo>
                    <a:pt x="649" y="6593"/>
                  </a:moveTo>
                  <a:cubicBezTo>
                    <a:pt x="652" y="6593"/>
                    <a:pt x="654" y="6593"/>
                    <a:pt x="656" y="6593"/>
                  </a:cubicBezTo>
                  <a:lnTo>
                    <a:pt x="1003" y="6617"/>
                  </a:lnTo>
                  <a:cubicBezTo>
                    <a:pt x="1023" y="6620"/>
                    <a:pt x="1043" y="6630"/>
                    <a:pt x="1056" y="6646"/>
                  </a:cubicBezTo>
                  <a:cubicBezTo>
                    <a:pt x="1067" y="6663"/>
                    <a:pt x="1074" y="6685"/>
                    <a:pt x="1074" y="6706"/>
                  </a:cubicBezTo>
                  <a:lnTo>
                    <a:pt x="1064" y="7082"/>
                  </a:lnTo>
                  <a:cubicBezTo>
                    <a:pt x="1064" y="7127"/>
                    <a:pt x="1034" y="7160"/>
                    <a:pt x="995" y="7160"/>
                  </a:cubicBezTo>
                  <a:cubicBezTo>
                    <a:pt x="993" y="7160"/>
                    <a:pt x="991" y="7160"/>
                    <a:pt x="988" y="7160"/>
                  </a:cubicBezTo>
                  <a:lnTo>
                    <a:pt x="642" y="7135"/>
                  </a:lnTo>
                  <a:cubicBezTo>
                    <a:pt x="622" y="7133"/>
                    <a:pt x="602" y="7123"/>
                    <a:pt x="590" y="7107"/>
                  </a:cubicBezTo>
                  <a:cubicBezTo>
                    <a:pt x="577" y="7090"/>
                    <a:pt x="570" y="7068"/>
                    <a:pt x="570" y="7047"/>
                  </a:cubicBezTo>
                  <a:lnTo>
                    <a:pt x="580" y="6670"/>
                  </a:lnTo>
                  <a:cubicBezTo>
                    <a:pt x="580" y="6627"/>
                    <a:pt x="611" y="6593"/>
                    <a:pt x="649" y="6593"/>
                  </a:cubicBezTo>
                  <a:close/>
                  <a:moveTo>
                    <a:pt x="5808" y="6859"/>
                  </a:moveTo>
                  <a:cubicBezTo>
                    <a:pt x="5809" y="6859"/>
                    <a:pt x="5811" y="6859"/>
                    <a:pt x="5812" y="6859"/>
                  </a:cubicBezTo>
                  <a:lnTo>
                    <a:pt x="6160" y="6885"/>
                  </a:lnTo>
                  <a:cubicBezTo>
                    <a:pt x="6180" y="6886"/>
                    <a:pt x="6198" y="6896"/>
                    <a:pt x="6212" y="6914"/>
                  </a:cubicBezTo>
                  <a:cubicBezTo>
                    <a:pt x="6225" y="6929"/>
                    <a:pt x="6232" y="6951"/>
                    <a:pt x="6232" y="6972"/>
                  </a:cubicBezTo>
                  <a:lnTo>
                    <a:pt x="6220" y="7350"/>
                  </a:lnTo>
                  <a:cubicBezTo>
                    <a:pt x="6220" y="7392"/>
                    <a:pt x="6190" y="7426"/>
                    <a:pt x="6153" y="7426"/>
                  </a:cubicBezTo>
                  <a:cubicBezTo>
                    <a:pt x="6150" y="7426"/>
                    <a:pt x="6148" y="7426"/>
                    <a:pt x="6146" y="7426"/>
                  </a:cubicBezTo>
                  <a:lnTo>
                    <a:pt x="5798" y="7402"/>
                  </a:lnTo>
                  <a:cubicBezTo>
                    <a:pt x="5780" y="7400"/>
                    <a:pt x="5760" y="7389"/>
                    <a:pt x="5747" y="7373"/>
                  </a:cubicBezTo>
                  <a:cubicBezTo>
                    <a:pt x="5734" y="7357"/>
                    <a:pt x="5725" y="7336"/>
                    <a:pt x="5727" y="7314"/>
                  </a:cubicBezTo>
                  <a:lnTo>
                    <a:pt x="5738" y="6936"/>
                  </a:lnTo>
                  <a:cubicBezTo>
                    <a:pt x="5739" y="6891"/>
                    <a:pt x="5770" y="6859"/>
                    <a:pt x="5808" y="6859"/>
                  </a:cubicBezTo>
                  <a:close/>
                  <a:moveTo>
                    <a:pt x="629" y="7490"/>
                  </a:moveTo>
                  <a:cubicBezTo>
                    <a:pt x="630" y="7490"/>
                    <a:pt x="632" y="7490"/>
                    <a:pt x="633" y="7490"/>
                  </a:cubicBezTo>
                  <a:lnTo>
                    <a:pt x="980" y="7516"/>
                  </a:lnTo>
                  <a:cubicBezTo>
                    <a:pt x="1000" y="7518"/>
                    <a:pt x="1017" y="7529"/>
                    <a:pt x="1031" y="7545"/>
                  </a:cubicBezTo>
                  <a:cubicBezTo>
                    <a:pt x="1044" y="7561"/>
                    <a:pt x="1051" y="7582"/>
                    <a:pt x="1051" y="7604"/>
                  </a:cubicBezTo>
                  <a:lnTo>
                    <a:pt x="1041" y="7980"/>
                  </a:lnTo>
                  <a:cubicBezTo>
                    <a:pt x="1041" y="8022"/>
                    <a:pt x="1010" y="8056"/>
                    <a:pt x="972" y="8056"/>
                  </a:cubicBezTo>
                  <a:cubicBezTo>
                    <a:pt x="970" y="8056"/>
                    <a:pt x="968" y="8056"/>
                    <a:pt x="965" y="8056"/>
                  </a:cubicBezTo>
                  <a:lnTo>
                    <a:pt x="619" y="8032"/>
                  </a:lnTo>
                  <a:cubicBezTo>
                    <a:pt x="599" y="8032"/>
                    <a:pt x="579" y="8020"/>
                    <a:pt x="566" y="8004"/>
                  </a:cubicBezTo>
                  <a:cubicBezTo>
                    <a:pt x="554" y="7989"/>
                    <a:pt x="547" y="7967"/>
                    <a:pt x="547" y="7946"/>
                  </a:cubicBezTo>
                  <a:lnTo>
                    <a:pt x="557" y="7568"/>
                  </a:lnTo>
                  <a:cubicBezTo>
                    <a:pt x="557" y="7525"/>
                    <a:pt x="589" y="7490"/>
                    <a:pt x="629" y="7490"/>
                  </a:cubicBezTo>
                  <a:close/>
                  <a:moveTo>
                    <a:pt x="5782" y="7761"/>
                  </a:moveTo>
                  <a:cubicBezTo>
                    <a:pt x="5784" y="7761"/>
                    <a:pt x="5785" y="7761"/>
                    <a:pt x="5787" y="7761"/>
                  </a:cubicBezTo>
                  <a:lnTo>
                    <a:pt x="6135" y="7787"/>
                  </a:lnTo>
                  <a:cubicBezTo>
                    <a:pt x="6155" y="7787"/>
                    <a:pt x="6173" y="7797"/>
                    <a:pt x="6188" y="7813"/>
                  </a:cubicBezTo>
                  <a:cubicBezTo>
                    <a:pt x="6199" y="7830"/>
                    <a:pt x="6206" y="7851"/>
                    <a:pt x="6206" y="7873"/>
                  </a:cubicBezTo>
                  <a:lnTo>
                    <a:pt x="6192" y="8249"/>
                  </a:lnTo>
                  <a:cubicBezTo>
                    <a:pt x="6192" y="8292"/>
                    <a:pt x="6161" y="8327"/>
                    <a:pt x="6124" y="8327"/>
                  </a:cubicBezTo>
                  <a:cubicBezTo>
                    <a:pt x="6122" y="8327"/>
                    <a:pt x="6120" y="8327"/>
                    <a:pt x="6117" y="8326"/>
                  </a:cubicBezTo>
                  <a:lnTo>
                    <a:pt x="5770" y="8302"/>
                  </a:lnTo>
                  <a:cubicBezTo>
                    <a:pt x="5752" y="8302"/>
                    <a:pt x="5732" y="8291"/>
                    <a:pt x="5719" y="8275"/>
                  </a:cubicBezTo>
                  <a:cubicBezTo>
                    <a:pt x="5708" y="8259"/>
                    <a:pt x="5701" y="8238"/>
                    <a:pt x="5701" y="8216"/>
                  </a:cubicBezTo>
                  <a:lnTo>
                    <a:pt x="5711" y="7838"/>
                  </a:lnTo>
                  <a:cubicBezTo>
                    <a:pt x="5711" y="7796"/>
                    <a:pt x="5743" y="7761"/>
                    <a:pt x="5782" y="7761"/>
                  </a:cubicBezTo>
                  <a:close/>
                  <a:moveTo>
                    <a:pt x="617" y="8361"/>
                  </a:moveTo>
                  <a:cubicBezTo>
                    <a:pt x="619" y="8361"/>
                    <a:pt x="621" y="8361"/>
                    <a:pt x="623" y="8361"/>
                  </a:cubicBezTo>
                  <a:lnTo>
                    <a:pt x="971" y="8384"/>
                  </a:lnTo>
                  <a:cubicBezTo>
                    <a:pt x="991" y="8385"/>
                    <a:pt x="1008" y="8397"/>
                    <a:pt x="1023" y="8412"/>
                  </a:cubicBezTo>
                  <a:cubicBezTo>
                    <a:pt x="1035" y="8428"/>
                    <a:pt x="1044" y="8450"/>
                    <a:pt x="1043" y="8471"/>
                  </a:cubicBezTo>
                  <a:lnTo>
                    <a:pt x="1031" y="8850"/>
                  </a:lnTo>
                  <a:cubicBezTo>
                    <a:pt x="1031" y="8895"/>
                    <a:pt x="998" y="8928"/>
                    <a:pt x="959" y="8928"/>
                  </a:cubicBezTo>
                  <a:cubicBezTo>
                    <a:pt x="958" y="8928"/>
                    <a:pt x="958" y="8928"/>
                    <a:pt x="957" y="8928"/>
                  </a:cubicBezTo>
                  <a:lnTo>
                    <a:pt x="609" y="8903"/>
                  </a:lnTo>
                  <a:cubicBezTo>
                    <a:pt x="590" y="8901"/>
                    <a:pt x="572" y="8891"/>
                    <a:pt x="557" y="8875"/>
                  </a:cubicBezTo>
                  <a:cubicBezTo>
                    <a:pt x="544" y="8858"/>
                    <a:pt x="537" y="8836"/>
                    <a:pt x="537" y="8815"/>
                  </a:cubicBezTo>
                  <a:lnTo>
                    <a:pt x="549" y="8437"/>
                  </a:lnTo>
                  <a:cubicBezTo>
                    <a:pt x="549" y="8395"/>
                    <a:pt x="579" y="8361"/>
                    <a:pt x="617" y="8361"/>
                  </a:cubicBezTo>
                  <a:close/>
                  <a:moveTo>
                    <a:pt x="5775" y="8627"/>
                  </a:moveTo>
                  <a:cubicBezTo>
                    <a:pt x="5776" y="8627"/>
                    <a:pt x="5778" y="8627"/>
                    <a:pt x="5780" y="8627"/>
                  </a:cubicBezTo>
                  <a:lnTo>
                    <a:pt x="6126" y="8653"/>
                  </a:lnTo>
                  <a:cubicBezTo>
                    <a:pt x="6146" y="8653"/>
                    <a:pt x="6166" y="8663"/>
                    <a:pt x="6178" y="8679"/>
                  </a:cubicBezTo>
                  <a:cubicBezTo>
                    <a:pt x="6190" y="8696"/>
                    <a:pt x="6198" y="8717"/>
                    <a:pt x="6198" y="8739"/>
                  </a:cubicBezTo>
                  <a:lnTo>
                    <a:pt x="6188" y="9115"/>
                  </a:lnTo>
                  <a:cubicBezTo>
                    <a:pt x="6188" y="9159"/>
                    <a:pt x="6157" y="9193"/>
                    <a:pt x="6118" y="9193"/>
                  </a:cubicBezTo>
                  <a:cubicBezTo>
                    <a:pt x="6116" y="9193"/>
                    <a:pt x="6114" y="9193"/>
                    <a:pt x="6112" y="9193"/>
                  </a:cubicBezTo>
                  <a:lnTo>
                    <a:pt x="5765" y="9168"/>
                  </a:lnTo>
                  <a:cubicBezTo>
                    <a:pt x="5745" y="9168"/>
                    <a:pt x="5725" y="9157"/>
                    <a:pt x="5712" y="9141"/>
                  </a:cubicBezTo>
                  <a:cubicBezTo>
                    <a:pt x="5701" y="9125"/>
                    <a:pt x="5694" y="9104"/>
                    <a:pt x="5694" y="9082"/>
                  </a:cubicBezTo>
                  <a:lnTo>
                    <a:pt x="5704" y="8704"/>
                  </a:lnTo>
                  <a:cubicBezTo>
                    <a:pt x="5704" y="8662"/>
                    <a:pt x="5736" y="8627"/>
                    <a:pt x="5775" y="8627"/>
                  </a:cubicBezTo>
                  <a:close/>
                  <a:moveTo>
                    <a:pt x="606" y="9278"/>
                  </a:moveTo>
                  <a:cubicBezTo>
                    <a:pt x="607" y="9278"/>
                    <a:pt x="608" y="9278"/>
                    <a:pt x="609" y="9278"/>
                  </a:cubicBezTo>
                  <a:lnTo>
                    <a:pt x="957" y="9304"/>
                  </a:lnTo>
                  <a:cubicBezTo>
                    <a:pt x="977" y="9306"/>
                    <a:pt x="995" y="9314"/>
                    <a:pt x="1008" y="9333"/>
                  </a:cubicBezTo>
                  <a:cubicBezTo>
                    <a:pt x="1023" y="9349"/>
                    <a:pt x="1028" y="9370"/>
                    <a:pt x="1028" y="9392"/>
                  </a:cubicBezTo>
                  <a:lnTo>
                    <a:pt x="1020" y="9767"/>
                  </a:lnTo>
                  <a:cubicBezTo>
                    <a:pt x="1020" y="9810"/>
                    <a:pt x="988" y="9844"/>
                    <a:pt x="950" y="9844"/>
                  </a:cubicBezTo>
                  <a:cubicBezTo>
                    <a:pt x="948" y="9844"/>
                    <a:pt x="946" y="9844"/>
                    <a:pt x="944" y="9844"/>
                  </a:cubicBezTo>
                  <a:lnTo>
                    <a:pt x="595" y="9820"/>
                  </a:lnTo>
                  <a:cubicBezTo>
                    <a:pt x="576" y="9817"/>
                    <a:pt x="557" y="9808"/>
                    <a:pt x="543" y="9792"/>
                  </a:cubicBezTo>
                  <a:cubicBezTo>
                    <a:pt x="530" y="9777"/>
                    <a:pt x="523" y="9755"/>
                    <a:pt x="523" y="9734"/>
                  </a:cubicBezTo>
                  <a:lnTo>
                    <a:pt x="534" y="9356"/>
                  </a:lnTo>
                  <a:cubicBezTo>
                    <a:pt x="534" y="9312"/>
                    <a:pt x="567" y="9278"/>
                    <a:pt x="606" y="9278"/>
                  </a:cubicBezTo>
                  <a:close/>
                  <a:moveTo>
                    <a:pt x="5760" y="9547"/>
                  </a:moveTo>
                  <a:cubicBezTo>
                    <a:pt x="5762" y="9547"/>
                    <a:pt x="5764" y="9547"/>
                    <a:pt x="5767" y="9548"/>
                  </a:cubicBezTo>
                  <a:lnTo>
                    <a:pt x="6113" y="9572"/>
                  </a:lnTo>
                  <a:cubicBezTo>
                    <a:pt x="6133" y="9573"/>
                    <a:pt x="6153" y="9585"/>
                    <a:pt x="6166" y="9601"/>
                  </a:cubicBezTo>
                  <a:cubicBezTo>
                    <a:pt x="6180" y="9616"/>
                    <a:pt x="6188" y="9638"/>
                    <a:pt x="6185" y="9659"/>
                  </a:cubicBezTo>
                  <a:lnTo>
                    <a:pt x="6175" y="10036"/>
                  </a:lnTo>
                  <a:cubicBezTo>
                    <a:pt x="6175" y="10080"/>
                    <a:pt x="6143" y="10113"/>
                    <a:pt x="6104" y="10113"/>
                  </a:cubicBezTo>
                  <a:cubicBezTo>
                    <a:pt x="6102" y="10113"/>
                    <a:pt x="6100" y="10113"/>
                    <a:pt x="6099" y="10113"/>
                  </a:cubicBezTo>
                  <a:lnTo>
                    <a:pt x="5752" y="10089"/>
                  </a:lnTo>
                  <a:cubicBezTo>
                    <a:pt x="5732" y="10087"/>
                    <a:pt x="5712" y="10077"/>
                    <a:pt x="5701" y="10060"/>
                  </a:cubicBezTo>
                  <a:cubicBezTo>
                    <a:pt x="5688" y="10044"/>
                    <a:pt x="5681" y="10023"/>
                    <a:pt x="5681" y="10001"/>
                  </a:cubicBezTo>
                  <a:lnTo>
                    <a:pt x="5691" y="9623"/>
                  </a:lnTo>
                  <a:cubicBezTo>
                    <a:pt x="5691" y="9582"/>
                    <a:pt x="5722" y="9547"/>
                    <a:pt x="5760" y="9547"/>
                  </a:cubicBezTo>
                  <a:close/>
                  <a:moveTo>
                    <a:pt x="598" y="10166"/>
                  </a:moveTo>
                  <a:cubicBezTo>
                    <a:pt x="599" y="10166"/>
                    <a:pt x="599" y="10166"/>
                    <a:pt x="600" y="10166"/>
                  </a:cubicBezTo>
                  <a:lnTo>
                    <a:pt x="948" y="10192"/>
                  </a:lnTo>
                  <a:cubicBezTo>
                    <a:pt x="967" y="10193"/>
                    <a:pt x="987" y="10202"/>
                    <a:pt x="1000" y="10218"/>
                  </a:cubicBezTo>
                  <a:cubicBezTo>
                    <a:pt x="1013" y="10235"/>
                    <a:pt x="1020" y="10256"/>
                    <a:pt x="1020" y="10278"/>
                  </a:cubicBezTo>
                  <a:lnTo>
                    <a:pt x="1008" y="10657"/>
                  </a:lnTo>
                  <a:cubicBezTo>
                    <a:pt x="1008" y="10700"/>
                    <a:pt x="977" y="10733"/>
                    <a:pt x="938" y="10733"/>
                  </a:cubicBezTo>
                  <a:cubicBezTo>
                    <a:pt x="937" y="10733"/>
                    <a:pt x="935" y="10733"/>
                    <a:pt x="934" y="10733"/>
                  </a:cubicBezTo>
                  <a:lnTo>
                    <a:pt x="586" y="10709"/>
                  </a:lnTo>
                  <a:cubicBezTo>
                    <a:pt x="566" y="10707"/>
                    <a:pt x="547" y="10696"/>
                    <a:pt x="534" y="10680"/>
                  </a:cubicBezTo>
                  <a:cubicBezTo>
                    <a:pt x="522" y="10664"/>
                    <a:pt x="514" y="10643"/>
                    <a:pt x="514" y="10621"/>
                  </a:cubicBezTo>
                  <a:lnTo>
                    <a:pt x="526" y="10243"/>
                  </a:lnTo>
                  <a:cubicBezTo>
                    <a:pt x="526" y="10200"/>
                    <a:pt x="557" y="10166"/>
                    <a:pt x="598" y="10166"/>
                  </a:cubicBezTo>
                  <a:close/>
                  <a:moveTo>
                    <a:pt x="5749" y="10431"/>
                  </a:moveTo>
                  <a:cubicBezTo>
                    <a:pt x="5751" y="10431"/>
                    <a:pt x="5752" y="10431"/>
                    <a:pt x="5754" y="10431"/>
                  </a:cubicBezTo>
                  <a:lnTo>
                    <a:pt x="6103" y="10455"/>
                  </a:lnTo>
                  <a:cubicBezTo>
                    <a:pt x="6123" y="10458"/>
                    <a:pt x="6142" y="10468"/>
                    <a:pt x="6155" y="10485"/>
                  </a:cubicBezTo>
                  <a:cubicBezTo>
                    <a:pt x="6168" y="10501"/>
                    <a:pt x="6176" y="10522"/>
                    <a:pt x="6175" y="10544"/>
                  </a:cubicBezTo>
                  <a:lnTo>
                    <a:pt x="6162" y="10919"/>
                  </a:lnTo>
                  <a:cubicBezTo>
                    <a:pt x="6162" y="10962"/>
                    <a:pt x="6131" y="10997"/>
                    <a:pt x="6093" y="10997"/>
                  </a:cubicBezTo>
                  <a:cubicBezTo>
                    <a:pt x="6090" y="10997"/>
                    <a:pt x="6088" y="10997"/>
                    <a:pt x="6086" y="10996"/>
                  </a:cubicBezTo>
                  <a:lnTo>
                    <a:pt x="5739" y="10972"/>
                  </a:lnTo>
                  <a:cubicBezTo>
                    <a:pt x="5719" y="10972"/>
                    <a:pt x="5701" y="10961"/>
                    <a:pt x="5688" y="10945"/>
                  </a:cubicBezTo>
                  <a:cubicBezTo>
                    <a:pt x="5675" y="10929"/>
                    <a:pt x="5668" y="10908"/>
                    <a:pt x="5668" y="10886"/>
                  </a:cubicBezTo>
                  <a:lnTo>
                    <a:pt x="5678" y="10508"/>
                  </a:lnTo>
                  <a:cubicBezTo>
                    <a:pt x="5678" y="10465"/>
                    <a:pt x="5710" y="10431"/>
                    <a:pt x="5749" y="10431"/>
                  </a:cubicBezTo>
                  <a:close/>
                  <a:moveTo>
                    <a:pt x="573" y="11048"/>
                  </a:moveTo>
                  <a:cubicBezTo>
                    <a:pt x="574" y="11048"/>
                    <a:pt x="576" y="11048"/>
                    <a:pt x="577" y="11048"/>
                  </a:cubicBezTo>
                  <a:lnTo>
                    <a:pt x="924" y="11072"/>
                  </a:lnTo>
                  <a:cubicBezTo>
                    <a:pt x="944" y="11074"/>
                    <a:pt x="962" y="11084"/>
                    <a:pt x="977" y="11101"/>
                  </a:cubicBezTo>
                  <a:cubicBezTo>
                    <a:pt x="988" y="11117"/>
                    <a:pt x="995" y="11138"/>
                    <a:pt x="995" y="11159"/>
                  </a:cubicBezTo>
                  <a:lnTo>
                    <a:pt x="984" y="11539"/>
                  </a:lnTo>
                  <a:cubicBezTo>
                    <a:pt x="984" y="11582"/>
                    <a:pt x="952" y="11616"/>
                    <a:pt x="913" y="11616"/>
                  </a:cubicBezTo>
                  <a:cubicBezTo>
                    <a:pt x="911" y="11616"/>
                    <a:pt x="910" y="11616"/>
                    <a:pt x="908" y="11616"/>
                  </a:cubicBezTo>
                  <a:lnTo>
                    <a:pt x="560" y="11590"/>
                  </a:lnTo>
                  <a:cubicBezTo>
                    <a:pt x="543" y="11589"/>
                    <a:pt x="523" y="11578"/>
                    <a:pt x="512" y="11562"/>
                  </a:cubicBezTo>
                  <a:cubicBezTo>
                    <a:pt x="499" y="11546"/>
                    <a:pt x="491" y="11525"/>
                    <a:pt x="491" y="11503"/>
                  </a:cubicBezTo>
                  <a:lnTo>
                    <a:pt x="502" y="11125"/>
                  </a:lnTo>
                  <a:cubicBezTo>
                    <a:pt x="502" y="11081"/>
                    <a:pt x="533" y="11048"/>
                    <a:pt x="573" y="11048"/>
                  </a:cubicBezTo>
                  <a:close/>
                  <a:moveTo>
                    <a:pt x="5726" y="11315"/>
                  </a:moveTo>
                  <a:cubicBezTo>
                    <a:pt x="5728" y="11315"/>
                    <a:pt x="5730" y="11315"/>
                    <a:pt x="5732" y="11316"/>
                  </a:cubicBezTo>
                  <a:lnTo>
                    <a:pt x="6082" y="11340"/>
                  </a:lnTo>
                  <a:cubicBezTo>
                    <a:pt x="6102" y="11340"/>
                    <a:pt x="6120" y="11351"/>
                    <a:pt x="6133" y="11367"/>
                  </a:cubicBezTo>
                  <a:cubicBezTo>
                    <a:pt x="6146" y="11383"/>
                    <a:pt x="6153" y="11404"/>
                    <a:pt x="6153" y="11426"/>
                  </a:cubicBezTo>
                  <a:lnTo>
                    <a:pt x="6140" y="11804"/>
                  </a:lnTo>
                  <a:cubicBezTo>
                    <a:pt x="6140" y="11847"/>
                    <a:pt x="6107" y="11881"/>
                    <a:pt x="6068" y="11881"/>
                  </a:cubicBezTo>
                  <a:cubicBezTo>
                    <a:pt x="6067" y="11881"/>
                    <a:pt x="6067" y="11881"/>
                    <a:pt x="6066" y="11881"/>
                  </a:cubicBezTo>
                  <a:lnTo>
                    <a:pt x="5718" y="11855"/>
                  </a:lnTo>
                  <a:cubicBezTo>
                    <a:pt x="5698" y="11855"/>
                    <a:pt x="5679" y="11845"/>
                    <a:pt x="5666" y="11828"/>
                  </a:cubicBezTo>
                  <a:cubicBezTo>
                    <a:pt x="5654" y="11812"/>
                    <a:pt x="5646" y="11791"/>
                    <a:pt x="5646" y="11769"/>
                  </a:cubicBezTo>
                  <a:lnTo>
                    <a:pt x="5658" y="11391"/>
                  </a:lnTo>
                  <a:cubicBezTo>
                    <a:pt x="5659" y="11349"/>
                    <a:pt x="5690" y="11315"/>
                    <a:pt x="5726" y="11315"/>
                  </a:cubicBezTo>
                  <a:close/>
                  <a:moveTo>
                    <a:pt x="564" y="11914"/>
                  </a:moveTo>
                  <a:cubicBezTo>
                    <a:pt x="566" y="11914"/>
                    <a:pt x="567" y="11914"/>
                    <a:pt x="569" y="11914"/>
                  </a:cubicBezTo>
                  <a:lnTo>
                    <a:pt x="915" y="11940"/>
                  </a:lnTo>
                  <a:cubicBezTo>
                    <a:pt x="935" y="11940"/>
                    <a:pt x="952" y="11950"/>
                    <a:pt x="967" y="11967"/>
                  </a:cubicBezTo>
                  <a:cubicBezTo>
                    <a:pt x="980" y="11983"/>
                    <a:pt x="987" y="12004"/>
                    <a:pt x="987" y="12026"/>
                  </a:cubicBezTo>
                  <a:lnTo>
                    <a:pt x="974" y="12403"/>
                  </a:lnTo>
                  <a:cubicBezTo>
                    <a:pt x="974" y="12446"/>
                    <a:pt x="942" y="12480"/>
                    <a:pt x="904" y="12480"/>
                  </a:cubicBezTo>
                  <a:cubicBezTo>
                    <a:pt x="903" y="12480"/>
                    <a:pt x="901" y="12479"/>
                    <a:pt x="899" y="12479"/>
                  </a:cubicBezTo>
                  <a:lnTo>
                    <a:pt x="552" y="12455"/>
                  </a:lnTo>
                  <a:cubicBezTo>
                    <a:pt x="534" y="12455"/>
                    <a:pt x="514" y="12444"/>
                    <a:pt x="502" y="12428"/>
                  </a:cubicBezTo>
                  <a:cubicBezTo>
                    <a:pt x="489" y="12412"/>
                    <a:pt x="483" y="12391"/>
                    <a:pt x="483" y="12369"/>
                  </a:cubicBezTo>
                  <a:lnTo>
                    <a:pt x="493" y="11991"/>
                  </a:lnTo>
                  <a:cubicBezTo>
                    <a:pt x="493" y="11949"/>
                    <a:pt x="525" y="11914"/>
                    <a:pt x="564" y="11914"/>
                  </a:cubicBezTo>
                  <a:close/>
                  <a:moveTo>
                    <a:pt x="5718" y="12183"/>
                  </a:moveTo>
                  <a:cubicBezTo>
                    <a:pt x="5721" y="12183"/>
                    <a:pt x="5723" y="12183"/>
                    <a:pt x="5725" y="12183"/>
                  </a:cubicBezTo>
                  <a:lnTo>
                    <a:pt x="6073" y="12207"/>
                  </a:lnTo>
                  <a:cubicBezTo>
                    <a:pt x="6092" y="12207"/>
                    <a:pt x="6112" y="12219"/>
                    <a:pt x="6125" y="12235"/>
                  </a:cubicBezTo>
                  <a:cubicBezTo>
                    <a:pt x="6139" y="12250"/>
                    <a:pt x="6145" y="12272"/>
                    <a:pt x="6145" y="12293"/>
                  </a:cubicBezTo>
                  <a:lnTo>
                    <a:pt x="6133" y="12671"/>
                  </a:lnTo>
                  <a:cubicBezTo>
                    <a:pt x="6133" y="12715"/>
                    <a:pt x="6100" y="12749"/>
                    <a:pt x="6061" y="12749"/>
                  </a:cubicBezTo>
                  <a:cubicBezTo>
                    <a:pt x="6060" y="12749"/>
                    <a:pt x="6060" y="12749"/>
                    <a:pt x="6059" y="12748"/>
                  </a:cubicBezTo>
                  <a:lnTo>
                    <a:pt x="5711" y="12723"/>
                  </a:lnTo>
                  <a:cubicBezTo>
                    <a:pt x="5691" y="12723"/>
                    <a:pt x="5674" y="12713"/>
                    <a:pt x="5659" y="12697"/>
                  </a:cubicBezTo>
                  <a:cubicBezTo>
                    <a:pt x="5646" y="12680"/>
                    <a:pt x="5639" y="12658"/>
                    <a:pt x="5639" y="12637"/>
                  </a:cubicBezTo>
                  <a:lnTo>
                    <a:pt x="5651" y="12260"/>
                  </a:lnTo>
                  <a:cubicBezTo>
                    <a:pt x="5651" y="12217"/>
                    <a:pt x="5680" y="12183"/>
                    <a:pt x="5718" y="12183"/>
                  </a:cubicBezTo>
                  <a:close/>
                  <a:moveTo>
                    <a:pt x="551" y="12836"/>
                  </a:moveTo>
                  <a:cubicBezTo>
                    <a:pt x="553" y="12836"/>
                    <a:pt x="554" y="12836"/>
                    <a:pt x="556" y="12836"/>
                  </a:cubicBezTo>
                  <a:lnTo>
                    <a:pt x="902" y="12862"/>
                  </a:lnTo>
                  <a:cubicBezTo>
                    <a:pt x="922" y="12862"/>
                    <a:pt x="942" y="12872"/>
                    <a:pt x="955" y="12887"/>
                  </a:cubicBezTo>
                  <a:cubicBezTo>
                    <a:pt x="967" y="12905"/>
                    <a:pt x="974" y="12926"/>
                    <a:pt x="974" y="12947"/>
                  </a:cubicBezTo>
                  <a:lnTo>
                    <a:pt x="965" y="13324"/>
                  </a:lnTo>
                  <a:cubicBezTo>
                    <a:pt x="964" y="13367"/>
                    <a:pt x="933" y="13402"/>
                    <a:pt x="895" y="13402"/>
                  </a:cubicBezTo>
                  <a:cubicBezTo>
                    <a:pt x="893" y="13402"/>
                    <a:pt x="890" y="13402"/>
                    <a:pt x="888" y="13401"/>
                  </a:cubicBezTo>
                  <a:lnTo>
                    <a:pt x="542" y="13377"/>
                  </a:lnTo>
                  <a:cubicBezTo>
                    <a:pt x="522" y="13377"/>
                    <a:pt x="502" y="13365"/>
                    <a:pt x="490" y="13350"/>
                  </a:cubicBezTo>
                  <a:cubicBezTo>
                    <a:pt x="477" y="13334"/>
                    <a:pt x="470" y="13313"/>
                    <a:pt x="470" y="13291"/>
                  </a:cubicBezTo>
                  <a:lnTo>
                    <a:pt x="480" y="12913"/>
                  </a:lnTo>
                  <a:cubicBezTo>
                    <a:pt x="480" y="12870"/>
                    <a:pt x="512" y="12836"/>
                    <a:pt x="551" y="12836"/>
                  </a:cubicBezTo>
                  <a:close/>
                  <a:moveTo>
                    <a:pt x="5706" y="13102"/>
                  </a:moveTo>
                  <a:cubicBezTo>
                    <a:pt x="5708" y="13102"/>
                    <a:pt x="5709" y="13102"/>
                    <a:pt x="5711" y="13102"/>
                  </a:cubicBezTo>
                  <a:lnTo>
                    <a:pt x="6059" y="13128"/>
                  </a:lnTo>
                  <a:cubicBezTo>
                    <a:pt x="6077" y="13128"/>
                    <a:pt x="6096" y="13138"/>
                    <a:pt x="6110" y="13155"/>
                  </a:cubicBezTo>
                  <a:cubicBezTo>
                    <a:pt x="6123" y="13171"/>
                    <a:pt x="6130" y="13192"/>
                    <a:pt x="6130" y="13214"/>
                  </a:cubicBezTo>
                  <a:lnTo>
                    <a:pt x="6119" y="13592"/>
                  </a:lnTo>
                  <a:cubicBezTo>
                    <a:pt x="6119" y="13634"/>
                    <a:pt x="6087" y="13668"/>
                    <a:pt x="6050" y="13668"/>
                  </a:cubicBezTo>
                  <a:cubicBezTo>
                    <a:pt x="6047" y="13668"/>
                    <a:pt x="6045" y="13668"/>
                    <a:pt x="6043" y="13668"/>
                  </a:cubicBezTo>
                  <a:lnTo>
                    <a:pt x="5697" y="13643"/>
                  </a:lnTo>
                  <a:cubicBezTo>
                    <a:pt x="5676" y="13643"/>
                    <a:pt x="5659" y="13632"/>
                    <a:pt x="5645" y="13616"/>
                  </a:cubicBezTo>
                  <a:cubicBezTo>
                    <a:pt x="5632" y="13600"/>
                    <a:pt x="5625" y="13579"/>
                    <a:pt x="5625" y="13557"/>
                  </a:cubicBezTo>
                  <a:lnTo>
                    <a:pt x="5636" y="13179"/>
                  </a:lnTo>
                  <a:cubicBezTo>
                    <a:pt x="5636" y="13137"/>
                    <a:pt x="5667" y="13102"/>
                    <a:pt x="5706" y="13102"/>
                  </a:cubicBezTo>
                  <a:close/>
                  <a:moveTo>
                    <a:pt x="538" y="13720"/>
                  </a:moveTo>
                  <a:cubicBezTo>
                    <a:pt x="540" y="13720"/>
                    <a:pt x="542" y="13720"/>
                    <a:pt x="544" y="13721"/>
                  </a:cubicBezTo>
                  <a:lnTo>
                    <a:pt x="892" y="13745"/>
                  </a:lnTo>
                  <a:cubicBezTo>
                    <a:pt x="912" y="13745"/>
                    <a:pt x="930" y="13756"/>
                    <a:pt x="944" y="13772"/>
                  </a:cubicBezTo>
                  <a:cubicBezTo>
                    <a:pt x="958" y="13788"/>
                    <a:pt x="965" y="13809"/>
                    <a:pt x="964" y="13831"/>
                  </a:cubicBezTo>
                  <a:lnTo>
                    <a:pt x="952" y="14209"/>
                  </a:lnTo>
                  <a:cubicBezTo>
                    <a:pt x="952" y="14251"/>
                    <a:pt x="921" y="14286"/>
                    <a:pt x="882" y="14286"/>
                  </a:cubicBezTo>
                  <a:cubicBezTo>
                    <a:pt x="881" y="14286"/>
                    <a:pt x="880" y="14286"/>
                    <a:pt x="878" y="14286"/>
                  </a:cubicBezTo>
                  <a:lnTo>
                    <a:pt x="530" y="14260"/>
                  </a:lnTo>
                  <a:cubicBezTo>
                    <a:pt x="512" y="14260"/>
                    <a:pt x="491" y="14250"/>
                    <a:pt x="479" y="14233"/>
                  </a:cubicBezTo>
                  <a:cubicBezTo>
                    <a:pt x="466" y="14217"/>
                    <a:pt x="459" y="14196"/>
                    <a:pt x="459" y="14174"/>
                  </a:cubicBezTo>
                  <a:lnTo>
                    <a:pt x="470" y="13796"/>
                  </a:lnTo>
                  <a:cubicBezTo>
                    <a:pt x="470" y="13754"/>
                    <a:pt x="501" y="13720"/>
                    <a:pt x="538" y="13720"/>
                  </a:cubicBezTo>
                  <a:close/>
                  <a:moveTo>
                    <a:pt x="5696" y="13986"/>
                  </a:moveTo>
                  <a:cubicBezTo>
                    <a:pt x="5698" y="13986"/>
                    <a:pt x="5700" y="13987"/>
                    <a:pt x="5702" y="13987"/>
                  </a:cubicBezTo>
                  <a:lnTo>
                    <a:pt x="6049" y="14011"/>
                  </a:lnTo>
                  <a:cubicBezTo>
                    <a:pt x="6069" y="14011"/>
                    <a:pt x="6087" y="14023"/>
                    <a:pt x="6102" y="14038"/>
                  </a:cubicBezTo>
                  <a:cubicBezTo>
                    <a:pt x="6113" y="14054"/>
                    <a:pt x="6120" y="14076"/>
                    <a:pt x="6120" y="14097"/>
                  </a:cubicBezTo>
                  <a:lnTo>
                    <a:pt x="6110" y="14475"/>
                  </a:lnTo>
                  <a:cubicBezTo>
                    <a:pt x="6110" y="14518"/>
                    <a:pt x="6078" y="14552"/>
                    <a:pt x="6039" y="14552"/>
                  </a:cubicBezTo>
                  <a:cubicBezTo>
                    <a:pt x="6037" y="14552"/>
                    <a:pt x="6036" y="14552"/>
                    <a:pt x="6034" y="14552"/>
                  </a:cubicBezTo>
                  <a:lnTo>
                    <a:pt x="5688" y="14526"/>
                  </a:lnTo>
                  <a:cubicBezTo>
                    <a:pt x="5668" y="14526"/>
                    <a:pt x="5648" y="14516"/>
                    <a:pt x="5636" y="14501"/>
                  </a:cubicBezTo>
                  <a:cubicBezTo>
                    <a:pt x="5624" y="14484"/>
                    <a:pt x="5616" y="14462"/>
                    <a:pt x="5616" y="14441"/>
                  </a:cubicBezTo>
                  <a:lnTo>
                    <a:pt x="5626" y="14064"/>
                  </a:lnTo>
                  <a:cubicBezTo>
                    <a:pt x="5626" y="14021"/>
                    <a:pt x="5657" y="13986"/>
                    <a:pt x="5696" y="13986"/>
                  </a:cubicBezTo>
                  <a:close/>
                  <a:moveTo>
                    <a:pt x="531" y="14472"/>
                  </a:moveTo>
                  <a:cubicBezTo>
                    <a:pt x="533" y="14472"/>
                    <a:pt x="534" y="14472"/>
                    <a:pt x="536" y="14472"/>
                  </a:cubicBezTo>
                  <a:lnTo>
                    <a:pt x="884" y="14496"/>
                  </a:lnTo>
                  <a:cubicBezTo>
                    <a:pt x="902" y="14498"/>
                    <a:pt x="922" y="14509"/>
                    <a:pt x="935" y="14525"/>
                  </a:cubicBezTo>
                  <a:cubicBezTo>
                    <a:pt x="948" y="14541"/>
                    <a:pt x="955" y="14562"/>
                    <a:pt x="955" y="14584"/>
                  </a:cubicBezTo>
                  <a:lnTo>
                    <a:pt x="944" y="14962"/>
                  </a:lnTo>
                  <a:cubicBezTo>
                    <a:pt x="944" y="15004"/>
                    <a:pt x="912" y="15039"/>
                    <a:pt x="874" y="15039"/>
                  </a:cubicBezTo>
                  <a:cubicBezTo>
                    <a:pt x="872" y="15039"/>
                    <a:pt x="871" y="15039"/>
                    <a:pt x="869" y="15039"/>
                  </a:cubicBezTo>
                  <a:lnTo>
                    <a:pt x="522" y="15013"/>
                  </a:lnTo>
                  <a:cubicBezTo>
                    <a:pt x="502" y="15013"/>
                    <a:pt x="483" y="15003"/>
                    <a:pt x="470" y="14987"/>
                  </a:cubicBezTo>
                  <a:cubicBezTo>
                    <a:pt x="457" y="14969"/>
                    <a:pt x="449" y="14947"/>
                    <a:pt x="450" y="14926"/>
                  </a:cubicBezTo>
                  <a:lnTo>
                    <a:pt x="461" y="14548"/>
                  </a:lnTo>
                  <a:cubicBezTo>
                    <a:pt x="461" y="14505"/>
                    <a:pt x="492" y="14472"/>
                    <a:pt x="531" y="14472"/>
                  </a:cubicBezTo>
                  <a:close/>
                  <a:moveTo>
                    <a:pt x="5690" y="14738"/>
                  </a:moveTo>
                  <a:cubicBezTo>
                    <a:pt x="5692" y="14738"/>
                    <a:pt x="5693" y="14738"/>
                    <a:pt x="5695" y="14738"/>
                  </a:cubicBezTo>
                  <a:lnTo>
                    <a:pt x="6042" y="14763"/>
                  </a:lnTo>
                  <a:cubicBezTo>
                    <a:pt x="6060" y="14766"/>
                    <a:pt x="6079" y="14776"/>
                    <a:pt x="6092" y="14791"/>
                  </a:cubicBezTo>
                  <a:cubicBezTo>
                    <a:pt x="6105" y="14808"/>
                    <a:pt x="6112" y="14830"/>
                    <a:pt x="6112" y="14851"/>
                  </a:cubicBezTo>
                  <a:lnTo>
                    <a:pt x="6105" y="15226"/>
                  </a:lnTo>
                  <a:cubicBezTo>
                    <a:pt x="6105" y="15270"/>
                    <a:pt x="6072" y="15304"/>
                    <a:pt x="6033" y="15304"/>
                  </a:cubicBezTo>
                  <a:cubicBezTo>
                    <a:pt x="6032" y="15304"/>
                    <a:pt x="6031" y="15304"/>
                    <a:pt x="6030" y="15304"/>
                  </a:cubicBezTo>
                  <a:lnTo>
                    <a:pt x="5681" y="15278"/>
                  </a:lnTo>
                  <a:cubicBezTo>
                    <a:pt x="5661" y="15278"/>
                    <a:pt x="5642" y="15268"/>
                    <a:pt x="5629" y="15252"/>
                  </a:cubicBezTo>
                  <a:cubicBezTo>
                    <a:pt x="5616" y="15235"/>
                    <a:pt x="5609" y="15214"/>
                    <a:pt x="5609" y="15192"/>
                  </a:cubicBezTo>
                  <a:lnTo>
                    <a:pt x="5619" y="14816"/>
                  </a:lnTo>
                  <a:cubicBezTo>
                    <a:pt x="5619" y="14772"/>
                    <a:pt x="5651" y="14738"/>
                    <a:pt x="5690" y="14738"/>
                  </a:cubicBezTo>
                  <a:close/>
                  <a:moveTo>
                    <a:pt x="525" y="15355"/>
                  </a:moveTo>
                  <a:cubicBezTo>
                    <a:pt x="526" y="15355"/>
                    <a:pt x="526" y="15355"/>
                    <a:pt x="527" y="15355"/>
                  </a:cubicBezTo>
                  <a:lnTo>
                    <a:pt x="874" y="15380"/>
                  </a:lnTo>
                  <a:cubicBezTo>
                    <a:pt x="894" y="15383"/>
                    <a:pt x="914" y="15393"/>
                    <a:pt x="927" y="15410"/>
                  </a:cubicBezTo>
                  <a:cubicBezTo>
                    <a:pt x="938" y="15425"/>
                    <a:pt x="945" y="15447"/>
                    <a:pt x="945" y="15468"/>
                  </a:cubicBezTo>
                  <a:lnTo>
                    <a:pt x="937" y="15846"/>
                  </a:lnTo>
                  <a:cubicBezTo>
                    <a:pt x="937" y="15888"/>
                    <a:pt x="906" y="15923"/>
                    <a:pt x="869" y="15923"/>
                  </a:cubicBezTo>
                  <a:cubicBezTo>
                    <a:pt x="867" y="15923"/>
                    <a:pt x="864" y="15922"/>
                    <a:pt x="862" y="15922"/>
                  </a:cubicBezTo>
                  <a:lnTo>
                    <a:pt x="513" y="15898"/>
                  </a:lnTo>
                  <a:cubicBezTo>
                    <a:pt x="493" y="15896"/>
                    <a:pt x="476" y="15885"/>
                    <a:pt x="461" y="15869"/>
                  </a:cubicBezTo>
                  <a:cubicBezTo>
                    <a:pt x="449" y="15853"/>
                    <a:pt x="441" y="15832"/>
                    <a:pt x="441" y="15811"/>
                  </a:cubicBezTo>
                  <a:lnTo>
                    <a:pt x="451" y="15433"/>
                  </a:lnTo>
                  <a:cubicBezTo>
                    <a:pt x="451" y="15389"/>
                    <a:pt x="484" y="15355"/>
                    <a:pt x="525" y="15355"/>
                  </a:cubicBezTo>
                  <a:close/>
                  <a:moveTo>
                    <a:pt x="5677" y="15624"/>
                  </a:moveTo>
                  <a:cubicBezTo>
                    <a:pt x="5679" y="15624"/>
                    <a:pt x="5681" y="15624"/>
                    <a:pt x="5684" y="15624"/>
                  </a:cubicBezTo>
                  <a:lnTo>
                    <a:pt x="6032" y="15649"/>
                  </a:lnTo>
                  <a:cubicBezTo>
                    <a:pt x="6049" y="15650"/>
                    <a:pt x="6069" y="15662"/>
                    <a:pt x="6082" y="15677"/>
                  </a:cubicBezTo>
                  <a:cubicBezTo>
                    <a:pt x="6095" y="15693"/>
                    <a:pt x="6102" y="15715"/>
                    <a:pt x="6102" y="15736"/>
                  </a:cubicBezTo>
                  <a:lnTo>
                    <a:pt x="6092" y="16113"/>
                  </a:lnTo>
                  <a:cubicBezTo>
                    <a:pt x="6092" y="16157"/>
                    <a:pt x="6061" y="16190"/>
                    <a:pt x="6022" y="16190"/>
                  </a:cubicBezTo>
                  <a:cubicBezTo>
                    <a:pt x="6020" y="16190"/>
                    <a:pt x="6019" y="16190"/>
                    <a:pt x="6017" y="16190"/>
                  </a:cubicBezTo>
                  <a:lnTo>
                    <a:pt x="5669" y="16164"/>
                  </a:lnTo>
                  <a:cubicBezTo>
                    <a:pt x="5651" y="16163"/>
                    <a:pt x="5632" y="16154"/>
                    <a:pt x="5618" y="16137"/>
                  </a:cubicBezTo>
                  <a:cubicBezTo>
                    <a:pt x="5605" y="16121"/>
                    <a:pt x="5598" y="16100"/>
                    <a:pt x="5598" y="16078"/>
                  </a:cubicBezTo>
                  <a:lnTo>
                    <a:pt x="5609" y="15700"/>
                  </a:lnTo>
                  <a:cubicBezTo>
                    <a:pt x="5609" y="15658"/>
                    <a:pt x="5640" y="15624"/>
                    <a:pt x="5677" y="15624"/>
                  </a:cubicBezTo>
                  <a:close/>
                  <a:moveTo>
                    <a:pt x="495" y="16241"/>
                  </a:moveTo>
                  <a:cubicBezTo>
                    <a:pt x="497" y="16241"/>
                    <a:pt x="499" y="16241"/>
                    <a:pt x="502" y="16241"/>
                  </a:cubicBezTo>
                  <a:lnTo>
                    <a:pt x="851" y="16266"/>
                  </a:lnTo>
                  <a:cubicBezTo>
                    <a:pt x="871" y="16266"/>
                    <a:pt x="889" y="16277"/>
                    <a:pt x="902" y="16293"/>
                  </a:cubicBezTo>
                  <a:cubicBezTo>
                    <a:pt x="915" y="16309"/>
                    <a:pt x="922" y="16330"/>
                    <a:pt x="922" y="16352"/>
                  </a:cubicBezTo>
                  <a:lnTo>
                    <a:pt x="909" y="16731"/>
                  </a:lnTo>
                  <a:cubicBezTo>
                    <a:pt x="909" y="16774"/>
                    <a:pt x="879" y="16809"/>
                    <a:pt x="842" y="16809"/>
                  </a:cubicBezTo>
                  <a:cubicBezTo>
                    <a:pt x="839" y="16809"/>
                    <a:pt x="837" y="16809"/>
                    <a:pt x="835" y="16808"/>
                  </a:cubicBezTo>
                  <a:lnTo>
                    <a:pt x="487" y="16784"/>
                  </a:lnTo>
                  <a:cubicBezTo>
                    <a:pt x="467" y="16784"/>
                    <a:pt x="449" y="16773"/>
                    <a:pt x="436" y="16757"/>
                  </a:cubicBezTo>
                  <a:cubicBezTo>
                    <a:pt x="423" y="16738"/>
                    <a:pt x="416" y="16717"/>
                    <a:pt x="416" y="16695"/>
                  </a:cubicBezTo>
                  <a:lnTo>
                    <a:pt x="427" y="16319"/>
                  </a:lnTo>
                  <a:cubicBezTo>
                    <a:pt x="427" y="16275"/>
                    <a:pt x="458" y="16241"/>
                    <a:pt x="495" y="16241"/>
                  </a:cubicBezTo>
                  <a:close/>
                  <a:moveTo>
                    <a:pt x="5653" y="16506"/>
                  </a:moveTo>
                  <a:cubicBezTo>
                    <a:pt x="5655" y="16506"/>
                    <a:pt x="5657" y="16506"/>
                    <a:pt x="5659" y="16506"/>
                  </a:cubicBezTo>
                  <a:lnTo>
                    <a:pt x="6006" y="16531"/>
                  </a:lnTo>
                  <a:cubicBezTo>
                    <a:pt x="6026" y="16533"/>
                    <a:pt x="6044" y="16543"/>
                    <a:pt x="6059" y="16559"/>
                  </a:cubicBezTo>
                  <a:cubicBezTo>
                    <a:pt x="6070" y="16576"/>
                    <a:pt x="6077" y="16598"/>
                    <a:pt x="6077" y="16619"/>
                  </a:cubicBezTo>
                  <a:lnTo>
                    <a:pt x="6067" y="16994"/>
                  </a:lnTo>
                  <a:cubicBezTo>
                    <a:pt x="6067" y="17037"/>
                    <a:pt x="6035" y="17072"/>
                    <a:pt x="5996" y="17072"/>
                  </a:cubicBezTo>
                  <a:cubicBezTo>
                    <a:pt x="5995" y="17072"/>
                    <a:pt x="5993" y="17072"/>
                    <a:pt x="5991" y="17072"/>
                  </a:cubicBezTo>
                  <a:lnTo>
                    <a:pt x="5645" y="17046"/>
                  </a:lnTo>
                  <a:cubicBezTo>
                    <a:pt x="5625" y="17046"/>
                    <a:pt x="5605" y="17036"/>
                    <a:pt x="5593" y="17020"/>
                  </a:cubicBezTo>
                  <a:cubicBezTo>
                    <a:pt x="5581" y="17003"/>
                    <a:pt x="5573" y="16982"/>
                    <a:pt x="5573" y="16960"/>
                  </a:cubicBezTo>
                  <a:lnTo>
                    <a:pt x="5583" y="16584"/>
                  </a:lnTo>
                  <a:cubicBezTo>
                    <a:pt x="5583" y="16540"/>
                    <a:pt x="5614" y="16506"/>
                    <a:pt x="5653" y="16506"/>
                  </a:cubicBezTo>
                  <a:close/>
                  <a:moveTo>
                    <a:pt x="486" y="17106"/>
                  </a:moveTo>
                  <a:cubicBezTo>
                    <a:pt x="488" y="17106"/>
                    <a:pt x="491" y="17106"/>
                    <a:pt x="493" y="17106"/>
                  </a:cubicBezTo>
                  <a:lnTo>
                    <a:pt x="842" y="17130"/>
                  </a:lnTo>
                  <a:cubicBezTo>
                    <a:pt x="862" y="17132"/>
                    <a:pt x="881" y="17143"/>
                    <a:pt x="894" y="17159"/>
                  </a:cubicBezTo>
                  <a:cubicBezTo>
                    <a:pt x="907" y="17175"/>
                    <a:pt x="914" y="17196"/>
                    <a:pt x="914" y="17218"/>
                  </a:cubicBezTo>
                  <a:lnTo>
                    <a:pt x="901" y="17594"/>
                  </a:lnTo>
                  <a:cubicBezTo>
                    <a:pt x="901" y="17638"/>
                    <a:pt x="868" y="17672"/>
                    <a:pt x="828" y="17672"/>
                  </a:cubicBezTo>
                  <a:cubicBezTo>
                    <a:pt x="827" y="17672"/>
                    <a:pt x="826" y="17672"/>
                    <a:pt x="825" y="17672"/>
                  </a:cubicBezTo>
                  <a:lnTo>
                    <a:pt x="479" y="17646"/>
                  </a:lnTo>
                  <a:cubicBezTo>
                    <a:pt x="459" y="17646"/>
                    <a:pt x="440" y="17636"/>
                    <a:pt x="427" y="17619"/>
                  </a:cubicBezTo>
                  <a:cubicBezTo>
                    <a:pt x="414" y="17603"/>
                    <a:pt x="407" y="17581"/>
                    <a:pt x="407" y="17560"/>
                  </a:cubicBezTo>
                  <a:lnTo>
                    <a:pt x="417" y="17182"/>
                  </a:lnTo>
                  <a:cubicBezTo>
                    <a:pt x="420" y="17140"/>
                    <a:pt x="448" y="17106"/>
                    <a:pt x="486" y="17106"/>
                  </a:cubicBezTo>
                  <a:close/>
                  <a:moveTo>
                    <a:pt x="5648" y="17375"/>
                  </a:moveTo>
                  <a:cubicBezTo>
                    <a:pt x="5649" y="17375"/>
                    <a:pt x="5651" y="17375"/>
                    <a:pt x="5652" y="17375"/>
                  </a:cubicBezTo>
                  <a:lnTo>
                    <a:pt x="5999" y="17401"/>
                  </a:lnTo>
                  <a:cubicBezTo>
                    <a:pt x="6019" y="17401"/>
                    <a:pt x="6039" y="17411"/>
                    <a:pt x="6052" y="17428"/>
                  </a:cubicBezTo>
                  <a:cubicBezTo>
                    <a:pt x="6063" y="17444"/>
                    <a:pt x="6070" y="17465"/>
                    <a:pt x="6070" y="17487"/>
                  </a:cubicBezTo>
                  <a:lnTo>
                    <a:pt x="6060" y="17865"/>
                  </a:lnTo>
                  <a:cubicBezTo>
                    <a:pt x="6059" y="17908"/>
                    <a:pt x="6029" y="17941"/>
                    <a:pt x="5991" y="17941"/>
                  </a:cubicBezTo>
                  <a:cubicBezTo>
                    <a:pt x="5989" y="17941"/>
                    <a:pt x="5987" y="17941"/>
                    <a:pt x="5984" y="17941"/>
                  </a:cubicBezTo>
                  <a:lnTo>
                    <a:pt x="5638" y="17916"/>
                  </a:lnTo>
                  <a:cubicBezTo>
                    <a:pt x="5618" y="17916"/>
                    <a:pt x="5598" y="17905"/>
                    <a:pt x="5586" y="17889"/>
                  </a:cubicBezTo>
                  <a:cubicBezTo>
                    <a:pt x="5573" y="17873"/>
                    <a:pt x="5566" y="17852"/>
                    <a:pt x="5566" y="17830"/>
                  </a:cubicBezTo>
                  <a:lnTo>
                    <a:pt x="5576" y="17453"/>
                  </a:lnTo>
                  <a:cubicBezTo>
                    <a:pt x="5576" y="17410"/>
                    <a:pt x="5608" y="17375"/>
                    <a:pt x="5648" y="17375"/>
                  </a:cubicBezTo>
                  <a:close/>
                  <a:moveTo>
                    <a:pt x="478" y="18026"/>
                  </a:moveTo>
                  <a:cubicBezTo>
                    <a:pt x="480" y="18026"/>
                    <a:pt x="481" y="18026"/>
                    <a:pt x="483" y="18027"/>
                  </a:cubicBezTo>
                  <a:lnTo>
                    <a:pt x="829" y="18051"/>
                  </a:lnTo>
                  <a:cubicBezTo>
                    <a:pt x="849" y="18052"/>
                    <a:pt x="869" y="18062"/>
                    <a:pt x="881" y="18080"/>
                  </a:cubicBezTo>
                  <a:cubicBezTo>
                    <a:pt x="894" y="18095"/>
                    <a:pt x="901" y="18117"/>
                    <a:pt x="901" y="18138"/>
                  </a:cubicBezTo>
                  <a:lnTo>
                    <a:pt x="891" y="18516"/>
                  </a:lnTo>
                  <a:cubicBezTo>
                    <a:pt x="891" y="18559"/>
                    <a:pt x="859" y="18592"/>
                    <a:pt x="820" y="18592"/>
                  </a:cubicBezTo>
                  <a:cubicBezTo>
                    <a:pt x="818" y="18592"/>
                    <a:pt x="817" y="18592"/>
                    <a:pt x="815" y="18592"/>
                  </a:cubicBezTo>
                  <a:lnTo>
                    <a:pt x="469" y="18568"/>
                  </a:lnTo>
                  <a:cubicBezTo>
                    <a:pt x="449" y="18568"/>
                    <a:pt x="428" y="18556"/>
                    <a:pt x="416" y="18540"/>
                  </a:cubicBezTo>
                  <a:cubicBezTo>
                    <a:pt x="404" y="18525"/>
                    <a:pt x="397" y="18503"/>
                    <a:pt x="397" y="18482"/>
                  </a:cubicBezTo>
                  <a:lnTo>
                    <a:pt x="407" y="18104"/>
                  </a:lnTo>
                  <a:cubicBezTo>
                    <a:pt x="407" y="18061"/>
                    <a:pt x="439" y="18026"/>
                    <a:pt x="478" y="18026"/>
                  </a:cubicBezTo>
                  <a:close/>
                  <a:moveTo>
                    <a:pt x="5631" y="18295"/>
                  </a:moveTo>
                  <a:cubicBezTo>
                    <a:pt x="5633" y="18295"/>
                    <a:pt x="5636" y="18295"/>
                    <a:pt x="5638" y="18296"/>
                  </a:cubicBezTo>
                  <a:lnTo>
                    <a:pt x="5984" y="18319"/>
                  </a:lnTo>
                  <a:cubicBezTo>
                    <a:pt x="6004" y="18320"/>
                    <a:pt x="6023" y="18331"/>
                    <a:pt x="6037" y="18347"/>
                  </a:cubicBezTo>
                  <a:cubicBezTo>
                    <a:pt x="6052" y="18363"/>
                    <a:pt x="6056" y="18384"/>
                    <a:pt x="6056" y="18406"/>
                  </a:cubicBezTo>
                  <a:lnTo>
                    <a:pt x="6046" y="18785"/>
                  </a:lnTo>
                  <a:cubicBezTo>
                    <a:pt x="6046" y="18829"/>
                    <a:pt x="6015" y="18863"/>
                    <a:pt x="5977" y="18863"/>
                  </a:cubicBezTo>
                  <a:cubicBezTo>
                    <a:pt x="5974" y="18863"/>
                    <a:pt x="5972" y="18863"/>
                    <a:pt x="5970" y="18863"/>
                  </a:cubicBezTo>
                  <a:lnTo>
                    <a:pt x="5624" y="18838"/>
                  </a:lnTo>
                  <a:cubicBezTo>
                    <a:pt x="5603" y="18835"/>
                    <a:pt x="5583" y="18825"/>
                    <a:pt x="5572" y="18810"/>
                  </a:cubicBezTo>
                  <a:cubicBezTo>
                    <a:pt x="5559" y="18792"/>
                    <a:pt x="5552" y="18771"/>
                    <a:pt x="5552" y="18749"/>
                  </a:cubicBezTo>
                  <a:lnTo>
                    <a:pt x="5562" y="18373"/>
                  </a:lnTo>
                  <a:cubicBezTo>
                    <a:pt x="5562" y="18330"/>
                    <a:pt x="5593" y="18295"/>
                    <a:pt x="5631" y="18295"/>
                  </a:cubicBezTo>
                  <a:close/>
                  <a:moveTo>
                    <a:pt x="465" y="18911"/>
                  </a:moveTo>
                  <a:cubicBezTo>
                    <a:pt x="467" y="18911"/>
                    <a:pt x="469" y="18911"/>
                    <a:pt x="471" y="18911"/>
                  </a:cubicBezTo>
                  <a:lnTo>
                    <a:pt x="819" y="18936"/>
                  </a:lnTo>
                  <a:cubicBezTo>
                    <a:pt x="838" y="18938"/>
                    <a:pt x="858" y="18948"/>
                    <a:pt x="871" y="18964"/>
                  </a:cubicBezTo>
                  <a:cubicBezTo>
                    <a:pt x="884" y="18981"/>
                    <a:pt x="891" y="19003"/>
                    <a:pt x="891" y="19024"/>
                  </a:cubicBezTo>
                  <a:lnTo>
                    <a:pt x="879" y="19401"/>
                  </a:lnTo>
                  <a:cubicBezTo>
                    <a:pt x="879" y="19446"/>
                    <a:pt x="846" y="19478"/>
                    <a:pt x="808" y="19478"/>
                  </a:cubicBezTo>
                  <a:cubicBezTo>
                    <a:pt x="807" y="19478"/>
                    <a:pt x="806" y="19478"/>
                    <a:pt x="805" y="19478"/>
                  </a:cubicBezTo>
                  <a:lnTo>
                    <a:pt x="457" y="19454"/>
                  </a:lnTo>
                  <a:cubicBezTo>
                    <a:pt x="437" y="19451"/>
                    <a:pt x="420" y="19441"/>
                    <a:pt x="406" y="19425"/>
                  </a:cubicBezTo>
                  <a:cubicBezTo>
                    <a:pt x="393" y="19408"/>
                    <a:pt x="384" y="19387"/>
                    <a:pt x="386" y="19365"/>
                  </a:cubicBezTo>
                  <a:lnTo>
                    <a:pt x="397" y="18989"/>
                  </a:lnTo>
                  <a:cubicBezTo>
                    <a:pt x="397" y="18945"/>
                    <a:pt x="426" y="18911"/>
                    <a:pt x="465" y="18911"/>
                  </a:cubicBezTo>
                  <a:close/>
                  <a:moveTo>
                    <a:pt x="5622" y="19179"/>
                  </a:moveTo>
                  <a:cubicBezTo>
                    <a:pt x="5623" y="19179"/>
                    <a:pt x="5625" y="19179"/>
                    <a:pt x="5626" y="19179"/>
                  </a:cubicBezTo>
                  <a:lnTo>
                    <a:pt x="5974" y="19205"/>
                  </a:lnTo>
                  <a:cubicBezTo>
                    <a:pt x="5994" y="19205"/>
                    <a:pt x="6011" y="19215"/>
                    <a:pt x="6026" y="19232"/>
                  </a:cubicBezTo>
                  <a:cubicBezTo>
                    <a:pt x="6040" y="19248"/>
                    <a:pt x="6047" y="19269"/>
                    <a:pt x="6046" y="19291"/>
                  </a:cubicBezTo>
                  <a:lnTo>
                    <a:pt x="6034" y="19669"/>
                  </a:lnTo>
                  <a:cubicBezTo>
                    <a:pt x="6034" y="19711"/>
                    <a:pt x="6003" y="19745"/>
                    <a:pt x="5965" y="19745"/>
                  </a:cubicBezTo>
                  <a:cubicBezTo>
                    <a:pt x="5963" y="19745"/>
                    <a:pt x="5962" y="19744"/>
                    <a:pt x="5960" y="19744"/>
                  </a:cubicBezTo>
                  <a:lnTo>
                    <a:pt x="5612" y="19720"/>
                  </a:lnTo>
                  <a:cubicBezTo>
                    <a:pt x="5593" y="19720"/>
                    <a:pt x="5573" y="19709"/>
                    <a:pt x="5561" y="19693"/>
                  </a:cubicBezTo>
                  <a:cubicBezTo>
                    <a:pt x="5548" y="19677"/>
                    <a:pt x="5541" y="19656"/>
                    <a:pt x="5541" y="19634"/>
                  </a:cubicBezTo>
                  <a:lnTo>
                    <a:pt x="5552" y="19256"/>
                  </a:lnTo>
                  <a:cubicBezTo>
                    <a:pt x="5552" y="19214"/>
                    <a:pt x="5584" y="19179"/>
                    <a:pt x="5622" y="19179"/>
                  </a:cubicBezTo>
                  <a:close/>
                  <a:moveTo>
                    <a:pt x="449" y="1"/>
                  </a:moveTo>
                  <a:lnTo>
                    <a:pt x="0" y="20300"/>
                  </a:lnTo>
                  <a:lnTo>
                    <a:pt x="6255" y="20602"/>
                  </a:lnTo>
                  <a:lnTo>
                    <a:pt x="6570" y="343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2"/>
            <p:cNvSpPr/>
            <p:nvPr/>
          </p:nvSpPr>
          <p:spPr>
            <a:xfrm>
              <a:off x="5823900" y="3033400"/>
              <a:ext cx="106950" cy="161125"/>
            </a:xfrm>
            <a:custGeom>
              <a:avLst/>
              <a:gdLst/>
              <a:ahLst/>
              <a:cxnLst/>
              <a:rect l="l" t="t" r="r" b="b"/>
              <a:pathLst>
                <a:path w="4278" h="6445" extrusionOk="0">
                  <a:moveTo>
                    <a:pt x="719" y="0"/>
                  </a:moveTo>
                  <a:cubicBezTo>
                    <a:pt x="388" y="0"/>
                    <a:pt x="111" y="403"/>
                    <a:pt x="102" y="916"/>
                  </a:cubicBezTo>
                  <a:lnTo>
                    <a:pt x="4" y="5298"/>
                  </a:lnTo>
                  <a:cubicBezTo>
                    <a:pt x="0" y="5550"/>
                    <a:pt x="59" y="5794"/>
                    <a:pt x="172" y="5979"/>
                  </a:cubicBezTo>
                  <a:cubicBezTo>
                    <a:pt x="282" y="6164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3" y="6445"/>
                    <a:pt x="3550" y="6445"/>
                    <a:pt x="3557" y="6445"/>
                  </a:cubicBezTo>
                  <a:cubicBezTo>
                    <a:pt x="3888" y="6445"/>
                    <a:pt x="4166" y="6041"/>
                    <a:pt x="4176" y="5528"/>
                  </a:cubicBezTo>
                  <a:lnTo>
                    <a:pt x="4273" y="1148"/>
                  </a:lnTo>
                  <a:cubicBezTo>
                    <a:pt x="4277" y="896"/>
                    <a:pt x="4219" y="649"/>
                    <a:pt x="4106" y="466"/>
                  </a:cubicBezTo>
                  <a:cubicBezTo>
                    <a:pt x="3995" y="281"/>
                    <a:pt x="3839" y="173"/>
                    <a:pt x="3675" y="163"/>
                  </a:cubicBezTo>
                  <a:lnTo>
                    <a:pt x="742" y="1"/>
                  </a:lnTo>
                  <a:cubicBezTo>
                    <a:pt x="734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2"/>
            <p:cNvSpPr/>
            <p:nvPr/>
          </p:nvSpPr>
          <p:spPr>
            <a:xfrm>
              <a:off x="5822175" y="3197350"/>
              <a:ext cx="107000" cy="161125"/>
            </a:xfrm>
            <a:custGeom>
              <a:avLst/>
              <a:gdLst/>
              <a:ahLst/>
              <a:cxnLst/>
              <a:rect l="l" t="t" r="r" b="b"/>
              <a:pathLst>
                <a:path w="4280" h="6445" extrusionOk="0">
                  <a:moveTo>
                    <a:pt x="719" y="0"/>
                  </a:moveTo>
                  <a:cubicBezTo>
                    <a:pt x="388" y="0"/>
                    <a:pt x="115" y="405"/>
                    <a:pt x="102" y="917"/>
                  </a:cubicBezTo>
                  <a:lnTo>
                    <a:pt x="6" y="5297"/>
                  </a:lnTo>
                  <a:cubicBezTo>
                    <a:pt x="0" y="5549"/>
                    <a:pt x="59" y="5794"/>
                    <a:pt x="172" y="5979"/>
                  </a:cubicBezTo>
                  <a:cubicBezTo>
                    <a:pt x="284" y="6163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4" y="6445"/>
                    <a:pt x="3552" y="6445"/>
                    <a:pt x="3560" y="6445"/>
                  </a:cubicBezTo>
                  <a:cubicBezTo>
                    <a:pt x="3892" y="6445"/>
                    <a:pt x="4165" y="6042"/>
                    <a:pt x="4178" y="5529"/>
                  </a:cubicBezTo>
                  <a:lnTo>
                    <a:pt x="4273" y="1147"/>
                  </a:lnTo>
                  <a:cubicBezTo>
                    <a:pt x="4279" y="895"/>
                    <a:pt x="4220" y="651"/>
                    <a:pt x="4107" y="466"/>
                  </a:cubicBezTo>
                  <a:cubicBezTo>
                    <a:pt x="3996" y="281"/>
                    <a:pt x="3841" y="173"/>
                    <a:pt x="3676" y="164"/>
                  </a:cubicBezTo>
                  <a:lnTo>
                    <a:pt x="743" y="1"/>
                  </a:lnTo>
                  <a:cubicBezTo>
                    <a:pt x="735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2"/>
            <p:cNvSpPr/>
            <p:nvPr/>
          </p:nvSpPr>
          <p:spPr>
            <a:xfrm>
              <a:off x="5818625" y="3362925"/>
              <a:ext cx="107000" cy="161225"/>
            </a:xfrm>
            <a:custGeom>
              <a:avLst/>
              <a:gdLst/>
              <a:ahLst/>
              <a:cxnLst/>
              <a:rect l="l" t="t" r="r" b="b"/>
              <a:pathLst>
                <a:path w="4280" h="6449" extrusionOk="0">
                  <a:moveTo>
                    <a:pt x="720" y="1"/>
                  </a:moveTo>
                  <a:cubicBezTo>
                    <a:pt x="388" y="1"/>
                    <a:pt x="115" y="406"/>
                    <a:pt x="104" y="918"/>
                  </a:cubicBezTo>
                  <a:lnTo>
                    <a:pt x="6" y="5298"/>
                  </a:lnTo>
                  <a:cubicBezTo>
                    <a:pt x="1" y="5551"/>
                    <a:pt x="61" y="5796"/>
                    <a:pt x="172" y="5981"/>
                  </a:cubicBezTo>
                  <a:cubicBezTo>
                    <a:pt x="285" y="6164"/>
                    <a:pt x="440" y="6274"/>
                    <a:pt x="605" y="6283"/>
                  </a:cubicBezTo>
                  <a:lnTo>
                    <a:pt x="3536" y="6448"/>
                  </a:lnTo>
                  <a:cubicBezTo>
                    <a:pt x="3544" y="6448"/>
                    <a:pt x="3552" y="6448"/>
                    <a:pt x="3560" y="6448"/>
                  </a:cubicBezTo>
                  <a:cubicBezTo>
                    <a:pt x="3892" y="6448"/>
                    <a:pt x="4167" y="6043"/>
                    <a:pt x="4178" y="5531"/>
                  </a:cubicBezTo>
                  <a:lnTo>
                    <a:pt x="4274" y="1150"/>
                  </a:lnTo>
                  <a:cubicBezTo>
                    <a:pt x="4279" y="896"/>
                    <a:pt x="4221" y="651"/>
                    <a:pt x="4108" y="467"/>
                  </a:cubicBezTo>
                  <a:cubicBezTo>
                    <a:pt x="3995" y="283"/>
                    <a:pt x="3841" y="173"/>
                    <a:pt x="3677" y="165"/>
                  </a:cubicBezTo>
                  <a:lnTo>
                    <a:pt x="744" y="1"/>
                  </a:lnTo>
                  <a:cubicBezTo>
                    <a:pt x="736" y="1"/>
                    <a:pt x="728" y="1"/>
                    <a:pt x="720" y="1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2"/>
            <p:cNvSpPr/>
            <p:nvPr/>
          </p:nvSpPr>
          <p:spPr>
            <a:xfrm>
              <a:off x="5796375" y="3025900"/>
              <a:ext cx="159275" cy="281925"/>
            </a:xfrm>
            <a:custGeom>
              <a:avLst/>
              <a:gdLst/>
              <a:ahLst/>
              <a:cxnLst/>
              <a:rect l="l" t="t" r="r" b="b"/>
              <a:pathLst>
                <a:path w="6371" h="11277" extrusionOk="0">
                  <a:moveTo>
                    <a:pt x="6023" y="5101"/>
                  </a:moveTo>
                  <a:cubicBezTo>
                    <a:pt x="6010" y="5089"/>
                    <a:pt x="5997" y="5082"/>
                    <a:pt x="5978" y="5079"/>
                  </a:cubicBezTo>
                  <a:lnTo>
                    <a:pt x="5632" y="5055"/>
                  </a:lnTo>
                  <a:cubicBezTo>
                    <a:pt x="5590" y="5051"/>
                    <a:pt x="5556" y="5087"/>
                    <a:pt x="5556" y="5132"/>
                  </a:cubicBezTo>
                  <a:lnTo>
                    <a:pt x="5545" y="5509"/>
                  </a:lnTo>
                  <a:cubicBezTo>
                    <a:pt x="5545" y="5530"/>
                    <a:pt x="5552" y="5552"/>
                    <a:pt x="5565" y="5569"/>
                  </a:cubicBezTo>
                  <a:cubicBezTo>
                    <a:pt x="5565" y="5569"/>
                    <a:pt x="5567" y="5569"/>
                    <a:pt x="5567" y="5570"/>
                  </a:cubicBezTo>
                  <a:lnTo>
                    <a:pt x="810" y="10443"/>
                  </a:lnTo>
                  <a:lnTo>
                    <a:pt x="816" y="10279"/>
                  </a:lnTo>
                  <a:cubicBezTo>
                    <a:pt x="816" y="10257"/>
                    <a:pt x="809" y="10236"/>
                    <a:pt x="796" y="10219"/>
                  </a:cubicBezTo>
                  <a:cubicBezTo>
                    <a:pt x="783" y="10203"/>
                    <a:pt x="765" y="10194"/>
                    <a:pt x="745" y="10193"/>
                  </a:cubicBezTo>
                  <a:lnTo>
                    <a:pt x="397" y="10167"/>
                  </a:lnTo>
                  <a:cubicBezTo>
                    <a:pt x="357" y="10166"/>
                    <a:pt x="322" y="10200"/>
                    <a:pt x="322" y="10244"/>
                  </a:cubicBezTo>
                  <a:lnTo>
                    <a:pt x="311" y="10622"/>
                  </a:lnTo>
                  <a:cubicBezTo>
                    <a:pt x="311" y="10644"/>
                    <a:pt x="318" y="10665"/>
                    <a:pt x="331" y="10681"/>
                  </a:cubicBezTo>
                  <a:cubicBezTo>
                    <a:pt x="344" y="10697"/>
                    <a:pt x="362" y="10708"/>
                    <a:pt x="382" y="10710"/>
                  </a:cubicBezTo>
                  <a:lnTo>
                    <a:pt x="544" y="10720"/>
                  </a:lnTo>
                  <a:lnTo>
                    <a:pt x="0" y="11276"/>
                  </a:lnTo>
                  <a:lnTo>
                    <a:pt x="248" y="0"/>
                  </a:lnTo>
                  <a:lnTo>
                    <a:pt x="6371" y="341"/>
                  </a:lnTo>
                  <a:lnTo>
                    <a:pt x="6300" y="4822"/>
                  </a:lnTo>
                  <a:close/>
                  <a:moveTo>
                    <a:pt x="329" y="9358"/>
                  </a:moveTo>
                  <a:lnTo>
                    <a:pt x="318" y="9736"/>
                  </a:lnTo>
                  <a:cubicBezTo>
                    <a:pt x="318" y="9758"/>
                    <a:pt x="325" y="9779"/>
                    <a:pt x="338" y="9795"/>
                  </a:cubicBezTo>
                  <a:cubicBezTo>
                    <a:pt x="352" y="9811"/>
                    <a:pt x="371" y="9821"/>
                    <a:pt x="390" y="9822"/>
                  </a:cubicBezTo>
                  <a:lnTo>
                    <a:pt x="739" y="9846"/>
                  </a:lnTo>
                  <a:cubicBezTo>
                    <a:pt x="779" y="9851"/>
                    <a:pt x="815" y="9815"/>
                    <a:pt x="815" y="9770"/>
                  </a:cubicBezTo>
                  <a:lnTo>
                    <a:pt x="825" y="9393"/>
                  </a:lnTo>
                  <a:cubicBezTo>
                    <a:pt x="825" y="9371"/>
                    <a:pt x="819" y="9350"/>
                    <a:pt x="805" y="9332"/>
                  </a:cubicBezTo>
                  <a:cubicBezTo>
                    <a:pt x="793" y="9315"/>
                    <a:pt x="773" y="9307"/>
                    <a:pt x="753" y="9304"/>
                  </a:cubicBezTo>
                  <a:lnTo>
                    <a:pt x="407" y="9279"/>
                  </a:lnTo>
                  <a:cubicBezTo>
                    <a:pt x="365" y="9279"/>
                    <a:pt x="331" y="9314"/>
                    <a:pt x="329" y="9358"/>
                  </a:cubicBezTo>
                  <a:close/>
                  <a:moveTo>
                    <a:pt x="342" y="8439"/>
                  </a:moveTo>
                  <a:lnTo>
                    <a:pt x="331" y="8816"/>
                  </a:lnTo>
                  <a:cubicBezTo>
                    <a:pt x="331" y="8837"/>
                    <a:pt x="338" y="8859"/>
                    <a:pt x="351" y="8876"/>
                  </a:cubicBezTo>
                  <a:cubicBezTo>
                    <a:pt x="365" y="8892"/>
                    <a:pt x="382" y="8902"/>
                    <a:pt x="402" y="8904"/>
                  </a:cubicBezTo>
                  <a:lnTo>
                    <a:pt x="749" y="8929"/>
                  </a:lnTo>
                  <a:cubicBezTo>
                    <a:pt x="790" y="8930"/>
                    <a:pt x="825" y="8897"/>
                    <a:pt x="825" y="8851"/>
                  </a:cubicBezTo>
                  <a:lnTo>
                    <a:pt x="836" y="8475"/>
                  </a:lnTo>
                  <a:cubicBezTo>
                    <a:pt x="838" y="8453"/>
                    <a:pt x="829" y="8432"/>
                    <a:pt x="816" y="8415"/>
                  </a:cubicBezTo>
                  <a:cubicBezTo>
                    <a:pt x="802" y="8399"/>
                    <a:pt x="783" y="8389"/>
                    <a:pt x="765" y="8386"/>
                  </a:cubicBezTo>
                  <a:lnTo>
                    <a:pt x="417" y="8363"/>
                  </a:lnTo>
                  <a:cubicBezTo>
                    <a:pt x="378" y="8358"/>
                    <a:pt x="344" y="8392"/>
                    <a:pt x="342" y="8439"/>
                  </a:cubicBezTo>
                  <a:close/>
                  <a:moveTo>
                    <a:pt x="351" y="7570"/>
                  </a:moveTo>
                  <a:lnTo>
                    <a:pt x="339" y="7948"/>
                  </a:lnTo>
                  <a:cubicBezTo>
                    <a:pt x="339" y="7970"/>
                    <a:pt x="347" y="7991"/>
                    <a:pt x="359" y="8007"/>
                  </a:cubicBezTo>
                  <a:cubicBezTo>
                    <a:pt x="372" y="8024"/>
                    <a:pt x="391" y="8034"/>
                    <a:pt x="411" y="8034"/>
                  </a:cubicBezTo>
                  <a:lnTo>
                    <a:pt x="759" y="8060"/>
                  </a:lnTo>
                  <a:cubicBezTo>
                    <a:pt x="799" y="8063"/>
                    <a:pt x="833" y="8027"/>
                    <a:pt x="833" y="7982"/>
                  </a:cubicBezTo>
                  <a:lnTo>
                    <a:pt x="845" y="7605"/>
                  </a:lnTo>
                  <a:cubicBezTo>
                    <a:pt x="845" y="7583"/>
                    <a:pt x="838" y="7562"/>
                    <a:pt x="825" y="7546"/>
                  </a:cubicBezTo>
                  <a:cubicBezTo>
                    <a:pt x="810" y="7530"/>
                    <a:pt x="793" y="7519"/>
                    <a:pt x="773" y="7517"/>
                  </a:cubicBezTo>
                  <a:lnTo>
                    <a:pt x="425" y="7491"/>
                  </a:lnTo>
                  <a:cubicBezTo>
                    <a:pt x="387" y="7491"/>
                    <a:pt x="352" y="7526"/>
                    <a:pt x="351" y="7570"/>
                  </a:cubicBezTo>
                  <a:close/>
                  <a:moveTo>
                    <a:pt x="375" y="6671"/>
                  </a:moveTo>
                  <a:lnTo>
                    <a:pt x="365" y="7048"/>
                  </a:lnTo>
                  <a:cubicBezTo>
                    <a:pt x="365" y="7069"/>
                    <a:pt x="372" y="7091"/>
                    <a:pt x="385" y="7108"/>
                  </a:cubicBezTo>
                  <a:cubicBezTo>
                    <a:pt x="397" y="7124"/>
                    <a:pt x="417" y="7134"/>
                    <a:pt x="437" y="7136"/>
                  </a:cubicBezTo>
                  <a:lnTo>
                    <a:pt x="783" y="7161"/>
                  </a:lnTo>
                  <a:cubicBezTo>
                    <a:pt x="825" y="7165"/>
                    <a:pt x="859" y="7131"/>
                    <a:pt x="859" y="7083"/>
                  </a:cubicBezTo>
                  <a:lnTo>
                    <a:pt x="869" y="6707"/>
                  </a:lnTo>
                  <a:cubicBezTo>
                    <a:pt x="869" y="6686"/>
                    <a:pt x="862" y="6664"/>
                    <a:pt x="851" y="6647"/>
                  </a:cubicBezTo>
                  <a:cubicBezTo>
                    <a:pt x="838" y="6631"/>
                    <a:pt x="818" y="6621"/>
                    <a:pt x="798" y="6618"/>
                  </a:cubicBezTo>
                  <a:lnTo>
                    <a:pt x="451" y="6594"/>
                  </a:lnTo>
                  <a:cubicBezTo>
                    <a:pt x="411" y="6592"/>
                    <a:pt x="378" y="6625"/>
                    <a:pt x="375" y="6671"/>
                  </a:cubicBezTo>
                  <a:close/>
                  <a:moveTo>
                    <a:pt x="387" y="5787"/>
                  </a:moveTo>
                  <a:lnTo>
                    <a:pt x="375" y="6164"/>
                  </a:lnTo>
                  <a:cubicBezTo>
                    <a:pt x="375" y="6186"/>
                    <a:pt x="382" y="6207"/>
                    <a:pt x="395" y="6223"/>
                  </a:cubicBezTo>
                  <a:cubicBezTo>
                    <a:pt x="408" y="6239"/>
                    <a:pt x="427" y="6250"/>
                    <a:pt x="447" y="6252"/>
                  </a:cubicBezTo>
                  <a:lnTo>
                    <a:pt x="796" y="6278"/>
                  </a:lnTo>
                  <a:cubicBezTo>
                    <a:pt x="836" y="6280"/>
                    <a:pt x="872" y="6245"/>
                    <a:pt x="872" y="6200"/>
                  </a:cubicBezTo>
                  <a:lnTo>
                    <a:pt x="882" y="5822"/>
                  </a:lnTo>
                  <a:cubicBezTo>
                    <a:pt x="882" y="5801"/>
                    <a:pt x="875" y="5779"/>
                    <a:pt x="862" y="5764"/>
                  </a:cubicBezTo>
                  <a:cubicBezTo>
                    <a:pt x="848" y="5748"/>
                    <a:pt x="830" y="5736"/>
                    <a:pt x="810" y="5735"/>
                  </a:cubicBezTo>
                  <a:lnTo>
                    <a:pt x="464" y="5709"/>
                  </a:lnTo>
                  <a:cubicBezTo>
                    <a:pt x="421" y="5706"/>
                    <a:pt x="387" y="5741"/>
                    <a:pt x="387" y="5787"/>
                  </a:cubicBezTo>
                  <a:close/>
                  <a:moveTo>
                    <a:pt x="946" y="856"/>
                  </a:moveTo>
                  <a:lnTo>
                    <a:pt x="958" y="480"/>
                  </a:lnTo>
                  <a:cubicBezTo>
                    <a:pt x="958" y="458"/>
                    <a:pt x="951" y="437"/>
                    <a:pt x="938" y="420"/>
                  </a:cubicBezTo>
                  <a:cubicBezTo>
                    <a:pt x="925" y="404"/>
                    <a:pt x="905" y="393"/>
                    <a:pt x="886" y="393"/>
                  </a:cubicBezTo>
                  <a:lnTo>
                    <a:pt x="538" y="368"/>
                  </a:lnTo>
                  <a:cubicBezTo>
                    <a:pt x="497" y="365"/>
                    <a:pt x="464" y="401"/>
                    <a:pt x="464" y="445"/>
                  </a:cubicBezTo>
                  <a:lnTo>
                    <a:pt x="453" y="823"/>
                  </a:lnTo>
                  <a:cubicBezTo>
                    <a:pt x="453" y="845"/>
                    <a:pt x="460" y="866"/>
                    <a:pt x="473" y="882"/>
                  </a:cubicBezTo>
                  <a:cubicBezTo>
                    <a:pt x="485" y="898"/>
                    <a:pt x="504" y="909"/>
                    <a:pt x="524" y="909"/>
                  </a:cubicBezTo>
                  <a:lnTo>
                    <a:pt x="872" y="934"/>
                  </a:lnTo>
                  <a:cubicBezTo>
                    <a:pt x="911" y="935"/>
                    <a:pt x="945" y="902"/>
                    <a:pt x="946" y="856"/>
                  </a:cubicBezTo>
                  <a:close/>
                  <a:moveTo>
                    <a:pt x="938" y="1722"/>
                  </a:moveTo>
                  <a:lnTo>
                    <a:pt x="948" y="1344"/>
                  </a:lnTo>
                  <a:cubicBezTo>
                    <a:pt x="948" y="1323"/>
                    <a:pt x="941" y="1303"/>
                    <a:pt x="929" y="1286"/>
                  </a:cubicBezTo>
                  <a:cubicBezTo>
                    <a:pt x="916" y="1270"/>
                    <a:pt x="896" y="1259"/>
                    <a:pt x="876" y="1259"/>
                  </a:cubicBezTo>
                  <a:lnTo>
                    <a:pt x="530" y="1234"/>
                  </a:lnTo>
                  <a:cubicBezTo>
                    <a:pt x="488" y="1231"/>
                    <a:pt x="454" y="1267"/>
                    <a:pt x="454" y="1312"/>
                  </a:cubicBezTo>
                  <a:lnTo>
                    <a:pt x="444" y="1689"/>
                  </a:lnTo>
                  <a:cubicBezTo>
                    <a:pt x="444" y="1711"/>
                    <a:pt x="451" y="1732"/>
                    <a:pt x="464" y="1748"/>
                  </a:cubicBezTo>
                  <a:cubicBezTo>
                    <a:pt x="475" y="1764"/>
                    <a:pt x="495" y="1775"/>
                    <a:pt x="516" y="1775"/>
                  </a:cubicBezTo>
                  <a:lnTo>
                    <a:pt x="862" y="1800"/>
                  </a:lnTo>
                  <a:cubicBezTo>
                    <a:pt x="902" y="1804"/>
                    <a:pt x="936" y="1770"/>
                    <a:pt x="938" y="1722"/>
                  </a:cubicBezTo>
                  <a:close/>
                  <a:moveTo>
                    <a:pt x="925" y="2644"/>
                  </a:moveTo>
                  <a:lnTo>
                    <a:pt x="936" y="2266"/>
                  </a:lnTo>
                  <a:cubicBezTo>
                    <a:pt x="936" y="2245"/>
                    <a:pt x="929" y="2223"/>
                    <a:pt x="916" y="2208"/>
                  </a:cubicBezTo>
                  <a:cubicBezTo>
                    <a:pt x="903" y="2192"/>
                    <a:pt x="883" y="2181"/>
                    <a:pt x="865" y="2181"/>
                  </a:cubicBezTo>
                  <a:lnTo>
                    <a:pt x="517" y="2156"/>
                  </a:lnTo>
                  <a:cubicBezTo>
                    <a:pt x="475" y="2152"/>
                    <a:pt x="443" y="2188"/>
                    <a:pt x="443" y="2233"/>
                  </a:cubicBezTo>
                  <a:lnTo>
                    <a:pt x="431" y="2610"/>
                  </a:lnTo>
                  <a:cubicBezTo>
                    <a:pt x="431" y="2631"/>
                    <a:pt x="438" y="2653"/>
                    <a:pt x="451" y="2670"/>
                  </a:cubicBezTo>
                  <a:cubicBezTo>
                    <a:pt x="464" y="2686"/>
                    <a:pt x="483" y="2696"/>
                    <a:pt x="503" y="2699"/>
                  </a:cubicBezTo>
                  <a:lnTo>
                    <a:pt x="851" y="2723"/>
                  </a:lnTo>
                  <a:cubicBezTo>
                    <a:pt x="889" y="2723"/>
                    <a:pt x="924" y="2689"/>
                    <a:pt x="925" y="2644"/>
                  </a:cubicBezTo>
                  <a:close/>
                  <a:moveTo>
                    <a:pt x="915" y="3529"/>
                  </a:moveTo>
                  <a:lnTo>
                    <a:pt x="925" y="3151"/>
                  </a:lnTo>
                  <a:cubicBezTo>
                    <a:pt x="925" y="3130"/>
                    <a:pt x="918" y="3108"/>
                    <a:pt x="905" y="3092"/>
                  </a:cubicBezTo>
                  <a:cubicBezTo>
                    <a:pt x="891" y="3075"/>
                    <a:pt x="873" y="3065"/>
                    <a:pt x="853" y="3062"/>
                  </a:cubicBezTo>
                  <a:lnTo>
                    <a:pt x="507" y="3038"/>
                  </a:lnTo>
                  <a:cubicBezTo>
                    <a:pt x="465" y="3035"/>
                    <a:pt x="431" y="3068"/>
                    <a:pt x="431" y="3115"/>
                  </a:cubicBezTo>
                  <a:lnTo>
                    <a:pt x="421" y="3493"/>
                  </a:lnTo>
                  <a:cubicBezTo>
                    <a:pt x="421" y="3515"/>
                    <a:pt x="427" y="3536"/>
                    <a:pt x="440" y="3552"/>
                  </a:cubicBezTo>
                  <a:cubicBezTo>
                    <a:pt x="454" y="3568"/>
                    <a:pt x="473" y="3579"/>
                    <a:pt x="493" y="3579"/>
                  </a:cubicBezTo>
                  <a:lnTo>
                    <a:pt x="839" y="3603"/>
                  </a:lnTo>
                  <a:cubicBezTo>
                    <a:pt x="879" y="3609"/>
                    <a:pt x="912" y="3573"/>
                    <a:pt x="915" y="3529"/>
                  </a:cubicBezTo>
                  <a:close/>
                  <a:moveTo>
                    <a:pt x="891" y="4411"/>
                  </a:moveTo>
                  <a:lnTo>
                    <a:pt x="902" y="4033"/>
                  </a:lnTo>
                  <a:cubicBezTo>
                    <a:pt x="902" y="4011"/>
                    <a:pt x="895" y="3990"/>
                    <a:pt x="882" y="3974"/>
                  </a:cubicBezTo>
                  <a:cubicBezTo>
                    <a:pt x="868" y="3957"/>
                    <a:pt x="851" y="3948"/>
                    <a:pt x="830" y="3947"/>
                  </a:cubicBezTo>
                  <a:lnTo>
                    <a:pt x="483" y="3921"/>
                  </a:lnTo>
                  <a:cubicBezTo>
                    <a:pt x="443" y="3918"/>
                    <a:pt x="408" y="3953"/>
                    <a:pt x="408" y="3999"/>
                  </a:cubicBezTo>
                  <a:lnTo>
                    <a:pt x="397" y="4376"/>
                  </a:lnTo>
                  <a:cubicBezTo>
                    <a:pt x="395" y="4398"/>
                    <a:pt x="404" y="4419"/>
                    <a:pt x="417" y="4435"/>
                  </a:cubicBezTo>
                  <a:cubicBezTo>
                    <a:pt x="430" y="4452"/>
                    <a:pt x="450" y="4462"/>
                    <a:pt x="468" y="4464"/>
                  </a:cubicBezTo>
                  <a:lnTo>
                    <a:pt x="818" y="4490"/>
                  </a:lnTo>
                  <a:cubicBezTo>
                    <a:pt x="855" y="4491"/>
                    <a:pt x="889" y="4457"/>
                    <a:pt x="891" y="4411"/>
                  </a:cubicBezTo>
                  <a:close/>
                  <a:moveTo>
                    <a:pt x="882" y="5278"/>
                  </a:moveTo>
                  <a:lnTo>
                    <a:pt x="893" y="4900"/>
                  </a:lnTo>
                  <a:cubicBezTo>
                    <a:pt x="893" y="4879"/>
                    <a:pt x="886" y="4857"/>
                    <a:pt x="873" y="4842"/>
                  </a:cubicBezTo>
                  <a:cubicBezTo>
                    <a:pt x="861" y="4826"/>
                    <a:pt x="840" y="4815"/>
                    <a:pt x="822" y="4815"/>
                  </a:cubicBezTo>
                  <a:lnTo>
                    <a:pt x="474" y="4790"/>
                  </a:lnTo>
                  <a:cubicBezTo>
                    <a:pt x="432" y="4787"/>
                    <a:pt x="400" y="4822"/>
                    <a:pt x="400" y="4867"/>
                  </a:cubicBezTo>
                  <a:lnTo>
                    <a:pt x="388" y="5244"/>
                  </a:lnTo>
                  <a:cubicBezTo>
                    <a:pt x="388" y="5265"/>
                    <a:pt x="395" y="5287"/>
                    <a:pt x="408" y="5304"/>
                  </a:cubicBezTo>
                  <a:cubicBezTo>
                    <a:pt x="421" y="5320"/>
                    <a:pt x="440" y="5330"/>
                    <a:pt x="460" y="5330"/>
                  </a:cubicBezTo>
                  <a:lnTo>
                    <a:pt x="808" y="5356"/>
                  </a:lnTo>
                  <a:cubicBezTo>
                    <a:pt x="846" y="5357"/>
                    <a:pt x="882" y="5323"/>
                    <a:pt x="882" y="5278"/>
                  </a:cubicBezTo>
                  <a:close/>
                  <a:moveTo>
                    <a:pt x="6101" y="1124"/>
                  </a:moveTo>
                  <a:lnTo>
                    <a:pt x="6113" y="746"/>
                  </a:lnTo>
                  <a:cubicBezTo>
                    <a:pt x="6113" y="725"/>
                    <a:pt x="6106" y="703"/>
                    <a:pt x="6093" y="686"/>
                  </a:cubicBezTo>
                  <a:cubicBezTo>
                    <a:pt x="6078" y="670"/>
                    <a:pt x="6061" y="660"/>
                    <a:pt x="6041" y="657"/>
                  </a:cubicBezTo>
                  <a:lnTo>
                    <a:pt x="5692" y="633"/>
                  </a:lnTo>
                  <a:cubicBezTo>
                    <a:pt x="5650" y="632"/>
                    <a:pt x="5618" y="665"/>
                    <a:pt x="5618" y="710"/>
                  </a:cubicBezTo>
                  <a:lnTo>
                    <a:pt x="5606" y="1088"/>
                  </a:lnTo>
                  <a:cubicBezTo>
                    <a:pt x="5606" y="1108"/>
                    <a:pt x="5613" y="1130"/>
                    <a:pt x="5626" y="1147"/>
                  </a:cubicBezTo>
                  <a:cubicBezTo>
                    <a:pt x="5639" y="1163"/>
                    <a:pt x="5658" y="1174"/>
                    <a:pt x="5676" y="1174"/>
                  </a:cubicBezTo>
                  <a:lnTo>
                    <a:pt x="6026" y="1198"/>
                  </a:lnTo>
                  <a:cubicBezTo>
                    <a:pt x="6068" y="1204"/>
                    <a:pt x="6101" y="1170"/>
                    <a:pt x="6101" y="1124"/>
                  </a:cubicBezTo>
                  <a:close/>
                  <a:moveTo>
                    <a:pt x="6093" y="1992"/>
                  </a:moveTo>
                  <a:lnTo>
                    <a:pt x="6104" y="1614"/>
                  </a:lnTo>
                  <a:cubicBezTo>
                    <a:pt x="6104" y="1592"/>
                    <a:pt x="6097" y="1571"/>
                    <a:pt x="6084" y="1555"/>
                  </a:cubicBezTo>
                  <a:cubicBezTo>
                    <a:pt x="6071" y="1538"/>
                    <a:pt x="6051" y="1528"/>
                    <a:pt x="6033" y="1528"/>
                  </a:cubicBezTo>
                  <a:lnTo>
                    <a:pt x="5685" y="1502"/>
                  </a:lnTo>
                  <a:cubicBezTo>
                    <a:pt x="5643" y="1499"/>
                    <a:pt x="5612" y="1535"/>
                    <a:pt x="5610" y="1579"/>
                  </a:cubicBezTo>
                  <a:lnTo>
                    <a:pt x="5599" y="1957"/>
                  </a:lnTo>
                  <a:cubicBezTo>
                    <a:pt x="5599" y="1979"/>
                    <a:pt x="5606" y="2000"/>
                    <a:pt x="5619" y="2016"/>
                  </a:cubicBezTo>
                  <a:cubicBezTo>
                    <a:pt x="5632" y="2033"/>
                    <a:pt x="5650" y="2043"/>
                    <a:pt x="5670" y="2043"/>
                  </a:cubicBezTo>
                  <a:lnTo>
                    <a:pt x="6018" y="2069"/>
                  </a:lnTo>
                  <a:cubicBezTo>
                    <a:pt x="6058" y="2070"/>
                    <a:pt x="6093" y="2036"/>
                    <a:pt x="6093" y="1992"/>
                  </a:cubicBezTo>
                  <a:close/>
                  <a:moveTo>
                    <a:pt x="6080" y="2911"/>
                  </a:moveTo>
                  <a:lnTo>
                    <a:pt x="6091" y="2534"/>
                  </a:lnTo>
                  <a:cubicBezTo>
                    <a:pt x="6091" y="2513"/>
                    <a:pt x="6084" y="2491"/>
                    <a:pt x="6071" y="2474"/>
                  </a:cubicBezTo>
                  <a:cubicBezTo>
                    <a:pt x="6058" y="2458"/>
                    <a:pt x="6040" y="2450"/>
                    <a:pt x="6020" y="2448"/>
                  </a:cubicBezTo>
                  <a:lnTo>
                    <a:pt x="5672" y="2422"/>
                  </a:lnTo>
                  <a:cubicBezTo>
                    <a:pt x="5632" y="2421"/>
                    <a:pt x="5597" y="2455"/>
                    <a:pt x="5597" y="2500"/>
                  </a:cubicBezTo>
                  <a:lnTo>
                    <a:pt x="5586" y="2878"/>
                  </a:lnTo>
                  <a:cubicBezTo>
                    <a:pt x="5586" y="2899"/>
                    <a:pt x="5593" y="2921"/>
                    <a:pt x="5606" y="2936"/>
                  </a:cubicBezTo>
                  <a:cubicBezTo>
                    <a:pt x="5619" y="2952"/>
                    <a:pt x="5639" y="2964"/>
                    <a:pt x="5656" y="2964"/>
                  </a:cubicBezTo>
                  <a:lnTo>
                    <a:pt x="6005" y="2988"/>
                  </a:lnTo>
                  <a:cubicBezTo>
                    <a:pt x="6044" y="2992"/>
                    <a:pt x="6078" y="2956"/>
                    <a:pt x="6080" y="2911"/>
                  </a:cubicBezTo>
                  <a:close/>
                  <a:moveTo>
                    <a:pt x="6070" y="3797"/>
                  </a:moveTo>
                  <a:lnTo>
                    <a:pt x="6080" y="3419"/>
                  </a:lnTo>
                  <a:cubicBezTo>
                    <a:pt x="6080" y="3397"/>
                    <a:pt x="6076" y="3376"/>
                    <a:pt x="6061" y="3360"/>
                  </a:cubicBezTo>
                  <a:cubicBezTo>
                    <a:pt x="6048" y="3344"/>
                    <a:pt x="6028" y="3333"/>
                    <a:pt x="6008" y="3331"/>
                  </a:cubicBezTo>
                  <a:lnTo>
                    <a:pt x="5662" y="3307"/>
                  </a:lnTo>
                  <a:cubicBezTo>
                    <a:pt x="5620" y="3304"/>
                    <a:pt x="5586" y="3339"/>
                    <a:pt x="5585" y="3383"/>
                  </a:cubicBezTo>
                  <a:lnTo>
                    <a:pt x="5575" y="3761"/>
                  </a:lnTo>
                  <a:cubicBezTo>
                    <a:pt x="5575" y="3782"/>
                    <a:pt x="5582" y="3804"/>
                    <a:pt x="5593" y="3820"/>
                  </a:cubicBezTo>
                  <a:cubicBezTo>
                    <a:pt x="5607" y="3837"/>
                    <a:pt x="5626" y="3847"/>
                    <a:pt x="5646" y="3848"/>
                  </a:cubicBezTo>
                  <a:lnTo>
                    <a:pt x="5993" y="3874"/>
                  </a:lnTo>
                  <a:cubicBezTo>
                    <a:pt x="6036" y="3875"/>
                    <a:pt x="6070" y="3841"/>
                    <a:pt x="6070" y="3797"/>
                  </a:cubicBezTo>
                  <a:close/>
                  <a:moveTo>
                    <a:pt x="6048" y="4679"/>
                  </a:moveTo>
                  <a:lnTo>
                    <a:pt x="6058" y="4301"/>
                  </a:lnTo>
                  <a:cubicBezTo>
                    <a:pt x="6058" y="4281"/>
                    <a:pt x="6051" y="4259"/>
                    <a:pt x="6040" y="4242"/>
                  </a:cubicBezTo>
                  <a:cubicBezTo>
                    <a:pt x="6027" y="4226"/>
                    <a:pt x="6007" y="4215"/>
                    <a:pt x="5990" y="4213"/>
                  </a:cubicBezTo>
                  <a:lnTo>
                    <a:pt x="5640" y="4190"/>
                  </a:lnTo>
                  <a:cubicBezTo>
                    <a:pt x="5599" y="4186"/>
                    <a:pt x="5565" y="4222"/>
                    <a:pt x="5565" y="4268"/>
                  </a:cubicBezTo>
                  <a:lnTo>
                    <a:pt x="5555" y="4644"/>
                  </a:lnTo>
                  <a:cubicBezTo>
                    <a:pt x="5555" y="4666"/>
                    <a:pt x="5562" y="4687"/>
                    <a:pt x="5575" y="4704"/>
                  </a:cubicBezTo>
                  <a:cubicBezTo>
                    <a:pt x="5586" y="4720"/>
                    <a:pt x="5606" y="4730"/>
                    <a:pt x="5626" y="4730"/>
                  </a:cubicBezTo>
                  <a:lnTo>
                    <a:pt x="5973" y="4756"/>
                  </a:lnTo>
                  <a:cubicBezTo>
                    <a:pt x="6013" y="4757"/>
                    <a:pt x="6047" y="4724"/>
                    <a:pt x="6048" y="4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52"/>
            <p:cNvSpPr/>
            <p:nvPr/>
          </p:nvSpPr>
          <p:spPr>
            <a:xfrm>
              <a:off x="5791250" y="3140450"/>
              <a:ext cx="162500" cy="400575"/>
            </a:xfrm>
            <a:custGeom>
              <a:avLst/>
              <a:gdLst/>
              <a:ahLst/>
              <a:cxnLst/>
              <a:rect l="l" t="t" r="r" b="b"/>
              <a:pathLst>
                <a:path w="6500" h="16023" extrusionOk="0">
                  <a:moveTo>
                    <a:pt x="0" y="15719"/>
                  </a:moveTo>
                  <a:lnTo>
                    <a:pt x="205" y="6447"/>
                  </a:lnTo>
                  <a:lnTo>
                    <a:pt x="540" y="6106"/>
                  </a:lnTo>
                  <a:cubicBezTo>
                    <a:pt x="552" y="6116"/>
                    <a:pt x="566" y="6125"/>
                    <a:pt x="583" y="6128"/>
                  </a:cubicBezTo>
                  <a:lnTo>
                    <a:pt x="930" y="6152"/>
                  </a:lnTo>
                  <a:cubicBezTo>
                    <a:pt x="971" y="6153"/>
                    <a:pt x="1005" y="6120"/>
                    <a:pt x="1005" y="6075"/>
                  </a:cubicBezTo>
                  <a:lnTo>
                    <a:pt x="1015" y="5698"/>
                  </a:lnTo>
                  <a:cubicBezTo>
                    <a:pt x="1015" y="5677"/>
                    <a:pt x="1008" y="5655"/>
                    <a:pt x="995" y="5638"/>
                  </a:cubicBezTo>
                  <a:lnTo>
                    <a:pt x="995" y="5638"/>
                  </a:lnTo>
                  <a:cubicBezTo>
                    <a:pt x="2348" y="4254"/>
                    <a:pt x="3870" y="2659"/>
                    <a:pt x="5751" y="768"/>
                  </a:cubicBezTo>
                  <a:lnTo>
                    <a:pt x="5745" y="933"/>
                  </a:lnTo>
                  <a:cubicBezTo>
                    <a:pt x="5745" y="954"/>
                    <a:pt x="5752" y="975"/>
                    <a:pt x="5765" y="991"/>
                  </a:cubicBezTo>
                  <a:cubicBezTo>
                    <a:pt x="5777" y="1007"/>
                    <a:pt x="5797" y="1018"/>
                    <a:pt x="5817" y="1018"/>
                  </a:cubicBezTo>
                  <a:lnTo>
                    <a:pt x="6166" y="1043"/>
                  </a:lnTo>
                  <a:cubicBezTo>
                    <a:pt x="6206" y="1046"/>
                    <a:pt x="6241" y="1011"/>
                    <a:pt x="6241" y="967"/>
                  </a:cubicBezTo>
                  <a:lnTo>
                    <a:pt x="6252" y="589"/>
                  </a:lnTo>
                  <a:cubicBezTo>
                    <a:pt x="6252" y="567"/>
                    <a:pt x="6245" y="546"/>
                    <a:pt x="6232" y="530"/>
                  </a:cubicBezTo>
                  <a:cubicBezTo>
                    <a:pt x="6219" y="513"/>
                    <a:pt x="6199" y="503"/>
                    <a:pt x="6180" y="503"/>
                  </a:cubicBezTo>
                  <a:lnTo>
                    <a:pt x="6020" y="492"/>
                  </a:lnTo>
                  <a:lnTo>
                    <a:pt x="6500" y="1"/>
                  </a:lnTo>
                  <a:lnTo>
                    <a:pt x="6252" y="16022"/>
                  </a:lnTo>
                  <a:close/>
                  <a:moveTo>
                    <a:pt x="394" y="14408"/>
                  </a:moveTo>
                  <a:lnTo>
                    <a:pt x="384" y="14784"/>
                  </a:lnTo>
                  <a:cubicBezTo>
                    <a:pt x="381" y="14806"/>
                    <a:pt x="391" y="14827"/>
                    <a:pt x="404" y="14844"/>
                  </a:cubicBezTo>
                  <a:cubicBezTo>
                    <a:pt x="417" y="14860"/>
                    <a:pt x="436" y="14870"/>
                    <a:pt x="456" y="14873"/>
                  </a:cubicBezTo>
                  <a:lnTo>
                    <a:pt x="802" y="14897"/>
                  </a:lnTo>
                  <a:cubicBezTo>
                    <a:pt x="844" y="14899"/>
                    <a:pt x="878" y="14866"/>
                    <a:pt x="878" y="14820"/>
                  </a:cubicBezTo>
                  <a:lnTo>
                    <a:pt x="888" y="14443"/>
                  </a:lnTo>
                  <a:cubicBezTo>
                    <a:pt x="888" y="14422"/>
                    <a:pt x="881" y="14400"/>
                    <a:pt x="869" y="14383"/>
                  </a:cubicBezTo>
                  <a:cubicBezTo>
                    <a:pt x="857" y="14367"/>
                    <a:pt x="836" y="14357"/>
                    <a:pt x="816" y="14355"/>
                  </a:cubicBezTo>
                  <a:lnTo>
                    <a:pt x="470" y="14330"/>
                  </a:lnTo>
                  <a:cubicBezTo>
                    <a:pt x="430" y="14329"/>
                    <a:pt x="397" y="14362"/>
                    <a:pt x="394" y="14408"/>
                  </a:cubicBezTo>
                  <a:close/>
                  <a:moveTo>
                    <a:pt x="406" y="13523"/>
                  </a:moveTo>
                  <a:lnTo>
                    <a:pt x="394" y="13901"/>
                  </a:lnTo>
                  <a:cubicBezTo>
                    <a:pt x="394" y="13922"/>
                    <a:pt x="401" y="13944"/>
                    <a:pt x="414" y="13959"/>
                  </a:cubicBezTo>
                  <a:cubicBezTo>
                    <a:pt x="427" y="13975"/>
                    <a:pt x="447" y="13987"/>
                    <a:pt x="466" y="13987"/>
                  </a:cubicBezTo>
                  <a:lnTo>
                    <a:pt x="814" y="14011"/>
                  </a:lnTo>
                  <a:cubicBezTo>
                    <a:pt x="854" y="14014"/>
                    <a:pt x="888" y="13980"/>
                    <a:pt x="888" y="13935"/>
                  </a:cubicBezTo>
                  <a:lnTo>
                    <a:pt x="899" y="13557"/>
                  </a:lnTo>
                  <a:cubicBezTo>
                    <a:pt x="899" y="13536"/>
                    <a:pt x="892" y="13514"/>
                    <a:pt x="879" y="13497"/>
                  </a:cubicBezTo>
                  <a:cubicBezTo>
                    <a:pt x="867" y="13481"/>
                    <a:pt x="848" y="13471"/>
                    <a:pt x="828" y="13468"/>
                  </a:cubicBezTo>
                  <a:lnTo>
                    <a:pt x="480" y="13446"/>
                  </a:lnTo>
                  <a:cubicBezTo>
                    <a:pt x="441" y="13444"/>
                    <a:pt x="407" y="13478"/>
                    <a:pt x="406" y="13523"/>
                  </a:cubicBezTo>
                  <a:close/>
                  <a:moveTo>
                    <a:pt x="418" y="12604"/>
                  </a:moveTo>
                  <a:lnTo>
                    <a:pt x="407" y="12980"/>
                  </a:lnTo>
                  <a:cubicBezTo>
                    <a:pt x="407" y="13002"/>
                    <a:pt x="414" y="13023"/>
                    <a:pt x="427" y="13040"/>
                  </a:cubicBezTo>
                  <a:cubicBezTo>
                    <a:pt x="440" y="13056"/>
                    <a:pt x="459" y="13066"/>
                    <a:pt x="479" y="13066"/>
                  </a:cubicBezTo>
                  <a:lnTo>
                    <a:pt x="826" y="13092"/>
                  </a:lnTo>
                  <a:cubicBezTo>
                    <a:pt x="867" y="13093"/>
                    <a:pt x="901" y="13059"/>
                    <a:pt x="901" y="13015"/>
                  </a:cubicBezTo>
                  <a:lnTo>
                    <a:pt x="912" y="12637"/>
                  </a:lnTo>
                  <a:cubicBezTo>
                    <a:pt x="912" y="12615"/>
                    <a:pt x="905" y="12594"/>
                    <a:pt x="892" y="12578"/>
                  </a:cubicBezTo>
                  <a:cubicBezTo>
                    <a:pt x="879" y="12562"/>
                    <a:pt x="859" y="12551"/>
                    <a:pt x="841" y="12549"/>
                  </a:cubicBezTo>
                  <a:lnTo>
                    <a:pt x="491" y="12525"/>
                  </a:lnTo>
                  <a:cubicBezTo>
                    <a:pt x="454" y="12522"/>
                    <a:pt x="420" y="12558"/>
                    <a:pt x="418" y="12604"/>
                  </a:cubicBezTo>
                  <a:close/>
                  <a:moveTo>
                    <a:pt x="427" y="11735"/>
                  </a:moveTo>
                  <a:lnTo>
                    <a:pt x="416" y="12113"/>
                  </a:lnTo>
                  <a:cubicBezTo>
                    <a:pt x="416" y="12134"/>
                    <a:pt x="423" y="12156"/>
                    <a:pt x="436" y="12174"/>
                  </a:cubicBezTo>
                  <a:cubicBezTo>
                    <a:pt x="449" y="12190"/>
                    <a:pt x="469" y="12200"/>
                    <a:pt x="487" y="12200"/>
                  </a:cubicBezTo>
                  <a:lnTo>
                    <a:pt x="835" y="12226"/>
                  </a:lnTo>
                  <a:cubicBezTo>
                    <a:pt x="877" y="12229"/>
                    <a:pt x="909" y="12193"/>
                    <a:pt x="909" y="12149"/>
                  </a:cubicBezTo>
                  <a:lnTo>
                    <a:pt x="921" y="11771"/>
                  </a:lnTo>
                  <a:cubicBezTo>
                    <a:pt x="921" y="11749"/>
                    <a:pt x="914" y="11728"/>
                    <a:pt x="901" y="11712"/>
                  </a:cubicBezTo>
                  <a:cubicBezTo>
                    <a:pt x="888" y="11696"/>
                    <a:pt x="869" y="11685"/>
                    <a:pt x="849" y="11685"/>
                  </a:cubicBezTo>
                  <a:lnTo>
                    <a:pt x="500" y="11660"/>
                  </a:lnTo>
                  <a:cubicBezTo>
                    <a:pt x="463" y="11656"/>
                    <a:pt x="428" y="11690"/>
                    <a:pt x="427" y="11735"/>
                  </a:cubicBezTo>
                  <a:close/>
                  <a:moveTo>
                    <a:pt x="450" y="10853"/>
                  </a:moveTo>
                  <a:lnTo>
                    <a:pt x="440" y="11231"/>
                  </a:lnTo>
                  <a:cubicBezTo>
                    <a:pt x="440" y="11252"/>
                    <a:pt x="447" y="11274"/>
                    <a:pt x="459" y="11290"/>
                  </a:cubicBezTo>
                  <a:cubicBezTo>
                    <a:pt x="473" y="11305"/>
                    <a:pt x="491" y="11317"/>
                    <a:pt x="512" y="11318"/>
                  </a:cubicBezTo>
                  <a:lnTo>
                    <a:pt x="859" y="11344"/>
                  </a:lnTo>
                  <a:cubicBezTo>
                    <a:pt x="901" y="11347"/>
                    <a:pt x="935" y="11311"/>
                    <a:pt x="935" y="11267"/>
                  </a:cubicBezTo>
                  <a:lnTo>
                    <a:pt x="945" y="10889"/>
                  </a:lnTo>
                  <a:cubicBezTo>
                    <a:pt x="945" y="10867"/>
                    <a:pt x="938" y="10846"/>
                    <a:pt x="927" y="10830"/>
                  </a:cubicBezTo>
                  <a:cubicBezTo>
                    <a:pt x="914" y="10814"/>
                    <a:pt x="894" y="10803"/>
                    <a:pt x="874" y="10802"/>
                  </a:cubicBezTo>
                  <a:lnTo>
                    <a:pt x="527" y="10776"/>
                  </a:lnTo>
                  <a:cubicBezTo>
                    <a:pt x="486" y="10774"/>
                    <a:pt x="451" y="10809"/>
                    <a:pt x="450" y="10853"/>
                  </a:cubicBezTo>
                  <a:close/>
                  <a:moveTo>
                    <a:pt x="461" y="9970"/>
                  </a:moveTo>
                  <a:lnTo>
                    <a:pt x="450" y="10346"/>
                  </a:lnTo>
                  <a:cubicBezTo>
                    <a:pt x="449" y="10368"/>
                    <a:pt x="457" y="10389"/>
                    <a:pt x="470" y="10408"/>
                  </a:cubicBezTo>
                  <a:cubicBezTo>
                    <a:pt x="483" y="10424"/>
                    <a:pt x="502" y="10435"/>
                    <a:pt x="522" y="10435"/>
                  </a:cubicBezTo>
                  <a:lnTo>
                    <a:pt x="869" y="10459"/>
                  </a:lnTo>
                  <a:cubicBezTo>
                    <a:pt x="909" y="10464"/>
                    <a:pt x="944" y="10428"/>
                    <a:pt x="944" y="10382"/>
                  </a:cubicBezTo>
                  <a:lnTo>
                    <a:pt x="955" y="10006"/>
                  </a:lnTo>
                  <a:cubicBezTo>
                    <a:pt x="955" y="9984"/>
                    <a:pt x="948" y="9963"/>
                    <a:pt x="935" y="9945"/>
                  </a:cubicBezTo>
                  <a:cubicBezTo>
                    <a:pt x="922" y="9930"/>
                    <a:pt x="902" y="9918"/>
                    <a:pt x="884" y="9917"/>
                  </a:cubicBezTo>
                  <a:lnTo>
                    <a:pt x="536" y="9892"/>
                  </a:lnTo>
                  <a:cubicBezTo>
                    <a:pt x="497" y="9888"/>
                    <a:pt x="463" y="9924"/>
                    <a:pt x="461" y="9970"/>
                  </a:cubicBezTo>
                  <a:close/>
                  <a:moveTo>
                    <a:pt x="470" y="9215"/>
                  </a:moveTo>
                  <a:lnTo>
                    <a:pt x="459" y="9593"/>
                  </a:lnTo>
                  <a:cubicBezTo>
                    <a:pt x="459" y="9615"/>
                    <a:pt x="466" y="9636"/>
                    <a:pt x="479" y="9652"/>
                  </a:cubicBezTo>
                  <a:cubicBezTo>
                    <a:pt x="491" y="9669"/>
                    <a:pt x="512" y="9679"/>
                    <a:pt x="530" y="9679"/>
                  </a:cubicBezTo>
                  <a:lnTo>
                    <a:pt x="878" y="9705"/>
                  </a:lnTo>
                  <a:cubicBezTo>
                    <a:pt x="918" y="9708"/>
                    <a:pt x="952" y="9672"/>
                    <a:pt x="952" y="9628"/>
                  </a:cubicBezTo>
                  <a:lnTo>
                    <a:pt x="964" y="9250"/>
                  </a:lnTo>
                  <a:cubicBezTo>
                    <a:pt x="965" y="9228"/>
                    <a:pt x="958" y="9207"/>
                    <a:pt x="944" y="9191"/>
                  </a:cubicBezTo>
                  <a:cubicBezTo>
                    <a:pt x="930" y="9175"/>
                    <a:pt x="912" y="9164"/>
                    <a:pt x="892" y="9164"/>
                  </a:cubicBezTo>
                  <a:lnTo>
                    <a:pt x="544" y="9140"/>
                  </a:lnTo>
                  <a:cubicBezTo>
                    <a:pt x="504" y="9135"/>
                    <a:pt x="470" y="9170"/>
                    <a:pt x="470" y="9215"/>
                  </a:cubicBezTo>
                  <a:close/>
                  <a:moveTo>
                    <a:pt x="479" y="8331"/>
                  </a:moveTo>
                  <a:lnTo>
                    <a:pt x="469" y="8707"/>
                  </a:lnTo>
                  <a:cubicBezTo>
                    <a:pt x="469" y="8729"/>
                    <a:pt x="476" y="8750"/>
                    <a:pt x="487" y="8767"/>
                  </a:cubicBezTo>
                  <a:cubicBezTo>
                    <a:pt x="500" y="8783"/>
                    <a:pt x="520" y="8793"/>
                    <a:pt x="540" y="8793"/>
                  </a:cubicBezTo>
                  <a:lnTo>
                    <a:pt x="887" y="8819"/>
                  </a:lnTo>
                  <a:cubicBezTo>
                    <a:pt x="928" y="8822"/>
                    <a:pt x="962" y="8786"/>
                    <a:pt x="964" y="8742"/>
                  </a:cubicBezTo>
                  <a:lnTo>
                    <a:pt x="974" y="8364"/>
                  </a:lnTo>
                  <a:cubicBezTo>
                    <a:pt x="974" y="8342"/>
                    <a:pt x="967" y="8321"/>
                    <a:pt x="954" y="8305"/>
                  </a:cubicBezTo>
                  <a:cubicBezTo>
                    <a:pt x="942" y="8289"/>
                    <a:pt x="922" y="8278"/>
                    <a:pt x="902" y="8278"/>
                  </a:cubicBezTo>
                  <a:lnTo>
                    <a:pt x="556" y="8253"/>
                  </a:lnTo>
                  <a:cubicBezTo>
                    <a:pt x="514" y="8252"/>
                    <a:pt x="480" y="8285"/>
                    <a:pt x="479" y="8331"/>
                  </a:cubicBezTo>
                  <a:close/>
                  <a:moveTo>
                    <a:pt x="493" y="7410"/>
                  </a:moveTo>
                  <a:lnTo>
                    <a:pt x="483" y="7788"/>
                  </a:lnTo>
                  <a:cubicBezTo>
                    <a:pt x="483" y="7810"/>
                    <a:pt x="489" y="7831"/>
                    <a:pt x="502" y="7847"/>
                  </a:cubicBezTo>
                  <a:cubicBezTo>
                    <a:pt x="514" y="7863"/>
                    <a:pt x="534" y="7874"/>
                    <a:pt x="552" y="7874"/>
                  </a:cubicBezTo>
                  <a:lnTo>
                    <a:pt x="899" y="7898"/>
                  </a:lnTo>
                  <a:cubicBezTo>
                    <a:pt x="940" y="7901"/>
                    <a:pt x="974" y="7867"/>
                    <a:pt x="974" y="7822"/>
                  </a:cubicBezTo>
                  <a:lnTo>
                    <a:pt x="985" y="7445"/>
                  </a:lnTo>
                  <a:cubicBezTo>
                    <a:pt x="985" y="7423"/>
                    <a:pt x="978" y="7402"/>
                    <a:pt x="965" y="7386"/>
                  </a:cubicBezTo>
                  <a:cubicBezTo>
                    <a:pt x="951" y="7369"/>
                    <a:pt x="934" y="7359"/>
                    <a:pt x="914" y="7359"/>
                  </a:cubicBezTo>
                  <a:lnTo>
                    <a:pt x="566" y="7333"/>
                  </a:lnTo>
                  <a:cubicBezTo>
                    <a:pt x="527" y="7330"/>
                    <a:pt x="493" y="7366"/>
                    <a:pt x="493" y="7410"/>
                  </a:cubicBezTo>
                  <a:close/>
                  <a:moveTo>
                    <a:pt x="577" y="6467"/>
                  </a:moveTo>
                  <a:cubicBezTo>
                    <a:pt x="536" y="6464"/>
                    <a:pt x="502" y="6498"/>
                    <a:pt x="502" y="6544"/>
                  </a:cubicBezTo>
                  <a:lnTo>
                    <a:pt x="491" y="6922"/>
                  </a:lnTo>
                  <a:cubicBezTo>
                    <a:pt x="491" y="6944"/>
                    <a:pt x="499" y="6965"/>
                    <a:pt x="512" y="6981"/>
                  </a:cubicBezTo>
                  <a:cubicBezTo>
                    <a:pt x="523" y="6997"/>
                    <a:pt x="543" y="7008"/>
                    <a:pt x="560" y="7009"/>
                  </a:cubicBezTo>
                  <a:lnTo>
                    <a:pt x="908" y="7035"/>
                  </a:lnTo>
                  <a:cubicBezTo>
                    <a:pt x="950" y="7038"/>
                    <a:pt x="984" y="7002"/>
                    <a:pt x="984" y="6958"/>
                  </a:cubicBezTo>
                  <a:lnTo>
                    <a:pt x="994" y="6580"/>
                  </a:lnTo>
                  <a:cubicBezTo>
                    <a:pt x="994" y="6558"/>
                    <a:pt x="987" y="6537"/>
                    <a:pt x="974" y="6521"/>
                  </a:cubicBezTo>
                  <a:cubicBezTo>
                    <a:pt x="960" y="6505"/>
                    <a:pt x="942" y="6494"/>
                    <a:pt x="922" y="6493"/>
                  </a:cubicBezTo>
                  <a:close/>
                  <a:moveTo>
                    <a:pt x="6231" y="1883"/>
                  </a:moveTo>
                  <a:lnTo>
                    <a:pt x="6241" y="1505"/>
                  </a:lnTo>
                  <a:cubicBezTo>
                    <a:pt x="6241" y="1484"/>
                    <a:pt x="6233" y="1462"/>
                    <a:pt x="6220" y="1446"/>
                  </a:cubicBezTo>
                  <a:cubicBezTo>
                    <a:pt x="6209" y="1431"/>
                    <a:pt x="6189" y="1419"/>
                    <a:pt x="6169" y="1418"/>
                  </a:cubicBezTo>
                  <a:lnTo>
                    <a:pt x="5820" y="1392"/>
                  </a:lnTo>
                  <a:cubicBezTo>
                    <a:pt x="5780" y="1389"/>
                    <a:pt x="5747" y="1425"/>
                    <a:pt x="5745" y="1469"/>
                  </a:cubicBezTo>
                  <a:lnTo>
                    <a:pt x="5734" y="1847"/>
                  </a:lnTo>
                  <a:cubicBezTo>
                    <a:pt x="5734" y="1869"/>
                    <a:pt x="5741" y="1890"/>
                    <a:pt x="5754" y="1906"/>
                  </a:cubicBezTo>
                  <a:cubicBezTo>
                    <a:pt x="5767" y="1922"/>
                    <a:pt x="5785" y="1933"/>
                    <a:pt x="5805" y="1933"/>
                  </a:cubicBezTo>
                  <a:lnTo>
                    <a:pt x="6155" y="1958"/>
                  </a:lnTo>
                  <a:cubicBezTo>
                    <a:pt x="6196" y="1963"/>
                    <a:pt x="6231" y="1929"/>
                    <a:pt x="6231" y="1883"/>
                  </a:cubicBezTo>
                  <a:close/>
                  <a:moveTo>
                    <a:pt x="6220" y="2769"/>
                  </a:moveTo>
                  <a:lnTo>
                    <a:pt x="6232" y="2391"/>
                  </a:lnTo>
                  <a:cubicBezTo>
                    <a:pt x="6232" y="2370"/>
                    <a:pt x="6225" y="2348"/>
                    <a:pt x="6212" y="2331"/>
                  </a:cubicBezTo>
                  <a:cubicBezTo>
                    <a:pt x="6198" y="2315"/>
                    <a:pt x="6180" y="2305"/>
                    <a:pt x="6160" y="2303"/>
                  </a:cubicBezTo>
                  <a:lnTo>
                    <a:pt x="5812" y="2278"/>
                  </a:lnTo>
                  <a:cubicBezTo>
                    <a:pt x="5772" y="2275"/>
                    <a:pt x="5739" y="2308"/>
                    <a:pt x="5738" y="2355"/>
                  </a:cubicBezTo>
                  <a:lnTo>
                    <a:pt x="5727" y="2733"/>
                  </a:lnTo>
                  <a:cubicBezTo>
                    <a:pt x="5725" y="2755"/>
                    <a:pt x="5734" y="2776"/>
                    <a:pt x="5747" y="2792"/>
                  </a:cubicBezTo>
                  <a:cubicBezTo>
                    <a:pt x="5760" y="2808"/>
                    <a:pt x="5780" y="2819"/>
                    <a:pt x="5798" y="2821"/>
                  </a:cubicBezTo>
                  <a:lnTo>
                    <a:pt x="6146" y="2845"/>
                  </a:lnTo>
                  <a:cubicBezTo>
                    <a:pt x="6185" y="2848"/>
                    <a:pt x="6219" y="2814"/>
                    <a:pt x="6220" y="2769"/>
                  </a:cubicBezTo>
                  <a:close/>
                  <a:moveTo>
                    <a:pt x="6196" y="3668"/>
                  </a:moveTo>
                  <a:lnTo>
                    <a:pt x="6206" y="3292"/>
                  </a:lnTo>
                  <a:cubicBezTo>
                    <a:pt x="6206" y="3270"/>
                    <a:pt x="6199" y="3249"/>
                    <a:pt x="6188" y="3232"/>
                  </a:cubicBezTo>
                  <a:cubicBezTo>
                    <a:pt x="6173" y="3216"/>
                    <a:pt x="6155" y="3206"/>
                    <a:pt x="6135" y="3206"/>
                  </a:cubicBezTo>
                  <a:lnTo>
                    <a:pt x="5787" y="3180"/>
                  </a:lnTo>
                  <a:cubicBezTo>
                    <a:pt x="5745" y="3177"/>
                    <a:pt x="5711" y="3213"/>
                    <a:pt x="5711" y="3257"/>
                  </a:cubicBezTo>
                  <a:lnTo>
                    <a:pt x="5701" y="3635"/>
                  </a:lnTo>
                  <a:cubicBezTo>
                    <a:pt x="5701" y="3657"/>
                    <a:pt x="5708" y="3678"/>
                    <a:pt x="5719" y="3694"/>
                  </a:cubicBezTo>
                  <a:cubicBezTo>
                    <a:pt x="5732" y="3710"/>
                    <a:pt x="5752" y="3721"/>
                    <a:pt x="5770" y="3721"/>
                  </a:cubicBezTo>
                  <a:lnTo>
                    <a:pt x="6117" y="3745"/>
                  </a:lnTo>
                  <a:cubicBezTo>
                    <a:pt x="6160" y="3747"/>
                    <a:pt x="6195" y="3714"/>
                    <a:pt x="6196" y="3668"/>
                  </a:cubicBezTo>
                  <a:close/>
                  <a:moveTo>
                    <a:pt x="6188" y="4534"/>
                  </a:moveTo>
                  <a:lnTo>
                    <a:pt x="6198" y="4156"/>
                  </a:lnTo>
                  <a:cubicBezTo>
                    <a:pt x="6198" y="4136"/>
                    <a:pt x="6190" y="4115"/>
                    <a:pt x="6178" y="4098"/>
                  </a:cubicBezTo>
                  <a:cubicBezTo>
                    <a:pt x="6166" y="4082"/>
                    <a:pt x="6146" y="4070"/>
                    <a:pt x="6126" y="4070"/>
                  </a:cubicBezTo>
                  <a:lnTo>
                    <a:pt x="5780" y="4046"/>
                  </a:lnTo>
                  <a:cubicBezTo>
                    <a:pt x="5738" y="4043"/>
                    <a:pt x="5704" y="4079"/>
                    <a:pt x="5704" y="4123"/>
                  </a:cubicBezTo>
                  <a:lnTo>
                    <a:pt x="5694" y="4501"/>
                  </a:lnTo>
                  <a:cubicBezTo>
                    <a:pt x="5694" y="4523"/>
                    <a:pt x="5701" y="4544"/>
                    <a:pt x="5712" y="4560"/>
                  </a:cubicBezTo>
                  <a:cubicBezTo>
                    <a:pt x="5725" y="4576"/>
                    <a:pt x="5745" y="4587"/>
                    <a:pt x="5765" y="4587"/>
                  </a:cubicBezTo>
                  <a:lnTo>
                    <a:pt x="6112" y="4612"/>
                  </a:lnTo>
                  <a:cubicBezTo>
                    <a:pt x="6152" y="4616"/>
                    <a:pt x="6185" y="4582"/>
                    <a:pt x="6188" y="4534"/>
                  </a:cubicBezTo>
                  <a:close/>
                  <a:moveTo>
                    <a:pt x="6175" y="5456"/>
                  </a:moveTo>
                  <a:lnTo>
                    <a:pt x="6185" y="5078"/>
                  </a:lnTo>
                  <a:cubicBezTo>
                    <a:pt x="6188" y="5057"/>
                    <a:pt x="6180" y="5035"/>
                    <a:pt x="6166" y="5020"/>
                  </a:cubicBezTo>
                  <a:cubicBezTo>
                    <a:pt x="6153" y="5004"/>
                    <a:pt x="6133" y="4992"/>
                    <a:pt x="6113" y="4991"/>
                  </a:cubicBezTo>
                  <a:lnTo>
                    <a:pt x="5767" y="4965"/>
                  </a:lnTo>
                  <a:cubicBezTo>
                    <a:pt x="5725" y="4962"/>
                    <a:pt x="5691" y="4998"/>
                    <a:pt x="5691" y="5042"/>
                  </a:cubicBezTo>
                  <a:lnTo>
                    <a:pt x="5681" y="5420"/>
                  </a:lnTo>
                  <a:cubicBezTo>
                    <a:pt x="5681" y="5442"/>
                    <a:pt x="5688" y="5463"/>
                    <a:pt x="5701" y="5479"/>
                  </a:cubicBezTo>
                  <a:cubicBezTo>
                    <a:pt x="5712" y="5496"/>
                    <a:pt x="5732" y="5506"/>
                    <a:pt x="5752" y="5508"/>
                  </a:cubicBezTo>
                  <a:lnTo>
                    <a:pt x="6099" y="5532"/>
                  </a:lnTo>
                  <a:cubicBezTo>
                    <a:pt x="6139" y="5535"/>
                    <a:pt x="6173" y="5501"/>
                    <a:pt x="6175" y="5456"/>
                  </a:cubicBezTo>
                  <a:close/>
                  <a:moveTo>
                    <a:pt x="6163" y="6341"/>
                  </a:moveTo>
                  <a:lnTo>
                    <a:pt x="6175" y="5963"/>
                  </a:lnTo>
                  <a:cubicBezTo>
                    <a:pt x="6176" y="5941"/>
                    <a:pt x="6168" y="5920"/>
                    <a:pt x="6155" y="5904"/>
                  </a:cubicBezTo>
                  <a:cubicBezTo>
                    <a:pt x="6142" y="5887"/>
                    <a:pt x="6123" y="5877"/>
                    <a:pt x="6103" y="5874"/>
                  </a:cubicBezTo>
                  <a:lnTo>
                    <a:pt x="5754" y="5850"/>
                  </a:lnTo>
                  <a:cubicBezTo>
                    <a:pt x="5712" y="5847"/>
                    <a:pt x="5679" y="5883"/>
                    <a:pt x="5679" y="5927"/>
                  </a:cubicBezTo>
                  <a:lnTo>
                    <a:pt x="5668" y="6305"/>
                  </a:lnTo>
                  <a:cubicBezTo>
                    <a:pt x="5668" y="6327"/>
                    <a:pt x="5675" y="6348"/>
                    <a:pt x="5688" y="6364"/>
                  </a:cubicBezTo>
                  <a:cubicBezTo>
                    <a:pt x="5701" y="6380"/>
                    <a:pt x="5719" y="6391"/>
                    <a:pt x="5739" y="6391"/>
                  </a:cubicBezTo>
                  <a:lnTo>
                    <a:pt x="6087" y="6415"/>
                  </a:lnTo>
                  <a:cubicBezTo>
                    <a:pt x="6127" y="6421"/>
                    <a:pt x="6162" y="6385"/>
                    <a:pt x="6163" y="6341"/>
                  </a:cubicBezTo>
                  <a:close/>
                  <a:moveTo>
                    <a:pt x="6140" y="7223"/>
                  </a:moveTo>
                  <a:lnTo>
                    <a:pt x="6152" y="6845"/>
                  </a:lnTo>
                  <a:cubicBezTo>
                    <a:pt x="6152" y="6823"/>
                    <a:pt x="6145" y="6802"/>
                    <a:pt x="6132" y="6786"/>
                  </a:cubicBezTo>
                  <a:cubicBezTo>
                    <a:pt x="6119" y="6770"/>
                    <a:pt x="6099" y="6759"/>
                    <a:pt x="6080" y="6759"/>
                  </a:cubicBezTo>
                  <a:lnTo>
                    <a:pt x="5731" y="6735"/>
                  </a:lnTo>
                  <a:cubicBezTo>
                    <a:pt x="5691" y="6730"/>
                    <a:pt x="5658" y="6766"/>
                    <a:pt x="5655" y="6810"/>
                  </a:cubicBezTo>
                  <a:lnTo>
                    <a:pt x="5645" y="7188"/>
                  </a:lnTo>
                  <a:cubicBezTo>
                    <a:pt x="5645" y="7210"/>
                    <a:pt x="5652" y="7231"/>
                    <a:pt x="5665" y="7247"/>
                  </a:cubicBezTo>
                  <a:cubicBezTo>
                    <a:pt x="5676" y="7264"/>
                    <a:pt x="5697" y="7274"/>
                    <a:pt x="5717" y="7274"/>
                  </a:cubicBezTo>
                  <a:lnTo>
                    <a:pt x="6063" y="7300"/>
                  </a:lnTo>
                  <a:cubicBezTo>
                    <a:pt x="6106" y="7303"/>
                    <a:pt x="6140" y="7268"/>
                    <a:pt x="6140" y="7223"/>
                  </a:cubicBezTo>
                  <a:close/>
                  <a:moveTo>
                    <a:pt x="6132" y="8090"/>
                  </a:moveTo>
                  <a:lnTo>
                    <a:pt x="6142" y="7712"/>
                  </a:lnTo>
                  <a:cubicBezTo>
                    <a:pt x="6142" y="7691"/>
                    <a:pt x="6137" y="7669"/>
                    <a:pt x="6123" y="7654"/>
                  </a:cubicBezTo>
                  <a:cubicBezTo>
                    <a:pt x="6110" y="7638"/>
                    <a:pt x="6090" y="7626"/>
                    <a:pt x="6070" y="7626"/>
                  </a:cubicBezTo>
                  <a:lnTo>
                    <a:pt x="5724" y="7602"/>
                  </a:lnTo>
                  <a:cubicBezTo>
                    <a:pt x="5682" y="7598"/>
                    <a:pt x="5648" y="7634"/>
                    <a:pt x="5648" y="7679"/>
                  </a:cubicBezTo>
                  <a:lnTo>
                    <a:pt x="5638" y="8056"/>
                  </a:lnTo>
                  <a:cubicBezTo>
                    <a:pt x="5638" y="8077"/>
                    <a:pt x="5645" y="8099"/>
                    <a:pt x="5658" y="8116"/>
                  </a:cubicBezTo>
                  <a:cubicBezTo>
                    <a:pt x="5672" y="8132"/>
                    <a:pt x="5689" y="8142"/>
                    <a:pt x="5709" y="8142"/>
                  </a:cubicBezTo>
                  <a:lnTo>
                    <a:pt x="6056" y="8167"/>
                  </a:lnTo>
                  <a:cubicBezTo>
                    <a:pt x="6097" y="8169"/>
                    <a:pt x="6132" y="8135"/>
                    <a:pt x="6132" y="8090"/>
                  </a:cubicBezTo>
                  <a:close/>
                  <a:moveTo>
                    <a:pt x="6119" y="9011"/>
                  </a:moveTo>
                  <a:lnTo>
                    <a:pt x="6130" y="8633"/>
                  </a:lnTo>
                  <a:cubicBezTo>
                    <a:pt x="6130" y="8611"/>
                    <a:pt x="6123" y="8590"/>
                    <a:pt x="6110" y="8574"/>
                  </a:cubicBezTo>
                  <a:cubicBezTo>
                    <a:pt x="6096" y="8557"/>
                    <a:pt x="6077" y="8547"/>
                    <a:pt x="6059" y="8547"/>
                  </a:cubicBezTo>
                  <a:lnTo>
                    <a:pt x="5711" y="8521"/>
                  </a:lnTo>
                  <a:cubicBezTo>
                    <a:pt x="5669" y="8518"/>
                    <a:pt x="5636" y="8554"/>
                    <a:pt x="5636" y="8598"/>
                  </a:cubicBezTo>
                  <a:lnTo>
                    <a:pt x="5625" y="8976"/>
                  </a:lnTo>
                  <a:cubicBezTo>
                    <a:pt x="5625" y="8998"/>
                    <a:pt x="5632" y="9019"/>
                    <a:pt x="5645" y="9035"/>
                  </a:cubicBezTo>
                  <a:cubicBezTo>
                    <a:pt x="5659" y="9051"/>
                    <a:pt x="5676" y="9062"/>
                    <a:pt x="5697" y="9062"/>
                  </a:cubicBezTo>
                  <a:lnTo>
                    <a:pt x="6044" y="9087"/>
                  </a:lnTo>
                  <a:cubicBezTo>
                    <a:pt x="6083" y="9091"/>
                    <a:pt x="6117" y="9055"/>
                    <a:pt x="6119" y="9011"/>
                  </a:cubicBezTo>
                  <a:close/>
                  <a:moveTo>
                    <a:pt x="6109" y="9894"/>
                  </a:moveTo>
                  <a:lnTo>
                    <a:pt x="6119" y="9516"/>
                  </a:lnTo>
                  <a:cubicBezTo>
                    <a:pt x="6119" y="9495"/>
                    <a:pt x="6112" y="9473"/>
                    <a:pt x="6099" y="9457"/>
                  </a:cubicBezTo>
                  <a:cubicBezTo>
                    <a:pt x="6084" y="9442"/>
                    <a:pt x="6067" y="9430"/>
                    <a:pt x="6047" y="9430"/>
                  </a:cubicBezTo>
                  <a:lnTo>
                    <a:pt x="5701" y="9406"/>
                  </a:lnTo>
                  <a:cubicBezTo>
                    <a:pt x="5659" y="9401"/>
                    <a:pt x="5625" y="9437"/>
                    <a:pt x="5625" y="9483"/>
                  </a:cubicBezTo>
                  <a:lnTo>
                    <a:pt x="5615" y="9860"/>
                  </a:lnTo>
                  <a:cubicBezTo>
                    <a:pt x="5615" y="9881"/>
                    <a:pt x="5622" y="9903"/>
                    <a:pt x="5634" y="9920"/>
                  </a:cubicBezTo>
                  <a:cubicBezTo>
                    <a:pt x="5646" y="9935"/>
                    <a:pt x="5666" y="9945"/>
                    <a:pt x="5687" y="9945"/>
                  </a:cubicBezTo>
                  <a:lnTo>
                    <a:pt x="6033" y="9971"/>
                  </a:lnTo>
                  <a:cubicBezTo>
                    <a:pt x="6074" y="9974"/>
                    <a:pt x="6109" y="9941"/>
                    <a:pt x="6109" y="9894"/>
                  </a:cubicBezTo>
                  <a:close/>
                  <a:moveTo>
                    <a:pt x="6102" y="10650"/>
                  </a:moveTo>
                  <a:lnTo>
                    <a:pt x="6112" y="10272"/>
                  </a:lnTo>
                  <a:cubicBezTo>
                    <a:pt x="6112" y="10250"/>
                    <a:pt x="6105" y="10229"/>
                    <a:pt x="6092" y="10213"/>
                  </a:cubicBezTo>
                  <a:cubicBezTo>
                    <a:pt x="6080" y="10196"/>
                    <a:pt x="6060" y="10186"/>
                    <a:pt x="6042" y="10185"/>
                  </a:cubicBezTo>
                  <a:lnTo>
                    <a:pt x="5695" y="10159"/>
                  </a:lnTo>
                  <a:cubicBezTo>
                    <a:pt x="5654" y="10157"/>
                    <a:pt x="5619" y="10192"/>
                    <a:pt x="5619" y="10236"/>
                  </a:cubicBezTo>
                  <a:lnTo>
                    <a:pt x="5609" y="10614"/>
                  </a:lnTo>
                  <a:cubicBezTo>
                    <a:pt x="5609" y="10635"/>
                    <a:pt x="5616" y="10657"/>
                    <a:pt x="5629" y="10673"/>
                  </a:cubicBezTo>
                  <a:cubicBezTo>
                    <a:pt x="5644" y="10688"/>
                    <a:pt x="5661" y="10700"/>
                    <a:pt x="5681" y="10700"/>
                  </a:cubicBezTo>
                  <a:lnTo>
                    <a:pt x="6030" y="10724"/>
                  </a:lnTo>
                  <a:cubicBezTo>
                    <a:pt x="6066" y="10729"/>
                    <a:pt x="6099" y="10694"/>
                    <a:pt x="6102" y="10650"/>
                  </a:cubicBezTo>
                  <a:close/>
                  <a:moveTo>
                    <a:pt x="6090" y="11533"/>
                  </a:moveTo>
                  <a:lnTo>
                    <a:pt x="6102" y="11155"/>
                  </a:lnTo>
                  <a:cubicBezTo>
                    <a:pt x="6102" y="11134"/>
                    <a:pt x="6095" y="11112"/>
                    <a:pt x="6082" y="11096"/>
                  </a:cubicBezTo>
                  <a:cubicBezTo>
                    <a:pt x="6069" y="11081"/>
                    <a:pt x="6049" y="11069"/>
                    <a:pt x="6032" y="11068"/>
                  </a:cubicBezTo>
                  <a:lnTo>
                    <a:pt x="5684" y="11043"/>
                  </a:lnTo>
                  <a:cubicBezTo>
                    <a:pt x="5644" y="11039"/>
                    <a:pt x="5609" y="11075"/>
                    <a:pt x="5609" y="11119"/>
                  </a:cubicBezTo>
                  <a:lnTo>
                    <a:pt x="5598" y="11497"/>
                  </a:lnTo>
                  <a:cubicBezTo>
                    <a:pt x="5598" y="11519"/>
                    <a:pt x="5605" y="11540"/>
                    <a:pt x="5618" y="11556"/>
                  </a:cubicBezTo>
                  <a:cubicBezTo>
                    <a:pt x="5632" y="11573"/>
                    <a:pt x="5651" y="11582"/>
                    <a:pt x="5669" y="11583"/>
                  </a:cubicBezTo>
                  <a:lnTo>
                    <a:pt x="6017" y="11609"/>
                  </a:lnTo>
                  <a:cubicBezTo>
                    <a:pt x="6054" y="11612"/>
                    <a:pt x="6089" y="11577"/>
                    <a:pt x="6090" y="11533"/>
                  </a:cubicBezTo>
                  <a:close/>
                  <a:moveTo>
                    <a:pt x="6067" y="12415"/>
                  </a:moveTo>
                  <a:lnTo>
                    <a:pt x="6077" y="12038"/>
                  </a:lnTo>
                  <a:cubicBezTo>
                    <a:pt x="6077" y="12017"/>
                    <a:pt x="6070" y="11995"/>
                    <a:pt x="6059" y="11978"/>
                  </a:cubicBezTo>
                  <a:cubicBezTo>
                    <a:pt x="6044" y="11962"/>
                    <a:pt x="6026" y="11952"/>
                    <a:pt x="6006" y="11950"/>
                  </a:cubicBezTo>
                  <a:lnTo>
                    <a:pt x="5659" y="11925"/>
                  </a:lnTo>
                  <a:cubicBezTo>
                    <a:pt x="5618" y="11921"/>
                    <a:pt x="5583" y="11957"/>
                    <a:pt x="5583" y="12003"/>
                  </a:cubicBezTo>
                  <a:lnTo>
                    <a:pt x="5573" y="12379"/>
                  </a:lnTo>
                  <a:cubicBezTo>
                    <a:pt x="5573" y="12401"/>
                    <a:pt x="5581" y="12422"/>
                    <a:pt x="5593" y="12439"/>
                  </a:cubicBezTo>
                  <a:cubicBezTo>
                    <a:pt x="5605" y="12455"/>
                    <a:pt x="5625" y="12465"/>
                    <a:pt x="5645" y="12465"/>
                  </a:cubicBezTo>
                  <a:lnTo>
                    <a:pt x="5991" y="12491"/>
                  </a:lnTo>
                  <a:cubicBezTo>
                    <a:pt x="6032" y="12496"/>
                    <a:pt x="6066" y="12461"/>
                    <a:pt x="6067" y="12415"/>
                  </a:cubicBezTo>
                  <a:close/>
                  <a:moveTo>
                    <a:pt x="6059" y="13284"/>
                  </a:moveTo>
                  <a:lnTo>
                    <a:pt x="6069" y="12906"/>
                  </a:lnTo>
                  <a:cubicBezTo>
                    <a:pt x="6069" y="12884"/>
                    <a:pt x="6062" y="12863"/>
                    <a:pt x="6049" y="12847"/>
                  </a:cubicBezTo>
                  <a:cubicBezTo>
                    <a:pt x="6036" y="12830"/>
                    <a:pt x="6017" y="12820"/>
                    <a:pt x="5997" y="12820"/>
                  </a:cubicBezTo>
                  <a:lnTo>
                    <a:pt x="5651" y="12794"/>
                  </a:lnTo>
                  <a:cubicBezTo>
                    <a:pt x="5609" y="12791"/>
                    <a:pt x="5575" y="12827"/>
                    <a:pt x="5575" y="12872"/>
                  </a:cubicBezTo>
                  <a:lnTo>
                    <a:pt x="5565" y="13249"/>
                  </a:lnTo>
                  <a:cubicBezTo>
                    <a:pt x="5565" y="13271"/>
                    <a:pt x="5571" y="13292"/>
                    <a:pt x="5583" y="13308"/>
                  </a:cubicBezTo>
                  <a:cubicBezTo>
                    <a:pt x="5596" y="13324"/>
                    <a:pt x="5616" y="13335"/>
                    <a:pt x="5636" y="13335"/>
                  </a:cubicBezTo>
                  <a:lnTo>
                    <a:pt x="5983" y="13360"/>
                  </a:lnTo>
                  <a:cubicBezTo>
                    <a:pt x="6024" y="13363"/>
                    <a:pt x="6056" y="13328"/>
                    <a:pt x="6059" y="13284"/>
                  </a:cubicBezTo>
                  <a:close/>
                  <a:moveTo>
                    <a:pt x="6046" y="14203"/>
                  </a:moveTo>
                  <a:lnTo>
                    <a:pt x="6056" y="13825"/>
                  </a:lnTo>
                  <a:cubicBezTo>
                    <a:pt x="6056" y="13803"/>
                    <a:pt x="6052" y="13782"/>
                    <a:pt x="6037" y="13766"/>
                  </a:cubicBezTo>
                  <a:cubicBezTo>
                    <a:pt x="6023" y="13750"/>
                    <a:pt x="6004" y="13739"/>
                    <a:pt x="5984" y="13738"/>
                  </a:cubicBezTo>
                  <a:lnTo>
                    <a:pt x="5638" y="13715"/>
                  </a:lnTo>
                  <a:cubicBezTo>
                    <a:pt x="5596" y="13710"/>
                    <a:pt x="5562" y="13746"/>
                    <a:pt x="5562" y="13791"/>
                  </a:cubicBezTo>
                  <a:lnTo>
                    <a:pt x="5552" y="14168"/>
                  </a:lnTo>
                  <a:cubicBezTo>
                    <a:pt x="5552" y="14190"/>
                    <a:pt x="5559" y="14211"/>
                    <a:pt x="5572" y="14229"/>
                  </a:cubicBezTo>
                  <a:cubicBezTo>
                    <a:pt x="5583" y="14244"/>
                    <a:pt x="5603" y="14254"/>
                    <a:pt x="5624" y="14257"/>
                  </a:cubicBezTo>
                  <a:lnTo>
                    <a:pt x="5970" y="14282"/>
                  </a:lnTo>
                  <a:cubicBezTo>
                    <a:pt x="6010" y="14282"/>
                    <a:pt x="6044" y="14247"/>
                    <a:pt x="6046" y="14203"/>
                  </a:cubicBezTo>
                  <a:close/>
                  <a:moveTo>
                    <a:pt x="6047" y="14710"/>
                  </a:moveTo>
                  <a:cubicBezTo>
                    <a:pt x="6047" y="14688"/>
                    <a:pt x="6040" y="14667"/>
                    <a:pt x="6027" y="14651"/>
                  </a:cubicBezTo>
                  <a:cubicBezTo>
                    <a:pt x="6013" y="14634"/>
                    <a:pt x="5996" y="14624"/>
                    <a:pt x="5976" y="14624"/>
                  </a:cubicBezTo>
                  <a:lnTo>
                    <a:pt x="5629" y="14598"/>
                  </a:lnTo>
                  <a:cubicBezTo>
                    <a:pt x="5588" y="14595"/>
                    <a:pt x="5553" y="14631"/>
                    <a:pt x="5553" y="14675"/>
                  </a:cubicBezTo>
                  <a:lnTo>
                    <a:pt x="5543" y="15053"/>
                  </a:lnTo>
                  <a:cubicBezTo>
                    <a:pt x="5543" y="15075"/>
                    <a:pt x="5551" y="15096"/>
                    <a:pt x="5562" y="15112"/>
                  </a:cubicBezTo>
                  <a:cubicBezTo>
                    <a:pt x="5575" y="15128"/>
                    <a:pt x="5595" y="15139"/>
                    <a:pt x="5615" y="15139"/>
                  </a:cubicBezTo>
                  <a:lnTo>
                    <a:pt x="5961" y="15163"/>
                  </a:lnTo>
                  <a:cubicBezTo>
                    <a:pt x="6003" y="15166"/>
                    <a:pt x="6037" y="15132"/>
                    <a:pt x="6037" y="150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52"/>
            <p:cNvSpPr/>
            <p:nvPr/>
          </p:nvSpPr>
          <p:spPr>
            <a:xfrm>
              <a:off x="5827400" y="3038750"/>
              <a:ext cx="99875" cy="150400"/>
            </a:xfrm>
            <a:custGeom>
              <a:avLst/>
              <a:gdLst/>
              <a:ahLst/>
              <a:cxnLst/>
              <a:rect l="l" t="t" r="r" b="b"/>
              <a:pathLst>
                <a:path w="3995" h="6016" extrusionOk="0">
                  <a:moveTo>
                    <a:pt x="669" y="1"/>
                  </a:moveTo>
                  <a:cubicBezTo>
                    <a:pt x="362" y="1"/>
                    <a:pt x="106" y="376"/>
                    <a:pt x="96" y="855"/>
                  </a:cubicBezTo>
                  <a:lnTo>
                    <a:pt x="6" y="4943"/>
                  </a:lnTo>
                  <a:cubicBezTo>
                    <a:pt x="0" y="5179"/>
                    <a:pt x="58" y="5409"/>
                    <a:pt x="162" y="5580"/>
                  </a:cubicBezTo>
                  <a:cubicBezTo>
                    <a:pt x="265" y="5752"/>
                    <a:pt x="413" y="5854"/>
                    <a:pt x="564" y="5864"/>
                  </a:cubicBezTo>
                  <a:lnTo>
                    <a:pt x="3303" y="6015"/>
                  </a:lnTo>
                  <a:cubicBezTo>
                    <a:pt x="3309" y="6016"/>
                    <a:pt x="3316" y="6016"/>
                    <a:pt x="3322" y="6016"/>
                  </a:cubicBezTo>
                  <a:cubicBezTo>
                    <a:pt x="3631" y="6016"/>
                    <a:pt x="3890" y="5641"/>
                    <a:pt x="3900" y="5159"/>
                  </a:cubicBezTo>
                  <a:lnTo>
                    <a:pt x="3990" y="1072"/>
                  </a:lnTo>
                  <a:cubicBezTo>
                    <a:pt x="3994" y="836"/>
                    <a:pt x="3940" y="607"/>
                    <a:pt x="3834" y="435"/>
                  </a:cubicBezTo>
                  <a:cubicBezTo>
                    <a:pt x="3729" y="264"/>
                    <a:pt x="3585" y="162"/>
                    <a:pt x="3432" y="153"/>
                  </a:cubicBezTo>
                  <a:lnTo>
                    <a:pt x="693" y="2"/>
                  </a:lnTo>
                  <a:cubicBezTo>
                    <a:pt x="685" y="1"/>
                    <a:pt x="677" y="1"/>
                    <a:pt x="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2"/>
            <p:cNvSpPr/>
            <p:nvPr/>
          </p:nvSpPr>
          <p:spPr>
            <a:xfrm>
              <a:off x="5825250" y="3203600"/>
              <a:ext cx="99875" cy="150450"/>
            </a:xfrm>
            <a:custGeom>
              <a:avLst/>
              <a:gdLst/>
              <a:ahLst/>
              <a:cxnLst/>
              <a:rect l="l" t="t" r="r" b="b"/>
              <a:pathLst>
                <a:path w="3995" h="6018" extrusionOk="0">
                  <a:moveTo>
                    <a:pt x="671" y="1"/>
                  </a:moveTo>
                  <a:cubicBezTo>
                    <a:pt x="363" y="1"/>
                    <a:pt x="106" y="378"/>
                    <a:pt x="96" y="856"/>
                  </a:cubicBezTo>
                  <a:lnTo>
                    <a:pt x="6" y="4946"/>
                  </a:lnTo>
                  <a:cubicBezTo>
                    <a:pt x="0" y="5182"/>
                    <a:pt x="56" y="5411"/>
                    <a:pt x="162" y="5583"/>
                  </a:cubicBezTo>
                  <a:cubicBezTo>
                    <a:pt x="265" y="5755"/>
                    <a:pt x="411" y="5856"/>
                    <a:pt x="564" y="5865"/>
                  </a:cubicBezTo>
                  <a:lnTo>
                    <a:pt x="3303" y="6017"/>
                  </a:lnTo>
                  <a:cubicBezTo>
                    <a:pt x="3310" y="6017"/>
                    <a:pt x="3317" y="6017"/>
                    <a:pt x="3324" y="6017"/>
                  </a:cubicBezTo>
                  <a:cubicBezTo>
                    <a:pt x="3632" y="6017"/>
                    <a:pt x="3890" y="5641"/>
                    <a:pt x="3900" y="5162"/>
                  </a:cubicBezTo>
                  <a:lnTo>
                    <a:pt x="3990" y="1073"/>
                  </a:lnTo>
                  <a:cubicBezTo>
                    <a:pt x="3994" y="837"/>
                    <a:pt x="3940" y="610"/>
                    <a:pt x="3834" y="436"/>
                  </a:cubicBezTo>
                  <a:cubicBezTo>
                    <a:pt x="3730" y="265"/>
                    <a:pt x="3585" y="162"/>
                    <a:pt x="3432" y="153"/>
                  </a:cubicBezTo>
                  <a:lnTo>
                    <a:pt x="693" y="1"/>
                  </a:lnTo>
                  <a:cubicBezTo>
                    <a:pt x="686" y="1"/>
                    <a:pt x="678" y="1"/>
                    <a:pt x="6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52"/>
            <p:cNvSpPr/>
            <p:nvPr/>
          </p:nvSpPr>
          <p:spPr>
            <a:xfrm>
              <a:off x="5822575" y="3366625"/>
              <a:ext cx="99925" cy="150425"/>
            </a:xfrm>
            <a:custGeom>
              <a:avLst/>
              <a:gdLst/>
              <a:ahLst/>
              <a:cxnLst/>
              <a:rect l="l" t="t" r="r" b="b"/>
              <a:pathLst>
                <a:path w="3997" h="6017" extrusionOk="0">
                  <a:moveTo>
                    <a:pt x="675" y="0"/>
                  </a:moveTo>
                  <a:cubicBezTo>
                    <a:pt x="365" y="0"/>
                    <a:pt x="107" y="376"/>
                    <a:pt x="97" y="856"/>
                  </a:cubicBezTo>
                  <a:lnTo>
                    <a:pt x="6" y="4945"/>
                  </a:lnTo>
                  <a:cubicBezTo>
                    <a:pt x="0" y="5182"/>
                    <a:pt x="57" y="5411"/>
                    <a:pt x="162" y="5582"/>
                  </a:cubicBezTo>
                  <a:cubicBezTo>
                    <a:pt x="265" y="5754"/>
                    <a:pt x="411" y="5856"/>
                    <a:pt x="564" y="5864"/>
                  </a:cubicBezTo>
                  <a:lnTo>
                    <a:pt x="3303" y="6016"/>
                  </a:lnTo>
                  <a:cubicBezTo>
                    <a:pt x="3310" y="6017"/>
                    <a:pt x="3317" y="6017"/>
                    <a:pt x="3325" y="6017"/>
                  </a:cubicBezTo>
                  <a:cubicBezTo>
                    <a:pt x="3633" y="6017"/>
                    <a:pt x="3890" y="5640"/>
                    <a:pt x="3900" y="5162"/>
                  </a:cubicBezTo>
                  <a:lnTo>
                    <a:pt x="3991" y="1073"/>
                  </a:lnTo>
                  <a:cubicBezTo>
                    <a:pt x="3997" y="835"/>
                    <a:pt x="3941" y="608"/>
                    <a:pt x="3835" y="436"/>
                  </a:cubicBezTo>
                  <a:cubicBezTo>
                    <a:pt x="3732" y="263"/>
                    <a:pt x="3586" y="161"/>
                    <a:pt x="3433" y="153"/>
                  </a:cubicBezTo>
                  <a:lnTo>
                    <a:pt x="694" y="1"/>
                  </a:lnTo>
                  <a:cubicBezTo>
                    <a:pt x="688" y="1"/>
                    <a:pt x="682" y="0"/>
                    <a:pt x="6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2" name="Google Shape;1102;p52"/>
          <p:cNvGrpSpPr/>
          <p:nvPr/>
        </p:nvGrpSpPr>
        <p:grpSpPr>
          <a:xfrm>
            <a:off x="4928200" y="2093875"/>
            <a:ext cx="338500" cy="515525"/>
            <a:chOff x="1514325" y="1004350"/>
            <a:chExt cx="338500" cy="515525"/>
          </a:xfrm>
        </p:grpSpPr>
        <p:sp>
          <p:nvSpPr>
            <p:cNvPr id="1103" name="Google Shape;1103;p52"/>
            <p:cNvSpPr/>
            <p:nvPr/>
          </p:nvSpPr>
          <p:spPr>
            <a:xfrm>
              <a:off x="1514325" y="1004350"/>
              <a:ext cx="338500" cy="514300"/>
            </a:xfrm>
            <a:custGeom>
              <a:avLst/>
              <a:gdLst/>
              <a:ahLst/>
              <a:cxnLst/>
              <a:rect l="l" t="t" r="r" b="b"/>
              <a:pathLst>
                <a:path w="13540" h="20572" extrusionOk="0">
                  <a:moveTo>
                    <a:pt x="5904" y="1"/>
                  </a:moveTo>
                  <a:lnTo>
                    <a:pt x="5904" y="1"/>
                  </a:lnTo>
                  <a:cubicBezTo>
                    <a:pt x="1" y="3129"/>
                    <a:pt x="7091" y="17099"/>
                    <a:pt x="6106" y="20038"/>
                  </a:cubicBezTo>
                  <a:lnTo>
                    <a:pt x="10216" y="20572"/>
                  </a:lnTo>
                  <a:cubicBezTo>
                    <a:pt x="13540" y="19974"/>
                    <a:pt x="3211" y="4280"/>
                    <a:pt x="8846" y="386"/>
                  </a:cubicBezTo>
                  <a:lnTo>
                    <a:pt x="59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52"/>
            <p:cNvSpPr/>
            <p:nvPr/>
          </p:nvSpPr>
          <p:spPr>
            <a:xfrm>
              <a:off x="1607025" y="1317750"/>
              <a:ext cx="163400" cy="202125"/>
            </a:xfrm>
            <a:custGeom>
              <a:avLst/>
              <a:gdLst/>
              <a:ahLst/>
              <a:cxnLst/>
              <a:rect l="l" t="t" r="r" b="b"/>
              <a:pathLst>
                <a:path w="6536" h="8085" extrusionOk="0">
                  <a:moveTo>
                    <a:pt x="4948" y="1"/>
                  </a:moveTo>
                  <a:lnTo>
                    <a:pt x="4331" y="85"/>
                  </a:lnTo>
                  <a:lnTo>
                    <a:pt x="4197" y="863"/>
                  </a:lnTo>
                  <a:lnTo>
                    <a:pt x="1173" y="1149"/>
                  </a:lnTo>
                  <a:lnTo>
                    <a:pt x="1214" y="553"/>
                  </a:lnTo>
                  <a:lnTo>
                    <a:pt x="1214" y="553"/>
                  </a:lnTo>
                  <a:lnTo>
                    <a:pt x="571" y="599"/>
                  </a:lnTo>
                  <a:cubicBezTo>
                    <a:pt x="0" y="4436"/>
                    <a:pt x="782" y="7227"/>
                    <a:pt x="2392" y="7724"/>
                  </a:cubicBezTo>
                  <a:lnTo>
                    <a:pt x="6535" y="8085"/>
                  </a:lnTo>
                  <a:cubicBezTo>
                    <a:pt x="5267" y="7665"/>
                    <a:pt x="4628" y="5458"/>
                    <a:pt x="4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52"/>
            <p:cNvSpPr/>
            <p:nvPr/>
          </p:nvSpPr>
          <p:spPr>
            <a:xfrm>
              <a:off x="1613325" y="1362025"/>
              <a:ext cx="125250" cy="146050"/>
            </a:xfrm>
            <a:custGeom>
              <a:avLst/>
              <a:gdLst/>
              <a:ahLst/>
              <a:cxnLst/>
              <a:rect l="l" t="t" r="r" b="b"/>
              <a:pathLst>
                <a:path w="5010" h="5842" extrusionOk="0">
                  <a:moveTo>
                    <a:pt x="3868" y="1"/>
                  </a:moveTo>
                  <a:lnTo>
                    <a:pt x="802" y="152"/>
                  </a:lnTo>
                  <a:cubicBezTo>
                    <a:pt x="802" y="152"/>
                    <a:pt x="0" y="3350"/>
                    <a:pt x="2146" y="5732"/>
                  </a:cubicBezTo>
                  <a:lnTo>
                    <a:pt x="5009" y="5841"/>
                  </a:lnTo>
                  <a:cubicBezTo>
                    <a:pt x="5009" y="5841"/>
                    <a:pt x="3306" y="4467"/>
                    <a:pt x="38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52"/>
            <p:cNvSpPr/>
            <p:nvPr/>
          </p:nvSpPr>
          <p:spPr>
            <a:xfrm>
              <a:off x="1630250" y="1441825"/>
              <a:ext cx="89550" cy="11850"/>
            </a:xfrm>
            <a:custGeom>
              <a:avLst/>
              <a:gdLst/>
              <a:ahLst/>
              <a:cxnLst/>
              <a:rect l="l" t="t" r="r" b="b"/>
              <a:pathLst>
                <a:path w="3582" h="474" extrusionOk="0">
                  <a:moveTo>
                    <a:pt x="0" y="1"/>
                  </a:moveTo>
                  <a:lnTo>
                    <a:pt x="158" y="415"/>
                  </a:lnTo>
                  <a:lnTo>
                    <a:pt x="3582" y="473"/>
                  </a:lnTo>
                  <a:lnTo>
                    <a:pt x="3582" y="473"/>
                  </a:lnTo>
                  <a:lnTo>
                    <a:pt x="3443" y="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2"/>
            <p:cNvSpPr/>
            <p:nvPr/>
          </p:nvSpPr>
          <p:spPr>
            <a:xfrm>
              <a:off x="1626200" y="1461975"/>
              <a:ext cx="144175" cy="57900"/>
            </a:xfrm>
            <a:custGeom>
              <a:avLst/>
              <a:gdLst/>
              <a:ahLst/>
              <a:cxnLst/>
              <a:rect l="l" t="t" r="r" b="b"/>
              <a:pathLst>
                <a:path w="5767" h="2316" extrusionOk="0">
                  <a:moveTo>
                    <a:pt x="0" y="1"/>
                  </a:moveTo>
                  <a:lnTo>
                    <a:pt x="0" y="1"/>
                  </a:lnTo>
                  <a:cubicBezTo>
                    <a:pt x="343" y="1042"/>
                    <a:pt x="899" y="1732"/>
                    <a:pt x="1624" y="1955"/>
                  </a:cubicBezTo>
                  <a:lnTo>
                    <a:pt x="5767" y="2316"/>
                  </a:lnTo>
                  <a:cubicBezTo>
                    <a:pt x="5374" y="2185"/>
                    <a:pt x="5044" y="1885"/>
                    <a:pt x="4782" y="1371"/>
                  </a:cubicBezTo>
                  <a:cubicBezTo>
                    <a:pt x="3541" y="963"/>
                    <a:pt x="1454" y="533"/>
                    <a:pt x="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8" name="Google Shape;1108;p52"/>
          <p:cNvGrpSpPr/>
          <p:nvPr/>
        </p:nvGrpSpPr>
        <p:grpSpPr>
          <a:xfrm>
            <a:off x="6397950" y="3713913"/>
            <a:ext cx="430550" cy="271450"/>
            <a:chOff x="1515225" y="1844850"/>
            <a:chExt cx="430550" cy="271450"/>
          </a:xfrm>
        </p:grpSpPr>
        <p:sp>
          <p:nvSpPr>
            <p:cNvPr id="1109" name="Google Shape;1109;p52"/>
            <p:cNvSpPr/>
            <p:nvPr/>
          </p:nvSpPr>
          <p:spPr>
            <a:xfrm>
              <a:off x="1541850" y="18796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2"/>
            <p:cNvSpPr/>
            <p:nvPr/>
          </p:nvSpPr>
          <p:spPr>
            <a:xfrm>
              <a:off x="1515250" y="18448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2"/>
            <p:cNvSpPr/>
            <p:nvPr/>
          </p:nvSpPr>
          <p:spPr>
            <a:xfrm>
              <a:off x="1557550" y="18610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2"/>
            <p:cNvSpPr/>
            <p:nvPr/>
          </p:nvSpPr>
          <p:spPr>
            <a:xfrm>
              <a:off x="1641550" y="18732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2"/>
            <p:cNvSpPr/>
            <p:nvPr/>
          </p:nvSpPr>
          <p:spPr>
            <a:xfrm>
              <a:off x="1729600" y="18530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52"/>
            <p:cNvSpPr/>
            <p:nvPr/>
          </p:nvSpPr>
          <p:spPr>
            <a:xfrm>
              <a:off x="1818925" y="18512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52"/>
            <p:cNvSpPr/>
            <p:nvPr/>
          </p:nvSpPr>
          <p:spPr>
            <a:xfrm>
              <a:off x="1515225" y="18699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52"/>
            <p:cNvSpPr/>
            <p:nvPr/>
          </p:nvSpPr>
          <p:spPr>
            <a:xfrm>
              <a:off x="1557550" y="19050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7" name="Google Shape;1117;p52"/>
          <p:cNvGrpSpPr/>
          <p:nvPr/>
        </p:nvGrpSpPr>
        <p:grpSpPr>
          <a:xfrm>
            <a:off x="6828498" y="2350540"/>
            <a:ext cx="140368" cy="135321"/>
            <a:chOff x="2187475" y="2899500"/>
            <a:chExt cx="62575" cy="60325"/>
          </a:xfrm>
        </p:grpSpPr>
        <p:sp>
          <p:nvSpPr>
            <p:cNvPr id="1118" name="Google Shape;1118;p52"/>
            <p:cNvSpPr/>
            <p:nvPr/>
          </p:nvSpPr>
          <p:spPr>
            <a:xfrm>
              <a:off x="2193350" y="2907200"/>
              <a:ext cx="56700" cy="52625"/>
            </a:xfrm>
            <a:custGeom>
              <a:avLst/>
              <a:gdLst/>
              <a:ahLst/>
              <a:cxnLst/>
              <a:rect l="l" t="t" r="r" b="b"/>
              <a:pathLst>
                <a:path w="2268" h="2105" extrusionOk="0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52"/>
            <p:cNvSpPr/>
            <p:nvPr/>
          </p:nvSpPr>
          <p:spPr>
            <a:xfrm>
              <a:off x="2202100" y="2917325"/>
              <a:ext cx="30350" cy="29600"/>
            </a:xfrm>
            <a:custGeom>
              <a:avLst/>
              <a:gdLst/>
              <a:ahLst/>
              <a:cxnLst/>
              <a:rect l="l" t="t" r="r" b="b"/>
              <a:pathLst>
                <a:path w="1214" h="1184" extrusionOk="0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52"/>
            <p:cNvSpPr/>
            <p:nvPr/>
          </p:nvSpPr>
          <p:spPr>
            <a:xfrm>
              <a:off x="2222175" y="2929125"/>
              <a:ext cx="13950" cy="14950"/>
            </a:xfrm>
            <a:custGeom>
              <a:avLst/>
              <a:gdLst/>
              <a:ahLst/>
              <a:cxnLst/>
              <a:rect l="l" t="t" r="r" b="b"/>
              <a:pathLst>
                <a:path w="558" h="598" extrusionOk="0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52"/>
            <p:cNvSpPr/>
            <p:nvPr/>
          </p:nvSpPr>
          <p:spPr>
            <a:xfrm>
              <a:off x="2220175" y="2922475"/>
              <a:ext cx="26800" cy="19625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52"/>
            <p:cNvSpPr/>
            <p:nvPr/>
          </p:nvSpPr>
          <p:spPr>
            <a:xfrm>
              <a:off x="2187475" y="2928625"/>
              <a:ext cx="26800" cy="19625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52"/>
            <p:cNvSpPr/>
            <p:nvPr/>
          </p:nvSpPr>
          <p:spPr>
            <a:xfrm>
              <a:off x="2218600" y="2899500"/>
              <a:ext cx="15450" cy="17050"/>
            </a:xfrm>
            <a:custGeom>
              <a:avLst/>
              <a:gdLst/>
              <a:ahLst/>
              <a:cxnLst/>
              <a:rect l="l" t="t" r="r" b="b"/>
              <a:pathLst>
                <a:path w="618" h="682" extrusionOk="0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4" name="Google Shape;1124;p52"/>
          <p:cNvGrpSpPr/>
          <p:nvPr/>
        </p:nvGrpSpPr>
        <p:grpSpPr>
          <a:xfrm>
            <a:off x="6521032" y="2945243"/>
            <a:ext cx="92925" cy="59613"/>
            <a:chOff x="2528075" y="2862400"/>
            <a:chExt cx="41425" cy="26575"/>
          </a:xfrm>
        </p:grpSpPr>
        <p:sp>
          <p:nvSpPr>
            <p:cNvPr id="1125" name="Google Shape;1125;p52"/>
            <p:cNvSpPr/>
            <p:nvPr/>
          </p:nvSpPr>
          <p:spPr>
            <a:xfrm>
              <a:off x="2528075" y="2862675"/>
              <a:ext cx="41425" cy="26300"/>
            </a:xfrm>
            <a:custGeom>
              <a:avLst/>
              <a:gdLst/>
              <a:ahLst/>
              <a:cxnLst/>
              <a:rect l="l" t="t" r="r" b="b"/>
              <a:pathLst>
                <a:path w="1657" h="1052" extrusionOk="0">
                  <a:moveTo>
                    <a:pt x="1224" y="0"/>
                  </a:moveTo>
                  <a:cubicBezTo>
                    <a:pt x="1044" y="0"/>
                    <a:pt x="819" y="171"/>
                    <a:pt x="576" y="212"/>
                  </a:cubicBezTo>
                  <a:cubicBezTo>
                    <a:pt x="193" y="278"/>
                    <a:pt x="0" y="316"/>
                    <a:pt x="42" y="617"/>
                  </a:cubicBezTo>
                  <a:cubicBezTo>
                    <a:pt x="78" y="874"/>
                    <a:pt x="339" y="1051"/>
                    <a:pt x="656" y="1051"/>
                  </a:cubicBezTo>
                  <a:cubicBezTo>
                    <a:pt x="706" y="1051"/>
                    <a:pt x="757" y="1047"/>
                    <a:pt x="809" y="1038"/>
                  </a:cubicBezTo>
                  <a:cubicBezTo>
                    <a:pt x="1191" y="972"/>
                    <a:pt x="1656" y="647"/>
                    <a:pt x="1485" y="225"/>
                  </a:cubicBezTo>
                  <a:cubicBezTo>
                    <a:pt x="1416" y="56"/>
                    <a:pt x="1327" y="0"/>
                    <a:pt x="12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52"/>
            <p:cNvSpPr/>
            <p:nvPr/>
          </p:nvSpPr>
          <p:spPr>
            <a:xfrm>
              <a:off x="2531850" y="2862400"/>
              <a:ext cx="18500" cy="10750"/>
            </a:xfrm>
            <a:custGeom>
              <a:avLst/>
              <a:gdLst/>
              <a:ahLst/>
              <a:cxnLst/>
              <a:rect l="l" t="t" r="r" b="b"/>
              <a:pathLst>
                <a:path w="740" h="430" extrusionOk="0">
                  <a:moveTo>
                    <a:pt x="579" y="0"/>
                  </a:moveTo>
                  <a:cubicBezTo>
                    <a:pt x="513" y="0"/>
                    <a:pt x="432" y="22"/>
                    <a:pt x="353" y="22"/>
                  </a:cubicBezTo>
                  <a:cubicBezTo>
                    <a:pt x="340" y="22"/>
                    <a:pt x="327" y="21"/>
                    <a:pt x="314" y="20"/>
                  </a:cubicBezTo>
                  <a:cubicBezTo>
                    <a:pt x="261" y="14"/>
                    <a:pt x="215" y="9"/>
                    <a:pt x="177" y="9"/>
                  </a:cubicBezTo>
                  <a:cubicBezTo>
                    <a:pt x="87" y="9"/>
                    <a:pt x="37" y="35"/>
                    <a:pt x="24" y="136"/>
                  </a:cubicBezTo>
                  <a:cubicBezTo>
                    <a:pt x="1" y="276"/>
                    <a:pt x="131" y="408"/>
                    <a:pt x="310" y="426"/>
                  </a:cubicBezTo>
                  <a:cubicBezTo>
                    <a:pt x="327" y="428"/>
                    <a:pt x="344" y="429"/>
                    <a:pt x="362" y="429"/>
                  </a:cubicBezTo>
                  <a:cubicBezTo>
                    <a:pt x="534" y="429"/>
                    <a:pt x="739" y="339"/>
                    <a:pt x="720" y="143"/>
                  </a:cubicBezTo>
                  <a:cubicBezTo>
                    <a:pt x="708" y="27"/>
                    <a:pt x="653" y="0"/>
                    <a:pt x="5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52"/>
            <p:cNvSpPr/>
            <p:nvPr/>
          </p:nvSpPr>
          <p:spPr>
            <a:xfrm>
              <a:off x="2535150" y="2866000"/>
              <a:ext cx="20425" cy="11425"/>
            </a:xfrm>
            <a:custGeom>
              <a:avLst/>
              <a:gdLst/>
              <a:ahLst/>
              <a:cxnLst/>
              <a:rect l="l" t="t" r="r" b="b"/>
              <a:pathLst>
                <a:path w="817" h="457" extrusionOk="0">
                  <a:moveTo>
                    <a:pt x="585" y="1"/>
                  </a:moveTo>
                  <a:cubicBezTo>
                    <a:pt x="532" y="1"/>
                    <a:pt x="471" y="25"/>
                    <a:pt x="401" y="47"/>
                  </a:cubicBezTo>
                  <a:cubicBezTo>
                    <a:pt x="244" y="99"/>
                    <a:pt x="1" y="176"/>
                    <a:pt x="175" y="360"/>
                  </a:cubicBezTo>
                  <a:cubicBezTo>
                    <a:pt x="223" y="410"/>
                    <a:pt x="281" y="457"/>
                    <a:pt x="372" y="457"/>
                  </a:cubicBezTo>
                  <a:cubicBezTo>
                    <a:pt x="403" y="457"/>
                    <a:pt x="439" y="451"/>
                    <a:pt x="479" y="438"/>
                  </a:cubicBezTo>
                  <a:cubicBezTo>
                    <a:pt x="636" y="388"/>
                    <a:pt x="817" y="427"/>
                    <a:pt x="746" y="179"/>
                  </a:cubicBezTo>
                  <a:cubicBezTo>
                    <a:pt x="706" y="41"/>
                    <a:pt x="652" y="1"/>
                    <a:pt x="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52"/>
          <p:cNvGrpSpPr/>
          <p:nvPr/>
        </p:nvGrpSpPr>
        <p:grpSpPr>
          <a:xfrm>
            <a:off x="5266705" y="3287723"/>
            <a:ext cx="77054" cy="57706"/>
            <a:chOff x="2238900" y="3015075"/>
            <a:chExt cx="34350" cy="25725"/>
          </a:xfrm>
        </p:grpSpPr>
        <p:sp>
          <p:nvSpPr>
            <p:cNvPr id="1129" name="Google Shape;1129;p52"/>
            <p:cNvSpPr/>
            <p:nvPr/>
          </p:nvSpPr>
          <p:spPr>
            <a:xfrm>
              <a:off x="2238900" y="3015075"/>
              <a:ext cx="34350" cy="25725"/>
            </a:xfrm>
            <a:custGeom>
              <a:avLst/>
              <a:gdLst/>
              <a:ahLst/>
              <a:cxnLst/>
              <a:rect l="l" t="t" r="r" b="b"/>
              <a:pathLst>
                <a:path w="1374" h="1029" extrusionOk="0">
                  <a:moveTo>
                    <a:pt x="1026" y="0"/>
                  </a:moveTo>
                  <a:cubicBezTo>
                    <a:pt x="820" y="0"/>
                    <a:pt x="533" y="269"/>
                    <a:pt x="325" y="332"/>
                  </a:cubicBezTo>
                  <a:cubicBezTo>
                    <a:pt x="96" y="402"/>
                    <a:pt x="0" y="435"/>
                    <a:pt x="3" y="638"/>
                  </a:cubicBezTo>
                  <a:cubicBezTo>
                    <a:pt x="3" y="836"/>
                    <a:pt x="154" y="1004"/>
                    <a:pt x="387" y="1026"/>
                  </a:cubicBezTo>
                  <a:cubicBezTo>
                    <a:pt x="405" y="1028"/>
                    <a:pt x="425" y="1029"/>
                    <a:pt x="446" y="1029"/>
                  </a:cubicBezTo>
                  <a:cubicBezTo>
                    <a:pt x="781" y="1029"/>
                    <a:pt x="1373" y="787"/>
                    <a:pt x="1257" y="263"/>
                  </a:cubicBezTo>
                  <a:cubicBezTo>
                    <a:pt x="1214" y="68"/>
                    <a:pt x="1130" y="0"/>
                    <a:pt x="1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52"/>
            <p:cNvSpPr/>
            <p:nvPr/>
          </p:nvSpPr>
          <p:spPr>
            <a:xfrm>
              <a:off x="2240800" y="3017675"/>
              <a:ext cx="12275" cy="10175"/>
            </a:xfrm>
            <a:custGeom>
              <a:avLst/>
              <a:gdLst/>
              <a:ahLst/>
              <a:cxnLst/>
              <a:rect l="l" t="t" r="r" b="b"/>
              <a:pathLst>
                <a:path w="491" h="407" extrusionOk="0">
                  <a:moveTo>
                    <a:pt x="420" y="1"/>
                  </a:moveTo>
                  <a:cubicBezTo>
                    <a:pt x="360" y="1"/>
                    <a:pt x="267" y="59"/>
                    <a:pt x="196" y="62"/>
                  </a:cubicBezTo>
                  <a:cubicBezTo>
                    <a:pt x="92" y="66"/>
                    <a:pt x="42" y="72"/>
                    <a:pt x="20" y="183"/>
                  </a:cubicBezTo>
                  <a:cubicBezTo>
                    <a:pt x="0" y="291"/>
                    <a:pt x="56" y="387"/>
                    <a:pt x="153" y="404"/>
                  </a:cubicBezTo>
                  <a:cubicBezTo>
                    <a:pt x="164" y="405"/>
                    <a:pt x="175" y="406"/>
                    <a:pt x="186" y="406"/>
                  </a:cubicBezTo>
                  <a:cubicBezTo>
                    <a:pt x="302" y="406"/>
                    <a:pt x="468" y="321"/>
                    <a:pt x="483" y="130"/>
                  </a:cubicBezTo>
                  <a:cubicBezTo>
                    <a:pt x="490" y="30"/>
                    <a:pt x="463" y="1"/>
                    <a:pt x="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52"/>
            <p:cNvSpPr/>
            <p:nvPr/>
          </p:nvSpPr>
          <p:spPr>
            <a:xfrm>
              <a:off x="2242400" y="3020850"/>
              <a:ext cx="13925" cy="10525"/>
            </a:xfrm>
            <a:custGeom>
              <a:avLst/>
              <a:gdLst/>
              <a:ahLst/>
              <a:cxnLst/>
              <a:rect l="l" t="t" r="r" b="b"/>
              <a:pathLst>
                <a:path w="557" h="421" extrusionOk="0">
                  <a:moveTo>
                    <a:pt x="436" y="1"/>
                  </a:moveTo>
                  <a:cubicBezTo>
                    <a:pt x="388" y="1"/>
                    <a:pt x="328" y="36"/>
                    <a:pt x="265" y="66"/>
                  </a:cubicBezTo>
                  <a:cubicBezTo>
                    <a:pt x="151" y="119"/>
                    <a:pt x="1" y="191"/>
                    <a:pt x="82" y="334"/>
                  </a:cubicBezTo>
                  <a:cubicBezTo>
                    <a:pt x="107" y="378"/>
                    <a:pt x="140" y="421"/>
                    <a:pt x="210" y="421"/>
                  </a:cubicBezTo>
                  <a:cubicBezTo>
                    <a:pt x="228" y="421"/>
                    <a:pt x="249" y="418"/>
                    <a:pt x="273" y="411"/>
                  </a:cubicBezTo>
                  <a:cubicBezTo>
                    <a:pt x="401" y="375"/>
                    <a:pt x="556" y="420"/>
                    <a:pt x="536" y="171"/>
                  </a:cubicBezTo>
                  <a:cubicBezTo>
                    <a:pt x="524" y="41"/>
                    <a:pt x="487" y="1"/>
                    <a:pt x="4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52"/>
          <p:cNvGrpSpPr/>
          <p:nvPr/>
        </p:nvGrpSpPr>
        <p:grpSpPr>
          <a:xfrm>
            <a:off x="8314698" y="2150800"/>
            <a:ext cx="109300" cy="87933"/>
            <a:chOff x="2316275" y="3034100"/>
            <a:chExt cx="48725" cy="39200"/>
          </a:xfrm>
        </p:grpSpPr>
        <p:sp>
          <p:nvSpPr>
            <p:cNvPr id="1133" name="Google Shape;1133;p52"/>
            <p:cNvSpPr/>
            <p:nvPr/>
          </p:nvSpPr>
          <p:spPr>
            <a:xfrm>
              <a:off x="2316275" y="3039775"/>
              <a:ext cx="48725" cy="33525"/>
            </a:xfrm>
            <a:custGeom>
              <a:avLst/>
              <a:gdLst/>
              <a:ahLst/>
              <a:cxnLst/>
              <a:rect l="l" t="t" r="r" b="b"/>
              <a:pathLst>
                <a:path w="1949" h="1341" extrusionOk="0">
                  <a:moveTo>
                    <a:pt x="1500" y="0"/>
                  </a:moveTo>
                  <a:cubicBezTo>
                    <a:pt x="1369" y="0"/>
                    <a:pt x="1207" y="92"/>
                    <a:pt x="984" y="220"/>
                  </a:cubicBezTo>
                  <a:cubicBezTo>
                    <a:pt x="589" y="450"/>
                    <a:pt x="0" y="347"/>
                    <a:pt x="166" y="924"/>
                  </a:cubicBezTo>
                  <a:cubicBezTo>
                    <a:pt x="253" y="1226"/>
                    <a:pt x="506" y="1340"/>
                    <a:pt x="781" y="1340"/>
                  </a:cubicBezTo>
                  <a:cubicBezTo>
                    <a:pt x="988" y="1340"/>
                    <a:pt x="1208" y="1275"/>
                    <a:pt x="1377" y="1177"/>
                  </a:cubicBezTo>
                  <a:cubicBezTo>
                    <a:pt x="1775" y="950"/>
                    <a:pt x="1949" y="509"/>
                    <a:pt x="1765" y="194"/>
                  </a:cubicBezTo>
                  <a:cubicBezTo>
                    <a:pt x="1686" y="56"/>
                    <a:pt x="1602" y="0"/>
                    <a:pt x="1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52"/>
            <p:cNvSpPr/>
            <p:nvPr/>
          </p:nvSpPr>
          <p:spPr>
            <a:xfrm>
              <a:off x="2328900" y="3034100"/>
              <a:ext cx="22575" cy="18050"/>
            </a:xfrm>
            <a:custGeom>
              <a:avLst/>
              <a:gdLst/>
              <a:ahLst/>
              <a:cxnLst/>
              <a:rect l="l" t="t" r="r" b="b"/>
              <a:pathLst>
                <a:path w="903" h="722" extrusionOk="0">
                  <a:moveTo>
                    <a:pt x="667" y="1"/>
                  </a:moveTo>
                  <a:cubicBezTo>
                    <a:pt x="597" y="1"/>
                    <a:pt x="530" y="69"/>
                    <a:pt x="430" y="170"/>
                  </a:cubicBezTo>
                  <a:cubicBezTo>
                    <a:pt x="281" y="326"/>
                    <a:pt x="1" y="357"/>
                    <a:pt x="154" y="597"/>
                  </a:cubicBezTo>
                  <a:cubicBezTo>
                    <a:pt x="209" y="686"/>
                    <a:pt x="291" y="721"/>
                    <a:pt x="377" y="721"/>
                  </a:cubicBezTo>
                  <a:cubicBezTo>
                    <a:pt x="505" y="721"/>
                    <a:pt x="646" y="645"/>
                    <a:pt x="735" y="554"/>
                  </a:cubicBezTo>
                  <a:cubicBezTo>
                    <a:pt x="884" y="398"/>
                    <a:pt x="903" y="176"/>
                    <a:pt x="781" y="59"/>
                  </a:cubicBezTo>
                  <a:cubicBezTo>
                    <a:pt x="739" y="19"/>
                    <a:pt x="703" y="1"/>
                    <a:pt x="6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52"/>
            <p:cNvSpPr/>
            <p:nvPr/>
          </p:nvSpPr>
          <p:spPr>
            <a:xfrm>
              <a:off x="2329525" y="3044575"/>
              <a:ext cx="19475" cy="15675"/>
            </a:xfrm>
            <a:custGeom>
              <a:avLst/>
              <a:gdLst/>
              <a:ahLst/>
              <a:cxnLst/>
              <a:rect l="l" t="t" r="r" b="b"/>
              <a:pathLst>
                <a:path w="779" h="627" extrusionOk="0">
                  <a:moveTo>
                    <a:pt x="622" y="1"/>
                  </a:moveTo>
                  <a:cubicBezTo>
                    <a:pt x="533" y="1"/>
                    <a:pt x="421" y="46"/>
                    <a:pt x="334" y="81"/>
                  </a:cubicBezTo>
                  <a:cubicBezTo>
                    <a:pt x="153" y="155"/>
                    <a:pt x="0" y="181"/>
                    <a:pt x="116" y="467"/>
                  </a:cubicBezTo>
                  <a:cubicBezTo>
                    <a:pt x="164" y="587"/>
                    <a:pt x="217" y="626"/>
                    <a:pt x="274" y="626"/>
                  </a:cubicBezTo>
                  <a:cubicBezTo>
                    <a:pt x="355" y="626"/>
                    <a:pt x="445" y="550"/>
                    <a:pt x="551" y="509"/>
                  </a:cubicBezTo>
                  <a:cubicBezTo>
                    <a:pt x="730" y="436"/>
                    <a:pt x="757" y="315"/>
                    <a:pt x="767" y="205"/>
                  </a:cubicBezTo>
                  <a:cubicBezTo>
                    <a:pt x="779" y="49"/>
                    <a:pt x="713" y="1"/>
                    <a:pt x="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6" name="Google Shape;1136;p52"/>
          <p:cNvGrpSpPr/>
          <p:nvPr/>
        </p:nvGrpSpPr>
        <p:grpSpPr>
          <a:xfrm>
            <a:off x="5915761" y="3816053"/>
            <a:ext cx="85017" cy="67184"/>
            <a:chOff x="2258250" y="3250600"/>
            <a:chExt cx="37900" cy="29950"/>
          </a:xfrm>
        </p:grpSpPr>
        <p:sp>
          <p:nvSpPr>
            <p:cNvPr id="1137" name="Google Shape;1137;p52"/>
            <p:cNvSpPr/>
            <p:nvPr/>
          </p:nvSpPr>
          <p:spPr>
            <a:xfrm>
              <a:off x="2258250" y="3255700"/>
              <a:ext cx="37900" cy="24850"/>
            </a:xfrm>
            <a:custGeom>
              <a:avLst/>
              <a:gdLst/>
              <a:ahLst/>
              <a:cxnLst/>
              <a:rect l="l" t="t" r="r" b="b"/>
              <a:pathLst>
                <a:path w="1516" h="994" extrusionOk="0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52"/>
            <p:cNvSpPr/>
            <p:nvPr/>
          </p:nvSpPr>
          <p:spPr>
            <a:xfrm>
              <a:off x="2269600" y="3250600"/>
              <a:ext cx="18900" cy="13150"/>
            </a:xfrm>
            <a:custGeom>
              <a:avLst/>
              <a:gdLst/>
              <a:ahLst/>
              <a:cxnLst/>
              <a:rect l="l" t="t" r="r" b="b"/>
              <a:pathLst>
                <a:path w="756" h="526" extrusionOk="0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52"/>
            <p:cNvSpPr/>
            <p:nvPr/>
          </p:nvSpPr>
          <p:spPr>
            <a:xfrm>
              <a:off x="2268625" y="3258625"/>
              <a:ext cx="16700" cy="10975"/>
            </a:xfrm>
            <a:custGeom>
              <a:avLst/>
              <a:gdLst/>
              <a:ahLst/>
              <a:cxnLst/>
              <a:rect l="l" t="t" r="r" b="b"/>
              <a:pathLst>
                <a:path w="668" h="439" extrusionOk="0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0" name="Google Shape;1140;p52"/>
          <p:cNvGrpSpPr/>
          <p:nvPr/>
        </p:nvGrpSpPr>
        <p:grpSpPr>
          <a:xfrm>
            <a:off x="5378627" y="1519868"/>
            <a:ext cx="130442" cy="110926"/>
            <a:chOff x="2144725" y="2788900"/>
            <a:chExt cx="58150" cy="49450"/>
          </a:xfrm>
        </p:grpSpPr>
        <p:sp>
          <p:nvSpPr>
            <p:cNvPr id="1141" name="Google Shape;1141;p52"/>
            <p:cNvSpPr/>
            <p:nvPr/>
          </p:nvSpPr>
          <p:spPr>
            <a:xfrm>
              <a:off x="2144725" y="2801500"/>
              <a:ext cx="58150" cy="36850"/>
            </a:xfrm>
            <a:custGeom>
              <a:avLst/>
              <a:gdLst/>
              <a:ahLst/>
              <a:cxnLst/>
              <a:rect l="l" t="t" r="r" b="b"/>
              <a:pathLst>
                <a:path w="2326" h="1474" extrusionOk="0">
                  <a:moveTo>
                    <a:pt x="1823" y="0"/>
                  </a:moveTo>
                  <a:cubicBezTo>
                    <a:pt x="1675" y="0"/>
                    <a:pt x="1482" y="57"/>
                    <a:pt x="1236" y="131"/>
                  </a:cubicBezTo>
                  <a:cubicBezTo>
                    <a:pt x="688" y="295"/>
                    <a:pt x="1" y="2"/>
                    <a:pt x="38" y="754"/>
                  </a:cubicBezTo>
                  <a:cubicBezTo>
                    <a:pt x="64" y="1270"/>
                    <a:pt x="532" y="1473"/>
                    <a:pt x="996" y="1473"/>
                  </a:cubicBezTo>
                  <a:cubicBezTo>
                    <a:pt x="1150" y="1473"/>
                    <a:pt x="1304" y="1450"/>
                    <a:pt x="1441" y="1409"/>
                  </a:cubicBezTo>
                  <a:cubicBezTo>
                    <a:pt x="1989" y="1245"/>
                    <a:pt x="2326" y="759"/>
                    <a:pt x="2196" y="324"/>
                  </a:cubicBezTo>
                  <a:cubicBezTo>
                    <a:pt x="2123" y="85"/>
                    <a:pt x="2006" y="0"/>
                    <a:pt x="1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52"/>
            <p:cNvSpPr/>
            <p:nvPr/>
          </p:nvSpPr>
          <p:spPr>
            <a:xfrm>
              <a:off x="2154800" y="2806625"/>
              <a:ext cx="33650" cy="15775"/>
            </a:xfrm>
            <a:custGeom>
              <a:avLst/>
              <a:gdLst/>
              <a:ahLst/>
              <a:cxnLst/>
              <a:rect l="l" t="t" r="r" b="b"/>
              <a:pathLst>
                <a:path w="1346" h="631" extrusionOk="0">
                  <a:moveTo>
                    <a:pt x="1142" y="1"/>
                  </a:moveTo>
                  <a:cubicBezTo>
                    <a:pt x="1060" y="1"/>
                    <a:pt x="945" y="34"/>
                    <a:pt x="793" y="79"/>
                  </a:cubicBezTo>
                  <a:cubicBezTo>
                    <a:pt x="737" y="96"/>
                    <a:pt x="674" y="101"/>
                    <a:pt x="608" y="101"/>
                  </a:cubicBezTo>
                  <a:cubicBezTo>
                    <a:pt x="513" y="101"/>
                    <a:pt x="414" y="91"/>
                    <a:pt x="324" y="91"/>
                  </a:cubicBezTo>
                  <a:cubicBezTo>
                    <a:pt x="142" y="91"/>
                    <a:pt x="0" y="133"/>
                    <a:pt x="19" y="391"/>
                  </a:cubicBezTo>
                  <a:cubicBezTo>
                    <a:pt x="31" y="565"/>
                    <a:pt x="243" y="630"/>
                    <a:pt x="474" y="630"/>
                  </a:cubicBezTo>
                  <a:cubicBezTo>
                    <a:pt x="603" y="630"/>
                    <a:pt x="737" y="610"/>
                    <a:pt x="845" y="577"/>
                  </a:cubicBezTo>
                  <a:cubicBezTo>
                    <a:pt x="1144" y="487"/>
                    <a:pt x="1346" y="279"/>
                    <a:pt x="1296" y="113"/>
                  </a:cubicBezTo>
                  <a:cubicBezTo>
                    <a:pt x="1271" y="32"/>
                    <a:pt x="1222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52"/>
            <p:cNvSpPr/>
            <p:nvPr/>
          </p:nvSpPr>
          <p:spPr>
            <a:xfrm>
              <a:off x="2171750" y="2788900"/>
              <a:ext cx="27200" cy="17200"/>
            </a:xfrm>
            <a:custGeom>
              <a:avLst/>
              <a:gdLst/>
              <a:ahLst/>
              <a:cxnLst/>
              <a:rect l="l" t="t" r="r" b="b"/>
              <a:pathLst>
                <a:path w="1088" h="688" extrusionOk="0">
                  <a:moveTo>
                    <a:pt x="299" y="0"/>
                  </a:moveTo>
                  <a:cubicBezTo>
                    <a:pt x="231" y="0"/>
                    <a:pt x="171" y="37"/>
                    <a:pt x="122" y="148"/>
                  </a:cubicBezTo>
                  <a:cubicBezTo>
                    <a:pt x="1" y="424"/>
                    <a:pt x="299" y="638"/>
                    <a:pt x="546" y="679"/>
                  </a:cubicBezTo>
                  <a:cubicBezTo>
                    <a:pt x="578" y="685"/>
                    <a:pt x="610" y="687"/>
                    <a:pt x="640" y="687"/>
                  </a:cubicBezTo>
                  <a:cubicBezTo>
                    <a:pt x="850" y="687"/>
                    <a:pt x="1027" y="568"/>
                    <a:pt x="1054" y="399"/>
                  </a:cubicBezTo>
                  <a:cubicBezTo>
                    <a:pt x="1087" y="201"/>
                    <a:pt x="961" y="178"/>
                    <a:pt x="715" y="135"/>
                  </a:cubicBezTo>
                  <a:cubicBezTo>
                    <a:pt x="559" y="109"/>
                    <a:pt x="416" y="0"/>
                    <a:pt x="2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52"/>
            <p:cNvSpPr/>
            <p:nvPr/>
          </p:nvSpPr>
          <p:spPr>
            <a:xfrm>
              <a:off x="2164375" y="2814600"/>
              <a:ext cx="15750" cy="15575"/>
            </a:xfrm>
            <a:custGeom>
              <a:avLst/>
              <a:gdLst/>
              <a:ahLst/>
              <a:cxnLst/>
              <a:rect l="l" t="t" r="r" b="b"/>
              <a:pathLst>
                <a:path w="630" h="623" extrusionOk="0">
                  <a:moveTo>
                    <a:pt x="443" y="0"/>
                  </a:moveTo>
                  <a:cubicBezTo>
                    <a:pt x="359" y="0"/>
                    <a:pt x="269" y="110"/>
                    <a:pt x="203" y="192"/>
                  </a:cubicBezTo>
                  <a:cubicBezTo>
                    <a:pt x="101" y="315"/>
                    <a:pt x="1" y="396"/>
                    <a:pt x="197" y="559"/>
                  </a:cubicBezTo>
                  <a:cubicBezTo>
                    <a:pt x="253" y="604"/>
                    <a:pt x="296" y="622"/>
                    <a:pt x="330" y="622"/>
                  </a:cubicBezTo>
                  <a:cubicBezTo>
                    <a:pt x="418" y="622"/>
                    <a:pt x="455" y="505"/>
                    <a:pt x="528" y="417"/>
                  </a:cubicBezTo>
                  <a:cubicBezTo>
                    <a:pt x="629" y="290"/>
                    <a:pt x="602" y="194"/>
                    <a:pt x="564" y="109"/>
                  </a:cubicBezTo>
                  <a:cubicBezTo>
                    <a:pt x="528" y="30"/>
                    <a:pt x="487" y="0"/>
                    <a:pt x="4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52"/>
            <p:cNvSpPr/>
            <p:nvPr/>
          </p:nvSpPr>
          <p:spPr>
            <a:xfrm>
              <a:off x="2171075" y="2805275"/>
              <a:ext cx="28575" cy="29275"/>
            </a:xfrm>
            <a:custGeom>
              <a:avLst/>
              <a:gdLst/>
              <a:ahLst/>
              <a:cxnLst/>
              <a:rect l="l" t="t" r="r" b="b"/>
              <a:pathLst>
                <a:path w="1143" h="1171" extrusionOk="0">
                  <a:moveTo>
                    <a:pt x="766" y="1"/>
                  </a:moveTo>
                  <a:cubicBezTo>
                    <a:pt x="626" y="1"/>
                    <a:pt x="648" y="312"/>
                    <a:pt x="502" y="573"/>
                  </a:cubicBezTo>
                  <a:cubicBezTo>
                    <a:pt x="331" y="873"/>
                    <a:pt x="1" y="986"/>
                    <a:pt x="237" y="1119"/>
                  </a:cubicBezTo>
                  <a:cubicBezTo>
                    <a:pt x="298" y="1154"/>
                    <a:pt x="366" y="1170"/>
                    <a:pt x="436" y="1170"/>
                  </a:cubicBezTo>
                  <a:cubicBezTo>
                    <a:pt x="634" y="1170"/>
                    <a:pt x="847" y="1038"/>
                    <a:pt x="973" y="816"/>
                  </a:cubicBezTo>
                  <a:cubicBezTo>
                    <a:pt x="1143" y="512"/>
                    <a:pt x="1089" y="160"/>
                    <a:pt x="851" y="29"/>
                  </a:cubicBezTo>
                  <a:cubicBezTo>
                    <a:pt x="817" y="9"/>
                    <a:pt x="789" y="1"/>
                    <a:pt x="7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6" name="Google Shape;1146;p52"/>
          <p:cNvGrpSpPr/>
          <p:nvPr/>
        </p:nvGrpSpPr>
        <p:grpSpPr>
          <a:xfrm>
            <a:off x="8035673" y="3122765"/>
            <a:ext cx="87317" cy="68810"/>
            <a:chOff x="2408175" y="2883975"/>
            <a:chExt cx="38925" cy="30675"/>
          </a:xfrm>
        </p:grpSpPr>
        <p:sp>
          <p:nvSpPr>
            <p:cNvPr id="1147" name="Google Shape;1147;p52"/>
            <p:cNvSpPr/>
            <p:nvPr/>
          </p:nvSpPr>
          <p:spPr>
            <a:xfrm>
              <a:off x="2408175" y="2889700"/>
              <a:ext cx="38925" cy="24950"/>
            </a:xfrm>
            <a:custGeom>
              <a:avLst/>
              <a:gdLst/>
              <a:ahLst/>
              <a:cxnLst/>
              <a:rect l="l" t="t" r="r" b="b"/>
              <a:pathLst>
                <a:path w="1557" h="998" extrusionOk="0">
                  <a:moveTo>
                    <a:pt x="1217" y="0"/>
                  </a:moveTo>
                  <a:cubicBezTo>
                    <a:pt x="1117" y="0"/>
                    <a:pt x="987" y="45"/>
                    <a:pt x="818" y="104"/>
                  </a:cubicBezTo>
                  <a:cubicBezTo>
                    <a:pt x="463" y="232"/>
                    <a:pt x="1" y="59"/>
                    <a:pt x="49" y="552"/>
                  </a:cubicBezTo>
                  <a:cubicBezTo>
                    <a:pt x="80" y="874"/>
                    <a:pt x="364" y="997"/>
                    <a:pt x="653" y="997"/>
                  </a:cubicBezTo>
                  <a:cubicBezTo>
                    <a:pt x="771" y="997"/>
                    <a:pt x="890" y="977"/>
                    <a:pt x="993" y="940"/>
                  </a:cubicBezTo>
                  <a:cubicBezTo>
                    <a:pt x="1349" y="817"/>
                    <a:pt x="1557" y="485"/>
                    <a:pt x="1456" y="203"/>
                  </a:cubicBezTo>
                  <a:cubicBezTo>
                    <a:pt x="1403" y="55"/>
                    <a:pt x="1328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52"/>
            <p:cNvSpPr/>
            <p:nvPr/>
          </p:nvSpPr>
          <p:spPr>
            <a:xfrm>
              <a:off x="2419275" y="2883975"/>
              <a:ext cx="19000" cy="13650"/>
            </a:xfrm>
            <a:custGeom>
              <a:avLst/>
              <a:gdLst/>
              <a:ahLst/>
              <a:cxnLst/>
              <a:rect l="l" t="t" r="r" b="b"/>
              <a:pathLst>
                <a:path w="760" h="546" extrusionOk="0">
                  <a:moveTo>
                    <a:pt x="576" y="0"/>
                  </a:moveTo>
                  <a:cubicBezTo>
                    <a:pt x="523" y="0"/>
                    <a:pt x="462" y="43"/>
                    <a:pt x="377" y="104"/>
                  </a:cubicBezTo>
                  <a:cubicBezTo>
                    <a:pt x="231" y="209"/>
                    <a:pt x="0" y="190"/>
                    <a:pt x="86" y="406"/>
                  </a:cubicBezTo>
                  <a:cubicBezTo>
                    <a:pt x="126" y="507"/>
                    <a:pt x="211" y="546"/>
                    <a:pt x="304" y="546"/>
                  </a:cubicBezTo>
                  <a:cubicBezTo>
                    <a:pt x="395" y="546"/>
                    <a:pt x="493" y="509"/>
                    <a:pt x="564" y="458"/>
                  </a:cubicBezTo>
                  <a:cubicBezTo>
                    <a:pt x="707" y="356"/>
                    <a:pt x="759" y="180"/>
                    <a:pt x="677" y="66"/>
                  </a:cubicBezTo>
                  <a:cubicBezTo>
                    <a:pt x="644" y="20"/>
                    <a:pt x="612" y="0"/>
                    <a:pt x="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2"/>
            <p:cNvSpPr/>
            <p:nvPr/>
          </p:nvSpPr>
          <p:spPr>
            <a:xfrm>
              <a:off x="2418775" y="2892300"/>
              <a:ext cx="16550" cy="11600"/>
            </a:xfrm>
            <a:custGeom>
              <a:avLst/>
              <a:gdLst/>
              <a:ahLst/>
              <a:cxnLst/>
              <a:rect l="l" t="t" r="r" b="b"/>
              <a:pathLst>
                <a:path w="662" h="464" extrusionOk="0">
                  <a:moveTo>
                    <a:pt x="480" y="1"/>
                  </a:moveTo>
                  <a:cubicBezTo>
                    <a:pt x="418" y="1"/>
                    <a:pt x="346" y="15"/>
                    <a:pt x="287" y="28"/>
                  </a:cubicBezTo>
                  <a:cubicBezTo>
                    <a:pt x="129" y="59"/>
                    <a:pt x="0" y="58"/>
                    <a:pt x="50" y="308"/>
                  </a:cubicBezTo>
                  <a:cubicBezTo>
                    <a:pt x="76" y="429"/>
                    <a:pt x="121" y="463"/>
                    <a:pt x="178" y="463"/>
                  </a:cubicBezTo>
                  <a:cubicBezTo>
                    <a:pt x="240" y="463"/>
                    <a:pt x="316" y="423"/>
                    <a:pt x="397" y="407"/>
                  </a:cubicBezTo>
                  <a:cubicBezTo>
                    <a:pt x="556" y="374"/>
                    <a:pt x="597" y="281"/>
                    <a:pt x="620" y="192"/>
                  </a:cubicBezTo>
                  <a:cubicBezTo>
                    <a:pt x="661" y="40"/>
                    <a:pt x="583" y="1"/>
                    <a:pt x="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52"/>
            <p:cNvSpPr/>
            <p:nvPr/>
          </p:nvSpPr>
          <p:spPr>
            <a:xfrm>
              <a:off x="2428725" y="2894000"/>
              <a:ext cx="16225" cy="17075"/>
            </a:xfrm>
            <a:custGeom>
              <a:avLst/>
              <a:gdLst/>
              <a:ahLst/>
              <a:cxnLst/>
              <a:rect l="l" t="t" r="r" b="b"/>
              <a:pathLst>
                <a:path w="649" h="683" extrusionOk="0">
                  <a:moveTo>
                    <a:pt x="497" y="0"/>
                  </a:moveTo>
                  <a:cubicBezTo>
                    <a:pt x="404" y="0"/>
                    <a:pt x="273" y="86"/>
                    <a:pt x="169" y="226"/>
                  </a:cubicBezTo>
                  <a:cubicBezTo>
                    <a:pt x="37" y="403"/>
                    <a:pt x="0" y="599"/>
                    <a:pt x="86" y="662"/>
                  </a:cubicBezTo>
                  <a:cubicBezTo>
                    <a:pt x="105" y="676"/>
                    <a:pt x="128" y="683"/>
                    <a:pt x="154" y="683"/>
                  </a:cubicBezTo>
                  <a:cubicBezTo>
                    <a:pt x="247" y="683"/>
                    <a:pt x="378" y="596"/>
                    <a:pt x="480" y="456"/>
                  </a:cubicBezTo>
                  <a:cubicBezTo>
                    <a:pt x="610" y="280"/>
                    <a:pt x="649" y="84"/>
                    <a:pt x="563" y="20"/>
                  </a:cubicBezTo>
                  <a:cubicBezTo>
                    <a:pt x="545" y="7"/>
                    <a:pt x="522" y="0"/>
                    <a:pt x="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1" name="Google Shape;1151;p52"/>
          <p:cNvGrpSpPr/>
          <p:nvPr/>
        </p:nvGrpSpPr>
        <p:grpSpPr>
          <a:xfrm>
            <a:off x="7101673" y="3155202"/>
            <a:ext cx="163473" cy="132517"/>
            <a:chOff x="2395225" y="2936350"/>
            <a:chExt cx="72875" cy="59075"/>
          </a:xfrm>
        </p:grpSpPr>
        <p:sp>
          <p:nvSpPr>
            <p:cNvPr id="1152" name="Google Shape;1152;p52"/>
            <p:cNvSpPr/>
            <p:nvPr/>
          </p:nvSpPr>
          <p:spPr>
            <a:xfrm>
              <a:off x="2400225" y="2944375"/>
              <a:ext cx="58050" cy="51050"/>
            </a:xfrm>
            <a:custGeom>
              <a:avLst/>
              <a:gdLst/>
              <a:ahLst/>
              <a:cxnLst/>
              <a:rect l="l" t="t" r="r" b="b"/>
              <a:pathLst>
                <a:path w="2322" h="2042" extrusionOk="0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2"/>
            <p:cNvSpPr/>
            <p:nvPr/>
          </p:nvSpPr>
          <p:spPr>
            <a:xfrm>
              <a:off x="2409425" y="2953950"/>
              <a:ext cx="32050" cy="28100"/>
            </a:xfrm>
            <a:custGeom>
              <a:avLst/>
              <a:gdLst/>
              <a:ahLst/>
              <a:cxnLst/>
              <a:rect l="l" t="t" r="r" b="b"/>
              <a:pathLst>
                <a:path w="1282" h="1124" extrusionOk="0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2"/>
            <p:cNvSpPr/>
            <p:nvPr/>
          </p:nvSpPr>
          <p:spPr>
            <a:xfrm>
              <a:off x="2429950" y="2965650"/>
              <a:ext cx="12775" cy="15200"/>
            </a:xfrm>
            <a:custGeom>
              <a:avLst/>
              <a:gdLst/>
              <a:ahLst/>
              <a:cxnLst/>
              <a:rect l="l" t="t" r="r" b="b"/>
              <a:pathLst>
                <a:path w="511" h="608" extrusionOk="0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2"/>
            <p:cNvSpPr/>
            <p:nvPr/>
          </p:nvSpPr>
          <p:spPr>
            <a:xfrm>
              <a:off x="2429925" y="2953575"/>
              <a:ext cx="38175" cy="33875"/>
            </a:xfrm>
            <a:custGeom>
              <a:avLst/>
              <a:gdLst/>
              <a:ahLst/>
              <a:cxnLst/>
              <a:rect l="l" t="t" r="r" b="b"/>
              <a:pathLst>
                <a:path w="1527" h="1355" extrusionOk="0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2"/>
            <p:cNvSpPr/>
            <p:nvPr/>
          </p:nvSpPr>
          <p:spPr>
            <a:xfrm>
              <a:off x="2395225" y="2963025"/>
              <a:ext cx="26750" cy="18450"/>
            </a:xfrm>
            <a:custGeom>
              <a:avLst/>
              <a:gdLst/>
              <a:ahLst/>
              <a:cxnLst/>
              <a:rect l="l" t="t" r="r" b="b"/>
              <a:pathLst>
                <a:path w="1070" h="738" extrusionOk="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2"/>
            <p:cNvSpPr/>
            <p:nvPr/>
          </p:nvSpPr>
          <p:spPr>
            <a:xfrm>
              <a:off x="2428725" y="2936350"/>
              <a:ext cx="16475" cy="16875"/>
            </a:xfrm>
            <a:custGeom>
              <a:avLst/>
              <a:gdLst/>
              <a:ahLst/>
              <a:cxnLst/>
              <a:rect l="l" t="t" r="r" b="b"/>
              <a:pathLst>
                <a:path w="659" h="675" extrusionOk="0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2"/>
            <p:cNvSpPr/>
            <p:nvPr/>
          </p:nvSpPr>
          <p:spPr>
            <a:xfrm>
              <a:off x="2439850" y="2960550"/>
              <a:ext cx="15775" cy="15525"/>
            </a:xfrm>
            <a:custGeom>
              <a:avLst/>
              <a:gdLst/>
              <a:ahLst/>
              <a:cxnLst/>
              <a:rect l="l" t="t" r="r" b="b"/>
              <a:pathLst>
                <a:path w="631" h="621" extrusionOk="0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52"/>
            <p:cNvSpPr/>
            <p:nvPr/>
          </p:nvSpPr>
          <p:spPr>
            <a:xfrm>
              <a:off x="2447625" y="2957250"/>
              <a:ext cx="10075" cy="20025"/>
            </a:xfrm>
            <a:custGeom>
              <a:avLst/>
              <a:gdLst/>
              <a:ahLst/>
              <a:cxnLst/>
              <a:rect l="l" t="t" r="r" b="b"/>
              <a:pathLst>
                <a:path w="403" h="801" extrusionOk="0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0" name="Google Shape;1160;p52"/>
          <p:cNvSpPr/>
          <p:nvPr/>
        </p:nvSpPr>
        <p:spPr>
          <a:xfrm>
            <a:off x="6135275" y="8019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52"/>
          <p:cNvSpPr/>
          <p:nvPr/>
        </p:nvSpPr>
        <p:spPr>
          <a:xfrm>
            <a:off x="7270080" y="12567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2" name="Google Shape;1162;p52"/>
          <p:cNvGrpSpPr/>
          <p:nvPr/>
        </p:nvGrpSpPr>
        <p:grpSpPr>
          <a:xfrm>
            <a:off x="5833199" y="1431122"/>
            <a:ext cx="1082266" cy="1178282"/>
            <a:chOff x="5285775" y="565887"/>
            <a:chExt cx="1600274" cy="1742247"/>
          </a:xfrm>
        </p:grpSpPr>
        <p:sp>
          <p:nvSpPr>
            <p:cNvPr id="1163" name="Google Shape;1163;p52"/>
            <p:cNvSpPr/>
            <p:nvPr/>
          </p:nvSpPr>
          <p:spPr>
            <a:xfrm>
              <a:off x="5896782" y="878905"/>
              <a:ext cx="874913" cy="325237"/>
            </a:xfrm>
            <a:custGeom>
              <a:avLst/>
              <a:gdLst/>
              <a:ahLst/>
              <a:cxnLst/>
              <a:rect l="l" t="t" r="r" b="b"/>
              <a:pathLst>
                <a:path w="7161" h="2662" extrusionOk="0">
                  <a:moveTo>
                    <a:pt x="36" y="1"/>
                  </a:moveTo>
                  <a:lnTo>
                    <a:pt x="0" y="102"/>
                  </a:lnTo>
                  <a:lnTo>
                    <a:pt x="7124" y="2662"/>
                  </a:lnTo>
                  <a:lnTo>
                    <a:pt x="7161" y="255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2"/>
            <p:cNvSpPr/>
            <p:nvPr/>
          </p:nvSpPr>
          <p:spPr>
            <a:xfrm>
              <a:off x="6021769" y="940971"/>
              <a:ext cx="53025" cy="108371"/>
            </a:xfrm>
            <a:custGeom>
              <a:avLst/>
              <a:gdLst/>
              <a:ahLst/>
              <a:cxnLst/>
              <a:rect l="l" t="t" r="r" b="b"/>
              <a:pathLst>
                <a:path w="434" h="887" extrusionOk="0">
                  <a:moveTo>
                    <a:pt x="347" y="1"/>
                  </a:moveTo>
                  <a:lnTo>
                    <a:pt x="1" y="848"/>
                  </a:lnTo>
                  <a:lnTo>
                    <a:pt x="87" y="887"/>
                  </a:lnTo>
                  <a:lnTo>
                    <a:pt x="433" y="38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2"/>
            <p:cNvSpPr/>
            <p:nvPr/>
          </p:nvSpPr>
          <p:spPr>
            <a:xfrm>
              <a:off x="6250973" y="604495"/>
              <a:ext cx="140382" cy="101652"/>
            </a:xfrm>
            <a:custGeom>
              <a:avLst/>
              <a:gdLst/>
              <a:ahLst/>
              <a:cxnLst/>
              <a:rect l="l" t="t" r="r" b="b"/>
              <a:pathLst>
                <a:path w="1149" h="832" extrusionOk="0">
                  <a:moveTo>
                    <a:pt x="305" y="1"/>
                  </a:moveTo>
                  <a:cubicBezTo>
                    <a:pt x="246" y="1"/>
                    <a:pt x="180" y="58"/>
                    <a:pt x="90" y="224"/>
                  </a:cubicBezTo>
                  <a:cubicBezTo>
                    <a:pt x="0" y="393"/>
                    <a:pt x="136" y="637"/>
                    <a:pt x="379" y="759"/>
                  </a:cubicBezTo>
                  <a:cubicBezTo>
                    <a:pt x="475" y="807"/>
                    <a:pt x="576" y="831"/>
                    <a:pt x="667" y="831"/>
                  </a:cubicBezTo>
                  <a:cubicBezTo>
                    <a:pt x="809" y="831"/>
                    <a:pt x="928" y="774"/>
                    <a:pt x="971" y="665"/>
                  </a:cubicBezTo>
                  <a:cubicBezTo>
                    <a:pt x="1148" y="202"/>
                    <a:pt x="885" y="364"/>
                    <a:pt x="641" y="242"/>
                  </a:cubicBezTo>
                  <a:cubicBezTo>
                    <a:pt x="488" y="166"/>
                    <a:pt x="406" y="1"/>
                    <a:pt x="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2"/>
            <p:cNvSpPr/>
            <p:nvPr/>
          </p:nvSpPr>
          <p:spPr>
            <a:xfrm>
              <a:off x="6739070" y="1105421"/>
              <a:ext cx="88823" cy="123399"/>
            </a:xfrm>
            <a:custGeom>
              <a:avLst/>
              <a:gdLst/>
              <a:ahLst/>
              <a:cxnLst/>
              <a:rect l="l" t="t" r="r" b="b"/>
              <a:pathLst>
                <a:path w="727" h="1010" extrusionOk="0">
                  <a:moveTo>
                    <a:pt x="350" y="0"/>
                  </a:moveTo>
                  <a:cubicBezTo>
                    <a:pt x="159" y="0"/>
                    <a:pt x="3" y="200"/>
                    <a:pt x="2" y="453"/>
                  </a:cubicBezTo>
                  <a:cubicBezTo>
                    <a:pt x="1" y="692"/>
                    <a:pt x="108" y="1010"/>
                    <a:pt x="368" y="1010"/>
                  </a:cubicBezTo>
                  <a:cubicBezTo>
                    <a:pt x="388" y="1010"/>
                    <a:pt x="408" y="1008"/>
                    <a:pt x="430" y="1004"/>
                  </a:cubicBezTo>
                  <a:cubicBezTo>
                    <a:pt x="726" y="952"/>
                    <a:pt x="569" y="750"/>
                    <a:pt x="569" y="493"/>
                  </a:cubicBezTo>
                  <a:cubicBezTo>
                    <a:pt x="572" y="237"/>
                    <a:pt x="553" y="6"/>
                    <a:pt x="358" y="0"/>
                  </a:cubicBezTo>
                  <a:cubicBezTo>
                    <a:pt x="356" y="0"/>
                    <a:pt x="353" y="0"/>
                    <a:pt x="350" y="0"/>
                  </a:cubicBezTo>
                  <a:close/>
                </a:path>
              </a:pathLst>
            </a:custGeom>
            <a:solidFill>
              <a:srgbClr val="FFC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2"/>
            <p:cNvSpPr/>
            <p:nvPr/>
          </p:nvSpPr>
          <p:spPr>
            <a:xfrm>
              <a:off x="5697878" y="607427"/>
              <a:ext cx="695679" cy="735875"/>
            </a:xfrm>
            <a:custGeom>
              <a:avLst/>
              <a:gdLst/>
              <a:ahLst/>
              <a:cxnLst/>
              <a:rect l="l" t="t" r="r" b="b"/>
              <a:pathLst>
                <a:path w="5694" h="6023" extrusionOk="0">
                  <a:moveTo>
                    <a:pt x="3732" y="1"/>
                  </a:moveTo>
                  <a:cubicBezTo>
                    <a:pt x="2549" y="1"/>
                    <a:pt x="1180" y="1122"/>
                    <a:pt x="622" y="2602"/>
                  </a:cubicBezTo>
                  <a:cubicBezTo>
                    <a:pt x="1" y="4248"/>
                    <a:pt x="619" y="5717"/>
                    <a:pt x="1902" y="5975"/>
                  </a:cubicBezTo>
                  <a:cubicBezTo>
                    <a:pt x="2060" y="6006"/>
                    <a:pt x="2235" y="6022"/>
                    <a:pt x="2421" y="6022"/>
                  </a:cubicBezTo>
                  <a:cubicBezTo>
                    <a:pt x="3751" y="6022"/>
                    <a:pt x="5629" y="5220"/>
                    <a:pt x="5661" y="3757"/>
                  </a:cubicBezTo>
                  <a:cubicBezTo>
                    <a:pt x="5694" y="2241"/>
                    <a:pt x="5307" y="268"/>
                    <a:pt x="4058" y="31"/>
                  </a:cubicBezTo>
                  <a:cubicBezTo>
                    <a:pt x="3951" y="11"/>
                    <a:pt x="3842" y="1"/>
                    <a:pt x="3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2"/>
            <p:cNvSpPr/>
            <p:nvPr/>
          </p:nvSpPr>
          <p:spPr>
            <a:xfrm>
              <a:off x="5860984" y="629908"/>
              <a:ext cx="229449" cy="283574"/>
            </a:xfrm>
            <a:custGeom>
              <a:avLst/>
              <a:gdLst/>
              <a:ahLst/>
              <a:cxnLst/>
              <a:rect l="l" t="t" r="r" b="b"/>
              <a:pathLst>
                <a:path w="1878" h="2321" extrusionOk="0">
                  <a:moveTo>
                    <a:pt x="1326" y="1"/>
                  </a:moveTo>
                  <a:cubicBezTo>
                    <a:pt x="940" y="1"/>
                    <a:pt x="373" y="454"/>
                    <a:pt x="245" y="849"/>
                  </a:cubicBezTo>
                  <a:cubicBezTo>
                    <a:pt x="1" y="1282"/>
                    <a:pt x="259" y="2320"/>
                    <a:pt x="722" y="2320"/>
                  </a:cubicBezTo>
                  <a:cubicBezTo>
                    <a:pt x="933" y="2320"/>
                    <a:pt x="1186" y="2105"/>
                    <a:pt x="1454" y="1517"/>
                  </a:cubicBezTo>
                  <a:cubicBezTo>
                    <a:pt x="1877" y="377"/>
                    <a:pt x="1678" y="1"/>
                    <a:pt x="1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2"/>
            <p:cNvSpPr/>
            <p:nvPr/>
          </p:nvSpPr>
          <p:spPr>
            <a:xfrm>
              <a:off x="5783646" y="601441"/>
              <a:ext cx="141237" cy="229083"/>
            </a:xfrm>
            <a:custGeom>
              <a:avLst/>
              <a:gdLst/>
              <a:ahLst/>
              <a:cxnLst/>
              <a:rect l="l" t="t" r="r" b="b"/>
              <a:pathLst>
                <a:path w="1156" h="1875" extrusionOk="0">
                  <a:moveTo>
                    <a:pt x="946" y="0"/>
                  </a:moveTo>
                  <a:cubicBezTo>
                    <a:pt x="736" y="0"/>
                    <a:pt x="334" y="482"/>
                    <a:pt x="196" y="827"/>
                  </a:cubicBezTo>
                  <a:cubicBezTo>
                    <a:pt x="1" y="1178"/>
                    <a:pt x="28" y="1875"/>
                    <a:pt x="284" y="1875"/>
                  </a:cubicBezTo>
                  <a:cubicBezTo>
                    <a:pt x="418" y="1875"/>
                    <a:pt x="615" y="1684"/>
                    <a:pt x="876" y="1151"/>
                  </a:cubicBezTo>
                  <a:cubicBezTo>
                    <a:pt x="1155" y="288"/>
                    <a:pt x="1108" y="0"/>
                    <a:pt x="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2"/>
            <p:cNvSpPr/>
            <p:nvPr/>
          </p:nvSpPr>
          <p:spPr>
            <a:xfrm>
              <a:off x="5788778" y="651411"/>
              <a:ext cx="1063555" cy="876135"/>
            </a:xfrm>
            <a:custGeom>
              <a:avLst/>
              <a:gdLst/>
              <a:ahLst/>
              <a:cxnLst/>
              <a:rect l="l" t="t" r="r" b="b"/>
              <a:pathLst>
                <a:path w="8705" h="7171" extrusionOk="0">
                  <a:moveTo>
                    <a:pt x="5473" y="1"/>
                  </a:moveTo>
                  <a:cubicBezTo>
                    <a:pt x="4177" y="1"/>
                    <a:pt x="2682" y="725"/>
                    <a:pt x="1626" y="1479"/>
                  </a:cubicBezTo>
                  <a:cubicBezTo>
                    <a:pt x="1" y="2641"/>
                    <a:pt x="1422" y="5493"/>
                    <a:pt x="2888" y="6565"/>
                  </a:cubicBezTo>
                  <a:cubicBezTo>
                    <a:pt x="3442" y="6970"/>
                    <a:pt x="4085" y="7170"/>
                    <a:pt x="4731" y="7170"/>
                  </a:cubicBezTo>
                  <a:cubicBezTo>
                    <a:pt x="5819" y="7170"/>
                    <a:pt x="6917" y="6604"/>
                    <a:pt x="7614" y="5500"/>
                  </a:cubicBezTo>
                  <a:cubicBezTo>
                    <a:pt x="8705" y="3775"/>
                    <a:pt x="8380" y="1419"/>
                    <a:pt x="6915" y="410"/>
                  </a:cubicBezTo>
                  <a:cubicBezTo>
                    <a:pt x="6497" y="121"/>
                    <a:pt x="6001" y="1"/>
                    <a:pt x="5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2"/>
            <p:cNvSpPr/>
            <p:nvPr/>
          </p:nvSpPr>
          <p:spPr>
            <a:xfrm>
              <a:off x="5788778" y="696739"/>
              <a:ext cx="1049505" cy="802584"/>
            </a:xfrm>
            <a:custGeom>
              <a:avLst/>
              <a:gdLst/>
              <a:ahLst/>
              <a:cxnLst/>
              <a:rect l="l" t="t" r="r" b="b"/>
              <a:pathLst>
                <a:path w="8590" h="6569" extrusionOk="0">
                  <a:moveTo>
                    <a:pt x="4404" y="0"/>
                  </a:moveTo>
                  <a:cubicBezTo>
                    <a:pt x="3575" y="0"/>
                    <a:pt x="2639" y="316"/>
                    <a:pt x="1626" y="1108"/>
                  </a:cubicBezTo>
                  <a:cubicBezTo>
                    <a:pt x="1" y="2270"/>
                    <a:pt x="1422" y="5122"/>
                    <a:pt x="2888" y="6194"/>
                  </a:cubicBezTo>
                  <a:cubicBezTo>
                    <a:pt x="3246" y="6456"/>
                    <a:pt x="3676" y="6568"/>
                    <a:pt x="4134" y="6568"/>
                  </a:cubicBezTo>
                  <a:cubicBezTo>
                    <a:pt x="5575" y="6568"/>
                    <a:pt x="7295" y="5460"/>
                    <a:pt x="7952" y="4458"/>
                  </a:cubicBezTo>
                  <a:cubicBezTo>
                    <a:pt x="8590" y="3228"/>
                    <a:pt x="7051" y="0"/>
                    <a:pt x="4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2"/>
            <p:cNvSpPr/>
            <p:nvPr/>
          </p:nvSpPr>
          <p:spPr>
            <a:xfrm>
              <a:off x="6656723" y="895643"/>
              <a:ext cx="87235" cy="56813"/>
            </a:xfrm>
            <a:custGeom>
              <a:avLst/>
              <a:gdLst/>
              <a:ahLst/>
              <a:cxnLst/>
              <a:rect l="l" t="t" r="r" b="b"/>
              <a:pathLst>
                <a:path w="714" h="465" extrusionOk="0">
                  <a:moveTo>
                    <a:pt x="37" y="1"/>
                  </a:moveTo>
                  <a:cubicBezTo>
                    <a:pt x="5" y="25"/>
                    <a:pt x="0" y="75"/>
                    <a:pt x="46" y="183"/>
                  </a:cubicBezTo>
                  <a:cubicBezTo>
                    <a:pt x="133" y="385"/>
                    <a:pt x="308" y="464"/>
                    <a:pt x="448" y="464"/>
                  </a:cubicBezTo>
                  <a:cubicBezTo>
                    <a:pt x="490" y="464"/>
                    <a:pt x="529" y="457"/>
                    <a:pt x="561" y="443"/>
                  </a:cubicBezTo>
                  <a:cubicBezTo>
                    <a:pt x="676" y="393"/>
                    <a:pt x="713" y="257"/>
                    <a:pt x="663" y="117"/>
                  </a:cubicBezTo>
                  <a:lnTo>
                    <a:pt x="663" y="117"/>
                  </a:lnTo>
                  <a:cubicBezTo>
                    <a:pt x="647" y="177"/>
                    <a:pt x="609" y="224"/>
                    <a:pt x="548" y="250"/>
                  </a:cubicBezTo>
                  <a:cubicBezTo>
                    <a:pt x="516" y="264"/>
                    <a:pt x="477" y="272"/>
                    <a:pt x="434" y="272"/>
                  </a:cubicBezTo>
                  <a:cubicBezTo>
                    <a:pt x="297" y="272"/>
                    <a:pt x="126" y="194"/>
                    <a:pt x="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2"/>
            <p:cNvSpPr/>
            <p:nvPr/>
          </p:nvSpPr>
          <p:spPr>
            <a:xfrm>
              <a:off x="6001121" y="691852"/>
              <a:ext cx="260482" cy="226884"/>
            </a:xfrm>
            <a:custGeom>
              <a:avLst/>
              <a:gdLst/>
              <a:ahLst/>
              <a:cxnLst/>
              <a:rect l="l" t="t" r="r" b="b"/>
              <a:pathLst>
                <a:path w="2132" h="1857" extrusionOk="0">
                  <a:moveTo>
                    <a:pt x="1523" y="1"/>
                  </a:moveTo>
                  <a:cubicBezTo>
                    <a:pt x="1119" y="1"/>
                    <a:pt x="532" y="487"/>
                    <a:pt x="344" y="939"/>
                  </a:cubicBezTo>
                  <a:cubicBezTo>
                    <a:pt x="1" y="1580"/>
                    <a:pt x="1638" y="1856"/>
                    <a:pt x="1638" y="1856"/>
                  </a:cubicBezTo>
                  <a:cubicBezTo>
                    <a:pt x="2132" y="460"/>
                    <a:pt x="191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2"/>
            <p:cNvSpPr/>
            <p:nvPr/>
          </p:nvSpPr>
          <p:spPr>
            <a:xfrm>
              <a:off x="6366552" y="946469"/>
              <a:ext cx="217232" cy="191452"/>
            </a:xfrm>
            <a:custGeom>
              <a:avLst/>
              <a:gdLst/>
              <a:ahLst/>
              <a:cxnLst/>
              <a:rect l="l" t="t" r="r" b="b"/>
              <a:pathLst>
                <a:path w="1778" h="1567" extrusionOk="0">
                  <a:moveTo>
                    <a:pt x="1280" y="1"/>
                  </a:moveTo>
                  <a:cubicBezTo>
                    <a:pt x="819" y="1"/>
                    <a:pt x="0" y="588"/>
                    <a:pt x="0" y="588"/>
                  </a:cubicBezTo>
                  <a:lnTo>
                    <a:pt x="1181" y="1566"/>
                  </a:lnTo>
                  <a:cubicBezTo>
                    <a:pt x="1778" y="346"/>
                    <a:pt x="1634" y="1"/>
                    <a:pt x="12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2"/>
            <p:cNvSpPr/>
            <p:nvPr/>
          </p:nvSpPr>
          <p:spPr>
            <a:xfrm>
              <a:off x="6664542" y="1220512"/>
              <a:ext cx="146246" cy="124743"/>
            </a:xfrm>
            <a:custGeom>
              <a:avLst/>
              <a:gdLst/>
              <a:ahLst/>
              <a:cxnLst/>
              <a:rect l="l" t="t" r="r" b="b"/>
              <a:pathLst>
                <a:path w="1197" h="1021" extrusionOk="0">
                  <a:moveTo>
                    <a:pt x="963" y="0"/>
                  </a:moveTo>
                  <a:cubicBezTo>
                    <a:pt x="732" y="0"/>
                    <a:pt x="278" y="290"/>
                    <a:pt x="155" y="470"/>
                  </a:cubicBezTo>
                  <a:cubicBezTo>
                    <a:pt x="1" y="699"/>
                    <a:pt x="618" y="1021"/>
                    <a:pt x="618" y="1021"/>
                  </a:cubicBezTo>
                  <a:cubicBezTo>
                    <a:pt x="1197" y="240"/>
                    <a:pt x="1172" y="0"/>
                    <a:pt x="9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2"/>
            <p:cNvSpPr/>
            <p:nvPr/>
          </p:nvSpPr>
          <p:spPr>
            <a:xfrm>
              <a:off x="6457819" y="1036758"/>
              <a:ext cx="312652" cy="243866"/>
            </a:xfrm>
            <a:custGeom>
              <a:avLst/>
              <a:gdLst/>
              <a:ahLst/>
              <a:cxnLst/>
              <a:rect l="l" t="t" r="r" b="b"/>
              <a:pathLst>
                <a:path w="2559" h="1996" extrusionOk="0">
                  <a:moveTo>
                    <a:pt x="1799" y="1"/>
                  </a:moveTo>
                  <a:cubicBezTo>
                    <a:pt x="1349" y="1"/>
                    <a:pt x="710" y="403"/>
                    <a:pt x="441" y="803"/>
                  </a:cubicBezTo>
                  <a:cubicBezTo>
                    <a:pt x="1" y="1373"/>
                    <a:pt x="1853" y="1994"/>
                    <a:pt x="1853" y="1995"/>
                  </a:cubicBezTo>
                  <a:cubicBezTo>
                    <a:pt x="2558" y="487"/>
                    <a:pt x="2293" y="1"/>
                    <a:pt x="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2"/>
            <p:cNvSpPr/>
            <p:nvPr/>
          </p:nvSpPr>
          <p:spPr>
            <a:xfrm>
              <a:off x="5295916" y="690019"/>
              <a:ext cx="1459777" cy="1610910"/>
            </a:xfrm>
            <a:custGeom>
              <a:avLst/>
              <a:gdLst/>
              <a:ahLst/>
              <a:cxnLst/>
              <a:rect l="l" t="t" r="r" b="b"/>
              <a:pathLst>
                <a:path w="11948" h="13185" extrusionOk="0">
                  <a:moveTo>
                    <a:pt x="4149" y="0"/>
                  </a:moveTo>
                  <a:lnTo>
                    <a:pt x="1" y="9018"/>
                  </a:lnTo>
                  <a:lnTo>
                    <a:pt x="5416" y="13185"/>
                  </a:lnTo>
                  <a:lnTo>
                    <a:pt x="11947" y="5394"/>
                  </a:lnTo>
                  <a:cubicBezTo>
                    <a:pt x="9982" y="3309"/>
                    <a:pt x="7406" y="1647"/>
                    <a:pt x="4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2"/>
            <p:cNvSpPr/>
            <p:nvPr/>
          </p:nvSpPr>
          <p:spPr>
            <a:xfrm>
              <a:off x="5320107" y="718731"/>
              <a:ext cx="713394" cy="1179746"/>
            </a:xfrm>
            <a:custGeom>
              <a:avLst/>
              <a:gdLst/>
              <a:ahLst/>
              <a:cxnLst/>
              <a:rect l="l" t="t" r="r" b="b"/>
              <a:pathLst>
                <a:path w="5839" h="9656" extrusionOk="0">
                  <a:moveTo>
                    <a:pt x="4657" y="0"/>
                  </a:moveTo>
                  <a:lnTo>
                    <a:pt x="0" y="8950"/>
                  </a:lnTo>
                  <a:lnTo>
                    <a:pt x="958" y="9656"/>
                  </a:lnTo>
                  <a:lnTo>
                    <a:pt x="5838" y="685"/>
                  </a:lnTo>
                  <a:lnTo>
                    <a:pt x="4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2"/>
            <p:cNvSpPr/>
            <p:nvPr/>
          </p:nvSpPr>
          <p:spPr>
            <a:xfrm>
              <a:off x="5761410" y="1128879"/>
              <a:ext cx="938812" cy="1112060"/>
            </a:xfrm>
            <a:custGeom>
              <a:avLst/>
              <a:gdLst/>
              <a:ahLst/>
              <a:cxnLst/>
              <a:rect l="l" t="t" r="r" b="b"/>
              <a:pathLst>
                <a:path w="7684" h="9102" extrusionOk="0">
                  <a:moveTo>
                    <a:pt x="6306" y="0"/>
                  </a:moveTo>
                  <a:lnTo>
                    <a:pt x="0" y="8375"/>
                  </a:lnTo>
                  <a:lnTo>
                    <a:pt x="991" y="9102"/>
                  </a:lnTo>
                  <a:lnTo>
                    <a:pt x="7683" y="1243"/>
                  </a:lnTo>
                  <a:lnTo>
                    <a:pt x="63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2"/>
            <p:cNvSpPr/>
            <p:nvPr/>
          </p:nvSpPr>
          <p:spPr>
            <a:xfrm>
              <a:off x="5532572" y="896743"/>
              <a:ext cx="845957" cy="1166551"/>
            </a:xfrm>
            <a:custGeom>
              <a:avLst/>
              <a:gdLst/>
              <a:ahLst/>
              <a:cxnLst/>
              <a:rect l="l" t="t" r="r" b="b"/>
              <a:pathLst>
                <a:path w="6924" h="9548" extrusionOk="0">
                  <a:moveTo>
                    <a:pt x="5468" y="1"/>
                  </a:moveTo>
                  <a:lnTo>
                    <a:pt x="1" y="8832"/>
                  </a:lnTo>
                  <a:lnTo>
                    <a:pt x="974" y="9547"/>
                  </a:lnTo>
                  <a:lnTo>
                    <a:pt x="6924" y="1054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2"/>
            <p:cNvSpPr/>
            <p:nvPr/>
          </p:nvSpPr>
          <p:spPr>
            <a:xfrm>
              <a:off x="5286875" y="1744652"/>
              <a:ext cx="702398" cy="563483"/>
            </a:xfrm>
            <a:custGeom>
              <a:avLst/>
              <a:gdLst/>
              <a:ahLst/>
              <a:cxnLst/>
              <a:rect l="l" t="t" r="r" b="b"/>
              <a:pathLst>
                <a:path w="5749" h="4612" extrusionOk="0">
                  <a:moveTo>
                    <a:pt x="264" y="1"/>
                  </a:moveTo>
                  <a:lnTo>
                    <a:pt x="0" y="386"/>
                  </a:lnTo>
                  <a:lnTo>
                    <a:pt x="5490" y="4612"/>
                  </a:lnTo>
                  <a:lnTo>
                    <a:pt x="5748" y="4208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2"/>
            <p:cNvSpPr/>
            <p:nvPr/>
          </p:nvSpPr>
          <p:spPr>
            <a:xfrm>
              <a:off x="6145168" y="801567"/>
              <a:ext cx="309720" cy="236658"/>
            </a:xfrm>
            <a:custGeom>
              <a:avLst/>
              <a:gdLst/>
              <a:ahLst/>
              <a:cxnLst/>
              <a:rect l="l" t="t" r="r" b="b"/>
              <a:pathLst>
                <a:path w="2535" h="1937" extrusionOk="0">
                  <a:moveTo>
                    <a:pt x="1804" y="1"/>
                  </a:moveTo>
                  <a:cubicBezTo>
                    <a:pt x="1359" y="1"/>
                    <a:pt x="714" y="402"/>
                    <a:pt x="441" y="795"/>
                  </a:cubicBezTo>
                  <a:cubicBezTo>
                    <a:pt x="1" y="1354"/>
                    <a:pt x="1818" y="1936"/>
                    <a:pt x="1822" y="1936"/>
                  </a:cubicBezTo>
                  <a:cubicBezTo>
                    <a:pt x="1822" y="1936"/>
                    <a:pt x="1822" y="1936"/>
                    <a:pt x="1822" y="1936"/>
                  </a:cubicBezTo>
                  <a:cubicBezTo>
                    <a:pt x="2535" y="472"/>
                    <a:pt x="2287" y="1"/>
                    <a:pt x="1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2"/>
            <p:cNvSpPr/>
            <p:nvPr/>
          </p:nvSpPr>
          <p:spPr>
            <a:xfrm>
              <a:off x="5988537" y="689286"/>
              <a:ext cx="260360" cy="226761"/>
            </a:xfrm>
            <a:custGeom>
              <a:avLst/>
              <a:gdLst/>
              <a:ahLst/>
              <a:cxnLst/>
              <a:rect l="l" t="t" r="r" b="b"/>
              <a:pathLst>
                <a:path w="2131" h="1856" extrusionOk="0">
                  <a:moveTo>
                    <a:pt x="1522" y="1"/>
                  </a:moveTo>
                  <a:cubicBezTo>
                    <a:pt x="1119" y="1"/>
                    <a:pt x="531" y="487"/>
                    <a:pt x="344" y="938"/>
                  </a:cubicBezTo>
                  <a:cubicBezTo>
                    <a:pt x="1" y="1580"/>
                    <a:pt x="1637" y="1856"/>
                    <a:pt x="1637" y="1856"/>
                  </a:cubicBezTo>
                  <a:cubicBezTo>
                    <a:pt x="2131" y="460"/>
                    <a:pt x="1913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2"/>
            <p:cNvSpPr/>
            <p:nvPr/>
          </p:nvSpPr>
          <p:spPr>
            <a:xfrm>
              <a:off x="5849500" y="630152"/>
              <a:ext cx="229449" cy="283452"/>
            </a:xfrm>
            <a:custGeom>
              <a:avLst/>
              <a:gdLst/>
              <a:ahLst/>
              <a:cxnLst/>
              <a:rect l="l" t="t" r="r" b="b"/>
              <a:pathLst>
                <a:path w="1878" h="2320" extrusionOk="0">
                  <a:moveTo>
                    <a:pt x="1326" y="0"/>
                  </a:moveTo>
                  <a:cubicBezTo>
                    <a:pt x="940" y="0"/>
                    <a:pt x="372" y="453"/>
                    <a:pt x="244" y="848"/>
                  </a:cubicBezTo>
                  <a:cubicBezTo>
                    <a:pt x="0" y="1281"/>
                    <a:pt x="258" y="2320"/>
                    <a:pt x="721" y="2320"/>
                  </a:cubicBezTo>
                  <a:cubicBezTo>
                    <a:pt x="932" y="2320"/>
                    <a:pt x="1185" y="2104"/>
                    <a:pt x="1454" y="1517"/>
                  </a:cubicBezTo>
                  <a:cubicBezTo>
                    <a:pt x="1878" y="377"/>
                    <a:pt x="1678" y="0"/>
                    <a:pt x="13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2"/>
            <p:cNvSpPr/>
            <p:nvPr/>
          </p:nvSpPr>
          <p:spPr>
            <a:xfrm>
              <a:off x="5771062" y="603029"/>
              <a:ext cx="140993" cy="229205"/>
            </a:xfrm>
            <a:custGeom>
              <a:avLst/>
              <a:gdLst/>
              <a:ahLst/>
              <a:cxnLst/>
              <a:rect l="l" t="t" r="r" b="b"/>
              <a:pathLst>
                <a:path w="1154" h="1876" extrusionOk="0">
                  <a:moveTo>
                    <a:pt x="944" y="0"/>
                  </a:moveTo>
                  <a:cubicBezTo>
                    <a:pt x="735" y="0"/>
                    <a:pt x="333" y="482"/>
                    <a:pt x="195" y="827"/>
                  </a:cubicBezTo>
                  <a:cubicBezTo>
                    <a:pt x="0" y="1178"/>
                    <a:pt x="26" y="1876"/>
                    <a:pt x="282" y="1876"/>
                  </a:cubicBezTo>
                  <a:cubicBezTo>
                    <a:pt x="416" y="1876"/>
                    <a:pt x="613" y="1684"/>
                    <a:pt x="875" y="1151"/>
                  </a:cubicBezTo>
                  <a:cubicBezTo>
                    <a:pt x="1154" y="288"/>
                    <a:pt x="1107" y="0"/>
                    <a:pt x="9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2"/>
            <p:cNvSpPr/>
            <p:nvPr/>
          </p:nvSpPr>
          <p:spPr>
            <a:xfrm>
              <a:off x="5295916" y="601563"/>
              <a:ext cx="1144437" cy="1460632"/>
            </a:xfrm>
            <a:custGeom>
              <a:avLst/>
              <a:gdLst/>
              <a:ahLst/>
              <a:cxnLst/>
              <a:rect l="l" t="t" r="r" b="b"/>
              <a:pathLst>
                <a:path w="9367" h="11955" extrusionOk="0">
                  <a:moveTo>
                    <a:pt x="4838" y="1"/>
                  </a:moveTo>
                  <a:cubicBezTo>
                    <a:pt x="4623" y="1"/>
                    <a:pt x="4224" y="494"/>
                    <a:pt x="4085" y="840"/>
                  </a:cubicBezTo>
                  <a:cubicBezTo>
                    <a:pt x="4054" y="899"/>
                    <a:pt x="4026" y="968"/>
                    <a:pt x="4006" y="1042"/>
                  </a:cubicBezTo>
                  <a:lnTo>
                    <a:pt x="1" y="9742"/>
                  </a:lnTo>
                  <a:lnTo>
                    <a:pt x="2792" y="11955"/>
                  </a:lnTo>
                  <a:lnTo>
                    <a:pt x="8729" y="3434"/>
                  </a:lnTo>
                  <a:cubicBezTo>
                    <a:pt x="9366" y="2074"/>
                    <a:pt x="9151" y="1631"/>
                    <a:pt x="8713" y="1631"/>
                  </a:cubicBezTo>
                  <a:cubicBezTo>
                    <a:pt x="8299" y="1631"/>
                    <a:pt x="7686" y="2026"/>
                    <a:pt x="7405" y="2417"/>
                  </a:cubicBezTo>
                  <a:lnTo>
                    <a:pt x="7399" y="2425"/>
                  </a:lnTo>
                  <a:cubicBezTo>
                    <a:pt x="7398" y="2429"/>
                    <a:pt x="7396" y="2431"/>
                    <a:pt x="7395" y="2435"/>
                  </a:cubicBezTo>
                  <a:cubicBezTo>
                    <a:pt x="7378" y="2457"/>
                    <a:pt x="7366" y="2478"/>
                    <a:pt x="7355" y="2497"/>
                  </a:cubicBezTo>
                  <a:lnTo>
                    <a:pt x="7339" y="2487"/>
                  </a:lnTo>
                  <a:cubicBezTo>
                    <a:pt x="7794" y="1158"/>
                    <a:pt x="7577" y="718"/>
                    <a:pt x="7194" y="718"/>
                  </a:cubicBezTo>
                  <a:cubicBezTo>
                    <a:pt x="6804" y="718"/>
                    <a:pt x="6243" y="1171"/>
                    <a:pt x="6036" y="1608"/>
                  </a:cubicBezTo>
                  <a:cubicBezTo>
                    <a:pt x="6392" y="578"/>
                    <a:pt x="6195" y="233"/>
                    <a:pt x="5859" y="233"/>
                  </a:cubicBezTo>
                  <a:cubicBezTo>
                    <a:pt x="5546" y="233"/>
                    <a:pt x="5112" y="532"/>
                    <a:pt x="4891" y="856"/>
                  </a:cubicBezTo>
                  <a:cubicBezTo>
                    <a:pt x="5044" y="222"/>
                    <a:pt x="4982" y="1"/>
                    <a:pt x="483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2"/>
            <p:cNvSpPr/>
            <p:nvPr/>
          </p:nvSpPr>
          <p:spPr>
            <a:xfrm>
              <a:off x="5296160" y="1238716"/>
              <a:ext cx="341364" cy="774972"/>
            </a:xfrm>
            <a:custGeom>
              <a:avLst/>
              <a:gdLst/>
              <a:ahLst/>
              <a:cxnLst/>
              <a:rect l="l" t="t" r="r" b="b"/>
              <a:pathLst>
                <a:path w="2794" h="6343" extrusionOk="0">
                  <a:moveTo>
                    <a:pt x="1976" y="0"/>
                  </a:moveTo>
                  <a:lnTo>
                    <a:pt x="0" y="4527"/>
                  </a:lnTo>
                  <a:cubicBezTo>
                    <a:pt x="0" y="4527"/>
                    <a:pt x="2297" y="6342"/>
                    <a:pt x="2415" y="6342"/>
                  </a:cubicBezTo>
                  <a:cubicBezTo>
                    <a:pt x="2418" y="6342"/>
                    <a:pt x="2419" y="6341"/>
                    <a:pt x="2420" y="6339"/>
                  </a:cubicBezTo>
                  <a:cubicBezTo>
                    <a:pt x="2422" y="6242"/>
                    <a:pt x="2793" y="175"/>
                    <a:pt x="2793" y="175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2"/>
            <p:cNvSpPr/>
            <p:nvPr/>
          </p:nvSpPr>
          <p:spPr>
            <a:xfrm>
              <a:off x="5285775" y="1777884"/>
              <a:ext cx="683827" cy="528296"/>
            </a:xfrm>
            <a:custGeom>
              <a:avLst/>
              <a:gdLst/>
              <a:ahLst/>
              <a:cxnLst/>
              <a:rect l="l" t="t" r="r" b="b"/>
              <a:pathLst>
                <a:path w="5597" h="4324" extrusionOk="0">
                  <a:moveTo>
                    <a:pt x="87" y="1"/>
                  </a:moveTo>
                  <a:lnTo>
                    <a:pt x="1" y="129"/>
                  </a:lnTo>
                  <a:lnTo>
                    <a:pt x="5511" y="4324"/>
                  </a:lnTo>
                  <a:lnTo>
                    <a:pt x="5597" y="4188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2"/>
            <p:cNvSpPr/>
            <p:nvPr/>
          </p:nvSpPr>
          <p:spPr>
            <a:xfrm>
              <a:off x="6707915" y="817083"/>
              <a:ext cx="110815" cy="99086"/>
            </a:xfrm>
            <a:custGeom>
              <a:avLst/>
              <a:gdLst/>
              <a:ahLst/>
              <a:cxnLst/>
              <a:rect l="l" t="t" r="r" b="b"/>
              <a:pathLst>
                <a:path w="907" h="811" extrusionOk="0">
                  <a:moveTo>
                    <a:pt x="356" y="1"/>
                  </a:moveTo>
                  <a:cubicBezTo>
                    <a:pt x="270" y="1"/>
                    <a:pt x="190" y="31"/>
                    <a:pt x="132" y="94"/>
                  </a:cubicBezTo>
                  <a:cubicBezTo>
                    <a:pt x="1" y="237"/>
                    <a:pt x="38" y="492"/>
                    <a:pt x="217" y="665"/>
                  </a:cubicBezTo>
                  <a:cubicBezTo>
                    <a:pt x="316" y="761"/>
                    <a:pt x="439" y="810"/>
                    <a:pt x="550" y="810"/>
                  </a:cubicBezTo>
                  <a:cubicBezTo>
                    <a:pt x="638" y="810"/>
                    <a:pt x="719" y="780"/>
                    <a:pt x="777" y="717"/>
                  </a:cubicBezTo>
                  <a:cubicBezTo>
                    <a:pt x="907" y="574"/>
                    <a:pt x="867" y="319"/>
                    <a:pt x="688" y="147"/>
                  </a:cubicBezTo>
                  <a:cubicBezTo>
                    <a:pt x="589" y="51"/>
                    <a:pt x="467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2"/>
            <p:cNvSpPr/>
            <p:nvPr/>
          </p:nvSpPr>
          <p:spPr>
            <a:xfrm>
              <a:off x="6668574" y="758683"/>
              <a:ext cx="110326" cy="98597"/>
            </a:xfrm>
            <a:custGeom>
              <a:avLst/>
              <a:gdLst/>
              <a:ahLst/>
              <a:cxnLst/>
              <a:rect l="l" t="t" r="r" b="b"/>
              <a:pathLst>
                <a:path w="903" h="807" extrusionOk="0">
                  <a:moveTo>
                    <a:pt x="356" y="1"/>
                  </a:moveTo>
                  <a:cubicBezTo>
                    <a:pt x="269" y="1"/>
                    <a:pt x="190" y="31"/>
                    <a:pt x="132" y="93"/>
                  </a:cubicBezTo>
                  <a:cubicBezTo>
                    <a:pt x="1" y="234"/>
                    <a:pt x="39" y="489"/>
                    <a:pt x="215" y="661"/>
                  </a:cubicBezTo>
                  <a:cubicBezTo>
                    <a:pt x="314" y="757"/>
                    <a:pt x="437" y="807"/>
                    <a:pt x="547" y="807"/>
                  </a:cubicBezTo>
                  <a:cubicBezTo>
                    <a:pt x="635" y="807"/>
                    <a:pt x="715" y="776"/>
                    <a:pt x="772" y="713"/>
                  </a:cubicBezTo>
                  <a:cubicBezTo>
                    <a:pt x="902" y="569"/>
                    <a:pt x="864" y="315"/>
                    <a:pt x="686" y="144"/>
                  </a:cubicBezTo>
                  <a:cubicBezTo>
                    <a:pt x="587" y="50"/>
                    <a:pt x="466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2"/>
            <p:cNvSpPr/>
            <p:nvPr/>
          </p:nvSpPr>
          <p:spPr>
            <a:xfrm>
              <a:off x="6619947" y="650800"/>
              <a:ext cx="120100" cy="104584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376" y="1"/>
                  </a:moveTo>
                  <a:cubicBezTo>
                    <a:pt x="338" y="1"/>
                    <a:pt x="294" y="15"/>
                    <a:pt x="241" y="49"/>
                  </a:cubicBezTo>
                  <a:cubicBezTo>
                    <a:pt x="1" y="207"/>
                    <a:pt x="124" y="542"/>
                    <a:pt x="298" y="709"/>
                  </a:cubicBezTo>
                  <a:cubicBezTo>
                    <a:pt x="398" y="806"/>
                    <a:pt x="520" y="855"/>
                    <a:pt x="631" y="855"/>
                  </a:cubicBezTo>
                  <a:cubicBezTo>
                    <a:pt x="717" y="855"/>
                    <a:pt x="797" y="825"/>
                    <a:pt x="854" y="764"/>
                  </a:cubicBezTo>
                  <a:cubicBezTo>
                    <a:pt x="983" y="622"/>
                    <a:pt x="897" y="535"/>
                    <a:pt x="719" y="364"/>
                  </a:cubicBezTo>
                  <a:cubicBezTo>
                    <a:pt x="580" y="230"/>
                    <a:pt x="526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2"/>
            <p:cNvSpPr/>
            <p:nvPr/>
          </p:nvSpPr>
          <p:spPr>
            <a:xfrm>
              <a:off x="6467837" y="821360"/>
              <a:ext cx="95421" cy="106172"/>
            </a:xfrm>
            <a:custGeom>
              <a:avLst/>
              <a:gdLst/>
              <a:ahLst/>
              <a:cxnLst/>
              <a:rect l="l" t="t" r="r" b="b"/>
              <a:pathLst>
                <a:path w="781" h="869" extrusionOk="0">
                  <a:moveTo>
                    <a:pt x="381" y="0"/>
                  </a:moveTo>
                  <a:cubicBezTo>
                    <a:pt x="343" y="0"/>
                    <a:pt x="299" y="16"/>
                    <a:pt x="245" y="51"/>
                  </a:cubicBezTo>
                  <a:cubicBezTo>
                    <a:pt x="0" y="210"/>
                    <a:pt x="123" y="550"/>
                    <a:pt x="298" y="722"/>
                  </a:cubicBezTo>
                  <a:cubicBezTo>
                    <a:pt x="397" y="818"/>
                    <a:pt x="518" y="869"/>
                    <a:pt x="629" y="869"/>
                  </a:cubicBezTo>
                  <a:cubicBezTo>
                    <a:pt x="683" y="869"/>
                    <a:pt x="735" y="857"/>
                    <a:pt x="780" y="832"/>
                  </a:cubicBezTo>
                  <a:cubicBezTo>
                    <a:pt x="694" y="817"/>
                    <a:pt x="604" y="771"/>
                    <a:pt x="527" y="695"/>
                  </a:cubicBezTo>
                  <a:cubicBezTo>
                    <a:pt x="354" y="524"/>
                    <a:pt x="232" y="192"/>
                    <a:pt x="465" y="29"/>
                  </a:cubicBezTo>
                  <a:cubicBezTo>
                    <a:pt x="441" y="11"/>
                    <a:pt x="413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2"/>
            <p:cNvSpPr/>
            <p:nvPr/>
          </p:nvSpPr>
          <p:spPr>
            <a:xfrm>
              <a:off x="6654646" y="666683"/>
              <a:ext cx="63044" cy="57912"/>
            </a:xfrm>
            <a:custGeom>
              <a:avLst/>
              <a:gdLst/>
              <a:ahLst/>
              <a:cxnLst/>
              <a:rect l="l" t="t" r="r" b="b"/>
              <a:pathLst>
                <a:path w="516" h="474" extrusionOk="0">
                  <a:moveTo>
                    <a:pt x="171" y="1"/>
                  </a:moveTo>
                  <a:cubicBezTo>
                    <a:pt x="150" y="1"/>
                    <a:pt x="125" y="9"/>
                    <a:pt x="96" y="30"/>
                  </a:cubicBezTo>
                  <a:cubicBezTo>
                    <a:pt x="0" y="94"/>
                    <a:pt x="106" y="285"/>
                    <a:pt x="203" y="378"/>
                  </a:cubicBezTo>
                  <a:cubicBezTo>
                    <a:pt x="267" y="439"/>
                    <a:pt x="340" y="473"/>
                    <a:pt x="397" y="473"/>
                  </a:cubicBezTo>
                  <a:cubicBezTo>
                    <a:pt x="425" y="473"/>
                    <a:pt x="449" y="465"/>
                    <a:pt x="465" y="448"/>
                  </a:cubicBezTo>
                  <a:cubicBezTo>
                    <a:pt x="515" y="393"/>
                    <a:pt x="468" y="345"/>
                    <a:pt x="371" y="252"/>
                  </a:cubicBezTo>
                  <a:cubicBezTo>
                    <a:pt x="292" y="175"/>
                    <a:pt x="267" y="1"/>
                    <a:pt x="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2"/>
            <p:cNvSpPr/>
            <p:nvPr/>
          </p:nvSpPr>
          <p:spPr>
            <a:xfrm>
              <a:off x="6711458" y="681100"/>
              <a:ext cx="39952" cy="50215"/>
            </a:xfrm>
            <a:custGeom>
              <a:avLst/>
              <a:gdLst/>
              <a:ahLst/>
              <a:cxnLst/>
              <a:rect l="l" t="t" r="r" b="b"/>
              <a:pathLst>
                <a:path w="327" h="411" extrusionOk="0">
                  <a:moveTo>
                    <a:pt x="160" y="1"/>
                  </a:moveTo>
                  <a:cubicBezTo>
                    <a:pt x="154" y="1"/>
                    <a:pt x="148" y="1"/>
                    <a:pt x="141" y="2"/>
                  </a:cubicBezTo>
                  <a:cubicBezTo>
                    <a:pt x="15" y="16"/>
                    <a:pt x="0" y="169"/>
                    <a:pt x="39" y="272"/>
                  </a:cubicBezTo>
                  <a:cubicBezTo>
                    <a:pt x="70" y="356"/>
                    <a:pt x="139" y="410"/>
                    <a:pt x="206" y="410"/>
                  </a:cubicBezTo>
                  <a:cubicBezTo>
                    <a:pt x="220" y="410"/>
                    <a:pt x="234" y="408"/>
                    <a:pt x="248" y="403"/>
                  </a:cubicBezTo>
                  <a:cubicBezTo>
                    <a:pt x="327" y="373"/>
                    <a:pt x="308" y="323"/>
                    <a:pt x="271" y="219"/>
                  </a:cubicBezTo>
                  <a:cubicBezTo>
                    <a:pt x="236" y="124"/>
                    <a:pt x="274" y="1"/>
                    <a:pt x="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2"/>
            <p:cNvSpPr/>
            <p:nvPr/>
          </p:nvSpPr>
          <p:spPr>
            <a:xfrm>
              <a:off x="6826304" y="1098579"/>
              <a:ext cx="44961" cy="36409"/>
            </a:xfrm>
            <a:custGeom>
              <a:avLst/>
              <a:gdLst/>
              <a:ahLst/>
              <a:cxnLst/>
              <a:rect l="l" t="t" r="r" b="b"/>
              <a:pathLst>
                <a:path w="368" h="298" extrusionOk="0">
                  <a:moveTo>
                    <a:pt x="129" y="1"/>
                  </a:moveTo>
                  <a:cubicBezTo>
                    <a:pt x="114" y="1"/>
                    <a:pt x="97" y="8"/>
                    <a:pt x="77" y="26"/>
                  </a:cubicBezTo>
                  <a:cubicBezTo>
                    <a:pt x="1" y="95"/>
                    <a:pt x="61" y="210"/>
                    <a:pt x="132" y="262"/>
                  </a:cubicBezTo>
                  <a:cubicBezTo>
                    <a:pt x="165" y="286"/>
                    <a:pt x="201" y="297"/>
                    <a:pt x="235" y="297"/>
                  </a:cubicBezTo>
                  <a:cubicBezTo>
                    <a:pt x="273" y="297"/>
                    <a:pt x="309" y="282"/>
                    <a:pt x="330" y="251"/>
                  </a:cubicBezTo>
                  <a:cubicBezTo>
                    <a:pt x="367" y="194"/>
                    <a:pt x="333" y="167"/>
                    <a:pt x="261" y="115"/>
                  </a:cubicBezTo>
                  <a:cubicBezTo>
                    <a:pt x="207" y="76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2"/>
            <p:cNvSpPr/>
            <p:nvPr/>
          </p:nvSpPr>
          <p:spPr>
            <a:xfrm>
              <a:off x="6429840" y="589467"/>
              <a:ext cx="39341" cy="49848"/>
            </a:xfrm>
            <a:custGeom>
              <a:avLst/>
              <a:gdLst/>
              <a:ahLst/>
              <a:cxnLst/>
              <a:rect l="l" t="t" r="r" b="b"/>
              <a:pathLst>
                <a:path w="322" h="408" extrusionOk="0">
                  <a:moveTo>
                    <a:pt x="162" y="1"/>
                  </a:moveTo>
                  <a:cubicBezTo>
                    <a:pt x="156" y="1"/>
                    <a:pt x="149" y="1"/>
                    <a:pt x="142" y="2"/>
                  </a:cubicBezTo>
                  <a:cubicBezTo>
                    <a:pt x="16" y="16"/>
                    <a:pt x="1" y="168"/>
                    <a:pt x="36" y="268"/>
                  </a:cubicBezTo>
                  <a:cubicBezTo>
                    <a:pt x="66" y="353"/>
                    <a:pt x="135" y="407"/>
                    <a:pt x="201" y="407"/>
                  </a:cubicBezTo>
                  <a:cubicBezTo>
                    <a:pt x="215" y="407"/>
                    <a:pt x="229" y="405"/>
                    <a:pt x="242" y="400"/>
                  </a:cubicBezTo>
                  <a:cubicBezTo>
                    <a:pt x="321" y="371"/>
                    <a:pt x="303" y="318"/>
                    <a:pt x="267" y="218"/>
                  </a:cubicBezTo>
                  <a:cubicBezTo>
                    <a:pt x="233" y="123"/>
                    <a:pt x="274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2"/>
            <p:cNvSpPr/>
            <p:nvPr/>
          </p:nvSpPr>
          <p:spPr>
            <a:xfrm>
              <a:off x="6214320" y="568209"/>
              <a:ext cx="38975" cy="49360"/>
            </a:xfrm>
            <a:custGeom>
              <a:avLst/>
              <a:gdLst/>
              <a:ahLst/>
              <a:cxnLst/>
              <a:rect l="l" t="t" r="r" b="b"/>
              <a:pathLst>
                <a:path w="319" h="404" extrusionOk="0">
                  <a:moveTo>
                    <a:pt x="164" y="0"/>
                  </a:moveTo>
                  <a:cubicBezTo>
                    <a:pt x="158" y="0"/>
                    <a:pt x="151" y="0"/>
                    <a:pt x="144" y="1"/>
                  </a:cubicBezTo>
                  <a:cubicBezTo>
                    <a:pt x="18" y="13"/>
                    <a:pt x="1" y="167"/>
                    <a:pt x="37" y="267"/>
                  </a:cubicBezTo>
                  <a:cubicBezTo>
                    <a:pt x="65" y="349"/>
                    <a:pt x="132" y="403"/>
                    <a:pt x="199" y="403"/>
                  </a:cubicBezTo>
                  <a:cubicBezTo>
                    <a:pt x="213" y="403"/>
                    <a:pt x="226" y="401"/>
                    <a:pt x="240" y="396"/>
                  </a:cubicBezTo>
                  <a:cubicBezTo>
                    <a:pt x="319" y="368"/>
                    <a:pt x="303" y="316"/>
                    <a:pt x="267" y="216"/>
                  </a:cubicBezTo>
                  <a:cubicBezTo>
                    <a:pt x="233" y="121"/>
                    <a:pt x="275" y="0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2"/>
            <p:cNvSpPr/>
            <p:nvPr/>
          </p:nvSpPr>
          <p:spPr>
            <a:xfrm>
              <a:off x="6479688" y="608771"/>
              <a:ext cx="137938" cy="97498"/>
            </a:xfrm>
            <a:custGeom>
              <a:avLst/>
              <a:gdLst/>
              <a:ahLst/>
              <a:cxnLst/>
              <a:rect l="l" t="t" r="r" b="b"/>
              <a:pathLst>
                <a:path w="1129" h="798" extrusionOk="0">
                  <a:moveTo>
                    <a:pt x="278" y="1"/>
                  </a:moveTo>
                  <a:cubicBezTo>
                    <a:pt x="216" y="1"/>
                    <a:pt x="154" y="61"/>
                    <a:pt x="76" y="243"/>
                  </a:cubicBezTo>
                  <a:cubicBezTo>
                    <a:pt x="0" y="421"/>
                    <a:pt x="162" y="651"/>
                    <a:pt x="416" y="750"/>
                  </a:cubicBezTo>
                  <a:cubicBezTo>
                    <a:pt x="498" y="782"/>
                    <a:pt x="582" y="797"/>
                    <a:pt x="660" y="797"/>
                  </a:cubicBezTo>
                  <a:cubicBezTo>
                    <a:pt x="826" y="797"/>
                    <a:pt x="966" y="728"/>
                    <a:pt x="1000" y="601"/>
                  </a:cubicBezTo>
                  <a:cubicBezTo>
                    <a:pt x="1129" y="124"/>
                    <a:pt x="884" y="309"/>
                    <a:pt x="629" y="210"/>
                  </a:cubicBezTo>
                  <a:cubicBezTo>
                    <a:pt x="473" y="151"/>
                    <a:pt x="376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2"/>
            <p:cNvSpPr/>
            <p:nvPr/>
          </p:nvSpPr>
          <p:spPr>
            <a:xfrm>
              <a:off x="6153109" y="565887"/>
              <a:ext cx="137572" cy="96765"/>
            </a:xfrm>
            <a:custGeom>
              <a:avLst/>
              <a:gdLst/>
              <a:ahLst/>
              <a:cxnLst/>
              <a:rect l="l" t="t" r="r" b="b"/>
              <a:pathLst>
                <a:path w="1126" h="792" extrusionOk="0">
                  <a:moveTo>
                    <a:pt x="281" y="0"/>
                  </a:moveTo>
                  <a:cubicBezTo>
                    <a:pt x="219" y="0"/>
                    <a:pt x="157" y="61"/>
                    <a:pt x="78" y="242"/>
                  </a:cubicBezTo>
                  <a:cubicBezTo>
                    <a:pt x="1" y="418"/>
                    <a:pt x="157" y="646"/>
                    <a:pt x="409" y="744"/>
                  </a:cubicBezTo>
                  <a:cubicBezTo>
                    <a:pt x="489" y="776"/>
                    <a:pt x="572" y="791"/>
                    <a:pt x="650" y="791"/>
                  </a:cubicBezTo>
                  <a:cubicBezTo>
                    <a:pt x="814" y="791"/>
                    <a:pt x="954" y="722"/>
                    <a:pt x="990" y="596"/>
                  </a:cubicBezTo>
                  <a:cubicBezTo>
                    <a:pt x="1126" y="122"/>
                    <a:pt x="878" y="306"/>
                    <a:pt x="626" y="209"/>
                  </a:cubicBezTo>
                  <a:cubicBezTo>
                    <a:pt x="472" y="150"/>
                    <a:pt x="377" y="0"/>
                    <a:pt x="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2"/>
            <p:cNvSpPr/>
            <p:nvPr/>
          </p:nvSpPr>
          <p:spPr>
            <a:xfrm>
              <a:off x="6065386" y="582992"/>
              <a:ext cx="89800" cy="61577"/>
            </a:xfrm>
            <a:custGeom>
              <a:avLst/>
              <a:gdLst/>
              <a:ahLst/>
              <a:cxnLst/>
              <a:rect l="l" t="t" r="r" b="b"/>
              <a:pathLst>
                <a:path w="735" h="504" extrusionOk="0">
                  <a:moveTo>
                    <a:pt x="584" y="1"/>
                  </a:moveTo>
                  <a:cubicBezTo>
                    <a:pt x="525" y="1"/>
                    <a:pt x="452" y="73"/>
                    <a:pt x="347" y="92"/>
                  </a:cubicBezTo>
                  <a:cubicBezTo>
                    <a:pt x="327" y="96"/>
                    <a:pt x="307" y="97"/>
                    <a:pt x="288" y="97"/>
                  </a:cubicBezTo>
                  <a:cubicBezTo>
                    <a:pt x="225" y="97"/>
                    <a:pt x="166" y="82"/>
                    <a:pt x="120" y="82"/>
                  </a:cubicBezTo>
                  <a:cubicBezTo>
                    <a:pt x="44" y="82"/>
                    <a:pt x="0" y="120"/>
                    <a:pt x="22" y="317"/>
                  </a:cubicBezTo>
                  <a:cubicBezTo>
                    <a:pt x="34" y="429"/>
                    <a:pt x="163" y="503"/>
                    <a:pt x="317" y="503"/>
                  </a:cubicBezTo>
                  <a:cubicBezTo>
                    <a:pt x="345" y="503"/>
                    <a:pt x="373" y="501"/>
                    <a:pt x="402" y="496"/>
                  </a:cubicBezTo>
                  <a:cubicBezTo>
                    <a:pt x="590" y="461"/>
                    <a:pt x="735" y="321"/>
                    <a:pt x="702" y="191"/>
                  </a:cubicBezTo>
                  <a:cubicBezTo>
                    <a:pt x="665" y="44"/>
                    <a:pt x="629" y="1"/>
                    <a:pt x="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2"/>
            <p:cNvSpPr/>
            <p:nvPr/>
          </p:nvSpPr>
          <p:spPr>
            <a:xfrm>
              <a:off x="6779144" y="918490"/>
              <a:ext cx="85280" cy="92488"/>
            </a:xfrm>
            <a:custGeom>
              <a:avLst/>
              <a:gdLst/>
              <a:ahLst/>
              <a:cxnLst/>
              <a:rect l="l" t="t" r="r" b="b"/>
              <a:pathLst>
                <a:path w="698" h="757" extrusionOk="0">
                  <a:moveTo>
                    <a:pt x="312" y="0"/>
                  </a:moveTo>
                  <a:cubicBezTo>
                    <a:pt x="286" y="0"/>
                    <a:pt x="257" y="2"/>
                    <a:pt x="222" y="6"/>
                  </a:cubicBezTo>
                  <a:cubicBezTo>
                    <a:pt x="82" y="22"/>
                    <a:pt x="0" y="213"/>
                    <a:pt x="33" y="418"/>
                  </a:cubicBezTo>
                  <a:cubicBezTo>
                    <a:pt x="66" y="605"/>
                    <a:pt x="186" y="757"/>
                    <a:pt x="310" y="757"/>
                  </a:cubicBezTo>
                  <a:cubicBezTo>
                    <a:pt x="323" y="757"/>
                    <a:pt x="335" y="755"/>
                    <a:pt x="348" y="752"/>
                  </a:cubicBezTo>
                  <a:cubicBezTo>
                    <a:pt x="697" y="661"/>
                    <a:pt x="488" y="567"/>
                    <a:pt x="453" y="362"/>
                  </a:cubicBezTo>
                  <a:cubicBezTo>
                    <a:pt x="420" y="175"/>
                    <a:pt x="561" y="0"/>
                    <a:pt x="3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2"/>
            <p:cNvSpPr/>
            <p:nvPr/>
          </p:nvSpPr>
          <p:spPr>
            <a:xfrm>
              <a:off x="6774379" y="1016110"/>
              <a:ext cx="111670" cy="101041"/>
            </a:xfrm>
            <a:custGeom>
              <a:avLst/>
              <a:gdLst/>
              <a:ahLst/>
              <a:cxnLst/>
              <a:rect l="l" t="t" r="r" b="b"/>
              <a:pathLst>
                <a:path w="914" h="827" extrusionOk="0">
                  <a:moveTo>
                    <a:pt x="358" y="1"/>
                  </a:moveTo>
                  <a:cubicBezTo>
                    <a:pt x="271" y="1"/>
                    <a:pt x="190" y="32"/>
                    <a:pt x="132" y="96"/>
                  </a:cubicBezTo>
                  <a:cubicBezTo>
                    <a:pt x="1" y="240"/>
                    <a:pt x="41" y="502"/>
                    <a:pt x="220" y="677"/>
                  </a:cubicBezTo>
                  <a:cubicBezTo>
                    <a:pt x="320" y="776"/>
                    <a:pt x="443" y="827"/>
                    <a:pt x="556" y="827"/>
                  </a:cubicBezTo>
                  <a:cubicBezTo>
                    <a:pt x="644" y="827"/>
                    <a:pt x="725" y="795"/>
                    <a:pt x="784" y="731"/>
                  </a:cubicBezTo>
                  <a:cubicBezTo>
                    <a:pt x="914" y="584"/>
                    <a:pt x="874" y="325"/>
                    <a:pt x="693" y="149"/>
                  </a:cubicBezTo>
                  <a:cubicBezTo>
                    <a:pt x="593" y="51"/>
                    <a:pt x="470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2"/>
            <p:cNvSpPr/>
            <p:nvPr/>
          </p:nvSpPr>
          <p:spPr>
            <a:xfrm>
              <a:off x="6464416" y="651411"/>
              <a:ext cx="421512" cy="512168"/>
            </a:xfrm>
            <a:custGeom>
              <a:avLst/>
              <a:gdLst/>
              <a:ahLst/>
              <a:cxnLst/>
              <a:rect l="l" t="t" r="r" b="b"/>
              <a:pathLst>
                <a:path w="3450" h="4192" extrusionOk="0">
                  <a:moveTo>
                    <a:pt x="1645" y="1"/>
                  </a:moveTo>
                  <a:cubicBezTo>
                    <a:pt x="1608" y="1"/>
                    <a:pt x="1564" y="15"/>
                    <a:pt x="1511" y="49"/>
                  </a:cubicBezTo>
                  <a:cubicBezTo>
                    <a:pt x="1375" y="138"/>
                    <a:pt x="1354" y="282"/>
                    <a:pt x="1392" y="421"/>
                  </a:cubicBezTo>
                  <a:cubicBezTo>
                    <a:pt x="1390" y="418"/>
                    <a:pt x="1385" y="417"/>
                    <a:pt x="1382" y="412"/>
                  </a:cubicBezTo>
                  <a:cubicBezTo>
                    <a:pt x="1325" y="374"/>
                    <a:pt x="1268" y="338"/>
                    <a:pt x="1206" y="305"/>
                  </a:cubicBezTo>
                  <a:lnTo>
                    <a:pt x="1206" y="305"/>
                  </a:lnTo>
                  <a:cubicBezTo>
                    <a:pt x="1" y="362"/>
                    <a:pt x="2470" y="2986"/>
                    <a:pt x="2812" y="4192"/>
                  </a:cubicBezTo>
                  <a:cubicBezTo>
                    <a:pt x="2817" y="3991"/>
                    <a:pt x="2802" y="3812"/>
                    <a:pt x="2701" y="3746"/>
                  </a:cubicBezTo>
                  <a:cubicBezTo>
                    <a:pt x="2707" y="3703"/>
                    <a:pt x="2709" y="3661"/>
                    <a:pt x="2714" y="3618"/>
                  </a:cubicBezTo>
                  <a:cubicBezTo>
                    <a:pt x="2727" y="3633"/>
                    <a:pt x="2741" y="3648"/>
                    <a:pt x="2755" y="3662"/>
                  </a:cubicBezTo>
                  <a:cubicBezTo>
                    <a:pt x="2831" y="3738"/>
                    <a:pt x="2921" y="3784"/>
                    <a:pt x="3009" y="3804"/>
                  </a:cubicBezTo>
                  <a:cubicBezTo>
                    <a:pt x="3021" y="3849"/>
                    <a:pt x="3056" y="3894"/>
                    <a:pt x="3093" y="3921"/>
                  </a:cubicBezTo>
                  <a:cubicBezTo>
                    <a:pt x="3126" y="3946"/>
                    <a:pt x="3163" y="3958"/>
                    <a:pt x="3197" y="3958"/>
                  </a:cubicBezTo>
                  <a:cubicBezTo>
                    <a:pt x="3235" y="3958"/>
                    <a:pt x="3269" y="3942"/>
                    <a:pt x="3289" y="3911"/>
                  </a:cubicBezTo>
                  <a:cubicBezTo>
                    <a:pt x="3325" y="3855"/>
                    <a:pt x="3295" y="3829"/>
                    <a:pt x="3232" y="3782"/>
                  </a:cubicBezTo>
                  <a:cubicBezTo>
                    <a:pt x="3265" y="3766"/>
                    <a:pt x="3293" y="3745"/>
                    <a:pt x="3318" y="3718"/>
                  </a:cubicBezTo>
                  <a:cubicBezTo>
                    <a:pt x="3450" y="3572"/>
                    <a:pt x="3409" y="3311"/>
                    <a:pt x="3229" y="3137"/>
                  </a:cubicBezTo>
                  <a:cubicBezTo>
                    <a:pt x="3128" y="3039"/>
                    <a:pt x="3006" y="2988"/>
                    <a:pt x="2894" y="2988"/>
                  </a:cubicBezTo>
                  <a:cubicBezTo>
                    <a:pt x="2832" y="2988"/>
                    <a:pt x="2774" y="3003"/>
                    <a:pt x="2724" y="3035"/>
                  </a:cubicBezTo>
                  <a:cubicBezTo>
                    <a:pt x="2721" y="2971"/>
                    <a:pt x="2715" y="2906"/>
                    <a:pt x="2709" y="2842"/>
                  </a:cubicBezTo>
                  <a:lnTo>
                    <a:pt x="2709" y="2842"/>
                  </a:lnTo>
                  <a:cubicBezTo>
                    <a:pt x="2761" y="2906"/>
                    <a:pt x="2824" y="2946"/>
                    <a:pt x="2888" y="2946"/>
                  </a:cubicBezTo>
                  <a:cubicBezTo>
                    <a:pt x="2900" y="2946"/>
                    <a:pt x="2912" y="2945"/>
                    <a:pt x="2924" y="2942"/>
                  </a:cubicBezTo>
                  <a:cubicBezTo>
                    <a:pt x="3273" y="2852"/>
                    <a:pt x="3064" y="2757"/>
                    <a:pt x="3029" y="2551"/>
                  </a:cubicBezTo>
                  <a:cubicBezTo>
                    <a:pt x="2996" y="2364"/>
                    <a:pt x="3138" y="2189"/>
                    <a:pt x="2886" y="2189"/>
                  </a:cubicBezTo>
                  <a:cubicBezTo>
                    <a:pt x="2861" y="2189"/>
                    <a:pt x="2832" y="2191"/>
                    <a:pt x="2798" y="2195"/>
                  </a:cubicBezTo>
                  <a:cubicBezTo>
                    <a:pt x="2722" y="2203"/>
                    <a:pt x="2664" y="2265"/>
                    <a:pt x="2631" y="2351"/>
                  </a:cubicBezTo>
                  <a:cubicBezTo>
                    <a:pt x="2616" y="2289"/>
                    <a:pt x="2602" y="2228"/>
                    <a:pt x="2585" y="2167"/>
                  </a:cubicBezTo>
                  <a:cubicBezTo>
                    <a:pt x="2656" y="2159"/>
                    <a:pt x="2719" y="2130"/>
                    <a:pt x="2767" y="2077"/>
                  </a:cubicBezTo>
                  <a:cubicBezTo>
                    <a:pt x="2898" y="1934"/>
                    <a:pt x="2858" y="1678"/>
                    <a:pt x="2679" y="1506"/>
                  </a:cubicBezTo>
                  <a:cubicBezTo>
                    <a:pt x="2629" y="1457"/>
                    <a:pt x="2576" y="1422"/>
                    <a:pt x="2519" y="1399"/>
                  </a:cubicBezTo>
                  <a:cubicBezTo>
                    <a:pt x="2523" y="1274"/>
                    <a:pt x="2466" y="1134"/>
                    <a:pt x="2356" y="1028"/>
                  </a:cubicBezTo>
                  <a:cubicBezTo>
                    <a:pt x="2255" y="933"/>
                    <a:pt x="2133" y="883"/>
                    <a:pt x="2022" y="883"/>
                  </a:cubicBezTo>
                  <a:cubicBezTo>
                    <a:pt x="1986" y="883"/>
                    <a:pt x="1951" y="889"/>
                    <a:pt x="1919" y="899"/>
                  </a:cubicBezTo>
                  <a:cubicBezTo>
                    <a:pt x="1906" y="885"/>
                    <a:pt x="1893" y="869"/>
                    <a:pt x="1882" y="855"/>
                  </a:cubicBezTo>
                  <a:lnTo>
                    <a:pt x="1882" y="855"/>
                  </a:lnTo>
                  <a:cubicBezTo>
                    <a:pt x="1888" y="855"/>
                    <a:pt x="1894" y="855"/>
                    <a:pt x="1900" y="855"/>
                  </a:cubicBezTo>
                  <a:cubicBezTo>
                    <a:pt x="1986" y="855"/>
                    <a:pt x="2066" y="826"/>
                    <a:pt x="2122" y="763"/>
                  </a:cubicBezTo>
                  <a:cubicBezTo>
                    <a:pt x="2161" y="723"/>
                    <a:pt x="2178" y="687"/>
                    <a:pt x="2183" y="651"/>
                  </a:cubicBezTo>
                  <a:cubicBezTo>
                    <a:pt x="2197" y="656"/>
                    <a:pt x="2212" y="658"/>
                    <a:pt x="2227" y="658"/>
                  </a:cubicBezTo>
                  <a:cubicBezTo>
                    <a:pt x="2240" y="658"/>
                    <a:pt x="2253" y="656"/>
                    <a:pt x="2266" y="651"/>
                  </a:cubicBezTo>
                  <a:cubicBezTo>
                    <a:pt x="2344" y="620"/>
                    <a:pt x="2327" y="570"/>
                    <a:pt x="2290" y="468"/>
                  </a:cubicBezTo>
                  <a:cubicBezTo>
                    <a:pt x="2253" y="373"/>
                    <a:pt x="2293" y="248"/>
                    <a:pt x="2178" y="248"/>
                  </a:cubicBezTo>
                  <a:cubicBezTo>
                    <a:pt x="2172" y="248"/>
                    <a:pt x="2165" y="248"/>
                    <a:pt x="2158" y="249"/>
                  </a:cubicBezTo>
                  <a:cubicBezTo>
                    <a:pt x="2072" y="259"/>
                    <a:pt x="2039" y="334"/>
                    <a:pt x="2039" y="412"/>
                  </a:cubicBezTo>
                  <a:cubicBezTo>
                    <a:pt x="2022" y="397"/>
                    <a:pt x="2007" y="382"/>
                    <a:pt x="1989" y="364"/>
                  </a:cubicBezTo>
                  <a:cubicBezTo>
                    <a:pt x="1849" y="230"/>
                    <a:pt x="1796" y="1"/>
                    <a:pt x="164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2"/>
            <p:cNvSpPr/>
            <p:nvPr/>
          </p:nvSpPr>
          <p:spPr>
            <a:xfrm>
              <a:off x="6369851" y="606694"/>
              <a:ext cx="107150" cy="85646"/>
            </a:xfrm>
            <a:custGeom>
              <a:avLst/>
              <a:gdLst/>
              <a:ahLst/>
              <a:cxnLst/>
              <a:rect l="l" t="t" r="r" b="b"/>
              <a:pathLst>
                <a:path w="877" h="701" extrusionOk="0">
                  <a:moveTo>
                    <a:pt x="430" y="1"/>
                  </a:moveTo>
                  <a:cubicBezTo>
                    <a:pt x="203" y="1"/>
                    <a:pt x="16" y="145"/>
                    <a:pt x="8" y="332"/>
                  </a:cubicBezTo>
                  <a:cubicBezTo>
                    <a:pt x="0" y="525"/>
                    <a:pt x="187" y="690"/>
                    <a:pt x="424" y="700"/>
                  </a:cubicBezTo>
                  <a:cubicBezTo>
                    <a:pt x="433" y="700"/>
                    <a:pt x="441" y="700"/>
                    <a:pt x="450" y="700"/>
                  </a:cubicBezTo>
                  <a:cubicBezTo>
                    <a:pt x="678" y="700"/>
                    <a:pt x="864" y="555"/>
                    <a:pt x="869" y="368"/>
                  </a:cubicBezTo>
                  <a:cubicBezTo>
                    <a:pt x="877" y="174"/>
                    <a:pt x="690" y="11"/>
                    <a:pt x="453" y="1"/>
                  </a:cubicBezTo>
                  <a:cubicBezTo>
                    <a:pt x="445" y="1"/>
                    <a:pt x="438" y="1"/>
                    <a:pt x="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2"/>
            <p:cNvSpPr/>
            <p:nvPr/>
          </p:nvSpPr>
          <p:spPr>
            <a:xfrm>
              <a:off x="6241810" y="636139"/>
              <a:ext cx="89800" cy="60967"/>
            </a:xfrm>
            <a:custGeom>
              <a:avLst/>
              <a:gdLst/>
              <a:ahLst/>
              <a:cxnLst/>
              <a:rect l="l" t="t" r="r" b="b"/>
              <a:pathLst>
                <a:path w="735" h="499" extrusionOk="0">
                  <a:moveTo>
                    <a:pt x="451" y="0"/>
                  </a:moveTo>
                  <a:cubicBezTo>
                    <a:pt x="425" y="0"/>
                    <a:pt x="398" y="3"/>
                    <a:pt x="369" y="8"/>
                  </a:cubicBezTo>
                  <a:cubicBezTo>
                    <a:pt x="134" y="49"/>
                    <a:pt x="1" y="258"/>
                    <a:pt x="22" y="387"/>
                  </a:cubicBezTo>
                  <a:cubicBezTo>
                    <a:pt x="35" y="470"/>
                    <a:pt x="107" y="499"/>
                    <a:pt x="220" y="499"/>
                  </a:cubicBezTo>
                  <a:cubicBezTo>
                    <a:pt x="283" y="499"/>
                    <a:pt x="358" y="490"/>
                    <a:pt x="443" y="476"/>
                  </a:cubicBezTo>
                  <a:cubicBezTo>
                    <a:pt x="679" y="433"/>
                    <a:pt x="735" y="356"/>
                    <a:pt x="714" y="227"/>
                  </a:cubicBezTo>
                  <a:cubicBezTo>
                    <a:pt x="695" y="114"/>
                    <a:pt x="626" y="0"/>
                    <a:pt x="4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2"/>
            <p:cNvSpPr/>
            <p:nvPr/>
          </p:nvSpPr>
          <p:spPr>
            <a:xfrm>
              <a:off x="6376449" y="692951"/>
              <a:ext cx="107883" cy="86502"/>
            </a:xfrm>
            <a:custGeom>
              <a:avLst/>
              <a:gdLst/>
              <a:ahLst/>
              <a:cxnLst/>
              <a:rect l="l" t="t" r="r" b="b"/>
              <a:pathLst>
                <a:path w="883" h="708" extrusionOk="0">
                  <a:moveTo>
                    <a:pt x="434" y="0"/>
                  </a:moveTo>
                  <a:cubicBezTo>
                    <a:pt x="206" y="0"/>
                    <a:pt x="16" y="147"/>
                    <a:pt x="8" y="336"/>
                  </a:cubicBezTo>
                  <a:cubicBezTo>
                    <a:pt x="1" y="530"/>
                    <a:pt x="187" y="698"/>
                    <a:pt x="427" y="707"/>
                  </a:cubicBezTo>
                  <a:cubicBezTo>
                    <a:pt x="435" y="707"/>
                    <a:pt x="443" y="707"/>
                    <a:pt x="450" y="707"/>
                  </a:cubicBezTo>
                  <a:cubicBezTo>
                    <a:pt x="682" y="707"/>
                    <a:pt x="870" y="560"/>
                    <a:pt x="876" y="372"/>
                  </a:cubicBezTo>
                  <a:cubicBezTo>
                    <a:pt x="883" y="177"/>
                    <a:pt x="695" y="12"/>
                    <a:pt x="456" y="1"/>
                  </a:cubicBezTo>
                  <a:cubicBezTo>
                    <a:pt x="449" y="0"/>
                    <a:pt x="441" y="0"/>
                    <a:pt x="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2"/>
            <p:cNvSpPr/>
            <p:nvPr/>
          </p:nvSpPr>
          <p:spPr>
            <a:xfrm>
              <a:off x="6392820" y="710789"/>
              <a:ext cx="60722" cy="36531"/>
            </a:xfrm>
            <a:custGeom>
              <a:avLst/>
              <a:gdLst/>
              <a:ahLst/>
              <a:cxnLst/>
              <a:rect l="l" t="t" r="r" b="b"/>
              <a:pathLst>
                <a:path w="497" h="299" extrusionOk="0">
                  <a:moveTo>
                    <a:pt x="109" y="3"/>
                  </a:moveTo>
                  <a:cubicBezTo>
                    <a:pt x="46" y="3"/>
                    <a:pt x="7" y="18"/>
                    <a:pt x="4" y="90"/>
                  </a:cubicBezTo>
                  <a:cubicBezTo>
                    <a:pt x="0" y="198"/>
                    <a:pt x="107" y="294"/>
                    <a:pt x="241" y="299"/>
                  </a:cubicBezTo>
                  <a:cubicBezTo>
                    <a:pt x="244" y="299"/>
                    <a:pt x="247" y="299"/>
                    <a:pt x="251" y="299"/>
                  </a:cubicBezTo>
                  <a:cubicBezTo>
                    <a:pt x="383" y="299"/>
                    <a:pt x="490" y="216"/>
                    <a:pt x="494" y="110"/>
                  </a:cubicBezTo>
                  <a:cubicBezTo>
                    <a:pt x="497" y="1"/>
                    <a:pt x="366" y="15"/>
                    <a:pt x="232" y="9"/>
                  </a:cubicBezTo>
                  <a:cubicBezTo>
                    <a:pt x="185" y="7"/>
                    <a:pt x="143" y="3"/>
                    <a:pt x="109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2"/>
            <p:cNvSpPr/>
            <p:nvPr/>
          </p:nvSpPr>
          <p:spPr>
            <a:xfrm>
              <a:off x="6506567" y="640660"/>
              <a:ext cx="58034" cy="31155"/>
            </a:xfrm>
            <a:custGeom>
              <a:avLst/>
              <a:gdLst/>
              <a:ahLst/>
              <a:cxnLst/>
              <a:rect l="l" t="t" r="r" b="b"/>
              <a:pathLst>
                <a:path w="475" h="255" extrusionOk="0">
                  <a:moveTo>
                    <a:pt x="141" y="1"/>
                  </a:moveTo>
                  <a:cubicBezTo>
                    <a:pt x="78" y="1"/>
                    <a:pt x="31" y="20"/>
                    <a:pt x="20" y="55"/>
                  </a:cubicBezTo>
                  <a:cubicBezTo>
                    <a:pt x="1" y="114"/>
                    <a:pt x="84" y="193"/>
                    <a:pt x="206" y="234"/>
                  </a:cubicBezTo>
                  <a:cubicBezTo>
                    <a:pt x="251" y="248"/>
                    <a:pt x="295" y="255"/>
                    <a:pt x="333" y="255"/>
                  </a:cubicBezTo>
                  <a:cubicBezTo>
                    <a:pt x="398" y="255"/>
                    <a:pt x="446" y="236"/>
                    <a:pt x="458" y="200"/>
                  </a:cubicBezTo>
                  <a:cubicBezTo>
                    <a:pt x="475" y="142"/>
                    <a:pt x="393" y="62"/>
                    <a:pt x="272" y="24"/>
                  </a:cubicBezTo>
                  <a:cubicBezTo>
                    <a:pt x="225" y="8"/>
                    <a:pt x="180" y="1"/>
                    <a:pt x="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2"/>
            <p:cNvSpPr/>
            <p:nvPr/>
          </p:nvSpPr>
          <p:spPr>
            <a:xfrm>
              <a:off x="6527826" y="633696"/>
              <a:ext cx="33721" cy="21381"/>
            </a:xfrm>
            <a:custGeom>
              <a:avLst/>
              <a:gdLst/>
              <a:ahLst/>
              <a:cxnLst/>
              <a:rect l="l" t="t" r="r" b="b"/>
              <a:pathLst>
                <a:path w="276" h="175" extrusionOk="0">
                  <a:moveTo>
                    <a:pt x="100" y="0"/>
                  </a:moveTo>
                  <a:cubicBezTo>
                    <a:pt x="57" y="0"/>
                    <a:pt x="23" y="17"/>
                    <a:pt x="13" y="46"/>
                  </a:cubicBezTo>
                  <a:cubicBezTo>
                    <a:pt x="0" y="89"/>
                    <a:pt x="43" y="141"/>
                    <a:pt x="113" y="164"/>
                  </a:cubicBezTo>
                  <a:cubicBezTo>
                    <a:pt x="135" y="171"/>
                    <a:pt x="156" y="175"/>
                    <a:pt x="175" y="175"/>
                  </a:cubicBezTo>
                  <a:cubicBezTo>
                    <a:pt x="219" y="175"/>
                    <a:pt x="253" y="157"/>
                    <a:pt x="262" y="128"/>
                  </a:cubicBezTo>
                  <a:cubicBezTo>
                    <a:pt x="275" y="85"/>
                    <a:pt x="232" y="33"/>
                    <a:pt x="162" y="11"/>
                  </a:cubicBezTo>
                  <a:cubicBezTo>
                    <a:pt x="141" y="3"/>
                    <a:pt x="12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2"/>
            <p:cNvSpPr/>
            <p:nvPr/>
          </p:nvSpPr>
          <p:spPr>
            <a:xfrm>
              <a:off x="6432161" y="699427"/>
              <a:ext cx="33599" cy="21503"/>
            </a:xfrm>
            <a:custGeom>
              <a:avLst/>
              <a:gdLst/>
              <a:ahLst/>
              <a:cxnLst/>
              <a:rect l="l" t="t" r="r" b="b"/>
              <a:pathLst>
                <a:path w="275" h="176" extrusionOk="0">
                  <a:moveTo>
                    <a:pt x="102" y="0"/>
                  </a:moveTo>
                  <a:cubicBezTo>
                    <a:pt x="59" y="0"/>
                    <a:pt x="24" y="17"/>
                    <a:pt x="14" y="47"/>
                  </a:cubicBezTo>
                  <a:cubicBezTo>
                    <a:pt x="0" y="90"/>
                    <a:pt x="44" y="144"/>
                    <a:pt x="113" y="165"/>
                  </a:cubicBezTo>
                  <a:cubicBezTo>
                    <a:pt x="135" y="173"/>
                    <a:pt x="156" y="176"/>
                    <a:pt x="175" y="176"/>
                  </a:cubicBezTo>
                  <a:cubicBezTo>
                    <a:pt x="218" y="176"/>
                    <a:pt x="253" y="159"/>
                    <a:pt x="261" y="130"/>
                  </a:cubicBezTo>
                  <a:cubicBezTo>
                    <a:pt x="275" y="87"/>
                    <a:pt x="231" y="32"/>
                    <a:pt x="163" y="11"/>
                  </a:cubicBezTo>
                  <a:cubicBezTo>
                    <a:pt x="142" y="4"/>
                    <a:pt x="121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2"/>
            <p:cNvSpPr/>
            <p:nvPr/>
          </p:nvSpPr>
          <p:spPr>
            <a:xfrm>
              <a:off x="6377426" y="955632"/>
              <a:ext cx="217232" cy="191330"/>
            </a:xfrm>
            <a:custGeom>
              <a:avLst/>
              <a:gdLst/>
              <a:ahLst/>
              <a:cxnLst/>
              <a:rect l="l" t="t" r="r" b="b"/>
              <a:pathLst>
                <a:path w="1778" h="1566" extrusionOk="0">
                  <a:moveTo>
                    <a:pt x="1281" y="0"/>
                  </a:moveTo>
                  <a:cubicBezTo>
                    <a:pt x="820" y="0"/>
                    <a:pt x="0" y="589"/>
                    <a:pt x="0" y="589"/>
                  </a:cubicBezTo>
                  <a:lnTo>
                    <a:pt x="1181" y="1566"/>
                  </a:lnTo>
                  <a:cubicBezTo>
                    <a:pt x="1777" y="346"/>
                    <a:pt x="1634" y="0"/>
                    <a:pt x="1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2"/>
            <p:cNvSpPr/>
            <p:nvPr/>
          </p:nvSpPr>
          <p:spPr>
            <a:xfrm>
              <a:off x="6675049" y="1230775"/>
              <a:ext cx="146491" cy="124988"/>
            </a:xfrm>
            <a:custGeom>
              <a:avLst/>
              <a:gdLst/>
              <a:ahLst/>
              <a:cxnLst/>
              <a:rect l="l" t="t" r="r" b="b"/>
              <a:pathLst>
                <a:path w="1199" h="1023" extrusionOk="0">
                  <a:moveTo>
                    <a:pt x="965" y="0"/>
                  </a:moveTo>
                  <a:cubicBezTo>
                    <a:pt x="734" y="0"/>
                    <a:pt x="280" y="290"/>
                    <a:pt x="158" y="470"/>
                  </a:cubicBezTo>
                  <a:cubicBezTo>
                    <a:pt x="1" y="699"/>
                    <a:pt x="618" y="1023"/>
                    <a:pt x="619" y="1023"/>
                  </a:cubicBezTo>
                  <a:cubicBezTo>
                    <a:pt x="1199" y="241"/>
                    <a:pt x="1174" y="0"/>
                    <a:pt x="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2"/>
            <p:cNvSpPr/>
            <p:nvPr/>
          </p:nvSpPr>
          <p:spPr>
            <a:xfrm>
              <a:off x="6465394" y="1047509"/>
              <a:ext cx="312774" cy="243744"/>
            </a:xfrm>
            <a:custGeom>
              <a:avLst/>
              <a:gdLst/>
              <a:ahLst/>
              <a:cxnLst/>
              <a:rect l="l" t="t" r="r" b="b"/>
              <a:pathLst>
                <a:path w="2560" h="1995" extrusionOk="0">
                  <a:moveTo>
                    <a:pt x="1798" y="0"/>
                  </a:moveTo>
                  <a:cubicBezTo>
                    <a:pt x="1348" y="0"/>
                    <a:pt x="708" y="403"/>
                    <a:pt x="440" y="804"/>
                  </a:cubicBezTo>
                  <a:cubicBezTo>
                    <a:pt x="0" y="1375"/>
                    <a:pt x="1854" y="1995"/>
                    <a:pt x="1854" y="1995"/>
                  </a:cubicBezTo>
                  <a:cubicBezTo>
                    <a:pt x="2559" y="486"/>
                    <a:pt x="2293" y="0"/>
                    <a:pt x="1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2"/>
            <p:cNvSpPr/>
            <p:nvPr/>
          </p:nvSpPr>
          <p:spPr>
            <a:xfrm>
              <a:off x="6012728" y="1352830"/>
              <a:ext cx="527196" cy="550776"/>
            </a:xfrm>
            <a:custGeom>
              <a:avLst/>
              <a:gdLst/>
              <a:ahLst/>
              <a:cxnLst/>
              <a:rect l="l" t="t" r="r" b="b"/>
              <a:pathLst>
                <a:path w="4315" h="4508" extrusionOk="0">
                  <a:moveTo>
                    <a:pt x="3334" y="1"/>
                  </a:moveTo>
                  <a:cubicBezTo>
                    <a:pt x="2753" y="1"/>
                    <a:pt x="1929" y="524"/>
                    <a:pt x="1243" y="1390"/>
                  </a:cubicBezTo>
                  <a:cubicBezTo>
                    <a:pt x="332" y="2538"/>
                    <a:pt x="0" y="3865"/>
                    <a:pt x="519" y="4338"/>
                  </a:cubicBezTo>
                  <a:cubicBezTo>
                    <a:pt x="643" y="4453"/>
                    <a:pt x="805" y="4507"/>
                    <a:pt x="992" y="4507"/>
                  </a:cubicBezTo>
                  <a:cubicBezTo>
                    <a:pt x="1585" y="4507"/>
                    <a:pt x="2427" y="3963"/>
                    <a:pt x="3118" y="3072"/>
                  </a:cubicBezTo>
                  <a:cubicBezTo>
                    <a:pt x="4016" y="1913"/>
                    <a:pt x="4315" y="615"/>
                    <a:pt x="3797" y="160"/>
                  </a:cubicBezTo>
                  <a:cubicBezTo>
                    <a:pt x="3674" y="52"/>
                    <a:pt x="3516" y="1"/>
                    <a:pt x="3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2"/>
            <p:cNvSpPr/>
            <p:nvPr/>
          </p:nvSpPr>
          <p:spPr>
            <a:xfrm>
              <a:off x="6049992" y="1390094"/>
              <a:ext cx="454012" cy="474293"/>
            </a:xfrm>
            <a:custGeom>
              <a:avLst/>
              <a:gdLst/>
              <a:ahLst/>
              <a:cxnLst/>
              <a:rect l="l" t="t" r="r" b="b"/>
              <a:pathLst>
                <a:path w="3716" h="3882" extrusionOk="0">
                  <a:moveTo>
                    <a:pt x="2870" y="1"/>
                  </a:moveTo>
                  <a:cubicBezTo>
                    <a:pt x="2369" y="1"/>
                    <a:pt x="1658" y="452"/>
                    <a:pt x="1067" y="1199"/>
                  </a:cubicBezTo>
                  <a:cubicBezTo>
                    <a:pt x="282" y="2188"/>
                    <a:pt x="0" y="3328"/>
                    <a:pt x="445" y="3736"/>
                  </a:cubicBezTo>
                  <a:cubicBezTo>
                    <a:pt x="553" y="3835"/>
                    <a:pt x="693" y="3882"/>
                    <a:pt x="854" y="3882"/>
                  </a:cubicBezTo>
                  <a:cubicBezTo>
                    <a:pt x="1364" y="3882"/>
                    <a:pt x="2087" y="3413"/>
                    <a:pt x="2683" y="2648"/>
                  </a:cubicBezTo>
                  <a:cubicBezTo>
                    <a:pt x="3457" y="1651"/>
                    <a:pt x="3715" y="532"/>
                    <a:pt x="3268" y="138"/>
                  </a:cubicBezTo>
                  <a:cubicBezTo>
                    <a:pt x="3163" y="45"/>
                    <a:pt x="3027" y="1"/>
                    <a:pt x="287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2"/>
            <p:cNvSpPr/>
            <p:nvPr/>
          </p:nvSpPr>
          <p:spPr>
            <a:xfrm>
              <a:off x="6072839" y="1419050"/>
              <a:ext cx="412960" cy="431653"/>
            </a:xfrm>
            <a:custGeom>
              <a:avLst/>
              <a:gdLst/>
              <a:ahLst/>
              <a:cxnLst/>
              <a:rect l="l" t="t" r="r" b="b"/>
              <a:pathLst>
                <a:path w="3380" h="3533" extrusionOk="0">
                  <a:moveTo>
                    <a:pt x="2609" y="1"/>
                  </a:moveTo>
                  <a:cubicBezTo>
                    <a:pt x="2153" y="1"/>
                    <a:pt x="1506" y="412"/>
                    <a:pt x="968" y="1092"/>
                  </a:cubicBezTo>
                  <a:cubicBezTo>
                    <a:pt x="257" y="1994"/>
                    <a:pt x="1" y="3031"/>
                    <a:pt x="406" y="3401"/>
                  </a:cubicBezTo>
                  <a:cubicBezTo>
                    <a:pt x="503" y="3490"/>
                    <a:pt x="629" y="3533"/>
                    <a:pt x="774" y="3533"/>
                  </a:cubicBezTo>
                  <a:cubicBezTo>
                    <a:pt x="1237" y="3533"/>
                    <a:pt x="1896" y="3107"/>
                    <a:pt x="2439" y="2411"/>
                  </a:cubicBezTo>
                  <a:cubicBezTo>
                    <a:pt x="3143" y="1505"/>
                    <a:pt x="3379" y="484"/>
                    <a:pt x="2973" y="126"/>
                  </a:cubicBezTo>
                  <a:cubicBezTo>
                    <a:pt x="2876" y="41"/>
                    <a:pt x="2752" y="1"/>
                    <a:pt x="260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2"/>
            <p:cNvSpPr/>
            <p:nvPr/>
          </p:nvSpPr>
          <p:spPr>
            <a:xfrm>
              <a:off x="6251095" y="1382397"/>
              <a:ext cx="94199" cy="140993"/>
            </a:xfrm>
            <a:custGeom>
              <a:avLst/>
              <a:gdLst/>
              <a:ahLst/>
              <a:cxnLst/>
              <a:rect l="l" t="t" r="r" b="b"/>
              <a:pathLst>
                <a:path w="771" h="1154" extrusionOk="0">
                  <a:moveTo>
                    <a:pt x="742" y="0"/>
                  </a:moveTo>
                  <a:cubicBezTo>
                    <a:pt x="741" y="0"/>
                    <a:pt x="741" y="0"/>
                    <a:pt x="741" y="1"/>
                  </a:cubicBezTo>
                  <a:cubicBezTo>
                    <a:pt x="464" y="274"/>
                    <a:pt x="245" y="636"/>
                    <a:pt x="28" y="984"/>
                  </a:cubicBezTo>
                  <a:cubicBezTo>
                    <a:pt x="0" y="1027"/>
                    <a:pt x="25" y="1153"/>
                    <a:pt x="25" y="1153"/>
                  </a:cubicBezTo>
                  <a:cubicBezTo>
                    <a:pt x="245" y="803"/>
                    <a:pt x="464" y="435"/>
                    <a:pt x="743" y="161"/>
                  </a:cubicBezTo>
                  <a:cubicBezTo>
                    <a:pt x="771" y="134"/>
                    <a:pt x="753" y="0"/>
                    <a:pt x="74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2"/>
            <p:cNvSpPr/>
            <p:nvPr/>
          </p:nvSpPr>
          <p:spPr>
            <a:xfrm>
              <a:off x="6289581" y="1382763"/>
              <a:ext cx="73429" cy="88334"/>
            </a:xfrm>
            <a:custGeom>
              <a:avLst/>
              <a:gdLst/>
              <a:ahLst/>
              <a:cxnLst/>
              <a:rect l="l" t="t" r="r" b="b"/>
              <a:pathLst>
                <a:path w="601" h="723" extrusionOk="0">
                  <a:moveTo>
                    <a:pt x="391" y="1"/>
                  </a:moveTo>
                  <a:cubicBezTo>
                    <a:pt x="354" y="1"/>
                    <a:pt x="316" y="17"/>
                    <a:pt x="282" y="55"/>
                  </a:cubicBezTo>
                  <a:cubicBezTo>
                    <a:pt x="252" y="91"/>
                    <a:pt x="295" y="208"/>
                    <a:pt x="287" y="220"/>
                  </a:cubicBezTo>
                  <a:cubicBezTo>
                    <a:pt x="321" y="180"/>
                    <a:pt x="357" y="165"/>
                    <a:pt x="391" y="165"/>
                  </a:cubicBezTo>
                  <a:cubicBezTo>
                    <a:pt x="426" y="165"/>
                    <a:pt x="459" y="180"/>
                    <a:pt x="489" y="200"/>
                  </a:cubicBezTo>
                  <a:cubicBezTo>
                    <a:pt x="566" y="251"/>
                    <a:pt x="566" y="314"/>
                    <a:pt x="481" y="402"/>
                  </a:cubicBezTo>
                  <a:cubicBezTo>
                    <a:pt x="373" y="514"/>
                    <a:pt x="205" y="554"/>
                    <a:pt x="78" y="554"/>
                  </a:cubicBezTo>
                  <a:cubicBezTo>
                    <a:pt x="61" y="554"/>
                    <a:pt x="44" y="553"/>
                    <a:pt x="29" y="552"/>
                  </a:cubicBezTo>
                  <a:lnTo>
                    <a:pt x="29" y="552"/>
                  </a:lnTo>
                  <a:cubicBezTo>
                    <a:pt x="28" y="552"/>
                    <a:pt x="0" y="718"/>
                    <a:pt x="30" y="721"/>
                  </a:cubicBezTo>
                  <a:cubicBezTo>
                    <a:pt x="45" y="722"/>
                    <a:pt x="60" y="723"/>
                    <a:pt x="77" y="723"/>
                  </a:cubicBezTo>
                  <a:cubicBezTo>
                    <a:pt x="254" y="723"/>
                    <a:pt x="530" y="641"/>
                    <a:pt x="580" y="392"/>
                  </a:cubicBezTo>
                  <a:cubicBezTo>
                    <a:pt x="600" y="293"/>
                    <a:pt x="587" y="188"/>
                    <a:pt x="553" y="115"/>
                  </a:cubicBezTo>
                  <a:cubicBezTo>
                    <a:pt x="526" y="55"/>
                    <a:pt x="460" y="1"/>
                    <a:pt x="39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2"/>
            <p:cNvSpPr/>
            <p:nvPr/>
          </p:nvSpPr>
          <p:spPr>
            <a:xfrm>
              <a:off x="6294468" y="1476351"/>
              <a:ext cx="53758" cy="68297"/>
            </a:xfrm>
            <a:custGeom>
              <a:avLst/>
              <a:gdLst/>
              <a:ahLst/>
              <a:cxnLst/>
              <a:rect l="l" t="t" r="r" b="b"/>
              <a:pathLst>
                <a:path w="440" h="559" extrusionOk="0">
                  <a:moveTo>
                    <a:pt x="348" y="121"/>
                  </a:moveTo>
                  <a:cubicBezTo>
                    <a:pt x="349" y="122"/>
                    <a:pt x="349" y="124"/>
                    <a:pt x="350" y="125"/>
                  </a:cubicBezTo>
                  <a:lnTo>
                    <a:pt x="350" y="125"/>
                  </a:lnTo>
                  <a:cubicBezTo>
                    <a:pt x="349" y="124"/>
                    <a:pt x="349" y="122"/>
                    <a:pt x="348" y="121"/>
                  </a:cubicBezTo>
                  <a:close/>
                  <a:moveTo>
                    <a:pt x="357" y="147"/>
                  </a:moveTo>
                  <a:lnTo>
                    <a:pt x="357" y="147"/>
                  </a:lnTo>
                  <a:cubicBezTo>
                    <a:pt x="363" y="151"/>
                    <a:pt x="365" y="156"/>
                    <a:pt x="363" y="156"/>
                  </a:cubicBezTo>
                  <a:cubicBezTo>
                    <a:pt x="362" y="156"/>
                    <a:pt x="360" y="154"/>
                    <a:pt x="357" y="147"/>
                  </a:cubicBezTo>
                  <a:close/>
                  <a:moveTo>
                    <a:pt x="69" y="401"/>
                  </a:moveTo>
                  <a:cubicBezTo>
                    <a:pt x="71" y="401"/>
                    <a:pt x="75" y="404"/>
                    <a:pt x="80" y="412"/>
                  </a:cubicBezTo>
                  <a:lnTo>
                    <a:pt x="80" y="412"/>
                  </a:lnTo>
                  <a:cubicBezTo>
                    <a:pt x="68" y="408"/>
                    <a:pt x="66" y="401"/>
                    <a:pt x="69" y="401"/>
                  </a:cubicBezTo>
                  <a:close/>
                  <a:moveTo>
                    <a:pt x="325" y="135"/>
                  </a:moveTo>
                  <a:cubicBezTo>
                    <a:pt x="333" y="135"/>
                    <a:pt x="340" y="137"/>
                    <a:pt x="346" y="141"/>
                  </a:cubicBezTo>
                  <a:cubicBezTo>
                    <a:pt x="348" y="142"/>
                    <a:pt x="351" y="143"/>
                    <a:pt x="353" y="144"/>
                  </a:cubicBezTo>
                  <a:lnTo>
                    <a:pt x="353" y="144"/>
                  </a:lnTo>
                  <a:cubicBezTo>
                    <a:pt x="362" y="227"/>
                    <a:pt x="297" y="327"/>
                    <a:pt x="232" y="377"/>
                  </a:cubicBezTo>
                  <a:cubicBezTo>
                    <a:pt x="192" y="407"/>
                    <a:pt x="149" y="416"/>
                    <a:pt x="111" y="417"/>
                  </a:cubicBezTo>
                  <a:cubicBezTo>
                    <a:pt x="106" y="417"/>
                    <a:pt x="102" y="417"/>
                    <a:pt x="98" y="416"/>
                  </a:cubicBezTo>
                  <a:lnTo>
                    <a:pt x="98" y="416"/>
                  </a:lnTo>
                  <a:cubicBezTo>
                    <a:pt x="99" y="410"/>
                    <a:pt x="101" y="405"/>
                    <a:pt x="102" y="400"/>
                  </a:cubicBezTo>
                  <a:cubicBezTo>
                    <a:pt x="114" y="344"/>
                    <a:pt x="145" y="286"/>
                    <a:pt x="185" y="244"/>
                  </a:cubicBezTo>
                  <a:lnTo>
                    <a:pt x="185" y="244"/>
                  </a:lnTo>
                  <a:cubicBezTo>
                    <a:pt x="194" y="255"/>
                    <a:pt x="208" y="273"/>
                    <a:pt x="214" y="273"/>
                  </a:cubicBezTo>
                  <a:cubicBezTo>
                    <a:pt x="217" y="273"/>
                    <a:pt x="218" y="271"/>
                    <a:pt x="218" y="267"/>
                  </a:cubicBezTo>
                  <a:cubicBezTo>
                    <a:pt x="220" y="245"/>
                    <a:pt x="224" y="223"/>
                    <a:pt x="232" y="204"/>
                  </a:cubicBezTo>
                  <a:lnTo>
                    <a:pt x="232" y="204"/>
                  </a:lnTo>
                  <a:cubicBezTo>
                    <a:pt x="238" y="201"/>
                    <a:pt x="243" y="198"/>
                    <a:pt x="248" y="195"/>
                  </a:cubicBezTo>
                  <a:cubicBezTo>
                    <a:pt x="248" y="195"/>
                    <a:pt x="248" y="195"/>
                    <a:pt x="248" y="195"/>
                  </a:cubicBezTo>
                  <a:cubicBezTo>
                    <a:pt x="249" y="195"/>
                    <a:pt x="248" y="189"/>
                    <a:pt x="246" y="179"/>
                  </a:cubicBezTo>
                  <a:lnTo>
                    <a:pt x="246" y="179"/>
                  </a:lnTo>
                  <a:cubicBezTo>
                    <a:pt x="254" y="166"/>
                    <a:pt x="265" y="155"/>
                    <a:pt x="278" y="145"/>
                  </a:cubicBezTo>
                  <a:cubicBezTo>
                    <a:pt x="294" y="135"/>
                    <a:pt x="311" y="135"/>
                    <a:pt x="325" y="135"/>
                  </a:cubicBezTo>
                  <a:close/>
                  <a:moveTo>
                    <a:pt x="94" y="458"/>
                  </a:moveTo>
                  <a:lnTo>
                    <a:pt x="94" y="458"/>
                  </a:lnTo>
                  <a:cubicBezTo>
                    <a:pt x="94" y="459"/>
                    <a:pt x="95" y="461"/>
                    <a:pt x="95" y="463"/>
                  </a:cubicBezTo>
                  <a:cubicBezTo>
                    <a:pt x="95" y="461"/>
                    <a:pt x="94" y="459"/>
                    <a:pt x="94" y="458"/>
                  </a:cubicBezTo>
                  <a:close/>
                  <a:moveTo>
                    <a:pt x="253" y="0"/>
                  </a:moveTo>
                  <a:cubicBezTo>
                    <a:pt x="213" y="0"/>
                    <a:pt x="184" y="32"/>
                    <a:pt x="166" y="72"/>
                  </a:cubicBezTo>
                  <a:lnTo>
                    <a:pt x="166" y="72"/>
                  </a:lnTo>
                  <a:cubicBezTo>
                    <a:pt x="71" y="128"/>
                    <a:pt x="0" y="282"/>
                    <a:pt x="26" y="384"/>
                  </a:cubicBezTo>
                  <a:cubicBezTo>
                    <a:pt x="51" y="484"/>
                    <a:pt x="105" y="559"/>
                    <a:pt x="186" y="559"/>
                  </a:cubicBezTo>
                  <a:cubicBezTo>
                    <a:pt x="219" y="559"/>
                    <a:pt x="257" y="546"/>
                    <a:pt x="298" y="517"/>
                  </a:cubicBezTo>
                  <a:cubicBezTo>
                    <a:pt x="440" y="420"/>
                    <a:pt x="437" y="238"/>
                    <a:pt x="386" y="124"/>
                  </a:cubicBezTo>
                  <a:cubicBezTo>
                    <a:pt x="360" y="65"/>
                    <a:pt x="321" y="6"/>
                    <a:pt x="258" y="1"/>
                  </a:cubicBezTo>
                  <a:cubicBezTo>
                    <a:pt x="256" y="1"/>
                    <a:pt x="255" y="0"/>
                    <a:pt x="253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2"/>
            <p:cNvSpPr/>
            <p:nvPr/>
          </p:nvSpPr>
          <p:spPr>
            <a:xfrm>
              <a:off x="6315482" y="1490890"/>
              <a:ext cx="66831" cy="104950"/>
            </a:xfrm>
            <a:custGeom>
              <a:avLst/>
              <a:gdLst/>
              <a:ahLst/>
              <a:cxnLst/>
              <a:rect l="l" t="t" r="r" b="b"/>
              <a:pathLst>
                <a:path w="547" h="859" extrusionOk="0">
                  <a:moveTo>
                    <a:pt x="464" y="1"/>
                  </a:moveTo>
                  <a:cubicBezTo>
                    <a:pt x="445" y="1"/>
                    <a:pt x="424" y="12"/>
                    <a:pt x="407" y="39"/>
                  </a:cubicBezTo>
                  <a:cubicBezTo>
                    <a:pt x="277" y="252"/>
                    <a:pt x="178" y="490"/>
                    <a:pt x="40" y="703"/>
                  </a:cubicBezTo>
                  <a:cubicBezTo>
                    <a:pt x="0" y="768"/>
                    <a:pt x="33" y="859"/>
                    <a:pt x="78" y="859"/>
                  </a:cubicBezTo>
                  <a:cubicBezTo>
                    <a:pt x="91" y="859"/>
                    <a:pt x="106" y="850"/>
                    <a:pt x="121" y="828"/>
                  </a:cubicBezTo>
                  <a:cubicBezTo>
                    <a:pt x="268" y="600"/>
                    <a:pt x="371" y="350"/>
                    <a:pt x="511" y="125"/>
                  </a:cubicBezTo>
                  <a:cubicBezTo>
                    <a:pt x="547" y="67"/>
                    <a:pt x="510" y="1"/>
                    <a:pt x="464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2"/>
            <p:cNvSpPr/>
            <p:nvPr/>
          </p:nvSpPr>
          <p:spPr>
            <a:xfrm>
              <a:off x="6329899" y="1492845"/>
              <a:ext cx="57912" cy="80271"/>
            </a:xfrm>
            <a:custGeom>
              <a:avLst/>
              <a:gdLst/>
              <a:ahLst/>
              <a:cxnLst/>
              <a:rect l="l" t="t" r="r" b="b"/>
              <a:pathLst>
                <a:path w="474" h="657" extrusionOk="0">
                  <a:moveTo>
                    <a:pt x="362" y="1"/>
                  </a:moveTo>
                  <a:cubicBezTo>
                    <a:pt x="330" y="1"/>
                    <a:pt x="294" y="19"/>
                    <a:pt x="259" y="53"/>
                  </a:cubicBezTo>
                  <a:cubicBezTo>
                    <a:pt x="227" y="86"/>
                    <a:pt x="210" y="133"/>
                    <a:pt x="216" y="176"/>
                  </a:cubicBezTo>
                  <a:cubicBezTo>
                    <a:pt x="220" y="201"/>
                    <a:pt x="235" y="224"/>
                    <a:pt x="255" y="224"/>
                  </a:cubicBezTo>
                  <a:cubicBezTo>
                    <a:pt x="263" y="224"/>
                    <a:pt x="271" y="220"/>
                    <a:pt x="280" y="211"/>
                  </a:cubicBezTo>
                  <a:cubicBezTo>
                    <a:pt x="300" y="192"/>
                    <a:pt x="316" y="179"/>
                    <a:pt x="323" y="179"/>
                  </a:cubicBezTo>
                  <a:cubicBezTo>
                    <a:pt x="325" y="179"/>
                    <a:pt x="326" y="179"/>
                    <a:pt x="328" y="179"/>
                  </a:cubicBezTo>
                  <a:cubicBezTo>
                    <a:pt x="337" y="179"/>
                    <a:pt x="339" y="183"/>
                    <a:pt x="343" y="193"/>
                  </a:cubicBezTo>
                  <a:cubicBezTo>
                    <a:pt x="359" y="229"/>
                    <a:pt x="356" y="284"/>
                    <a:pt x="345" y="337"/>
                  </a:cubicBezTo>
                  <a:cubicBezTo>
                    <a:pt x="336" y="380"/>
                    <a:pt x="317" y="427"/>
                    <a:pt x="280" y="458"/>
                  </a:cubicBezTo>
                  <a:cubicBezTo>
                    <a:pt x="263" y="472"/>
                    <a:pt x="244" y="478"/>
                    <a:pt x="226" y="478"/>
                  </a:cubicBezTo>
                  <a:cubicBezTo>
                    <a:pt x="182" y="478"/>
                    <a:pt x="139" y="448"/>
                    <a:pt x="110" y="425"/>
                  </a:cubicBezTo>
                  <a:cubicBezTo>
                    <a:pt x="104" y="421"/>
                    <a:pt x="98" y="419"/>
                    <a:pt x="92" y="419"/>
                  </a:cubicBezTo>
                  <a:cubicBezTo>
                    <a:pt x="42" y="419"/>
                    <a:pt x="1" y="568"/>
                    <a:pt x="45" y="601"/>
                  </a:cubicBezTo>
                  <a:cubicBezTo>
                    <a:pt x="87" y="633"/>
                    <a:pt x="136" y="657"/>
                    <a:pt x="188" y="657"/>
                  </a:cubicBezTo>
                  <a:cubicBezTo>
                    <a:pt x="227" y="657"/>
                    <a:pt x="268" y="644"/>
                    <a:pt x="309" y="610"/>
                  </a:cubicBezTo>
                  <a:cubicBezTo>
                    <a:pt x="388" y="546"/>
                    <a:pt x="432" y="425"/>
                    <a:pt x="452" y="325"/>
                  </a:cubicBezTo>
                  <a:cubicBezTo>
                    <a:pt x="471" y="235"/>
                    <a:pt x="474" y="123"/>
                    <a:pt x="438" y="53"/>
                  </a:cubicBezTo>
                  <a:cubicBezTo>
                    <a:pt x="419" y="17"/>
                    <a:pt x="393" y="1"/>
                    <a:pt x="36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2"/>
            <p:cNvSpPr/>
            <p:nvPr/>
          </p:nvSpPr>
          <p:spPr>
            <a:xfrm>
              <a:off x="6216763" y="1572260"/>
              <a:ext cx="94077" cy="138549"/>
            </a:xfrm>
            <a:custGeom>
              <a:avLst/>
              <a:gdLst/>
              <a:ahLst/>
              <a:cxnLst/>
              <a:rect l="l" t="t" r="r" b="b"/>
              <a:pathLst>
                <a:path w="770" h="1134" extrusionOk="0">
                  <a:moveTo>
                    <a:pt x="585" y="1"/>
                  </a:moveTo>
                  <a:cubicBezTo>
                    <a:pt x="448" y="1"/>
                    <a:pt x="281" y="223"/>
                    <a:pt x="194" y="377"/>
                  </a:cubicBezTo>
                  <a:cubicBezTo>
                    <a:pt x="88" y="566"/>
                    <a:pt x="1" y="816"/>
                    <a:pt x="68" y="992"/>
                  </a:cubicBezTo>
                  <a:cubicBezTo>
                    <a:pt x="107" y="1094"/>
                    <a:pt x="169" y="1133"/>
                    <a:pt x="244" y="1133"/>
                  </a:cubicBezTo>
                  <a:cubicBezTo>
                    <a:pt x="329" y="1133"/>
                    <a:pt x="430" y="1081"/>
                    <a:pt x="528" y="1012"/>
                  </a:cubicBezTo>
                  <a:cubicBezTo>
                    <a:pt x="550" y="998"/>
                    <a:pt x="496" y="878"/>
                    <a:pt x="456" y="878"/>
                  </a:cubicBezTo>
                  <a:cubicBezTo>
                    <a:pt x="452" y="878"/>
                    <a:pt x="448" y="879"/>
                    <a:pt x="445" y="882"/>
                  </a:cubicBezTo>
                  <a:cubicBezTo>
                    <a:pt x="376" y="928"/>
                    <a:pt x="310" y="969"/>
                    <a:pt x="239" y="995"/>
                  </a:cubicBezTo>
                  <a:cubicBezTo>
                    <a:pt x="217" y="1002"/>
                    <a:pt x="196" y="1004"/>
                    <a:pt x="174" y="1005"/>
                  </a:cubicBezTo>
                  <a:cubicBezTo>
                    <a:pt x="167" y="1005"/>
                    <a:pt x="161" y="1005"/>
                    <a:pt x="156" y="1005"/>
                  </a:cubicBezTo>
                  <a:cubicBezTo>
                    <a:pt x="129" y="1005"/>
                    <a:pt x="138" y="1001"/>
                    <a:pt x="137" y="978"/>
                  </a:cubicBezTo>
                  <a:cubicBezTo>
                    <a:pt x="124" y="866"/>
                    <a:pt x="176" y="726"/>
                    <a:pt x="221" y="616"/>
                  </a:cubicBezTo>
                  <a:cubicBezTo>
                    <a:pt x="280" y="477"/>
                    <a:pt x="365" y="348"/>
                    <a:pt x="462" y="245"/>
                  </a:cubicBezTo>
                  <a:cubicBezTo>
                    <a:pt x="485" y="219"/>
                    <a:pt x="638" y="110"/>
                    <a:pt x="650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8" y="152"/>
                    <a:pt x="647" y="205"/>
                    <a:pt x="634" y="251"/>
                  </a:cubicBezTo>
                  <a:cubicBezTo>
                    <a:pt x="629" y="260"/>
                    <a:pt x="566" y="381"/>
                    <a:pt x="558" y="381"/>
                  </a:cubicBezTo>
                  <a:cubicBezTo>
                    <a:pt x="558" y="381"/>
                    <a:pt x="558" y="381"/>
                    <a:pt x="558" y="381"/>
                  </a:cubicBezTo>
                  <a:cubicBezTo>
                    <a:pt x="542" y="360"/>
                    <a:pt x="531" y="352"/>
                    <a:pt x="524" y="352"/>
                  </a:cubicBezTo>
                  <a:cubicBezTo>
                    <a:pt x="503" y="352"/>
                    <a:pt x="515" y="421"/>
                    <a:pt x="542" y="454"/>
                  </a:cubicBezTo>
                  <a:cubicBezTo>
                    <a:pt x="566" y="484"/>
                    <a:pt x="589" y="499"/>
                    <a:pt x="611" y="499"/>
                  </a:cubicBezTo>
                  <a:cubicBezTo>
                    <a:pt x="646" y="499"/>
                    <a:pt x="678" y="463"/>
                    <a:pt x="712" y="391"/>
                  </a:cubicBezTo>
                  <a:cubicBezTo>
                    <a:pt x="770" y="272"/>
                    <a:pt x="748" y="136"/>
                    <a:pt x="691" y="59"/>
                  </a:cubicBezTo>
                  <a:cubicBezTo>
                    <a:pt x="659" y="18"/>
                    <a:pt x="623" y="1"/>
                    <a:pt x="58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2"/>
            <p:cNvSpPr/>
            <p:nvPr/>
          </p:nvSpPr>
          <p:spPr>
            <a:xfrm>
              <a:off x="6279196" y="1657539"/>
              <a:ext cx="59500" cy="62188"/>
            </a:xfrm>
            <a:custGeom>
              <a:avLst/>
              <a:gdLst/>
              <a:ahLst/>
              <a:cxnLst/>
              <a:rect l="l" t="t" r="r" b="b"/>
              <a:pathLst>
                <a:path w="487" h="509" extrusionOk="0">
                  <a:moveTo>
                    <a:pt x="329" y="111"/>
                  </a:moveTo>
                  <a:lnTo>
                    <a:pt x="329" y="111"/>
                  </a:lnTo>
                  <a:cubicBezTo>
                    <a:pt x="332" y="121"/>
                    <a:pt x="334" y="133"/>
                    <a:pt x="336" y="144"/>
                  </a:cubicBezTo>
                  <a:cubicBezTo>
                    <a:pt x="339" y="177"/>
                    <a:pt x="336" y="211"/>
                    <a:pt x="326" y="244"/>
                  </a:cubicBezTo>
                  <a:cubicBezTo>
                    <a:pt x="304" y="329"/>
                    <a:pt x="236" y="383"/>
                    <a:pt x="174" y="399"/>
                  </a:cubicBezTo>
                  <a:cubicBezTo>
                    <a:pt x="172" y="399"/>
                    <a:pt x="169" y="399"/>
                    <a:pt x="167" y="400"/>
                  </a:cubicBezTo>
                  <a:lnTo>
                    <a:pt x="167" y="400"/>
                  </a:lnTo>
                  <a:cubicBezTo>
                    <a:pt x="166" y="397"/>
                    <a:pt x="166" y="394"/>
                    <a:pt x="166" y="390"/>
                  </a:cubicBezTo>
                  <a:cubicBezTo>
                    <a:pt x="161" y="359"/>
                    <a:pt x="168" y="327"/>
                    <a:pt x="174" y="296"/>
                  </a:cubicBezTo>
                  <a:cubicBezTo>
                    <a:pt x="178" y="279"/>
                    <a:pt x="183" y="262"/>
                    <a:pt x="189" y="246"/>
                  </a:cubicBezTo>
                  <a:lnTo>
                    <a:pt x="189" y="246"/>
                  </a:lnTo>
                  <a:cubicBezTo>
                    <a:pt x="198" y="245"/>
                    <a:pt x="205" y="241"/>
                    <a:pt x="210" y="234"/>
                  </a:cubicBezTo>
                  <a:cubicBezTo>
                    <a:pt x="237" y="191"/>
                    <a:pt x="266" y="150"/>
                    <a:pt x="303" y="125"/>
                  </a:cubicBezTo>
                  <a:cubicBezTo>
                    <a:pt x="312" y="120"/>
                    <a:pt x="320" y="115"/>
                    <a:pt x="329" y="111"/>
                  </a:cubicBezTo>
                  <a:close/>
                  <a:moveTo>
                    <a:pt x="169" y="408"/>
                  </a:moveTo>
                  <a:cubicBezTo>
                    <a:pt x="171" y="410"/>
                    <a:pt x="171" y="411"/>
                    <a:pt x="171" y="411"/>
                  </a:cubicBezTo>
                  <a:cubicBezTo>
                    <a:pt x="170" y="411"/>
                    <a:pt x="170" y="410"/>
                    <a:pt x="169" y="408"/>
                  </a:cubicBezTo>
                  <a:close/>
                  <a:moveTo>
                    <a:pt x="271" y="1"/>
                  </a:moveTo>
                  <a:cubicBezTo>
                    <a:pt x="260" y="1"/>
                    <a:pt x="250" y="2"/>
                    <a:pt x="239" y="5"/>
                  </a:cubicBezTo>
                  <a:cubicBezTo>
                    <a:pt x="233" y="6"/>
                    <a:pt x="228" y="8"/>
                    <a:pt x="223" y="11"/>
                  </a:cubicBezTo>
                  <a:lnTo>
                    <a:pt x="223" y="11"/>
                  </a:lnTo>
                  <a:cubicBezTo>
                    <a:pt x="214" y="7"/>
                    <a:pt x="206" y="5"/>
                    <a:pt x="198" y="5"/>
                  </a:cubicBezTo>
                  <a:cubicBezTo>
                    <a:pt x="191" y="5"/>
                    <a:pt x="185" y="6"/>
                    <a:pt x="180" y="11"/>
                  </a:cubicBezTo>
                  <a:cubicBezTo>
                    <a:pt x="35" y="134"/>
                    <a:pt x="1" y="369"/>
                    <a:pt x="114" y="466"/>
                  </a:cubicBezTo>
                  <a:cubicBezTo>
                    <a:pt x="145" y="493"/>
                    <a:pt x="187" y="508"/>
                    <a:pt x="231" y="508"/>
                  </a:cubicBezTo>
                  <a:cubicBezTo>
                    <a:pt x="309" y="508"/>
                    <a:pt x="394" y="461"/>
                    <a:pt x="438" y="354"/>
                  </a:cubicBezTo>
                  <a:cubicBezTo>
                    <a:pt x="486" y="235"/>
                    <a:pt x="450" y="114"/>
                    <a:pt x="386" y="54"/>
                  </a:cubicBezTo>
                  <a:cubicBezTo>
                    <a:pt x="354" y="25"/>
                    <a:pt x="315" y="1"/>
                    <a:pt x="27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2"/>
            <p:cNvSpPr/>
            <p:nvPr/>
          </p:nvSpPr>
          <p:spPr>
            <a:xfrm>
              <a:off x="6337352" y="1675011"/>
              <a:ext cx="37386" cy="52781"/>
            </a:xfrm>
            <a:custGeom>
              <a:avLst/>
              <a:gdLst/>
              <a:ahLst/>
              <a:cxnLst/>
              <a:rect l="l" t="t" r="r" b="b"/>
              <a:pathLst>
                <a:path w="306" h="432" extrusionOk="0">
                  <a:moveTo>
                    <a:pt x="96" y="285"/>
                  </a:moveTo>
                  <a:cubicBezTo>
                    <a:pt x="96" y="289"/>
                    <a:pt x="95" y="291"/>
                    <a:pt x="93" y="294"/>
                  </a:cubicBezTo>
                  <a:cubicBezTo>
                    <a:pt x="96" y="287"/>
                    <a:pt x="95" y="287"/>
                    <a:pt x="96" y="285"/>
                  </a:cubicBezTo>
                  <a:close/>
                  <a:moveTo>
                    <a:pt x="225" y="1"/>
                  </a:moveTo>
                  <a:cubicBezTo>
                    <a:pt x="199" y="1"/>
                    <a:pt x="169" y="17"/>
                    <a:pt x="146" y="37"/>
                  </a:cubicBezTo>
                  <a:cubicBezTo>
                    <a:pt x="141" y="41"/>
                    <a:pt x="136" y="46"/>
                    <a:pt x="131" y="51"/>
                  </a:cubicBezTo>
                  <a:lnTo>
                    <a:pt x="131" y="51"/>
                  </a:lnTo>
                  <a:cubicBezTo>
                    <a:pt x="131" y="50"/>
                    <a:pt x="131" y="50"/>
                    <a:pt x="130" y="50"/>
                  </a:cubicBezTo>
                  <a:cubicBezTo>
                    <a:pt x="126" y="29"/>
                    <a:pt x="116" y="5"/>
                    <a:pt x="100" y="5"/>
                  </a:cubicBezTo>
                  <a:cubicBezTo>
                    <a:pt x="93" y="5"/>
                    <a:pt x="86" y="9"/>
                    <a:pt x="78" y="19"/>
                  </a:cubicBezTo>
                  <a:cubicBezTo>
                    <a:pt x="50" y="54"/>
                    <a:pt x="39" y="114"/>
                    <a:pt x="46" y="151"/>
                  </a:cubicBezTo>
                  <a:cubicBezTo>
                    <a:pt x="47" y="157"/>
                    <a:pt x="48" y="163"/>
                    <a:pt x="48" y="169"/>
                  </a:cubicBezTo>
                  <a:lnTo>
                    <a:pt x="48" y="169"/>
                  </a:lnTo>
                  <a:cubicBezTo>
                    <a:pt x="15" y="239"/>
                    <a:pt x="0" y="317"/>
                    <a:pt x="6" y="387"/>
                  </a:cubicBezTo>
                  <a:cubicBezTo>
                    <a:pt x="9" y="419"/>
                    <a:pt x="18" y="431"/>
                    <a:pt x="30" y="431"/>
                  </a:cubicBezTo>
                  <a:cubicBezTo>
                    <a:pt x="50" y="431"/>
                    <a:pt x="76" y="397"/>
                    <a:pt x="88" y="359"/>
                  </a:cubicBezTo>
                  <a:cubicBezTo>
                    <a:pt x="99" y="322"/>
                    <a:pt x="109" y="286"/>
                    <a:pt x="117" y="249"/>
                  </a:cubicBezTo>
                  <a:lnTo>
                    <a:pt x="117" y="249"/>
                  </a:lnTo>
                  <a:cubicBezTo>
                    <a:pt x="127" y="237"/>
                    <a:pt x="137" y="226"/>
                    <a:pt x="148" y="216"/>
                  </a:cubicBezTo>
                  <a:cubicBezTo>
                    <a:pt x="162" y="205"/>
                    <a:pt x="182" y="195"/>
                    <a:pt x="197" y="195"/>
                  </a:cubicBezTo>
                  <a:cubicBezTo>
                    <a:pt x="207" y="195"/>
                    <a:pt x="214" y="200"/>
                    <a:pt x="214" y="211"/>
                  </a:cubicBezTo>
                  <a:cubicBezTo>
                    <a:pt x="216" y="233"/>
                    <a:pt x="219" y="281"/>
                    <a:pt x="242" y="281"/>
                  </a:cubicBezTo>
                  <a:cubicBezTo>
                    <a:pt x="246" y="281"/>
                    <a:pt x="251" y="279"/>
                    <a:pt x="256" y="276"/>
                  </a:cubicBezTo>
                  <a:cubicBezTo>
                    <a:pt x="289" y="254"/>
                    <a:pt x="305" y="190"/>
                    <a:pt x="304" y="154"/>
                  </a:cubicBezTo>
                  <a:cubicBezTo>
                    <a:pt x="301" y="94"/>
                    <a:pt x="295" y="29"/>
                    <a:pt x="249" y="7"/>
                  </a:cubicBezTo>
                  <a:cubicBezTo>
                    <a:pt x="242" y="3"/>
                    <a:pt x="234" y="1"/>
                    <a:pt x="22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2"/>
            <p:cNvSpPr/>
            <p:nvPr/>
          </p:nvSpPr>
          <p:spPr>
            <a:xfrm>
              <a:off x="6269788" y="1382519"/>
              <a:ext cx="85524" cy="128286"/>
            </a:xfrm>
            <a:custGeom>
              <a:avLst/>
              <a:gdLst/>
              <a:ahLst/>
              <a:cxnLst/>
              <a:rect l="l" t="t" r="r" b="b"/>
              <a:pathLst>
                <a:path w="700" h="1050" extrusionOk="0">
                  <a:moveTo>
                    <a:pt x="676" y="1"/>
                  </a:moveTo>
                  <a:lnTo>
                    <a:pt x="676" y="1"/>
                  </a:lnTo>
                  <a:cubicBezTo>
                    <a:pt x="676" y="1"/>
                    <a:pt x="675" y="1"/>
                    <a:pt x="675" y="1"/>
                  </a:cubicBezTo>
                  <a:cubicBezTo>
                    <a:pt x="423" y="250"/>
                    <a:pt x="224" y="581"/>
                    <a:pt x="26" y="897"/>
                  </a:cubicBezTo>
                  <a:cubicBezTo>
                    <a:pt x="1" y="937"/>
                    <a:pt x="24" y="1049"/>
                    <a:pt x="25" y="1049"/>
                  </a:cubicBezTo>
                  <a:cubicBezTo>
                    <a:pt x="25" y="1049"/>
                    <a:pt x="25" y="1049"/>
                    <a:pt x="25" y="1049"/>
                  </a:cubicBezTo>
                  <a:cubicBezTo>
                    <a:pt x="225" y="731"/>
                    <a:pt x="423" y="396"/>
                    <a:pt x="675" y="146"/>
                  </a:cubicBezTo>
                  <a:cubicBezTo>
                    <a:pt x="700" y="121"/>
                    <a:pt x="686" y="1"/>
                    <a:pt x="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2"/>
            <p:cNvSpPr/>
            <p:nvPr/>
          </p:nvSpPr>
          <p:spPr>
            <a:xfrm>
              <a:off x="6304731" y="1382763"/>
              <a:ext cx="66953" cy="80637"/>
            </a:xfrm>
            <a:custGeom>
              <a:avLst/>
              <a:gdLst/>
              <a:ahLst/>
              <a:cxnLst/>
              <a:rect l="l" t="t" r="r" b="b"/>
              <a:pathLst>
                <a:path w="548" h="660" extrusionOk="0">
                  <a:moveTo>
                    <a:pt x="356" y="1"/>
                  </a:moveTo>
                  <a:cubicBezTo>
                    <a:pt x="322" y="1"/>
                    <a:pt x="288" y="15"/>
                    <a:pt x="257" y="49"/>
                  </a:cubicBezTo>
                  <a:cubicBezTo>
                    <a:pt x="229" y="85"/>
                    <a:pt x="270" y="193"/>
                    <a:pt x="263" y="201"/>
                  </a:cubicBezTo>
                  <a:cubicBezTo>
                    <a:pt x="294" y="166"/>
                    <a:pt x="327" y="152"/>
                    <a:pt x="358" y="152"/>
                  </a:cubicBezTo>
                  <a:cubicBezTo>
                    <a:pt x="390" y="152"/>
                    <a:pt x="420" y="166"/>
                    <a:pt x="448" y="184"/>
                  </a:cubicBezTo>
                  <a:cubicBezTo>
                    <a:pt x="516" y="231"/>
                    <a:pt x="519" y="287"/>
                    <a:pt x="440" y="367"/>
                  </a:cubicBezTo>
                  <a:cubicBezTo>
                    <a:pt x="342" y="468"/>
                    <a:pt x="191" y="505"/>
                    <a:pt x="74" y="505"/>
                  </a:cubicBezTo>
                  <a:cubicBezTo>
                    <a:pt x="57" y="505"/>
                    <a:pt x="41" y="505"/>
                    <a:pt x="27" y="503"/>
                  </a:cubicBezTo>
                  <a:lnTo>
                    <a:pt x="27" y="503"/>
                  </a:lnTo>
                  <a:cubicBezTo>
                    <a:pt x="25" y="503"/>
                    <a:pt x="1" y="654"/>
                    <a:pt x="28" y="658"/>
                  </a:cubicBezTo>
                  <a:cubicBezTo>
                    <a:pt x="41" y="659"/>
                    <a:pt x="55" y="660"/>
                    <a:pt x="70" y="660"/>
                  </a:cubicBezTo>
                  <a:cubicBezTo>
                    <a:pt x="232" y="660"/>
                    <a:pt x="483" y="584"/>
                    <a:pt x="529" y="357"/>
                  </a:cubicBezTo>
                  <a:cubicBezTo>
                    <a:pt x="548" y="267"/>
                    <a:pt x="535" y="174"/>
                    <a:pt x="505" y="105"/>
                  </a:cubicBezTo>
                  <a:cubicBezTo>
                    <a:pt x="480" y="50"/>
                    <a:pt x="419" y="1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2"/>
            <p:cNvSpPr/>
            <p:nvPr/>
          </p:nvSpPr>
          <p:spPr>
            <a:xfrm>
              <a:off x="6309251" y="1468531"/>
              <a:ext cx="48993" cy="62066"/>
            </a:xfrm>
            <a:custGeom>
              <a:avLst/>
              <a:gdLst/>
              <a:ahLst/>
              <a:cxnLst/>
              <a:rect l="l" t="t" r="r" b="b"/>
              <a:pathLst>
                <a:path w="401" h="508" extrusionOk="0">
                  <a:moveTo>
                    <a:pt x="327" y="136"/>
                  </a:moveTo>
                  <a:lnTo>
                    <a:pt x="327" y="136"/>
                  </a:lnTo>
                  <a:cubicBezTo>
                    <a:pt x="332" y="140"/>
                    <a:pt x="333" y="144"/>
                    <a:pt x="332" y="144"/>
                  </a:cubicBezTo>
                  <a:cubicBezTo>
                    <a:pt x="332" y="144"/>
                    <a:pt x="330" y="142"/>
                    <a:pt x="327" y="136"/>
                  </a:cubicBezTo>
                  <a:close/>
                  <a:moveTo>
                    <a:pt x="63" y="366"/>
                  </a:moveTo>
                  <a:cubicBezTo>
                    <a:pt x="65" y="366"/>
                    <a:pt x="68" y="369"/>
                    <a:pt x="72" y="376"/>
                  </a:cubicBezTo>
                  <a:lnTo>
                    <a:pt x="72" y="376"/>
                  </a:lnTo>
                  <a:cubicBezTo>
                    <a:pt x="62" y="372"/>
                    <a:pt x="60" y="366"/>
                    <a:pt x="63" y="366"/>
                  </a:cubicBezTo>
                  <a:close/>
                  <a:moveTo>
                    <a:pt x="298" y="123"/>
                  </a:moveTo>
                  <a:cubicBezTo>
                    <a:pt x="305" y="123"/>
                    <a:pt x="310" y="125"/>
                    <a:pt x="315" y="129"/>
                  </a:cubicBezTo>
                  <a:cubicBezTo>
                    <a:pt x="318" y="130"/>
                    <a:pt x="320" y="131"/>
                    <a:pt x="323" y="133"/>
                  </a:cubicBezTo>
                  <a:lnTo>
                    <a:pt x="323" y="133"/>
                  </a:lnTo>
                  <a:cubicBezTo>
                    <a:pt x="330" y="209"/>
                    <a:pt x="271" y="299"/>
                    <a:pt x="213" y="344"/>
                  </a:cubicBezTo>
                  <a:cubicBezTo>
                    <a:pt x="177" y="371"/>
                    <a:pt x="137" y="381"/>
                    <a:pt x="101" y="381"/>
                  </a:cubicBezTo>
                  <a:cubicBezTo>
                    <a:pt x="98" y="381"/>
                    <a:pt x="93" y="380"/>
                    <a:pt x="88" y="380"/>
                  </a:cubicBezTo>
                  <a:lnTo>
                    <a:pt x="88" y="380"/>
                  </a:lnTo>
                  <a:cubicBezTo>
                    <a:pt x="89" y="375"/>
                    <a:pt x="90" y="370"/>
                    <a:pt x="91" y="365"/>
                  </a:cubicBezTo>
                  <a:cubicBezTo>
                    <a:pt x="102" y="314"/>
                    <a:pt x="131" y="260"/>
                    <a:pt x="169" y="222"/>
                  </a:cubicBezTo>
                  <a:lnTo>
                    <a:pt x="169" y="222"/>
                  </a:lnTo>
                  <a:cubicBezTo>
                    <a:pt x="177" y="232"/>
                    <a:pt x="190" y="248"/>
                    <a:pt x="196" y="248"/>
                  </a:cubicBezTo>
                  <a:cubicBezTo>
                    <a:pt x="197" y="248"/>
                    <a:pt x="198" y="247"/>
                    <a:pt x="199" y="244"/>
                  </a:cubicBezTo>
                  <a:cubicBezTo>
                    <a:pt x="201" y="224"/>
                    <a:pt x="205" y="205"/>
                    <a:pt x="211" y="188"/>
                  </a:cubicBezTo>
                  <a:lnTo>
                    <a:pt x="211" y="188"/>
                  </a:lnTo>
                  <a:cubicBezTo>
                    <a:pt x="216" y="185"/>
                    <a:pt x="221" y="183"/>
                    <a:pt x="226" y="181"/>
                  </a:cubicBezTo>
                  <a:cubicBezTo>
                    <a:pt x="227" y="180"/>
                    <a:pt x="226" y="173"/>
                    <a:pt x="224" y="163"/>
                  </a:cubicBezTo>
                  <a:lnTo>
                    <a:pt x="224" y="163"/>
                  </a:lnTo>
                  <a:cubicBezTo>
                    <a:pt x="232" y="151"/>
                    <a:pt x="242" y="141"/>
                    <a:pt x="255" y="133"/>
                  </a:cubicBezTo>
                  <a:cubicBezTo>
                    <a:pt x="269" y="123"/>
                    <a:pt x="283" y="123"/>
                    <a:pt x="298" y="123"/>
                  </a:cubicBezTo>
                  <a:close/>
                  <a:moveTo>
                    <a:pt x="231" y="0"/>
                  </a:moveTo>
                  <a:cubicBezTo>
                    <a:pt x="193" y="0"/>
                    <a:pt x="167" y="28"/>
                    <a:pt x="151" y="64"/>
                  </a:cubicBezTo>
                  <a:lnTo>
                    <a:pt x="151" y="64"/>
                  </a:lnTo>
                  <a:cubicBezTo>
                    <a:pt x="65" y="113"/>
                    <a:pt x="1" y="254"/>
                    <a:pt x="26" y="348"/>
                  </a:cubicBezTo>
                  <a:cubicBezTo>
                    <a:pt x="47" y="439"/>
                    <a:pt x="97" y="508"/>
                    <a:pt x="170" y="508"/>
                  </a:cubicBezTo>
                  <a:cubicBezTo>
                    <a:pt x="200" y="508"/>
                    <a:pt x="234" y="496"/>
                    <a:pt x="272" y="470"/>
                  </a:cubicBezTo>
                  <a:cubicBezTo>
                    <a:pt x="401" y="380"/>
                    <a:pt x="399" y="215"/>
                    <a:pt x="350" y="112"/>
                  </a:cubicBezTo>
                  <a:cubicBezTo>
                    <a:pt x="326" y="57"/>
                    <a:pt x="292" y="4"/>
                    <a:pt x="235" y="0"/>
                  </a:cubicBezTo>
                  <a:cubicBezTo>
                    <a:pt x="233" y="0"/>
                    <a:pt x="232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2"/>
            <p:cNvSpPr/>
            <p:nvPr/>
          </p:nvSpPr>
          <p:spPr>
            <a:xfrm>
              <a:off x="6328067" y="1481482"/>
              <a:ext cx="61211" cy="95543"/>
            </a:xfrm>
            <a:custGeom>
              <a:avLst/>
              <a:gdLst/>
              <a:ahLst/>
              <a:cxnLst/>
              <a:rect l="l" t="t" r="r" b="b"/>
              <a:pathLst>
                <a:path w="501" h="782" extrusionOk="0">
                  <a:moveTo>
                    <a:pt x="426" y="1"/>
                  </a:moveTo>
                  <a:cubicBezTo>
                    <a:pt x="408" y="1"/>
                    <a:pt x="390" y="11"/>
                    <a:pt x="374" y="36"/>
                  </a:cubicBezTo>
                  <a:cubicBezTo>
                    <a:pt x="254" y="229"/>
                    <a:pt x="165" y="445"/>
                    <a:pt x="39" y="639"/>
                  </a:cubicBezTo>
                  <a:cubicBezTo>
                    <a:pt x="1" y="697"/>
                    <a:pt x="32" y="781"/>
                    <a:pt x="74" y="781"/>
                  </a:cubicBezTo>
                  <a:cubicBezTo>
                    <a:pt x="87" y="781"/>
                    <a:pt x="100" y="773"/>
                    <a:pt x="113" y="753"/>
                  </a:cubicBezTo>
                  <a:cubicBezTo>
                    <a:pt x="245" y="547"/>
                    <a:pt x="341" y="318"/>
                    <a:pt x="467" y="115"/>
                  </a:cubicBezTo>
                  <a:cubicBezTo>
                    <a:pt x="501" y="61"/>
                    <a:pt x="467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2"/>
            <p:cNvSpPr/>
            <p:nvPr/>
          </p:nvSpPr>
          <p:spPr>
            <a:xfrm>
              <a:off x="6341628" y="1483804"/>
              <a:ext cx="52781" cy="72940"/>
            </a:xfrm>
            <a:custGeom>
              <a:avLst/>
              <a:gdLst/>
              <a:ahLst/>
              <a:cxnLst/>
              <a:rect l="l" t="t" r="r" b="b"/>
              <a:pathLst>
                <a:path w="432" h="597" extrusionOk="0">
                  <a:moveTo>
                    <a:pt x="328" y="1"/>
                  </a:moveTo>
                  <a:cubicBezTo>
                    <a:pt x="299" y="1"/>
                    <a:pt x="266" y="17"/>
                    <a:pt x="234" y="48"/>
                  </a:cubicBezTo>
                  <a:cubicBezTo>
                    <a:pt x="206" y="77"/>
                    <a:pt x="190" y="123"/>
                    <a:pt x="194" y="160"/>
                  </a:cubicBezTo>
                  <a:cubicBezTo>
                    <a:pt x="198" y="179"/>
                    <a:pt x="213" y="200"/>
                    <a:pt x="231" y="200"/>
                  </a:cubicBezTo>
                  <a:cubicBezTo>
                    <a:pt x="239" y="200"/>
                    <a:pt x="247" y="197"/>
                    <a:pt x="256" y="189"/>
                  </a:cubicBezTo>
                  <a:cubicBezTo>
                    <a:pt x="274" y="170"/>
                    <a:pt x="290" y="160"/>
                    <a:pt x="296" y="160"/>
                  </a:cubicBezTo>
                  <a:cubicBezTo>
                    <a:pt x="297" y="160"/>
                    <a:pt x="298" y="160"/>
                    <a:pt x="299" y="160"/>
                  </a:cubicBezTo>
                  <a:cubicBezTo>
                    <a:pt x="307" y="160"/>
                    <a:pt x="311" y="164"/>
                    <a:pt x="313" y="173"/>
                  </a:cubicBezTo>
                  <a:cubicBezTo>
                    <a:pt x="327" y="204"/>
                    <a:pt x="325" y="255"/>
                    <a:pt x="315" y="303"/>
                  </a:cubicBezTo>
                  <a:cubicBezTo>
                    <a:pt x="306" y="342"/>
                    <a:pt x="290" y="388"/>
                    <a:pt x="256" y="413"/>
                  </a:cubicBezTo>
                  <a:cubicBezTo>
                    <a:pt x="240" y="427"/>
                    <a:pt x="223" y="432"/>
                    <a:pt x="206" y="432"/>
                  </a:cubicBezTo>
                  <a:cubicBezTo>
                    <a:pt x="167" y="432"/>
                    <a:pt x="127" y="405"/>
                    <a:pt x="100" y="385"/>
                  </a:cubicBezTo>
                  <a:cubicBezTo>
                    <a:pt x="94" y="381"/>
                    <a:pt x="89" y="379"/>
                    <a:pt x="84" y="379"/>
                  </a:cubicBezTo>
                  <a:cubicBezTo>
                    <a:pt x="38" y="379"/>
                    <a:pt x="0" y="514"/>
                    <a:pt x="43" y="545"/>
                  </a:cubicBezTo>
                  <a:cubicBezTo>
                    <a:pt x="81" y="574"/>
                    <a:pt x="126" y="596"/>
                    <a:pt x="174" y="596"/>
                  </a:cubicBezTo>
                  <a:cubicBezTo>
                    <a:pt x="209" y="596"/>
                    <a:pt x="245" y="584"/>
                    <a:pt x="282" y="554"/>
                  </a:cubicBezTo>
                  <a:cubicBezTo>
                    <a:pt x="355" y="495"/>
                    <a:pt x="393" y="385"/>
                    <a:pt x="412" y="296"/>
                  </a:cubicBezTo>
                  <a:cubicBezTo>
                    <a:pt x="428" y="212"/>
                    <a:pt x="432" y="111"/>
                    <a:pt x="398" y="48"/>
                  </a:cubicBezTo>
                  <a:cubicBezTo>
                    <a:pt x="380" y="16"/>
                    <a:pt x="355" y="1"/>
                    <a:pt x="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2"/>
            <p:cNvSpPr/>
            <p:nvPr/>
          </p:nvSpPr>
          <p:spPr>
            <a:xfrm>
              <a:off x="6238633" y="1555522"/>
              <a:ext cx="85524" cy="126087"/>
            </a:xfrm>
            <a:custGeom>
              <a:avLst/>
              <a:gdLst/>
              <a:ahLst/>
              <a:cxnLst/>
              <a:rect l="l" t="t" r="r" b="b"/>
              <a:pathLst>
                <a:path w="700" h="1032" extrusionOk="0">
                  <a:moveTo>
                    <a:pt x="531" y="0"/>
                  </a:moveTo>
                  <a:cubicBezTo>
                    <a:pt x="406" y="0"/>
                    <a:pt x="255" y="202"/>
                    <a:pt x="175" y="343"/>
                  </a:cubicBezTo>
                  <a:cubicBezTo>
                    <a:pt x="80" y="514"/>
                    <a:pt x="1" y="743"/>
                    <a:pt x="61" y="904"/>
                  </a:cubicBezTo>
                  <a:cubicBezTo>
                    <a:pt x="96" y="996"/>
                    <a:pt x="153" y="1031"/>
                    <a:pt x="220" y="1031"/>
                  </a:cubicBezTo>
                  <a:cubicBezTo>
                    <a:pt x="298" y="1031"/>
                    <a:pt x="391" y="984"/>
                    <a:pt x="480" y="922"/>
                  </a:cubicBezTo>
                  <a:cubicBezTo>
                    <a:pt x="500" y="907"/>
                    <a:pt x="451" y="800"/>
                    <a:pt x="414" y="800"/>
                  </a:cubicBezTo>
                  <a:cubicBezTo>
                    <a:pt x="410" y="800"/>
                    <a:pt x="407" y="802"/>
                    <a:pt x="403" y="804"/>
                  </a:cubicBezTo>
                  <a:cubicBezTo>
                    <a:pt x="342" y="847"/>
                    <a:pt x="281" y="884"/>
                    <a:pt x="217" y="906"/>
                  </a:cubicBezTo>
                  <a:cubicBezTo>
                    <a:pt x="197" y="913"/>
                    <a:pt x="177" y="913"/>
                    <a:pt x="158" y="914"/>
                  </a:cubicBezTo>
                  <a:cubicBezTo>
                    <a:pt x="151" y="915"/>
                    <a:pt x="146" y="915"/>
                    <a:pt x="141" y="915"/>
                  </a:cubicBezTo>
                  <a:cubicBezTo>
                    <a:pt x="118" y="915"/>
                    <a:pt x="125" y="911"/>
                    <a:pt x="124" y="890"/>
                  </a:cubicBezTo>
                  <a:cubicBezTo>
                    <a:pt x="113" y="787"/>
                    <a:pt x="160" y="661"/>
                    <a:pt x="203" y="558"/>
                  </a:cubicBezTo>
                  <a:cubicBezTo>
                    <a:pt x="254" y="433"/>
                    <a:pt x="333" y="317"/>
                    <a:pt x="420" y="223"/>
                  </a:cubicBezTo>
                  <a:cubicBezTo>
                    <a:pt x="441" y="200"/>
                    <a:pt x="581" y="101"/>
                    <a:pt x="591" y="101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9" y="139"/>
                    <a:pt x="588" y="187"/>
                    <a:pt x="576" y="227"/>
                  </a:cubicBezTo>
                  <a:cubicBezTo>
                    <a:pt x="574" y="238"/>
                    <a:pt x="516" y="346"/>
                    <a:pt x="509" y="346"/>
                  </a:cubicBezTo>
                  <a:cubicBezTo>
                    <a:pt x="509" y="346"/>
                    <a:pt x="509" y="346"/>
                    <a:pt x="509" y="346"/>
                  </a:cubicBezTo>
                  <a:cubicBezTo>
                    <a:pt x="494" y="328"/>
                    <a:pt x="484" y="320"/>
                    <a:pt x="477" y="320"/>
                  </a:cubicBezTo>
                  <a:cubicBezTo>
                    <a:pt x="458" y="320"/>
                    <a:pt x="469" y="383"/>
                    <a:pt x="495" y="413"/>
                  </a:cubicBezTo>
                  <a:cubicBezTo>
                    <a:pt x="516" y="441"/>
                    <a:pt x="536" y="454"/>
                    <a:pt x="556" y="454"/>
                  </a:cubicBezTo>
                  <a:cubicBezTo>
                    <a:pt x="587" y="454"/>
                    <a:pt x="617" y="421"/>
                    <a:pt x="648" y="356"/>
                  </a:cubicBezTo>
                  <a:cubicBezTo>
                    <a:pt x="699" y="247"/>
                    <a:pt x="679" y="123"/>
                    <a:pt x="628" y="54"/>
                  </a:cubicBezTo>
                  <a:cubicBezTo>
                    <a:pt x="599" y="16"/>
                    <a:pt x="566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2"/>
            <p:cNvSpPr/>
            <p:nvPr/>
          </p:nvSpPr>
          <p:spPr>
            <a:xfrm>
              <a:off x="6295690" y="1633226"/>
              <a:ext cx="53636" cy="56568"/>
            </a:xfrm>
            <a:custGeom>
              <a:avLst/>
              <a:gdLst/>
              <a:ahLst/>
              <a:cxnLst/>
              <a:rect l="l" t="t" r="r" b="b"/>
              <a:pathLst>
                <a:path w="439" h="463" extrusionOk="0">
                  <a:moveTo>
                    <a:pt x="296" y="100"/>
                  </a:moveTo>
                  <a:lnTo>
                    <a:pt x="296" y="100"/>
                  </a:lnTo>
                  <a:cubicBezTo>
                    <a:pt x="299" y="110"/>
                    <a:pt x="301" y="120"/>
                    <a:pt x="301" y="128"/>
                  </a:cubicBezTo>
                  <a:cubicBezTo>
                    <a:pt x="304" y="157"/>
                    <a:pt x="301" y="190"/>
                    <a:pt x="293" y="220"/>
                  </a:cubicBezTo>
                  <a:cubicBezTo>
                    <a:pt x="273" y="297"/>
                    <a:pt x="210" y="346"/>
                    <a:pt x="152" y="360"/>
                  </a:cubicBezTo>
                  <a:cubicBezTo>
                    <a:pt x="150" y="360"/>
                    <a:pt x="147" y="361"/>
                    <a:pt x="145" y="361"/>
                  </a:cubicBezTo>
                  <a:lnTo>
                    <a:pt x="145" y="361"/>
                  </a:lnTo>
                  <a:cubicBezTo>
                    <a:pt x="145" y="358"/>
                    <a:pt x="144" y="354"/>
                    <a:pt x="144" y="350"/>
                  </a:cubicBezTo>
                  <a:cubicBezTo>
                    <a:pt x="142" y="324"/>
                    <a:pt x="145" y="293"/>
                    <a:pt x="152" y="264"/>
                  </a:cubicBezTo>
                  <a:cubicBezTo>
                    <a:pt x="155" y="251"/>
                    <a:pt x="159" y="237"/>
                    <a:pt x="165" y="224"/>
                  </a:cubicBezTo>
                  <a:lnTo>
                    <a:pt x="165" y="224"/>
                  </a:lnTo>
                  <a:cubicBezTo>
                    <a:pt x="165" y="224"/>
                    <a:pt x="166" y="224"/>
                    <a:pt x="167" y="224"/>
                  </a:cubicBezTo>
                  <a:cubicBezTo>
                    <a:pt x="176" y="224"/>
                    <a:pt x="183" y="221"/>
                    <a:pt x="188" y="213"/>
                  </a:cubicBezTo>
                  <a:cubicBezTo>
                    <a:pt x="212" y="172"/>
                    <a:pt x="238" y="137"/>
                    <a:pt x="273" y="112"/>
                  </a:cubicBezTo>
                  <a:cubicBezTo>
                    <a:pt x="279" y="107"/>
                    <a:pt x="288" y="104"/>
                    <a:pt x="296" y="100"/>
                  </a:cubicBezTo>
                  <a:close/>
                  <a:moveTo>
                    <a:pt x="147" y="370"/>
                  </a:moveTo>
                  <a:cubicBezTo>
                    <a:pt x="148" y="370"/>
                    <a:pt x="148" y="371"/>
                    <a:pt x="148" y="371"/>
                  </a:cubicBezTo>
                  <a:cubicBezTo>
                    <a:pt x="148" y="371"/>
                    <a:pt x="148" y="371"/>
                    <a:pt x="147" y="370"/>
                  </a:cubicBezTo>
                  <a:close/>
                  <a:moveTo>
                    <a:pt x="246" y="0"/>
                  </a:moveTo>
                  <a:cubicBezTo>
                    <a:pt x="236" y="0"/>
                    <a:pt x="226" y="2"/>
                    <a:pt x="215" y="5"/>
                  </a:cubicBezTo>
                  <a:cubicBezTo>
                    <a:pt x="211" y="6"/>
                    <a:pt x="207" y="8"/>
                    <a:pt x="202" y="10"/>
                  </a:cubicBezTo>
                  <a:lnTo>
                    <a:pt x="202" y="10"/>
                  </a:lnTo>
                  <a:cubicBezTo>
                    <a:pt x="194" y="6"/>
                    <a:pt x="187" y="4"/>
                    <a:pt x="180" y="4"/>
                  </a:cubicBezTo>
                  <a:cubicBezTo>
                    <a:pt x="173" y="4"/>
                    <a:pt x="168" y="5"/>
                    <a:pt x="164" y="9"/>
                  </a:cubicBezTo>
                  <a:cubicBezTo>
                    <a:pt x="31" y="121"/>
                    <a:pt x="1" y="333"/>
                    <a:pt x="102" y="424"/>
                  </a:cubicBezTo>
                  <a:cubicBezTo>
                    <a:pt x="130" y="449"/>
                    <a:pt x="168" y="462"/>
                    <a:pt x="208" y="462"/>
                  </a:cubicBezTo>
                  <a:cubicBezTo>
                    <a:pt x="279" y="462"/>
                    <a:pt x="357" y="419"/>
                    <a:pt x="396" y="320"/>
                  </a:cubicBezTo>
                  <a:cubicBezTo>
                    <a:pt x="439" y="213"/>
                    <a:pt x="409" y="102"/>
                    <a:pt x="350" y="48"/>
                  </a:cubicBezTo>
                  <a:cubicBezTo>
                    <a:pt x="321" y="23"/>
                    <a:pt x="285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2"/>
            <p:cNvSpPr/>
            <p:nvPr/>
          </p:nvSpPr>
          <p:spPr>
            <a:xfrm>
              <a:off x="6348837" y="1649109"/>
              <a:ext cx="33721" cy="47771"/>
            </a:xfrm>
            <a:custGeom>
              <a:avLst/>
              <a:gdLst/>
              <a:ahLst/>
              <a:cxnLst/>
              <a:rect l="l" t="t" r="r" b="b"/>
              <a:pathLst>
                <a:path w="276" h="391" extrusionOk="0">
                  <a:moveTo>
                    <a:pt x="84" y="259"/>
                  </a:moveTo>
                  <a:cubicBezTo>
                    <a:pt x="84" y="261"/>
                    <a:pt x="83" y="264"/>
                    <a:pt x="82" y="267"/>
                  </a:cubicBezTo>
                  <a:cubicBezTo>
                    <a:pt x="83" y="262"/>
                    <a:pt x="83" y="260"/>
                    <a:pt x="84" y="259"/>
                  </a:cubicBezTo>
                  <a:close/>
                  <a:moveTo>
                    <a:pt x="205" y="0"/>
                  </a:moveTo>
                  <a:cubicBezTo>
                    <a:pt x="181" y="0"/>
                    <a:pt x="154" y="15"/>
                    <a:pt x="132" y="32"/>
                  </a:cubicBezTo>
                  <a:cubicBezTo>
                    <a:pt x="128" y="36"/>
                    <a:pt x="124" y="40"/>
                    <a:pt x="120" y="44"/>
                  </a:cubicBezTo>
                  <a:lnTo>
                    <a:pt x="120" y="44"/>
                  </a:lnTo>
                  <a:cubicBezTo>
                    <a:pt x="120" y="43"/>
                    <a:pt x="120" y="42"/>
                    <a:pt x="120" y="41"/>
                  </a:cubicBezTo>
                  <a:cubicBezTo>
                    <a:pt x="118" y="23"/>
                    <a:pt x="108" y="1"/>
                    <a:pt x="93" y="1"/>
                  </a:cubicBezTo>
                  <a:cubicBezTo>
                    <a:pt x="87" y="1"/>
                    <a:pt x="79" y="5"/>
                    <a:pt x="71" y="15"/>
                  </a:cubicBezTo>
                  <a:cubicBezTo>
                    <a:pt x="44" y="47"/>
                    <a:pt x="32" y="103"/>
                    <a:pt x="38" y="137"/>
                  </a:cubicBezTo>
                  <a:cubicBezTo>
                    <a:pt x="39" y="145"/>
                    <a:pt x="40" y="153"/>
                    <a:pt x="39" y="162"/>
                  </a:cubicBezTo>
                  <a:lnTo>
                    <a:pt x="39" y="162"/>
                  </a:lnTo>
                  <a:cubicBezTo>
                    <a:pt x="13" y="223"/>
                    <a:pt x="1" y="291"/>
                    <a:pt x="6" y="352"/>
                  </a:cubicBezTo>
                  <a:cubicBezTo>
                    <a:pt x="9" y="379"/>
                    <a:pt x="18" y="390"/>
                    <a:pt x="29" y="390"/>
                  </a:cubicBezTo>
                  <a:cubicBezTo>
                    <a:pt x="47" y="390"/>
                    <a:pt x="70" y="360"/>
                    <a:pt x="81" y="324"/>
                  </a:cubicBezTo>
                  <a:cubicBezTo>
                    <a:pt x="91" y="290"/>
                    <a:pt x="101" y="255"/>
                    <a:pt x="109" y="221"/>
                  </a:cubicBezTo>
                  <a:lnTo>
                    <a:pt x="109" y="221"/>
                  </a:lnTo>
                  <a:cubicBezTo>
                    <a:pt x="116" y="211"/>
                    <a:pt x="124" y="203"/>
                    <a:pt x="132" y="196"/>
                  </a:cubicBezTo>
                  <a:cubicBezTo>
                    <a:pt x="145" y="185"/>
                    <a:pt x="163" y="176"/>
                    <a:pt x="176" y="176"/>
                  </a:cubicBezTo>
                  <a:cubicBezTo>
                    <a:pt x="185" y="176"/>
                    <a:pt x="192" y="181"/>
                    <a:pt x="193" y="191"/>
                  </a:cubicBezTo>
                  <a:cubicBezTo>
                    <a:pt x="195" y="212"/>
                    <a:pt x="199" y="255"/>
                    <a:pt x="220" y="255"/>
                  </a:cubicBezTo>
                  <a:cubicBezTo>
                    <a:pt x="224" y="255"/>
                    <a:pt x="228" y="254"/>
                    <a:pt x="233" y="251"/>
                  </a:cubicBezTo>
                  <a:cubicBezTo>
                    <a:pt x="261" y="231"/>
                    <a:pt x="276" y="173"/>
                    <a:pt x="276" y="140"/>
                  </a:cubicBezTo>
                  <a:cubicBezTo>
                    <a:pt x="274" y="87"/>
                    <a:pt x="267" y="27"/>
                    <a:pt x="227" y="5"/>
                  </a:cubicBezTo>
                  <a:cubicBezTo>
                    <a:pt x="220" y="2"/>
                    <a:pt x="212" y="0"/>
                    <a:pt x="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2"/>
            <p:cNvSpPr/>
            <p:nvPr/>
          </p:nvSpPr>
          <p:spPr>
            <a:xfrm>
              <a:off x="6372295" y="1656684"/>
              <a:ext cx="60967" cy="69763"/>
            </a:xfrm>
            <a:custGeom>
              <a:avLst/>
              <a:gdLst/>
              <a:ahLst/>
              <a:cxnLst/>
              <a:rect l="l" t="t" r="r" b="b"/>
              <a:pathLst>
                <a:path w="499" h="571" extrusionOk="0">
                  <a:moveTo>
                    <a:pt x="225" y="0"/>
                  </a:moveTo>
                  <a:lnTo>
                    <a:pt x="225" y="0"/>
                  </a:lnTo>
                  <a:cubicBezTo>
                    <a:pt x="221" y="0"/>
                    <a:pt x="201" y="29"/>
                    <a:pt x="198" y="33"/>
                  </a:cubicBezTo>
                  <a:cubicBezTo>
                    <a:pt x="177" y="69"/>
                    <a:pt x="154" y="106"/>
                    <a:pt x="139" y="144"/>
                  </a:cubicBezTo>
                  <a:cubicBezTo>
                    <a:pt x="124" y="185"/>
                    <a:pt x="110" y="226"/>
                    <a:pt x="94" y="267"/>
                  </a:cubicBezTo>
                  <a:lnTo>
                    <a:pt x="94" y="267"/>
                  </a:lnTo>
                  <a:cubicBezTo>
                    <a:pt x="57" y="329"/>
                    <a:pt x="24" y="396"/>
                    <a:pt x="2" y="464"/>
                  </a:cubicBezTo>
                  <a:cubicBezTo>
                    <a:pt x="1" y="467"/>
                    <a:pt x="1" y="468"/>
                    <a:pt x="1" y="468"/>
                  </a:cubicBezTo>
                  <a:cubicBezTo>
                    <a:pt x="4" y="468"/>
                    <a:pt x="19" y="448"/>
                    <a:pt x="19" y="448"/>
                  </a:cubicBezTo>
                  <a:lnTo>
                    <a:pt x="19" y="448"/>
                  </a:lnTo>
                  <a:cubicBezTo>
                    <a:pt x="19" y="448"/>
                    <a:pt x="19" y="448"/>
                    <a:pt x="19" y="449"/>
                  </a:cubicBezTo>
                  <a:cubicBezTo>
                    <a:pt x="35" y="423"/>
                    <a:pt x="52" y="398"/>
                    <a:pt x="66" y="371"/>
                  </a:cubicBezTo>
                  <a:cubicBezTo>
                    <a:pt x="89" y="330"/>
                    <a:pt x="110" y="289"/>
                    <a:pt x="129" y="247"/>
                  </a:cubicBezTo>
                  <a:lnTo>
                    <a:pt x="129" y="247"/>
                  </a:lnTo>
                  <a:cubicBezTo>
                    <a:pt x="161" y="202"/>
                    <a:pt x="206" y="169"/>
                    <a:pt x="244" y="169"/>
                  </a:cubicBezTo>
                  <a:cubicBezTo>
                    <a:pt x="267" y="169"/>
                    <a:pt x="287" y="181"/>
                    <a:pt x="300" y="210"/>
                  </a:cubicBezTo>
                  <a:cubicBezTo>
                    <a:pt x="336" y="293"/>
                    <a:pt x="214" y="450"/>
                    <a:pt x="175" y="527"/>
                  </a:cubicBezTo>
                  <a:cubicBezTo>
                    <a:pt x="174" y="531"/>
                    <a:pt x="155" y="571"/>
                    <a:pt x="160" y="571"/>
                  </a:cubicBezTo>
                  <a:cubicBezTo>
                    <a:pt x="161" y="571"/>
                    <a:pt x="164" y="569"/>
                    <a:pt x="168" y="563"/>
                  </a:cubicBezTo>
                  <a:cubicBezTo>
                    <a:pt x="192" y="530"/>
                    <a:pt x="214" y="492"/>
                    <a:pt x="232" y="456"/>
                  </a:cubicBezTo>
                  <a:cubicBezTo>
                    <a:pt x="281" y="358"/>
                    <a:pt x="499" y="43"/>
                    <a:pt x="338" y="9"/>
                  </a:cubicBezTo>
                  <a:cubicBezTo>
                    <a:pt x="335" y="8"/>
                    <a:pt x="331" y="8"/>
                    <a:pt x="327" y="8"/>
                  </a:cubicBezTo>
                  <a:cubicBezTo>
                    <a:pt x="275" y="8"/>
                    <a:pt x="214" y="81"/>
                    <a:pt x="175" y="140"/>
                  </a:cubicBezTo>
                  <a:lnTo>
                    <a:pt x="175" y="140"/>
                  </a:lnTo>
                  <a:cubicBezTo>
                    <a:pt x="192" y="98"/>
                    <a:pt x="208" y="55"/>
                    <a:pt x="224" y="12"/>
                  </a:cubicBezTo>
                  <a:cubicBezTo>
                    <a:pt x="227" y="3"/>
                    <a:pt x="227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2"/>
            <p:cNvSpPr/>
            <p:nvPr/>
          </p:nvSpPr>
          <p:spPr>
            <a:xfrm>
              <a:off x="6679448" y="773833"/>
              <a:ext cx="87601" cy="68786"/>
            </a:xfrm>
            <a:custGeom>
              <a:avLst/>
              <a:gdLst/>
              <a:ahLst/>
              <a:cxnLst/>
              <a:rect l="l" t="t" r="r" b="b"/>
              <a:pathLst>
                <a:path w="717" h="563" extrusionOk="0">
                  <a:moveTo>
                    <a:pt x="316" y="1"/>
                  </a:moveTo>
                  <a:cubicBezTo>
                    <a:pt x="273" y="1"/>
                    <a:pt x="224" y="27"/>
                    <a:pt x="161" y="95"/>
                  </a:cubicBezTo>
                  <a:cubicBezTo>
                    <a:pt x="0" y="269"/>
                    <a:pt x="79" y="305"/>
                    <a:pt x="188" y="411"/>
                  </a:cubicBezTo>
                  <a:cubicBezTo>
                    <a:pt x="259" y="481"/>
                    <a:pt x="325" y="562"/>
                    <a:pt x="407" y="562"/>
                  </a:cubicBezTo>
                  <a:cubicBezTo>
                    <a:pt x="450" y="562"/>
                    <a:pt x="499" y="538"/>
                    <a:pt x="554" y="477"/>
                  </a:cubicBezTo>
                  <a:cubicBezTo>
                    <a:pt x="716" y="302"/>
                    <a:pt x="609" y="232"/>
                    <a:pt x="498" y="126"/>
                  </a:cubicBezTo>
                  <a:cubicBezTo>
                    <a:pt x="432" y="63"/>
                    <a:pt x="382" y="1"/>
                    <a:pt x="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2"/>
            <p:cNvSpPr/>
            <p:nvPr/>
          </p:nvSpPr>
          <p:spPr>
            <a:xfrm>
              <a:off x="6662098" y="871941"/>
              <a:ext cx="82348" cy="62677"/>
            </a:xfrm>
            <a:custGeom>
              <a:avLst/>
              <a:gdLst/>
              <a:ahLst/>
              <a:cxnLst/>
              <a:rect l="l" t="t" r="r" b="b"/>
              <a:pathLst>
                <a:path w="674" h="513" extrusionOk="0">
                  <a:moveTo>
                    <a:pt x="235" y="0"/>
                  </a:moveTo>
                  <a:cubicBezTo>
                    <a:pt x="177" y="0"/>
                    <a:pt x="128" y="37"/>
                    <a:pt x="85" y="159"/>
                  </a:cubicBezTo>
                  <a:cubicBezTo>
                    <a:pt x="1" y="387"/>
                    <a:pt x="88" y="390"/>
                    <a:pt x="228" y="447"/>
                  </a:cubicBezTo>
                  <a:cubicBezTo>
                    <a:pt x="297" y="476"/>
                    <a:pt x="367" y="513"/>
                    <a:pt x="430" y="513"/>
                  </a:cubicBezTo>
                  <a:cubicBezTo>
                    <a:pt x="492" y="513"/>
                    <a:pt x="547" y="477"/>
                    <a:pt x="589" y="362"/>
                  </a:cubicBezTo>
                  <a:cubicBezTo>
                    <a:pt x="673" y="136"/>
                    <a:pt x="547" y="112"/>
                    <a:pt x="409" y="55"/>
                  </a:cubicBezTo>
                  <a:cubicBezTo>
                    <a:pt x="343" y="29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2"/>
            <p:cNvSpPr/>
            <p:nvPr/>
          </p:nvSpPr>
          <p:spPr>
            <a:xfrm>
              <a:off x="6803946" y="1031504"/>
              <a:ext cx="69030" cy="62066"/>
            </a:xfrm>
            <a:custGeom>
              <a:avLst/>
              <a:gdLst/>
              <a:ahLst/>
              <a:cxnLst/>
              <a:rect l="l" t="t" r="r" b="b"/>
              <a:pathLst>
                <a:path w="565" h="508" extrusionOk="0">
                  <a:moveTo>
                    <a:pt x="234" y="1"/>
                  </a:moveTo>
                  <a:cubicBezTo>
                    <a:pt x="207" y="1"/>
                    <a:pt x="176" y="12"/>
                    <a:pt x="138" y="38"/>
                  </a:cubicBezTo>
                  <a:cubicBezTo>
                    <a:pt x="1" y="134"/>
                    <a:pt x="62" y="189"/>
                    <a:pt x="141" y="310"/>
                  </a:cubicBezTo>
                  <a:cubicBezTo>
                    <a:pt x="203" y="402"/>
                    <a:pt x="257" y="508"/>
                    <a:pt x="342" y="508"/>
                  </a:cubicBezTo>
                  <a:cubicBezTo>
                    <a:pt x="367" y="508"/>
                    <a:pt x="395" y="499"/>
                    <a:pt x="427" y="477"/>
                  </a:cubicBezTo>
                  <a:cubicBezTo>
                    <a:pt x="565" y="379"/>
                    <a:pt x="484" y="289"/>
                    <a:pt x="403" y="169"/>
                  </a:cubicBezTo>
                  <a:cubicBezTo>
                    <a:pt x="346" y="80"/>
                    <a:pt x="305" y="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2"/>
            <p:cNvSpPr/>
            <p:nvPr/>
          </p:nvSpPr>
          <p:spPr>
            <a:xfrm>
              <a:off x="6657089" y="697716"/>
              <a:ext cx="39219" cy="23702"/>
            </a:xfrm>
            <a:custGeom>
              <a:avLst/>
              <a:gdLst/>
              <a:ahLst/>
              <a:cxnLst/>
              <a:rect l="l" t="t" r="r" b="b"/>
              <a:pathLst>
                <a:path w="321" h="194" extrusionOk="0">
                  <a:moveTo>
                    <a:pt x="88" y="0"/>
                  </a:moveTo>
                  <a:cubicBezTo>
                    <a:pt x="54" y="0"/>
                    <a:pt x="30" y="18"/>
                    <a:pt x="19" y="86"/>
                  </a:cubicBezTo>
                  <a:cubicBezTo>
                    <a:pt x="0" y="194"/>
                    <a:pt x="73" y="168"/>
                    <a:pt x="140" y="179"/>
                  </a:cubicBezTo>
                  <a:cubicBezTo>
                    <a:pt x="150" y="181"/>
                    <a:pt x="159" y="182"/>
                    <a:pt x="167" y="182"/>
                  </a:cubicBezTo>
                  <a:cubicBezTo>
                    <a:pt x="215" y="182"/>
                    <a:pt x="238" y="156"/>
                    <a:pt x="258" y="129"/>
                  </a:cubicBezTo>
                  <a:cubicBezTo>
                    <a:pt x="321" y="41"/>
                    <a:pt x="219" y="23"/>
                    <a:pt x="152" y="10"/>
                  </a:cubicBezTo>
                  <a:cubicBezTo>
                    <a:pt x="128" y="6"/>
                    <a:pt x="107" y="0"/>
                    <a:pt x="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2"/>
            <p:cNvSpPr/>
            <p:nvPr/>
          </p:nvSpPr>
          <p:spPr>
            <a:xfrm>
              <a:off x="6130751" y="1727547"/>
              <a:ext cx="119123" cy="101163"/>
            </a:xfrm>
            <a:custGeom>
              <a:avLst/>
              <a:gdLst/>
              <a:ahLst/>
              <a:cxnLst/>
              <a:rect l="l" t="t" r="r" b="b"/>
              <a:pathLst>
                <a:path w="975" h="828" extrusionOk="0">
                  <a:moveTo>
                    <a:pt x="403" y="1"/>
                  </a:moveTo>
                  <a:cubicBezTo>
                    <a:pt x="293" y="1"/>
                    <a:pt x="165" y="41"/>
                    <a:pt x="111" y="98"/>
                  </a:cubicBezTo>
                  <a:cubicBezTo>
                    <a:pt x="1" y="208"/>
                    <a:pt x="237" y="332"/>
                    <a:pt x="128" y="506"/>
                  </a:cubicBezTo>
                  <a:cubicBezTo>
                    <a:pt x="45" y="633"/>
                    <a:pt x="34" y="828"/>
                    <a:pt x="220" y="828"/>
                  </a:cubicBezTo>
                  <a:cubicBezTo>
                    <a:pt x="288" y="828"/>
                    <a:pt x="381" y="802"/>
                    <a:pt x="506" y="739"/>
                  </a:cubicBezTo>
                  <a:cubicBezTo>
                    <a:pt x="974" y="503"/>
                    <a:pt x="542" y="351"/>
                    <a:pt x="580" y="143"/>
                  </a:cubicBezTo>
                  <a:cubicBezTo>
                    <a:pt x="600" y="40"/>
                    <a:pt x="510" y="1"/>
                    <a:pt x="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2"/>
            <p:cNvSpPr/>
            <p:nvPr/>
          </p:nvSpPr>
          <p:spPr>
            <a:xfrm>
              <a:off x="6152498" y="1740498"/>
              <a:ext cx="78194" cy="66709"/>
            </a:xfrm>
            <a:custGeom>
              <a:avLst/>
              <a:gdLst/>
              <a:ahLst/>
              <a:cxnLst/>
              <a:rect l="l" t="t" r="r" b="b"/>
              <a:pathLst>
                <a:path w="640" h="546" extrusionOk="0">
                  <a:moveTo>
                    <a:pt x="265" y="1"/>
                  </a:moveTo>
                  <a:cubicBezTo>
                    <a:pt x="193" y="1"/>
                    <a:pt x="108" y="28"/>
                    <a:pt x="72" y="65"/>
                  </a:cubicBezTo>
                  <a:cubicBezTo>
                    <a:pt x="0" y="136"/>
                    <a:pt x="156" y="219"/>
                    <a:pt x="83" y="334"/>
                  </a:cubicBezTo>
                  <a:cubicBezTo>
                    <a:pt x="28" y="418"/>
                    <a:pt x="21" y="545"/>
                    <a:pt x="143" y="545"/>
                  </a:cubicBezTo>
                  <a:cubicBezTo>
                    <a:pt x="187" y="545"/>
                    <a:pt x="249" y="528"/>
                    <a:pt x="331" y="487"/>
                  </a:cubicBezTo>
                  <a:cubicBezTo>
                    <a:pt x="640" y="331"/>
                    <a:pt x="357" y="234"/>
                    <a:pt x="381" y="95"/>
                  </a:cubicBezTo>
                  <a:cubicBezTo>
                    <a:pt x="394" y="27"/>
                    <a:pt x="336" y="1"/>
                    <a:pt x="2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2"/>
            <p:cNvSpPr/>
            <p:nvPr/>
          </p:nvSpPr>
          <p:spPr>
            <a:xfrm>
              <a:off x="6154942" y="1656928"/>
              <a:ext cx="59867" cy="52536"/>
            </a:xfrm>
            <a:custGeom>
              <a:avLst/>
              <a:gdLst/>
              <a:ahLst/>
              <a:cxnLst/>
              <a:rect l="l" t="t" r="r" b="b"/>
              <a:pathLst>
                <a:path w="490" h="430" extrusionOk="0">
                  <a:moveTo>
                    <a:pt x="179" y="0"/>
                  </a:moveTo>
                  <a:cubicBezTo>
                    <a:pt x="104" y="0"/>
                    <a:pt x="0" y="47"/>
                    <a:pt x="82" y="301"/>
                  </a:cubicBezTo>
                  <a:cubicBezTo>
                    <a:pt x="114" y="397"/>
                    <a:pt x="145" y="430"/>
                    <a:pt x="176" y="430"/>
                  </a:cubicBezTo>
                  <a:cubicBezTo>
                    <a:pt x="238" y="430"/>
                    <a:pt x="300" y="302"/>
                    <a:pt x="369" y="302"/>
                  </a:cubicBezTo>
                  <a:cubicBezTo>
                    <a:pt x="375" y="302"/>
                    <a:pt x="381" y="303"/>
                    <a:pt x="387" y="305"/>
                  </a:cubicBezTo>
                  <a:cubicBezTo>
                    <a:pt x="392" y="307"/>
                    <a:pt x="397" y="307"/>
                    <a:pt x="401" y="307"/>
                  </a:cubicBezTo>
                  <a:cubicBezTo>
                    <a:pt x="489" y="307"/>
                    <a:pt x="428" y="4"/>
                    <a:pt x="428" y="4"/>
                  </a:cubicBezTo>
                  <a:lnTo>
                    <a:pt x="428" y="4"/>
                  </a:lnTo>
                  <a:cubicBezTo>
                    <a:pt x="428" y="4"/>
                    <a:pt x="384" y="14"/>
                    <a:pt x="322" y="14"/>
                  </a:cubicBezTo>
                  <a:cubicBezTo>
                    <a:pt x="291" y="14"/>
                    <a:pt x="255" y="12"/>
                    <a:pt x="218" y="4"/>
                  </a:cubicBezTo>
                  <a:cubicBezTo>
                    <a:pt x="207" y="2"/>
                    <a:pt x="194" y="0"/>
                    <a:pt x="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2"/>
            <p:cNvSpPr/>
            <p:nvPr/>
          </p:nvSpPr>
          <p:spPr>
            <a:xfrm>
              <a:off x="6178889" y="1657051"/>
              <a:ext cx="27490" cy="24069"/>
            </a:xfrm>
            <a:custGeom>
              <a:avLst/>
              <a:gdLst/>
              <a:ahLst/>
              <a:cxnLst/>
              <a:rect l="l" t="t" r="r" b="b"/>
              <a:pathLst>
                <a:path w="225" h="197" extrusionOk="0">
                  <a:moveTo>
                    <a:pt x="83" y="0"/>
                  </a:moveTo>
                  <a:cubicBezTo>
                    <a:pt x="49" y="0"/>
                    <a:pt x="0" y="20"/>
                    <a:pt x="39" y="138"/>
                  </a:cubicBezTo>
                  <a:cubicBezTo>
                    <a:pt x="53" y="182"/>
                    <a:pt x="68" y="197"/>
                    <a:pt x="82" y="197"/>
                  </a:cubicBezTo>
                  <a:cubicBezTo>
                    <a:pt x="110" y="197"/>
                    <a:pt x="139" y="138"/>
                    <a:pt x="170" y="138"/>
                  </a:cubicBezTo>
                  <a:cubicBezTo>
                    <a:pt x="173" y="138"/>
                    <a:pt x="175" y="138"/>
                    <a:pt x="178" y="139"/>
                  </a:cubicBezTo>
                  <a:cubicBezTo>
                    <a:pt x="180" y="140"/>
                    <a:pt x="182" y="140"/>
                    <a:pt x="185" y="140"/>
                  </a:cubicBezTo>
                  <a:cubicBezTo>
                    <a:pt x="225" y="140"/>
                    <a:pt x="196" y="2"/>
                    <a:pt x="196" y="2"/>
                  </a:cubicBezTo>
                  <a:lnTo>
                    <a:pt x="196" y="2"/>
                  </a:lnTo>
                  <a:cubicBezTo>
                    <a:pt x="196" y="2"/>
                    <a:pt x="175" y="6"/>
                    <a:pt x="147" y="6"/>
                  </a:cubicBezTo>
                  <a:cubicBezTo>
                    <a:pt x="133" y="6"/>
                    <a:pt x="117" y="5"/>
                    <a:pt x="100" y="2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2"/>
            <p:cNvSpPr/>
            <p:nvPr/>
          </p:nvSpPr>
          <p:spPr>
            <a:xfrm>
              <a:off x="6234846" y="1744407"/>
              <a:ext cx="66953" cy="56813"/>
            </a:xfrm>
            <a:custGeom>
              <a:avLst/>
              <a:gdLst/>
              <a:ahLst/>
              <a:cxnLst/>
              <a:rect l="l" t="t" r="r" b="b"/>
              <a:pathLst>
                <a:path w="548" h="465" extrusionOk="0">
                  <a:moveTo>
                    <a:pt x="259" y="1"/>
                  </a:moveTo>
                  <a:cubicBezTo>
                    <a:pt x="207" y="1"/>
                    <a:pt x="169" y="59"/>
                    <a:pt x="161" y="119"/>
                  </a:cubicBezTo>
                  <a:cubicBezTo>
                    <a:pt x="146" y="232"/>
                    <a:pt x="0" y="259"/>
                    <a:pt x="0" y="259"/>
                  </a:cubicBezTo>
                  <a:cubicBezTo>
                    <a:pt x="0" y="259"/>
                    <a:pt x="124" y="465"/>
                    <a:pt x="197" y="465"/>
                  </a:cubicBezTo>
                  <a:cubicBezTo>
                    <a:pt x="210" y="465"/>
                    <a:pt x="221" y="459"/>
                    <a:pt x="229" y="445"/>
                  </a:cubicBezTo>
                  <a:cubicBezTo>
                    <a:pt x="291" y="346"/>
                    <a:pt x="547" y="462"/>
                    <a:pt x="421" y="180"/>
                  </a:cubicBezTo>
                  <a:cubicBezTo>
                    <a:pt x="363" y="47"/>
                    <a:pt x="305" y="1"/>
                    <a:pt x="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2"/>
            <p:cNvSpPr/>
            <p:nvPr/>
          </p:nvSpPr>
          <p:spPr>
            <a:xfrm>
              <a:off x="5957626" y="951356"/>
              <a:ext cx="867705" cy="1349573"/>
            </a:xfrm>
            <a:custGeom>
              <a:avLst/>
              <a:gdLst/>
              <a:ahLst/>
              <a:cxnLst/>
              <a:rect l="l" t="t" r="r" b="b"/>
              <a:pathLst>
                <a:path w="7102" h="11046" extrusionOk="0">
                  <a:moveTo>
                    <a:pt x="4756" y="0"/>
                  </a:moveTo>
                  <a:cubicBezTo>
                    <a:pt x="4641" y="0"/>
                    <a:pt x="4493" y="42"/>
                    <a:pt x="4319" y="116"/>
                  </a:cubicBezTo>
                  <a:lnTo>
                    <a:pt x="0" y="11046"/>
                  </a:lnTo>
                  <a:lnTo>
                    <a:pt x="6305" y="3525"/>
                  </a:lnTo>
                  <a:cubicBezTo>
                    <a:pt x="7009" y="2725"/>
                    <a:pt x="7102" y="2290"/>
                    <a:pt x="6835" y="2290"/>
                  </a:cubicBezTo>
                  <a:cubicBezTo>
                    <a:pt x="6684" y="2290"/>
                    <a:pt x="6418" y="2430"/>
                    <a:pt x="6082" y="2722"/>
                  </a:cubicBezTo>
                  <a:cubicBezTo>
                    <a:pt x="6701" y="1426"/>
                    <a:pt x="6477" y="767"/>
                    <a:pt x="5932" y="767"/>
                  </a:cubicBezTo>
                  <a:cubicBezTo>
                    <a:pt x="5607" y="767"/>
                    <a:pt x="5169" y="1001"/>
                    <a:pt x="4727" y="1472"/>
                  </a:cubicBezTo>
                  <a:cubicBezTo>
                    <a:pt x="5168" y="408"/>
                    <a:pt x="5120" y="0"/>
                    <a:pt x="475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2"/>
            <p:cNvSpPr/>
            <p:nvPr/>
          </p:nvSpPr>
          <p:spPr>
            <a:xfrm>
              <a:off x="6544442" y="736324"/>
              <a:ext cx="120467" cy="105561"/>
            </a:xfrm>
            <a:custGeom>
              <a:avLst/>
              <a:gdLst/>
              <a:ahLst/>
              <a:cxnLst/>
              <a:rect l="l" t="t" r="r" b="b"/>
              <a:pathLst>
                <a:path w="986" h="864" extrusionOk="0">
                  <a:moveTo>
                    <a:pt x="380" y="1"/>
                  </a:moveTo>
                  <a:cubicBezTo>
                    <a:pt x="342" y="1"/>
                    <a:pt x="297" y="16"/>
                    <a:pt x="244" y="51"/>
                  </a:cubicBezTo>
                  <a:cubicBezTo>
                    <a:pt x="0" y="210"/>
                    <a:pt x="123" y="546"/>
                    <a:pt x="299" y="717"/>
                  </a:cubicBezTo>
                  <a:cubicBezTo>
                    <a:pt x="398" y="814"/>
                    <a:pt x="519" y="863"/>
                    <a:pt x="629" y="863"/>
                  </a:cubicBezTo>
                  <a:cubicBezTo>
                    <a:pt x="716" y="863"/>
                    <a:pt x="797" y="833"/>
                    <a:pt x="855" y="770"/>
                  </a:cubicBezTo>
                  <a:cubicBezTo>
                    <a:pt x="985" y="626"/>
                    <a:pt x="898" y="539"/>
                    <a:pt x="722" y="367"/>
                  </a:cubicBezTo>
                  <a:cubicBezTo>
                    <a:pt x="582" y="231"/>
                    <a:pt x="530" y="1"/>
                    <a:pt x="3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2"/>
            <p:cNvSpPr/>
            <p:nvPr/>
          </p:nvSpPr>
          <p:spPr>
            <a:xfrm>
              <a:off x="6530025" y="729727"/>
              <a:ext cx="95298" cy="105439"/>
            </a:xfrm>
            <a:custGeom>
              <a:avLst/>
              <a:gdLst/>
              <a:ahLst/>
              <a:cxnLst/>
              <a:rect l="l" t="t" r="r" b="b"/>
              <a:pathLst>
                <a:path w="780" h="863" extrusionOk="0">
                  <a:moveTo>
                    <a:pt x="380" y="1"/>
                  </a:moveTo>
                  <a:cubicBezTo>
                    <a:pt x="342" y="1"/>
                    <a:pt x="298" y="16"/>
                    <a:pt x="244" y="51"/>
                  </a:cubicBezTo>
                  <a:cubicBezTo>
                    <a:pt x="1" y="211"/>
                    <a:pt x="124" y="547"/>
                    <a:pt x="300" y="716"/>
                  </a:cubicBezTo>
                  <a:cubicBezTo>
                    <a:pt x="398" y="812"/>
                    <a:pt x="520" y="862"/>
                    <a:pt x="630" y="862"/>
                  </a:cubicBezTo>
                  <a:cubicBezTo>
                    <a:pt x="684" y="862"/>
                    <a:pt x="735" y="850"/>
                    <a:pt x="780" y="826"/>
                  </a:cubicBezTo>
                  <a:cubicBezTo>
                    <a:pt x="691" y="809"/>
                    <a:pt x="602" y="763"/>
                    <a:pt x="526" y="690"/>
                  </a:cubicBezTo>
                  <a:cubicBezTo>
                    <a:pt x="353" y="521"/>
                    <a:pt x="231" y="191"/>
                    <a:pt x="465" y="29"/>
                  </a:cubicBezTo>
                  <a:cubicBezTo>
                    <a:pt x="440" y="11"/>
                    <a:pt x="412" y="1"/>
                    <a:pt x="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2"/>
            <p:cNvSpPr/>
            <p:nvPr/>
          </p:nvSpPr>
          <p:spPr>
            <a:xfrm>
              <a:off x="6510599" y="847139"/>
              <a:ext cx="81615" cy="63532"/>
            </a:xfrm>
            <a:custGeom>
              <a:avLst/>
              <a:gdLst/>
              <a:ahLst/>
              <a:cxnLst/>
              <a:rect l="l" t="t" r="r" b="b"/>
              <a:pathLst>
                <a:path w="668" h="520" extrusionOk="0">
                  <a:moveTo>
                    <a:pt x="202" y="0"/>
                  </a:moveTo>
                  <a:cubicBezTo>
                    <a:pt x="146" y="0"/>
                    <a:pt x="97" y="25"/>
                    <a:pt x="68" y="70"/>
                  </a:cubicBezTo>
                  <a:cubicBezTo>
                    <a:pt x="1" y="175"/>
                    <a:pt x="65" y="341"/>
                    <a:pt x="211" y="442"/>
                  </a:cubicBezTo>
                  <a:cubicBezTo>
                    <a:pt x="285" y="494"/>
                    <a:pt x="364" y="520"/>
                    <a:pt x="434" y="520"/>
                  </a:cubicBezTo>
                  <a:cubicBezTo>
                    <a:pt x="505" y="520"/>
                    <a:pt x="565" y="493"/>
                    <a:pt x="599" y="441"/>
                  </a:cubicBezTo>
                  <a:cubicBezTo>
                    <a:pt x="668" y="338"/>
                    <a:pt x="512" y="293"/>
                    <a:pt x="417" y="140"/>
                  </a:cubicBezTo>
                  <a:cubicBezTo>
                    <a:pt x="357" y="43"/>
                    <a:pt x="275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2"/>
            <p:cNvSpPr/>
            <p:nvPr/>
          </p:nvSpPr>
          <p:spPr>
            <a:xfrm>
              <a:off x="6424098" y="611459"/>
              <a:ext cx="52903" cy="42640"/>
            </a:xfrm>
            <a:custGeom>
              <a:avLst/>
              <a:gdLst/>
              <a:ahLst/>
              <a:cxnLst/>
              <a:rect l="l" t="t" r="r" b="b"/>
              <a:pathLst>
                <a:path w="433" h="349" extrusionOk="0">
                  <a:moveTo>
                    <a:pt x="152" y="0"/>
                  </a:moveTo>
                  <a:cubicBezTo>
                    <a:pt x="112" y="0"/>
                    <a:pt x="74" y="21"/>
                    <a:pt x="50" y="57"/>
                  </a:cubicBezTo>
                  <a:cubicBezTo>
                    <a:pt x="0" y="131"/>
                    <a:pt x="33" y="243"/>
                    <a:pt x="126" y="307"/>
                  </a:cubicBezTo>
                  <a:cubicBezTo>
                    <a:pt x="167" y="335"/>
                    <a:pt x="212" y="349"/>
                    <a:pt x="254" y="349"/>
                  </a:cubicBezTo>
                  <a:cubicBezTo>
                    <a:pt x="307" y="349"/>
                    <a:pt x="355" y="327"/>
                    <a:pt x="382" y="286"/>
                  </a:cubicBezTo>
                  <a:cubicBezTo>
                    <a:pt x="433" y="210"/>
                    <a:pt x="332" y="188"/>
                    <a:pt x="277" y="87"/>
                  </a:cubicBezTo>
                  <a:cubicBezTo>
                    <a:pt x="245" y="27"/>
                    <a:pt x="197" y="0"/>
                    <a:pt x="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2"/>
            <p:cNvSpPr/>
            <p:nvPr/>
          </p:nvSpPr>
          <p:spPr>
            <a:xfrm>
              <a:off x="6557026" y="652633"/>
              <a:ext cx="48749" cy="41052"/>
            </a:xfrm>
            <a:custGeom>
              <a:avLst/>
              <a:gdLst/>
              <a:ahLst/>
              <a:cxnLst/>
              <a:rect l="l" t="t" r="r" b="b"/>
              <a:pathLst>
                <a:path w="399" h="336" extrusionOk="0">
                  <a:moveTo>
                    <a:pt x="279" y="0"/>
                  </a:moveTo>
                  <a:cubicBezTo>
                    <a:pt x="230" y="0"/>
                    <a:pt x="174" y="34"/>
                    <a:pt x="139" y="105"/>
                  </a:cubicBezTo>
                  <a:cubicBezTo>
                    <a:pt x="90" y="206"/>
                    <a:pt x="0" y="245"/>
                    <a:pt x="46" y="301"/>
                  </a:cubicBezTo>
                  <a:cubicBezTo>
                    <a:pt x="65" y="324"/>
                    <a:pt x="95" y="335"/>
                    <a:pt x="129" y="335"/>
                  </a:cubicBezTo>
                  <a:cubicBezTo>
                    <a:pt x="177" y="335"/>
                    <a:pt x="235" y="312"/>
                    <a:pt x="284" y="269"/>
                  </a:cubicBezTo>
                  <a:cubicBezTo>
                    <a:pt x="368" y="193"/>
                    <a:pt x="398" y="87"/>
                    <a:pt x="351" y="33"/>
                  </a:cubicBezTo>
                  <a:cubicBezTo>
                    <a:pt x="333" y="12"/>
                    <a:pt x="307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2"/>
            <p:cNvSpPr/>
            <p:nvPr/>
          </p:nvSpPr>
          <p:spPr>
            <a:xfrm>
              <a:off x="6763383" y="874262"/>
              <a:ext cx="49238" cy="41785"/>
            </a:xfrm>
            <a:custGeom>
              <a:avLst/>
              <a:gdLst/>
              <a:ahLst/>
              <a:cxnLst/>
              <a:rect l="l" t="t" r="r" b="b"/>
              <a:pathLst>
                <a:path w="403" h="342" extrusionOk="0">
                  <a:moveTo>
                    <a:pt x="280" y="1"/>
                  </a:moveTo>
                  <a:cubicBezTo>
                    <a:pt x="231" y="1"/>
                    <a:pt x="175" y="33"/>
                    <a:pt x="141" y="106"/>
                  </a:cubicBezTo>
                  <a:cubicBezTo>
                    <a:pt x="93" y="210"/>
                    <a:pt x="0" y="249"/>
                    <a:pt x="48" y="306"/>
                  </a:cubicBezTo>
                  <a:cubicBezTo>
                    <a:pt x="68" y="330"/>
                    <a:pt x="98" y="341"/>
                    <a:pt x="132" y="341"/>
                  </a:cubicBezTo>
                  <a:cubicBezTo>
                    <a:pt x="181" y="341"/>
                    <a:pt x="239" y="318"/>
                    <a:pt x="290" y="273"/>
                  </a:cubicBezTo>
                  <a:cubicBezTo>
                    <a:pt x="374" y="197"/>
                    <a:pt x="403" y="90"/>
                    <a:pt x="354" y="33"/>
                  </a:cubicBezTo>
                  <a:cubicBezTo>
                    <a:pt x="336" y="12"/>
                    <a:pt x="309" y="1"/>
                    <a:pt x="2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2"/>
            <p:cNvSpPr/>
            <p:nvPr/>
          </p:nvSpPr>
          <p:spPr>
            <a:xfrm>
              <a:off x="6441080" y="733759"/>
              <a:ext cx="46550" cy="38486"/>
            </a:xfrm>
            <a:custGeom>
              <a:avLst/>
              <a:gdLst/>
              <a:ahLst/>
              <a:cxnLst/>
              <a:rect l="l" t="t" r="r" b="b"/>
              <a:pathLst>
                <a:path w="381" h="315" extrusionOk="0">
                  <a:moveTo>
                    <a:pt x="293" y="1"/>
                  </a:moveTo>
                  <a:cubicBezTo>
                    <a:pt x="246" y="1"/>
                    <a:pt x="185" y="35"/>
                    <a:pt x="143" y="108"/>
                  </a:cubicBezTo>
                  <a:cubicBezTo>
                    <a:pt x="87" y="202"/>
                    <a:pt x="0" y="247"/>
                    <a:pt x="37" y="292"/>
                  </a:cubicBezTo>
                  <a:cubicBezTo>
                    <a:pt x="51" y="308"/>
                    <a:pt x="71" y="315"/>
                    <a:pt x="95" y="315"/>
                  </a:cubicBezTo>
                  <a:cubicBezTo>
                    <a:pt x="141" y="315"/>
                    <a:pt x="202" y="288"/>
                    <a:pt x="258" y="238"/>
                  </a:cubicBezTo>
                  <a:cubicBezTo>
                    <a:pt x="344" y="164"/>
                    <a:pt x="381" y="66"/>
                    <a:pt x="344" y="22"/>
                  </a:cubicBezTo>
                  <a:cubicBezTo>
                    <a:pt x="332" y="8"/>
                    <a:pt x="314" y="1"/>
                    <a:pt x="2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1" name="Google Shape;1251;p52"/>
          <p:cNvSpPr/>
          <p:nvPr/>
        </p:nvSpPr>
        <p:spPr>
          <a:xfrm>
            <a:off x="5833200" y="29452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52"/>
          <p:cNvSpPr/>
          <p:nvPr/>
        </p:nvSpPr>
        <p:spPr>
          <a:xfrm>
            <a:off x="5219438" y="43414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52"/>
          <p:cNvSpPr/>
          <p:nvPr/>
        </p:nvSpPr>
        <p:spPr>
          <a:xfrm>
            <a:off x="4000788" y="28951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52"/>
          <p:cNvSpPr/>
          <p:nvPr/>
        </p:nvSpPr>
        <p:spPr>
          <a:xfrm>
            <a:off x="3960438" y="41816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52"/>
          <p:cNvSpPr/>
          <p:nvPr/>
        </p:nvSpPr>
        <p:spPr>
          <a:xfrm>
            <a:off x="2079988" y="26724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52"/>
          <p:cNvSpPr/>
          <p:nvPr/>
        </p:nvSpPr>
        <p:spPr>
          <a:xfrm>
            <a:off x="4756613" y="9617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52"/>
          <p:cNvSpPr/>
          <p:nvPr/>
        </p:nvSpPr>
        <p:spPr>
          <a:xfrm>
            <a:off x="2747038" y="85680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52"/>
          <p:cNvSpPr/>
          <p:nvPr/>
        </p:nvSpPr>
        <p:spPr>
          <a:xfrm>
            <a:off x="1189413" y="41816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52"/>
          <p:cNvSpPr/>
          <p:nvPr/>
        </p:nvSpPr>
        <p:spPr>
          <a:xfrm>
            <a:off x="3113400" y="1940369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52"/>
          <p:cNvSpPr/>
          <p:nvPr/>
        </p:nvSpPr>
        <p:spPr>
          <a:xfrm>
            <a:off x="2532325" y="35541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52"/>
          <p:cNvSpPr/>
          <p:nvPr/>
        </p:nvSpPr>
        <p:spPr>
          <a:xfrm>
            <a:off x="1265250" y="16975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76843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53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4" name="Google Shape;1264;p53"/>
          <p:cNvGrpSpPr/>
          <p:nvPr/>
        </p:nvGrpSpPr>
        <p:grpSpPr>
          <a:xfrm>
            <a:off x="2562475" y="2291275"/>
            <a:ext cx="490125" cy="426225"/>
            <a:chOff x="3216200" y="1855475"/>
            <a:chExt cx="490125" cy="426225"/>
          </a:xfrm>
        </p:grpSpPr>
        <p:sp>
          <p:nvSpPr>
            <p:cNvPr id="1265" name="Google Shape;1265;p53"/>
            <p:cNvSpPr/>
            <p:nvPr/>
          </p:nvSpPr>
          <p:spPr>
            <a:xfrm>
              <a:off x="3216200" y="1855475"/>
              <a:ext cx="490125" cy="404050"/>
            </a:xfrm>
            <a:custGeom>
              <a:avLst/>
              <a:gdLst/>
              <a:ahLst/>
              <a:cxnLst/>
              <a:rect l="l" t="t" r="r" b="b"/>
              <a:pathLst>
                <a:path w="19605" h="16162" extrusionOk="0">
                  <a:moveTo>
                    <a:pt x="14647" y="1"/>
                  </a:moveTo>
                  <a:lnTo>
                    <a:pt x="1" y="8836"/>
                  </a:lnTo>
                  <a:lnTo>
                    <a:pt x="5468" y="16161"/>
                  </a:lnTo>
                  <a:lnTo>
                    <a:pt x="19604" y="8993"/>
                  </a:lnTo>
                  <a:lnTo>
                    <a:pt x="146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3"/>
            <p:cNvSpPr/>
            <p:nvPr/>
          </p:nvSpPr>
          <p:spPr>
            <a:xfrm>
              <a:off x="3231800" y="1877675"/>
              <a:ext cx="468350" cy="404025"/>
            </a:xfrm>
            <a:custGeom>
              <a:avLst/>
              <a:gdLst/>
              <a:ahLst/>
              <a:cxnLst/>
              <a:rect l="l" t="t" r="r" b="b"/>
              <a:pathLst>
                <a:path w="18734" h="16161" extrusionOk="0">
                  <a:moveTo>
                    <a:pt x="13855" y="0"/>
                  </a:moveTo>
                  <a:lnTo>
                    <a:pt x="1" y="8888"/>
                  </a:lnTo>
                  <a:lnTo>
                    <a:pt x="4673" y="16161"/>
                  </a:lnTo>
                  <a:lnTo>
                    <a:pt x="18734" y="8231"/>
                  </a:lnTo>
                  <a:lnTo>
                    <a:pt x="13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3"/>
            <p:cNvSpPr/>
            <p:nvPr/>
          </p:nvSpPr>
          <p:spPr>
            <a:xfrm>
              <a:off x="3227125" y="1866575"/>
              <a:ext cx="469050" cy="404025"/>
            </a:xfrm>
            <a:custGeom>
              <a:avLst/>
              <a:gdLst/>
              <a:ahLst/>
              <a:cxnLst/>
              <a:rect l="l" t="t" r="r" b="b"/>
              <a:pathLst>
                <a:path w="18762" h="16161" extrusionOk="0">
                  <a:moveTo>
                    <a:pt x="14065" y="0"/>
                  </a:moveTo>
                  <a:lnTo>
                    <a:pt x="0" y="8545"/>
                  </a:lnTo>
                  <a:lnTo>
                    <a:pt x="4883" y="16161"/>
                  </a:lnTo>
                  <a:lnTo>
                    <a:pt x="18762" y="8396"/>
                  </a:lnTo>
                  <a:lnTo>
                    <a:pt x="140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3"/>
            <p:cNvSpPr/>
            <p:nvPr/>
          </p:nvSpPr>
          <p:spPr>
            <a:xfrm>
              <a:off x="3620875" y="1934100"/>
              <a:ext cx="81050" cy="188425"/>
            </a:xfrm>
            <a:custGeom>
              <a:avLst/>
              <a:gdLst/>
              <a:ahLst/>
              <a:cxnLst/>
              <a:rect l="l" t="t" r="r" b="b"/>
              <a:pathLst>
                <a:path w="3242" h="7537" extrusionOk="0">
                  <a:moveTo>
                    <a:pt x="0" y="1"/>
                  </a:moveTo>
                  <a:lnTo>
                    <a:pt x="117" y="7536"/>
                  </a:lnTo>
                  <a:lnTo>
                    <a:pt x="2989" y="5937"/>
                  </a:lnTo>
                  <a:lnTo>
                    <a:pt x="3241" y="58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3"/>
            <p:cNvSpPr/>
            <p:nvPr/>
          </p:nvSpPr>
          <p:spPr>
            <a:xfrm>
              <a:off x="3235250" y="2013700"/>
              <a:ext cx="147975" cy="261750"/>
            </a:xfrm>
            <a:custGeom>
              <a:avLst/>
              <a:gdLst/>
              <a:ahLst/>
              <a:cxnLst/>
              <a:rect l="l" t="t" r="r" b="b"/>
              <a:pathLst>
                <a:path w="5919" h="10470" extrusionOk="0">
                  <a:moveTo>
                    <a:pt x="5918" y="0"/>
                  </a:moveTo>
                  <a:lnTo>
                    <a:pt x="0" y="3422"/>
                  </a:lnTo>
                  <a:lnTo>
                    <a:pt x="4550" y="10469"/>
                  </a:lnTo>
                  <a:lnTo>
                    <a:pt x="5022" y="10133"/>
                  </a:lnTo>
                  <a:lnTo>
                    <a:pt x="5918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3"/>
            <p:cNvSpPr/>
            <p:nvPr/>
          </p:nvSpPr>
          <p:spPr>
            <a:xfrm>
              <a:off x="3216600" y="1855475"/>
              <a:ext cx="379875" cy="246500"/>
            </a:xfrm>
            <a:custGeom>
              <a:avLst/>
              <a:gdLst/>
              <a:ahLst/>
              <a:cxnLst/>
              <a:rect l="l" t="t" r="r" b="b"/>
              <a:pathLst>
                <a:path w="15195" h="9860" extrusionOk="0">
                  <a:moveTo>
                    <a:pt x="14631" y="1"/>
                  </a:moveTo>
                  <a:lnTo>
                    <a:pt x="0" y="8827"/>
                  </a:lnTo>
                  <a:lnTo>
                    <a:pt x="728" y="9859"/>
                  </a:lnTo>
                  <a:lnTo>
                    <a:pt x="15195" y="1087"/>
                  </a:lnTo>
                  <a:lnTo>
                    <a:pt x="146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3"/>
            <p:cNvSpPr/>
            <p:nvPr/>
          </p:nvSpPr>
          <p:spPr>
            <a:xfrm>
              <a:off x="3490300" y="1946125"/>
              <a:ext cx="174950" cy="166650"/>
            </a:xfrm>
            <a:custGeom>
              <a:avLst/>
              <a:gdLst/>
              <a:ahLst/>
              <a:cxnLst/>
              <a:rect l="l" t="t" r="r" b="b"/>
              <a:pathLst>
                <a:path w="6998" h="6666" extrusionOk="0">
                  <a:moveTo>
                    <a:pt x="2785" y="1"/>
                  </a:moveTo>
                  <a:cubicBezTo>
                    <a:pt x="1969" y="1"/>
                    <a:pt x="1020" y="361"/>
                    <a:pt x="1" y="1243"/>
                  </a:cubicBezTo>
                  <a:lnTo>
                    <a:pt x="3103" y="6666"/>
                  </a:lnTo>
                  <a:cubicBezTo>
                    <a:pt x="6997" y="4942"/>
                    <a:pt x="5806" y="1"/>
                    <a:pt x="2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3"/>
            <p:cNvSpPr/>
            <p:nvPr/>
          </p:nvSpPr>
          <p:spPr>
            <a:xfrm>
              <a:off x="3492700" y="1953750"/>
              <a:ext cx="160400" cy="152775"/>
            </a:xfrm>
            <a:custGeom>
              <a:avLst/>
              <a:gdLst/>
              <a:ahLst/>
              <a:cxnLst/>
              <a:rect l="l" t="t" r="r" b="b"/>
              <a:pathLst>
                <a:path w="6416" h="6111" extrusionOk="0">
                  <a:moveTo>
                    <a:pt x="2553" y="1"/>
                  </a:moveTo>
                  <a:cubicBezTo>
                    <a:pt x="1805" y="1"/>
                    <a:pt x="935" y="331"/>
                    <a:pt x="1" y="1140"/>
                  </a:cubicBezTo>
                  <a:lnTo>
                    <a:pt x="2847" y="6110"/>
                  </a:lnTo>
                  <a:cubicBezTo>
                    <a:pt x="6415" y="4532"/>
                    <a:pt x="5323" y="1"/>
                    <a:pt x="25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3"/>
            <p:cNvSpPr/>
            <p:nvPr/>
          </p:nvSpPr>
          <p:spPr>
            <a:xfrm>
              <a:off x="3254325" y="2041350"/>
              <a:ext cx="188275" cy="165450"/>
            </a:xfrm>
            <a:custGeom>
              <a:avLst/>
              <a:gdLst/>
              <a:ahLst/>
              <a:cxnLst/>
              <a:rect l="l" t="t" r="r" b="b"/>
              <a:pathLst>
                <a:path w="7531" h="6618" extrusionOk="0">
                  <a:moveTo>
                    <a:pt x="4366" y="1"/>
                  </a:moveTo>
                  <a:lnTo>
                    <a:pt x="4366" y="1"/>
                  </a:lnTo>
                  <a:cubicBezTo>
                    <a:pt x="1" y="1949"/>
                    <a:pt x="2057" y="6617"/>
                    <a:pt x="5118" y="6617"/>
                  </a:cubicBezTo>
                  <a:cubicBezTo>
                    <a:pt x="5887" y="6617"/>
                    <a:pt x="6720" y="6322"/>
                    <a:pt x="7530" y="5615"/>
                  </a:cubicBezTo>
                  <a:lnTo>
                    <a:pt x="43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3"/>
            <p:cNvSpPr/>
            <p:nvPr/>
          </p:nvSpPr>
          <p:spPr>
            <a:xfrm>
              <a:off x="3267575" y="2046625"/>
              <a:ext cx="170800" cy="150150"/>
            </a:xfrm>
            <a:custGeom>
              <a:avLst/>
              <a:gdLst/>
              <a:ahLst/>
              <a:cxnLst/>
              <a:rect l="l" t="t" r="r" b="b"/>
              <a:pathLst>
                <a:path w="6832" h="6006" extrusionOk="0">
                  <a:moveTo>
                    <a:pt x="3961" y="0"/>
                  </a:moveTo>
                  <a:lnTo>
                    <a:pt x="3961" y="0"/>
                  </a:lnTo>
                  <a:cubicBezTo>
                    <a:pt x="0" y="1769"/>
                    <a:pt x="1867" y="6005"/>
                    <a:pt x="4644" y="6005"/>
                  </a:cubicBezTo>
                  <a:cubicBezTo>
                    <a:pt x="5342" y="6005"/>
                    <a:pt x="6097" y="5738"/>
                    <a:pt x="6831" y="5097"/>
                  </a:cubicBezTo>
                  <a:lnTo>
                    <a:pt x="39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3"/>
            <p:cNvSpPr/>
            <p:nvPr/>
          </p:nvSpPr>
          <p:spPr>
            <a:xfrm>
              <a:off x="3311100" y="2072325"/>
              <a:ext cx="107950" cy="101725"/>
            </a:xfrm>
            <a:custGeom>
              <a:avLst/>
              <a:gdLst/>
              <a:ahLst/>
              <a:cxnLst/>
              <a:rect l="l" t="t" r="r" b="b"/>
              <a:pathLst>
                <a:path w="4318" h="4069" extrusionOk="0">
                  <a:moveTo>
                    <a:pt x="2373" y="0"/>
                  </a:moveTo>
                  <a:lnTo>
                    <a:pt x="2373" y="0"/>
                  </a:lnTo>
                  <a:cubicBezTo>
                    <a:pt x="1" y="940"/>
                    <a:pt x="1391" y="4069"/>
                    <a:pt x="3059" y="4069"/>
                  </a:cubicBezTo>
                  <a:cubicBezTo>
                    <a:pt x="3479" y="4069"/>
                    <a:pt x="3917" y="3870"/>
                    <a:pt x="4317" y="3387"/>
                  </a:cubicBezTo>
                  <a:lnTo>
                    <a:pt x="23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3"/>
            <p:cNvSpPr/>
            <p:nvPr/>
          </p:nvSpPr>
          <p:spPr>
            <a:xfrm>
              <a:off x="3361850" y="2095575"/>
              <a:ext cx="47700" cy="44950"/>
            </a:xfrm>
            <a:custGeom>
              <a:avLst/>
              <a:gdLst/>
              <a:ahLst/>
              <a:cxnLst/>
              <a:rect l="l" t="t" r="r" b="b"/>
              <a:pathLst>
                <a:path w="1908" h="1798" extrusionOk="0">
                  <a:moveTo>
                    <a:pt x="1048" y="1"/>
                  </a:moveTo>
                  <a:lnTo>
                    <a:pt x="1048" y="1"/>
                  </a:lnTo>
                  <a:cubicBezTo>
                    <a:pt x="0" y="415"/>
                    <a:pt x="615" y="1798"/>
                    <a:pt x="1352" y="1798"/>
                  </a:cubicBezTo>
                  <a:cubicBezTo>
                    <a:pt x="1538" y="1798"/>
                    <a:pt x="1731" y="1710"/>
                    <a:pt x="1908" y="1497"/>
                  </a:cubicBezTo>
                  <a:lnTo>
                    <a:pt x="10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3"/>
            <p:cNvSpPr/>
            <p:nvPr/>
          </p:nvSpPr>
          <p:spPr>
            <a:xfrm>
              <a:off x="3510525" y="1984775"/>
              <a:ext cx="107300" cy="95250"/>
            </a:xfrm>
            <a:custGeom>
              <a:avLst/>
              <a:gdLst/>
              <a:ahLst/>
              <a:cxnLst/>
              <a:rect l="l" t="t" r="r" b="b"/>
              <a:pathLst>
                <a:path w="4292" h="3810" extrusionOk="0">
                  <a:moveTo>
                    <a:pt x="1278" y="1"/>
                  </a:moveTo>
                  <a:cubicBezTo>
                    <a:pt x="872" y="1"/>
                    <a:pt x="434" y="164"/>
                    <a:pt x="1" y="558"/>
                  </a:cubicBezTo>
                  <a:lnTo>
                    <a:pt x="1909" y="3810"/>
                  </a:lnTo>
                  <a:cubicBezTo>
                    <a:pt x="4291" y="3222"/>
                    <a:pt x="3085" y="1"/>
                    <a:pt x="12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3"/>
            <p:cNvSpPr/>
            <p:nvPr/>
          </p:nvSpPr>
          <p:spPr>
            <a:xfrm>
              <a:off x="3520825" y="2012325"/>
              <a:ext cx="55825" cy="49500"/>
            </a:xfrm>
            <a:custGeom>
              <a:avLst/>
              <a:gdLst/>
              <a:ahLst/>
              <a:cxnLst/>
              <a:rect l="l" t="t" r="r" b="b"/>
              <a:pathLst>
                <a:path w="2233" h="1980" extrusionOk="0">
                  <a:moveTo>
                    <a:pt x="666" y="0"/>
                  </a:moveTo>
                  <a:cubicBezTo>
                    <a:pt x="454" y="0"/>
                    <a:pt x="227" y="85"/>
                    <a:pt x="1" y="290"/>
                  </a:cubicBezTo>
                  <a:lnTo>
                    <a:pt x="994" y="1979"/>
                  </a:lnTo>
                  <a:cubicBezTo>
                    <a:pt x="2233" y="1676"/>
                    <a:pt x="1606" y="0"/>
                    <a:pt x="6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3"/>
            <p:cNvSpPr/>
            <p:nvPr/>
          </p:nvSpPr>
          <p:spPr>
            <a:xfrm>
              <a:off x="3495925" y="1952550"/>
              <a:ext cx="90575" cy="138575"/>
            </a:xfrm>
            <a:custGeom>
              <a:avLst/>
              <a:gdLst/>
              <a:ahLst/>
              <a:cxnLst/>
              <a:rect l="l" t="t" r="r" b="b"/>
              <a:pathLst>
                <a:path w="3623" h="5543" extrusionOk="0">
                  <a:moveTo>
                    <a:pt x="2531" y="1"/>
                  </a:moveTo>
                  <a:cubicBezTo>
                    <a:pt x="1790" y="1"/>
                    <a:pt x="927" y="329"/>
                    <a:pt x="1" y="1131"/>
                  </a:cubicBezTo>
                  <a:lnTo>
                    <a:pt x="2526" y="5543"/>
                  </a:lnTo>
                  <a:lnTo>
                    <a:pt x="3622" y="268"/>
                  </a:lnTo>
                  <a:cubicBezTo>
                    <a:pt x="3301" y="97"/>
                    <a:pt x="2934" y="1"/>
                    <a:pt x="2531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3"/>
            <p:cNvSpPr/>
            <p:nvPr/>
          </p:nvSpPr>
          <p:spPr>
            <a:xfrm>
              <a:off x="3342150" y="2048775"/>
              <a:ext cx="82375" cy="148050"/>
            </a:xfrm>
            <a:custGeom>
              <a:avLst/>
              <a:gdLst/>
              <a:ahLst/>
              <a:cxnLst/>
              <a:rect l="l" t="t" r="r" b="b"/>
              <a:pathLst>
                <a:path w="3295" h="5922" extrusionOk="0">
                  <a:moveTo>
                    <a:pt x="848" y="0"/>
                  </a:moveTo>
                  <a:cubicBezTo>
                    <a:pt x="726" y="55"/>
                    <a:pt x="617" y="113"/>
                    <a:pt x="506" y="171"/>
                  </a:cubicBezTo>
                  <a:lnTo>
                    <a:pt x="0" y="5374"/>
                  </a:lnTo>
                  <a:cubicBezTo>
                    <a:pt x="505" y="5689"/>
                    <a:pt x="1005" y="5921"/>
                    <a:pt x="1589" y="5921"/>
                  </a:cubicBezTo>
                  <a:cubicBezTo>
                    <a:pt x="2081" y="5921"/>
                    <a:pt x="2631" y="5756"/>
                    <a:pt x="3294" y="5337"/>
                  </a:cubicBezTo>
                  <a:lnTo>
                    <a:pt x="84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3"/>
            <p:cNvSpPr/>
            <p:nvPr/>
          </p:nvSpPr>
          <p:spPr>
            <a:xfrm>
              <a:off x="3395325" y="2014975"/>
              <a:ext cx="157675" cy="157150"/>
            </a:xfrm>
            <a:custGeom>
              <a:avLst/>
              <a:gdLst/>
              <a:ahLst/>
              <a:cxnLst/>
              <a:rect l="l" t="t" r="r" b="b"/>
              <a:pathLst>
                <a:path w="6307" h="6286" extrusionOk="0">
                  <a:moveTo>
                    <a:pt x="3976" y="1"/>
                  </a:moveTo>
                  <a:lnTo>
                    <a:pt x="1" y="2380"/>
                  </a:lnTo>
                  <a:lnTo>
                    <a:pt x="2292" y="6285"/>
                  </a:lnTo>
                  <a:lnTo>
                    <a:pt x="6306" y="3981"/>
                  </a:lnTo>
                  <a:lnTo>
                    <a:pt x="3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3"/>
            <p:cNvSpPr/>
            <p:nvPr/>
          </p:nvSpPr>
          <p:spPr>
            <a:xfrm>
              <a:off x="3404500" y="2024175"/>
              <a:ext cx="139200" cy="138775"/>
            </a:xfrm>
            <a:custGeom>
              <a:avLst/>
              <a:gdLst/>
              <a:ahLst/>
              <a:cxnLst/>
              <a:rect l="l" t="t" r="r" b="b"/>
              <a:pathLst>
                <a:path w="5568" h="5551" extrusionOk="0">
                  <a:moveTo>
                    <a:pt x="3512" y="1"/>
                  </a:moveTo>
                  <a:lnTo>
                    <a:pt x="0" y="2101"/>
                  </a:lnTo>
                  <a:lnTo>
                    <a:pt x="2024" y="5551"/>
                  </a:lnTo>
                  <a:lnTo>
                    <a:pt x="5567" y="3517"/>
                  </a:lnTo>
                  <a:lnTo>
                    <a:pt x="35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3"/>
            <p:cNvSpPr/>
            <p:nvPr/>
          </p:nvSpPr>
          <p:spPr>
            <a:xfrm>
              <a:off x="3418975" y="2038600"/>
              <a:ext cx="100050" cy="86000"/>
            </a:xfrm>
            <a:custGeom>
              <a:avLst/>
              <a:gdLst/>
              <a:ahLst/>
              <a:cxnLst/>
              <a:rect l="l" t="t" r="r" b="b"/>
              <a:pathLst>
                <a:path w="4002" h="3440" extrusionOk="0">
                  <a:moveTo>
                    <a:pt x="3033" y="1"/>
                  </a:moveTo>
                  <a:lnTo>
                    <a:pt x="1" y="1886"/>
                  </a:lnTo>
                  <a:lnTo>
                    <a:pt x="835" y="3439"/>
                  </a:lnTo>
                  <a:lnTo>
                    <a:pt x="4002" y="167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3"/>
            <p:cNvSpPr/>
            <p:nvPr/>
          </p:nvSpPr>
          <p:spPr>
            <a:xfrm>
              <a:off x="3551250" y="1953325"/>
              <a:ext cx="34700" cy="137850"/>
            </a:xfrm>
            <a:custGeom>
              <a:avLst/>
              <a:gdLst/>
              <a:ahLst/>
              <a:cxnLst/>
              <a:rect l="l" t="t" r="r" b="b"/>
              <a:pathLst>
                <a:path w="1388" h="5514" extrusionOk="0">
                  <a:moveTo>
                    <a:pt x="549" y="0"/>
                  </a:moveTo>
                  <a:lnTo>
                    <a:pt x="1" y="5029"/>
                  </a:lnTo>
                  <a:lnTo>
                    <a:pt x="313" y="5513"/>
                  </a:lnTo>
                  <a:lnTo>
                    <a:pt x="1388" y="295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3"/>
            <p:cNvSpPr/>
            <p:nvPr/>
          </p:nvSpPr>
          <p:spPr>
            <a:xfrm>
              <a:off x="3341600" y="2048775"/>
              <a:ext cx="21750" cy="142750"/>
            </a:xfrm>
            <a:custGeom>
              <a:avLst/>
              <a:gdLst/>
              <a:ahLst/>
              <a:cxnLst/>
              <a:rect l="l" t="t" r="r" b="b"/>
              <a:pathLst>
                <a:path w="870" h="5710" extrusionOk="0">
                  <a:moveTo>
                    <a:pt x="870" y="0"/>
                  </a:moveTo>
                  <a:lnTo>
                    <a:pt x="528" y="171"/>
                  </a:lnTo>
                  <a:lnTo>
                    <a:pt x="1" y="5391"/>
                  </a:lnTo>
                  <a:lnTo>
                    <a:pt x="582" y="5709"/>
                  </a:lnTo>
                  <a:lnTo>
                    <a:pt x="87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3"/>
            <p:cNvSpPr/>
            <p:nvPr/>
          </p:nvSpPr>
          <p:spPr>
            <a:xfrm>
              <a:off x="3384900" y="1857075"/>
              <a:ext cx="210925" cy="150875"/>
            </a:xfrm>
            <a:custGeom>
              <a:avLst/>
              <a:gdLst/>
              <a:ahLst/>
              <a:cxnLst/>
              <a:rect l="l" t="t" r="r" b="b"/>
              <a:pathLst>
                <a:path w="8437" h="6035" extrusionOk="0">
                  <a:moveTo>
                    <a:pt x="7914" y="1"/>
                  </a:moveTo>
                  <a:lnTo>
                    <a:pt x="118" y="4616"/>
                  </a:lnTo>
                  <a:lnTo>
                    <a:pt x="1" y="6035"/>
                  </a:lnTo>
                  <a:lnTo>
                    <a:pt x="1" y="6035"/>
                  </a:lnTo>
                  <a:lnTo>
                    <a:pt x="8437" y="1033"/>
                  </a:lnTo>
                  <a:lnTo>
                    <a:pt x="791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3"/>
            <p:cNvSpPr/>
            <p:nvPr/>
          </p:nvSpPr>
          <p:spPr>
            <a:xfrm>
              <a:off x="3231050" y="1882500"/>
              <a:ext cx="372550" cy="224850"/>
            </a:xfrm>
            <a:custGeom>
              <a:avLst/>
              <a:gdLst/>
              <a:ahLst/>
              <a:cxnLst/>
              <a:rect l="l" t="t" r="r" b="b"/>
              <a:pathLst>
                <a:path w="14902" h="8994" extrusionOk="0">
                  <a:moveTo>
                    <a:pt x="14611" y="0"/>
                  </a:moveTo>
                  <a:lnTo>
                    <a:pt x="1" y="8711"/>
                  </a:lnTo>
                  <a:lnTo>
                    <a:pt x="154" y="8993"/>
                  </a:lnTo>
                  <a:lnTo>
                    <a:pt x="14902" y="447"/>
                  </a:lnTo>
                  <a:lnTo>
                    <a:pt x="146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3"/>
            <p:cNvSpPr/>
            <p:nvPr/>
          </p:nvSpPr>
          <p:spPr>
            <a:xfrm>
              <a:off x="3427175" y="2045725"/>
              <a:ext cx="83425" cy="71600"/>
            </a:xfrm>
            <a:custGeom>
              <a:avLst/>
              <a:gdLst/>
              <a:ahLst/>
              <a:cxnLst/>
              <a:rect l="l" t="t" r="r" b="b"/>
              <a:pathLst>
                <a:path w="3337" h="2864" extrusionOk="0">
                  <a:moveTo>
                    <a:pt x="2527" y="1"/>
                  </a:moveTo>
                  <a:lnTo>
                    <a:pt x="1" y="1569"/>
                  </a:lnTo>
                  <a:lnTo>
                    <a:pt x="695" y="2864"/>
                  </a:lnTo>
                  <a:lnTo>
                    <a:pt x="3336" y="1391"/>
                  </a:lnTo>
                  <a:lnTo>
                    <a:pt x="25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9" name="Google Shape;1289;p53"/>
          <p:cNvGrpSpPr/>
          <p:nvPr/>
        </p:nvGrpSpPr>
        <p:grpSpPr>
          <a:xfrm>
            <a:off x="1108475" y="2571750"/>
            <a:ext cx="689475" cy="727375"/>
            <a:chOff x="2450125" y="1913625"/>
            <a:chExt cx="689475" cy="727375"/>
          </a:xfrm>
        </p:grpSpPr>
        <p:sp>
          <p:nvSpPr>
            <p:cNvPr id="1290" name="Google Shape;1290;p53"/>
            <p:cNvSpPr/>
            <p:nvPr/>
          </p:nvSpPr>
          <p:spPr>
            <a:xfrm>
              <a:off x="2450125" y="2090400"/>
              <a:ext cx="621025" cy="550600"/>
            </a:xfrm>
            <a:custGeom>
              <a:avLst/>
              <a:gdLst/>
              <a:ahLst/>
              <a:cxnLst/>
              <a:rect l="l" t="t" r="r" b="b"/>
              <a:pathLst>
                <a:path w="24841" h="22024" extrusionOk="0">
                  <a:moveTo>
                    <a:pt x="5752" y="0"/>
                  </a:moveTo>
                  <a:lnTo>
                    <a:pt x="251" y="11439"/>
                  </a:lnTo>
                  <a:cubicBezTo>
                    <a:pt x="0" y="11958"/>
                    <a:pt x="202" y="12583"/>
                    <a:pt x="709" y="12858"/>
                  </a:cubicBezTo>
                  <a:lnTo>
                    <a:pt x="17318" y="21891"/>
                  </a:lnTo>
                  <a:cubicBezTo>
                    <a:pt x="17482" y="21981"/>
                    <a:pt x="17660" y="22024"/>
                    <a:pt x="17835" y="22024"/>
                  </a:cubicBezTo>
                  <a:cubicBezTo>
                    <a:pt x="18212" y="22024"/>
                    <a:pt x="18577" y="21825"/>
                    <a:pt x="18776" y="21474"/>
                  </a:cubicBezTo>
                  <a:lnTo>
                    <a:pt x="24840" y="10759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3"/>
            <p:cNvSpPr/>
            <p:nvPr/>
          </p:nvSpPr>
          <p:spPr>
            <a:xfrm>
              <a:off x="2477775" y="2108175"/>
              <a:ext cx="568825" cy="503525"/>
            </a:xfrm>
            <a:custGeom>
              <a:avLst/>
              <a:gdLst/>
              <a:ahLst/>
              <a:cxnLst/>
              <a:rect l="l" t="t" r="r" b="b"/>
              <a:pathLst>
                <a:path w="22753" h="20141" extrusionOk="0">
                  <a:moveTo>
                    <a:pt x="5246" y="1"/>
                  </a:moveTo>
                  <a:lnTo>
                    <a:pt x="230" y="10436"/>
                  </a:lnTo>
                  <a:cubicBezTo>
                    <a:pt x="1" y="10910"/>
                    <a:pt x="187" y="11480"/>
                    <a:pt x="652" y="11733"/>
                  </a:cubicBezTo>
                  <a:lnTo>
                    <a:pt x="15887" y="20019"/>
                  </a:lnTo>
                  <a:cubicBezTo>
                    <a:pt x="16037" y="20101"/>
                    <a:pt x="16200" y="20140"/>
                    <a:pt x="16361" y="20140"/>
                  </a:cubicBezTo>
                  <a:cubicBezTo>
                    <a:pt x="16706" y="20140"/>
                    <a:pt x="17040" y="19960"/>
                    <a:pt x="17221" y="19641"/>
                  </a:cubicBezTo>
                  <a:lnTo>
                    <a:pt x="22752" y="9868"/>
                  </a:lnTo>
                  <a:lnTo>
                    <a:pt x="52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3"/>
            <p:cNvSpPr/>
            <p:nvPr/>
          </p:nvSpPr>
          <p:spPr>
            <a:xfrm>
              <a:off x="2564675" y="2088700"/>
              <a:ext cx="511525" cy="337075"/>
            </a:xfrm>
            <a:custGeom>
              <a:avLst/>
              <a:gdLst/>
              <a:ahLst/>
              <a:cxnLst/>
              <a:rect l="l" t="t" r="r" b="b"/>
              <a:pathLst>
                <a:path w="20461" h="13483" extrusionOk="0">
                  <a:moveTo>
                    <a:pt x="1083" y="1"/>
                  </a:moveTo>
                  <a:lnTo>
                    <a:pt x="1" y="3627"/>
                  </a:lnTo>
                  <a:lnTo>
                    <a:pt x="18719" y="13483"/>
                  </a:lnTo>
                  <a:lnTo>
                    <a:pt x="20460" y="10683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3"/>
            <p:cNvSpPr/>
            <p:nvPr/>
          </p:nvSpPr>
          <p:spPr>
            <a:xfrm>
              <a:off x="2558425" y="2063625"/>
              <a:ext cx="517400" cy="344400"/>
            </a:xfrm>
            <a:custGeom>
              <a:avLst/>
              <a:gdLst/>
              <a:ahLst/>
              <a:cxnLst/>
              <a:rect l="l" t="t" r="r" b="b"/>
              <a:pathLst>
                <a:path w="20696" h="13776" extrusionOk="0">
                  <a:moveTo>
                    <a:pt x="1430" y="0"/>
                  </a:moveTo>
                  <a:lnTo>
                    <a:pt x="0" y="3734"/>
                  </a:lnTo>
                  <a:lnTo>
                    <a:pt x="19250" y="13776"/>
                  </a:lnTo>
                  <a:lnTo>
                    <a:pt x="20696" y="11332"/>
                  </a:lnTo>
                  <a:lnTo>
                    <a:pt x="14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3"/>
            <p:cNvSpPr/>
            <p:nvPr/>
          </p:nvSpPr>
          <p:spPr>
            <a:xfrm>
              <a:off x="2643850" y="1913625"/>
              <a:ext cx="495750" cy="432325"/>
            </a:xfrm>
            <a:custGeom>
              <a:avLst/>
              <a:gdLst/>
              <a:ahLst/>
              <a:cxnLst/>
              <a:rect l="l" t="t" r="r" b="b"/>
              <a:pathLst>
                <a:path w="19830" h="17293" extrusionOk="0">
                  <a:moveTo>
                    <a:pt x="3155" y="1"/>
                  </a:moveTo>
                  <a:lnTo>
                    <a:pt x="0" y="3424"/>
                  </a:lnTo>
                  <a:lnTo>
                    <a:pt x="17544" y="17292"/>
                  </a:lnTo>
                  <a:lnTo>
                    <a:pt x="19830" y="15023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3"/>
            <p:cNvSpPr/>
            <p:nvPr/>
          </p:nvSpPr>
          <p:spPr>
            <a:xfrm>
              <a:off x="2664950" y="1927625"/>
              <a:ext cx="464500" cy="412525"/>
            </a:xfrm>
            <a:custGeom>
              <a:avLst/>
              <a:gdLst/>
              <a:ahLst/>
              <a:cxnLst/>
              <a:rect l="l" t="t" r="r" b="b"/>
              <a:pathLst>
                <a:path w="18580" h="16501" extrusionOk="0">
                  <a:moveTo>
                    <a:pt x="2509" y="0"/>
                  </a:moveTo>
                  <a:lnTo>
                    <a:pt x="1" y="3021"/>
                  </a:lnTo>
                  <a:lnTo>
                    <a:pt x="16614" y="16500"/>
                  </a:lnTo>
                  <a:lnTo>
                    <a:pt x="18579" y="14460"/>
                  </a:lnTo>
                  <a:lnTo>
                    <a:pt x="25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3"/>
            <p:cNvSpPr/>
            <p:nvPr/>
          </p:nvSpPr>
          <p:spPr>
            <a:xfrm>
              <a:off x="2664950" y="1963150"/>
              <a:ext cx="441075" cy="377000"/>
            </a:xfrm>
            <a:custGeom>
              <a:avLst/>
              <a:gdLst/>
              <a:ahLst/>
              <a:cxnLst/>
              <a:rect l="l" t="t" r="r" b="b"/>
              <a:pathLst>
                <a:path w="17643" h="15080" extrusionOk="0">
                  <a:moveTo>
                    <a:pt x="1574" y="1"/>
                  </a:moveTo>
                  <a:lnTo>
                    <a:pt x="1" y="1600"/>
                  </a:lnTo>
                  <a:lnTo>
                    <a:pt x="16614" y="15079"/>
                  </a:lnTo>
                  <a:lnTo>
                    <a:pt x="17643" y="13712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3"/>
            <p:cNvSpPr/>
            <p:nvPr/>
          </p:nvSpPr>
          <p:spPr>
            <a:xfrm>
              <a:off x="2707725" y="1932250"/>
              <a:ext cx="82625" cy="151900"/>
            </a:xfrm>
            <a:custGeom>
              <a:avLst/>
              <a:gdLst/>
              <a:ahLst/>
              <a:cxnLst/>
              <a:rect l="l" t="t" r="r" b="b"/>
              <a:pathLst>
                <a:path w="3305" h="6076" extrusionOk="0">
                  <a:moveTo>
                    <a:pt x="1003" y="0"/>
                  </a:moveTo>
                  <a:lnTo>
                    <a:pt x="0" y="4225"/>
                  </a:lnTo>
                  <a:lnTo>
                    <a:pt x="2281" y="6076"/>
                  </a:lnTo>
                  <a:lnTo>
                    <a:pt x="3304" y="2070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3"/>
            <p:cNvSpPr/>
            <p:nvPr/>
          </p:nvSpPr>
          <p:spPr>
            <a:xfrm>
              <a:off x="2815625" y="2030150"/>
              <a:ext cx="78475" cy="137650"/>
            </a:xfrm>
            <a:custGeom>
              <a:avLst/>
              <a:gdLst/>
              <a:ahLst/>
              <a:cxnLst/>
              <a:rect l="l" t="t" r="r" b="b"/>
              <a:pathLst>
                <a:path w="3139" h="5506" extrusionOk="0">
                  <a:moveTo>
                    <a:pt x="1038" y="1"/>
                  </a:moveTo>
                  <a:lnTo>
                    <a:pt x="1" y="3810"/>
                  </a:lnTo>
                  <a:lnTo>
                    <a:pt x="2088" y="5505"/>
                  </a:lnTo>
                  <a:lnTo>
                    <a:pt x="3138" y="188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3"/>
            <p:cNvSpPr/>
            <p:nvPr/>
          </p:nvSpPr>
          <p:spPr>
            <a:xfrm>
              <a:off x="2922625" y="2126900"/>
              <a:ext cx="74175" cy="124025"/>
            </a:xfrm>
            <a:custGeom>
              <a:avLst/>
              <a:gdLst/>
              <a:ahLst/>
              <a:cxnLst/>
              <a:rect l="l" t="t" r="r" b="b"/>
              <a:pathLst>
                <a:path w="2967" h="4961" extrusionOk="0">
                  <a:moveTo>
                    <a:pt x="1059" y="0"/>
                  </a:moveTo>
                  <a:lnTo>
                    <a:pt x="1" y="3414"/>
                  </a:lnTo>
                  <a:lnTo>
                    <a:pt x="1905" y="4961"/>
                  </a:lnTo>
                  <a:lnTo>
                    <a:pt x="2967" y="171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3"/>
            <p:cNvSpPr/>
            <p:nvPr/>
          </p:nvSpPr>
          <p:spPr>
            <a:xfrm>
              <a:off x="3015250" y="2210200"/>
              <a:ext cx="70200" cy="112775"/>
            </a:xfrm>
            <a:custGeom>
              <a:avLst/>
              <a:gdLst/>
              <a:ahLst/>
              <a:cxnLst/>
              <a:rect l="l" t="t" r="r" b="b"/>
              <a:pathLst>
                <a:path w="2808" h="4511" extrusionOk="0">
                  <a:moveTo>
                    <a:pt x="1060" y="1"/>
                  </a:moveTo>
                  <a:lnTo>
                    <a:pt x="1" y="3086"/>
                  </a:lnTo>
                  <a:lnTo>
                    <a:pt x="1753" y="4510"/>
                  </a:lnTo>
                  <a:lnTo>
                    <a:pt x="2808" y="1576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3"/>
            <p:cNvSpPr/>
            <p:nvPr/>
          </p:nvSpPr>
          <p:spPr>
            <a:xfrm>
              <a:off x="2568975" y="2074650"/>
              <a:ext cx="500475" cy="326125"/>
            </a:xfrm>
            <a:custGeom>
              <a:avLst/>
              <a:gdLst/>
              <a:ahLst/>
              <a:cxnLst/>
              <a:rect l="l" t="t" r="r" b="b"/>
              <a:pathLst>
                <a:path w="20019" h="13045" extrusionOk="0">
                  <a:moveTo>
                    <a:pt x="1227" y="0"/>
                  </a:moveTo>
                  <a:lnTo>
                    <a:pt x="0" y="3223"/>
                  </a:lnTo>
                  <a:lnTo>
                    <a:pt x="18628" y="13044"/>
                  </a:lnTo>
                  <a:lnTo>
                    <a:pt x="20019" y="10987"/>
                  </a:lnTo>
                  <a:lnTo>
                    <a:pt x="12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3"/>
            <p:cNvSpPr/>
            <p:nvPr/>
          </p:nvSpPr>
          <p:spPr>
            <a:xfrm>
              <a:off x="2568975" y="2120275"/>
              <a:ext cx="481925" cy="280500"/>
            </a:xfrm>
            <a:custGeom>
              <a:avLst/>
              <a:gdLst/>
              <a:ahLst/>
              <a:cxnLst/>
              <a:rect l="l" t="t" r="r" b="b"/>
              <a:pathLst>
                <a:path w="19277" h="11220" extrusionOk="0">
                  <a:moveTo>
                    <a:pt x="869" y="0"/>
                  </a:moveTo>
                  <a:lnTo>
                    <a:pt x="0" y="1398"/>
                  </a:lnTo>
                  <a:lnTo>
                    <a:pt x="18628" y="11219"/>
                  </a:lnTo>
                  <a:lnTo>
                    <a:pt x="19276" y="9822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3"/>
            <p:cNvSpPr/>
            <p:nvPr/>
          </p:nvSpPr>
          <p:spPr>
            <a:xfrm>
              <a:off x="2574875" y="2102950"/>
              <a:ext cx="137700" cy="90175"/>
            </a:xfrm>
            <a:custGeom>
              <a:avLst/>
              <a:gdLst/>
              <a:ahLst/>
              <a:cxnLst/>
              <a:rect l="l" t="t" r="r" b="b"/>
              <a:pathLst>
                <a:path w="5508" h="3607" extrusionOk="0">
                  <a:moveTo>
                    <a:pt x="2928" y="1"/>
                  </a:moveTo>
                  <a:lnTo>
                    <a:pt x="1" y="2214"/>
                  </a:lnTo>
                  <a:lnTo>
                    <a:pt x="2637" y="3607"/>
                  </a:lnTo>
                  <a:lnTo>
                    <a:pt x="5508" y="1509"/>
                  </a:lnTo>
                  <a:lnTo>
                    <a:pt x="29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3"/>
            <p:cNvSpPr/>
            <p:nvPr/>
          </p:nvSpPr>
          <p:spPr>
            <a:xfrm>
              <a:off x="2699825" y="2174350"/>
              <a:ext cx="129400" cy="81800"/>
            </a:xfrm>
            <a:custGeom>
              <a:avLst/>
              <a:gdLst/>
              <a:ahLst/>
              <a:cxnLst/>
              <a:rect l="l" t="t" r="r" b="b"/>
              <a:pathLst>
                <a:path w="5176" h="3272" extrusionOk="0">
                  <a:moveTo>
                    <a:pt x="2814" y="0"/>
                  </a:moveTo>
                  <a:lnTo>
                    <a:pt x="0" y="1993"/>
                  </a:lnTo>
                  <a:lnTo>
                    <a:pt x="2424" y="3272"/>
                  </a:lnTo>
                  <a:lnTo>
                    <a:pt x="5175" y="1380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3"/>
            <p:cNvSpPr/>
            <p:nvPr/>
          </p:nvSpPr>
          <p:spPr>
            <a:xfrm>
              <a:off x="2824150" y="2245100"/>
              <a:ext cx="120875" cy="73900"/>
            </a:xfrm>
            <a:custGeom>
              <a:avLst/>
              <a:gdLst/>
              <a:ahLst/>
              <a:cxnLst/>
              <a:rect l="l" t="t" r="r" b="b"/>
              <a:pathLst>
                <a:path w="4835" h="2956" extrusionOk="0">
                  <a:moveTo>
                    <a:pt x="2683" y="1"/>
                  </a:moveTo>
                  <a:lnTo>
                    <a:pt x="0" y="1786"/>
                  </a:lnTo>
                  <a:lnTo>
                    <a:pt x="2218" y="2955"/>
                  </a:lnTo>
                  <a:lnTo>
                    <a:pt x="4835" y="1260"/>
                  </a:lnTo>
                  <a:lnTo>
                    <a:pt x="26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3"/>
            <p:cNvSpPr/>
            <p:nvPr/>
          </p:nvSpPr>
          <p:spPr>
            <a:xfrm>
              <a:off x="2932000" y="2306300"/>
              <a:ext cx="113475" cy="67275"/>
            </a:xfrm>
            <a:custGeom>
              <a:avLst/>
              <a:gdLst/>
              <a:ahLst/>
              <a:cxnLst/>
              <a:rect l="l" t="t" r="r" b="b"/>
              <a:pathLst>
                <a:path w="4539" h="2691" extrusionOk="0">
                  <a:moveTo>
                    <a:pt x="2556" y="1"/>
                  </a:moveTo>
                  <a:lnTo>
                    <a:pt x="1" y="1611"/>
                  </a:lnTo>
                  <a:lnTo>
                    <a:pt x="2045" y="2690"/>
                  </a:lnTo>
                  <a:lnTo>
                    <a:pt x="4539" y="1160"/>
                  </a:lnTo>
                  <a:lnTo>
                    <a:pt x="25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3"/>
            <p:cNvSpPr/>
            <p:nvPr/>
          </p:nvSpPr>
          <p:spPr>
            <a:xfrm>
              <a:off x="2978425" y="2277125"/>
              <a:ext cx="118125" cy="90550"/>
            </a:xfrm>
            <a:custGeom>
              <a:avLst/>
              <a:gdLst/>
              <a:ahLst/>
              <a:cxnLst/>
              <a:rect l="l" t="t" r="r" b="b"/>
              <a:pathLst>
                <a:path w="4725" h="3622" extrusionOk="0">
                  <a:moveTo>
                    <a:pt x="4068" y="1"/>
                  </a:moveTo>
                  <a:cubicBezTo>
                    <a:pt x="2075" y="934"/>
                    <a:pt x="2085" y="943"/>
                    <a:pt x="1" y="1918"/>
                  </a:cubicBezTo>
                  <a:lnTo>
                    <a:pt x="2769" y="3621"/>
                  </a:lnTo>
                  <a:lnTo>
                    <a:pt x="4725" y="469"/>
                  </a:lnTo>
                  <a:lnTo>
                    <a:pt x="40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3"/>
            <p:cNvSpPr/>
            <p:nvPr/>
          </p:nvSpPr>
          <p:spPr>
            <a:xfrm>
              <a:off x="2986700" y="2280850"/>
              <a:ext cx="104175" cy="80850"/>
            </a:xfrm>
            <a:custGeom>
              <a:avLst/>
              <a:gdLst/>
              <a:ahLst/>
              <a:cxnLst/>
              <a:rect l="l" t="t" r="r" b="b"/>
              <a:pathLst>
                <a:path w="4167" h="3234" extrusionOk="0">
                  <a:moveTo>
                    <a:pt x="3734" y="1"/>
                  </a:moveTo>
                  <a:cubicBezTo>
                    <a:pt x="2004" y="808"/>
                    <a:pt x="1810" y="910"/>
                    <a:pt x="0" y="1754"/>
                  </a:cubicBezTo>
                  <a:lnTo>
                    <a:pt x="2402" y="3233"/>
                  </a:lnTo>
                  <a:lnTo>
                    <a:pt x="4166" y="386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3"/>
            <p:cNvSpPr/>
            <p:nvPr/>
          </p:nvSpPr>
          <p:spPr>
            <a:xfrm>
              <a:off x="3032400" y="2280850"/>
              <a:ext cx="58425" cy="42825"/>
            </a:xfrm>
            <a:custGeom>
              <a:avLst/>
              <a:gdLst/>
              <a:ahLst/>
              <a:cxnLst/>
              <a:rect l="l" t="t" r="r" b="b"/>
              <a:pathLst>
                <a:path w="2337" h="1713" extrusionOk="0">
                  <a:moveTo>
                    <a:pt x="1904" y="1"/>
                  </a:moveTo>
                  <a:cubicBezTo>
                    <a:pt x="1002" y="423"/>
                    <a:pt x="514" y="652"/>
                    <a:pt x="0" y="895"/>
                  </a:cubicBezTo>
                  <a:lnTo>
                    <a:pt x="1515" y="1713"/>
                  </a:lnTo>
                  <a:lnTo>
                    <a:pt x="2337" y="387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3"/>
            <p:cNvSpPr/>
            <p:nvPr/>
          </p:nvSpPr>
          <p:spPr>
            <a:xfrm>
              <a:off x="3009350" y="2316425"/>
              <a:ext cx="20500" cy="20200"/>
            </a:xfrm>
            <a:custGeom>
              <a:avLst/>
              <a:gdLst/>
              <a:ahLst/>
              <a:cxnLst/>
              <a:rect l="l" t="t" r="r" b="b"/>
              <a:pathLst>
                <a:path w="820" h="808" extrusionOk="0">
                  <a:moveTo>
                    <a:pt x="483" y="0"/>
                  </a:moveTo>
                  <a:cubicBezTo>
                    <a:pt x="354" y="0"/>
                    <a:pt x="215" y="80"/>
                    <a:pt x="126" y="218"/>
                  </a:cubicBezTo>
                  <a:cubicBezTo>
                    <a:pt x="0" y="416"/>
                    <a:pt x="25" y="659"/>
                    <a:pt x="181" y="761"/>
                  </a:cubicBezTo>
                  <a:cubicBezTo>
                    <a:pt x="228" y="792"/>
                    <a:pt x="283" y="807"/>
                    <a:pt x="339" y="807"/>
                  </a:cubicBezTo>
                  <a:cubicBezTo>
                    <a:pt x="467" y="807"/>
                    <a:pt x="605" y="728"/>
                    <a:pt x="693" y="589"/>
                  </a:cubicBezTo>
                  <a:cubicBezTo>
                    <a:pt x="819" y="390"/>
                    <a:pt x="795" y="147"/>
                    <a:pt x="639" y="45"/>
                  </a:cubicBezTo>
                  <a:cubicBezTo>
                    <a:pt x="592" y="15"/>
                    <a:pt x="538" y="0"/>
                    <a:pt x="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3"/>
            <p:cNvSpPr/>
            <p:nvPr/>
          </p:nvSpPr>
          <p:spPr>
            <a:xfrm>
              <a:off x="3033925" y="2330375"/>
              <a:ext cx="22400" cy="22075"/>
            </a:xfrm>
            <a:custGeom>
              <a:avLst/>
              <a:gdLst/>
              <a:ahLst/>
              <a:cxnLst/>
              <a:rect l="l" t="t" r="r" b="b"/>
              <a:pathLst>
                <a:path w="896" h="883" extrusionOk="0">
                  <a:moveTo>
                    <a:pt x="529" y="0"/>
                  </a:moveTo>
                  <a:cubicBezTo>
                    <a:pt x="388" y="0"/>
                    <a:pt x="236" y="87"/>
                    <a:pt x="140" y="239"/>
                  </a:cubicBezTo>
                  <a:cubicBezTo>
                    <a:pt x="1" y="455"/>
                    <a:pt x="28" y="722"/>
                    <a:pt x="198" y="833"/>
                  </a:cubicBezTo>
                  <a:cubicBezTo>
                    <a:pt x="250" y="866"/>
                    <a:pt x="308" y="882"/>
                    <a:pt x="368" y="882"/>
                  </a:cubicBezTo>
                  <a:cubicBezTo>
                    <a:pt x="510" y="882"/>
                    <a:pt x="662" y="794"/>
                    <a:pt x="758" y="644"/>
                  </a:cubicBezTo>
                  <a:cubicBezTo>
                    <a:pt x="896" y="426"/>
                    <a:pt x="870" y="160"/>
                    <a:pt x="699" y="50"/>
                  </a:cubicBezTo>
                  <a:cubicBezTo>
                    <a:pt x="648" y="16"/>
                    <a:pt x="590" y="0"/>
                    <a:pt x="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3"/>
            <p:cNvSpPr/>
            <p:nvPr/>
          </p:nvSpPr>
          <p:spPr>
            <a:xfrm>
              <a:off x="3056125" y="2291050"/>
              <a:ext cx="23575" cy="22100"/>
            </a:xfrm>
            <a:custGeom>
              <a:avLst/>
              <a:gdLst/>
              <a:ahLst/>
              <a:cxnLst/>
              <a:rect l="l" t="t" r="r" b="b"/>
              <a:pathLst>
                <a:path w="943" h="884" extrusionOk="0">
                  <a:moveTo>
                    <a:pt x="501" y="1"/>
                  </a:moveTo>
                  <a:cubicBezTo>
                    <a:pt x="361" y="1"/>
                    <a:pt x="220" y="76"/>
                    <a:pt x="134" y="213"/>
                  </a:cubicBezTo>
                  <a:cubicBezTo>
                    <a:pt x="0" y="420"/>
                    <a:pt x="46" y="692"/>
                    <a:pt x="232" y="818"/>
                  </a:cubicBezTo>
                  <a:cubicBezTo>
                    <a:pt x="297" y="862"/>
                    <a:pt x="370" y="883"/>
                    <a:pt x="444" y="883"/>
                  </a:cubicBezTo>
                  <a:cubicBezTo>
                    <a:pt x="583" y="883"/>
                    <a:pt x="723" y="808"/>
                    <a:pt x="809" y="672"/>
                  </a:cubicBezTo>
                  <a:cubicBezTo>
                    <a:pt x="942" y="464"/>
                    <a:pt x="899" y="193"/>
                    <a:pt x="712" y="65"/>
                  </a:cubicBezTo>
                  <a:cubicBezTo>
                    <a:pt x="647" y="21"/>
                    <a:pt x="574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3"/>
            <p:cNvSpPr/>
            <p:nvPr/>
          </p:nvSpPr>
          <p:spPr>
            <a:xfrm>
              <a:off x="3014225" y="2320525"/>
              <a:ext cx="11475" cy="11475"/>
            </a:xfrm>
            <a:custGeom>
              <a:avLst/>
              <a:gdLst/>
              <a:ahLst/>
              <a:cxnLst/>
              <a:rect l="l" t="t" r="r" b="b"/>
              <a:pathLst>
                <a:path w="459" h="459" extrusionOk="0">
                  <a:moveTo>
                    <a:pt x="268" y="1"/>
                  </a:moveTo>
                  <a:cubicBezTo>
                    <a:pt x="197" y="1"/>
                    <a:pt x="121" y="45"/>
                    <a:pt x="72" y="123"/>
                  </a:cubicBezTo>
                  <a:cubicBezTo>
                    <a:pt x="0" y="233"/>
                    <a:pt x="13" y="373"/>
                    <a:pt x="100" y="432"/>
                  </a:cubicBezTo>
                  <a:cubicBezTo>
                    <a:pt x="127" y="450"/>
                    <a:pt x="157" y="458"/>
                    <a:pt x="189" y="458"/>
                  </a:cubicBezTo>
                  <a:cubicBezTo>
                    <a:pt x="261" y="458"/>
                    <a:pt x="338" y="414"/>
                    <a:pt x="387" y="338"/>
                  </a:cubicBezTo>
                  <a:cubicBezTo>
                    <a:pt x="458" y="226"/>
                    <a:pt x="444" y="87"/>
                    <a:pt x="358" y="28"/>
                  </a:cubicBezTo>
                  <a:cubicBezTo>
                    <a:pt x="331" y="10"/>
                    <a:pt x="300" y="1"/>
                    <a:pt x="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3"/>
            <p:cNvSpPr/>
            <p:nvPr/>
          </p:nvSpPr>
          <p:spPr>
            <a:xfrm>
              <a:off x="3039125" y="2335150"/>
              <a:ext cx="12450" cy="12400"/>
            </a:xfrm>
            <a:custGeom>
              <a:avLst/>
              <a:gdLst/>
              <a:ahLst/>
              <a:cxnLst/>
              <a:rect l="l" t="t" r="r" b="b"/>
              <a:pathLst>
                <a:path w="498" h="496" extrusionOk="0">
                  <a:moveTo>
                    <a:pt x="292" y="1"/>
                  </a:moveTo>
                  <a:cubicBezTo>
                    <a:pt x="214" y="1"/>
                    <a:pt x="132" y="48"/>
                    <a:pt x="78" y="132"/>
                  </a:cubicBezTo>
                  <a:cubicBezTo>
                    <a:pt x="0" y="251"/>
                    <a:pt x="15" y="403"/>
                    <a:pt x="111" y="466"/>
                  </a:cubicBezTo>
                  <a:cubicBezTo>
                    <a:pt x="139" y="486"/>
                    <a:pt x="172" y="495"/>
                    <a:pt x="207" y="495"/>
                  </a:cubicBezTo>
                  <a:cubicBezTo>
                    <a:pt x="283" y="495"/>
                    <a:pt x="366" y="447"/>
                    <a:pt x="420" y="364"/>
                  </a:cubicBezTo>
                  <a:cubicBezTo>
                    <a:pt x="497" y="245"/>
                    <a:pt x="483" y="95"/>
                    <a:pt x="390" y="30"/>
                  </a:cubicBezTo>
                  <a:cubicBezTo>
                    <a:pt x="360" y="10"/>
                    <a:pt x="326" y="1"/>
                    <a:pt x="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3"/>
            <p:cNvSpPr/>
            <p:nvPr/>
          </p:nvSpPr>
          <p:spPr>
            <a:xfrm>
              <a:off x="3061875" y="2295825"/>
              <a:ext cx="12775" cy="12275"/>
            </a:xfrm>
            <a:custGeom>
              <a:avLst/>
              <a:gdLst/>
              <a:ahLst/>
              <a:cxnLst/>
              <a:rect l="l" t="t" r="r" b="b"/>
              <a:pathLst>
                <a:path w="511" h="491" extrusionOk="0">
                  <a:moveTo>
                    <a:pt x="283" y="1"/>
                  </a:moveTo>
                  <a:cubicBezTo>
                    <a:pt x="205" y="1"/>
                    <a:pt x="125" y="45"/>
                    <a:pt x="75" y="123"/>
                  </a:cubicBezTo>
                  <a:cubicBezTo>
                    <a:pt x="1" y="239"/>
                    <a:pt x="21" y="389"/>
                    <a:pt x="120" y="458"/>
                  </a:cubicBezTo>
                  <a:cubicBezTo>
                    <a:pt x="152" y="480"/>
                    <a:pt x="189" y="490"/>
                    <a:pt x="227" y="490"/>
                  </a:cubicBezTo>
                  <a:cubicBezTo>
                    <a:pt x="305" y="490"/>
                    <a:pt x="385" y="446"/>
                    <a:pt x="435" y="368"/>
                  </a:cubicBezTo>
                  <a:cubicBezTo>
                    <a:pt x="511" y="251"/>
                    <a:pt x="491" y="102"/>
                    <a:pt x="390" y="33"/>
                  </a:cubicBezTo>
                  <a:cubicBezTo>
                    <a:pt x="358" y="11"/>
                    <a:pt x="321" y="1"/>
                    <a:pt x="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3"/>
            <p:cNvSpPr/>
            <p:nvPr/>
          </p:nvSpPr>
          <p:spPr>
            <a:xfrm>
              <a:off x="2560050" y="2372425"/>
              <a:ext cx="312825" cy="174825"/>
            </a:xfrm>
            <a:custGeom>
              <a:avLst/>
              <a:gdLst/>
              <a:ahLst/>
              <a:cxnLst/>
              <a:rect l="l" t="t" r="r" b="b"/>
              <a:pathLst>
                <a:path w="12513" h="6993" extrusionOk="0">
                  <a:moveTo>
                    <a:pt x="98" y="1"/>
                  </a:moveTo>
                  <a:lnTo>
                    <a:pt x="1" y="178"/>
                  </a:lnTo>
                  <a:lnTo>
                    <a:pt x="12417" y="6993"/>
                  </a:lnTo>
                  <a:lnTo>
                    <a:pt x="12513" y="6815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3"/>
            <p:cNvSpPr/>
            <p:nvPr/>
          </p:nvSpPr>
          <p:spPr>
            <a:xfrm>
              <a:off x="2598175" y="2405675"/>
              <a:ext cx="25975" cy="38975"/>
            </a:xfrm>
            <a:custGeom>
              <a:avLst/>
              <a:gdLst/>
              <a:ahLst/>
              <a:cxnLst/>
              <a:rect l="l" t="t" r="r" b="b"/>
              <a:pathLst>
                <a:path w="1039" h="1559" extrusionOk="0">
                  <a:moveTo>
                    <a:pt x="890" y="1"/>
                  </a:moveTo>
                  <a:lnTo>
                    <a:pt x="1" y="1465"/>
                  </a:lnTo>
                  <a:lnTo>
                    <a:pt x="148" y="1558"/>
                  </a:lnTo>
                  <a:lnTo>
                    <a:pt x="1038" y="94"/>
                  </a:lnTo>
                  <a:lnTo>
                    <a:pt x="8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3"/>
            <p:cNvSpPr/>
            <p:nvPr/>
          </p:nvSpPr>
          <p:spPr>
            <a:xfrm>
              <a:off x="2582475" y="2264975"/>
              <a:ext cx="362725" cy="201750"/>
            </a:xfrm>
            <a:custGeom>
              <a:avLst/>
              <a:gdLst/>
              <a:ahLst/>
              <a:cxnLst/>
              <a:rect l="l" t="t" r="r" b="b"/>
              <a:pathLst>
                <a:path w="14509" h="8070" extrusionOk="0">
                  <a:moveTo>
                    <a:pt x="99" y="0"/>
                  </a:moveTo>
                  <a:lnTo>
                    <a:pt x="0" y="178"/>
                  </a:lnTo>
                  <a:lnTo>
                    <a:pt x="14413" y="8070"/>
                  </a:lnTo>
                  <a:lnTo>
                    <a:pt x="14509" y="789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3"/>
            <p:cNvSpPr/>
            <p:nvPr/>
          </p:nvSpPr>
          <p:spPr>
            <a:xfrm>
              <a:off x="2483825" y="2079400"/>
              <a:ext cx="655675" cy="561575"/>
            </a:xfrm>
            <a:custGeom>
              <a:avLst/>
              <a:gdLst/>
              <a:ahLst/>
              <a:cxnLst/>
              <a:rect l="l" t="t" r="r" b="b"/>
              <a:pathLst>
                <a:path w="26227" h="22463" extrusionOk="0">
                  <a:moveTo>
                    <a:pt x="16914" y="1"/>
                  </a:moveTo>
                  <a:lnTo>
                    <a:pt x="13718" y="2577"/>
                  </a:lnTo>
                  <a:lnTo>
                    <a:pt x="21727" y="8910"/>
                  </a:lnTo>
                  <a:cubicBezTo>
                    <a:pt x="21541" y="8998"/>
                    <a:pt x="21346" y="9091"/>
                    <a:pt x="21119" y="9198"/>
                  </a:cubicBezTo>
                  <a:lnTo>
                    <a:pt x="12097" y="3890"/>
                  </a:lnTo>
                  <a:lnTo>
                    <a:pt x="1" y="13647"/>
                  </a:lnTo>
                  <a:lnTo>
                    <a:pt x="15970" y="22331"/>
                  </a:lnTo>
                  <a:cubicBezTo>
                    <a:pt x="16134" y="22420"/>
                    <a:pt x="16312" y="22463"/>
                    <a:pt x="16487" y="22463"/>
                  </a:cubicBezTo>
                  <a:cubicBezTo>
                    <a:pt x="16864" y="22463"/>
                    <a:pt x="17229" y="22266"/>
                    <a:pt x="17428" y="21914"/>
                  </a:cubicBezTo>
                  <a:lnTo>
                    <a:pt x="22353" y="13212"/>
                  </a:lnTo>
                  <a:lnTo>
                    <a:pt x="23693" y="11055"/>
                  </a:lnTo>
                  <a:lnTo>
                    <a:pt x="23525" y="10962"/>
                  </a:lnTo>
                  <a:lnTo>
                    <a:pt x="23678" y="10700"/>
                  </a:lnTo>
                  <a:lnTo>
                    <a:pt x="23229" y="10436"/>
                  </a:lnTo>
                  <a:lnTo>
                    <a:pt x="23371" y="10207"/>
                  </a:lnTo>
                  <a:lnTo>
                    <a:pt x="23942" y="10658"/>
                  </a:lnTo>
                  <a:lnTo>
                    <a:pt x="26226" y="8392"/>
                  </a:lnTo>
                  <a:lnTo>
                    <a:pt x="1691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3"/>
            <p:cNvSpPr/>
            <p:nvPr/>
          </p:nvSpPr>
          <p:spPr>
            <a:xfrm>
              <a:off x="2908150" y="2410950"/>
              <a:ext cx="105025" cy="185250"/>
            </a:xfrm>
            <a:custGeom>
              <a:avLst/>
              <a:gdLst/>
              <a:ahLst/>
              <a:cxnLst/>
              <a:rect l="l" t="t" r="r" b="b"/>
              <a:pathLst>
                <a:path w="4201" h="7410" extrusionOk="0">
                  <a:moveTo>
                    <a:pt x="3911" y="0"/>
                  </a:moveTo>
                  <a:lnTo>
                    <a:pt x="0" y="7410"/>
                  </a:lnTo>
                  <a:cubicBezTo>
                    <a:pt x="0" y="7410"/>
                    <a:pt x="3520" y="1264"/>
                    <a:pt x="4200" y="149"/>
                  </a:cubicBezTo>
                  <a:lnTo>
                    <a:pt x="391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1" name="Google Shape;1321;p53"/>
          <p:cNvGrpSpPr/>
          <p:nvPr/>
        </p:nvGrpSpPr>
        <p:grpSpPr>
          <a:xfrm>
            <a:off x="2865275" y="953550"/>
            <a:ext cx="786625" cy="337175"/>
            <a:chOff x="3389875" y="1324800"/>
            <a:chExt cx="786625" cy="337175"/>
          </a:xfrm>
        </p:grpSpPr>
        <p:sp>
          <p:nvSpPr>
            <p:cNvPr id="1322" name="Google Shape;1322;p53"/>
            <p:cNvSpPr/>
            <p:nvPr/>
          </p:nvSpPr>
          <p:spPr>
            <a:xfrm>
              <a:off x="3750125" y="1337700"/>
              <a:ext cx="205200" cy="147425"/>
            </a:xfrm>
            <a:custGeom>
              <a:avLst/>
              <a:gdLst/>
              <a:ahLst/>
              <a:cxnLst/>
              <a:rect l="l" t="t" r="r" b="b"/>
              <a:pathLst>
                <a:path w="8208" h="5897" extrusionOk="0">
                  <a:moveTo>
                    <a:pt x="5061" y="1"/>
                  </a:moveTo>
                  <a:cubicBezTo>
                    <a:pt x="3868" y="1"/>
                    <a:pt x="2235" y="1083"/>
                    <a:pt x="1" y="4190"/>
                  </a:cubicBezTo>
                  <a:lnTo>
                    <a:pt x="492" y="4448"/>
                  </a:lnTo>
                  <a:cubicBezTo>
                    <a:pt x="492" y="4448"/>
                    <a:pt x="2947" y="714"/>
                    <a:pt x="5063" y="714"/>
                  </a:cubicBezTo>
                  <a:cubicBezTo>
                    <a:pt x="6286" y="714"/>
                    <a:pt x="7396" y="1961"/>
                    <a:pt x="7854" y="5897"/>
                  </a:cubicBezTo>
                  <a:lnTo>
                    <a:pt x="8208" y="5705"/>
                  </a:lnTo>
                  <a:cubicBezTo>
                    <a:pt x="8208" y="5705"/>
                    <a:pt x="7798" y="1"/>
                    <a:pt x="50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3"/>
            <p:cNvSpPr/>
            <p:nvPr/>
          </p:nvSpPr>
          <p:spPr>
            <a:xfrm>
              <a:off x="3763800" y="1399575"/>
              <a:ext cx="47625" cy="29550"/>
            </a:xfrm>
            <a:custGeom>
              <a:avLst/>
              <a:gdLst/>
              <a:ahLst/>
              <a:cxnLst/>
              <a:rect l="l" t="t" r="r" b="b"/>
              <a:pathLst>
                <a:path w="1905" h="1182" extrusionOk="0">
                  <a:moveTo>
                    <a:pt x="245" y="0"/>
                  </a:moveTo>
                  <a:lnTo>
                    <a:pt x="1" y="823"/>
                  </a:lnTo>
                  <a:lnTo>
                    <a:pt x="1801" y="1181"/>
                  </a:lnTo>
                  <a:lnTo>
                    <a:pt x="1905" y="23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3"/>
            <p:cNvSpPr/>
            <p:nvPr/>
          </p:nvSpPr>
          <p:spPr>
            <a:xfrm>
              <a:off x="3917300" y="1435475"/>
              <a:ext cx="46450" cy="29225"/>
            </a:xfrm>
            <a:custGeom>
              <a:avLst/>
              <a:gdLst/>
              <a:ahLst/>
              <a:cxnLst/>
              <a:rect l="l" t="t" r="r" b="b"/>
              <a:pathLst>
                <a:path w="1858" h="1169" extrusionOk="0">
                  <a:moveTo>
                    <a:pt x="45" y="0"/>
                  </a:moveTo>
                  <a:lnTo>
                    <a:pt x="0" y="956"/>
                  </a:lnTo>
                  <a:lnTo>
                    <a:pt x="1811" y="1168"/>
                  </a:lnTo>
                  <a:lnTo>
                    <a:pt x="1857" y="21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3"/>
            <p:cNvSpPr/>
            <p:nvPr/>
          </p:nvSpPr>
          <p:spPr>
            <a:xfrm>
              <a:off x="3399450" y="1350050"/>
              <a:ext cx="758700" cy="297525"/>
            </a:xfrm>
            <a:custGeom>
              <a:avLst/>
              <a:gdLst/>
              <a:ahLst/>
              <a:cxnLst/>
              <a:rect l="l" t="t" r="r" b="b"/>
              <a:pathLst>
                <a:path w="30348" h="11901" extrusionOk="0">
                  <a:moveTo>
                    <a:pt x="0" y="0"/>
                  </a:moveTo>
                  <a:lnTo>
                    <a:pt x="1833" y="11900"/>
                  </a:lnTo>
                  <a:lnTo>
                    <a:pt x="30347" y="6433"/>
                  </a:lnTo>
                  <a:lnTo>
                    <a:pt x="30097" y="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3"/>
            <p:cNvSpPr/>
            <p:nvPr/>
          </p:nvSpPr>
          <p:spPr>
            <a:xfrm>
              <a:off x="3411800" y="1446225"/>
              <a:ext cx="747000" cy="97925"/>
            </a:xfrm>
            <a:custGeom>
              <a:avLst/>
              <a:gdLst/>
              <a:ahLst/>
              <a:cxnLst/>
              <a:rect l="l" t="t" r="r" b="b"/>
              <a:pathLst>
                <a:path w="29880" h="3917" extrusionOk="0">
                  <a:moveTo>
                    <a:pt x="0" y="1"/>
                  </a:moveTo>
                  <a:lnTo>
                    <a:pt x="746" y="3916"/>
                  </a:lnTo>
                  <a:lnTo>
                    <a:pt x="29879" y="1876"/>
                  </a:lnTo>
                  <a:lnTo>
                    <a:pt x="29826" y="13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3"/>
            <p:cNvSpPr/>
            <p:nvPr/>
          </p:nvSpPr>
          <p:spPr>
            <a:xfrm>
              <a:off x="4123250" y="1471600"/>
              <a:ext cx="43025" cy="59025"/>
            </a:xfrm>
            <a:custGeom>
              <a:avLst/>
              <a:gdLst/>
              <a:ahLst/>
              <a:cxnLst/>
              <a:rect l="l" t="t" r="r" b="b"/>
              <a:pathLst>
                <a:path w="1721" h="2361" extrusionOk="0">
                  <a:moveTo>
                    <a:pt x="1641" y="1"/>
                  </a:moveTo>
                  <a:lnTo>
                    <a:pt x="1" y="231"/>
                  </a:lnTo>
                  <a:lnTo>
                    <a:pt x="157" y="1981"/>
                  </a:lnTo>
                  <a:lnTo>
                    <a:pt x="1720" y="2360"/>
                  </a:lnTo>
                  <a:lnTo>
                    <a:pt x="16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3"/>
            <p:cNvSpPr/>
            <p:nvPr/>
          </p:nvSpPr>
          <p:spPr>
            <a:xfrm>
              <a:off x="4154300" y="1458725"/>
              <a:ext cx="22200" cy="82950"/>
            </a:xfrm>
            <a:custGeom>
              <a:avLst/>
              <a:gdLst/>
              <a:ahLst/>
              <a:cxnLst/>
              <a:rect l="l" t="t" r="r" b="b"/>
              <a:pathLst>
                <a:path w="888" h="3318" extrusionOk="0">
                  <a:moveTo>
                    <a:pt x="350" y="0"/>
                  </a:moveTo>
                  <a:cubicBezTo>
                    <a:pt x="338" y="0"/>
                    <a:pt x="326" y="1"/>
                    <a:pt x="315" y="3"/>
                  </a:cubicBezTo>
                  <a:lnTo>
                    <a:pt x="239" y="19"/>
                  </a:lnTo>
                  <a:cubicBezTo>
                    <a:pt x="93" y="48"/>
                    <a:pt x="0" y="248"/>
                    <a:pt x="24" y="487"/>
                  </a:cubicBezTo>
                  <a:lnTo>
                    <a:pt x="251" y="2849"/>
                  </a:lnTo>
                  <a:cubicBezTo>
                    <a:pt x="275" y="3090"/>
                    <a:pt x="411" y="3293"/>
                    <a:pt x="564" y="3315"/>
                  </a:cubicBezTo>
                  <a:lnTo>
                    <a:pt x="600" y="3316"/>
                  </a:lnTo>
                  <a:cubicBezTo>
                    <a:pt x="608" y="3317"/>
                    <a:pt x="616" y="3317"/>
                    <a:pt x="623" y="3317"/>
                  </a:cubicBezTo>
                  <a:cubicBezTo>
                    <a:pt x="697" y="3317"/>
                    <a:pt x="763" y="3275"/>
                    <a:pt x="812" y="3197"/>
                  </a:cubicBezTo>
                  <a:cubicBezTo>
                    <a:pt x="863" y="3111"/>
                    <a:pt x="888" y="2990"/>
                    <a:pt x="878" y="2861"/>
                  </a:cubicBezTo>
                  <a:lnTo>
                    <a:pt x="692" y="480"/>
                  </a:lnTo>
                  <a:cubicBezTo>
                    <a:pt x="680" y="344"/>
                    <a:pt x="634" y="212"/>
                    <a:pt x="561" y="122"/>
                  </a:cubicBezTo>
                  <a:cubicBezTo>
                    <a:pt x="499" y="43"/>
                    <a:pt x="424" y="0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3"/>
            <p:cNvSpPr/>
            <p:nvPr/>
          </p:nvSpPr>
          <p:spPr>
            <a:xfrm>
              <a:off x="3389875" y="1333200"/>
              <a:ext cx="64175" cy="328775"/>
            </a:xfrm>
            <a:custGeom>
              <a:avLst/>
              <a:gdLst/>
              <a:ahLst/>
              <a:cxnLst/>
              <a:rect l="l" t="t" r="r" b="b"/>
              <a:pathLst>
                <a:path w="2567" h="13151" extrusionOk="0">
                  <a:moveTo>
                    <a:pt x="350" y="1"/>
                  </a:moveTo>
                  <a:cubicBezTo>
                    <a:pt x="332" y="1"/>
                    <a:pt x="315" y="3"/>
                    <a:pt x="297" y="8"/>
                  </a:cubicBezTo>
                  <a:lnTo>
                    <a:pt x="221" y="33"/>
                  </a:lnTo>
                  <a:cubicBezTo>
                    <a:pt x="78" y="76"/>
                    <a:pt x="1" y="280"/>
                    <a:pt x="40" y="509"/>
                  </a:cubicBezTo>
                  <a:lnTo>
                    <a:pt x="1923" y="12728"/>
                  </a:lnTo>
                  <a:cubicBezTo>
                    <a:pt x="1962" y="12962"/>
                    <a:pt x="2111" y="13147"/>
                    <a:pt x="2267" y="13150"/>
                  </a:cubicBezTo>
                  <a:lnTo>
                    <a:pt x="2303" y="13150"/>
                  </a:lnTo>
                  <a:cubicBezTo>
                    <a:pt x="2307" y="13150"/>
                    <a:pt x="2312" y="13150"/>
                    <a:pt x="2316" y="13150"/>
                  </a:cubicBezTo>
                  <a:cubicBezTo>
                    <a:pt x="2395" y="13150"/>
                    <a:pt x="2461" y="13101"/>
                    <a:pt x="2505" y="13017"/>
                  </a:cubicBezTo>
                  <a:cubicBezTo>
                    <a:pt x="2552" y="12926"/>
                    <a:pt x="2566" y="12805"/>
                    <a:pt x="2548" y="12680"/>
                  </a:cubicBezTo>
                  <a:lnTo>
                    <a:pt x="704" y="436"/>
                  </a:lnTo>
                  <a:cubicBezTo>
                    <a:pt x="684" y="303"/>
                    <a:pt x="627" y="180"/>
                    <a:pt x="549" y="100"/>
                  </a:cubicBezTo>
                  <a:cubicBezTo>
                    <a:pt x="487" y="36"/>
                    <a:pt x="417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3"/>
            <p:cNvSpPr/>
            <p:nvPr/>
          </p:nvSpPr>
          <p:spPr>
            <a:xfrm>
              <a:off x="3414650" y="1489500"/>
              <a:ext cx="759875" cy="110900"/>
            </a:xfrm>
            <a:custGeom>
              <a:avLst/>
              <a:gdLst/>
              <a:ahLst/>
              <a:cxnLst/>
              <a:rect l="l" t="t" r="r" b="b"/>
              <a:pathLst>
                <a:path w="30395" h="4436" extrusionOk="0">
                  <a:moveTo>
                    <a:pt x="30366" y="1"/>
                  </a:moveTo>
                  <a:lnTo>
                    <a:pt x="1" y="419"/>
                  </a:lnTo>
                  <a:lnTo>
                    <a:pt x="668" y="4436"/>
                  </a:lnTo>
                  <a:lnTo>
                    <a:pt x="30395" y="360"/>
                  </a:lnTo>
                  <a:lnTo>
                    <a:pt x="3036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3"/>
            <p:cNvSpPr/>
            <p:nvPr/>
          </p:nvSpPr>
          <p:spPr>
            <a:xfrm>
              <a:off x="3870925" y="1511875"/>
              <a:ext cx="144350" cy="33775"/>
            </a:xfrm>
            <a:custGeom>
              <a:avLst/>
              <a:gdLst/>
              <a:ahLst/>
              <a:cxnLst/>
              <a:rect l="l" t="t" r="r" b="b"/>
              <a:pathLst>
                <a:path w="5774" h="1351" extrusionOk="0">
                  <a:moveTo>
                    <a:pt x="5744" y="0"/>
                  </a:moveTo>
                  <a:lnTo>
                    <a:pt x="0" y="742"/>
                  </a:lnTo>
                  <a:lnTo>
                    <a:pt x="66" y="1350"/>
                  </a:lnTo>
                  <a:lnTo>
                    <a:pt x="5774" y="363"/>
                  </a:lnTo>
                  <a:lnTo>
                    <a:pt x="574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3"/>
            <p:cNvSpPr/>
            <p:nvPr/>
          </p:nvSpPr>
          <p:spPr>
            <a:xfrm>
              <a:off x="3408575" y="1351725"/>
              <a:ext cx="68775" cy="294375"/>
            </a:xfrm>
            <a:custGeom>
              <a:avLst/>
              <a:gdLst/>
              <a:ahLst/>
              <a:cxnLst/>
              <a:rect l="l" t="t" r="r" b="b"/>
              <a:pathLst>
                <a:path w="2751" h="11775" extrusionOk="0">
                  <a:moveTo>
                    <a:pt x="0" y="0"/>
                  </a:moveTo>
                  <a:lnTo>
                    <a:pt x="1775" y="11775"/>
                  </a:lnTo>
                  <a:lnTo>
                    <a:pt x="2750" y="11589"/>
                  </a:lnTo>
                  <a:lnTo>
                    <a:pt x="418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3"/>
            <p:cNvSpPr/>
            <p:nvPr/>
          </p:nvSpPr>
          <p:spPr>
            <a:xfrm>
              <a:off x="4160625" y="1499350"/>
              <a:ext cx="11400" cy="9900"/>
            </a:xfrm>
            <a:custGeom>
              <a:avLst/>
              <a:gdLst/>
              <a:ahLst/>
              <a:cxnLst/>
              <a:rect l="l" t="t" r="r" b="b"/>
              <a:pathLst>
                <a:path w="456" h="396" extrusionOk="0">
                  <a:moveTo>
                    <a:pt x="0" y="0"/>
                  </a:moveTo>
                  <a:lnTo>
                    <a:pt x="25" y="395"/>
                  </a:lnTo>
                  <a:lnTo>
                    <a:pt x="456" y="395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3"/>
            <p:cNvSpPr/>
            <p:nvPr/>
          </p:nvSpPr>
          <p:spPr>
            <a:xfrm>
              <a:off x="3474950" y="1412625"/>
              <a:ext cx="43700" cy="68525"/>
            </a:xfrm>
            <a:custGeom>
              <a:avLst/>
              <a:gdLst/>
              <a:ahLst/>
              <a:cxnLst/>
              <a:rect l="l" t="t" r="r" b="b"/>
              <a:pathLst>
                <a:path w="1748" h="2741" extrusionOk="0">
                  <a:moveTo>
                    <a:pt x="1" y="1"/>
                  </a:moveTo>
                  <a:lnTo>
                    <a:pt x="1" y="1"/>
                  </a:lnTo>
                  <a:cubicBezTo>
                    <a:pt x="108" y="645"/>
                    <a:pt x="1747" y="2741"/>
                    <a:pt x="1747" y="274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3"/>
            <p:cNvSpPr/>
            <p:nvPr/>
          </p:nvSpPr>
          <p:spPr>
            <a:xfrm>
              <a:off x="3725500" y="1528775"/>
              <a:ext cx="18400" cy="54450"/>
            </a:xfrm>
            <a:custGeom>
              <a:avLst/>
              <a:gdLst/>
              <a:ahLst/>
              <a:cxnLst/>
              <a:rect l="l" t="t" r="r" b="b"/>
              <a:pathLst>
                <a:path w="736" h="2178" extrusionOk="0">
                  <a:moveTo>
                    <a:pt x="735" y="0"/>
                  </a:moveTo>
                  <a:cubicBezTo>
                    <a:pt x="436" y="262"/>
                    <a:pt x="1" y="2177"/>
                    <a:pt x="1" y="2177"/>
                  </a:cubicBezTo>
                  <a:lnTo>
                    <a:pt x="73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3"/>
            <p:cNvSpPr/>
            <p:nvPr/>
          </p:nvSpPr>
          <p:spPr>
            <a:xfrm>
              <a:off x="3806500" y="1324825"/>
              <a:ext cx="148125" cy="80850"/>
            </a:xfrm>
            <a:custGeom>
              <a:avLst/>
              <a:gdLst/>
              <a:ahLst/>
              <a:cxnLst/>
              <a:rect l="l" t="t" r="r" b="b"/>
              <a:pathLst>
                <a:path w="5925" h="3234" extrusionOk="0">
                  <a:moveTo>
                    <a:pt x="2899" y="0"/>
                  </a:moveTo>
                  <a:cubicBezTo>
                    <a:pt x="2100" y="0"/>
                    <a:pt x="1144" y="413"/>
                    <a:pt x="0" y="1463"/>
                  </a:cubicBezTo>
                  <a:lnTo>
                    <a:pt x="938" y="2601"/>
                  </a:lnTo>
                  <a:cubicBezTo>
                    <a:pt x="1662" y="2001"/>
                    <a:pt x="2290" y="1719"/>
                    <a:pt x="2823" y="1719"/>
                  </a:cubicBezTo>
                  <a:cubicBezTo>
                    <a:pt x="3557" y="1719"/>
                    <a:pt x="4110" y="2254"/>
                    <a:pt x="4484" y="3234"/>
                  </a:cubicBezTo>
                  <a:lnTo>
                    <a:pt x="5924" y="2740"/>
                  </a:lnTo>
                  <a:cubicBezTo>
                    <a:pt x="5294" y="1364"/>
                    <a:pt x="4353" y="0"/>
                    <a:pt x="28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3"/>
            <p:cNvSpPr/>
            <p:nvPr/>
          </p:nvSpPr>
          <p:spPr>
            <a:xfrm>
              <a:off x="3824075" y="1357475"/>
              <a:ext cx="104050" cy="48200"/>
            </a:xfrm>
            <a:custGeom>
              <a:avLst/>
              <a:gdLst/>
              <a:ahLst/>
              <a:cxnLst/>
              <a:rect l="l" t="t" r="r" b="b"/>
              <a:pathLst>
                <a:path w="4162" h="1928" extrusionOk="0">
                  <a:moveTo>
                    <a:pt x="2108" y="0"/>
                  </a:moveTo>
                  <a:cubicBezTo>
                    <a:pt x="1460" y="0"/>
                    <a:pt x="737" y="329"/>
                    <a:pt x="0" y="987"/>
                  </a:cubicBezTo>
                  <a:lnTo>
                    <a:pt x="235" y="1295"/>
                  </a:lnTo>
                  <a:cubicBezTo>
                    <a:pt x="959" y="695"/>
                    <a:pt x="1587" y="413"/>
                    <a:pt x="2120" y="413"/>
                  </a:cubicBezTo>
                  <a:cubicBezTo>
                    <a:pt x="2854" y="413"/>
                    <a:pt x="3407" y="948"/>
                    <a:pt x="3781" y="1928"/>
                  </a:cubicBezTo>
                  <a:lnTo>
                    <a:pt x="4162" y="1812"/>
                  </a:lnTo>
                  <a:cubicBezTo>
                    <a:pt x="3721" y="604"/>
                    <a:pt x="2984" y="0"/>
                    <a:pt x="210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3"/>
            <p:cNvSpPr/>
            <p:nvPr/>
          </p:nvSpPr>
          <p:spPr>
            <a:xfrm>
              <a:off x="3806500" y="1324800"/>
              <a:ext cx="148125" cy="72675"/>
            </a:xfrm>
            <a:custGeom>
              <a:avLst/>
              <a:gdLst/>
              <a:ahLst/>
              <a:cxnLst/>
              <a:rect l="l" t="t" r="r" b="b"/>
              <a:pathLst>
                <a:path w="5925" h="2907" extrusionOk="0">
                  <a:moveTo>
                    <a:pt x="2899" y="1"/>
                  </a:moveTo>
                  <a:cubicBezTo>
                    <a:pt x="2099" y="1"/>
                    <a:pt x="1144" y="413"/>
                    <a:pt x="0" y="1462"/>
                  </a:cubicBezTo>
                  <a:lnTo>
                    <a:pt x="380" y="1923"/>
                  </a:lnTo>
                  <a:cubicBezTo>
                    <a:pt x="1306" y="1189"/>
                    <a:pt x="2099" y="890"/>
                    <a:pt x="2779" y="890"/>
                  </a:cubicBezTo>
                  <a:cubicBezTo>
                    <a:pt x="3977" y="890"/>
                    <a:pt x="4826" y="1813"/>
                    <a:pt x="5440" y="2907"/>
                  </a:cubicBezTo>
                  <a:lnTo>
                    <a:pt x="5924" y="2741"/>
                  </a:lnTo>
                  <a:cubicBezTo>
                    <a:pt x="5294" y="1365"/>
                    <a:pt x="4353" y="1"/>
                    <a:pt x="2899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3"/>
            <p:cNvSpPr/>
            <p:nvPr/>
          </p:nvSpPr>
          <p:spPr>
            <a:xfrm>
              <a:off x="4123250" y="1472900"/>
              <a:ext cx="37300" cy="56725"/>
            </a:xfrm>
            <a:custGeom>
              <a:avLst/>
              <a:gdLst/>
              <a:ahLst/>
              <a:cxnLst/>
              <a:rect l="l" t="t" r="r" b="b"/>
              <a:pathLst>
                <a:path w="1492" h="2269" extrusionOk="0">
                  <a:moveTo>
                    <a:pt x="1272" y="0"/>
                  </a:moveTo>
                  <a:lnTo>
                    <a:pt x="1" y="179"/>
                  </a:lnTo>
                  <a:lnTo>
                    <a:pt x="1153" y="2206"/>
                  </a:lnTo>
                  <a:lnTo>
                    <a:pt x="1491" y="2268"/>
                  </a:lnTo>
                  <a:lnTo>
                    <a:pt x="127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3"/>
            <p:cNvSpPr/>
            <p:nvPr/>
          </p:nvSpPr>
          <p:spPr>
            <a:xfrm>
              <a:off x="3435225" y="1592250"/>
              <a:ext cx="10550" cy="11800"/>
            </a:xfrm>
            <a:custGeom>
              <a:avLst/>
              <a:gdLst/>
              <a:ahLst/>
              <a:cxnLst/>
              <a:rect l="l" t="t" r="r" b="b"/>
              <a:pathLst>
                <a:path w="422" h="472" extrusionOk="0">
                  <a:moveTo>
                    <a:pt x="397" y="1"/>
                  </a:moveTo>
                  <a:lnTo>
                    <a:pt x="1" y="81"/>
                  </a:lnTo>
                  <a:lnTo>
                    <a:pt x="24" y="472"/>
                  </a:lnTo>
                  <a:lnTo>
                    <a:pt x="422" y="393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3"/>
            <p:cNvSpPr/>
            <p:nvPr/>
          </p:nvSpPr>
          <p:spPr>
            <a:xfrm>
              <a:off x="3799150" y="1350050"/>
              <a:ext cx="40300" cy="44925"/>
            </a:xfrm>
            <a:custGeom>
              <a:avLst/>
              <a:gdLst/>
              <a:ahLst/>
              <a:cxnLst/>
              <a:rect l="l" t="t" r="r" b="b"/>
              <a:pathLst>
                <a:path w="1612" h="1797" extrusionOk="0">
                  <a:moveTo>
                    <a:pt x="387" y="0"/>
                  </a:moveTo>
                  <a:lnTo>
                    <a:pt x="1" y="322"/>
                  </a:lnTo>
                  <a:lnTo>
                    <a:pt x="1222" y="1797"/>
                  </a:lnTo>
                  <a:lnTo>
                    <a:pt x="1611" y="1474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3"/>
            <p:cNvSpPr/>
            <p:nvPr/>
          </p:nvSpPr>
          <p:spPr>
            <a:xfrm>
              <a:off x="3910925" y="1385550"/>
              <a:ext cx="49500" cy="27325"/>
            </a:xfrm>
            <a:custGeom>
              <a:avLst/>
              <a:gdLst/>
              <a:ahLst/>
              <a:cxnLst/>
              <a:rect l="l" t="t" r="r" b="b"/>
              <a:pathLst>
                <a:path w="1980" h="1093" extrusionOk="0">
                  <a:moveTo>
                    <a:pt x="1816" y="0"/>
                  </a:moveTo>
                  <a:lnTo>
                    <a:pt x="1" y="617"/>
                  </a:lnTo>
                  <a:lnTo>
                    <a:pt x="164" y="1092"/>
                  </a:lnTo>
                  <a:lnTo>
                    <a:pt x="1979" y="475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53"/>
          <p:cNvGrpSpPr/>
          <p:nvPr/>
        </p:nvGrpSpPr>
        <p:grpSpPr>
          <a:xfrm>
            <a:off x="1108475" y="851850"/>
            <a:ext cx="919500" cy="703975"/>
            <a:chOff x="2028525" y="1077825"/>
            <a:chExt cx="919500" cy="703975"/>
          </a:xfrm>
        </p:grpSpPr>
        <p:sp>
          <p:nvSpPr>
            <p:cNvPr id="1344" name="Google Shape;1344;p53"/>
            <p:cNvSpPr/>
            <p:nvPr/>
          </p:nvSpPr>
          <p:spPr>
            <a:xfrm>
              <a:off x="2261075" y="1143925"/>
              <a:ext cx="404050" cy="160650"/>
            </a:xfrm>
            <a:custGeom>
              <a:avLst/>
              <a:gdLst/>
              <a:ahLst/>
              <a:cxnLst/>
              <a:rect l="l" t="t" r="r" b="b"/>
              <a:pathLst>
                <a:path w="16162" h="6426" extrusionOk="0">
                  <a:moveTo>
                    <a:pt x="11603" y="0"/>
                  </a:moveTo>
                  <a:cubicBezTo>
                    <a:pt x="8172" y="0"/>
                    <a:pt x="4964" y="4333"/>
                    <a:pt x="1" y="6237"/>
                  </a:cubicBezTo>
                  <a:lnTo>
                    <a:pt x="64" y="6426"/>
                  </a:lnTo>
                  <a:cubicBezTo>
                    <a:pt x="1604" y="5726"/>
                    <a:pt x="3185" y="4855"/>
                    <a:pt x="5551" y="3170"/>
                  </a:cubicBezTo>
                  <a:cubicBezTo>
                    <a:pt x="8655" y="962"/>
                    <a:pt x="10444" y="211"/>
                    <a:pt x="11703" y="211"/>
                  </a:cubicBezTo>
                  <a:cubicBezTo>
                    <a:pt x="13503" y="211"/>
                    <a:pt x="14223" y="1746"/>
                    <a:pt x="16162" y="2759"/>
                  </a:cubicBezTo>
                  <a:cubicBezTo>
                    <a:pt x="14507" y="756"/>
                    <a:pt x="13036" y="0"/>
                    <a:pt x="1160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3"/>
            <p:cNvSpPr/>
            <p:nvPr/>
          </p:nvSpPr>
          <p:spPr>
            <a:xfrm>
              <a:off x="2256225" y="1143575"/>
              <a:ext cx="404025" cy="160675"/>
            </a:xfrm>
            <a:custGeom>
              <a:avLst/>
              <a:gdLst/>
              <a:ahLst/>
              <a:cxnLst/>
              <a:rect l="l" t="t" r="r" b="b"/>
              <a:pathLst>
                <a:path w="16161" h="6427" extrusionOk="0">
                  <a:moveTo>
                    <a:pt x="11601" y="0"/>
                  </a:moveTo>
                  <a:cubicBezTo>
                    <a:pt x="8171" y="0"/>
                    <a:pt x="4963" y="4333"/>
                    <a:pt x="0" y="6238"/>
                  </a:cubicBezTo>
                  <a:lnTo>
                    <a:pt x="63" y="6427"/>
                  </a:lnTo>
                  <a:cubicBezTo>
                    <a:pt x="1604" y="5728"/>
                    <a:pt x="3184" y="4856"/>
                    <a:pt x="5549" y="3174"/>
                  </a:cubicBezTo>
                  <a:cubicBezTo>
                    <a:pt x="8654" y="966"/>
                    <a:pt x="10442" y="214"/>
                    <a:pt x="11702" y="214"/>
                  </a:cubicBezTo>
                  <a:cubicBezTo>
                    <a:pt x="13503" y="214"/>
                    <a:pt x="14223" y="1750"/>
                    <a:pt x="16161" y="2762"/>
                  </a:cubicBezTo>
                  <a:cubicBezTo>
                    <a:pt x="14506" y="757"/>
                    <a:pt x="13034" y="0"/>
                    <a:pt x="11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3"/>
            <p:cNvSpPr/>
            <p:nvPr/>
          </p:nvSpPr>
          <p:spPr>
            <a:xfrm>
              <a:off x="2729700" y="1370900"/>
              <a:ext cx="92750" cy="108600"/>
            </a:xfrm>
            <a:custGeom>
              <a:avLst/>
              <a:gdLst/>
              <a:ahLst/>
              <a:cxnLst/>
              <a:rect l="l" t="t" r="r" b="b"/>
              <a:pathLst>
                <a:path w="3710" h="4344" extrusionOk="0">
                  <a:moveTo>
                    <a:pt x="2476" y="1"/>
                  </a:moveTo>
                  <a:lnTo>
                    <a:pt x="0" y="1174"/>
                  </a:lnTo>
                  <a:lnTo>
                    <a:pt x="937" y="4344"/>
                  </a:lnTo>
                  <a:lnTo>
                    <a:pt x="3710" y="3146"/>
                  </a:lnTo>
                  <a:lnTo>
                    <a:pt x="24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3"/>
            <p:cNvSpPr/>
            <p:nvPr/>
          </p:nvSpPr>
          <p:spPr>
            <a:xfrm>
              <a:off x="2729550" y="1370900"/>
              <a:ext cx="73850" cy="60475"/>
            </a:xfrm>
            <a:custGeom>
              <a:avLst/>
              <a:gdLst/>
              <a:ahLst/>
              <a:cxnLst/>
              <a:rect l="l" t="t" r="r" b="b"/>
              <a:pathLst>
                <a:path w="2954" h="2419" extrusionOk="0">
                  <a:moveTo>
                    <a:pt x="2482" y="1"/>
                  </a:moveTo>
                  <a:lnTo>
                    <a:pt x="1" y="1163"/>
                  </a:lnTo>
                  <a:lnTo>
                    <a:pt x="121" y="2418"/>
                  </a:lnTo>
                  <a:lnTo>
                    <a:pt x="2954" y="1104"/>
                  </a:lnTo>
                  <a:lnTo>
                    <a:pt x="248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3"/>
            <p:cNvSpPr/>
            <p:nvPr/>
          </p:nvSpPr>
          <p:spPr>
            <a:xfrm>
              <a:off x="2755275" y="1428950"/>
              <a:ext cx="71100" cy="52050"/>
            </a:xfrm>
            <a:custGeom>
              <a:avLst/>
              <a:gdLst/>
              <a:ahLst/>
              <a:cxnLst/>
              <a:rect l="l" t="t" r="r" b="b"/>
              <a:pathLst>
                <a:path w="2844" h="2082" extrusionOk="0">
                  <a:moveTo>
                    <a:pt x="2505" y="1"/>
                  </a:moveTo>
                  <a:lnTo>
                    <a:pt x="14" y="1139"/>
                  </a:lnTo>
                  <a:lnTo>
                    <a:pt x="1" y="2082"/>
                  </a:lnTo>
                  <a:lnTo>
                    <a:pt x="2844" y="795"/>
                  </a:lnTo>
                  <a:lnTo>
                    <a:pt x="250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3"/>
            <p:cNvSpPr/>
            <p:nvPr/>
          </p:nvSpPr>
          <p:spPr>
            <a:xfrm>
              <a:off x="2699600" y="1355050"/>
              <a:ext cx="112650" cy="186300"/>
            </a:xfrm>
            <a:custGeom>
              <a:avLst/>
              <a:gdLst/>
              <a:ahLst/>
              <a:cxnLst/>
              <a:rect l="l" t="t" r="r" b="b"/>
              <a:pathLst>
                <a:path w="4506" h="7452" extrusionOk="0">
                  <a:moveTo>
                    <a:pt x="1804" y="0"/>
                  </a:moveTo>
                  <a:lnTo>
                    <a:pt x="1" y="1023"/>
                  </a:lnTo>
                  <a:lnTo>
                    <a:pt x="2426" y="7452"/>
                  </a:lnTo>
                  <a:lnTo>
                    <a:pt x="4506" y="6533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3"/>
            <p:cNvSpPr/>
            <p:nvPr/>
          </p:nvSpPr>
          <p:spPr>
            <a:xfrm>
              <a:off x="2726950" y="1423650"/>
              <a:ext cx="74675" cy="99200"/>
            </a:xfrm>
            <a:custGeom>
              <a:avLst/>
              <a:gdLst/>
              <a:ahLst/>
              <a:cxnLst/>
              <a:rect l="l" t="t" r="r" b="b"/>
              <a:pathLst>
                <a:path w="2987" h="3968" extrusionOk="0">
                  <a:moveTo>
                    <a:pt x="1835" y="1"/>
                  </a:moveTo>
                  <a:lnTo>
                    <a:pt x="0" y="870"/>
                  </a:lnTo>
                  <a:lnTo>
                    <a:pt x="735" y="3967"/>
                  </a:lnTo>
                  <a:lnTo>
                    <a:pt x="2986" y="279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3"/>
            <p:cNvSpPr/>
            <p:nvPr/>
          </p:nvSpPr>
          <p:spPr>
            <a:xfrm>
              <a:off x="2698250" y="1355050"/>
              <a:ext cx="74950" cy="91750"/>
            </a:xfrm>
            <a:custGeom>
              <a:avLst/>
              <a:gdLst/>
              <a:ahLst/>
              <a:cxnLst/>
              <a:rect l="l" t="t" r="r" b="b"/>
              <a:pathLst>
                <a:path w="2998" h="3670" extrusionOk="0">
                  <a:moveTo>
                    <a:pt x="1858" y="0"/>
                  </a:moveTo>
                  <a:lnTo>
                    <a:pt x="0" y="898"/>
                  </a:lnTo>
                  <a:lnTo>
                    <a:pt x="869" y="3669"/>
                  </a:lnTo>
                  <a:lnTo>
                    <a:pt x="2998" y="2748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3"/>
            <p:cNvSpPr/>
            <p:nvPr/>
          </p:nvSpPr>
          <p:spPr>
            <a:xfrm>
              <a:off x="2572950" y="1200225"/>
              <a:ext cx="103225" cy="169050"/>
            </a:xfrm>
            <a:custGeom>
              <a:avLst/>
              <a:gdLst/>
              <a:ahLst/>
              <a:cxnLst/>
              <a:rect l="l" t="t" r="r" b="b"/>
              <a:pathLst>
                <a:path w="4129" h="6762" extrusionOk="0">
                  <a:moveTo>
                    <a:pt x="864" y="1"/>
                  </a:moveTo>
                  <a:lnTo>
                    <a:pt x="0" y="172"/>
                  </a:lnTo>
                  <a:lnTo>
                    <a:pt x="2103" y="6762"/>
                  </a:lnTo>
                  <a:lnTo>
                    <a:pt x="4129" y="6255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3"/>
            <p:cNvSpPr/>
            <p:nvPr/>
          </p:nvSpPr>
          <p:spPr>
            <a:xfrm>
              <a:off x="2473275" y="1134675"/>
              <a:ext cx="233675" cy="182850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2" y="1"/>
                  </a:moveTo>
                  <a:cubicBezTo>
                    <a:pt x="4611" y="1"/>
                    <a:pt x="4123" y="70"/>
                    <a:pt x="3637" y="216"/>
                  </a:cubicBezTo>
                  <a:cubicBezTo>
                    <a:pt x="1370" y="898"/>
                    <a:pt x="0" y="2992"/>
                    <a:pt x="573" y="4892"/>
                  </a:cubicBezTo>
                  <a:cubicBezTo>
                    <a:pt x="1023" y="6384"/>
                    <a:pt x="2537" y="7314"/>
                    <a:pt x="4263" y="7314"/>
                  </a:cubicBezTo>
                  <a:cubicBezTo>
                    <a:pt x="4736" y="7314"/>
                    <a:pt x="5224" y="7244"/>
                    <a:pt x="5711" y="7098"/>
                  </a:cubicBezTo>
                  <a:cubicBezTo>
                    <a:pt x="7976" y="6416"/>
                    <a:pt x="9347" y="4323"/>
                    <a:pt x="8774" y="2422"/>
                  </a:cubicBezTo>
                  <a:cubicBezTo>
                    <a:pt x="8325" y="930"/>
                    <a:pt x="6810" y="1"/>
                    <a:pt x="5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3"/>
            <p:cNvSpPr/>
            <p:nvPr/>
          </p:nvSpPr>
          <p:spPr>
            <a:xfrm>
              <a:off x="2469125" y="1127650"/>
              <a:ext cx="233675" cy="182850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4" y="0"/>
                  </a:moveTo>
                  <a:cubicBezTo>
                    <a:pt x="4611" y="0"/>
                    <a:pt x="4123" y="70"/>
                    <a:pt x="3637" y="217"/>
                  </a:cubicBezTo>
                  <a:cubicBezTo>
                    <a:pt x="1370" y="898"/>
                    <a:pt x="0" y="2991"/>
                    <a:pt x="573" y="4892"/>
                  </a:cubicBezTo>
                  <a:cubicBezTo>
                    <a:pt x="1023" y="6384"/>
                    <a:pt x="2538" y="7314"/>
                    <a:pt x="4265" y="7314"/>
                  </a:cubicBezTo>
                  <a:cubicBezTo>
                    <a:pt x="4737" y="7314"/>
                    <a:pt x="5225" y="7244"/>
                    <a:pt x="5711" y="7098"/>
                  </a:cubicBezTo>
                  <a:cubicBezTo>
                    <a:pt x="7974" y="6418"/>
                    <a:pt x="9347" y="4325"/>
                    <a:pt x="8774" y="2423"/>
                  </a:cubicBezTo>
                  <a:cubicBezTo>
                    <a:pt x="8325" y="930"/>
                    <a:pt x="6810" y="0"/>
                    <a:pt x="50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3"/>
            <p:cNvSpPr/>
            <p:nvPr/>
          </p:nvSpPr>
          <p:spPr>
            <a:xfrm>
              <a:off x="2476775" y="1156900"/>
              <a:ext cx="226025" cy="153650"/>
            </a:xfrm>
            <a:custGeom>
              <a:avLst/>
              <a:gdLst/>
              <a:ahLst/>
              <a:cxnLst/>
              <a:rect l="l" t="t" r="r" b="b"/>
              <a:pathLst>
                <a:path w="9041" h="6146" extrusionOk="0">
                  <a:moveTo>
                    <a:pt x="7728" y="0"/>
                  </a:moveTo>
                  <a:cubicBezTo>
                    <a:pt x="7190" y="929"/>
                    <a:pt x="6237" y="1702"/>
                    <a:pt x="5021" y="2069"/>
                  </a:cubicBezTo>
                  <a:cubicBezTo>
                    <a:pt x="4536" y="2215"/>
                    <a:pt x="4049" y="2284"/>
                    <a:pt x="3577" y="2284"/>
                  </a:cubicBezTo>
                  <a:cubicBezTo>
                    <a:pt x="2407" y="2284"/>
                    <a:pt x="1334" y="1857"/>
                    <a:pt x="623" y="1117"/>
                  </a:cubicBezTo>
                  <a:cubicBezTo>
                    <a:pt x="158" y="1920"/>
                    <a:pt x="1" y="2842"/>
                    <a:pt x="267" y="3723"/>
                  </a:cubicBezTo>
                  <a:cubicBezTo>
                    <a:pt x="717" y="5216"/>
                    <a:pt x="2231" y="6146"/>
                    <a:pt x="3957" y="6146"/>
                  </a:cubicBezTo>
                  <a:cubicBezTo>
                    <a:pt x="4430" y="6146"/>
                    <a:pt x="4918" y="6076"/>
                    <a:pt x="5405" y="5929"/>
                  </a:cubicBezTo>
                  <a:cubicBezTo>
                    <a:pt x="7670" y="5248"/>
                    <a:pt x="9041" y="3154"/>
                    <a:pt x="8468" y="1254"/>
                  </a:cubicBezTo>
                  <a:cubicBezTo>
                    <a:pt x="8322" y="773"/>
                    <a:pt x="8067" y="351"/>
                    <a:pt x="7728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3"/>
            <p:cNvSpPr/>
            <p:nvPr/>
          </p:nvSpPr>
          <p:spPr>
            <a:xfrm>
              <a:off x="2509275" y="1127650"/>
              <a:ext cx="191750" cy="169450"/>
            </a:xfrm>
            <a:custGeom>
              <a:avLst/>
              <a:gdLst/>
              <a:ahLst/>
              <a:cxnLst/>
              <a:rect l="l" t="t" r="r" b="b"/>
              <a:pathLst>
                <a:path w="7670" h="6778" extrusionOk="0">
                  <a:moveTo>
                    <a:pt x="3478" y="0"/>
                  </a:moveTo>
                  <a:cubicBezTo>
                    <a:pt x="3005" y="0"/>
                    <a:pt x="2517" y="70"/>
                    <a:pt x="2031" y="217"/>
                  </a:cubicBezTo>
                  <a:cubicBezTo>
                    <a:pt x="1223" y="460"/>
                    <a:pt x="533" y="884"/>
                    <a:pt x="1" y="1412"/>
                  </a:cubicBezTo>
                  <a:cubicBezTo>
                    <a:pt x="255" y="1285"/>
                    <a:pt x="526" y="1177"/>
                    <a:pt x="808" y="1091"/>
                  </a:cubicBezTo>
                  <a:cubicBezTo>
                    <a:pt x="1294" y="945"/>
                    <a:pt x="1781" y="876"/>
                    <a:pt x="2253" y="876"/>
                  </a:cubicBezTo>
                  <a:cubicBezTo>
                    <a:pt x="3979" y="876"/>
                    <a:pt x="5496" y="1805"/>
                    <a:pt x="5946" y="3297"/>
                  </a:cubicBezTo>
                  <a:cubicBezTo>
                    <a:pt x="6314" y="4521"/>
                    <a:pt x="5874" y="5823"/>
                    <a:pt x="4911" y="6777"/>
                  </a:cubicBezTo>
                  <a:cubicBezTo>
                    <a:pt x="6682" y="5894"/>
                    <a:pt x="7669" y="4085"/>
                    <a:pt x="7168" y="2421"/>
                  </a:cubicBezTo>
                  <a:cubicBezTo>
                    <a:pt x="6719" y="930"/>
                    <a:pt x="5204" y="0"/>
                    <a:pt x="347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3"/>
            <p:cNvSpPr/>
            <p:nvPr/>
          </p:nvSpPr>
          <p:spPr>
            <a:xfrm>
              <a:off x="2519050" y="1186325"/>
              <a:ext cx="127775" cy="100050"/>
            </a:xfrm>
            <a:custGeom>
              <a:avLst/>
              <a:gdLst/>
              <a:ahLst/>
              <a:cxnLst/>
              <a:rect l="l" t="t" r="r" b="b"/>
              <a:pathLst>
                <a:path w="5111" h="4002" extrusionOk="0">
                  <a:moveTo>
                    <a:pt x="2781" y="0"/>
                  </a:moveTo>
                  <a:cubicBezTo>
                    <a:pt x="2522" y="0"/>
                    <a:pt x="2255" y="38"/>
                    <a:pt x="1989" y="119"/>
                  </a:cubicBezTo>
                  <a:cubicBezTo>
                    <a:pt x="751" y="491"/>
                    <a:pt x="0" y="1636"/>
                    <a:pt x="314" y="2675"/>
                  </a:cubicBezTo>
                  <a:cubicBezTo>
                    <a:pt x="559" y="3492"/>
                    <a:pt x="1389" y="4001"/>
                    <a:pt x="2334" y="4001"/>
                  </a:cubicBezTo>
                  <a:cubicBezTo>
                    <a:pt x="2591" y="4001"/>
                    <a:pt x="2857" y="3963"/>
                    <a:pt x="3123" y="3884"/>
                  </a:cubicBezTo>
                  <a:cubicBezTo>
                    <a:pt x="4361" y="3507"/>
                    <a:pt x="5111" y="2365"/>
                    <a:pt x="4797" y="1324"/>
                  </a:cubicBezTo>
                  <a:cubicBezTo>
                    <a:pt x="4551" y="508"/>
                    <a:pt x="3724" y="0"/>
                    <a:pt x="278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3"/>
            <p:cNvSpPr/>
            <p:nvPr/>
          </p:nvSpPr>
          <p:spPr>
            <a:xfrm>
              <a:off x="2120250" y="1387875"/>
              <a:ext cx="286950" cy="372750"/>
            </a:xfrm>
            <a:custGeom>
              <a:avLst/>
              <a:gdLst/>
              <a:ahLst/>
              <a:cxnLst/>
              <a:rect l="l" t="t" r="r" b="b"/>
              <a:pathLst>
                <a:path w="11478" h="14910" extrusionOk="0">
                  <a:moveTo>
                    <a:pt x="476" y="0"/>
                  </a:moveTo>
                  <a:lnTo>
                    <a:pt x="1" y="216"/>
                  </a:lnTo>
                  <a:cubicBezTo>
                    <a:pt x="84" y="7079"/>
                    <a:pt x="8722" y="10562"/>
                    <a:pt x="11477" y="14910"/>
                  </a:cubicBezTo>
                  <a:cubicBezTo>
                    <a:pt x="11291" y="13352"/>
                    <a:pt x="10447" y="13079"/>
                    <a:pt x="4367" y="7795"/>
                  </a:cubicBezTo>
                  <a:cubicBezTo>
                    <a:pt x="1223" y="5063"/>
                    <a:pt x="449" y="2278"/>
                    <a:pt x="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3"/>
            <p:cNvSpPr/>
            <p:nvPr/>
          </p:nvSpPr>
          <p:spPr>
            <a:xfrm>
              <a:off x="2206050" y="1377525"/>
              <a:ext cx="147725" cy="167575"/>
            </a:xfrm>
            <a:custGeom>
              <a:avLst/>
              <a:gdLst/>
              <a:ahLst/>
              <a:cxnLst/>
              <a:rect l="l" t="t" r="r" b="b"/>
              <a:pathLst>
                <a:path w="5909" h="6703" extrusionOk="0">
                  <a:moveTo>
                    <a:pt x="849" y="0"/>
                  </a:moveTo>
                  <a:lnTo>
                    <a:pt x="0" y="154"/>
                  </a:lnTo>
                  <a:lnTo>
                    <a:pt x="3004" y="6703"/>
                  </a:lnTo>
                  <a:lnTo>
                    <a:pt x="5908" y="5160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3"/>
            <p:cNvSpPr/>
            <p:nvPr/>
          </p:nvSpPr>
          <p:spPr>
            <a:xfrm>
              <a:off x="2343150" y="1671025"/>
              <a:ext cx="140825" cy="110775"/>
            </a:xfrm>
            <a:custGeom>
              <a:avLst/>
              <a:gdLst/>
              <a:ahLst/>
              <a:cxnLst/>
              <a:rect l="l" t="t" r="r" b="b"/>
              <a:pathLst>
                <a:path w="5633" h="4431" extrusionOk="0">
                  <a:moveTo>
                    <a:pt x="2584" y="0"/>
                  </a:moveTo>
                  <a:lnTo>
                    <a:pt x="0" y="1468"/>
                  </a:lnTo>
                  <a:lnTo>
                    <a:pt x="2896" y="4431"/>
                  </a:lnTo>
                  <a:lnTo>
                    <a:pt x="5632" y="3178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3"/>
            <p:cNvSpPr/>
            <p:nvPr/>
          </p:nvSpPr>
          <p:spPr>
            <a:xfrm>
              <a:off x="2250675" y="1275575"/>
              <a:ext cx="578225" cy="500325"/>
            </a:xfrm>
            <a:custGeom>
              <a:avLst/>
              <a:gdLst/>
              <a:ahLst/>
              <a:cxnLst/>
              <a:rect l="l" t="t" r="r" b="b"/>
              <a:pathLst>
                <a:path w="23129" h="20013" extrusionOk="0">
                  <a:moveTo>
                    <a:pt x="17879" y="0"/>
                  </a:moveTo>
                  <a:lnTo>
                    <a:pt x="0" y="9597"/>
                  </a:lnTo>
                  <a:lnTo>
                    <a:pt x="7108" y="20013"/>
                  </a:lnTo>
                  <a:lnTo>
                    <a:pt x="23128" y="12683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3"/>
            <p:cNvSpPr/>
            <p:nvPr/>
          </p:nvSpPr>
          <p:spPr>
            <a:xfrm>
              <a:off x="2248200" y="1272525"/>
              <a:ext cx="474825" cy="308475"/>
            </a:xfrm>
            <a:custGeom>
              <a:avLst/>
              <a:gdLst/>
              <a:ahLst/>
              <a:cxnLst/>
              <a:rect l="l" t="t" r="r" b="b"/>
              <a:pathLst>
                <a:path w="18993" h="12339" extrusionOk="0">
                  <a:moveTo>
                    <a:pt x="17941" y="0"/>
                  </a:moveTo>
                  <a:lnTo>
                    <a:pt x="1" y="9655"/>
                  </a:lnTo>
                  <a:lnTo>
                    <a:pt x="769" y="10737"/>
                  </a:lnTo>
                  <a:lnTo>
                    <a:pt x="771" y="10737"/>
                  </a:lnTo>
                  <a:lnTo>
                    <a:pt x="1886" y="12339"/>
                  </a:lnTo>
                  <a:cubicBezTo>
                    <a:pt x="2348" y="12210"/>
                    <a:pt x="2788" y="12051"/>
                    <a:pt x="3249" y="11838"/>
                  </a:cubicBezTo>
                  <a:cubicBezTo>
                    <a:pt x="5705" y="10714"/>
                    <a:pt x="7344" y="8724"/>
                    <a:pt x="7598" y="6836"/>
                  </a:cubicBezTo>
                  <a:lnTo>
                    <a:pt x="11453" y="4636"/>
                  </a:lnTo>
                  <a:cubicBezTo>
                    <a:pt x="11995" y="4821"/>
                    <a:pt x="12610" y="4917"/>
                    <a:pt x="13266" y="4917"/>
                  </a:cubicBezTo>
                  <a:cubicBezTo>
                    <a:pt x="14329" y="4917"/>
                    <a:pt x="15500" y="4666"/>
                    <a:pt x="16648" y="4142"/>
                  </a:cubicBezTo>
                  <a:cubicBezTo>
                    <a:pt x="17563" y="3722"/>
                    <a:pt x="18356" y="3178"/>
                    <a:pt x="18993" y="2568"/>
                  </a:cubicBezTo>
                  <a:lnTo>
                    <a:pt x="18194" y="645"/>
                  </a:lnTo>
                  <a:lnTo>
                    <a:pt x="18191" y="646"/>
                  </a:lnTo>
                  <a:lnTo>
                    <a:pt x="1794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3"/>
            <p:cNvSpPr/>
            <p:nvPr/>
          </p:nvSpPr>
          <p:spPr>
            <a:xfrm>
              <a:off x="2273500" y="1296250"/>
              <a:ext cx="532450" cy="460800"/>
            </a:xfrm>
            <a:custGeom>
              <a:avLst/>
              <a:gdLst/>
              <a:ahLst/>
              <a:cxnLst/>
              <a:rect l="l" t="t" r="r" b="b"/>
              <a:pathLst>
                <a:path w="21298" h="18432" extrusionOk="0">
                  <a:moveTo>
                    <a:pt x="16191" y="446"/>
                  </a:moveTo>
                  <a:lnTo>
                    <a:pt x="20802" y="11584"/>
                  </a:lnTo>
                  <a:lnTo>
                    <a:pt x="6733" y="18021"/>
                  </a:lnTo>
                  <a:lnTo>
                    <a:pt x="492" y="8873"/>
                  </a:lnTo>
                  <a:lnTo>
                    <a:pt x="16191" y="446"/>
                  </a:lnTo>
                  <a:close/>
                  <a:moveTo>
                    <a:pt x="16463" y="0"/>
                  </a:moveTo>
                  <a:lnTo>
                    <a:pt x="1" y="8837"/>
                  </a:lnTo>
                  <a:lnTo>
                    <a:pt x="6546" y="18431"/>
                  </a:lnTo>
                  <a:lnTo>
                    <a:pt x="21298" y="11682"/>
                  </a:lnTo>
                  <a:lnTo>
                    <a:pt x="16463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3"/>
            <p:cNvSpPr/>
            <p:nvPr/>
          </p:nvSpPr>
          <p:spPr>
            <a:xfrm>
              <a:off x="2250675" y="1275575"/>
              <a:ext cx="535950" cy="340475"/>
            </a:xfrm>
            <a:custGeom>
              <a:avLst/>
              <a:gdLst/>
              <a:ahLst/>
              <a:cxnLst/>
              <a:rect l="l" t="t" r="r" b="b"/>
              <a:pathLst>
                <a:path w="21438" h="13619" extrusionOk="0">
                  <a:moveTo>
                    <a:pt x="17879" y="0"/>
                  </a:moveTo>
                  <a:lnTo>
                    <a:pt x="0" y="9597"/>
                  </a:lnTo>
                  <a:lnTo>
                    <a:pt x="3133" y="13618"/>
                  </a:lnTo>
                  <a:lnTo>
                    <a:pt x="21438" y="8911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3"/>
            <p:cNvSpPr/>
            <p:nvPr/>
          </p:nvSpPr>
          <p:spPr>
            <a:xfrm>
              <a:off x="2188150" y="1364700"/>
              <a:ext cx="73400" cy="60575"/>
            </a:xfrm>
            <a:custGeom>
              <a:avLst/>
              <a:gdLst/>
              <a:ahLst/>
              <a:cxnLst/>
              <a:rect l="l" t="t" r="r" b="b"/>
              <a:pathLst>
                <a:path w="2936" h="2423" extrusionOk="0">
                  <a:moveTo>
                    <a:pt x="1527" y="0"/>
                  </a:moveTo>
                  <a:cubicBezTo>
                    <a:pt x="1443" y="0"/>
                    <a:pt x="1358" y="7"/>
                    <a:pt x="1272" y="21"/>
                  </a:cubicBezTo>
                  <a:cubicBezTo>
                    <a:pt x="520" y="144"/>
                    <a:pt x="0" y="778"/>
                    <a:pt x="108" y="1435"/>
                  </a:cubicBezTo>
                  <a:cubicBezTo>
                    <a:pt x="204" y="2016"/>
                    <a:pt x="761" y="2423"/>
                    <a:pt x="1409" y="2423"/>
                  </a:cubicBezTo>
                  <a:cubicBezTo>
                    <a:pt x="1493" y="2423"/>
                    <a:pt x="1578" y="2416"/>
                    <a:pt x="1664" y="2402"/>
                  </a:cubicBezTo>
                  <a:cubicBezTo>
                    <a:pt x="2414" y="2277"/>
                    <a:pt x="2935" y="1646"/>
                    <a:pt x="2828" y="987"/>
                  </a:cubicBezTo>
                  <a:cubicBezTo>
                    <a:pt x="2733" y="406"/>
                    <a:pt x="2174" y="0"/>
                    <a:pt x="1527" y="0"/>
                  </a:cubicBezTo>
                  <a:close/>
                </a:path>
              </a:pathLst>
            </a:custGeom>
            <a:solidFill>
              <a:srgbClr val="826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3"/>
            <p:cNvSpPr/>
            <p:nvPr/>
          </p:nvSpPr>
          <p:spPr>
            <a:xfrm>
              <a:off x="2196875" y="1371925"/>
              <a:ext cx="55925" cy="46150"/>
            </a:xfrm>
            <a:custGeom>
              <a:avLst/>
              <a:gdLst/>
              <a:ahLst/>
              <a:cxnLst/>
              <a:rect l="l" t="t" r="r" b="b"/>
              <a:pathLst>
                <a:path w="2237" h="1846" extrusionOk="0">
                  <a:moveTo>
                    <a:pt x="1166" y="1"/>
                  </a:moveTo>
                  <a:cubicBezTo>
                    <a:pt x="1102" y="1"/>
                    <a:pt x="1036" y="6"/>
                    <a:pt x="970" y="17"/>
                  </a:cubicBezTo>
                  <a:cubicBezTo>
                    <a:pt x="399" y="111"/>
                    <a:pt x="1" y="592"/>
                    <a:pt x="84" y="1093"/>
                  </a:cubicBezTo>
                  <a:cubicBezTo>
                    <a:pt x="157" y="1537"/>
                    <a:pt x="579" y="1845"/>
                    <a:pt x="1072" y="1845"/>
                  </a:cubicBezTo>
                  <a:cubicBezTo>
                    <a:pt x="1136" y="1845"/>
                    <a:pt x="1202" y="1840"/>
                    <a:pt x="1268" y="1829"/>
                  </a:cubicBezTo>
                  <a:cubicBezTo>
                    <a:pt x="1839" y="1735"/>
                    <a:pt x="2237" y="1254"/>
                    <a:pt x="2154" y="753"/>
                  </a:cubicBezTo>
                  <a:cubicBezTo>
                    <a:pt x="2082" y="309"/>
                    <a:pt x="1659" y="1"/>
                    <a:pt x="1166" y="1"/>
                  </a:cubicBezTo>
                  <a:close/>
                </a:path>
              </a:pathLst>
            </a:custGeom>
            <a:solidFill>
              <a:srgbClr val="D9A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3"/>
            <p:cNvSpPr/>
            <p:nvPr/>
          </p:nvSpPr>
          <p:spPr>
            <a:xfrm>
              <a:off x="2789100" y="1232400"/>
              <a:ext cx="152800" cy="252375"/>
            </a:xfrm>
            <a:custGeom>
              <a:avLst/>
              <a:gdLst/>
              <a:ahLst/>
              <a:cxnLst/>
              <a:rect l="l" t="t" r="r" b="b"/>
              <a:pathLst>
                <a:path w="6112" h="10095" extrusionOk="0">
                  <a:moveTo>
                    <a:pt x="2371" y="1"/>
                  </a:moveTo>
                  <a:lnTo>
                    <a:pt x="1" y="5658"/>
                  </a:lnTo>
                  <a:lnTo>
                    <a:pt x="1325" y="8668"/>
                  </a:lnTo>
                  <a:lnTo>
                    <a:pt x="6112" y="10094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3"/>
            <p:cNvSpPr/>
            <p:nvPr/>
          </p:nvSpPr>
          <p:spPr>
            <a:xfrm>
              <a:off x="2789100" y="1232400"/>
              <a:ext cx="102200" cy="160725"/>
            </a:xfrm>
            <a:custGeom>
              <a:avLst/>
              <a:gdLst/>
              <a:ahLst/>
              <a:cxnLst/>
              <a:rect l="l" t="t" r="r" b="b"/>
              <a:pathLst>
                <a:path w="4088" h="6429" extrusionOk="0">
                  <a:moveTo>
                    <a:pt x="2371" y="1"/>
                  </a:moveTo>
                  <a:lnTo>
                    <a:pt x="1" y="5658"/>
                  </a:lnTo>
                  <a:lnTo>
                    <a:pt x="351" y="6428"/>
                  </a:lnTo>
                  <a:lnTo>
                    <a:pt x="4088" y="4769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3"/>
            <p:cNvSpPr/>
            <p:nvPr/>
          </p:nvSpPr>
          <p:spPr>
            <a:xfrm>
              <a:off x="2793050" y="1305400"/>
              <a:ext cx="98250" cy="87725"/>
            </a:xfrm>
            <a:custGeom>
              <a:avLst/>
              <a:gdLst/>
              <a:ahLst/>
              <a:cxnLst/>
              <a:rect l="l" t="t" r="r" b="b"/>
              <a:pathLst>
                <a:path w="3930" h="3509" extrusionOk="0">
                  <a:moveTo>
                    <a:pt x="3361" y="1"/>
                  </a:moveTo>
                  <a:lnTo>
                    <a:pt x="0" y="3122"/>
                  </a:lnTo>
                  <a:lnTo>
                    <a:pt x="193" y="3508"/>
                  </a:lnTo>
                  <a:lnTo>
                    <a:pt x="3930" y="1849"/>
                  </a:lnTo>
                  <a:lnTo>
                    <a:pt x="336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3"/>
            <p:cNvSpPr/>
            <p:nvPr/>
          </p:nvSpPr>
          <p:spPr>
            <a:xfrm>
              <a:off x="2838075" y="1232400"/>
              <a:ext cx="103825" cy="252375"/>
            </a:xfrm>
            <a:custGeom>
              <a:avLst/>
              <a:gdLst/>
              <a:ahLst/>
              <a:cxnLst/>
              <a:rect l="l" t="t" r="r" b="b"/>
              <a:pathLst>
                <a:path w="4153" h="10095" extrusionOk="0">
                  <a:moveTo>
                    <a:pt x="412" y="1"/>
                  </a:moveTo>
                  <a:lnTo>
                    <a:pt x="0" y="1017"/>
                  </a:lnTo>
                  <a:lnTo>
                    <a:pt x="2149" y="9401"/>
                  </a:lnTo>
                  <a:lnTo>
                    <a:pt x="4153" y="10094"/>
                  </a:lnTo>
                  <a:lnTo>
                    <a:pt x="41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3"/>
            <p:cNvSpPr/>
            <p:nvPr/>
          </p:nvSpPr>
          <p:spPr>
            <a:xfrm>
              <a:off x="2108050" y="1305350"/>
              <a:ext cx="247425" cy="193625"/>
            </a:xfrm>
            <a:custGeom>
              <a:avLst/>
              <a:gdLst/>
              <a:ahLst/>
              <a:cxnLst/>
              <a:rect l="l" t="t" r="r" b="b"/>
              <a:pathLst>
                <a:path w="9897" h="7745" extrusionOk="0">
                  <a:moveTo>
                    <a:pt x="5379" y="0"/>
                  </a:moveTo>
                  <a:cubicBezTo>
                    <a:pt x="4881" y="0"/>
                    <a:pt x="4365" y="73"/>
                    <a:pt x="3852" y="228"/>
                  </a:cubicBezTo>
                  <a:cubicBezTo>
                    <a:pt x="1454" y="951"/>
                    <a:pt x="1" y="3167"/>
                    <a:pt x="608" y="5179"/>
                  </a:cubicBezTo>
                  <a:cubicBezTo>
                    <a:pt x="1085" y="6761"/>
                    <a:pt x="2689" y="7745"/>
                    <a:pt x="4518" y="7745"/>
                  </a:cubicBezTo>
                  <a:cubicBezTo>
                    <a:pt x="5016" y="7745"/>
                    <a:pt x="5532" y="7671"/>
                    <a:pt x="6046" y="7517"/>
                  </a:cubicBezTo>
                  <a:cubicBezTo>
                    <a:pt x="8444" y="6796"/>
                    <a:pt x="9897" y="4578"/>
                    <a:pt x="9290" y="2565"/>
                  </a:cubicBezTo>
                  <a:cubicBezTo>
                    <a:pt x="8813" y="984"/>
                    <a:pt x="7208" y="0"/>
                    <a:pt x="5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3"/>
            <p:cNvSpPr/>
            <p:nvPr/>
          </p:nvSpPr>
          <p:spPr>
            <a:xfrm>
              <a:off x="2105775" y="1298600"/>
              <a:ext cx="247450" cy="193625"/>
            </a:xfrm>
            <a:custGeom>
              <a:avLst/>
              <a:gdLst/>
              <a:ahLst/>
              <a:cxnLst/>
              <a:rect l="l" t="t" r="r" b="b"/>
              <a:pathLst>
                <a:path w="9898" h="7745" extrusionOk="0">
                  <a:moveTo>
                    <a:pt x="5382" y="0"/>
                  </a:moveTo>
                  <a:cubicBezTo>
                    <a:pt x="4882" y="0"/>
                    <a:pt x="4366" y="74"/>
                    <a:pt x="3851" y="229"/>
                  </a:cubicBezTo>
                  <a:cubicBezTo>
                    <a:pt x="1453" y="951"/>
                    <a:pt x="0" y="3166"/>
                    <a:pt x="607" y="5179"/>
                  </a:cubicBezTo>
                  <a:cubicBezTo>
                    <a:pt x="1084" y="6761"/>
                    <a:pt x="2688" y="7745"/>
                    <a:pt x="4516" y="7745"/>
                  </a:cubicBezTo>
                  <a:cubicBezTo>
                    <a:pt x="5015" y="7745"/>
                    <a:pt x="5531" y="7671"/>
                    <a:pt x="6045" y="7516"/>
                  </a:cubicBezTo>
                  <a:cubicBezTo>
                    <a:pt x="8445" y="6795"/>
                    <a:pt x="9898" y="4578"/>
                    <a:pt x="9291" y="2565"/>
                  </a:cubicBezTo>
                  <a:cubicBezTo>
                    <a:pt x="8815" y="984"/>
                    <a:pt x="7210" y="0"/>
                    <a:pt x="5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3"/>
            <p:cNvSpPr/>
            <p:nvPr/>
          </p:nvSpPr>
          <p:spPr>
            <a:xfrm>
              <a:off x="2114775" y="1343175"/>
              <a:ext cx="238450" cy="149050"/>
            </a:xfrm>
            <a:custGeom>
              <a:avLst/>
              <a:gdLst/>
              <a:ahLst/>
              <a:cxnLst/>
              <a:rect l="l" t="t" r="r" b="b"/>
              <a:pathLst>
                <a:path w="9538" h="5962" extrusionOk="0">
                  <a:moveTo>
                    <a:pt x="8576" y="0"/>
                  </a:moveTo>
                  <a:cubicBezTo>
                    <a:pt x="8047" y="1118"/>
                    <a:pt x="6962" y="2064"/>
                    <a:pt x="5548" y="2491"/>
                  </a:cubicBezTo>
                  <a:cubicBezTo>
                    <a:pt x="5034" y="2646"/>
                    <a:pt x="4518" y="2719"/>
                    <a:pt x="4019" y="2719"/>
                  </a:cubicBezTo>
                  <a:cubicBezTo>
                    <a:pt x="2515" y="2719"/>
                    <a:pt x="1163" y="2052"/>
                    <a:pt x="466" y="935"/>
                  </a:cubicBezTo>
                  <a:cubicBezTo>
                    <a:pt x="98" y="1712"/>
                    <a:pt x="1" y="2571"/>
                    <a:pt x="248" y="3396"/>
                  </a:cubicBezTo>
                  <a:cubicBezTo>
                    <a:pt x="725" y="4977"/>
                    <a:pt x="2330" y="5962"/>
                    <a:pt x="4158" y="5962"/>
                  </a:cubicBezTo>
                  <a:cubicBezTo>
                    <a:pt x="4657" y="5962"/>
                    <a:pt x="5173" y="5888"/>
                    <a:pt x="5687" y="5733"/>
                  </a:cubicBezTo>
                  <a:cubicBezTo>
                    <a:pt x="8085" y="5011"/>
                    <a:pt x="9538" y="2795"/>
                    <a:pt x="8931" y="782"/>
                  </a:cubicBezTo>
                  <a:cubicBezTo>
                    <a:pt x="8846" y="501"/>
                    <a:pt x="8725" y="239"/>
                    <a:pt x="857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3"/>
            <p:cNvSpPr/>
            <p:nvPr/>
          </p:nvSpPr>
          <p:spPr>
            <a:xfrm>
              <a:off x="2141375" y="1298625"/>
              <a:ext cx="208300" cy="169600"/>
            </a:xfrm>
            <a:custGeom>
              <a:avLst/>
              <a:gdLst/>
              <a:ahLst/>
              <a:cxnLst/>
              <a:rect l="l" t="t" r="r" b="b"/>
              <a:pathLst>
                <a:path w="8332" h="6784" extrusionOk="0">
                  <a:moveTo>
                    <a:pt x="3961" y="0"/>
                  </a:moveTo>
                  <a:cubicBezTo>
                    <a:pt x="3461" y="0"/>
                    <a:pt x="2945" y="74"/>
                    <a:pt x="2430" y="229"/>
                  </a:cubicBezTo>
                  <a:cubicBezTo>
                    <a:pt x="1428" y="531"/>
                    <a:pt x="592" y="1092"/>
                    <a:pt x="0" y="1792"/>
                  </a:cubicBezTo>
                  <a:cubicBezTo>
                    <a:pt x="444" y="1482"/>
                    <a:pt x="955" y="1227"/>
                    <a:pt x="1516" y="1059"/>
                  </a:cubicBezTo>
                  <a:cubicBezTo>
                    <a:pt x="2031" y="904"/>
                    <a:pt x="2547" y="831"/>
                    <a:pt x="3047" y="831"/>
                  </a:cubicBezTo>
                  <a:cubicBezTo>
                    <a:pt x="4875" y="831"/>
                    <a:pt x="6480" y="1815"/>
                    <a:pt x="6956" y="3396"/>
                  </a:cubicBezTo>
                  <a:cubicBezTo>
                    <a:pt x="7308" y="4568"/>
                    <a:pt x="6963" y="5808"/>
                    <a:pt x="6140" y="6784"/>
                  </a:cubicBezTo>
                  <a:cubicBezTo>
                    <a:pt x="7589" y="5765"/>
                    <a:pt x="8332" y="4107"/>
                    <a:pt x="7867" y="2565"/>
                  </a:cubicBezTo>
                  <a:cubicBezTo>
                    <a:pt x="7392" y="985"/>
                    <a:pt x="5789" y="0"/>
                    <a:pt x="396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3"/>
            <p:cNvSpPr/>
            <p:nvPr/>
          </p:nvSpPr>
          <p:spPr>
            <a:xfrm>
              <a:off x="2164375" y="1362875"/>
              <a:ext cx="126975" cy="99375"/>
            </a:xfrm>
            <a:custGeom>
              <a:avLst/>
              <a:gdLst/>
              <a:ahLst/>
              <a:cxnLst/>
              <a:rect l="l" t="t" r="r" b="b"/>
              <a:pathLst>
                <a:path w="5079" h="3975" extrusionOk="0">
                  <a:moveTo>
                    <a:pt x="2761" y="0"/>
                  </a:moveTo>
                  <a:cubicBezTo>
                    <a:pt x="2505" y="0"/>
                    <a:pt x="2240" y="38"/>
                    <a:pt x="1976" y="117"/>
                  </a:cubicBezTo>
                  <a:cubicBezTo>
                    <a:pt x="745" y="488"/>
                    <a:pt x="1" y="1626"/>
                    <a:pt x="312" y="2658"/>
                  </a:cubicBezTo>
                  <a:cubicBezTo>
                    <a:pt x="557" y="3470"/>
                    <a:pt x="1379" y="3975"/>
                    <a:pt x="2317" y="3975"/>
                  </a:cubicBezTo>
                  <a:cubicBezTo>
                    <a:pt x="2574" y="3975"/>
                    <a:pt x="2839" y="3937"/>
                    <a:pt x="3103" y="3857"/>
                  </a:cubicBezTo>
                  <a:cubicBezTo>
                    <a:pt x="4334" y="3487"/>
                    <a:pt x="5079" y="2349"/>
                    <a:pt x="4768" y="1317"/>
                  </a:cubicBezTo>
                  <a:cubicBezTo>
                    <a:pt x="4523" y="505"/>
                    <a:pt x="3699" y="0"/>
                    <a:pt x="276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3"/>
            <p:cNvSpPr/>
            <p:nvPr/>
          </p:nvSpPr>
          <p:spPr>
            <a:xfrm>
              <a:off x="2030025" y="1241125"/>
              <a:ext cx="388150" cy="304975"/>
            </a:xfrm>
            <a:custGeom>
              <a:avLst/>
              <a:gdLst/>
              <a:ahLst/>
              <a:cxnLst/>
              <a:rect l="l" t="t" r="r" b="b"/>
              <a:pathLst>
                <a:path w="15526" h="12199" extrusionOk="0">
                  <a:moveTo>
                    <a:pt x="6212" y="990"/>
                  </a:moveTo>
                  <a:cubicBezTo>
                    <a:pt x="6834" y="990"/>
                    <a:pt x="7483" y="1512"/>
                    <a:pt x="7780" y="2309"/>
                  </a:cubicBezTo>
                  <a:cubicBezTo>
                    <a:pt x="8136" y="3266"/>
                    <a:pt x="7846" y="4255"/>
                    <a:pt x="7131" y="4520"/>
                  </a:cubicBezTo>
                  <a:cubicBezTo>
                    <a:pt x="7012" y="4565"/>
                    <a:pt x="6888" y="4586"/>
                    <a:pt x="6763" y="4586"/>
                  </a:cubicBezTo>
                  <a:cubicBezTo>
                    <a:pt x="6142" y="4586"/>
                    <a:pt x="5493" y="4065"/>
                    <a:pt x="5196" y="3268"/>
                  </a:cubicBezTo>
                  <a:cubicBezTo>
                    <a:pt x="4840" y="2313"/>
                    <a:pt x="5130" y="1321"/>
                    <a:pt x="5843" y="1056"/>
                  </a:cubicBezTo>
                  <a:cubicBezTo>
                    <a:pt x="5963" y="1011"/>
                    <a:pt x="6087" y="990"/>
                    <a:pt x="6212" y="990"/>
                  </a:cubicBezTo>
                  <a:close/>
                  <a:moveTo>
                    <a:pt x="10741" y="1341"/>
                  </a:moveTo>
                  <a:cubicBezTo>
                    <a:pt x="10962" y="1341"/>
                    <a:pt x="11172" y="1399"/>
                    <a:pt x="11354" y="1520"/>
                  </a:cubicBezTo>
                  <a:cubicBezTo>
                    <a:pt x="11990" y="1941"/>
                    <a:pt x="12046" y="2971"/>
                    <a:pt x="11482" y="3820"/>
                  </a:cubicBezTo>
                  <a:cubicBezTo>
                    <a:pt x="11080" y="4426"/>
                    <a:pt x="10472" y="4777"/>
                    <a:pt x="9926" y="4777"/>
                  </a:cubicBezTo>
                  <a:cubicBezTo>
                    <a:pt x="9705" y="4777"/>
                    <a:pt x="9494" y="4720"/>
                    <a:pt x="9312" y="4599"/>
                  </a:cubicBezTo>
                  <a:cubicBezTo>
                    <a:pt x="8677" y="4178"/>
                    <a:pt x="8620" y="3147"/>
                    <a:pt x="9184" y="2298"/>
                  </a:cubicBezTo>
                  <a:cubicBezTo>
                    <a:pt x="9586" y="1693"/>
                    <a:pt x="10195" y="1341"/>
                    <a:pt x="10741" y="1341"/>
                  </a:cubicBezTo>
                  <a:close/>
                  <a:moveTo>
                    <a:pt x="3793" y="4479"/>
                  </a:moveTo>
                  <a:cubicBezTo>
                    <a:pt x="3831" y="4479"/>
                    <a:pt x="3870" y="4480"/>
                    <a:pt x="3909" y="4482"/>
                  </a:cubicBezTo>
                  <a:cubicBezTo>
                    <a:pt x="4930" y="4527"/>
                    <a:pt x="5727" y="5183"/>
                    <a:pt x="5691" y="5943"/>
                  </a:cubicBezTo>
                  <a:cubicBezTo>
                    <a:pt x="5657" y="6674"/>
                    <a:pt x="4866" y="7237"/>
                    <a:pt x="3898" y="7237"/>
                  </a:cubicBezTo>
                  <a:cubicBezTo>
                    <a:pt x="3860" y="7237"/>
                    <a:pt x="3821" y="7236"/>
                    <a:pt x="3782" y="7234"/>
                  </a:cubicBezTo>
                  <a:cubicBezTo>
                    <a:pt x="2762" y="7189"/>
                    <a:pt x="1964" y="6533"/>
                    <a:pt x="1999" y="5773"/>
                  </a:cubicBezTo>
                  <a:cubicBezTo>
                    <a:pt x="2032" y="5042"/>
                    <a:pt x="2825" y="4479"/>
                    <a:pt x="3793" y="4479"/>
                  </a:cubicBezTo>
                  <a:close/>
                  <a:moveTo>
                    <a:pt x="11784" y="5249"/>
                  </a:moveTo>
                  <a:cubicBezTo>
                    <a:pt x="11821" y="5249"/>
                    <a:pt x="11859" y="5250"/>
                    <a:pt x="11897" y="5252"/>
                  </a:cubicBezTo>
                  <a:cubicBezTo>
                    <a:pt x="12915" y="5299"/>
                    <a:pt x="13715" y="5953"/>
                    <a:pt x="13679" y="6715"/>
                  </a:cubicBezTo>
                  <a:cubicBezTo>
                    <a:pt x="13646" y="7446"/>
                    <a:pt x="12854" y="8009"/>
                    <a:pt x="11886" y="8009"/>
                  </a:cubicBezTo>
                  <a:cubicBezTo>
                    <a:pt x="11847" y="8009"/>
                    <a:pt x="11809" y="8008"/>
                    <a:pt x="11770" y="8006"/>
                  </a:cubicBezTo>
                  <a:cubicBezTo>
                    <a:pt x="10750" y="7960"/>
                    <a:pt x="9952" y="7305"/>
                    <a:pt x="9987" y="6544"/>
                  </a:cubicBezTo>
                  <a:cubicBezTo>
                    <a:pt x="10020" y="5813"/>
                    <a:pt x="10814" y="5249"/>
                    <a:pt x="11784" y="5249"/>
                  </a:cubicBezTo>
                  <a:close/>
                  <a:moveTo>
                    <a:pt x="5896" y="7486"/>
                  </a:moveTo>
                  <a:cubicBezTo>
                    <a:pt x="6117" y="7486"/>
                    <a:pt x="6327" y="7543"/>
                    <a:pt x="6509" y="7664"/>
                  </a:cubicBezTo>
                  <a:cubicBezTo>
                    <a:pt x="7144" y="8083"/>
                    <a:pt x="7202" y="9114"/>
                    <a:pt x="6638" y="9966"/>
                  </a:cubicBezTo>
                  <a:cubicBezTo>
                    <a:pt x="6237" y="10572"/>
                    <a:pt x="5628" y="10922"/>
                    <a:pt x="5081" y="10922"/>
                  </a:cubicBezTo>
                  <a:cubicBezTo>
                    <a:pt x="4861" y="10922"/>
                    <a:pt x="4650" y="10865"/>
                    <a:pt x="4467" y="10745"/>
                  </a:cubicBezTo>
                  <a:cubicBezTo>
                    <a:pt x="3832" y="10324"/>
                    <a:pt x="3776" y="9293"/>
                    <a:pt x="4340" y="8443"/>
                  </a:cubicBezTo>
                  <a:cubicBezTo>
                    <a:pt x="4742" y="7837"/>
                    <a:pt x="5351" y="7486"/>
                    <a:pt x="5896" y="7486"/>
                  </a:cubicBezTo>
                  <a:close/>
                  <a:moveTo>
                    <a:pt x="8856" y="7499"/>
                  </a:moveTo>
                  <a:cubicBezTo>
                    <a:pt x="9467" y="7499"/>
                    <a:pt x="10114" y="8000"/>
                    <a:pt x="10427" y="8776"/>
                  </a:cubicBezTo>
                  <a:cubicBezTo>
                    <a:pt x="10808" y="9722"/>
                    <a:pt x="10543" y="10720"/>
                    <a:pt x="9836" y="11004"/>
                  </a:cubicBezTo>
                  <a:cubicBezTo>
                    <a:pt x="9708" y="11055"/>
                    <a:pt x="9574" y="11080"/>
                    <a:pt x="9438" y="11080"/>
                  </a:cubicBezTo>
                  <a:cubicBezTo>
                    <a:pt x="8826" y="11080"/>
                    <a:pt x="8179" y="10577"/>
                    <a:pt x="7869" y="9803"/>
                  </a:cubicBezTo>
                  <a:cubicBezTo>
                    <a:pt x="7488" y="8856"/>
                    <a:pt x="7753" y="7857"/>
                    <a:pt x="8458" y="7575"/>
                  </a:cubicBezTo>
                  <a:cubicBezTo>
                    <a:pt x="8586" y="7523"/>
                    <a:pt x="8720" y="7499"/>
                    <a:pt x="8856" y="7499"/>
                  </a:cubicBezTo>
                  <a:close/>
                  <a:moveTo>
                    <a:pt x="8504" y="0"/>
                  </a:moveTo>
                  <a:cubicBezTo>
                    <a:pt x="7607" y="0"/>
                    <a:pt x="6676" y="156"/>
                    <a:pt x="5757" y="483"/>
                  </a:cubicBezTo>
                  <a:cubicBezTo>
                    <a:pt x="2082" y="1795"/>
                    <a:pt x="1" y="5373"/>
                    <a:pt x="1109" y="8476"/>
                  </a:cubicBezTo>
                  <a:cubicBezTo>
                    <a:pt x="1939" y="10802"/>
                    <a:pt x="4327" y="12199"/>
                    <a:pt x="7018" y="12199"/>
                  </a:cubicBezTo>
                  <a:cubicBezTo>
                    <a:pt x="7916" y="12199"/>
                    <a:pt x="8848" y="12043"/>
                    <a:pt x="9767" y="11715"/>
                  </a:cubicBezTo>
                  <a:cubicBezTo>
                    <a:pt x="13444" y="10404"/>
                    <a:pt x="15526" y="6825"/>
                    <a:pt x="14418" y="3724"/>
                  </a:cubicBezTo>
                  <a:cubicBezTo>
                    <a:pt x="13588" y="1398"/>
                    <a:pt x="11198" y="0"/>
                    <a:pt x="85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3"/>
            <p:cNvSpPr/>
            <p:nvPr/>
          </p:nvSpPr>
          <p:spPr>
            <a:xfrm>
              <a:off x="2028525" y="1233425"/>
              <a:ext cx="388075" cy="305000"/>
            </a:xfrm>
            <a:custGeom>
              <a:avLst/>
              <a:gdLst/>
              <a:ahLst/>
              <a:cxnLst/>
              <a:rect l="l" t="t" r="r" b="b"/>
              <a:pathLst>
                <a:path w="15523" h="12200" extrusionOk="0">
                  <a:moveTo>
                    <a:pt x="6210" y="992"/>
                  </a:moveTo>
                  <a:cubicBezTo>
                    <a:pt x="6830" y="992"/>
                    <a:pt x="7480" y="1514"/>
                    <a:pt x="7777" y="2310"/>
                  </a:cubicBezTo>
                  <a:cubicBezTo>
                    <a:pt x="8133" y="3268"/>
                    <a:pt x="7843" y="4257"/>
                    <a:pt x="7130" y="4525"/>
                  </a:cubicBezTo>
                  <a:cubicBezTo>
                    <a:pt x="7010" y="4569"/>
                    <a:pt x="6886" y="4590"/>
                    <a:pt x="6761" y="4590"/>
                  </a:cubicBezTo>
                  <a:cubicBezTo>
                    <a:pt x="6139" y="4590"/>
                    <a:pt x="5490" y="4068"/>
                    <a:pt x="5193" y="3272"/>
                  </a:cubicBezTo>
                  <a:cubicBezTo>
                    <a:pt x="4837" y="2313"/>
                    <a:pt x="5127" y="1322"/>
                    <a:pt x="5841" y="1058"/>
                  </a:cubicBezTo>
                  <a:cubicBezTo>
                    <a:pt x="5961" y="1013"/>
                    <a:pt x="6085" y="992"/>
                    <a:pt x="6210" y="992"/>
                  </a:cubicBezTo>
                  <a:close/>
                  <a:moveTo>
                    <a:pt x="10738" y="1342"/>
                  </a:moveTo>
                  <a:cubicBezTo>
                    <a:pt x="10959" y="1342"/>
                    <a:pt x="11170" y="1399"/>
                    <a:pt x="11353" y="1520"/>
                  </a:cubicBezTo>
                  <a:cubicBezTo>
                    <a:pt x="11987" y="1941"/>
                    <a:pt x="12044" y="2970"/>
                    <a:pt x="11479" y="3820"/>
                  </a:cubicBezTo>
                  <a:cubicBezTo>
                    <a:pt x="11078" y="4426"/>
                    <a:pt x="10470" y="4778"/>
                    <a:pt x="9923" y="4778"/>
                  </a:cubicBezTo>
                  <a:cubicBezTo>
                    <a:pt x="9702" y="4778"/>
                    <a:pt x="9491" y="4720"/>
                    <a:pt x="9309" y="4599"/>
                  </a:cubicBezTo>
                  <a:cubicBezTo>
                    <a:pt x="8673" y="4181"/>
                    <a:pt x="8616" y="3149"/>
                    <a:pt x="9181" y="2299"/>
                  </a:cubicBezTo>
                  <a:cubicBezTo>
                    <a:pt x="9583" y="1693"/>
                    <a:pt x="10192" y="1342"/>
                    <a:pt x="10738" y="1342"/>
                  </a:cubicBezTo>
                  <a:close/>
                  <a:moveTo>
                    <a:pt x="3790" y="4479"/>
                  </a:moveTo>
                  <a:cubicBezTo>
                    <a:pt x="3828" y="4479"/>
                    <a:pt x="3867" y="4480"/>
                    <a:pt x="3906" y="4482"/>
                  </a:cubicBezTo>
                  <a:cubicBezTo>
                    <a:pt x="4927" y="4528"/>
                    <a:pt x="5724" y="5183"/>
                    <a:pt x="5688" y="5943"/>
                  </a:cubicBezTo>
                  <a:cubicBezTo>
                    <a:pt x="5654" y="6674"/>
                    <a:pt x="4863" y="7237"/>
                    <a:pt x="3896" y="7237"/>
                  </a:cubicBezTo>
                  <a:cubicBezTo>
                    <a:pt x="3858" y="7237"/>
                    <a:pt x="3819" y="7236"/>
                    <a:pt x="3780" y="7235"/>
                  </a:cubicBezTo>
                  <a:cubicBezTo>
                    <a:pt x="2759" y="7189"/>
                    <a:pt x="1962" y="6533"/>
                    <a:pt x="1998" y="5773"/>
                  </a:cubicBezTo>
                  <a:cubicBezTo>
                    <a:pt x="2029" y="5042"/>
                    <a:pt x="2822" y="4479"/>
                    <a:pt x="3790" y="4479"/>
                  </a:cubicBezTo>
                  <a:close/>
                  <a:moveTo>
                    <a:pt x="11781" y="5249"/>
                  </a:moveTo>
                  <a:cubicBezTo>
                    <a:pt x="11818" y="5249"/>
                    <a:pt x="11856" y="5250"/>
                    <a:pt x="11894" y="5252"/>
                  </a:cubicBezTo>
                  <a:cubicBezTo>
                    <a:pt x="12913" y="5299"/>
                    <a:pt x="13711" y="5953"/>
                    <a:pt x="13676" y="6715"/>
                  </a:cubicBezTo>
                  <a:cubicBezTo>
                    <a:pt x="13645" y="7446"/>
                    <a:pt x="12852" y="8009"/>
                    <a:pt x="11884" y="8009"/>
                  </a:cubicBezTo>
                  <a:cubicBezTo>
                    <a:pt x="11846" y="8009"/>
                    <a:pt x="11807" y="8008"/>
                    <a:pt x="11768" y="8006"/>
                  </a:cubicBezTo>
                  <a:cubicBezTo>
                    <a:pt x="10747" y="7960"/>
                    <a:pt x="9950" y="7305"/>
                    <a:pt x="9986" y="6545"/>
                  </a:cubicBezTo>
                  <a:cubicBezTo>
                    <a:pt x="10017" y="5813"/>
                    <a:pt x="10812" y="5249"/>
                    <a:pt x="11781" y="5249"/>
                  </a:cubicBezTo>
                  <a:close/>
                  <a:moveTo>
                    <a:pt x="5893" y="7486"/>
                  </a:moveTo>
                  <a:cubicBezTo>
                    <a:pt x="6114" y="7486"/>
                    <a:pt x="6324" y="7543"/>
                    <a:pt x="6506" y="7664"/>
                  </a:cubicBezTo>
                  <a:cubicBezTo>
                    <a:pt x="7141" y="8085"/>
                    <a:pt x="7199" y="9116"/>
                    <a:pt x="6636" y="9966"/>
                  </a:cubicBezTo>
                  <a:cubicBezTo>
                    <a:pt x="6234" y="10572"/>
                    <a:pt x="5625" y="10923"/>
                    <a:pt x="5078" y="10923"/>
                  </a:cubicBezTo>
                  <a:cubicBezTo>
                    <a:pt x="4858" y="10923"/>
                    <a:pt x="4647" y="10865"/>
                    <a:pt x="4464" y="10745"/>
                  </a:cubicBezTo>
                  <a:cubicBezTo>
                    <a:pt x="3830" y="10324"/>
                    <a:pt x="3774" y="9293"/>
                    <a:pt x="4337" y="8443"/>
                  </a:cubicBezTo>
                  <a:cubicBezTo>
                    <a:pt x="4739" y="7837"/>
                    <a:pt x="5348" y="7486"/>
                    <a:pt x="5893" y="7486"/>
                  </a:cubicBezTo>
                  <a:close/>
                  <a:moveTo>
                    <a:pt x="8852" y="7501"/>
                  </a:moveTo>
                  <a:cubicBezTo>
                    <a:pt x="9465" y="7501"/>
                    <a:pt x="10111" y="8003"/>
                    <a:pt x="10424" y="8778"/>
                  </a:cubicBezTo>
                  <a:cubicBezTo>
                    <a:pt x="10803" y="9724"/>
                    <a:pt x="10540" y="10720"/>
                    <a:pt x="9833" y="11005"/>
                  </a:cubicBezTo>
                  <a:cubicBezTo>
                    <a:pt x="9705" y="11057"/>
                    <a:pt x="9571" y="11082"/>
                    <a:pt x="9436" y="11082"/>
                  </a:cubicBezTo>
                  <a:cubicBezTo>
                    <a:pt x="8824" y="11082"/>
                    <a:pt x="8177" y="10580"/>
                    <a:pt x="7864" y="9804"/>
                  </a:cubicBezTo>
                  <a:cubicBezTo>
                    <a:pt x="7483" y="8858"/>
                    <a:pt x="7748" y="7860"/>
                    <a:pt x="8455" y="7577"/>
                  </a:cubicBezTo>
                  <a:cubicBezTo>
                    <a:pt x="8583" y="7525"/>
                    <a:pt x="8717" y="7501"/>
                    <a:pt x="8852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7" y="484"/>
                  </a:cubicBezTo>
                  <a:cubicBezTo>
                    <a:pt x="2081" y="1795"/>
                    <a:pt x="1" y="5374"/>
                    <a:pt x="1107" y="8476"/>
                  </a:cubicBezTo>
                  <a:cubicBezTo>
                    <a:pt x="1938" y="10802"/>
                    <a:pt x="4327" y="12199"/>
                    <a:pt x="7018" y="12199"/>
                  </a:cubicBezTo>
                  <a:cubicBezTo>
                    <a:pt x="7916" y="12199"/>
                    <a:pt x="8848" y="12044"/>
                    <a:pt x="9767" y="11715"/>
                  </a:cubicBezTo>
                  <a:cubicBezTo>
                    <a:pt x="13440" y="10404"/>
                    <a:pt x="15523" y="6825"/>
                    <a:pt x="14416" y="3725"/>
                  </a:cubicBezTo>
                  <a:cubicBezTo>
                    <a:pt x="13585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3"/>
            <p:cNvSpPr/>
            <p:nvPr/>
          </p:nvSpPr>
          <p:spPr>
            <a:xfrm>
              <a:off x="2029075" y="1238975"/>
              <a:ext cx="388150" cy="305000"/>
            </a:xfrm>
            <a:custGeom>
              <a:avLst/>
              <a:gdLst/>
              <a:ahLst/>
              <a:cxnLst/>
              <a:rect l="l" t="t" r="r" b="b"/>
              <a:pathLst>
                <a:path w="15526" h="12200" extrusionOk="0">
                  <a:moveTo>
                    <a:pt x="6211" y="990"/>
                  </a:moveTo>
                  <a:cubicBezTo>
                    <a:pt x="6832" y="990"/>
                    <a:pt x="7482" y="1512"/>
                    <a:pt x="7778" y="2309"/>
                  </a:cubicBezTo>
                  <a:cubicBezTo>
                    <a:pt x="8134" y="3266"/>
                    <a:pt x="7844" y="4255"/>
                    <a:pt x="7131" y="4520"/>
                  </a:cubicBezTo>
                  <a:cubicBezTo>
                    <a:pt x="7011" y="4565"/>
                    <a:pt x="6887" y="4586"/>
                    <a:pt x="6761" y="4586"/>
                  </a:cubicBezTo>
                  <a:cubicBezTo>
                    <a:pt x="6140" y="4586"/>
                    <a:pt x="5490" y="4065"/>
                    <a:pt x="5194" y="3268"/>
                  </a:cubicBezTo>
                  <a:cubicBezTo>
                    <a:pt x="4839" y="2313"/>
                    <a:pt x="5128" y="1322"/>
                    <a:pt x="5842" y="1056"/>
                  </a:cubicBezTo>
                  <a:cubicBezTo>
                    <a:pt x="5962" y="1012"/>
                    <a:pt x="6086" y="990"/>
                    <a:pt x="6211" y="990"/>
                  </a:cubicBezTo>
                  <a:close/>
                  <a:moveTo>
                    <a:pt x="10739" y="1341"/>
                  </a:moveTo>
                  <a:cubicBezTo>
                    <a:pt x="10960" y="1341"/>
                    <a:pt x="11171" y="1399"/>
                    <a:pt x="11354" y="1520"/>
                  </a:cubicBezTo>
                  <a:cubicBezTo>
                    <a:pt x="11989" y="1941"/>
                    <a:pt x="12044" y="2971"/>
                    <a:pt x="11481" y="3820"/>
                  </a:cubicBezTo>
                  <a:cubicBezTo>
                    <a:pt x="11079" y="4426"/>
                    <a:pt x="10471" y="4777"/>
                    <a:pt x="9924" y="4777"/>
                  </a:cubicBezTo>
                  <a:cubicBezTo>
                    <a:pt x="9703" y="4777"/>
                    <a:pt x="9492" y="4720"/>
                    <a:pt x="9310" y="4599"/>
                  </a:cubicBezTo>
                  <a:cubicBezTo>
                    <a:pt x="8677" y="4178"/>
                    <a:pt x="8620" y="3150"/>
                    <a:pt x="9184" y="2299"/>
                  </a:cubicBezTo>
                  <a:cubicBezTo>
                    <a:pt x="9584" y="1693"/>
                    <a:pt x="10193" y="1341"/>
                    <a:pt x="10739" y="1341"/>
                  </a:cubicBezTo>
                  <a:close/>
                  <a:moveTo>
                    <a:pt x="3795" y="4478"/>
                  </a:moveTo>
                  <a:cubicBezTo>
                    <a:pt x="3833" y="4478"/>
                    <a:pt x="3870" y="4479"/>
                    <a:pt x="3908" y="4480"/>
                  </a:cubicBezTo>
                  <a:cubicBezTo>
                    <a:pt x="4928" y="4527"/>
                    <a:pt x="5726" y="5183"/>
                    <a:pt x="5691" y="5943"/>
                  </a:cubicBezTo>
                  <a:cubicBezTo>
                    <a:pt x="5656" y="6674"/>
                    <a:pt x="4864" y="7237"/>
                    <a:pt x="3897" y="7237"/>
                  </a:cubicBezTo>
                  <a:cubicBezTo>
                    <a:pt x="3859" y="7237"/>
                    <a:pt x="3820" y="7236"/>
                    <a:pt x="3781" y="7235"/>
                  </a:cubicBezTo>
                  <a:cubicBezTo>
                    <a:pt x="2763" y="7189"/>
                    <a:pt x="1964" y="6533"/>
                    <a:pt x="1999" y="5773"/>
                  </a:cubicBezTo>
                  <a:cubicBezTo>
                    <a:pt x="2032" y="5041"/>
                    <a:pt x="2825" y="4478"/>
                    <a:pt x="3795" y="4478"/>
                  </a:cubicBezTo>
                  <a:close/>
                  <a:moveTo>
                    <a:pt x="11783" y="5249"/>
                  </a:moveTo>
                  <a:cubicBezTo>
                    <a:pt x="11821" y="5249"/>
                    <a:pt x="11858" y="5250"/>
                    <a:pt x="11896" y="5252"/>
                  </a:cubicBezTo>
                  <a:cubicBezTo>
                    <a:pt x="12914" y="5299"/>
                    <a:pt x="13714" y="5953"/>
                    <a:pt x="13679" y="6715"/>
                  </a:cubicBezTo>
                  <a:cubicBezTo>
                    <a:pt x="13646" y="7446"/>
                    <a:pt x="12853" y="8009"/>
                    <a:pt x="11885" y="8009"/>
                  </a:cubicBezTo>
                  <a:cubicBezTo>
                    <a:pt x="11847" y="8009"/>
                    <a:pt x="11808" y="8008"/>
                    <a:pt x="11769" y="8006"/>
                  </a:cubicBezTo>
                  <a:cubicBezTo>
                    <a:pt x="10748" y="7960"/>
                    <a:pt x="9951" y="7305"/>
                    <a:pt x="9987" y="6545"/>
                  </a:cubicBezTo>
                  <a:cubicBezTo>
                    <a:pt x="10018" y="5813"/>
                    <a:pt x="10813" y="5249"/>
                    <a:pt x="11783" y="5249"/>
                  </a:cubicBezTo>
                  <a:close/>
                  <a:moveTo>
                    <a:pt x="5895" y="7486"/>
                  </a:moveTo>
                  <a:cubicBezTo>
                    <a:pt x="6115" y="7486"/>
                    <a:pt x="6326" y="7543"/>
                    <a:pt x="6508" y="7664"/>
                  </a:cubicBezTo>
                  <a:cubicBezTo>
                    <a:pt x="7144" y="8085"/>
                    <a:pt x="7201" y="9114"/>
                    <a:pt x="6637" y="9966"/>
                  </a:cubicBezTo>
                  <a:cubicBezTo>
                    <a:pt x="6235" y="10572"/>
                    <a:pt x="5626" y="10922"/>
                    <a:pt x="5080" y="10922"/>
                  </a:cubicBezTo>
                  <a:cubicBezTo>
                    <a:pt x="4859" y="10922"/>
                    <a:pt x="4649" y="10865"/>
                    <a:pt x="4467" y="10745"/>
                  </a:cubicBezTo>
                  <a:cubicBezTo>
                    <a:pt x="3831" y="10324"/>
                    <a:pt x="3775" y="9293"/>
                    <a:pt x="4339" y="8443"/>
                  </a:cubicBezTo>
                  <a:cubicBezTo>
                    <a:pt x="4740" y="7837"/>
                    <a:pt x="5349" y="7486"/>
                    <a:pt x="5895" y="7486"/>
                  </a:cubicBezTo>
                  <a:close/>
                  <a:moveTo>
                    <a:pt x="8851" y="7501"/>
                  </a:moveTo>
                  <a:cubicBezTo>
                    <a:pt x="9463" y="7501"/>
                    <a:pt x="10110" y="8003"/>
                    <a:pt x="10423" y="8778"/>
                  </a:cubicBezTo>
                  <a:cubicBezTo>
                    <a:pt x="10805" y="9723"/>
                    <a:pt x="10541" y="10720"/>
                    <a:pt x="9835" y="11005"/>
                  </a:cubicBezTo>
                  <a:cubicBezTo>
                    <a:pt x="9707" y="11057"/>
                    <a:pt x="9573" y="11081"/>
                    <a:pt x="9437" y="11081"/>
                  </a:cubicBezTo>
                  <a:cubicBezTo>
                    <a:pt x="8825" y="11081"/>
                    <a:pt x="8178" y="10580"/>
                    <a:pt x="7867" y="9804"/>
                  </a:cubicBezTo>
                  <a:cubicBezTo>
                    <a:pt x="7484" y="8858"/>
                    <a:pt x="7749" y="7860"/>
                    <a:pt x="8455" y="7577"/>
                  </a:cubicBezTo>
                  <a:cubicBezTo>
                    <a:pt x="8583" y="7525"/>
                    <a:pt x="8716" y="7501"/>
                    <a:pt x="8851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6" y="483"/>
                  </a:cubicBezTo>
                  <a:cubicBezTo>
                    <a:pt x="2080" y="1795"/>
                    <a:pt x="0" y="5374"/>
                    <a:pt x="1107" y="8476"/>
                  </a:cubicBezTo>
                  <a:cubicBezTo>
                    <a:pt x="1938" y="10802"/>
                    <a:pt x="4325" y="12199"/>
                    <a:pt x="7017" y="12199"/>
                  </a:cubicBezTo>
                  <a:cubicBezTo>
                    <a:pt x="7915" y="12199"/>
                    <a:pt x="8847" y="12044"/>
                    <a:pt x="9766" y="11715"/>
                  </a:cubicBezTo>
                  <a:cubicBezTo>
                    <a:pt x="13444" y="10404"/>
                    <a:pt x="15525" y="6825"/>
                    <a:pt x="14417" y="3724"/>
                  </a:cubicBezTo>
                  <a:cubicBezTo>
                    <a:pt x="13586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3"/>
            <p:cNvSpPr/>
            <p:nvPr/>
          </p:nvSpPr>
          <p:spPr>
            <a:xfrm>
              <a:off x="2411175" y="1084700"/>
              <a:ext cx="349725" cy="274900"/>
            </a:xfrm>
            <a:custGeom>
              <a:avLst/>
              <a:gdLst/>
              <a:ahLst/>
              <a:cxnLst/>
              <a:rect l="l" t="t" r="r" b="b"/>
              <a:pathLst>
                <a:path w="13989" h="10996" extrusionOk="0">
                  <a:moveTo>
                    <a:pt x="5597" y="894"/>
                  </a:moveTo>
                  <a:cubicBezTo>
                    <a:pt x="6156" y="894"/>
                    <a:pt x="6741" y="1365"/>
                    <a:pt x="7008" y="2081"/>
                  </a:cubicBezTo>
                  <a:cubicBezTo>
                    <a:pt x="7329" y="2944"/>
                    <a:pt x="7067" y="3836"/>
                    <a:pt x="6424" y="4075"/>
                  </a:cubicBezTo>
                  <a:cubicBezTo>
                    <a:pt x="6317" y="4115"/>
                    <a:pt x="6205" y="4134"/>
                    <a:pt x="6092" y="4134"/>
                  </a:cubicBezTo>
                  <a:cubicBezTo>
                    <a:pt x="5533" y="4134"/>
                    <a:pt x="4946" y="3663"/>
                    <a:pt x="4680" y="2945"/>
                  </a:cubicBezTo>
                  <a:cubicBezTo>
                    <a:pt x="4360" y="2086"/>
                    <a:pt x="4622" y="1193"/>
                    <a:pt x="5263" y="954"/>
                  </a:cubicBezTo>
                  <a:cubicBezTo>
                    <a:pt x="5371" y="914"/>
                    <a:pt x="5483" y="894"/>
                    <a:pt x="5597" y="894"/>
                  </a:cubicBezTo>
                  <a:close/>
                  <a:moveTo>
                    <a:pt x="9677" y="1210"/>
                  </a:moveTo>
                  <a:cubicBezTo>
                    <a:pt x="9876" y="1210"/>
                    <a:pt x="10066" y="1261"/>
                    <a:pt x="10231" y="1371"/>
                  </a:cubicBezTo>
                  <a:cubicBezTo>
                    <a:pt x="10803" y="1750"/>
                    <a:pt x="10853" y="2679"/>
                    <a:pt x="10345" y="3443"/>
                  </a:cubicBezTo>
                  <a:cubicBezTo>
                    <a:pt x="9983" y="3989"/>
                    <a:pt x="9434" y="4306"/>
                    <a:pt x="8942" y="4306"/>
                  </a:cubicBezTo>
                  <a:cubicBezTo>
                    <a:pt x="8743" y="4306"/>
                    <a:pt x="8554" y="4255"/>
                    <a:pt x="8390" y="4146"/>
                  </a:cubicBezTo>
                  <a:cubicBezTo>
                    <a:pt x="7817" y="3768"/>
                    <a:pt x="7765" y="2839"/>
                    <a:pt x="8275" y="2072"/>
                  </a:cubicBezTo>
                  <a:cubicBezTo>
                    <a:pt x="8637" y="1527"/>
                    <a:pt x="9185" y="1210"/>
                    <a:pt x="9677" y="1210"/>
                  </a:cubicBezTo>
                  <a:close/>
                  <a:moveTo>
                    <a:pt x="3419" y="4038"/>
                  </a:moveTo>
                  <a:cubicBezTo>
                    <a:pt x="3452" y="4038"/>
                    <a:pt x="3487" y="4039"/>
                    <a:pt x="3521" y="4040"/>
                  </a:cubicBezTo>
                  <a:cubicBezTo>
                    <a:pt x="4439" y="4083"/>
                    <a:pt x="5159" y="4672"/>
                    <a:pt x="5127" y="5357"/>
                  </a:cubicBezTo>
                  <a:cubicBezTo>
                    <a:pt x="5097" y="6017"/>
                    <a:pt x="4382" y="6524"/>
                    <a:pt x="3510" y="6524"/>
                  </a:cubicBezTo>
                  <a:cubicBezTo>
                    <a:pt x="3476" y="6524"/>
                    <a:pt x="3442" y="6523"/>
                    <a:pt x="3408" y="6521"/>
                  </a:cubicBezTo>
                  <a:cubicBezTo>
                    <a:pt x="2489" y="6480"/>
                    <a:pt x="1769" y="5890"/>
                    <a:pt x="1802" y="5206"/>
                  </a:cubicBezTo>
                  <a:cubicBezTo>
                    <a:pt x="1831" y="4546"/>
                    <a:pt x="2547" y="4038"/>
                    <a:pt x="3419" y="4038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5" y="4735"/>
                    <a:pt x="10720" y="4736"/>
                  </a:cubicBezTo>
                  <a:cubicBezTo>
                    <a:pt x="11638" y="4778"/>
                    <a:pt x="12356" y="5366"/>
                    <a:pt x="12325" y="6052"/>
                  </a:cubicBezTo>
                  <a:cubicBezTo>
                    <a:pt x="12296" y="6710"/>
                    <a:pt x="11580" y="7218"/>
                    <a:pt x="10708" y="7218"/>
                  </a:cubicBezTo>
                  <a:cubicBezTo>
                    <a:pt x="10674" y="7218"/>
                    <a:pt x="10640" y="7217"/>
                    <a:pt x="10606" y="7216"/>
                  </a:cubicBezTo>
                  <a:cubicBezTo>
                    <a:pt x="9685" y="7175"/>
                    <a:pt x="8968" y="6584"/>
                    <a:pt x="8998" y="5899"/>
                  </a:cubicBezTo>
                  <a:cubicBezTo>
                    <a:pt x="9027" y="5241"/>
                    <a:pt x="9741" y="4734"/>
                    <a:pt x="10614" y="4734"/>
                  </a:cubicBezTo>
                  <a:close/>
                  <a:moveTo>
                    <a:pt x="5311" y="6746"/>
                  </a:moveTo>
                  <a:cubicBezTo>
                    <a:pt x="5510" y="6746"/>
                    <a:pt x="5700" y="6797"/>
                    <a:pt x="5864" y="6906"/>
                  </a:cubicBezTo>
                  <a:cubicBezTo>
                    <a:pt x="6436" y="7286"/>
                    <a:pt x="6487" y="8215"/>
                    <a:pt x="5979" y="8981"/>
                  </a:cubicBezTo>
                  <a:cubicBezTo>
                    <a:pt x="5617" y="9526"/>
                    <a:pt x="5069" y="9843"/>
                    <a:pt x="4577" y="9843"/>
                  </a:cubicBezTo>
                  <a:cubicBezTo>
                    <a:pt x="4378" y="9843"/>
                    <a:pt x="4188" y="9791"/>
                    <a:pt x="4023" y="9682"/>
                  </a:cubicBezTo>
                  <a:cubicBezTo>
                    <a:pt x="3452" y="9303"/>
                    <a:pt x="3401" y="8374"/>
                    <a:pt x="3909" y="7608"/>
                  </a:cubicBezTo>
                  <a:cubicBezTo>
                    <a:pt x="4271" y="7062"/>
                    <a:pt x="4819" y="6746"/>
                    <a:pt x="5311" y="6746"/>
                  </a:cubicBezTo>
                  <a:close/>
                  <a:moveTo>
                    <a:pt x="7978" y="6760"/>
                  </a:moveTo>
                  <a:cubicBezTo>
                    <a:pt x="8529" y="6760"/>
                    <a:pt x="9112" y="7211"/>
                    <a:pt x="9393" y="7911"/>
                  </a:cubicBezTo>
                  <a:cubicBezTo>
                    <a:pt x="9737" y="8763"/>
                    <a:pt x="9499" y="9662"/>
                    <a:pt x="8862" y="9918"/>
                  </a:cubicBezTo>
                  <a:cubicBezTo>
                    <a:pt x="8747" y="9965"/>
                    <a:pt x="8626" y="9987"/>
                    <a:pt x="8504" y="9987"/>
                  </a:cubicBezTo>
                  <a:cubicBezTo>
                    <a:pt x="7953" y="9987"/>
                    <a:pt x="7370" y="9535"/>
                    <a:pt x="7088" y="8836"/>
                  </a:cubicBezTo>
                  <a:cubicBezTo>
                    <a:pt x="6745" y="7983"/>
                    <a:pt x="6984" y="7084"/>
                    <a:pt x="7621" y="6828"/>
                  </a:cubicBezTo>
                  <a:cubicBezTo>
                    <a:pt x="7736" y="6782"/>
                    <a:pt x="7856" y="6760"/>
                    <a:pt x="7978" y="6760"/>
                  </a:cubicBezTo>
                  <a:close/>
                  <a:moveTo>
                    <a:pt x="7664" y="1"/>
                  </a:moveTo>
                  <a:cubicBezTo>
                    <a:pt x="6856" y="1"/>
                    <a:pt x="6016" y="141"/>
                    <a:pt x="5189" y="436"/>
                  </a:cubicBezTo>
                  <a:cubicBezTo>
                    <a:pt x="1876" y="1620"/>
                    <a:pt x="1" y="4844"/>
                    <a:pt x="999" y="7639"/>
                  </a:cubicBezTo>
                  <a:cubicBezTo>
                    <a:pt x="1748" y="9735"/>
                    <a:pt x="3900" y="10995"/>
                    <a:pt x="6327" y="10995"/>
                  </a:cubicBezTo>
                  <a:cubicBezTo>
                    <a:pt x="7136" y="10995"/>
                    <a:pt x="7975" y="10855"/>
                    <a:pt x="8803" y="10560"/>
                  </a:cubicBezTo>
                  <a:cubicBezTo>
                    <a:pt x="12113" y="9376"/>
                    <a:pt x="13988" y="6152"/>
                    <a:pt x="12992" y="3356"/>
                  </a:cubicBezTo>
                  <a:cubicBezTo>
                    <a:pt x="12244" y="1260"/>
                    <a:pt x="10091" y="1"/>
                    <a:pt x="76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3"/>
            <p:cNvSpPr/>
            <p:nvPr/>
          </p:nvSpPr>
          <p:spPr>
            <a:xfrm>
              <a:off x="2409750" y="1077825"/>
              <a:ext cx="349775" cy="274875"/>
            </a:xfrm>
            <a:custGeom>
              <a:avLst/>
              <a:gdLst/>
              <a:ahLst/>
              <a:cxnLst/>
              <a:rect l="l" t="t" r="r" b="b"/>
              <a:pathLst>
                <a:path w="13991" h="10995" extrusionOk="0">
                  <a:moveTo>
                    <a:pt x="5598" y="893"/>
                  </a:moveTo>
                  <a:cubicBezTo>
                    <a:pt x="6157" y="893"/>
                    <a:pt x="6744" y="1364"/>
                    <a:pt x="7009" y="2081"/>
                  </a:cubicBezTo>
                  <a:cubicBezTo>
                    <a:pt x="7330" y="2943"/>
                    <a:pt x="7069" y="3836"/>
                    <a:pt x="6427" y="4074"/>
                  </a:cubicBezTo>
                  <a:cubicBezTo>
                    <a:pt x="6318" y="4114"/>
                    <a:pt x="6206" y="4133"/>
                    <a:pt x="6093" y="4133"/>
                  </a:cubicBezTo>
                  <a:cubicBezTo>
                    <a:pt x="5534" y="4133"/>
                    <a:pt x="4948" y="3662"/>
                    <a:pt x="4682" y="2944"/>
                  </a:cubicBezTo>
                  <a:cubicBezTo>
                    <a:pt x="4360" y="2084"/>
                    <a:pt x="4622" y="1190"/>
                    <a:pt x="5266" y="953"/>
                  </a:cubicBezTo>
                  <a:cubicBezTo>
                    <a:pt x="5373" y="913"/>
                    <a:pt x="5485" y="893"/>
                    <a:pt x="5598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0" y="1369"/>
                  </a:cubicBezTo>
                  <a:cubicBezTo>
                    <a:pt x="10801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4" y="4254"/>
                    <a:pt x="8389" y="4145"/>
                  </a:cubicBezTo>
                  <a:cubicBezTo>
                    <a:pt x="7818" y="3766"/>
                    <a:pt x="7767" y="2837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2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5"/>
                    <a:pt x="4384" y="6522"/>
                    <a:pt x="3511" y="6522"/>
                  </a:cubicBezTo>
                  <a:cubicBezTo>
                    <a:pt x="3478" y="6522"/>
                    <a:pt x="3443" y="6522"/>
                    <a:pt x="3409" y="6520"/>
                  </a:cubicBezTo>
                  <a:cubicBezTo>
                    <a:pt x="2487" y="6477"/>
                    <a:pt x="1768" y="5889"/>
                    <a:pt x="1801" y="5203"/>
                  </a:cubicBezTo>
                  <a:cubicBezTo>
                    <a:pt x="1832" y="4543"/>
                    <a:pt x="2546" y="4035"/>
                    <a:pt x="3420" y="4035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4" y="4735"/>
                    <a:pt x="10720" y="4736"/>
                  </a:cubicBezTo>
                  <a:cubicBezTo>
                    <a:pt x="11637" y="4775"/>
                    <a:pt x="12356" y="5366"/>
                    <a:pt x="12326" y="6050"/>
                  </a:cubicBezTo>
                  <a:cubicBezTo>
                    <a:pt x="12296" y="6711"/>
                    <a:pt x="11581" y="7218"/>
                    <a:pt x="10709" y="7218"/>
                  </a:cubicBezTo>
                  <a:cubicBezTo>
                    <a:pt x="10675" y="7218"/>
                    <a:pt x="10641" y="7217"/>
                    <a:pt x="10607" y="7216"/>
                  </a:cubicBezTo>
                  <a:cubicBezTo>
                    <a:pt x="9686" y="7173"/>
                    <a:pt x="8969" y="6584"/>
                    <a:pt x="8999" y="5899"/>
                  </a:cubicBezTo>
                  <a:cubicBezTo>
                    <a:pt x="9031" y="5240"/>
                    <a:pt x="9742" y="4734"/>
                    <a:pt x="10614" y="4734"/>
                  </a:cubicBezTo>
                  <a:close/>
                  <a:moveTo>
                    <a:pt x="5313" y="6746"/>
                  </a:moveTo>
                  <a:cubicBezTo>
                    <a:pt x="5512" y="6746"/>
                    <a:pt x="5702" y="6797"/>
                    <a:pt x="5867" y="6907"/>
                  </a:cubicBezTo>
                  <a:cubicBezTo>
                    <a:pt x="6437" y="7284"/>
                    <a:pt x="6490" y="8215"/>
                    <a:pt x="5981" y="8979"/>
                  </a:cubicBezTo>
                  <a:cubicBezTo>
                    <a:pt x="5619" y="9525"/>
                    <a:pt x="5070" y="9843"/>
                    <a:pt x="4577" y="9843"/>
                  </a:cubicBezTo>
                  <a:cubicBezTo>
                    <a:pt x="4379" y="9843"/>
                    <a:pt x="4189" y="9791"/>
                    <a:pt x="4025" y="9682"/>
                  </a:cubicBezTo>
                  <a:cubicBezTo>
                    <a:pt x="3455" y="9301"/>
                    <a:pt x="3402" y="8374"/>
                    <a:pt x="3910" y="7608"/>
                  </a:cubicBezTo>
                  <a:cubicBezTo>
                    <a:pt x="4272" y="7062"/>
                    <a:pt x="4821" y="6746"/>
                    <a:pt x="5313" y="6746"/>
                  </a:cubicBezTo>
                  <a:close/>
                  <a:moveTo>
                    <a:pt x="7978" y="6758"/>
                  </a:moveTo>
                  <a:cubicBezTo>
                    <a:pt x="8530" y="6758"/>
                    <a:pt x="9114" y="7210"/>
                    <a:pt x="9393" y="7909"/>
                  </a:cubicBezTo>
                  <a:cubicBezTo>
                    <a:pt x="9736" y="8762"/>
                    <a:pt x="9499" y="9659"/>
                    <a:pt x="8862" y="9916"/>
                  </a:cubicBezTo>
                  <a:cubicBezTo>
                    <a:pt x="8746" y="9962"/>
                    <a:pt x="8626" y="9984"/>
                    <a:pt x="8504" y="9984"/>
                  </a:cubicBezTo>
                  <a:cubicBezTo>
                    <a:pt x="7952" y="9984"/>
                    <a:pt x="7369" y="9532"/>
                    <a:pt x="7088" y="8833"/>
                  </a:cubicBezTo>
                  <a:cubicBezTo>
                    <a:pt x="6744" y="7980"/>
                    <a:pt x="6984" y="7081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8" y="436"/>
                  </a:cubicBezTo>
                  <a:cubicBezTo>
                    <a:pt x="1876" y="1618"/>
                    <a:pt x="1" y="4842"/>
                    <a:pt x="997" y="7638"/>
                  </a:cubicBezTo>
                  <a:cubicBezTo>
                    <a:pt x="1746" y="9735"/>
                    <a:pt x="3898" y="10994"/>
                    <a:pt x="6325" y="10994"/>
                  </a:cubicBezTo>
                  <a:cubicBezTo>
                    <a:pt x="7134" y="10994"/>
                    <a:pt x="7973" y="10854"/>
                    <a:pt x="8802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3" y="1259"/>
                    <a:pt x="10091" y="1"/>
                    <a:pt x="76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3"/>
            <p:cNvSpPr/>
            <p:nvPr/>
          </p:nvSpPr>
          <p:spPr>
            <a:xfrm>
              <a:off x="2410275" y="1082800"/>
              <a:ext cx="349800" cy="274850"/>
            </a:xfrm>
            <a:custGeom>
              <a:avLst/>
              <a:gdLst/>
              <a:ahLst/>
              <a:cxnLst/>
              <a:rect l="l" t="t" r="r" b="b"/>
              <a:pathLst>
                <a:path w="13992" h="10994" extrusionOk="0">
                  <a:moveTo>
                    <a:pt x="5599" y="893"/>
                  </a:moveTo>
                  <a:cubicBezTo>
                    <a:pt x="6158" y="893"/>
                    <a:pt x="6744" y="1364"/>
                    <a:pt x="7010" y="2079"/>
                  </a:cubicBezTo>
                  <a:cubicBezTo>
                    <a:pt x="7330" y="2943"/>
                    <a:pt x="7070" y="3836"/>
                    <a:pt x="6427" y="4073"/>
                  </a:cubicBezTo>
                  <a:cubicBezTo>
                    <a:pt x="6320" y="4113"/>
                    <a:pt x="6208" y="4132"/>
                    <a:pt x="6095" y="4132"/>
                  </a:cubicBezTo>
                  <a:cubicBezTo>
                    <a:pt x="5536" y="4132"/>
                    <a:pt x="4949" y="3663"/>
                    <a:pt x="4682" y="2944"/>
                  </a:cubicBezTo>
                  <a:cubicBezTo>
                    <a:pt x="4360" y="2085"/>
                    <a:pt x="4622" y="1192"/>
                    <a:pt x="5266" y="953"/>
                  </a:cubicBezTo>
                  <a:cubicBezTo>
                    <a:pt x="5374" y="912"/>
                    <a:pt x="5486" y="893"/>
                    <a:pt x="5599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1" y="1369"/>
                  </a:cubicBezTo>
                  <a:cubicBezTo>
                    <a:pt x="10802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5" y="4254"/>
                    <a:pt x="8390" y="4145"/>
                  </a:cubicBezTo>
                  <a:cubicBezTo>
                    <a:pt x="7819" y="3767"/>
                    <a:pt x="7767" y="2838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3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6"/>
                    <a:pt x="4382" y="6522"/>
                    <a:pt x="3509" y="6522"/>
                  </a:cubicBezTo>
                  <a:cubicBezTo>
                    <a:pt x="3476" y="6522"/>
                    <a:pt x="3443" y="6521"/>
                    <a:pt x="3409" y="6520"/>
                  </a:cubicBezTo>
                  <a:cubicBezTo>
                    <a:pt x="2489" y="6478"/>
                    <a:pt x="1769" y="5890"/>
                    <a:pt x="1802" y="5203"/>
                  </a:cubicBezTo>
                  <a:cubicBezTo>
                    <a:pt x="1831" y="4543"/>
                    <a:pt x="2547" y="4035"/>
                    <a:pt x="3420" y="4035"/>
                  </a:cubicBezTo>
                  <a:close/>
                  <a:moveTo>
                    <a:pt x="10618" y="4731"/>
                  </a:moveTo>
                  <a:cubicBezTo>
                    <a:pt x="10652" y="4731"/>
                    <a:pt x="10686" y="4732"/>
                    <a:pt x="10720" y="4733"/>
                  </a:cubicBezTo>
                  <a:cubicBezTo>
                    <a:pt x="11638" y="4776"/>
                    <a:pt x="12357" y="5365"/>
                    <a:pt x="12326" y="6050"/>
                  </a:cubicBezTo>
                  <a:cubicBezTo>
                    <a:pt x="12298" y="6710"/>
                    <a:pt x="11581" y="7218"/>
                    <a:pt x="10710" y="7218"/>
                  </a:cubicBezTo>
                  <a:cubicBezTo>
                    <a:pt x="10676" y="7218"/>
                    <a:pt x="10642" y="7217"/>
                    <a:pt x="10607" y="7216"/>
                  </a:cubicBezTo>
                  <a:cubicBezTo>
                    <a:pt x="9687" y="7173"/>
                    <a:pt x="8970" y="6584"/>
                    <a:pt x="9000" y="5899"/>
                  </a:cubicBezTo>
                  <a:cubicBezTo>
                    <a:pt x="9029" y="5239"/>
                    <a:pt x="9745" y="4731"/>
                    <a:pt x="10618" y="4731"/>
                  </a:cubicBezTo>
                  <a:close/>
                  <a:moveTo>
                    <a:pt x="5314" y="6745"/>
                  </a:moveTo>
                  <a:cubicBezTo>
                    <a:pt x="5513" y="6745"/>
                    <a:pt x="5703" y="6797"/>
                    <a:pt x="5867" y="6906"/>
                  </a:cubicBezTo>
                  <a:cubicBezTo>
                    <a:pt x="6437" y="7286"/>
                    <a:pt x="6490" y="8213"/>
                    <a:pt x="5982" y="8979"/>
                  </a:cubicBezTo>
                  <a:cubicBezTo>
                    <a:pt x="5620" y="9525"/>
                    <a:pt x="5071" y="9842"/>
                    <a:pt x="4579" y="9842"/>
                  </a:cubicBezTo>
                  <a:cubicBezTo>
                    <a:pt x="4380" y="9842"/>
                    <a:pt x="4190" y="9790"/>
                    <a:pt x="4025" y="9681"/>
                  </a:cubicBezTo>
                  <a:cubicBezTo>
                    <a:pt x="3452" y="9301"/>
                    <a:pt x="3402" y="8374"/>
                    <a:pt x="3911" y="7608"/>
                  </a:cubicBezTo>
                  <a:cubicBezTo>
                    <a:pt x="4272" y="7062"/>
                    <a:pt x="4821" y="6745"/>
                    <a:pt x="5314" y="6745"/>
                  </a:cubicBezTo>
                  <a:close/>
                  <a:moveTo>
                    <a:pt x="7978" y="6758"/>
                  </a:moveTo>
                  <a:cubicBezTo>
                    <a:pt x="8529" y="6758"/>
                    <a:pt x="9112" y="7209"/>
                    <a:pt x="9393" y="7909"/>
                  </a:cubicBezTo>
                  <a:cubicBezTo>
                    <a:pt x="9737" y="8762"/>
                    <a:pt x="9499" y="9662"/>
                    <a:pt x="8862" y="9917"/>
                  </a:cubicBezTo>
                  <a:cubicBezTo>
                    <a:pt x="8747" y="9963"/>
                    <a:pt x="8626" y="9985"/>
                    <a:pt x="8504" y="9985"/>
                  </a:cubicBezTo>
                  <a:cubicBezTo>
                    <a:pt x="7953" y="9985"/>
                    <a:pt x="7370" y="9533"/>
                    <a:pt x="7089" y="8835"/>
                  </a:cubicBezTo>
                  <a:cubicBezTo>
                    <a:pt x="6745" y="7982"/>
                    <a:pt x="6984" y="7083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9" y="436"/>
                  </a:cubicBezTo>
                  <a:cubicBezTo>
                    <a:pt x="1876" y="1618"/>
                    <a:pt x="1" y="4842"/>
                    <a:pt x="999" y="7638"/>
                  </a:cubicBezTo>
                  <a:cubicBezTo>
                    <a:pt x="1748" y="9734"/>
                    <a:pt x="3901" y="10994"/>
                    <a:pt x="6327" y="10994"/>
                  </a:cubicBezTo>
                  <a:cubicBezTo>
                    <a:pt x="7136" y="10994"/>
                    <a:pt x="7975" y="10854"/>
                    <a:pt x="8803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4" y="1259"/>
                    <a:pt x="10092" y="1"/>
                    <a:pt x="76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3"/>
            <p:cNvSpPr/>
            <p:nvPr/>
          </p:nvSpPr>
          <p:spPr>
            <a:xfrm>
              <a:off x="2559250" y="1188100"/>
              <a:ext cx="63600" cy="52400"/>
            </a:xfrm>
            <a:custGeom>
              <a:avLst/>
              <a:gdLst/>
              <a:ahLst/>
              <a:cxnLst/>
              <a:rect l="l" t="t" r="r" b="b"/>
              <a:pathLst>
                <a:path w="2544" h="2096" extrusionOk="0">
                  <a:moveTo>
                    <a:pt x="1324" y="1"/>
                  </a:moveTo>
                  <a:cubicBezTo>
                    <a:pt x="1251" y="1"/>
                    <a:pt x="1176" y="7"/>
                    <a:pt x="1101" y="19"/>
                  </a:cubicBezTo>
                  <a:cubicBezTo>
                    <a:pt x="451" y="126"/>
                    <a:pt x="0" y="673"/>
                    <a:pt x="93" y="1243"/>
                  </a:cubicBezTo>
                  <a:cubicBezTo>
                    <a:pt x="175" y="1746"/>
                    <a:pt x="657" y="2096"/>
                    <a:pt x="1218" y="2096"/>
                  </a:cubicBezTo>
                  <a:cubicBezTo>
                    <a:pt x="1292" y="2096"/>
                    <a:pt x="1366" y="2090"/>
                    <a:pt x="1442" y="2077"/>
                  </a:cubicBezTo>
                  <a:cubicBezTo>
                    <a:pt x="2093" y="1972"/>
                    <a:pt x="2544" y="1423"/>
                    <a:pt x="2449" y="855"/>
                  </a:cubicBezTo>
                  <a:cubicBezTo>
                    <a:pt x="2367" y="351"/>
                    <a:pt x="1885" y="1"/>
                    <a:pt x="132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3"/>
            <p:cNvSpPr/>
            <p:nvPr/>
          </p:nvSpPr>
          <p:spPr>
            <a:xfrm>
              <a:off x="2559500" y="1190225"/>
              <a:ext cx="63575" cy="52400"/>
            </a:xfrm>
            <a:custGeom>
              <a:avLst/>
              <a:gdLst/>
              <a:ahLst/>
              <a:cxnLst/>
              <a:rect l="l" t="t" r="r" b="b"/>
              <a:pathLst>
                <a:path w="2543" h="2096" extrusionOk="0">
                  <a:moveTo>
                    <a:pt x="1324" y="0"/>
                  </a:moveTo>
                  <a:cubicBezTo>
                    <a:pt x="1251" y="0"/>
                    <a:pt x="1176" y="6"/>
                    <a:pt x="1101" y="18"/>
                  </a:cubicBezTo>
                  <a:cubicBezTo>
                    <a:pt x="451" y="126"/>
                    <a:pt x="0" y="673"/>
                    <a:pt x="93" y="1242"/>
                  </a:cubicBezTo>
                  <a:cubicBezTo>
                    <a:pt x="175" y="1745"/>
                    <a:pt x="656" y="2095"/>
                    <a:pt x="1217" y="2095"/>
                  </a:cubicBezTo>
                  <a:cubicBezTo>
                    <a:pt x="1290" y="2095"/>
                    <a:pt x="1365" y="2089"/>
                    <a:pt x="1440" y="2077"/>
                  </a:cubicBezTo>
                  <a:cubicBezTo>
                    <a:pt x="2092" y="1970"/>
                    <a:pt x="2542" y="1423"/>
                    <a:pt x="2448" y="853"/>
                  </a:cubicBezTo>
                  <a:cubicBezTo>
                    <a:pt x="2366" y="350"/>
                    <a:pt x="1885" y="0"/>
                    <a:pt x="1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3"/>
            <p:cNvSpPr/>
            <p:nvPr/>
          </p:nvSpPr>
          <p:spPr>
            <a:xfrm>
              <a:off x="2566500" y="1195950"/>
              <a:ext cx="48375" cy="39950"/>
            </a:xfrm>
            <a:custGeom>
              <a:avLst/>
              <a:gdLst/>
              <a:ahLst/>
              <a:cxnLst/>
              <a:rect l="l" t="t" r="r" b="b"/>
              <a:pathLst>
                <a:path w="1935" h="1598" extrusionOk="0">
                  <a:moveTo>
                    <a:pt x="1005" y="1"/>
                  </a:moveTo>
                  <a:cubicBezTo>
                    <a:pt x="950" y="1"/>
                    <a:pt x="894" y="5"/>
                    <a:pt x="838" y="14"/>
                  </a:cubicBezTo>
                  <a:cubicBezTo>
                    <a:pt x="343" y="94"/>
                    <a:pt x="1" y="514"/>
                    <a:pt x="71" y="946"/>
                  </a:cubicBezTo>
                  <a:cubicBezTo>
                    <a:pt x="134" y="1330"/>
                    <a:pt x="500" y="1597"/>
                    <a:pt x="926" y="1597"/>
                  </a:cubicBezTo>
                  <a:cubicBezTo>
                    <a:pt x="982" y="1597"/>
                    <a:pt x="1039" y="1593"/>
                    <a:pt x="1096" y="1583"/>
                  </a:cubicBezTo>
                  <a:cubicBezTo>
                    <a:pt x="1591" y="1503"/>
                    <a:pt x="1935" y="1085"/>
                    <a:pt x="1863" y="651"/>
                  </a:cubicBezTo>
                  <a:cubicBezTo>
                    <a:pt x="1800" y="268"/>
                    <a:pt x="1431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3"/>
            <p:cNvSpPr/>
            <p:nvPr/>
          </p:nvSpPr>
          <p:spPr>
            <a:xfrm>
              <a:off x="2570475" y="1199275"/>
              <a:ext cx="39675" cy="23975"/>
            </a:xfrm>
            <a:custGeom>
              <a:avLst/>
              <a:gdLst/>
              <a:ahLst/>
              <a:cxnLst/>
              <a:rect l="l" t="t" r="r" b="b"/>
              <a:pathLst>
                <a:path w="1587" h="959" extrusionOk="0">
                  <a:moveTo>
                    <a:pt x="841" y="0"/>
                  </a:moveTo>
                  <a:cubicBezTo>
                    <a:pt x="795" y="0"/>
                    <a:pt x="748" y="4"/>
                    <a:pt x="701" y="11"/>
                  </a:cubicBezTo>
                  <a:cubicBezTo>
                    <a:pt x="287" y="80"/>
                    <a:pt x="1" y="427"/>
                    <a:pt x="62" y="789"/>
                  </a:cubicBezTo>
                  <a:cubicBezTo>
                    <a:pt x="83" y="915"/>
                    <a:pt x="135" y="959"/>
                    <a:pt x="211" y="959"/>
                  </a:cubicBezTo>
                  <a:cubicBezTo>
                    <a:pt x="352" y="959"/>
                    <a:pt x="578" y="811"/>
                    <a:pt x="845" y="767"/>
                  </a:cubicBezTo>
                  <a:cubicBezTo>
                    <a:pt x="913" y="756"/>
                    <a:pt x="979" y="753"/>
                    <a:pt x="1042" y="753"/>
                  </a:cubicBezTo>
                  <a:cubicBezTo>
                    <a:pt x="1164" y="753"/>
                    <a:pt x="1275" y="766"/>
                    <a:pt x="1363" y="766"/>
                  </a:cubicBezTo>
                  <a:cubicBezTo>
                    <a:pt x="1506" y="766"/>
                    <a:pt x="1587" y="731"/>
                    <a:pt x="1557" y="544"/>
                  </a:cubicBezTo>
                  <a:cubicBezTo>
                    <a:pt x="1503" y="223"/>
                    <a:pt x="1197" y="0"/>
                    <a:pt x="84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3"/>
            <p:cNvSpPr/>
            <p:nvPr/>
          </p:nvSpPr>
          <p:spPr>
            <a:xfrm>
              <a:off x="2192125" y="1357200"/>
              <a:ext cx="71675" cy="59200"/>
            </a:xfrm>
            <a:custGeom>
              <a:avLst/>
              <a:gdLst/>
              <a:ahLst/>
              <a:cxnLst/>
              <a:rect l="l" t="t" r="r" b="b"/>
              <a:pathLst>
                <a:path w="2867" h="2368" extrusionOk="0">
                  <a:moveTo>
                    <a:pt x="1494" y="1"/>
                  </a:moveTo>
                  <a:cubicBezTo>
                    <a:pt x="1411" y="1"/>
                    <a:pt x="1327" y="8"/>
                    <a:pt x="1241" y="22"/>
                  </a:cubicBezTo>
                  <a:cubicBezTo>
                    <a:pt x="509" y="142"/>
                    <a:pt x="0" y="762"/>
                    <a:pt x="106" y="1403"/>
                  </a:cubicBezTo>
                  <a:cubicBezTo>
                    <a:pt x="199" y="1972"/>
                    <a:pt x="741" y="2367"/>
                    <a:pt x="1373" y="2367"/>
                  </a:cubicBezTo>
                  <a:cubicBezTo>
                    <a:pt x="1456" y="2367"/>
                    <a:pt x="1540" y="2361"/>
                    <a:pt x="1625" y="2347"/>
                  </a:cubicBezTo>
                  <a:cubicBezTo>
                    <a:pt x="2358" y="2226"/>
                    <a:pt x="2866" y="1608"/>
                    <a:pt x="2762" y="965"/>
                  </a:cubicBezTo>
                  <a:cubicBezTo>
                    <a:pt x="2668" y="397"/>
                    <a:pt x="2126" y="1"/>
                    <a:pt x="149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3"/>
            <p:cNvSpPr/>
            <p:nvPr/>
          </p:nvSpPr>
          <p:spPr>
            <a:xfrm>
              <a:off x="2192375" y="1359650"/>
              <a:ext cx="71700" cy="59175"/>
            </a:xfrm>
            <a:custGeom>
              <a:avLst/>
              <a:gdLst/>
              <a:ahLst/>
              <a:cxnLst/>
              <a:rect l="l" t="t" r="r" b="b"/>
              <a:pathLst>
                <a:path w="2868" h="2367" extrusionOk="0">
                  <a:moveTo>
                    <a:pt x="1495" y="0"/>
                  </a:moveTo>
                  <a:cubicBezTo>
                    <a:pt x="1412" y="0"/>
                    <a:pt x="1328" y="7"/>
                    <a:pt x="1243" y="21"/>
                  </a:cubicBezTo>
                  <a:cubicBezTo>
                    <a:pt x="509" y="140"/>
                    <a:pt x="0" y="760"/>
                    <a:pt x="106" y="1403"/>
                  </a:cubicBezTo>
                  <a:cubicBezTo>
                    <a:pt x="200" y="1971"/>
                    <a:pt x="742" y="2367"/>
                    <a:pt x="1373" y="2367"/>
                  </a:cubicBezTo>
                  <a:cubicBezTo>
                    <a:pt x="1456" y="2367"/>
                    <a:pt x="1540" y="2360"/>
                    <a:pt x="1625" y="2346"/>
                  </a:cubicBezTo>
                  <a:cubicBezTo>
                    <a:pt x="2360" y="2224"/>
                    <a:pt x="2868" y="1606"/>
                    <a:pt x="2762" y="965"/>
                  </a:cubicBezTo>
                  <a:cubicBezTo>
                    <a:pt x="2668" y="396"/>
                    <a:pt x="2126" y="0"/>
                    <a:pt x="14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3"/>
            <p:cNvSpPr/>
            <p:nvPr/>
          </p:nvSpPr>
          <p:spPr>
            <a:xfrm>
              <a:off x="2200200" y="1366175"/>
              <a:ext cx="54650" cy="45050"/>
            </a:xfrm>
            <a:custGeom>
              <a:avLst/>
              <a:gdLst/>
              <a:ahLst/>
              <a:cxnLst/>
              <a:rect l="l" t="t" r="r" b="b"/>
              <a:pathLst>
                <a:path w="2186" h="1802" extrusionOk="0">
                  <a:moveTo>
                    <a:pt x="1139" y="0"/>
                  </a:moveTo>
                  <a:cubicBezTo>
                    <a:pt x="1076" y="0"/>
                    <a:pt x="1012" y="6"/>
                    <a:pt x="947" y="16"/>
                  </a:cubicBezTo>
                  <a:cubicBezTo>
                    <a:pt x="389" y="107"/>
                    <a:pt x="1" y="578"/>
                    <a:pt x="81" y="1069"/>
                  </a:cubicBezTo>
                  <a:cubicBezTo>
                    <a:pt x="153" y="1500"/>
                    <a:pt x="566" y="1802"/>
                    <a:pt x="1047" y="1802"/>
                  </a:cubicBezTo>
                  <a:cubicBezTo>
                    <a:pt x="1110" y="1802"/>
                    <a:pt x="1174" y="1797"/>
                    <a:pt x="1239" y="1786"/>
                  </a:cubicBezTo>
                  <a:cubicBezTo>
                    <a:pt x="1799" y="1693"/>
                    <a:pt x="2185" y="1222"/>
                    <a:pt x="2105" y="734"/>
                  </a:cubicBezTo>
                  <a:cubicBezTo>
                    <a:pt x="2034" y="302"/>
                    <a:pt x="1620" y="0"/>
                    <a:pt x="1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3"/>
            <p:cNvSpPr/>
            <p:nvPr/>
          </p:nvSpPr>
          <p:spPr>
            <a:xfrm>
              <a:off x="2204800" y="1369900"/>
              <a:ext cx="44725" cy="27100"/>
            </a:xfrm>
            <a:custGeom>
              <a:avLst/>
              <a:gdLst/>
              <a:ahLst/>
              <a:cxnLst/>
              <a:rect l="l" t="t" r="r" b="b"/>
              <a:pathLst>
                <a:path w="1789" h="1084" extrusionOk="0">
                  <a:moveTo>
                    <a:pt x="948" y="0"/>
                  </a:moveTo>
                  <a:cubicBezTo>
                    <a:pt x="896" y="0"/>
                    <a:pt x="843" y="4"/>
                    <a:pt x="789" y="13"/>
                  </a:cubicBezTo>
                  <a:cubicBezTo>
                    <a:pt x="324" y="91"/>
                    <a:pt x="0" y="483"/>
                    <a:pt x="67" y="891"/>
                  </a:cubicBezTo>
                  <a:cubicBezTo>
                    <a:pt x="92" y="1034"/>
                    <a:pt x="150" y="1083"/>
                    <a:pt x="236" y="1083"/>
                  </a:cubicBezTo>
                  <a:cubicBezTo>
                    <a:pt x="396" y="1083"/>
                    <a:pt x="649" y="916"/>
                    <a:pt x="951" y="867"/>
                  </a:cubicBezTo>
                  <a:cubicBezTo>
                    <a:pt x="1029" y="854"/>
                    <a:pt x="1105" y="850"/>
                    <a:pt x="1178" y="850"/>
                  </a:cubicBezTo>
                  <a:cubicBezTo>
                    <a:pt x="1313" y="850"/>
                    <a:pt x="1436" y="864"/>
                    <a:pt x="1534" y="864"/>
                  </a:cubicBezTo>
                  <a:cubicBezTo>
                    <a:pt x="1696" y="864"/>
                    <a:pt x="1789" y="824"/>
                    <a:pt x="1754" y="613"/>
                  </a:cubicBezTo>
                  <a:cubicBezTo>
                    <a:pt x="1693" y="252"/>
                    <a:pt x="1349" y="0"/>
                    <a:pt x="94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3"/>
            <p:cNvSpPr/>
            <p:nvPr/>
          </p:nvSpPr>
          <p:spPr>
            <a:xfrm>
              <a:off x="2343500" y="1549175"/>
              <a:ext cx="59625" cy="38050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8"/>
                  </a:lnTo>
                  <a:lnTo>
                    <a:pt x="300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3"/>
            <p:cNvSpPr/>
            <p:nvPr/>
          </p:nvSpPr>
          <p:spPr>
            <a:xfrm>
              <a:off x="2358075" y="1569925"/>
              <a:ext cx="56575" cy="41650"/>
            </a:xfrm>
            <a:custGeom>
              <a:avLst/>
              <a:gdLst/>
              <a:ahLst/>
              <a:cxnLst/>
              <a:rect l="l" t="t" r="r" b="b"/>
              <a:pathLst>
                <a:path w="2263" h="1666" extrusionOk="0">
                  <a:moveTo>
                    <a:pt x="2130" y="0"/>
                  </a:moveTo>
                  <a:lnTo>
                    <a:pt x="0" y="1151"/>
                  </a:lnTo>
                  <a:lnTo>
                    <a:pt x="300" y="1665"/>
                  </a:lnTo>
                  <a:lnTo>
                    <a:pt x="2262" y="206"/>
                  </a:lnTo>
                  <a:lnTo>
                    <a:pt x="213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3"/>
            <p:cNvSpPr/>
            <p:nvPr/>
          </p:nvSpPr>
          <p:spPr>
            <a:xfrm>
              <a:off x="2374900" y="1592325"/>
              <a:ext cx="55275" cy="43825"/>
            </a:xfrm>
            <a:custGeom>
              <a:avLst/>
              <a:gdLst/>
              <a:ahLst/>
              <a:cxnLst/>
              <a:rect l="l" t="t" r="r" b="b"/>
              <a:pathLst>
                <a:path w="2211" h="1753" extrusionOk="0">
                  <a:moveTo>
                    <a:pt x="2079" y="0"/>
                  </a:moveTo>
                  <a:lnTo>
                    <a:pt x="0" y="1237"/>
                  </a:lnTo>
                  <a:lnTo>
                    <a:pt x="299" y="1753"/>
                  </a:lnTo>
                  <a:lnTo>
                    <a:pt x="2210" y="207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3"/>
            <p:cNvSpPr/>
            <p:nvPr/>
          </p:nvSpPr>
          <p:spPr>
            <a:xfrm>
              <a:off x="2342925" y="1555475"/>
              <a:ext cx="59625" cy="38050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6"/>
                  </a:lnTo>
                  <a:lnTo>
                    <a:pt x="299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3"/>
            <p:cNvSpPr/>
            <p:nvPr/>
          </p:nvSpPr>
          <p:spPr>
            <a:xfrm>
              <a:off x="2357500" y="1576225"/>
              <a:ext cx="56600" cy="41650"/>
            </a:xfrm>
            <a:custGeom>
              <a:avLst/>
              <a:gdLst/>
              <a:ahLst/>
              <a:cxnLst/>
              <a:rect l="l" t="t" r="r" b="b"/>
              <a:pathLst>
                <a:path w="2264" h="1666" extrusionOk="0">
                  <a:moveTo>
                    <a:pt x="2132" y="0"/>
                  </a:moveTo>
                  <a:lnTo>
                    <a:pt x="0" y="1150"/>
                  </a:lnTo>
                  <a:lnTo>
                    <a:pt x="300" y="1665"/>
                  </a:lnTo>
                  <a:lnTo>
                    <a:pt x="2264" y="206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3"/>
            <p:cNvSpPr/>
            <p:nvPr/>
          </p:nvSpPr>
          <p:spPr>
            <a:xfrm>
              <a:off x="2374325" y="1598575"/>
              <a:ext cx="55275" cy="43875"/>
            </a:xfrm>
            <a:custGeom>
              <a:avLst/>
              <a:gdLst/>
              <a:ahLst/>
              <a:cxnLst/>
              <a:rect l="l" t="t" r="r" b="b"/>
              <a:pathLst>
                <a:path w="2211" h="1755" extrusionOk="0">
                  <a:moveTo>
                    <a:pt x="2077" y="1"/>
                  </a:moveTo>
                  <a:lnTo>
                    <a:pt x="0" y="1239"/>
                  </a:lnTo>
                  <a:lnTo>
                    <a:pt x="301" y="1755"/>
                  </a:lnTo>
                  <a:lnTo>
                    <a:pt x="2211" y="209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3"/>
            <p:cNvSpPr/>
            <p:nvPr/>
          </p:nvSpPr>
          <p:spPr>
            <a:xfrm>
              <a:off x="2382400" y="1551425"/>
              <a:ext cx="446500" cy="230375"/>
            </a:xfrm>
            <a:custGeom>
              <a:avLst/>
              <a:gdLst/>
              <a:ahLst/>
              <a:cxnLst/>
              <a:rect l="l" t="t" r="r" b="b"/>
              <a:pathLst>
                <a:path w="17860" h="9215" extrusionOk="0">
                  <a:moveTo>
                    <a:pt x="17178" y="0"/>
                  </a:moveTo>
                  <a:lnTo>
                    <a:pt x="1" y="7856"/>
                  </a:lnTo>
                  <a:lnTo>
                    <a:pt x="1326" y="9215"/>
                  </a:lnTo>
                  <a:lnTo>
                    <a:pt x="17859" y="1649"/>
                  </a:lnTo>
                  <a:lnTo>
                    <a:pt x="1717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3"/>
            <p:cNvSpPr/>
            <p:nvPr/>
          </p:nvSpPr>
          <p:spPr>
            <a:xfrm>
              <a:off x="2047525" y="1316750"/>
              <a:ext cx="369625" cy="227225"/>
            </a:xfrm>
            <a:custGeom>
              <a:avLst/>
              <a:gdLst/>
              <a:ahLst/>
              <a:cxnLst/>
              <a:rect l="l" t="t" r="r" b="b"/>
              <a:pathLst>
                <a:path w="14785" h="9089" extrusionOk="0">
                  <a:moveTo>
                    <a:pt x="8115" y="4388"/>
                  </a:moveTo>
                  <a:cubicBezTo>
                    <a:pt x="8728" y="4388"/>
                    <a:pt x="9375" y="4889"/>
                    <a:pt x="9687" y="5665"/>
                  </a:cubicBezTo>
                  <a:cubicBezTo>
                    <a:pt x="10067" y="6612"/>
                    <a:pt x="9803" y="7609"/>
                    <a:pt x="9097" y="7893"/>
                  </a:cubicBezTo>
                  <a:cubicBezTo>
                    <a:pt x="8969" y="7944"/>
                    <a:pt x="8835" y="7969"/>
                    <a:pt x="8700" y="7969"/>
                  </a:cubicBezTo>
                  <a:cubicBezTo>
                    <a:pt x="8087" y="7969"/>
                    <a:pt x="7440" y="7467"/>
                    <a:pt x="7129" y="6692"/>
                  </a:cubicBezTo>
                  <a:cubicBezTo>
                    <a:pt x="6746" y="5745"/>
                    <a:pt x="7011" y="4746"/>
                    <a:pt x="7717" y="4464"/>
                  </a:cubicBezTo>
                  <a:cubicBezTo>
                    <a:pt x="7845" y="4413"/>
                    <a:pt x="7980" y="4388"/>
                    <a:pt x="8115" y="4388"/>
                  </a:cubicBezTo>
                  <a:close/>
                  <a:moveTo>
                    <a:pt x="13410" y="1"/>
                  </a:moveTo>
                  <a:cubicBezTo>
                    <a:pt x="12896" y="802"/>
                    <a:pt x="12242" y="1540"/>
                    <a:pt x="11462" y="2175"/>
                  </a:cubicBezTo>
                  <a:cubicBezTo>
                    <a:pt x="12329" y="2324"/>
                    <a:pt x="12972" y="2920"/>
                    <a:pt x="12941" y="3604"/>
                  </a:cubicBezTo>
                  <a:cubicBezTo>
                    <a:pt x="12908" y="4335"/>
                    <a:pt x="12115" y="4898"/>
                    <a:pt x="11147" y="4898"/>
                  </a:cubicBezTo>
                  <a:cubicBezTo>
                    <a:pt x="11109" y="4898"/>
                    <a:pt x="11070" y="4897"/>
                    <a:pt x="11031" y="4895"/>
                  </a:cubicBezTo>
                  <a:cubicBezTo>
                    <a:pt x="10057" y="4851"/>
                    <a:pt x="9287" y="4251"/>
                    <a:pt x="9250" y="3535"/>
                  </a:cubicBezTo>
                  <a:cubicBezTo>
                    <a:pt x="7975" y="4106"/>
                    <a:pt x="6649" y="4381"/>
                    <a:pt x="5368" y="4393"/>
                  </a:cubicBezTo>
                  <a:cubicBezTo>
                    <a:pt x="5511" y="4417"/>
                    <a:pt x="5648" y="4470"/>
                    <a:pt x="5771" y="4552"/>
                  </a:cubicBezTo>
                  <a:cubicBezTo>
                    <a:pt x="6407" y="4972"/>
                    <a:pt x="6464" y="6003"/>
                    <a:pt x="5899" y="6853"/>
                  </a:cubicBezTo>
                  <a:cubicBezTo>
                    <a:pt x="5497" y="7458"/>
                    <a:pt x="4888" y="7809"/>
                    <a:pt x="4342" y="7809"/>
                  </a:cubicBezTo>
                  <a:cubicBezTo>
                    <a:pt x="4122" y="7809"/>
                    <a:pt x="3911" y="7752"/>
                    <a:pt x="3729" y="7631"/>
                  </a:cubicBezTo>
                  <a:cubicBezTo>
                    <a:pt x="3093" y="7211"/>
                    <a:pt x="3037" y="6181"/>
                    <a:pt x="3601" y="5330"/>
                  </a:cubicBezTo>
                  <a:cubicBezTo>
                    <a:pt x="3958" y="4793"/>
                    <a:pt x="4476" y="4457"/>
                    <a:pt x="4970" y="4387"/>
                  </a:cubicBezTo>
                  <a:cubicBezTo>
                    <a:pt x="4326" y="4365"/>
                    <a:pt x="3694" y="4278"/>
                    <a:pt x="3089" y="4124"/>
                  </a:cubicBezTo>
                  <a:lnTo>
                    <a:pt x="3043" y="4124"/>
                  </a:lnTo>
                  <a:cubicBezTo>
                    <a:pt x="2536" y="4101"/>
                    <a:pt x="2084" y="3927"/>
                    <a:pt x="1762" y="3664"/>
                  </a:cubicBezTo>
                  <a:cubicBezTo>
                    <a:pt x="1185" y="3408"/>
                    <a:pt x="645" y="3090"/>
                    <a:pt x="154" y="2711"/>
                  </a:cubicBezTo>
                  <a:lnTo>
                    <a:pt x="154" y="2711"/>
                  </a:lnTo>
                  <a:cubicBezTo>
                    <a:pt x="1" y="3592"/>
                    <a:pt x="60" y="4496"/>
                    <a:pt x="369" y="5365"/>
                  </a:cubicBezTo>
                  <a:cubicBezTo>
                    <a:pt x="1200" y="7691"/>
                    <a:pt x="3586" y="9088"/>
                    <a:pt x="6279" y="9088"/>
                  </a:cubicBezTo>
                  <a:cubicBezTo>
                    <a:pt x="7177" y="9088"/>
                    <a:pt x="8109" y="8933"/>
                    <a:pt x="9028" y="8604"/>
                  </a:cubicBezTo>
                  <a:cubicBezTo>
                    <a:pt x="12703" y="7293"/>
                    <a:pt x="14784" y="3714"/>
                    <a:pt x="13676" y="613"/>
                  </a:cubicBezTo>
                  <a:cubicBezTo>
                    <a:pt x="13602" y="402"/>
                    <a:pt x="13512" y="198"/>
                    <a:pt x="1341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3"/>
            <p:cNvSpPr/>
            <p:nvPr/>
          </p:nvSpPr>
          <p:spPr>
            <a:xfrm>
              <a:off x="2275300" y="1241950"/>
              <a:ext cx="138725" cy="276575"/>
            </a:xfrm>
            <a:custGeom>
              <a:avLst/>
              <a:gdLst/>
              <a:ahLst/>
              <a:cxnLst/>
              <a:rect l="l" t="t" r="r" b="b"/>
              <a:pathLst>
                <a:path w="5549" h="11063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390" y="1294"/>
                    <a:pt x="648" y="1223"/>
                    <a:pt x="894" y="1223"/>
                  </a:cubicBezTo>
                  <a:cubicBezTo>
                    <a:pt x="1114" y="1223"/>
                    <a:pt x="1323" y="1280"/>
                    <a:pt x="1505" y="1401"/>
                  </a:cubicBezTo>
                  <a:cubicBezTo>
                    <a:pt x="2140" y="1822"/>
                    <a:pt x="2195" y="2852"/>
                    <a:pt x="1632" y="3701"/>
                  </a:cubicBezTo>
                  <a:cubicBezTo>
                    <a:pt x="1322" y="4167"/>
                    <a:pt x="891" y="4481"/>
                    <a:pt x="461" y="4602"/>
                  </a:cubicBezTo>
                  <a:lnTo>
                    <a:pt x="561" y="5602"/>
                  </a:lnTo>
                  <a:cubicBezTo>
                    <a:pt x="891" y="5310"/>
                    <a:pt x="1384" y="5129"/>
                    <a:pt x="1933" y="5129"/>
                  </a:cubicBezTo>
                  <a:cubicBezTo>
                    <a:pt x="1971" y="5129"/>
                    <a:pt x="2009" y="5130"/>
                    <a:pt x="2047" y="5131"/>
                  </a:cubicBezTo>
                  <a:cubicBezTo>
                    <a:pt x="3067" y="5179"/>
                    <a:pt x="3865" y="5833"/>
                    <a:pt x="3830" y="6593"/>
                  </a:cubicBezTo>
                  <a:cubicBezTo>
                    <a:pt x="3797" y="7326"/>
                    <a:pt x="3002" y="7888"/>
                    <a:pt x="2033" y="7888"/>
                  </a:cubicBezTo>
                  <a:cubicBezTo>
                    <a:pt x="1996" y="7888"/>
                    <a:pt x="1958" y="7887"/>
                    <a:pt x="1920" y="7886"/>
                  </a:cubicBezTo>
                  <a:cubicBezTo>
                    <a:pt x="1469" y="7864"/>
                    <a:pt x="1062" y="7727"/>
                    <a:pt x="752" y="7512"/>
                  </a:cubicBezTo>
                  <a:lnTo>
                    <a:pt x="752" y="7512"/>
                  </a:lnTo>
                  <a:lnTo>
                    <a:pt x="1107" y="11062"/>
                  </a:lnTo>
                  <a:cubicBezTo>
                    <a:pt x="4024" y="9473"/>
                    <a:pt x="5549" y="6353"/>
                    <a:pt x="4568" y="3604"/>
                  </a:cubicBezTo>
                  <a:cubicBezTo>
                    <a:pt x="3880" y="1674"/>
                    <a:pt x="2116" y="384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3"/>
            <p:cNvSpPr/>
            <p:nvPr/>
          </p:nvSpPr>
          <p:spPr>
            <a:xfrm>
              <a:off x="2029175" y="1249975"/>
              <a:ext cx="148825" cy="292100"/>
            </a:xfrm>
            <a:custGeom>
              <a:avLst/>
              <a:gdLst/>
              <a:ahLst/>
              <a:cxnLst/>
              <a:rect l="l" t="t" r="r" b="b"/>
              <a:pathLst>
                <a:path w="5953" h="11684" extrusionOk="0">
                  <a:moveTo>
                    <a:pt x="3791" y="4038"/>
                  </a:moveTo>
                  <a:cubicBezTo>
                    <a:pt x="3829" y="4038"/>
                    <a:pt x="3866" y="4039"/>
                    <a:pt x="3904" y="4040"/>
                  </a:cubicBezTo>
                  <a:cubicBezTo>
                    <a:pt x="4924" y="4087"/>
                    <a:pt x="5722" y="4743"/>
                    <a:pt x="5687" y="5503"/>
                  </a:cubicBezTo>
                  <a:cubicBezTo>
                    <a:pt x="5652" y="6234"/>
                    <a:pt x="4860" y="6797"/>
                    <a:pt x="3893" y="6797"/>
                  </a:cubicBezTo>
                  <a:cubicBezTo>
                    <a:pt x="3855" y="6797"/>
                    <a:pt x="3816" y="6796"/>
                    <a:pt x="3777" y="6795"/>
                  </a:cubicBezTo>
                  <a:cubicBezTo>
                    <a:pt x="2759" y="6749"/>
                    <a:pt x="1960" y="6093"/>
                    <a:pt x="1995" y="5333"/>
                  </a:cubicBezTo>
                  <a:cubicBezTo>
                    <a:pt x="2028" y="4601"/>
                    <a:pt x="2821" y="4038"/>
                    <a:pt x="3791" y="4038"/>
                  </a:cubicBezTo>
                  <a:close/>
                  <a:moveTo>
                    <a:pt x="5884" y="0"/>
                  </a:moveTo>
                  <a:cubicBezTo>
                    <a:pt x="5841" y="15"/>
                    <a:pt x="5798" y="28"/>
                    <a:pt x="5757" y="43"/>
                  </a:cubicBezTo>
                  <a:cubicBezTo>
                    <a:pt x="2082" y="1355"/>
                    <a:pt x="1" y="4934"/>
                    <a:pt x="1109" y="8036"/>
                  </a:cubicBezTo>
                  <a:cubicBezTo>
                    <a:pt x="1827" y="10048"/>
                    <a:pt x="3713" y="11365"/>
                    <a:pt x="5953" y="11683"/>
                  </a:cubicBezTo>
                  <a:lnTo>
                    <a:pt x="5940" y="10209"/>
                  </a:lnTo>
                  <a:cubicBezTo>
                    <a:pt x="5660" y="10385"/>
                    <a:pt x="5360" y="10481"/>
                    <a:pt x="5076" y="10481"/>
                  </a:cubicBezTo>
                  <a:cubicBezTo>
                    <a:pt x="4856" y="10481"/>
                    <a:pt x="4646" y="10423"/>
                    <a:pt x="4464" y="10302"/>
                  </a:cubicBezTo>
                  <a:cubicBezTo>
                    <a:pt x="3828" y="9882"/>
                    <a:pt x="3773" y="8852"/>
                    <a:pt x="4337" y="8001"/>
                  </a:cubicBezTo>
                  <a:cubicBezTo>
                    <a:pt x="4738" y="7396"/>
                    <a:pt x="5344" y="7047"/>
                    <a:pt x="5891" y="7047"/>
                  </a:cubicBezTo>
                  <a:cubicBezTo>
                    <a:pt x="5902" y="7047"/>
                    <a:pt x="5913" y="7048"/>
                    <a:pt x="5924" y="7048"/>
                  </a:cubicBezTo>
                  <a:lnTo>
                    <a:pt x="5906" y="3828"/>
                  </a:lnTo>
                  <a:cubicBezTo>
                    <a:pt x="5608" y="3596"/>
                    <a:pt x="5349" y="3251"/>
                    <a:pt x="5194" y="2829"/>
                  </a:cubicBezTo>
                  <a:cubicBezTo>
                    <a:pt x="4838" y="1873"/>
                    <a:pt x="5128" y="882"/>
                    <a:pt x="5841" y="617"/>
                  </a:cubicBezTo>
                  <a:cubicBezTo>
                    <a:pt x="5857" y="613"/>
                    <a:pt x="5871" y="609"/>
                    <a:pt x="5888" y="603"/>
                  </a:cubicBezTo>
                  <a:lnTo>
                    <a:pt x="588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3"/>
            <p:cNvSpPr/>
            <p:nvPr/>
          </p:nvSpPr>
          <p:spPr>
            <a:xfrm>
              <a:off x="2275300" y="1241950"/>
              <a:ext cx="13475" cy="35725"/>
            </a:xfrm>
            <a:custGeom>
              <a:avLst/>
              <a:gdLst/>
              <a:ahLst/>
              <a:cxnLst/>
              <a:rect l="l" t="t" r="r" b="b"/>
              <a:pathLst>
                <a:path w="539" h="1429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272" y="1358"/>
                    <a:pt x="405" y="1305"/>
                    <a:pt x="538" y="1272"/>
                  </a:cubicBezTo>
                  <a:lnTo>
                    <a:pt x="329" y="71"/>
                  </a:lnTo>
                  <a:cubicBezTo>
                    <a:pt x="219" y="47"/>
                    <a:pt x="110" y="22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3"/>
            <p:cNvSpPr/>
            <p:nvPr/>
          </p:nvSpPr>
          <p:spPr>
            <a:xfrm>
              <a:off x="2286825" y="1349425"/>
              <a:ext cx="19200" cy="32600"/>
            </a:xfrm>
            <a:custGeom>
              <a:avLst/>
              <a:gdLst/>
              <a:ahLst/>
              <a:cxnLst/>
              <a:rect l="l" t="t" r="r" b="b"/>
              <a:pathLst>
                <a:path w="768" h="1304" extrusionOk="0">
                  <a:moveTo>
                    <a:pt x="604" y="1"/>
                  </a:moveTo>
                  <a:cubicBezTo>
                    <a:pt x="411" y="142"/>
                    <a:pt x="206" y="245"/>
                    <a:pt x="0" y="303"/>
                  </a:cubicBezTo>
                  <a:lnTo>
                    <a:pt x="100" y="1303"/>
                  </a:lnTo>
                  <a:cubicBezTo>
                    <a:pt x="279" y="1146"/>
                    <a:pt x="508" y="1020"/>
                    <a:pt x="767" y="938"/>
                  </a:cubicBezTo>
                  <a:lnTo>
                    <a:pt x="60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3"/>
            <p:cNvSpPr/>
            <p:nvPr/>
          </p:nvSpPr>
          <p:spPr>
            <a:xfrm>
              <a:off x="2294075" y="1429775"/>
              <a:ext cx="34425" cy="88775"/>
            </a:xfrm>
            <a:custGeom>
              <a:avLst/>
              <a:gdLst/>
              <a:ahLst/>
              <a:cxnLst/>
              <a:rect l="l" t="t" r="r" b="b"/>
              <a:pathLst>
                <a:path w="1377" h="3551" extrusionOk="0">
                  <a:moveTo>
                    <a:pt x="1" y="0"/>
                  </a:moveTo>
                  <a:lnTo>
                    <a:pt x="356" y="3551"/>
                  </a:lnTo>
                  <a:cubicBezTo>
                    <a:pt x="718" y="3353"/>
                    <a:pt x="1060" y="3131"/>
                    <a:pt x="1376" y="2892"/>
                  </a:cubicBezTo>
                  <a:lnTo>
                    <a:pt x="934" y="351"/>
                  </a:lnTo>
                  <a:cubicBezTo>
                    <a:pt x="578" y="301"/>
                    <a:pt x="256" y="175"/>
                    <a:pt x="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3"/>
            <p:cNvSpPr/>
            <p:nvPr/>
          </p:nvSpPr>
          <p:spPr>
            <a:xfrm>
              <a:off x="2425775" y="1170550"/>
              <a:ext cx="332500" cy="187150"/>
            </a:xfrm>
            <a:custGeom>
              <a:avLst/>
              <a:gdLst/>
              <a:ahLst/>
              <a:cxnLst/>
              <a:rect l="l" t="t" r="r" b="b"/>
              <a:pathLst>
                <a:path w="13300" h="7486" extrusionOk="0">
                  <a:moveTo>
                    <a:pt x="7356" y="3248"/>
                  </a:moveTo>
                  <a:cubicBezTo>
                    <a:pt x="7909" y="3248"/>
                    <a:pt x="8494" y="3700"/>
                    <a:pt x="8773" y="4399"/>
                  </a:cubicBezTo>
                  <a:cubicBezTo>
                    <a:pt x="9117" y="5252"/>
                    <a:pt x="8879" y="6149"/>
                    <a:pt x="8242" y="6406"/>
                  </a:cubicBezTo>
                  <a:cubicBezTo>
                    <a:pt x="8127" y="6452"/>
                    <a:pt x="8006" y="6474"/>
                    <a:pt x="7884" y="6474"/>
                  </a:cubicBezTo>
                  <a:cubicBezTo>
                    <a:pt x="7333" y="6474"/>
                    <a:pt x="6750" y="6022"/>
                    <a:pt x="6469" y="5323"/>
                  </a:cubicBezTo>
                  <a:cubicBezTo>
                    <a:pt x="6125" y="4470"/>
                    <a:pt x="6364" y="3571"/>
                    <a:pt x="7001" y="3315"/>
                  </a:cubicBezTo>
                  <a:cubicBezTo>
                    <a:pt x="7115" y="3269"/>
                    <a:pt x="7235" y="3248"/>
                    <a:pt x="7356" y="3248"/>
                  </a:cubicBezTo>
                  <a:close/>
                  <a:moveTo>
                    <a:pt x="12422" y="1"/>
                  </a:moveTo>
                  <a:cubicBezTo>
                    <a:pt x="12023" y="528"/>
                    <a:pt x="11540" y="1020"/>
                    <a:pt x="10985" y="1460"/>
                  </a:cubicBezTo>
                  <a:cubicBezTo>
                    <a:pt x="11439" y="1702"/>
                    <a:pt x="11727" y="2101"/>
                    <a:pt x="11706" y="2540"/>
                  </a:cubicBezTo>
                  <a:cubicBezTo>
                    <a:pt x="11678" y="3200"/>
                    <a:pt x="10961" y="3708"/>
                    <a:pt x="10090" y="3708"/>
                  </a:cubicBezTo>
                  <a:cubicBezTo>
                    <a:pt x="10056" y="3708"/>
                    <a:pt x="10022" y="3707"/>
                    <a:pt x="9987" y="3706"/>
                  </a:cubicBezTo>
                  <a:cubicBezTo>
                    <a:pt x="9291" y="3673"/>
                    <a:pt x="8712" y="3328"/>
                    <a:pt x="8484" y="2864"/>
                  </a:cubicBezTo>
                  <a:cubicBezTo>
                    <a:pt x="7471" y="3240"/>
                    <a:pt x="6446" y="3420"/>
                    <a:pt x="5471" y="3420"/>
                  </a:cubicBezTo>
                  <a:cubicBezTo>
                    <a:pt x="5406" y="3420"/>
                    <a:pt x="5341" y="3420"/>
                    <a:pt x="5276" y="3418"/>
                  </a:cubicBezTo>
                  <a:lnTo>
                    <a:pt x="5276" y="3418"/>
                  </a:lnTo>
                  <a:cubicBezTo>
                    <a:pt x="5819" y="3807"/>
                    <a:pt x="5863" y="4716"/>
                    <a:pt x="5363" y="5469"/>
                  </a:cubicBezTo>
                  <a:cubicBezTo>
                    <a:pt x="5001" y="6015"/>
                    <a:pt x="4453" y="6332"/>
                    <a:pt x="3960" y="6332"/>
                  </a:cubicBezTo>
                  <a:cubicBezTo>
                    <a:pt x="3761" y="6332"/>
                    <a:pt x="3571" y="6280"/>
                    <a:pt x="3406" y="6171"/>
                  </a:cubicBezTo>
                  <a:cubicBezTo>
                    <a:pt x="2834" y="5791"/>
                    <a:pt x="2784" y="4864"/>
                    <a:pt x="3293" y="4098"/>
                  </a:cubicBezTo>
                  <a:cubicBezTo>
                    <a:pt x="3545" y="3716"/>
                    <a:pt x="3889" y="3445"/>
                    <a:pt x="4241" y="3319"/>
                  </a:cubicBezTo>
                  <a:cubicBezTo>
                    <a:pt x="3826" y="3249"/>
                    <a:pt x="3426" y="3146"/>
                    <a:pt x="3049" y="3006"/>
                  </a:cubicBezTo>
                  <a:cubicBezTo>
                    <a:pt x="2986" y="3010"/>
                    <a:pt x="2923" y="3013"/>
                    <a:pt x="2859" y="3013"/>
                  </a:cubicBezTo>
                  <a:cubicBezTo>
                    <a:pt x="2836" y="3013"/>
                    <a:pt x="2813" y="3012"/>
                    <a:pt x="2789" y="3011"/>
                  </a:cubicBezTo>
                  <a:cubicBezTo>
                    <a:pt x="1951" y="2974"/>
                    <a:pt x="1279" y="2477"/>
                    <a:pt x="1193" y="1869"/>
                  </a:cubicBezTo>
                  <a:cubicBezTo>
                    <a:pt x="890" y="1578"/>
                    <a:pt x="628" y="1245"/>
                    <a:pt x="415" y="878"/>
                  </a:cubicBezTo>
                  <a:cubicBezTo>
                    <a:pt x="38" y="1932"/>
                    <a:pt x="1" y="3063"/>
                    <a:pt x="379" y="4129"/>
                  </a:cubicBezTo>
                  <a:cubicBezTo>
                    <a:pt x="1128" y="6226"/>
                    <a:pt x="3280" y="7485"/>
                    <a:pt x="5706" y="7485"/>
                  </a:cubicBezTo>
                  <a:cubicBezTo>
                    <a:pt x="6516" y="7485"/>
                    <a:pt x="7355" y="7345"/>
                    <a:pt x="8183" y="7050"/>
                  </a:cubicBezTo>
                  <a:cubicBezTo>
                    <a:pt x="11434" y="5889"/>
                    <a:pt x="13300" y="2761"/>
                    <a:pt x="1242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3"/>
            <p:cNvSpPr/>
            <p:nvPr/>
          </p:nvSpPr>
          <p:spPr>
            <a:xfrm>
              <a:off x="2410275" y="1092425"/>
              <a:ext cx="133625" cy="260150"/>
            </a:xfrm>
            <a:custGeom>
              <a:avLst/>
              <a:gdLst/>
              <a:ahLst/>
              <a:cxnLst/>
              <a:rect l="l" t="t" r="r" b="b"/>
              <a:pathLst>
                <a:path w="5345" h="10406" extrusionOk="0">
                  <a:moveTo>
                    <a:pt x="5345" y="1"/>
                  </a:moveTo>
                  <a:lnTo>
                    <a:pt x="5345" y="1"/>
                  </a:lnTo>
                  <a:cubicBezTo>
                    <a:pt x="5292" y="18"/>
                    <a:pt x="5240" y="34"/>
                    <a:pt x="5189" y="52"/>
                  </a:cubicBezTo>
                  <a:cubicBezTo>
                    <a:pt x="1876" y="1235"/>
                    <a:pt x="1" y="4460"/>
                    <a:pt x="1000" y="7254"/>
                  </a:cubicBezTo>
                  <a:cubicBezTo>
                    <a:pt x="1571" y="8858"/>
                    <a:pt x="2967" y="9970"/>
                    <a:pt x="4679" y="10405"/>
                  </a:cubicBezTo>
                  <a:lnTo>
                    <a:pt x="4739" y="9446"/>
                  </a:lnTo>
                  <a:lnTo>
                    <a:pt x="4739" y="9446"/>
                  </a:lnTo>
                  <a:cubicBezTo>
                    <a:pt x="4684" y="9453"/>
                    <a:pt x="4629" y="9457"/>
                    <a:pt x="4575" y="9457"/>
                  </a:cubicBezTo>
                  <a:cubicBezTo>
                    <a:pt x="4377" y="9457"/>
                    <a:pt x="4188" y="9407"/>
                    <a:pt x="4024" y="9299"/>
                  </a:cubicBezTo>
                  <a:cubicBezTo>
                    <a:pt x="3451" y="8919"/>
                    <a:pt x="3401" y="7990"/>
                    <a:pt x="3909" y="7224"/>
                  </a:cubicBezTo>
                  <a:cubicBezTo>
                    <a:pt x="4180" y="6816"/>
                    <a:pt x="4555" y="6537"/>
                    <a:pt x="4933" y="6423"/>
                  </a:cubicBezTo>
                  <a:lnTo>
                    <a:pt x="4997" y="5406"/>
                  </a:lnTo>
                  <a:lnTo>
                    <a:pt x="4997" y="5406"/>
                  </a:lnTo>
                  <a:cubicBezTo>
                    <a:pt x="4750" y="5843"/>
                    <a:pt x="4175" y="6139"/>
                    <a:pt x="3507" y="6139"/>
                  </a:cubicBezTo>
                  <a:cubicBezTo>
                    <a:pt x="3474" y="6139"/>
                    <a:pt x="3440" y="6138"/>
                    <a:pt x="3407" y="6136"/>
                  </a:cubicBezTo>
                  <a:cubicBezTo>
                    <a:pt x="2486" y="6093"/>
                    <a:pt x="1767" y="5505"/>
                    <a:pt x="1799" y="4819"/>
                  </a:cubicBezTo>
                  <a:cubicBezTo>
                    <a:pt x="1829" y="4159"/>
                    <a:pt x="2544" y="3652"/>
                    <a:pt x="3419" y="3652"/>
                  </a:cubicBezTo>
                  <a:cubicBezTo>
                    <a:pt x="3452" y="3652"/>
                    <a:pt x="3487" y="3653"/>
                    <a:pt x="3521" y="3654"/>
                  </a:cubicBezTo>
                  <a:cubicBezTo>
                    <a:pt x="4247" y="3688"/>
                    <a:pt x="4848" y="4064"/>
                    <a:pt x="5053" y="4560"/>
                  </a:cubicBezTo>
                  <a:lnTo>
                    <a:pt x="5133" y="3291"/>
                  </a:lnTo>
                  <a:cubicBezTo>
                    <a:pt x="4945" y="3097"/>
                    <a:pt x="4788" y="2851"/>
                    <a:pt x="4681" y="2563"/>
                  </a:cubicBezTo>
                  <a:cubicBezTo>
                    <a:pt x="4360" y="1700"/>
                    <a:pt x="4622" y="807"/>
                    <a:pt x="5263" y="569"/>
                  </a:cubicBezTo>
                  <a:cubicBezTo>
                    <a:pt x="5278" y="563"/>
                    <a:pt x="5292" y="561"/>
                    <a:pt x="5309" y="556"/>
                  </a:cubicBezTo>
                  <a:lnTo>
                    <a:pt x="534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3"/>
            <p:cNvSpPr/>
            <p:nvPr/>
          </p:nvSpPr>
          <p:spPr>
            <a:xfrm>
              <a:off x="2622450" y="1084050"/>
              <a:ext cx="136400" cy="258025"/>
            </a:xfrm>
            <a:custGeom>
              <a:avLst/>
              <a:gdLst/>
              <a:ahLst/>
              <a:cxnLst/>
              <a:rect l="l" t="t" r="r" b="b"/>
              <a:pathLst>
                <a:path w="5456" h="10321" extrusionOk="0">
                  <a:moveTo>
                    <a:pt x="2131" y="4681"/>
                  </a:moveTo>
                  <a:cubicBezTo>
                    <a:pt x="2165" y="4681"/>
                    <a:pt x="2199" y="4682"/>
                    <a:pt x="2233" y="4683"/>
                  </a:cubicBezTo>
                  <a:cubicBezTo>
                    <a:pt x="3151" y="4726"/>
                    <a:pt x="3870" y="5315"/>
                    <a:pt x="3839" y="6000"/>
                  </a:cubicBezTo>
                  <a:cubicBezTo>
                    <a:pt x="3811" y="6660"/>
                    <a:pt x="3094" y="7168"/>
                    <a:pt x="2223" y="7168"/>
                  </a:cubicBezTo>
                  <a:cubicBezTo>
                    <a:pt x="2189" y="7168"/>
                    <a:pt x="2155" y="7167"/>
                    <a:pt x="2120" y="7166"/>
                  </a:cubicBezTo>
                  <a:cubicBezTo>
                    <a:pt x="1200" y="7123"/>
                    <a:pt x="483" y="6534"/>
                    <a:pt x="513" y="5849"/>
                  </a:cubicBezTo>
                  <a:cubicBezTo>
                    <a:pt x="542" y="5189"/>
                    <a:pt x="1258" y="4681"/>
                    <a:pt x="2131" y="4681"/>
                  </a:cubicBezTo>
                  <a:close/>
                  <a:moveTo>
                    <a:pt x="0" y="1"/>
                  </a:moveTo>
                  <a:lnTo>
                    <a:pt x="123" y="1627"/>
                  </a:lnTo>
                  <a:cubicBezTo>
                    <a:pt x="447" y="1327"/>
                    <a:pt x="835" y="1160"/>
                    <a:pt x="1193" y="1160"/>
                  </a:cubicBezTo>
                  <a:cubicBezTo>
                    <a:pt x="1391" y="1160"/>
                    <a:pt x="1580" y="1211"/>
                    <a:pt x="1744" y="1319"/>
                  </a:cubicBezTo>
                  <a:cubicBezTo>
                    <a:pt x="2315" y="1699"/>
                    <a:pt x="2366" y="2628"/>
                    <a:pt x="1858" y="3394"/>
                  </a:cubicBezTo>
                  <a:cubicBezTo>
                    <a:pt x="1497" y="3938"/>
                    <a:pt x="951" y="4254"/>
                    <a:pt x="459" y="4254"/>
                  </a:cubicBezTo>
                  <a:cubicBezTo>
                    <a:pt x="413" y="4254"/>
                    <a:pt x="367" y="4251"/>
                    <a:pt x="322" y="4245"/>
                  </a:cubicBezTo>
                  <a:lnTo>
                    <a:pt x="322" y="4245"/>
                  </a:lnTo>
                  <a:lnTo>
                    <a:pt x="553" y="7267"/>
                  </a:lnTo>
                  <a:cubicBezTo>
                    <a:pt x="694" y="7433"/>
                    <a:pt x="818" y="7632"/>
                    <a:pt x="906" y="7859"/>
                  </a:cubicBezTo>
                  <a:cubicBezTo>
                    <a:pt x="1175" y="8527"/>
                    <a:pt x="1085" y="9221"/>
                    <a:pt x="732" y="9615"/>
                  </a:cubicBezTo>
                  <a:lnTo>
                    <a:pt x="785" y="10321"/>
                  </a:lnTo>
                  <a:cubicBezTo>
                    <a:pt x="3801" y="9012"/>
                    <a:pt x="5456" y="5965"/>
                    <a:pt x="4505" y="3306"/>
                  </a:cubicBezTo>
                  <a:cubicBezTo>
                    <a:pt x="3841" y="1450"/>
                    <a:pt x="2079" y="251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3"/>
            <p:cNvSpPr/>
            <p:nvPr/>
          </p:nvSpPr>
          <p:spPr>
            <a:xfrm>
              <a:off x="2630500" y="1185400"/>
              <a:ext cx="40850" cy="156675"/>
            </a:xfrm>
            <a:custGeom>
              <a:avLst/>
              <a:gdLst/>
              <a:ahLst/>
              <a:cxnLst/>
              <a:rect l="l" t="t" r="r" b="b"/>
              <a:pathLst>
                <a:path w="1634" h="6267" extrusionOk="0">
                  <a:moveTo>
                    <a:pt x="835" y="1"/>
                  </a:moveTo>
                  <a:cubicBezTo>
                    <a:pt x="606" y="130"/>
                    <a:pt x="365" y="200"/>
                    <a:pt x="136" y="200"/>
                  </a:cubicBezTo>
                  <a:cubicBezTo>
                    <a:pt x="90" y="200"/>
                    <a:pt x="45" y="197"/>
                    <a:pt x="0" y="191"/>
                  </a:cubicBezTo>
                  <a:lnTo>
                    <a:pt x="0" y="191"/>
                  </a:lnTo>
                  <a:lnTo>
                    <a:pt x="231" y="3213"/>
                  </a:lnTo>
                  <a:cubicBezTo>
                    <a:pt x="372" y="3379"/>
                    <a:pt x="496" y="3578"/>
                    <a:pt x="584" y="3805"/>
                  </a:cubicBezTo>
                  <a:cubicBezTo>
                    <a:pt x="853" y="4473"/>
                    <a:pt x="763" y="5167"/>
                    <a:pt x="410" y="5561"/>
                  </a:cubicBezTo>
                  <a:lnTo>
                    <a:pt x="463" y="6267"/>
                  </a:lnTo>
                  <a:cubicBezTo>
                    <a:pt x="881" y="6085"/>
                    <a:pt x="1270" y="5870"/>
                    <a:pt x="1634" y="5627"/>
                  </a:cubicBezTo>
                  <a:lnTo>
                    <a:pt x="1263" y="3019"/>
                  </a:lnTo>
                  <a:cubicBezTo>
                    <a:pt x="616" y="2821"/>
                    <a:pt x="166" y="2339"/>
                    <a:pt x="191" y="1793"/>
                  </a:cubicBezTo>
                  <a:cubicBezTo>
                    <a:pt x="211" y="1372"/>
                    <a:pt x="510" y="1013"/>
                    <a:pt x="949" y="808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3"/>
            <p:cNvSpPr/>
            <p:nvPr/>
          </p:nvSpPr>
          <p:spPr>
            <a:xfrm>
              <a:off x="2622375" y="1084025"/>
              <a:ext cx="19050" cy="40675"/>
            </a:xfrm>
            <a:custGeom>
              <a:avLst/>
              <a:gdLst/>
              <a:ahLst/>
              <a:cxnLst/>
              <a:rect l="l" t="t" r="r" b="b"/>
              <a:pathLst>
                <a:path w="762" h="1627" extrusionOk="0">
                  <a:moveTo>
                    <a:pt x="0" y="0"/>
                  </a:moveTo>
                  <a:lnTo>
                    <a:pt x="125" y="1627"/>
                  </a:lnTo>
                  <a:cubicBezTo>
                    <a:pt x="321" y="1448"/>
                    <a:pt x="540" y="1315"/>
                    <a:pt x="762" y="1239"/>
                  </a:cubicBezTo>
                  <a:lnTo>
                    <a:pt x="600" y="104"/>
                  </a:lnTo>
                  <a:cubicBezTo>
                    <a:pt x="404" y="61"/>
                    <a:pt x="205" y="25"/>
                    <a:pt x="0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3"/>
            <p:cNvSpPr/>
            <p:nvPr/>
          </p:nvSpPr>
          <p:spPr>
            <a:xfrm>
              <a:off x="2595425" y="1203250"/>
              <a:ext cx="11550" cy="9075"/>
            </a:xfrm>
            <a:custGeom>
              <a:avLst/>
              <a:gdLst/>
              <a:ahLst/>
              <a:cxnLst/>
              <a:rect l="l" t="t" r="r" b="b"/>
              <a:pathLst>
                <a:path w="462" h="363" extrusionOk="0">
                  <a:moveTo>
                    <a:pt x="163" y="0"/>
                  </a:moveTo>
                  <a:cubicBezTo>
                    <a:pt x="116" y="0"/>
                    <a:pt x="75" y="17"/>
                    <a:pt x="50" y="50"/>
                  </a:cubicBezTo>
                  <a:cubicBezTo>
                    <a:pt x="0" y="120"/>
                    <a:pt x="39" y="235"/>
                    <a:pt x="138" y="306"/>
                  </a:cubicBezTo>
                  <a:cubicBezTo>
                    <a:pt x="188" y="344"/>
                    <a:pt x="245" y="362"/>
                    <a:pt x="295" y="362"/>
                  </a:cubicBezTo>
                  <a:cubicBezTo>
                    <a:pt x="343" y="362"/>
                    <a:pt x="385" y="345"/>
                    <a:pt x="410" y="312"/>
                  </a:cubicBezTo>
                  <a:cubicBezTo>
                    <a:pt x="461" y="245"/>
                    <a:pt x="423" y="129"/>
                    <a:pt x="322" y="57"/>
                  </a:cubicBezTo>
                  <a:cubicBezTo>
                    <a:pt x="271" y="19"/>
                    <a:pt x="214" y="0"/>
                    <a:pt x="16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3"/>
            <p:cNvSpPr/>
            <p:nvPr/>
          </p:nvSpPr>
          <p:spPr>
            <a:xfrm>
              <a:off x="2232200" y="1374850"/>
              <a:ext cx="14200" cy="11225"/>
            </a:xfrm>
            <a:custGeom>
              <a:avLst/>
              <a:gdLst/>
              <a:ahLst/>
              <a:cxnLst/>
              <a:rect l="l" t="t" r="r" b="b"/>
              <a:pathLst>
                <a:path w="568" h="449" extrusionOk="0">
                  <a:moveTo>
                    <a:pt x="202" y="0"/>
                  </a:moveTo>
                  <a:cubicBezTo>
                    <a:pt x="144" y="0"/>
                    <a:pt x="93" y="21"/>
                    <a:pt x="64" y="62"/>
                  </a:cubicBezTo>
                  <a:cubicBezTo>
                    <a:pt x="1" y="148"/>
                    <a:pt x="49" y="289"/>
                    <a:pt x="172" y="379"/>
                  </a:cubicBezTo>
                  <a:cubicBezTo>
                    <a:pt x="235" y="425"/>
                    <a:pt x="306" y="449"/>
                    <a:pt x="368" y="449"/>
                  </a:cubicBezTo>
                  <a:cubicBezTo>
                    <a:pt x="426" y="449"/>
                    <a:pt x="477" y="428"/>
                    <a:pt x="507" y="387"/>
                  </a:cubicBezTo>
                  <a:cubicBezTo>
                    <a:pt x="568" y="301"/>
                    <a:pt x="519" y="159"/>
                    <a:pt x="397" y="70"/>
                  </a:cubicBezTo>
                  <a:cubicBezTo>
                    <a:pt x="334" y="24"/>
                    <a:pt x="264" y="0"/>
                    <a:pt x="202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3"/>
            <p:cNvSpPr/>
            <p:nvPr/>
          </p:nvSpPr>
          <p:spPr>
            <a:xfrm>
              <a:off x="2567550" y="1396575"/>
              <a:ext cx="242125" cy="264050"/>
            </a:xfrm>
            <a:custGeom>
              <a:avLst/>
              <a:gdLst/>
              <a:ahLst/>
              <a:cxnLst/>
              <a:rect l="l" t="t" r="r" b="b"/>
              <a:pathLst>
                <a:path w="9685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9684" y="7955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3"/>
            <p:cNvSpPr/>
            <p:nvPr/>
          </p:nvSpPr>
          <p:spPr>
            <a:xfrm>
              <a:off x="2657950" y="1558425"/>
              <a:ext cx="54925" cy="61950"/>
            </a:xfrm>
            <a:custGeom>
              <a:avLst/>
              <a:gdLst/>
              <a:ahLst/>
              <a:cxnLst/>
              <a:rect l="l" t="t" r="r" b="b"/>
              <a:pathLst>
                <a:path w="2197" h="2478" extrusionOk="0">
                  <a:moveTo>
                    <a:pt x="764" y="0"/>
                  </a:moveTo>
                  <a:cubicBezTo>
                    <a:pt x="666" y="0"/>
                    <a:pt x="573" y="22"/>
                    <a:pt x="487" y="67"/>
                  </a:cubicBezTo>
                  <a:cubicBezTo>
                    <a:pt x="66" y="287"/>
                    <a:pt x="0" y="989"/>
                    <a:pt x="338" y="1636"/>
                  </a:cubicBezTo>
                  <a:cubicBezTo>
                    <a:pt x="608" y="2152"/>
                    <a:pt x="1052" y="2477"/>
                    <a:pt x="1434" y="2477"/>
                  </a:cubicBezTo>
                  <a:cubicBezTo>
                    <a:pt x="1532" y="2477"/>
                    <a:pt x="1625" y="2456"/>
                    <a:pt x="1711" y="2412"/>
                  </a:cubicBezTo>
                  <a:cubicBezTo>
                    <a:pt x="2130" y="2191"/>
                    <a:pt x="2196" y="1490"/>
                    <a:pt x="1860" y="841"/>
                  </a:cubicBezTo>
                  <a:cubicBezTo>
                    <a:pt x="1591" y="326"/>
                    <a:pt x="1147" y="0"/>
                    <a:pt x="764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3"/>
            <p:cNvSpPr/>
            <p:nvPr/>
          </p:nvSpPr>
          <p:spPr>
            <a:xfrm>
              <a:off x="2697450" y="1590900"/>
              <a:ext cx="18775" cy="13875"/>
            </a:xfrm>
            <a:custGeom>
              <a:avLst/>
              <a:gdLst/>
              <a:ahLst/>
              <a:cxnLst/>
              <a:rect l="l" t="t" r="r" b="b"/>
              <a:pathLst>
                <a:path w="751" h="555" extrusionOk="0">
                  <a:moveTo>
                    <a:pt x="231" y="0"/>
                  </a:moveTo>
                  <a:lnTo>
                    <a:pt x="1" y="554"/>
                  </a:lnTo>
                  <a:lnTo>
                    <a:pt x="751" y="350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3"/>
            <p:cNvSpPr/>
            <p:nvPr/>
          </p:nvSpPr>
          <p:spPr>
            <a:xfrm>
              <a:off x="2660925" y="1559500"/>
              <a:ext cx="42175" cy="42100"/>
            </a:xfrm>
            <a:custGeom>
              <a:avLst/>
              <a:gdLst/>
              <a:ahLst/>
              <a:cxnLst/>
              <a:rect l="l" t="t" r="r" b="b"/>
              <a:pathLst>
                <a:path w="1687" h="1684" extrusionOk="0">
                  <a:moveTo>
                    <a:pt x="707" y="0"/>
                  </a:moveTo>
                  <a:cubicBezTo>
                    <a:pt x="614" y="0"/>
                    <a:pt x="522" y="21"/>
                    <a:pt x="438" y="65"/>
                  </a:cubicBezTo>
                  <a:cubicBezTo>
                    <a:pt x="96" y="244"/>
                    <a:pt x="0" y="737"/>
                    <a:pt x="223" y="1166"/>
                  </a:cubicBezTo>
                  <a:cubicBezTo>
                    <a:pt x="391" y="1489"/>
                    <a:pt x="693" y="1684"/>
                    <a:pt x="978" y="1684"/>
                  </a:cubicBezTo>
                  <a:cubicBezTo>
                    <a:pt x="1072" y="1684"/>
                    <a:pt x="1164" y="1663"/>
                    <a:pt x="1248" y="1618"/>
                  </a:cubicBezTo>
                  <a:cubicBezTo>
                    <a:pt x="1592" y="1439"/>
                    <a:pt x="1686" y="947"/>
                    <a:pt x="1463" y="518"/>
                  </a:cubicBezTo>
                  <a:cubicBezTo>
                    <a:pt x="1295" y="195"/>
                    <a:pt x="992" y="0"/>
                    <a:pt x="7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3"/>
            <p:cNvSpPr/>
            <p:nvPr/>
          </p:nvSpPr>
          <p:spPr>
            <a:xfrm>
              <a:off x="2694450" y="1584775"/>
              <a:ext cx="23325" cy="14800"/>
            </a:xfrm>
            <a:custGeom>
              <a:avLst/>
              <a:gdLst/>
              <a:ahLst/>
              <a:cxnLst/>
              <a:rect l="l" t="t" r="r" b="b"/>
              <a:pathLst>
                <a:path w="933" h="592" extrusionOk="0">
                  <a:moveTo>
                    <a:pt x="217" y="0"/>
                  </a:moveTo>
                  <a:lnTo>
                    <a:pt x="0" y="522"/>
                  </a:lnTo>
                  <a:lnTo>
                    <a:pt x="932" y="592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3"/>
            <p:cNvSpPr/>
            <p:nvPr/>
          </p:nvSpPr>
          <p:spPr>
            <a:xfrm>
              <a:off x="2667650" y="1563725"/>
              <a:ext cx="29900" cy="29775"/>
            </a:xfrm>
            <a:custGeom>
              <a:avLst/>
              <a:gdLst/>
              <a:ahLst/>
              <a:cxnLst/>
              <a:rect l="l" t="t" r="r" b="b"/>
              <a:pathLst>
                <a:path w="1196" h="1191" extrusionOk="0">
                  <a:moveTo>
                    <a:pt x="502" y="1"/>
                  </a:moveTo>
                  <a:cubicBezTo>
                    <a:pt x="436" y="1"/>
                    <a:pt x="372" y="15"/>
                    <a:pt x="312" y="46"/>
                  </a:cubicBezTo>
                  <a:cubicBezTo>
                    <a:pt x="70" y="174"/>
                    <a:pt x="0" y="520"/>
                    <a:pt x="160" y="825"/>
                  </a:cubicBezTo>
                  <a:cubicBezTo>
                    <a:pt x="279" y="1053"/>
                    <a:pt x="493" y="1190"/>
                    <a:pt x="695" y="1190"/>
                  </a:cubicBezTo>
                  <a:cubicBezTo>
                    <a:pt x="761" y="1190"/>
                    <a:pt x="825" y="1176"/>
                    <a:pt x="885" y="1144"/>
                  </a:cubicBezTo>
                  <a:cubicBezTo>
                    <a:pt x="1128" y="1019"/>
                    <a:pt x="1195" y="669"/>
                    <a:pt x="1037" y="367"/>
                  </a:cubicBezTo>
                  <a:cubicBezTo>
                    <a:pt x="918" y="138"/>
                    <a:pt x="704" y="1"/>
                    <a:pt x="502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3"/>
            <p:cNvSpPr/>
            <p:nvPr/>
          </p:nvSpPr>
          <p:spPr>
            <a:xfrm>
              <a:off x="2669325" y="1568050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00" y="1"/>
                  </a:moveTo>
                  <a:cubicBezTo>
                    <a:pt x="434" y="1"/>
                    <a:pt x="369" y="16"/>
                    <a:pt x="310" y="47"/>
                  </a:cubicBezTo>
                  <a:cubicBezTo>
                    <a:pt x="68" y="174"/>
                    <a:pt x="0" y="521"/>
                    <a:pt x="158" y="825"/>
                  </a:cubicBezTo>
                  <a:cubicBezTo>
                    <a:pt x="277" y="1054"/>
                    <a:pt x="491" y="1191"/>
                    <a:pt x="693" y="1191"/>
                  </a:cubicBezTo>
                  <a:cubicBezTo>
                    <a:pt x="759" y="1191"/>
                    <a:pt x="823" y="1177"/>
                    <a:pt x="882" y="1146"/>
                  </a:cubicBezTo>
                  <a:cubicBezTo>
                    <a:pt x="1124" y="1019"/>
                    <a:pt x="1191" y="671"/>
                    <a:pt x="1034" y="367"/>
                  </a:cubicBezTo>
                  <a:cubicBezTo>
                    <a:pt x="915" y="139"/>
                    <a:pt x="701" y="1"/>
                    <a:pt x="50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3"/>
            <p:cNvSpPr/>
            <p:nvPr/>
          </p:nvSpPr>
          <p:spPr>
            <a:xfrm>
              <a:off x="2424450" y="1701500"/>
              <a:ext cx="30350" cy="26625"/>
            </a:xfrm>
            <a:custGeom>
              <a:avLst/>
              <a:gdLst/>
              <a:ahLst/>
              <a:cxnLst/>
              <a:rect l="l" t="t" r="r" b="b"/>
              <a:pathLst>
                <a:path w="1214" h="1065" extrusionOk="0">
                  <a:moveTo>
                    <a:pt x="605" y="1"/>
                  </a:moveTo>
                  <a:cubicBezTo>
                    <a:pt x="532" y="1"/>
                    <a:pt x="457" y="16"/>
                    <a:pt x="386" y="48"/>
                  </a:cubicBezTo>
                  <a:cubicBezTo>
                    <a:pt x="118" y="170"/>
                    <a:pt x="1" y="486"/>
                    <a:pt x="123" y="754"/>
                  </a:cubicBezTo>
                  <a:cubicBezTo>
                    <a:pt x="212" y="949"/>
                    <a:pt x="406" y="1064"/>
                    <a:pt x="608" y="1064"/>
                  </a:cubicBezTo>
                  <a:cubicBezTo>
                    <a:pt x="682" y="1064"/>
                    <a:pt x="757" y="1049"/>
                    <a:pt x="828" y="1016"/>
                  </a:cubicBezTo>
                  <a:cubicBezTo>
                    <a:pt x="1095" y="894"/>
                    <a:pt x="1213" y="578"/>
                    <a:pt x="1092" y="312"/>
                  </a:cubicBezTo>
                  <a:cubicBezTo>
                    <a:pt x="1001" y="116"/>
                    <a:pt x="807" y="1"/>
                    <a:pt x="60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3"/>
            <p:cNvSpPr/>
            <p:nvPr/>
          </p:nvSpPr>
          <p:spPr>
            <a:xfrm>
              <a:off x="2427800" y="1704425"/>
              <a:ext cx="23625" cy="20775"/>
            </a:xfrm>
            <a:custGeom>
              <a:avLst/>
              <a:gdLst/>
              <a:ahLst/>
              <a:cxnLst/>
              <a:rect l="l" t="t" r="r" b="b"/>
              <a:pathLst>
                <a:path w="945" h="831" extrusionOk="0">
                  <a:moveTo>
                    <a:pt x="473" y="0"/>
                  </a:moveTo>
                  <a:cubicBezTo>
                    <a:pt x="415" y="0"/>
                    <a:pt x="356" y="13"/>
                    <a:pt x="301" y="39"/>
                  </a:cubicBezTo>
                  <a:cubicBezTo>
                    <a:pt x="93" y="133"/>
                    <a:pt x="0" y="381"/>
                    <a:pt x="96" y="588"/>
                  </a:cubicBezTo>
                  <a:cubicBezTo>
                    <a:pt x="166" y="740"/>
                    <a:pt x="316" y="830"/>
                    <a:pt x="473" y="830"/>
                  </a:cubicBezTo>
                  <a:cubicBezTo>
                    <a:pt x="531" y="830"/>
                    <a:pt x="591" y="818"/>
                    <a:pt x="647" y="792"/>
                  </a:cubicBezTo>
                  <a:cubicBezTo>
                    <a:pt x="853" y="697"/>
                    <a:pt x="945" y="451"/>
                    <a:pt x="850" y="243"/>
                  </a:cubicBezTo>
                  <a:cubicBezTo>
                    <a:pt x="780" y="92"/>
                    <a:pt x="630" y="0"/>
                    <a:pt x="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3"/>
            <p:cNvSpPr/>
            <p:nvPr/>
          </p:nvSpPr>
          <p:spPr>
            <a:xfrm>
              <a:off x="2567550" y="1396575"/>
              <a:ext cx="166325" cy="264050"/>
            </a:xfrm>
            <a:custGeom>
              <a:avLst/>
              <a:gdLst/>
              <a:ahLst/>
              <a:cxnLst/>
              <a:rect l="l" t="t" r="r" b="b"/>
              <a:pathLst>
                <a:path w="6653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3625" y="10400"/>
                  </a:lnTo>
                  <a:lnTo>
                    <a:pt x="850" y="3713"/>
                  </a:lnTo>
                  <a:lnTo>
                    <a:pt x="6652" y="644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3"/>
            <p:cNvSpPr/>
            <p:nvPr/>
          </p:nvSpPr>
          <p:spPr>
            <a:xfrm>
              <a:off x="2718250" y="1395675"/>
              <a:ext cx="51550" cy="106025"/>
            </a:xfrm>
            <a:custGeom>
              <a:avLst/>
              <a:gdLst/>
              <a:ahLst/>
              <a:cxnLst/>
              <a:rect l="l" t="t" r="r" b="b"/>
              <a:pathLst>
                <a:path w="2062" h="4241" extrusionOk="0">
                  <a:moveTo>
                    <a:pt x="365" y="0"/>
                  </a:moveTo>
                  <a:lnTo>
                    <a:pt x="0" y="218"/>
                  </a:lnTo>
                  <a:lnTo>
                    <a:pt x="1711" y="4240"/>
                  </a:lnTo>
                  <a:lnTo>
                    <a:pt x="2062" y="4157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3"/>
            <p:cNvSpPr/>
            <p:nvPr/>
          </p:nvSpPr>
          <p:spPr>
            <a:xfrm>
              <a:off x="2343325" y="1386175"/>
              <a:ext cx="405175" cy="335125"/>
            </a:xfrm>
            <a:custGeom>
              <a:avLst/>
              <a:gdLst/>
              <a:ahLst/>
              <a:cxnLst/>
              <a:rect l="l" t="t" r="r" b="b"/>
              <a:pathLst>
                <a:path w="16207" h="13405" extrusionOk="0">
                  <a:moveTo>
                    <a:pt x="16015" y="1"/>
                  </a:moveTo>
                  <a:lnTo>
                    <a:pt x="9042" y="3786"/>
                  </a:lnTo>
                  <a:lnTo>
                    <a:pt x="10106" y="6504"/>
                  </a:lnTo>
                  <a:lnTo>
                    <a:pt x="1" y="12935"/>
                  </a:lnTo>
                  <a:lnTo>
                    <a:pt x="500" y="13404"/>
                  </a:lnTo>
                  <a:lnTo>
                    <a:pt x="10666" y="6713"/>
                  </a:lnTo>
                  <a:lnTo>
                    <a:pt x="9519" y="3983"/>
                  </a:lnTo>
                  <a:lnTo>
                    <a:pt x="16207" y="586"/>
                  </a:lnTo>
                  <a:lnTo>
                    <a:pt x="16015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3"/>
            <p:cNvSpPr/>
            <p:nvPr/>
          </p:nvSpPr>
          <p:spPr>
            <a:xfrm>
              <a:off x="2334225" y="1380575"/>
              <a:ext cx="412650" cy="337825"/>
            </a:xfrm>
            <a:custGeom>
              <a:avLst/>
              <a:gdLst/>
              <a:ahLst/>
              <a:cxnLst/>
              <a:rect l="l" t="t" r="r" b="b"/>
              <a:pathLst>
                <a:path w="16506" h="13513" extrusionOk="0">
                  <a:moveTo>
                    <a:pt x="16329" y="0"/>
                  </a:moveTo>
                  <a:lnTo>
                    <a:pt x="9214" y="3908"/>
                  </a:lnTo>
                  <a:lnTo>
                    <a:pt x="10314" y="6671"/>
                  </a:lnTo>
                  <a:lnTo>
                    <a:pt x="1" y="13041"/>
                  </a:lnTo>
                  <a:lnTo>
                    <a:pt x="501" y="13512"/>
                  </a:lnTo>
                  <a:lnTo>
                    <a:pt x="10664" y="6820"/>
                  </a:lnTo>
                  <a:lnTo>
                    <a:pt x="9519" y="4089"/>
                  </a:lnTo>
                  <a:lnTo>
                    <a:pt x="16505" y="557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3"/>
            <p:cNvSpPr/>
            <p:nvPr/>
          </p:nvSpPr>
          <p:spPr>
            <a:xfrm>
              <a:off x="2653225" y="1409525"/>
              <a:ext cx="39325" cy="21600"/>
            </a:xfrm>
            <a:custGeom>
              <a:avLst/>
              <a:gdLst/>
              <a:ahLst/>
              <a:cxnLst/>
              <a:rect l="l" t="t" r="r" b="b"/>
              <a:pathLst>
                <a:path w="1573" h="864" extrusionOk="0">
                  <a:moveTo>
                    <a:pt x="1412" y="0"/>
                  </a:moveTo>
                  <a:lnTo>
                    <a:pt x="0" y="697"/>
                  </a:lnTo>
                  <a:lnTo>
                    <a:pt x="258" y="863"/>
                  </a:lnTo>
                  <a:lnTo>
                    <a:pt x="1572" y="238"/>
                  </a:lnTo>
                  <a:lnTo>
                    <a:pt x="141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3"/>
            <p:cNvSpPr/>
            <p:nvPr/>
          </p:nvSpPr>
          <p:spPr>
            <a:xfrm>
              <a:off x="2798150" y="1350575"/>
              <a:ext cx="119750" cy="76075"/>
            </a:xfrm>
            <a:custGeom>
              <a:avLst/>
              <a:gdLst/>
              <a:ahLst/>
              <a:cxnLst/>
              <a:rect l="l" t="t" r="r" b="b"/>
              <a:pathLst>
                <a:path w="4790" h="3043" extrusionOk="0">
                  <a:moveTo>
                    <a:pt x="3760" y="0"/>
                  </a:moveTo>
                  <a:lnTo>
                    <a:pt x="1" y="1723"/>
                  </a:lnTo>
                  <a:lnTo>
                    <a:pt x="589" y="2898"/>
                  </a:lnTo>
                  <a:lnTo>
                    <a:pt x="4789" y="3042"/>
                  </a:lnTo>
                  <a:lnTo>
                    <a:pt x="376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3"/>
            <p:cNvSpPr/>
            <p:nvPr/>
          </p:nvSpPr>
          <p:spPr>
            <a:xfrm>
              <a:off x="2776750" y="1361250"/>
              <a:ext cx="57800" cy="103875"/>
            </a:xfrm>
            <a:custGeom>
              <a:avLst/>
              <a:gdLst/>
              <a:ahLst/>
              <a:cxnLst/>
              <a:rect l="l" t="t" r="r" b="b"/>
              <a:pathLst>
                <a:path w="2312" h="4155" extrusionOk="0">
                  <a:moveTo>
                    <a:pt x="522" y="0"/>
                  </a:moveTo>
                  <a:lnTo>
                    <a:pt x="1" y="160"/>
                  </a:lnTo>
                  <a:lnTo>
                    <a:pt x="1776" y="4154"/>
                  </a:lnTo>
                  <a:lnTo>
                    <a:pt x="2311" y="3910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3"/>
            <p:cNvSpPr/>
            <p:nvPr/>
          </p:nvSpPr>
          <p:spPr>
            <a:xfrm>
              <a:off x="2839250" y="1222100"/>
              <a:ext cx="108775" cy="269400"/>
            </a:xfrm>
            <a:custGeom>
              <a:avLst/>
              <a:gdLst/>
              <a:ahLst/>
              <a:cxnLst/>
              <a:rect l="l" t="t" r="r" b="b"/>
              <a:pathLst>
                <a:path w="4351" h="10776" extrusionOk="0">
                  <a:moveTo>
                    <a:pt x="815" y="0"/>
                  </a:moveTo>
                  <a:lnTo>
                    <a:pt x="0" y="407"/>
                  </a:lnTo>
                  <a:lnTo>
                    <a:pt x="3823" y="10775"/>
                  </a:lnTo>
                  <a:lnTo>
                    <a:pt x="4351" y="10506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3"/>
            <p:cNvSpPr/>
            <p:nvPr/>
          </p:nvSpPr>
          <p:spPr>
            <a:xfrm>
              <a:off x="2844875" y="1221375"/>
              <a:ext cx="65375" cy="155675"/>
            </a:xfrm>
            <a:custGeom>
              <a:avLst/>
              <a:gdLst/>
              <a:ahLst/>
              <a:cxnLst/>
              <a:rect l="l" t="t" r="r" b="b"/>
              <a:pathLst>
                <a:path w="2615" h="6227" extrusionOk="0">
                  <a:moveTo>
                    <a:pt x="576" y="1"/>
                  </a:moveTo>
                  <a:lnTo>
                    <a:pt x="0" y="318"/>
                  </a:lnTo>
                  <a:lnTo>
                    <a:pt x="2279" y="6226"/>
                  </a:lnTo>
                  <a:lnTo>
                    <a:pt x="2614" y="6053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3"/>
            <p:cNvSpPr/>
            <p:nvPr/>
          </p:nvSpPr>
          <p:spPr>
            <a:xfrm>
              <a:off x="2361250" y="1601275"/>
              <a:ext cx="267875" cy="180525"/>
            </a:xfrm>
            <a:custGeom>
              <a:avLst/>
              <a:gdLst/>
              <a:ahLst/>
              <a:cxnLst/>
              <a:rect l="l" t="t" r="r" b="b"/>
              <a:pathLst>
                <a:path w="10715" h="7221" extrusionOk="0">
                  <a:moveTo>
                    <a:pt x="9048" y="0"/>
                  </a:moveTo>
                  <a:lnTo>
                    <a:pt x="1" y="4998"/>
                  </a:lnTo>
                  <a:lnTo>
                    <a:pt x="2172" y="7221"/>
                  </a:lnTo>
                  <a:lnTo>
                    <a:pt x="2685" y="6985"/>
                  </a:lnTo>
                  <a:lnTo>
                    <a:pt x="4908" y="5968"/>
                  </a:lnTo>
                  <a:lnTo>
                    <a:pt x="10714" y="3286"/>
                  </a:lnTo>
                  <a:lnTo>
                    <a:pt x="9048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3"/>
            <p:cNvSpPr/>
            <p:nvPr/>
          </p:nvSpPr>
          <p:spPr>
            <a:xfrm>
              <a:off x="2790550" y="1392800"/>
              <a:ext cx="30350" cy="39900"/>
            </a:xfrm>
            <a:custGeom>
              <a:avLst/>
              <a:gdLst/>
              <a:ahLst/>
              <a:cxnLst/>
              <a:rect l="l" t="t" r="r" b="b"/>
              <a:pathLst>
                <a:path w="1214" h="1596" extrusionOk="0">
                  <a:moveTo>
                    <a:pt x="508" y="1"/>
                  </a:moveTo>
                  <a:lnTo>
                    <a:pt x="0" y="194"/>
                  </a:lnTo>
                  <a:lnTo>
                    <a:pt x="674" y="1595"/>
                  </a:lnTo>
                  <a:lnTo>
                    <a:pt x="1214" y="1361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9E8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3"/>
            <p:cNvSpPr/>
            <p:nvPr/>
          </p:nvSpPr>
          <p:spPr>
            <a:xfrm>
              <a:off x="2575600" y="1602100"/>
              <a:ext cx="52675" cy="59125"/>
            </a:xfrm>
            <a:custGeom>
              <a:avLst/>
              <a:gdLst/>
              <a:ahLst/>
              <a:cxnLst/>
              <a:rect l="l" t="t" r="r" b="b"/>
              <a:pathLst>
                <a:path w="2107" h="2365" extrusionOk="0">
                  <a:moveTo>
                    <a:pt x="736" y="1"/>
                  </a:moveTo>
                  <a:cubicBezTo>
                    <a:pt x="642" y="1"/>
                    <a:pt x="551" y="21"/>
                    <a:pt x="468" y="65"/>
                  </a:cubicBezTo>
                  <a:cubicBezTo>
                    <a:pt x="66" y="275"/>
                    <a:pt x="0" y="947"/>
                    <a:pt x="322" y="1564"/>
                  </a:cubicBezTo>
                  <a:cubicBezTo>
                    <a:pt x="578" y="2055"/>
                    <a:pt x="1003" y="2365"/>
                    <a:pt x="1369" y="2365"/>
                  </a:cubicBezTo>
                  <a:cubicBezTo>
                    <a:pt x="1464" y="2365"/>
                    <a:pt x="1555" y="2344"/>
                    <a:pt x="1638" y="2301"/>
                  </a:cubicBezTo>
                  <a:cubicBezTo>
                    <a:pt x="2042" y="2092"/>
                    <a:pt x="2106" y="1419"/>
                    <a:pt x="1784" y="802"/>
                  </a:cubicBezTo>
                  <a:cubicBezTo>
                    <a:pt x="1528" y="311"/>
                    <a:pt x="1103" y="1"/>
                    <a:pt x="7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3"/>
            <p:cNvSpPr/>
            <p:nvPr/>
          </p:nvSpPr>
          <p:spPr>
            <a:xfrm>
              <a:off x="2603675" y="1597950"/>
              <a:ext cx="12775" cy="18300"/>
            </a:xfrm>
            <a:custGeom>
              <a:avLst/>
              <a:gdLst/>
              <a:ahLst/>
              <a:cxnLst/>
              <a:rect l="l" t="t" r="r" b="b"/>
              <a:pathLst>
                <a:path w="511" h="732" extrusionOk="0">
                  <a:moveTo>
                    <a:pt x="372" y="0"/>
                  </a:moveTo>
                  <a:lnTo>
                    <a:pt x="1" y="470"/>
                  </a:lnTo>
                  <a:lnTo>
                    <a:pt x="511" y="732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3"/>
            <p:cNvSpPr/>
            <p:nvPr/>
          </p:nvSpPr>
          <p:spPr>
            <a:xfrm>
              <a:off x="2578525" y="1603125"/>
              <a:ext cx="40550" cy="40425"/>
            </a:xfrm>
            <a:custGeom>
              <a:avLst/>
              <a:gdLst/>
              <a:ahLst/>
              <a:cxnLst/>
              <a:rect l="l" t="t" r="r" b="b"/>
              <a:pathLst>
                <a:path w="1622" h="1617" extrusionOk="0">
                  <a:moveTo>
                    <a:pt x="679" y="0"/>
                  </a:moveTo>
                  <a:cubicBezTo>
                    <a:pt x="590" y="0"/>
                    <a:pt x="502" y="20"/>
                    <a:pt x="421" y="62"/>
                  </a:cubicBezTo>
                  <a:cubicBezTo>
                    <a:pt x="92" y="234"/>
                    <a:pt x="1" y="707"/>
                    <a:pt x="215" y="1119"/>
                  </a:cubicBezTo>
                  <a:cubicBezTo>
                    <a:pt x="377" y="1429"/>
                    <a:pt x="668" y="1616"/>
                    <a:pt x="942" y="1616"/>
                  </a:cubicBezTo>
                  <a:cubicBezTo>
                    <a:pt x="1031" y="1616"/>
                    <a:pt x="1119" y="1596"/>
                    <a:pt x="1200" y="1554"/>
                  </a:cubicBezTo>
                  <a:cubicBezTo>
                    <a:pt x="1528" y="1382"/>
                    <a:pt x="1621" y="910"/>
                    <a:pt x="1406" y="498"/>
                  </a:cubicBezTo>
                  <a:cubicBezTo>
                    <a:pt x="1244" y="188"/>
                    <a:pt x="953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3"/>
            <p:cNvSpPr/>
            <p:nvPr/>
          </p:nvSpPr>
          <p:spPr>
            <a:xfrm>
              <a:off x="2585075" y="1607675"/>
              <a:ext cx="28650" cy="28575"/>
            </a:xfrm>
            <a:custGeom>
              <a:avLst/>
              <a:gdLst/>
              <a:ahLst/>
              <a:cxnLst/>
              <a:rect l="l" t="t" r="r" b="b"/>
              <a:pathLst>
                <a:path w="1146" h="1143" extrusionOk="0">
                  <a:moveTo>
                    <a:pt x="480" y="1"/>
                  </a:moveTo>
                  <a:cubicBezTo>
                    <a:pt x="416" y="1"/>
                    <a:pt x="354" y="15"/>
                    <a:pt x="297" y="45"/>
                  </a:cubicBezTo>
                  <a:cubicBezTo>
                    <a:pt x="65" y="167"/>
                    <a:pt x="1" y="502"/>
                    <a:pt x="151" y="792"/>
                  </a:cubicBezTo>
                  <a:cubicBezTo>
                    <a:pt x="265" y="1012"/>
                    <a:pt x="471" y="1143"/>
                    <a:pt x="665" y="1143"/>
                  </a:cubicBezTo>
                  <a:cubicBezTo>
                    <a:pt x="728" y="1143"/>
                    <a:pt x="790" y="1129"/>
                    <a:pt x="847" y="1100"/>
                  </a:cubicBezTo>
                  <a:cubicBezTo>
                    <a:pt x="1081" y="980"/>
                    <a:pt x="1146" y="645"/>
                    <a:pt x="994" y="353"/>
                  </a:cubicBezTo>
                  <a:cubicBezTo>
                    <a:pt x="879" y="134"/>
                    <a:pt x="674" y="1"/>
                    <a:pt x="48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3"/>
            <p:cNvSpPr/>
            <p:nvPr/>
          </p:nvSpPr>
          <p:spPr>
            <a:xfrm>
              <a:off x="2586725" y="1611425"/>
              <a:ext cx="28750" cy="28550"/>
            </a:xfrm>
            <a:custGeom>
              <a:avLst/>
              <a:gdLst/>
              <a:ahLst/>
              <a:cxnLst/>
              <a:rect l="l" t="t" r="r" b="b"/>
              <a:pathLst>
                <a:path w="1150" h="1142" extrusionOk="0">
                  <a:moveTo>
                    <a:pt x="482" y="0"/>
                  </a:moveTo>
                  <a:cubicBezTo>
                    <a:pt x="419" y="0"/>
                    <a:pt x="357" y="14"/>
                    <a:pt x="300" y="44"/>
                  </a:cubicBezTo>
                  <a:cubicBezTo>
                    <a:pt x="66" y="166"/>
                    <a:pt x="0" y="501"/>
                    <a:pt x="152" y="790"/>
                  </a:cubicBezTo>
                  <a:cubicBezTo>
                    <a:pt x="268" y="1010"/>
                    <a:pt x="472" y="1142"/>
                    <a:pt x="666" y="1142"/>
                  </a:cubicBezTo>
                  <a:cubicBezTo>
                    <a:pt x="729" y="1142"/>
                    <a:pt x="792" y="1128"/>
                    <a:pt x="849" y="1097"/>
                  </a:cubicBezTo>
                  <a:cubicBezTo>
                    <a:pt x="1083" y="979"/>
                    <a:pt x="1150" y="644"/>
                    <a:pt x="995" y="352"/>
                  </a:cubicBezTo>
                  <a:cubicBezTo>
                    <a:pt x="881" y="132"/>
                    <a:pt x="676" y="0"/>
                    <a:pt x="48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3"/>
            <p:cNvSpPr/>
            <p:nvPr/>
          </p:nvSpPr>
          <p:spPr>
            <a:xfrm>
              <a:off x="2601675" y="1596400"/>
              <a:ext cx="11350" cy="17525"/>
            </a:xfrm>
            <a:custGeom>
              <a:avLst/>
              <a:gdLst/>
              <a:ahLst/>
              <a:cxnLst/>
              <a:rect l="l" t="t" r="r" b="b"/>
              <a:pathLst>
                <a:path w="454" h="701" extrusionOk="0">
                  <a:moveTo>
                    <a:pt x="453" y="1"/>
                  </a:moveTo>
                  <a:lnTo>
                    <a:pt x="1" y="359"/>
                  </a:lnTo>
                  <a:lnTo>
                    <a:pt x="367" y="701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6" name="Google Shape;1436;p53"/>
          <p:cNvSpPr/>
          <p:nvPr/>
        </p:nvSpPr>
        <p:spPr>
          <a:xfrm>
            <a:off x="3052600" y="16574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53"/>
          <p:cNvSpPr/>
          <p:nvPr/>
        </p:nvSpPr>
        <p:spPr>
          <a:xfrm>
            <a:off x="7658030" y="13814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53"/>
          <p:cNvSpPr/>
          <p:nvPr/>
        </p:nvSpPr>
        <p:spPr>
          <a:xfrm>
            <a:off x="825100" y="17058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53"/>
          <p:cNvSpPr/>
          <p:nvPr/>
        </p:nvSpPr>
        <p:spPr>
          <a:xfrm>
            <a:off x="2124475" y="36347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53"/>
          <p:cNvSpPr/>
          <p:nvPr/>
        </p:nvSpPr>
        <p:spPr>
          <a:xfrm>
            <a:off x="3956500" y="28555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53"/>
          <p:cNvSpPr/>
          <p:nvPr/>
        </p:nvSpPr>
        <p:spPr>
          <a:xfrm>
            <a:off x="3415775" y="4275969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53"/>
          <p:cNvSpPr/>
          <p:nvPr/>
        </p:nvSpPr>
        <p:spPr>
          <a:xfrm>
            <a:off x="5480400" y="9535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3" name="Google Shape;1443;p53"/>
          <p:cNvSpPr/>
          <p:nvPr/>
        </p:nvSpPr>
        <p:spPr>
          <a:xfrm>
            <a:off x="6352025" y="18656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53"/>
          <p:cNvSpPr/>
          <p:nvPr/>
        </p:nvSpPr>
        <p:spPr>
          <a:xfrm>
            <a:off x="5214075" y="39478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53"/>
          <p:cNvSpPr/>
          <p:nvPr/>
        </p:nvSpPr>
        <p:spPr>
          <a:xfrm>
            <a:off x="7772450" y="31393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53"/>
          <p:cNvSpPr/>
          <p:nvPr/>
        </p:nvSpPr>
        <p:spPr>
          <a:xfrm>
            <a:off x="6625005" y="39332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7" name="Google Shape;1447;p53"/>
          <p:cNvSpPr/>
          <p:nvPr/>
        </p:nvSpPr>
        <p:spPr>
          <a:xfrm>
            <a:off x="5099680" y="223841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8" name="Google Shape;1448;p53"/>
          <p:cNvSpPr/>
          <p:nvPr/>
        </p:nvSpPr>
        <p:spPr>
          <a:xfrm>
            <a:off x="4171555" y="34974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p53"/>
          <p:cNvSpPr/>
          <p:nvPr/>
        </p:nvSpPr>
        <p:spPr>
          <a:xfrm>
            <a:off x="3490180" y="18583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53"/>
          <p:cNvSpPr/>
          <p:nvPr/>
        </p:nvSpPr>
        <p:spPr>
          <a:xfrm>
            <a:off x="1636230" y="398898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1" name="Google Shape;1451;p53"/>
          <p:cNvSpPr/>
          <p:nvPr/>
        </p:nvSpPr>
        <p:spPr>
          <a:xfrm>
            <a:off x="1208480" y="197658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9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1_2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4"/>
          <p:cNvSpPr txBox="1">
            <a:spLocks noGrp="1"/>
          </p:cNvSpPr>
          <p:nvPr>
            <p:ph type="title" hasCustomPrompt="1"/>
          </p:nvPr>
        </p:nvSpPr>
        <p:spPr>
          <a:xfrm rot="568">
            <a:off x="2250375" y="1404410"/>
            <a:ext cx="1815000" cy="41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0" name="Google Shape;220;p14"/>
          <p:cNvSpPr txBox="1">
            <a:spLocks noGrp="1"/>
          </p:cNvSpPr>
          <p:nvPr>
            <p:ph type="title" idx="2"/>
          </p:nvPr>
        </p:nvSpPr>
        <p:spPr>
          <a:xfrm>
            <a:off x="2012925" y="1823650"/>
            <a:ext cx="2289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1" name="Google Shape;221;p14"/>
          <p:cNvSpPr txBox="1">
            <a:spLocks noGrp="1"/>
          </p:cNvSpPr>
          <p:nvPr>
            <p:ph type="subTitle" idx="1"/>
          </p:nvPr>
        </p:nvSpPr>
        <p:spPr>
          <a:xfrm>
            <a:off x="2012925" y="2502550"/>
            <a:ext cx="22899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4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4"/>
          <p:cNvSpPr txBox="1">
            <a:spLocks noGrp="1"/>
          </p:cNvSpPr>
          <p:nvPr>
            <p:ph type="title" idx="4" hasCustomPrompt="1"/>
          </p:nvPr>
        </p:nvSpPr>
        <p:spPr>
          <a:xfrm rot="1136">
            <a:off x="5078625" y="1404560"/>
            <a:ext cx="1815000" cy="4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4" name="Google Shape;224;p14"/>
          <p:cNvSpPr txBox="1">
            <a:spLocks noGrp="1"/>
          </p:cNvSpPr>
          <p:nvPr>
            <p:ph type="title" idx="5"/>
          </p:nvPr>
        </p:nvSpPr>
        <p:spPr>
          <a:xfrm>
            <a:off x="4841175" y="1823650"/>
            <a:ext cx="2289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5" name="Google Shape;225;p14"/>
          <p:cNvSpPr txBox="1">
            <a:spLocks noGrp="1"/>
          </p:cNvSpPr>
          <p:nvPr>
            <p:ph type="subTitle" idx="6"/>
          </p:nvPr>
        </p:nvSpPr>
        <p:spPr>
          <a:xfrm>
            <a:off x="4841175" y="2502550"/>
            <a:ext cx="22899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4"/>
          <p:cNvSpPr txBox="1">
            <a:spLocks noGrp="1"/>
          </p:cNvSpPr>
          <p:nvPr>
            <p:ph type="title" idx="7" hasCustomPrompt="1"/>
          </p:nvPr>
        </p:nvSpPr>
        <p:spPr>
          <a:xfrm rot="568">
            <a:off x="836250" y="3163521"/>
            <a:ext cx="1815000" cy="4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7" name="Google Shape;227;p14"/>
          <p:cNvSpPr txBox="1">
            <a:spLocks noGrp="1"/>
          </p:cNvSpPr>
          <p:nvPr>
            <p:ph type="title" idx="8"/>
          </p:nvPr>
        </p:nvSpPr>
        <p:spPr>
          <a:xfrm>
            <a:off x="598800" y="3582785"/>
            <a:ext cx="2289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8" name="Google Shape;228;p14"/>
          <p:cNvSpPr txBox="1">
            <a:spLocks noGrp="1"/>
          </p:cNvSpPr>
          <p:nvPr>
            <p:ph type="subTitle" idx="9"/>
          </p:nvPr>
        </p:nvSpPr>
        <p:spPr>
          <a:xfrm>
            <a:off x="598800" y="4250006"/>
            <a:ext cx="22899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4"/>
          <p:cNvSpPr txBox="1">
            <a:spLocks noGrp="1"/>
          </p:cNvSpPr>
          <p:nvPr>
            <p:ph type="title" idx="13" hasCustomPrompt="1"/>
          </p:nvPr>
        </p:nvSpPr>
        <p:spPr>
          <a:xfrm rot="1136">
            <a:off x="3664500" y="3163663"/>
            <a:ext cx="1815000" cy="4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0" name="Google Shape;230;p14"/>
          <p:cNvSpPr txBox="1">
            <a:spLocks noGrp="1"/>
          </p:cNvSpPr>
          <p:nvPr>
            <p:ph type="title" idx="14"/>
          </p:nvPr>
        </p:nvSpPr>
        <p:spPr>
          <a:xfrm>
            <a:off x="3427050" y="3582785"/>
            <a:ext cx="2289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1" name="Google Shape;231;p14"/>
          <p:cNvSpPr txBox="1">
            <a:spLocks noGrp="1"/>
          </p:cNvSpPr>
          <p:nvPr>
            <p:ph type="subTitle" idx="15"/>
          </p:nvPr>
        </p:nvSpPr>
        <p:spPr>
          <a:xfrm>
            <a:off x="3427050" y="4250006"/>
            <a:ext cx="22899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title" idx="16" hasCustomPrompt="1"/>
          </p:nvPr>
        </p:nvSpPr>
        <p:spPr>
          <a:xfrm rot="1136">
            <a:off x="6492750" y="3163666"/>
            <a:ext cx="1815000" cy="4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3" name="Google Shape;233;p14"/>
          <p:cNvSpPr txBox="1">
            <a:spLocks noGrp="1"/>
          </p:cNvSpPr>
          <p:nvPr>
            <p:ph type="title" idx="17"/>
          </p:nvPr>
        </p:nvSpPr>
        <p:spPr>
          <a:xfrm>
            <a:off x="6255300" y="3582775"/>
            <a:ext cx="2289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4" name="Google Shape;234;p14"/>
          <p:cNvSpPr txBox="1">
            <a:spLocks noGrp="1"/>
          </p:cNvSpPr>
          <p:nvPr>
            <p:ph type="subTitle" idx="18"/>
          </p:nvPr>
        </p:nvSpPr>
        <p:spPr>
          <a:xfrm>
            <a:off x="6255300" y="4249998"/>
            <a:ext cx="22899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5" name="Google Shape;235;p14"/>
          <p:cNvGrpSpPr/>
          <p:nvPr/>
        </p:nvGrpSpPr>
        <p:grpSpPr>
          <a:xfrm>
            <a:off x="387246" y="1277318"/>
            <a:ext cx="8274771" cy="2974005"/>
            <a:chOff x="387246" y="1277318"/>
            <a:chExt cx="8274771" cy="2974005"/>
          </a:xfrm>
        </p:grpSpPr>
        <p:sp>
          <p:nvSpPr>
            <p:cNvPr id="236" name="Google Shape;236;p14"/>
            <p:cNvSpPr/>
            <p:nvPr/>
          </p:nvSpPr>
          <p:spPr>
            <a:xfrm>
              <a:off x="892446" y="1526780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5991150" y="33746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422346" y="16851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3182830" y="35360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387246" y="12773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8077971" y="152224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7788825" y="23716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8500305" y="37825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1202230" y="29101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405796" y="40769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54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4" name="Google Shape;1454;p54"/>
          <p:cNvGrpSpPr/>
          <p:nvPr/>
        </p:nvGrpSpPr>
        <p:grpSpPr>
          <a:xfrm>
            <a:off x="1213150" y="745450"/>
            <a:ext cx="190750" cy="283225"/>
            <a:chOff x="923775" y="1828850"/>
            <a:chExt cx="190750" cy="283225"/>
          </a:xfrm>
        </p:grpSpPr>
        <p:sp>
          <p:nvSpPr>
            <p:cNvPr id="1455" name="Google Shape;1455;p54"/>
            <p:cNvSpPr/>
            <p:nvPr/>
          </p:nvSpPr>
          <p:spPr>
            <a:xfrm>
              <a:off x="923775" y="1829425"/>
              <a:ext cx="188100" cy="282650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4"/>
            <p:cNvSpPr/>
            <p:nvPr/>
          </p:nvSpPr>
          <p:spPr>
            <a:xfrm>
              <a:off x="926350" y="1828850"/>
              <a:ext cx="188175" cy="282600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4"/>
            <p:cNvSpPr/>
            <p:nvPr/>
          </p:nvSpPr>
          <p:spPr>
            <a:xfrm>
              <a:off x="940025" y="1851075"/>
              <a:ext cx="158075" cy="235900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4"/>
            <p:cNvSpPr/>
            <p:nvPr/>
          </p:nvSpPr>
          <p:spPr>
            <a:xfrm>
              <a:off x="978150" y="1899675"/>
              <a:ext cx="46425" cy="132250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4"/>
            <p:cNvSpPr/>
            <p:nvPr/>
          </p:nvSpPr>
          <p:spPr>
            <a:xfrm>
              <a:off x="965250" y="1993825"/>
              <a:ext cx="13875" cy="12300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4"/>
            <p:cNvSpPr/>
            <p:nvPr/>
          </p:nvSpPr>
          <p:spPr>
            <a:xfrm>
              <a:off x="977825" y="1954225"/>
              <a:ext cx="13950" cy="12300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4"/>
            <p:cNvSpPr/>
            <p:nvPr/>
          </p:nvSpPr>
          <p:spPr>
            <a:xfrm>
              <a:off x="985875" y="1922650"/>
              <a:ext cx="13875" cy="12225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4"/>
            <p:cNvSpPr/>
            <p:nvPr/>
          </p:nvSpPr>
          <p:spPr>
            <a:xfrm>
              <a:off x="926425" y="1938050"/>
              <a:ext cx="170125" cy="173400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4"/>
            <p:cNvSpPr/>
            <p:nvPr/>
          </p:nvSpPr>
          <p:spPr>
            <a:xfrm>
              <a:off x="1010175" y="1905375"/>
              <a:ext cx="100350" cy="179200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4" name="Google Shape;1464;p54"/>
          <p:cNvGrpSpPr/>
          <p:nvPr/>
        </p:nvGrpSpPr>
        <p:grpSpPr>
          <a:xfrm>
            <a:off x="1761400" y="1278950"/>
            <a:ext cx="272300" cy="211525"/>
            <a:chOff x="962400" y="2223200"/>
            <a:chExt cx="272300" cy="211525"/>
          </a:xfrm>
        </p:grpSpPr>
        <p:sp>
          <p:nvSpPr>
            <p:cNvPr id="1465" name="Google Shape;1465;p54"/>
            <p:cNvSpPr/>
            <p:nvPr/>
          </p:nvSpPr>
          <p:spPr>
            <a:xfrm>
              <a:off x="962400" y="2223200"/>
              <a:ext cx="269825" cy="21032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4"/>
            <p:cNvSpPr/>
            <p:nvPr/>
          </p:nvSpPr>
          <p:spPr>
            <a:xfrm>
              <a:off x="964825" y="2224500"/>
              <a:ext cx="269875" cy="210225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4"/>
            <p:cNvSpPr/>
            <p:nvPr/>
          </p:nvSpPr>
          <p:spPr>
            <a:xfrm>
              <a:off x="985350" y="2241175"/>
              <a:ext cx="224125" cy="176700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4"/>
            <p:cNvSpPr/>
            <p:nvPr/>
          </p:nvSpPr>
          <p:spPr>
            <a:xfrm>
              <a:off x="1029075" y="2281350"/>
              <a:ext cx="116625" cy="79025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4"/>
            <p:cNvSpPr/>
            <p:nvPr/>
          </p:nvSpPr>
          <p:spPr>
            <a:xfrm>
              <a:off x="1036650" y="2324125"/>
              <a:ext cx="13525" cy="12250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4"/>
            <p:cNvSpPr/>
            <p:nvPr/>
          </p:nvSpPr>
          <p:spPr>
            <a:xfrm>
              <a:off x="1070725" y="2300375"/>
              <a:ext cx="13550" cy="12250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4"/>
            <p:cNvSpPr/>
            <p:nvPr/>
          </p:nvSpPr>
          <p:spPr>
            <a:xfrm>
              <a:off x="1096425" y="2280225"/>
              <a:ext cx="13525" cy="12225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4"/>
            <p:cNvSpPr/>
            <p:nvPr/>
          </p:nvSpPr>
          <p:spPr>
            <a:xfrm>
              <a:off x="964800" y="2313700"/>
              <a:ext cx="214975" cy="121025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3" name="Google Shape;1473;p54"/>
          <p:cNvGrpSpPr/>
          <p:nvPr/>
        </p:nvGrpSpPr>
        <p:grpSpPr>
          <a:xfrm>
            <a:off x="6744800" y="3993550"/>
            <a:ext cx="337450" cy="554175"/>
            <a:chOff x="3774825" y="2347750"/>
            <a:chExt cx="337450" cy="554175"/>
          </a:xfrm>
        </p:grpSpPr>
        <p:sp>
          <p:nvSpPr>
            <p:cNvPr id="1474" name="Google Shape;1474;p54"/>
            <p:cNvSpPr/>
            <p:nvPr/>
          </p:nvSpPr>
          <p:spPr>
            <a:xfrm>
              <a:off x="3807225" y="2370000"/>
              <a:ext cx="81100" cy="193575"/>
            </a:xfrm>
            <a:custGeom>
              <a:avLst/>
              <a:gdLst/>
              <a:ahLst/>
              <a:cxnLst/>
              <a:rect l="l" t="t" r="r" b="b"/>
              <a:pathLst>
                <a:path w="3244" h="7743" extrusionOk="0">
                  <a:moveTo>
                    <a:pt x="0" y="1"/>
                  </a:moveTo>
                  <a:lnTo>
                    <a:pt x="2646" y="7742"/>
                  </a:lnTo>
                  <a:lnTo>
                    <a:pt x="3244" y="7506"/>
                  </a:lnTo>
                  <a:lnTo>
                    <a:pt x="626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4"/>
            <p:cNvSpPr/>
            <p:nvPr/>
          </p:nvSpPr>
          <p:spPr>
            <a:xfrm>
              <a:off x="3821925" y="2353800"/>
              <a:ext cx="135850" cy="21675"/>
            </a:xfrm>
            <a:custGeom>
              <a:avLst/>
              <a:gdLst/>
              <a:ahLst/>
              <a:cxnLst/>
              <a:rect l="l" t="t" r="r" b="b"/>
              <a:pathLst>
                <a:path w="5434" h="867" extrusionOk="0">
                  <a:moveTo>
                    <a:pt x="0" y="0"/>
                  </a:moveTo>
                  <a:lnTo>
                    <a:pt x="231" y="667"/>
                  </a:lnTo>
                  <a:lnTo>
                    <a:pt x="5289" y="866"/>
                  </a:lnTo>
                  <a:lnTo>
                    <a:pt x="5433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4"/>
            <p:cNvSpPr/>
            <p:nvPr/>
          </p:nvSpPr>
          <p:spPr>
            <a:xfrm>
              <a:off x="3796400" y="2506350"/>
              <a:ext cx="305975" cy="383650"/>
            </a:xfrm>
            <a:custGeom>
              <a:avLst/>
              <a:gdLst/>
              <a:ahLst/>
              <a:cxnLst/>
              <a:rect l="l" t="t" r="r" b="b"/>
              <a:pathLst>
                <a:path w="12239" h="15346" extrusionOk="0">
                  <a:moveTo>
                    <a:pt x="7264" y="1"/>
                  </a:moveTo>
                  <a:lnTo>
                    <a:pt x="1" y="4639"/>
                  </a:lnTo>
                  <a:lnTo>
                    <a:pt x="7363" y="15345"/>
                  </a:lnTo>
                  <a:lnTo>
                    <a:pt x="12239" y="12641"/>
                  </a:lnTo>
                  <a:lnTo>
                    <a:pt x="72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4"/>
            <p:cNvSpPr/>
            <p:nvPr/>
          </p:nvSpPr>
          <p:spPr>
            <a:xfrm>
              <a:off x="3939250" y="2506350"/>
              <a:ext cx="163125" cy="383675"/>
            </a:xfrm>
            <a:custGeom>
              <a:avLst/>
              <a:gdLst/>
              <a:ahLst/>
              <a:cxnLst/>
              <a:rect l="l" t="t" r="r" b="b"/>
              <a:pathLst>
                <a:path w="6525" h="15347" extrusionOk="0">
                  <a:moveTo>
                    <a:pt x="1550" y="1"/>
                  </a:moveTo>
                  <a:lnTo>
                    <a:pt x="2274" y="1840"/>
                  </a:lnTo>
                  <a:lnTo>
                    <a:pt x="2274" y="1840"/>
                  </a:lnTo>
                  <a:cubicBezTo>
                    <a:pt x="2064" y="1262"/>
                    <a:pt x="1824" y="650"/>
                    <a:pt x="1550" y="1"/>
                  </a:cubicBezTo>
                  <a:close/>
                  <a:moveTo>
                    <a:pt x="2274" y="1840"/>
                  </a:moveTo>
                  <a:lnTo>
                    <a:pt x="2274" y="1840"/>
                  </a:lnTo>
                  <a:cubicBezTo>
                    <a:pt x="6042" y="12206"/>
                    <a:pt x="0" y="11364"/>
                    <a:pt x="1649" y="15347"/>
                  </a:cubicBezTo>
                  <a:lnTo>
                    <a:pt x="6525" y="12641"/>
                  </a:lnTo>
                  <a:lnTo>
                    <a:pt x="2274" y="18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4"/>
            <p:cNvSpPr/>
            <p:nvPr/>
          </p:nvSpPr>
          <p:spPr>
            <a:xfrm>
              <a:off x="3970825" y="2717175"/>
              <a:ext cx="49250" cy="59425"/>
            </a:xfrm>
            <a:custGeom>
              <a:avLst/>
              <a:gdLst/>
              <a:ahLst/>
              <a:cxnLst/>
              <a:rect l="l" t="t" r="r" b="b"/>
              <a:pathLst>
                <a:path w="1970" h="2377" extrusionOk="0">
                  <a:moveTo>
                    <a:pt x="1363" y="0"/>
                  </a:moveTo>
                  <a:cubicBezTo>
                    <a:pt x="721" y="0"/>
                    <a:pt x="1" y="1876"/>
                    <a:pt x="554" y="2311"/>
                  </a:cubicBezTo>
                  <a:cubicBezTo>
                    <a:pt x="611" y="2356"/>
                    <a:pt x="673" y="2377"/>
                    <a:pt x="738" y="2377"/>
                  </a:cubicBezTo>
                  <a:cubicBezTo>
                    <a:pt x="1056" y="2377"/>
                    <a:pt x="1447" y="1892"/>
                    <a:pt x="1685" y="1417"/>
                  </a:cubicBezTo>
                  <a:cubicBezTo>
                    <a:pt x="1969" y="844"/>
                    <a:pt x="1892" y="226"/>
                    <a:pt x="1510" y="35"/>
                  </a:cubicBezTo>
                  <a:cubicBezTo>
                    <a:pt x="1462" y="11"/>
                    <a:pt x="1413" y="0"/>
                    <a:pt x="1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4"/>
            <p:cNvSpPr/>
            <p:nvPr/>
          </p:nvSpPr>
          <p:spPr>
            <a:xfrm>
              <a:off x="4006800" y="2694100"/>
              <a:ext cx="15275" cy="18200"/>
            </a:xfrm>
            <a:custGeom>
              <a:avLst/>
              <a:gdLst/>
              <a:ahLst/>
              <a:cxnLst/>
              <a:rect l="l" t="t" r="r" b="b"/>
              <a:pathLst>
                <a:path w="611" h="728" extrusionOk="0">
                  <a:moveTo>
                    <a:pt x="343" y="0"/>
                  </a:moveTo>
                  <a:cubicBezTo>
                    <a:pt x="213" y="0"/>
                    <a:pt x="84" y="126"/>
                    <a:pt x="45" y="305"/>
                  </a:cubicBezTo>
                  <a:cubicBezTo>
                    <a:pt x="1" y="503"/>
                    <a:pt x="81" y="691"/>
                    <a:pt x="227" y="722"/>
                  </a:cubicBezTo>
                  <a:cubicBezTo>
                    <a:pt x="241" y="725"/>
                    <a:pt x="256" y="727"/>
                    <a:pt x="271" y="727"/>
                  </a:cubicBezTo>
                  <a:cubicBezTo>
                    <a:pt x="400" y="727"/>
                    <a:pt x="528" y="600"/>
                    <a:pt x="566" y="421"/>
                  </a:cubicBezTo>
                  <a:cubicBezTo>
                    <a:pt x="611" y="224"/>
                    <a:pt x="529" y="38"/>
                    <a:pt x="386" y="5"/>
                  </a:cubicBezTo>
                  <a:cubicBezTo>
                    <a:pt x="372" y="2"/>
                    <a:pt x="357" y="0"/>
                    <a:pt x="3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4"/>
            <p:cNvSpPr/>
            <p:nvPr/>
          </p:nvSpPr>
          <p:spPr>
            <a:xfrm>
              <a:off x="3988775" y="2694450"/>
              <a:ext cx="10475" cy="12200"/>
            </a:xfrm>
            <a:custGeom>
              <a:avLst/>
              <a:gdLst/>
              <a:ahLst/>
              <a:cxnLst/>
              <a:rect l="l" t="t" r="r" b="b"/>
              <a:pathLst>
                <a:path w="419" h="488" extrusionOk="0">
                  <a:moveTo>
                    <a:pt x="234" y="1"/>
                  </a:moveTo>
                  <a:cubicBezTo>
                    <a:pt x="145" y="1"/>
                    <a:pt x="59" y="85"/>
                    <a:pt x="30" y="206"/>
                  </a:cubicBezTo>
                  <a:cubicBezTo>
                    <a:pt x="0" y="337"/>
                    <a:pt x="56" y="463"/>
                    <a:pt x="152" y="485"/>
                  </a:cubicBezTo>
                  <a:cubicBezTo>
                    <a:pt x="162" y="487"/>
                    <a:pt x="172" y="488"/>
                    <a:pt x="182" y="488"/>
                  </a:cubicBezTo>
                  <a:cubicBezTo>
                    <a:pt x="271" y="488"/>
                    <a:pt x="358" y="404"/>
                    <a:pt x="385" y="283"/>
                  </a:cubicBezTo>
                  <a:cubicBezTo>
                    <a:pt x="418" y="150"/>
                    <a:pt x="362" y="25"/>
                    <a:pt x="264" y="4"/>
                  </a:cubicBezTo>
                  <a:cubicBezTo>
                    <a:pt x="254" y="2"/>
                    <a:pt x="244" y="1"/>
                    <a:pt x="2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4"/>
            <p:cNvSpPr/>
            <p:nvPr/>
          </p:nvSpPr>
          <p:spPr>
            <a:xfrm>
              <a:off x="3956550" y="2766325"/>
              <a:ext cx="10475" cy="12225"/>
            </a:xfrm>
            <a:custGeom>
              <a:avLst/>
              <a:gdLst/>
              <a:ahLst/>
              <a:cxnLst/>
              <a:rect l="l" t="t" r="r" b="b"/>
              <a:pathLst>
                <a:path w="419" h="489" extrusionOk="0">
                  <a:moveTo>
                    <a:pt x="236" y="0"/>
                  </a:moveTo>
                  <a:cubicBezTo>
                    <a:pt x="147" y="0"/>
                    <a:pt x="59" y="85"/>
                    <a:pt x="31" y="207"/>
                  </a:cubicBezTo>
                  <a:cubicBezTo>
                    <a:pt x="1" y="338"/>
                    <a:pt x="57" y="464"/>
                    <a:pt x="153" y="486"/>
                  </a:cubicBezTo>
                  <a:cubicBezTo>
                    <a:pt x="162" y="488"/>
                    <a:pt x="172" y="489"/>
                    <a:pt x="182" y="489"/>
                  </a:cubicBezTo>
                  <a:cubicBezTo>
                    <a:pt x="271" y="489"/>
                    <a:pt x="359" y="404"/>
                    <a:pt x="386" y="284"/>
                  </a:cubicBezTo>
                  <a:cubicBezTo>
                    <a:pt x="419" y="151"/>
                    <a:pt x="363" y="26"/>
                    <a:pt x="264" y="3"/>
                  </a:cubicBezTo>
                  <a:cubicBezTo>
                    <a:pt x="255" y="1"/>
                    <a:pt x="246" y="0"/>
                    <a:pt x="2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4"/>
            <p:cNvSpPr/>
            <p:nvPr/>
          </p:nvSpPr>
          <p:spPr>
            <a:xfrm>
              <a:off x="4008525" y="2779225"/>
              <a:ext cx="10875" cy="13275"/>
            </a:xfrm>
            <a:custGeom>
              <a:avLst/>
              <a:gdLst/>
              <a:ahLst/>
              <a:cxnLst/>
              <a:rect l="l" t="t" r="r" b="b"/>
              <a:pathLst>
                <a:path w="435" h="531" extrusionOk="0">
                  <a:moveTo>
                    <a:pt x="272" y="0"/>
                  </a:moveTo>
                  <a:cubicBezTo>
                    <a:pt x="188" y="0"/>
                    <a:pt x="96" y="84"/>
                    <a:pt x="52" y="207"/>
                  </a:cubicBezTo>
                  <a:cubicBezTo>
                    <a:pt x="0" y="350"/>
                    <a:pt x="32" y="492"/>
                    <a:pt x="124" y="524"/>
                  </a:cubicBezTo>
                  <a:cubicBezTo>
                    <a:pt x="136" y="528"/>
                    <a:pt x="150" y="530"/>
                    <a:pt x="163" y="530"/>
                  </a:cubicBezTo>
                  <a:cubicBezTo>
                    <a:pt x="246" y="530"/>
                    <a:pt x="338" y="446"/>
                    <a:pt x="383" y="323"/>
                  </a:cubicBezTo>
                  <a:cubicBezTo>
                    <a:pt x="434" y="180"/>
                    <a:pt x="403" y="40"/>
                    <a:pt x="311" y="7"/>
                  </a:cubicBezTo>
                  <a:cubicBezTo>
                    <a:pt x="298" y="2"/>
                    <a:pt x="285" y="0"/>
                    <a:pt x="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4"/>
            <p:cNvSpPr/>
            <p:nvPr/>
          </p:nvSpPr>
          <p:spPr>
            <a:xfrm>
              <a:off x="4015900" y="2795575"/>
              <a:ext cx="5925" cy="7200"/>
            </a:xfrm>
            <a:custGeom>
              <a:avLst/>
              <a:gdLst/>
              <a:ahLst/>
              <a:cxnLst/>
              <a:rect l="l" t="t" r="r" b="b"/>
              <a:pathLst>
                <a:path w="237" h="288" extrusionOk="0">
                  <a:moveTo>
                    <a:pt x="150" y="1"/>
                  </a:moveTo>
                  <a:cubicBezTo>
                    <a:pt x="105" y="1"/>
                    <a:pt x="54" y="45"/>
                    <a:pt x="29" y="112"/>
                  </a:cubicBezTo>
                  <a:cubicBezTo>
                    <a:pt x="0" y="189"/>
                    <a:pt x="18" y="266"/>
                    <a:pt x="68" y="283"/>
                  </a:cubicBezTo>
                  <a:cubicBezTo>
                    <a:pt x="75" y="286"/>
                    <a:pt x="82" y="287"/>
                    <a:pt x="90" y="287"/>
                  </a:cubicBezTo>
                  <a:cubicBezTo>
                    <a:pt x="135" y="287"/>
                    <a:pt x="185" y="242"/>
                    <a:pt x="209" y="176"/>
                  </a:cubicBezTo>
                  <a:cubicBezTo>
                    <a:pt x="237" y="99"/>
                    <a:pt x="221" y="23"/>
                    <a:pt x="171" y="4"/>
                  </a:cubicBezTo>
                  <a:cubicBezTo>
                    <a:pt x="164" y="2"/>
                    <a:pt x="157" y="1"/>
                    <a:pt x="1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4"/>
            <p:cNvSpPr/>
            <p:nvPr/>
          </p:nvSpPr>
          <p:spPr>
            <a:xfrm>
              <a:off x="3961750" y="2846625"/>
              <a:ext cx="4850" cy="7450"/>
            </a:xfrm>
            <a:custGeom>
              <a:avLst/>
              <a:gdLst/>
              <a:ahLst/>
              <a:cxnLst/>
              <a:rect l="l" t="t" r="r" b="b"/>
              <a:pathLst>
                <a:path w="194" h="298" extrusionOk="0">
                  <a:moveTo>
                    <a:pt x="95" y="1"/>
                  </a:moveTo>
                  <a:cubicBezTo>
                    <a:pt x="94" y="1"/>
                    <a:pt x="92" y="1"/>
                    <a:pt x="91" y="1"/>
                  </a:cubicBezTo>
                  <a:cubicBezTo>
                    <a:pt x="39" y="4"/>
                    <a:pt x="0" y="72"/>
                    <a:pt x="5" y="154"/>
                  </a:cubicBezTo>
                  <a:cubicBezTo>
                    <a:pt x="7" y="234"/>
                    <a:pt x="51" y="297"/>
                    <a:pt x="100" y="297"/>
                  </a:cubicBezTo>
                  <a:cubicBezTo>
                    <a:pt x="102" y="297"/>
                    <a:pt x="103" y="297"/>
                    <a:pt x="105" y="297"/>
                  </a:cubicBezTo>
                  <a:cubicBezTo>
                    <a:pt x="155" y="294"/>
                    <a:pt x="194" y="226"/>
                    <a:pt x="191" y="144"/>
                  </a:cubicBezTo>
                  <a:cubicBezTo>
                    <a:pt x="185" y="63"/>
                    <a:pt x="143" y="1"/>
                    <a:pt x="95" y="1"/>
                  </a:cubicBezTo>
                  <a:close/>
                </a:path>
              </a:pathLst>
            </a:custGeom>
            <a:solidFill>
              <a:srgbClr val="FFA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4"/>
            <p:cNvSpPr/>
            <p:nvPr/>
          </p:nvSpPr>
          <p:spPr>
            <a:xfrm>
              <a:off x="3982650" y="2798850"/>
              <a:ext cx="33175" cy="48250"/>
            </a:xfrm>
            <a:custGeom>
              <a:avLst/>
              <a:gdLst/>
              <a:ahLst/>
              <a:cxnLst/>
              <a:rect l="l" t="t" r="r" b="b"/>
              <a:pathLst>
                <a:path w="1327" h="1930" extrusionOk="0">
                  <a:moveTo>
                    <a:pt x="976" y="0"/>
                  </a:moveTo>
                  <a:cubicBezTo>
                    <a:pt x="737" y="0"/>
                    <a:pt x="420" y="321"/>
                    <a:pt x="224" y="782"/>
                  </a:cubicBezTo>
                  <a:cubicBezTo>
                    <a:pt x="0" y="1305"/>
                    <a:pt x="19" y="1812"/>
                    <a:pt x="262" y="1912"/>
                  </a:cubicBezTo>
                  <a:cubicBezTo>
                    <a:pt x="291" y="1924"/>
                    <a:pt x="321" y="1929"/>
                    <a:pt x="353" y="1929"/>
                  </a:cubicBezTo>
                  <a:cubicBezTo>
                    <a:pt x="592" y="1929"/>
                    <a:pt x="909" y="1609"/>
                    <a:pt x="1107" y="1147"/>
                  </a:cubicBezTo>
                  <a:cubicBezTo>
                    <a:pt x="1326" y="625"/>
                    <a:pt x="1310" y="118"/>
                    <a:pt x="1067" y="18"/>
                  </a:cubicBezTo>
                  <a:cubicBezTo>
                    <a:pt x="1038" y="6"/>
                    <a:pt x="1008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4"/>
            <p:cNvSpPr/>
            <p:nvPr/>
          </p:nvSpPr>
          <p:spPr>
            <a:xfrm>
              <a:off x="4010025" y="2667475"/>
              <a:ext cx="9875" cy="12300"/>
            </a:xfrm>
            <a:custGeom>
              <a:avLst/>
              <a:gdLst/>
              <a:ahLst/>
              <a:cxnLst/>
              <a:rect l="l" t="t" r="r" b="b"/>
              <a:pathLst>
                <a:path w="395" h="492" extrusionOk="0">
                  <a:moveTo>
                    <a:pt x="187" y="1"/>
                  </a:moveTo>
                  <a:cubicBezTo>
                    <a:pt x="181" y="1"/>
                    <a:pt x="175" y="1"/>
                    <a:pt x="169" y="2"/>
                  </a:cubicBezTo>
                  <a:cubicBezTo>
                    <a:pt x="69" y="15"/>
                    <a:pt x="1" y="137"/>
                    <a:pt x="16" y="270"/>
                  </a:cubicBezTo>
                  <a:cubicBezTo>
                    <a:pt x="32" y="397"/>
                    <a:pt x="115" y="491"/>
                    <a:pt x="207" y="491"/>
                  </a:cubicBezTo>
                  <a:cubicBezTo>
                    <a:pt x="214" y="491"/>
                    <a:pt x="220" y="491"/>
                    <a:pt x="227" y="490"/>
                  </a:cubicBezTo>
                  <a:cubicBezTo>
                    <a:pt x="327" y="477"/>
                    <a:pt x="394" y="356"/>
                    <a:pt x="378" y="222"/>
                  </a:cubicBezTo>
                  <a:cubicBezTo>
                    <a:pt x="365" y="96"/>
                    <a:pt x="281" y="1"/>
                    <a:pt x="1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4"/>
            <p:cNvSpPr/>
            <p:nvPr/>
          </p:nvSpPr>
          <p:spPr>
            <a:xfrm>
              <a:off x="3944275" y="2506350"/>
              <a:ext cx="156150" cy="339775"/>
            </a:xfrm>
            <a:custGeom>
              <a:avLst/>
              <a:gdLst/>
              <a:ahLst/>
              <a:cxnLst/>
              <a:rect l="l" t="t" r="r" b="b"/>
              <a:pathLst>
                <a:path w="6246" h="13591" extrusionOk="0">
                  <a:moveTo>
                    <a:pt x="1349" y="1"/>
                  </a:moveTo>
                  <a:lnTo>
                    <a:pt x="1" y="1457"/>
                  </a:lnTo>
                  <a:lnTo>
                    <a:pt x="3926" y="13590"/>
                  </a:lnTo>
                  <a:lnTo>
                    <a:pt x="6245" y="12438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4"/>
            <p:cNvSpPr/>
            <p:nvPr/>
          </p:nvSpPr>
          <p:spPr>
            <a:xfrm>
              <a:off x="3820200" y="2547700"/>
              <a:ext cx="222800" cy="319725"/>
            </a:xfrm>
            <a:custGeom>
              <a:avLst/>
              <a:gdLst/>
              <a:ahLst/>
              <a:cxnLst/>
              <a:rect l="l" t="t" r="r" b="b"/>
              <a:pathLst>
                <a:path w="8912" h="12789" extrusionOk="0">
                  <a:moveTo>
                    <a:pt x="6755" y="0"/>
                  </a:moveTo>
                  <a:lnTo>
                    <a:pt x="104" y="3483"/>
                  </a:lnTo>
                  <a:lnTo>
                    <a:pt x="1" y="4366"/>
                  </a:lnTo>
                  <a:lnTo>
                    <a:pt x="1193" y="4187"/>
                  </a:lnTo>
                  <a:lnTo>
                    <a:pt x="7632" y="12788"/>
                  </a:lnTo>
                  <a:lnTo>
                    <a:pt x="8912" y="11999"/>
                  </a:lnTo>
                  <a:lnTo>
                    <a:pt x="5690" y="2074"/>
                  </a:lnTo>
                  <a:lnTo>
                    <a:pt x="675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4"/>
            <p:cNvSpPr/>
            <p:nvPr/>
          </p:nvSpPr>
          <p:spPr>
            <a:xfrm>
              <a:off x="3789575" y="2495625"/>
              <a:ext cx="180575" cy="124125"/>
            </a:xfrm>
            <a:custGeom>
              <a:avLst/>
              <a:gdLst/>
              <a:ahLst/>
              <a:cxnLst/>
              <a:rect l="l" t="t" r="r" b="b"/>
              <a:pathLst>
                <a:path w="7223" h="4965" extrusionOk="0">
                  <a:moveTo>
                    <a:pt x="6508" y="0"/>
                  </a:moveTo>
                  <a:lnTo>
                    <a:pt x="0" y="3508"/>
                  </a:lnTo>
                  <a:lnTo>
                    <a:pt x="629" y="4965"/>
                  </a:lnTo>
                  <a:lnTo>
                    <a:pt x="7222" y="1101"/>
                  </a:lnTo>
                  <a:lnTo>
                    <a:pt x="65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4"/>
            <p:cNvSpPr/>
            <p:nvPr/>
          </p:nvSpPr>
          <p:spPr>
            <a:xfrm>
              <a:off x="3789575" y="2533625"/>
              <a:ext cx="135800" cy="86125"/>
            </a:xfrm>
            <a:custGeom>
              <a:avLst/>
              <a:gdLst/>
              <a:ahLst/>
              <a:cxnLst/>
              <a:rect l="l" t="t" r="r" b="b"/>
              <a:pathLst>
                <a:path w="5432" h="3445" extrusionOk="0">
                  <a:moveTo>
                    <a:pt x="3960" y="1"/>
                  </a:moveTo>
                  <a:lnTo>
                    <a:pt x="0" y="1988"/>
                  </a:lnTo>
                  <a:lnTo>
                    <a:pt x="629" y="3445"/>
                  </a:lnTo>
                  <a:lnTo>
                    <a:pt x="5432" y="884"/>
                  </a:lnTo>
                  <a:lnTo>
                    <a:pt x="3960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4"/>
            <p:cNvSpPr/>
            <p:nvPr/>
          </p:nvSpPr>
          <p:spPr>
            <a:xfrm>
              <a:off x="3789575" y="2559325"/>
              <a:ext cx="69950" cy="60425"/>
            </a:xfrm>
            <a:custGeom>
              <a:avLst/>
              <a:gdLst/>
              <a:ahLst/>
              <a:cxnLst/>
              <a:rect l="l" t="t" r="r" b="b"/>
              <a:pathLst>
                <a:path w="2798" h="2417" extrusionOk="0">
                  <a:moveTo>
                    <a:pt x="1940" y="0"/>
                  </a:moveTo>
                  <a:lnTo>
                    <a:pt x="0" y="960"/>
                  </a:lnTo>
                  <a:lnTo>
                    <a:pt x="629" y="2417"/>
                  </a:lnTo>
                  <a:lnTo>
                    <a:pt x="2798" y="649"/>
                  </a:lnTo>
                  <a:lnTo>
                    <a:pt x="194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4"/>
            <p:cNvSpPr/>
            <p:nvPr/>
          </p:nvSpPr>
          <p:spPr>
            <a:xfrm>
              <a:off x="3798725" y="2559975"/>
              <a:ext cx="71150" cy="83875"/>
            </a:xfrm>
            <a:custGeom>
              <a:avLst/>
              <a:gdLst/>
              <a:ahLst/>
              <a:cxnLst/>
              <a:rect l="l" t="t" r="r" b="b"/>
              <a:pathLst>
                <a:path w="2846" h="3355" extrusionOk="0">
                  <a:moveTo>
                    <a:pt x="2377" y="0"/>
                  </a:moveTo>
                  <a:lnTo>
                    <a:pt x="1" y="1748"/>
                  </a:lnTo>
                  <a:lnTo>
                    <a:pt x="676" y="3354"/>
                  </a:lnTo>
                  <a:lnTo>
                    <a:pt x="2845" y="1588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4"/>
            <p:cNvSpPr/>
            <p:nvPr/>
          </p:nvSpPr>
          <p:spPr>
            <a:xfrm>
              <a:off x="3776250" y="2490250"/>
              <a:ext cx="231125" cy="175500"/>
            </a:xfrm>
            <a:custGeom>
              <a:avLst/>
              <a:gdLst/>
              <a:ahLst/>
              <a:cxnLst/>
              <a:rect l="l" t="t" r="r" b="b"/>
              <a:pathLst>
                <a:path w="9245" h="7020" extrusionOk="0">
                  <a:moveTo>
                    <a:pt x="8173" y="1"/>
                  </a:moveTo>
                  <a:lnTo>
                    <a:pt x="1" y="5566"/>
                  </a:lnTo>
                  <a:lnTo>
                    <a:pt x="1226" y="7019"/>
                  </a:lnTo>
                  <a:lnTo>
                    <a:pt x="9244" y="2089"/>
                  </a:lnTo>
                  <a:lnTo>
                    <a:pt x="81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4"/>
            <p:cNvSpPr/>
            <p:nvPr/>
          </p:nvSpPr>
          <p:spPr>
            <a:xfrm>
              <a:off x="3806600" y="2360850"/>
              <a:ext cx="26875" cy="17725"/>
            </a:xfrm>
            <a:custGeom>
              <a:avLst/>
              <a:gdLst/>
              <a:ahLst/>
              <a:cxnLst/>
              <a:rect l="l" t="t" r="r" b="b"/>
              <a:pathLst>
                <a:path w="1075" h="709" extrusionOk="0">
                  <a:moveTo>
                    <a:pt x="363" y="0"/>
                  </a:moveTo>
                  <a:lnTo>
                    <a:pt x="1" y="83"/>
                  </a:lnTo>
                  <a:lnTo>
                    <a:pt x="578" y="709"/>
                  </a:lnTo>
                  <a:lnTo>
                    <a:pt x="1074" y="258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4"/>
            <p:cNvSpPr/>
            <p:nvPr/>
          </p:nvSpPr>
          <p:spPr>
            <a:xfrm>
              <a:off x="3808675" y="2354750"/>
              <a:ext cx="20150" cy="20925"/>
            </a:xfrm>
            <a:custGeom>
              <a:avLst/>
              <a:gdLst/>
              <a:ahLst/>
              <a:cxnLst/>
              <a:rect l="l" t="t" r="r" b="b"/>
              <a:pathLst>
                <a:path w="806" h="837" extrusionOk="0">
                  <a:moveTo>
                    <a:pt x="1" y="1"/>
                  </a:moveTo>
                  <a:lnTo>
                    <a:pt x="493" y="837"/>
                  </a:lnTo>
                  <a:lnTo>
                    <a:pt x="805" y="646"/>
                  </a:lnTo>
                  <a:lnTo>
                    <a:pt x="397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4"/>
            <p:cNvSpPr/>
            <p:nvPr/>
          </p:nvSpPr>
          <p:spPr>
            <a:xfrm>
              <a:off x="3817100" y="2347750"/>
              <a:ext cx="13425" cy="22825"/>
            </a:xfrm>
            <a:custGeom>
              <a:avLst/>
              <a:gdLst/>
              <a:ahLst/>
              <a:cxnLst/>
              <a:rect l="l" t="t" r="r" b="b"/>
              <a:pathLst>
                <a:path w="537" h="913" extrusionOk="0">
                  <a:moveTo>
                    <a:pt x="0" y="0"/>
                  </a:moveTo>
                  <a:lnTo>
                    <a:pt x="56" y="911"/>
                  </a:lnTo>
                  <a:lnTo>
                    <a:pt x="537" y="912"/>
                  </a:lnTo>
                  <a:lnTo>
                    <a:pt x="385" y="2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4"/>
            <p:cNvSpPr/>
            <p:nvPr/>
          </p:nvSpPr>
          <p:spPr>
            <a:xfrm>
              <a:off x="3965150" y="2810300"/>
              <a:ext cx="147125" cy="91625"/>
            </a:xfrm>
            <a:custGeom>
              <a:avLst/>
              <a:gdLst/>
              <a:ahLst/>
              <a:cxnLst/>
              <a:rect l="l" t="t" r="r" b="b"/>
              <a:pathLst>
                <a:path w="5885" h="3665" extrusionOk="0">
                  <a:moveTo>
                    <a:pt x="5645" y="1"/>
                  </a:moveTo>
                  <a:lnTo>
                    <a:pt x="0" y="3001"/>
                  </a:lnTo>
                  <a:lnTo>
                    <a:pt x="367" y="3664"/>
                  </a:lnTo>
                  <a:lnTo>
                    <a:pt x="5884" y="400"/>
                  </a:lnTo>
                  <a:lnTo>
                    <a:pt x="5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4"/>
            <p:cNvSpPr/>
            <p:nvPr/>
          </p:nvSpPr>
          <p:spPr>
            <a:xfrm>
              <a:off x="3776250" y="2577050"/>
              <a:ext cx="111775" cy="88700"/>
            </a:xfrm>
            <a:custGeom>
              <a:avLst/>
              <a:gdLst/>
              <a:ahLst/>
              <a:cxnLst/>
              <a:rect l="l" t="t" r="r" b="b"/>
              <a:pathLst>
                <a:path w="4471" h="3548" extrusionOk="0">
                  <a:moveTo>
                    <a:pt x="3060" y="0"/>
                  </a:moveTo>
                  <a:lnTo>
                    <a:pt x="1" y="2094"/>
                  </a:lnTo>
                  <a:lnTo>
                    <a:pt x="1226" y="3547"/>
                  </a:lnTo>
                  <a:lnTo>
                    <a:pt x="4470" y="1552"/>
                  </a:lnTo>
                  <a:lnTo>
                    <a:pt x="306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4"/>
            <p:cNvSpPr/>
            <p:nvPr/>
          </p:nvSpPr>
          <p:spPr>
            <a:xfrm>
              <a:off x="3774825" y="2629000"/>
              <a:ext cx="46725" cy="37350"/>
            </a:xfrm>
            <a:custGeom>
              <a:avLst/>
              <a:gdLst/>
              <a:ahLst/>
              <a:cxnLst/>
              <a:rect l="l" t="t" r="r" b="b"/>
              <a:pathLst>
                <a:path w="1869" h="1494" extrusionOk="0">
                  <a:moveTo>
                    <a:pt x="1" y="1"/>
                  </a:moveTo>
                  <a:lnTo>
                    <a:pt x="1260" y="1494"/>
                  </a:lnTo>
                  <a:lnTo>
                    <a:pt x="1869" y="11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4"/>
            <p:cNvSpPr/>
            <p:nvPr/>
          </p:nvSpPr>
          <p:spPr>
            <a:xfrm>
              <a:off x="3857750" y="2538675"/>
              <a:ext cx="105925" cy="74675"/>
            </a:xfrm>
            <a:custGeom>
              <a:avLst/>
              <a:gdLst/>
              <a:ahLst/>
              <a:cxnLst/>
              <a:rect l="l" t="t" r="r" b="b"/>
              <a:pathLst>
                <a:path w="4237" h="2987" extrusionOk="0">
                  <a:moveTo>
                    <a:pt x="3094" y="0"/>
                  </a:moveTo>
                  <a:lnTo>
                    <a:pt x="0" y="2033"/>
                  </a:lnTo>
                  <a:lnTo>
                    <a:pt x="845" y="2987"/>
                  </a:lnTo>
                  <a:lnTo>
                    <a:pt x="4236" y="898"/>
                  </a:lnTo>
                  <a:lnTo>
                    <a:pt x="3094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4"/>
            <p:cNvSpPr/>
            <p:nvPr/>
          </p:nvSpPr>
          <p:spPr>
            <a:xfrm>
              <a:off x="3941100" y="2504525"/>
              <a:ext cx="35000" cy="30050"/>
            </a:xfrm>
            <a:custGeom>
              <a:avLst/>
              <a:gdLst/>
              <a:ahLst/>
              <a:cxnLst/>
              <a:rect l="l" t="t" r="r" b="b"/>
              <a:pathLst>
                <a:path w="1400" h="1202" extrusionOk="0">
                  <a:moveTo>
                    <a:pt x="1096" y="1"/>
                  </a:moveTo>
                  <a:lnTo>
                    <a:pt x="0" y="764"/>
                  </a:lnTo>
                  <a:lnTo>
                    <a:pt x="307" y="1202"/>
                  </a:lnTo>
                  <a:lnTo>
                    <a:pt x="1399" y="439"/>
                  </a:lnTo>
                  <a:lnTo>
                    <a:pt x="109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4"/>
            <p:cNvSpPr/>
            <p:nvPr/>
          </p:nvSpPr>
          <p:spPr>
            <a:xfrm>
              <a:off x="3940000" y="2354075"/>
              <a:ext cx="26400" cy="21575"/>
            </a:xfrm>
            <a:custGeom>
              <a:avLst/>
              <a:gdLst/>
              <a:ahLst/>
              <a:cxnLst/>
              <a:rect l="l" t="t" r="r" b="b"/>
              <a:pathLst>
                <a:path w="1056" h="863" extrusionOk="0">
                  <a:moveTo>
                    <a:pt x="630" y="1"/>
                  </a:moveTo>
                  <a:cubicBezTo>
                    <a:pt x="0" y="530"/>
                    <a:pt x="567" y="862"/>
                    <a:pt x="567" y="862"/>
                  </a:cubicBezTo>
                  <a:cubicBezTo>
                    <a:pt x="1055" y="472"/>
                    <a:pt x="630" y="1"/>
                    <a:pt x="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3" name="Google Shape;1503;p54"/>
          <p:cNvGrpSpPr/>
          <p:nvPr/>
        </p:nvGrpSpPr>
        <p:grpSpPr>
          <a:xfrm>
            <a:off x="7436713" y="3558675"/>
            <a:ext cx="725625" cy="523625"/>
            <a:chOff x="1297850" y="2427550"/>
            <a:chExt cx="725625" cy="523625"/>
          </a:xfrm>
        </p:grpSpPr>
        <p:sp>
          <p:nvSpPr>
            <p:cNvPr id="1504" name="Google Shape;1504;p54"/>
            <p:cNvSpPr/>
            <p:nvPr/>
          </p:nvSpPr>
          <p:spPr>
            <a:xfrm>
              <a:off x="1614150" y="2443475"/>
              <a:ext cx="409300" cy="401675"/>
            </a:xfrm>
            <a:custGeom>
              <a:avLst/>
              <a:gdLst/>
              <a:ahLst/>
              <a:cxnLst/>
              <a:rect l="l" t="t" r="r" b="b"/>
              <a:pathLst>
                <a:path w="16372" h="16067" extrusionOk="0">
                  <a:moveTo>
                    <a:pt x="14404" y="1"/>
                  </a:moveTo>
                  <a:cubicBezTo>
                    <a:pt x="6319" y="1156"/>
                    <a:pt x="12139" y="10697"/>
                    <a:pt x="0" y="16067"/>
                  </a:cubicBezTo>
                  <a:cubicBezTo>
                    <a:pt x="0" y="16067"/>
                    <a:pt x="7594" y="14058"/>
                    <a:pt x="9487" y="8402"/>
                  </a:cubicBezTo>
                  <a:cubicBezTo>
                    <a:pt x="11260" y="3107"/>
                    <a:pt x="12518" y="1193"/>
                    <a:pt x="15528" y="1193"/>
                  </a:cubicBezTo>
                  <a:cubicBezTo>
                    <a:pt x="15795" y="1193"/>
                    <a:pt x="16075" y="1208"/>
                    <a:pt x="16371" y="1237"/>
                  </a:cubicBezTo>
                  <a:lnTo>
                    <a:pt x="14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4"/>
            <p:cNvSpPr/>
            <p:nvPr/>
          </p:nvSpPr>
          <p:spPr>
            <a:xfrm>
              <a:off x="1596150" y="2432675"/>
              <a:ext cx="409300" cy="403325"/>
            </a:xfrm>
            <a:custGeom>
              <a:avLst/>
              <a:gdLst/>
              <a:ahLst/>
              <a:cxnLst/>
              <a:rect l="l" t="t" r="r" b="b"/>
              <a:pathLst>
                <a:path w="16372" h="16133" extrusionOk="0">
                  <a:moveTo>
                    <a:pt x="14666" y="0"/>
                  </a:moveTo>
                  <a:cubicBezTo>
                    <a:pt x="6582" y="1158"/>
                    <a:pt x="12139" y="10764"/>
                    <a:pt x="0" y="16132"/>
                  </a:cubicBezTo>
                  <a:cubicBezTo>
                    <a:pt x="0" y="16132"/>
                    <a:pt x="7594" y="14121"/>
                    <a:pt x="9488" y="8465"/>
                  </a:cubicBezTo>
                  <a:cubicBezTo>
                    <a:pt x="11260" y="3170"/>
                    <a:pt x="12519" y="1256"/>
                    <a:pt x="15529" y="1256"/>
                  </a:cubicBezTo>
                  <a:cubicBezTo>
                    <a:pt x="15795" y="1256"/>
                    <a:pt x="16076" y="1271"/>
                    <a:pt x="16371" y="1300"/>
                  </a:cubicBezTo>
                  <a:lnTo>
                    <a:pt x="146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4"/>
            <p:cNvSpPr/>
            <p:nvPr/>
          </p:nvSpPr>
          <p:spPr>
            <a:xfrm>
              <a:off x="1606125" y="2439000"/>
              <a:ext cx="405175" cy="409950"/>
            </a:xfrm>
            <a:custGeom>
              <a:avLst/>
              <a:gdLst/>
              <a:ahLst/>
              <a:cxnLst/>
              <a:rect l="l" t="t" r="r" b="b"/>
              <a:pathLst>
                <a:path w="16207" h="16398" extrusionOk="0">
                  <a:moveTo>
                    <a:pt x="14251" y="1"/>
                  </a:moveTo>
                  <a:cubicBezTo>
                    <a:pt x="6229" y="1295"/>
                    <a:pt x="12032" y="10800"/>
                    <a:pt x="0" y="16397"/>
                  </a:cubicBezTo>
                  <a:cubicBezTo>
                    <a:pt x="0" y="16397"/>
                    <a:pt x="7530" y="14253"/>
                    <a:pt x="9396" y="8531"/>
                  </a:cubicBezTo>
                  <a:cubicBezTo>
                    <a:pt x="11162" y="3105"/>
                    <a:pt x="12414" y="1180"/>
                    <a:pt x="15488" y="1180"/>
                  </a:cubicBezTo>
                  <a:cubicBezTo>
                    <a:pt x="15717" y="1180"/>
                    <a:pt x="15956" y="1191"/>
                    <a:pt x="16207" y="1212"/>
                  </a:cubicBezTo>
                  <a:lnTo>
                    <a:pt x="142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4"/>
            <p:cNvSpPr/>
            <p:nvPr/>
          </p:nvSpPr>
          <p:spPr>
            <a:xfrm>
              <a:off x="1786100" y="2677925"/>
              <a:ext cx="26050" cy="44550"/>
            </a:xfrm>
            <a:custGeom>
              <a:avLst/>
              <a:gdLst/>
              <a:ahLst/>
              <a:cxnLst/>
              <a:rect l="l" t="t" r="r" b="b"/>
              <a:pathLst>
                <a:path w="1042" h="1782" extrusionOk="0">
                  <a:moveTo>
                    <a:pt x="172" y="1"/>
                  </a:moveTo>
                  <a:lnTo>
                    <a:pt x="1" y="134"/>
                  </a:lnTo>
                  <a:lnTo>
                    <a:pt x="877" y="1781"/>
                  </a:lnTo>
                  <a:lnTo>
                    <a:pt x="1041" y="1522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4"/>
            <p:cNvSpPr/>
            <p:nvPr/>
          </p:nvSpPr>
          <p:spPr>
            <a:xfrm>
              <a:off x="1353750" y="2524300"/>
              <a:ext cx="384775" cy="344225"/>
            </a:xfrm>
            <a:custGeom>
              <a:avLst/>
              <a:gdLst/>
              <a:ahLst/>
              <a:cxnLst/>
              <a:rect l="l" t="t" r="r" b="b"/>
              <a:pathLst>
                <a:path w="15391" h="13769" extrusionOk="0">
                  <a:moveTo>
                    <a:pt x="7520" y="1"/>
                  </a:moveTo>
                  <a:cubicBezTo>
                    <a:pt x="6574" y="1"/>
                    <a:pt x="5619" y="205"/>
                    <a:pt x="4714" y="636"/>
                  </a:cubicBezTo>
                  <a:cubicBezTo>
                    <a:pt x="1374" y="2229"/>
                    <a:pt x="0" y="6317"/>
                    <a:pt x="1644" y="9769"/>
                  </a:cubicBezTo>
                  <a:cubicBezTo>
                    <a:pt x="2844" y="12286"/>
                    <a:pt x="5320" y="13768"/>
                    <a:pt x="7868" y="13768"/>
                  </a:cubicBezTo>
                  <a:cubicBezTo>
                    <a:pt x="8814" y="13768"/>
                    <a:pt x="9769" y="13564"/>
                    <a:pt x="10674" y="13133"/>
                  </a:cubicBezTo>
                  <a:cubicBezTo>
                    <a:pt x="14016" y="11541"/>
                    <a:pt x="15391" y="7450"/>
                    <a:pt x="13744" y="4000"/>
                  </a:cubicBezTo>
                  <a:cubicBezTo>
                    <a:pt x="12544" y="1482"/>
                    <a:pt x="10068" y="1"/>
                    <a:pt x="7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4"/>
            <p:cNvSpPr/>
            <p:nvPr/>
          </p:nvSpPr>
          <p:spPr>
            <a:xfrm>
              <a:off x="1364400" y="2519300"/>
              <a:ext cx="384825" cy="344200"/>
            </a:xfrm>
            <a:custGeom>
              <a:avLst/>
              <a:gdLst/>
              <a:ahLst/>
              <a:cxnLst/>
              <a:rect l="l" t="t" r="r" b="b"/>
              <a:pathLst>
                <a:path w="15393" h="13768" extrusionOk="0">
                  <a:moveTo>
                    <a:pt x="7522" y="0"/>
                  </a:moveTo>
                  <a:cubicBezTo>
                    <a:pt x="6576" y="0"/>
                    <a:pt x="5621" y="204"/>
                    <a:pt x="4716" y="635"/>
                  </a:cubicBezTo>
                  <a:cubicBezTo>
                    <a:pt x="1375" y="2228"/>
                    <a:pt x="1" y="6317"/>
                    <a:pt x="1646" y="9768"/>
                  </a:cubicBezTo>
                  <a:cubicBezTo>
                    <a:pt x="2846" y="12285"/>
                    <a:pt x="5322" y="13768"/>
                    <a:pt x="7870" y="13768"/>
                  </a:cubicBezTo>
                  <a:cubicBezTo>
                    <a:pt x="8816" y="13768"/>
                    <a:pt x="9771" y="13564"/>
                    <a:pt x="10676" y="13132"/>
                  </a:cubicBezTo>
                  <a:cubicBezTo>
                    <a:pt x="14016" y="11541"/>
                    <a:pt x="15393" y="7449"/>
                    <a:pt x="13746" y="3999"/>
                  </a:cubicBezTo>
                  <a:cubicBezTo>
                    <a:pt x="12546" y="1482"/>
                    <a:pt x="10070" y="0"/>
                    <a:pt x="752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4"/>
            <p:cNvSpPr/>
            <p:nvPr/>
          </p:nvSpPr>
          <p:spPr>
            <a:xfrm>
              <a:off x="1408000" y="2575075"/>
              <a:ext cx="284400" cy="254450"/>
            </a:xfrm>
            <a:custGeom>
              <a:avLst/>
              <a:gdLst/>
              <a:ahLst/>
              <a:cxnLst/>
              <a:rect l="l" t="t" r="r" b="b"/>
              <a:pathLst>
                <a:path w="11376" h="10178" extrusionOk="0">
                  <a:moveTo>
                    <a:pt x="5559" y="0"/>
                  </a:moveTo>
                  <a:cubicBezTo>
                    <a:pt x="4860" y="0"/>
                    <a:pt x="4154" y="151"/>
                    <a:pt x="3486" y="470"/>
                  </a:cubicBezTo>
                  <a:cubicBezTo>
                    <a:pt x="1017" y="1647"/>
                    <a:pt x="0" y="4669"/>
                    <a:pt x="1217" y="7221"/>
                  </a:cubicBezTo>
                  <a:cubicBezTo>
                    <a:pt x="2105" y="9081"/>
                    <a:pt x="3935" y="10178"/>
                    <a:pt x="5818" y="10178"/>
                  </a:cubicBezTo>
                  <a:cubicBezTo>
                    <a:pt x="6516" y="10178"/>
                    <a:pt x="7222" y="10027"/>
                    <a:pt x="7890" y="9709"/>
                  </a:cubicBezTo>
                  <a:cubicBezTo>
                    <a:pt x="10359" y="8531"/>
                    <a:pt x="11375" y="5509"/>
                    <a:pt x="10159" y="2956"/>
                  </a:cubicBezTo>
                  <a:cubicBezTo>
                    <a:pt x="9271" y="1097"/>
                    <a:pt x="7442" y="0"/>
                    <a:pt x="555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4"/>
            <p:cNvSpPr/>
            <p:nvPr/>
          </p:nvSpPr>
          <p:spPr>
            <a:xfrm>
              <a:off x="1370600" y="2557000"/>
              <a:ext cx="107575" cy="284475"/>
            </a:xfrm>
            <a:custGeom>
              <a:avLst/>
              <a:gdLst/>
              <a:ahLst/>
              <a:cxnLst/>
              <a:rect l="l" t="t" r="r" b="b"/>
              <a:pathLst>
                <a:path w="4303" h="11379" extrusionOk="0">
                  <a:moveTo>
                    <a:pt x="3105" y="0"/>
                  </a:moveTo>
                  <a:cubicBezTo>
                    <a:pt x="786" y="1932"/>
                    <a:pt x="0" y="5326"/>
                    <a:pt x="1399" y="8259"/>
                  </a:cubicBezTo>
                  <a:cubicBezTo>
                    <a:pt x="2053" y="9630"/>
                    <a:pt x="3087" y="10692"/>
                    <a:pt x="4302" y="11378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4"/>
            <p:cNvSpPr/>
            <p:nvPr/>
          </p:nvSpPr>
          <p:spPr>
            <a:xfrm>
              <a:off x="1373075" y="2567725"/>
              <a:ext cx="357625" cy="295850"/>
            </a:xfrm>
            <a:custGeom>
              <a:avLst/>
              <a:gdLst/>
              <a:ahLst/>
              <a:cxnLst/>
              <a:rect l="l" t="t" r="r" b="b"/>
              <a:pathLst>
                <a:path w="14305" h="11834" extrusionOk="0">
                  <a:moveTo>
                    <a:pt x="2541" y="1"/>
                  </a:moveTo>
                  <a:cubicBezTo>
                    <a:pt x="587" y="1978"/>
                    <a:pt x="0" y="5104"/>
                    <a:pt x="1300" y="7834"/>
                  </a:cubicBezTo>
                  <a:cubicBezTo>
                    <a:pt x="2501" y="10351"/>
                    <a:pt x="4976" y="11833"/>
                    <a:pt x="7525" y="11833"/>
                  </a:cubicBezTo>
                  <a:cubicBezTo>
                    <a:pt x="8470" y="11833"/>
                    <a:pt x="9426" y="11629"/>
                    <a:pt x="10330" y="11198"/>
                  </a:cubicBezTo>
                  <a:cubicBezTo>
                    <a:pt x="12901" y="9971"/>
                    <a:pt x="14304" y="7267"/>
                    <a:pt x="14068" y="4514"/>
                  </a:cubicBezTo>
                  <a:lnTo>
                    <a:pt x="14068" y="4514"/>
                  </a:lnTo>
                  <a:cubicBezTo>
                    <a:pt x="13550" y="5037"/>
                    <a:pt x="12937" y="5481"/>
                    <a:pt x="12237" y="5816"/>
                  </a:cubicBezTo>
                  <a:cubicBezTo>
                    <a:pt x="11333" y="6246"/>
                    <a:pt x="10378" y="6450"/>
                    <a:pt x="9433" y="6450"/>
                  </a:cubicBezTo>
                  <a:cubicBezTo>
                    <a:pt x="6885" y="6450"/>
                    <a:pt x="4409" y="4968"/>
                    <a:pt x="3208" y="2452"/>
                  </a:cubicBezTo>
                  <a:cubicBezTo>
                    <a:pt x="2829" y="1654"/>
                    <a:pt x="2613" y="825"/>
                    <a:pt x="254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4"/>
            <p:cNvSpPr/>
            <p:nvPr/>
          </p:nvSpPr>
          <p:spPr>
            <a:xfrm>
              <a:off x="1541625" y="2519350"/>
              <a:ext cx="207525" cy="343800"/>
            </a:xfrm>
            <a:custGeom>
              <a:avLst/>
              <a:gdLst/>
              <a:ahLst/>
              <a:cxnLst/>
              <a:rect l="l" t="t" r="r" b="b"/>
              <a:pathLst>
                <a:path w="8301" h="13752" extrusionOk="0">
                  <a:moveTo>
                    <a:pt x="434" y="0"/>
                  </a:moveTo>
                  <a:cubicBezTo>
                    <a:pt x="290" y="0"/>
                    <a:pt x="145" y="5"/>
                    <a:pt x="1" y="15"/>
                  </a:cubicBezTo>
                  <a:lnTo>
                    <a:pt x="1205" y="13752"/>
                  </a:lnTo>
                  <a:cubicBezTo>
                    <a:pt x="2009" y="13700"/>
                    <a:pt x="2817" y="13500"/>
                    <a:pt x="3587" y="13133"/>
                  </a:cubicBezTo>
                  <a:cubicBezTo>
                    <a:pt x="6927" y="11540"/>
                    <a:pt x="8301" y="7452"/>
                    <a:pt x="6657" y="4000"/>
                  </a:cubicBezTo>
                  <a:cubicBezTo>
                    <a:pt x="5456" y="1482"/>
                    <a:pt x="2981" y="0"/>
                    <a:pt x="4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4"/>
            <p:cNvSpPr/>
            <p:nvPr/>
          </p:nvSpPr>
          <p:spPr>
            <a:xfrm>
              <a:off x="1480000" y="2641125"/>
              <a:ext cx="121600" cy="130475"/>
            </a:xfrm>
            <a:custGeom>
              <a:avLst/>
              <a:gdLst/>
              <a:ahLst/>
              <a:cxnLst/>
              <a:rect l="l" t="t" r="r" b="b"/>
              <a:pathLst>
                <a:path w="4864" h="5219" extrusionOk="0">
                  <a:moveTo>
                    <a:pt x="1272" y="1"/>
                  </a:moveTo>
                  <a:lnTo>
                    <a:pt x="1272" y="1"/>
                  </a:lnTo>
                  <a:cubicBezTo>
                    <a:pt x="497" y="538"/>
                    <a:pt x="1" y="1424"/>
                    <a:pt x="26" y="2414"/>
                  </a:cubicBezTo>
                  <a:cubicBezTo>
                    <a:pt x="64" y="3979"/>
                    <a:pt x="1383" y="5218"/>
                    <a:pt x="2991" y="5218"/>
                  </a:cubicBezTo>
                  <a:cubicBezTo>
                    <a:pt x="3016" y="5218"/>
                    <a:pt x="3041" y="5218"/>
                    <a:pt x="3067" y="5217"/>
                  </a:cubicBezTo>
                  <a:cubicBezTo>
                    <a:pt x="3748" y="5203"/>
                    <a:pt x="4370" y="4965"/>
                    <a:pt x="4864" y="4579"/>
                  </a:cubicBezTo>
                  <a:lnTo>
                    <a:pt x="4864" y="4579"/>
                  </a:lnTo>
                  <a:cubicBezTo>
                    <a:pt x="4395" y="4902"/>
                    <a:pt x="3827" y="5100"/>
                    <a:pt x="3207" y="5114"/>
                  </a:cubicBezTo>
                  <a:cubicBezTo>
                    <a:pt x="3183" y="5115"/>
                    <a:pt x="3158" y="5115"/>
                    <a:pt x="3134" y="5115"/>
                  </a:cubicBezTo>
                  <a:cubicBezTo>
                    <a:pt x="1526" y="5115"/>
                    <a:pt x="205" y="3875"/>
                    <a:pt x="168" y="2310"/>
                  </a:cubicBezTo>
                  <a:cubicBezTo>
                    <a:pt x="144" y="1381"/>
                    <a:pt x="579" y="545"/>
                    <a:pt x="1272" y="1"/>
                  </a:cubicBezTo>
                  <a:close/>
                </a:path>
              </a:pathLst>
            </a:custGeom>
            <a:solidFill>
              <a:srgbClr val="99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4"/>
            <p:cNvSpPr/>
            <p:nvPr/>
          </p:nvSpPr>
          <p:spPr>
            <a:xfrm>
              <a:off x="1380150" y="2567700"/>
              <a:ext cx="265925" cy="281725"/>
            </a:xfrm>
            <a:custGeom>
              <a:avLst/>
              <a:gdLst/>
              <a:ahLst/>
              <a:cxnLst/>
              <a:rect l="l" t="t" r="r" b="b"/>
              <a:pathLst>
                <a:path w="10637" h="11269" extrusionOk="0">
                  <a:moveTo>
                    <a:pt x="3547" y="0"/>
                  </a:moveTo>
                  <a:lnTo>
                    <a:pt x="3547" y="0"/>
                  </a:lnTo>
                  <a:cubicBezTo>
                    <a:pt x="2449" y="642"/>
                    <a:pt x="1574" y="1641"/>
                    <a:pt x="1113" y="2919"/>
                  </a:cubicBezTo>
                  <a:cubicBezTo>
                    <a:pt x="1" y="5999"/>
                    <a:pt x="1710" y="9532"/>
                    <a:pt x="4929" y="10807"/>
                  </a:cubicBezTo>
                  <a:cubicBezTo>
                    <a:pt x="5719" y="11120"/>
                    <a:pt x="6525" y="11268"/>
                    <a:pt x="7309" y="11268"/>
                  </a:cubicBezTo>
                  <a:cubicBezTo>
                    <a:pt x="8520" y="11268"/>
                    <a:pt x="9677" y="10915"/>
                    <a:pt x="10637" y="10272"/>
                  </a:cubicBezTo>
                  <a:lnTo>
                    <a:pt x="10637" y="10272"/>
                  </a:lnTo>
                  <a:cubicBezTo>
                    <a:pt x="9740" y="10796"/>
                    <a:pt x="8696" y="11080"/>
                    <a:pt x="7610" y="11080"/>
                  </a:cubicBezTo>
                  <a:cubicBezTo>
                    <a:pt x="6826" y="11080"/>
                    <a:pt x="6020" y="10932"/>
                    <a:pt x="5232" y="10619"/>
                  </a:cubicBezTo>
                  <a:cubicBezTo>
                    <a:pt x="2015" y="9343"/>
                    <a:pt x="304" y="5811"/>
                    <a:pt x="1415" y="2732"/>
                  </a:cubicBezTo>
                  <a:cubicBezTo>
                    <a:pt x="1832" y="1572"/>
                    <a:pt x="2590" y="642"/>
                    <a:pt x="3547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4"/>
            <p:cNvSpPr/>
            <p:nvPr/>
          </p:nvSpPr>
          <p:spPr>
            <a:xfrm>
              <a:off x="1494675" y="2549550"/>
              <a:ext cx="234950" cy="249000"/>
            </a:xfrm>
            <a:custGeom>
              <a:avLst/>
              <a:gdLst/>
              <a:ahLst/>
              <a:cxnLst/>
              <a:rect l="l" t="t" r="r" b="b"/>
              <a:pathLst>
                <a:path w="9398" h="9960" extrusionOk="0">
                  <a:moveTo>
                    <a:pt x="2958" y="1"/>
                  </a:moveTo>
                  <a:cubicBezTo>
                    <a:pt x="1882" y="1"/>
                    <a:pt x="852" y="317"/>
                    <a:pt x="1" y="894"/>
                  </a:cubicBezTo>
                  <a:cubicBezTo>
                    <a:pt x="796" y="424"/>
                    <a:pt x="1724" y="170"/>
                    <a:pt x="2691" y="170"/>
                  </a:cubicBezTo>
                  <a:cubicBezTo>
                    <a:pt x="3377" y="170"/>
                    <a:pt x="4082" y="298"/>
                    <a:pt x="4772" y="569"/>
                  </a:cubicBezTo>
                  <a:cubicBezTo>
                    <a:pt x="7615" y="1687"/>
                    <a:pt x="9130" y="4806"/>
                    <a:pt x="8153" y="7535"/>
                  </a:cubicBezTo>
                  <a:cubicBezTo>
                    <a:pt x="7787" y="8564"/>
                    <a:pt x="7120" y="9389"/>
                    <a:pt x="6276" y="9960"/>
                  </a:cubicBezTo>
                  <a:cubicBezTo>
                    <a:pt x="7244" y="9389"/>
                    <a:pt x="8016" y="8504"/>
                    <a:pt x="8421" y="7367"/>
                  </a:cubicBezTo>
                  <a:cubicBezTo>
                    <a:pt x="9397" y="4637"/>
                    <a:pt x="7881" y="1519"/>
                    <a:pt x="5038" y="400"/>
                  </a:cubicBezTo>
                  <a:cubicBezTo>
                    <a:pt x="4349" y="129"/>
                    <a:pt x="3644" y="1"/>
                    <a:pt x="295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4"/>
            <p:cNvSpPr/>
            <p:nvPr/>
          </p:nvSpPr>
          <p:spPr>
            <a:xfrm>
              <a:off x="1475350" y="2584500"/>
              <a:ext cx="193350" cy="204925"/>
            </a:xfrm>
            <a:custGeom>
              <a:avLst/>
              <a:gdLst/>
              <a:ahLst/>
              <a:cxnLst/>
              <a:rect l="l" t="t" r="r" b="b"/>
              <a:pathLst>
                <a:path w="7734" h="8197" extrusionOk="0">
                  <a:moveTo>
                    <a:pt x="2436" y="1"/>
                  </a:moveTo>
                  <a:cubicBezTo>
                    <a:pt x="1550" y="1"/>
                    <a:pt x="702" y="261"/>
                    <a:pt x="1" y="736"/>
                  </a:cubicBezTo>
                  <a:cubicBezTo>
                    <a:pt x="656" y="349"/>
                    <a:pt x="1421" y="139"/>
                    <a:pt x="2216" y="139"/>
                  </a:cubicBezTo>
                  <a:cubicBezTo>
                    <a:pt x="2780" y="139"/>
                    <a:pt x="3360" y="244"/>
                    <a:pt x="3927" y="468"/>
                  </a:cubicBezTo>
                  <a:cubicBezTo>
                    <a:pt x="6268" y="1388"/>
                    <a:pt x="7515" y="3957"/>
                    <a:pt x="6712" y="6201"/>
                  </a:cubicBezTo>
                  <a:cubicBezTo>
                    <a:pt x="6411" y="7049"/>
                    <a:pt x="5860" y="7729"/>
                    <a:pt x="5167" y="8197"/>
                  </a:cubicBezTo>
                  <a:cubicBezTo>
                    <a:pt x="5963" y="7726"/>
                    <a:pt x="6599" y="6996"/>
                    <a:pt x="6932" y="6062"/>
                  </a:cubicBezTo>
                  <a:cubicBezTo>
                    <a:pt x="7734" y="3816"/>
                    <a:pt x="6488" y="1248"/>
                    <a:pt x="4148" y="329"/>
                  </a:cubicBezTo>
                  <a:cubicBezTo>
                    <a:pt x="3580" y="106"/>
                    <a:pt x="3000" y="1"/>
                    <a:pt x="24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4"/>
            <p:cNvSpPr/>
            <p:nvPr/>
          </p:nvSpPr>
          <p:spPr>
            <a:xfrm>
              <a:off x="1299225" y="2427550"/>
              <a:ext cx="494100" cy="504725"/>
            </a:xfrm>
            <a:custGeom>
              <a:avLst/>
              <a:gdLst/>
              <a:ahLst/>
              <a:cxnLst/>
              <a:rect l="l" t="t" r="r" b="b"/>
              <a:pathLst>
                <a:path w="19764" h="20189" extrusionOk="0">
                  <a:moveTo>
                    <a:pt x="10116" y="0"/>
                  </a:moveTo>
                  <a:cubicBezTo>
                    <a:pt x="5086" y="0"/>
                    <a:pt x="472" y="4068"/>
                    <a:pt x="239" y="9449"/>
                  </a:cubicBezTo>
                  <a:cubicBezTo>
                    <a:pt x="1" y="14970"/>
                    <a:pt x="4523" y="19925"/>
                    <a:pt x="9707" y="20149"/>
                  </a:cubicBezTo>
                  <a:cubicBezTo>
                    <a:pt x="9836" y="20155"/>
                    <a:pt x="9965" y="20158"/>
                    <a:pt x="10093" y="20158"/>
                  </a:cubicBezTo>
                  <a:cubicBezTo>
                    <a:pt x="10158" y="20158"/>
                    <a:pt x="10222" y="20157"/>
                    <a:pt x="10287" y="20156"/>
                  </a:cubicBezTo>
                  <a:lnTo>
                    <a:pt x="10287" y="20156"/>
                  </a:lnTo>
                  <a:cubicBezTo>
                    <a:pt x="10466" y="20178"/>
                    <a:pt x="10645" y="20189"/>
                    <a:pt x="10824" y="20189"/>
                  </a:cubicBezTo>
                  <a:cubicBezTo>
                    <a:pt x="11599" y="20189"/>
                    <a:pt x="12373" y="19985"/>
                    <a:pt x="13119" y="19626"/>
                  </a:cubicBezTo>
                  <a:lnTo>
                    <a:pt x="13119" y="19626"/>
                  </a:lnTo>
                  <a:cubicBezTo>
                    <a:pt x="12225" y="19950"/>
                    <a:pt x="11273" y="20134"/>
                    <a:pt x="10287" y="20156"/>
                  </a:cubicBezTo>
                  <a:lnTo>
                    <a:pt x="10287" y="20156"/>
                  </a:lnTo>
                  <a:cubicBezTo>
                    <a:pt x="10198" y="20144"/>
                    <a:pt x="10108" y="20130"/>
                    <a:pt x="10019" y="20114"/>
                  </a:cubicBezTo>
                  <a:cubicBezTo>
                    <a:pt x="747" y="18361"/>
                    <a:pt x="1175" y="13092"/>
                    <a:pt x="1374" y="8471"/>
                  </a:cubicBezTo>
                  <a:cubicBezTo>
                    <a:pt x="1565" y="3994"/>
                    <a:pt x="6449" y="1186"/>
                    <a:pt x="10697" y="1186"/>
                  </a:cubicBezTo>
                  <a:cubicBezTo>
                    <a:pt x="10832" y="1186"/>
                    <a:pt x="10967" y="1189"/>
                    <a:pt x="11101" y="1194"/>
                  </a:cubicBezTo>
                  <a:cubicBezTo>
                    <a:pt x="15437" y="1382"/>
                    <a:pt x="19181" y="5813"/>
                    <a:pt x="18982" y="10431"/>
                  </a:cubicBezTo>
                  <a:cubicBezTo>
                    <a:pt x="18831" y="13923"/>
                    <a:pt x="16224" y="18129"/>
                    <a:pt x="13119" y="19626"/>
                  </a:cubicBezTo>
                  <a:lnTo>
                    <a:pt x="13119" y="19626"/>
                  </a:lnTo>
                  <a:cubicBezTo>
                    <a:pt x="16694" y="18331"/>
                    <a:pt x="19342" y="14806"/>
                    <a:pt x="19523" y="10552"/>
                  </a:cubicBezTo>
                  <a:cubicBezTo>
                    <a:pt x="19763" y="5028"/>
                    <a:pt x="15702" y="232"/>
                    <a:pt x="10517" y="9"/>
                  </a:cubicBezTo>
                  <a:cubicBezTo>
                    <a:pt x="10383" y="3"/>
                    <a:pt x="10250" y="0"/>
                    <a:pt x="10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4"/>
            <p:cNvSpPr/>
            <p:nvPr/>
          </p:nvSpPr>
          <p:spPr>
            <a:xfrm>
              <a:off x="1297850" y="2450750"/>
              <a:ext cx="478475" cy="500425"/>
            </a:xfrm>
            <a:custGeom>
              <a:avLst/>
              <a:gdLst/>
              <a:ahLst/>
              <a:cxnLst/>
              <a:rect l="l" t="t" r="r" b="b"/>
              <a:pathLst>
                <a:path w="19139" h="20017" extrusionOk="0">
                  <a:moveTo>
                    <a:pt x="12625" y="505"/>
                  </a:moveTo>
                  <a:lnTo>
                    <a:pt x="12625" y="505"/>
                  </a:lnTo>
                  <a:cubicBezTo>
                    <a:pt x="13996" y="988"/>
                    <a:pt x="15220" y="1797"/>
                    <a:pt x="16222" y="2844"/>
                  </a:cubicBezTo>
                  <a:lnTo>
                    <a:pt x="16222" y="2844"/>
                  </a:lnTo>
                  <a:cubicBezTo>
                    <a:pt x="15213" y="1742"/>
                    <a:pt x="13980" y="906"/>
                    <a:pt x="12625" y="505"/>
                  </a:cubicBezTo>
                  <a:close/>
                  <a:moveTo>
                    <a:pt x="9667" y="0"/>
                  </a:moveTo>
                  <a:cubicBezTo>
                    <a:pt x="4654" y="0"/>
                    <a:pt x="471" y="4220"/>
                    <a:pt x="239" y="9604"/>
                  </a:cubicBezTo>
                  <a:cubicBezTo>
                    <a:pt x="0" y="15127"/>
                    <a:pt x="4011" y="19787"/>
                    <a:pt x="9195" y="20009"/>
                  </a:cubicBezTo>
                  <a:cubicBezTo>
                    <a:pt x="9324" y="20014"/>
                    <a:pt x="9453" y="20017"/>
                    <a:pt x="9581" y="20017"/>
                  </a:cubicBezTo>
                  <a:cubicBezTo>
                    <a:pt x="14595" y="20017"/>
                    <a:pt x="18781" y="15798"/>
                    <a:pt x="19011" y="10412"/>
                  </a:cubicBezTo>
                  <a:cubicBezTo>
                    <a:pt x="19139" y="7461"/>
                    <a:pt x="18052" y="4756"/>
                    <a:pt x="16222" y="2844"/>
                  </a:cubicBezTo>
                  <a:lnTo>
                    <a:pt x="16222" y="2844"/>
                  </a:lnTo>
                  <a:cubicBezTo>
                    <a:pt x="17945" y="4726"/>
                    <a:pt x="19011" y="7386"/>
                    <a:pt x="18899" y="9987"/>
                  </a:cubicBezTo>
                  <a:cubicBezTo>
                    <a:pt x="18707" y="14415"/>
                    <a:pt x="14749" y="19147"/>
                    <a:pt x="10634" y="19147"/>
                  </a:cubicBezTo>
                  <a:cubicBezTo>
                    <a:pt x="10399" y="19147"/>
                    <a:pt x="10163" y="19131"/>
                    <a:pt x="9928" y="19100"/>
                  </a:cubicBezTo>
                  <a:cubicBezTo>
                    <a:pt x="2076" y="18039"/>
                    <a:pt x="1137" y="12479"/>
                    <a:pt x="1337" y="7798"/>
                  </a:cubicBezTo>
                  <a:cubicBezTo>
                    <a:pt x="1533" y="3255"/>
                    <a:pt x="6398" y="238"/>
                    <a:pt x="10702" y="238"/>
                  </a:cubicBezTo>
                  <a:cubicBezTo>
                    <a:pt x="10833" y="238"/>
                    <a:pt x="10963" y="241"/>
                    <a:pt x="11093" y="246"/>
                  </a:cubicBezTo>
                  <a:cubicBezTo>
                    <a:pt x="11617" y="269"/>
                    <a:pt x="12129" y="358"/>
                    <a:pt x="12625" y="505"/>
                  </a:cubicBezTo>
                  <a:lnTo>
                    <a:pt x="12625" y="505"/>
                  </a:lnTo>
                  <a:cubicBezTo>
                    <a:pt x="11814" y="219"/>
                    <a:pt x="10952" y="47"/>
                    <a:pt x="10055" y="9"/>
                  </a:cubicBezTo>
                  <a:cubicBezTo>
                    <a:pt x="9925" y="3"/>
                    <a:pt x="9796" y="0"/>
                    <a:pt x="9667" y="0"/>
                  </a:cubicBezTo>
                  <a:close/>
                </a:path>
              </a:pathLst>
            </a:custGeom>
            <a:solidFill>
              <a:srgbClr val="9B8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4"/>
            <p:cNvSpPr/>
            <p:nvPr/>
          </p:nvSpPr>
          <p:spPr>
            <a:xfrm>
              <a:off x="1300300" y="2434925"/>
              <a:ext cx="493775" cy="513475"/>
            </a:xfrm>
            <a:custGeom>
              <a:avLst/>
              <a:gdLst/>
              <a:ahLst/>
              <a:cxnLst/>
              <a:rect l="l" t="t" r="r" b="b"/>
              <a:pathLst>
                <a:path w="19751" h="20539" extrusionOk="0">
                  <a:moveTo>
                    <a:pt x="12238" y="1207"/>
                  </a:moveTo>
                  <a:cubicBezTo>
                    <a:pt x="12588" y="1207"/>
                    <a:pt x="12930" y="1288"/>
                    <a:pt x="13244" y="1458"/>
                  </a:cubicBezTo>
                  <a:cubicBezTo>
                    <a:pt x="14471" y="2121"/>
                    <a:pt x="14793" y="3898"/>
                    <a:pt x="13964" y="5426"/>
                  </a:cubicBezTo>
                  <a:cubicBezTo>
                    <a:pt x="13348" y="6563"/>
                    <a:pt x="12268" y="7243"/>
                    <a:pt x="11252" y="7243"/>
                  </a:cubicBezTo>
                  <a:cubicBezTo>
                    <a:pt x="10902" y="7243"/>
                    <a:pt x="10559" y="7162"/>
                    <a:pt x="10245" y="6992"/>
                  </a:cubicBezTo>
                  <a:cubicBezTo>
                    <a:pt x="9020" y="6328"/>
                    <a:pt x="8698" y="4551"/>
                    <a:pt x="9526" y="3022"/>
                  </a:cubicBezTo>
                  <a:cubicBezTo>
                    <a:pt x="10143" y="1886"/>
                    <a:pt x="11221" y="1207"/>
                    <a:pt x="12238" y="1207"/>
                  </a:cubicBezTo>
                  <a:close/>
                  <a:moveTo>
                    <a:pt x="4492" y="3912"/>
                  </a:moveTo>
                  <a:cubicBezTo>
                    <a:pt x="5265" y="3912"/>
                    <a:pt x="6106" y="4229"/>
                    <a:pt x="6801" y="4850"/>
                  </a:cubicBezTo>
                  <a:cubicBezTo>
                    <a:pt x="8096" y="6010"/>
                    <a:pt x="8391" y="7792"/>
                    <a:pt x="7461" y="8830"/>
                  </a:cubicBezTo>
                  <a:cubicBezTo>
                    <a:pt x="7029" y="9311"/>
                    <a:pt x="6411" y="9548"/>
                    <a:pt x="5742" y="9548"/>
                  </a:cubicBezTo>
                  <a:cubicBezTo>
                    <a:pt x="4969" y="9548"/>
                    <a:pt x="4129" y="9231"/>
                    <a:pt x="3434" y="8608"/>
                  </a:cubicBezTo>
                  <a:cubicBezTo>
                    <a:pt x="2140" y="7450"/>
                    <a:pt x="1845" y="5668"/>
                    <a:pt x="2772" y="4630"/>
                  </a:cubicBezTo>
                  <a:cubicBezTo>
                    <a:pt x="3204" y="4149"/>
                    <a:pt x="3823" y="3912"/>
                    <a:pt x="4492" y="3912"/>
                  </a:cubicBezTo>
                  <a:close/>
                  <a:moveTo>
                    <a:pt x="15833" y="7526"/>
                  </a:moveTo>
                  <a:cubicBezTo>
                    <a:pt x="17376" y="7526"/>
                    <a:pt x="18653" y="8492"/>
                    <a:pt x="18738" y="9769"/>
                  </a:cubicBezTo>
                  <a:cubicBezTo>
                    <a:pt x="18827" y="11115"/>
                    <a:pt x="17560" y="12294"/>
                    <a:pt x="15907" y="12405"/>
                  </a:cubicBezTo>
                  <a:cubicBezTo>
                    <a:pt x="15822" y="12410"/>
                    <a:pt x="15739" y="12413"/>
                    <a:pt x="15656" y="12413"/>
                  </a:cubicBezTo>
                  <a:cubicBezTo>
                    <a:pt x="14113" y="12413"/>
                    <a:pt x="12836" y="11446"/>
                    <a:pt x="12750" y="10170"/>
                  </a:cubicBezTo>
                  <a:cubicBezTo>
                    <a:pt x="12661" y="8824"/>
                    <a:pt x="13928" y="7645"/>
                    <a:pt x="15582" y="7535"/>
                  </a:cubicBezTo>
                  <a:cubicBezTo>
                    <a:pt x="15666" y="7529"/>
                    <a:pt x="15750" y="7526"/>
                    <a:pt x="15833" y="7526"/>
                  </a:cubicBezTo>
                  <a:close/>
                  <a:moveTo>
                    <a:pt x="5774" y="11036"/>
                  </a:moveTo>
                  <a:cubicBezTo>
                    <a:pt x="6326" y="11036"/>
                    <a:pt x="6846" y="11211"/>
                    <a:pt x="7253" y="11573"/>
                  </a:cubicBezTo>
                  <a:cubicBezTo>
                    <a:pt x="8294" y="12496"/>
                    <a:pt x="8202" y="14301"/>
                    <a:pt x="7048" y="15601"/>
                  </a:cubicBezTo>
                  <a:cubicBezTo>
                    <a:pt x="6345" y="16392"/>
                    <a:pt x="5410" y="16814"/>
                    <a:pt x="4551" y="16814"/>
                  </a:cubicBezTo>
                  <a:cubicBezTo>
                    <a:pt x="3999" y="16814"/>
                    <a:pt x="3479" y="16640"/>
                    <a:pt x="3072" y="16277"/>
                  </a:cubicBezTo>
                  <a:cubicBezTo>
                    <a:pt x="2031" y="15352"/>
                    <a:pt x="2121" y="13548"/>
                    <a:pt x="3278" y="12249"/>
                  </a:cubicBezTo>
                  <a:cubicBezTo>
                    <a:pt x="3980" y="11458"/>
                    <a:pt x="4915" y="11036"/>
                    <a:pt x="5774" y="11036"/>
                  </a:cubicBezTo>
                  <a:close/>
                  <a:moveTo>
                    <a:pt x="11715" y="12926"/>
                  </a:moveTo>
                  <a:cubicBezTo>
                    <a:pt x="12846" y="12926"/>
                    <a:pt x="13985" y="13828"/>
                    <a:pt x="14451" y="15203"/>
                  </a:cubicBezTo>
                  <a:cubicBezTo>
                    <a:pt x="15009" y="16850"/>
                    <a:pt x="14394" y="18547"/>
                    <a:pt x="13072" y="18995"/>
                  </a:cubicBezTo>
                  <a:cubicBezTo>
                    <a:pt x="12855" y="19069"/>
                    <a:pt x="12633" y="19104"/>
                    <a:pt x="12410" y="19104"/>
                  </a:cubicBezTo>
                  <a:cubicBezTo>
                    <a:pt x="11279" y="19104"/>
                    <a:pt x="10139" y="18200"/>
                    <a:pt x="9672" y="16827"/>
                  </a:cubicBezTo>
                  <a:cubicBezTo>
                    <a:pt x="9114" y="15180"/>
                    <a:pt x="9730" y="13483"/>
                    <a:pt x="11051" y="13035"/>
                  </a:cubicBezTo>
                  <a:cubicBezTo>
                    <a:pt x="11268" y="12961"/>
                    <a:pt x="11492" y="12926"/>
                    <a:pt x="11715" y="12926"/>
                  </a:cubicBezTo>
                  <a:close/>
                  <a:moveTo>
                    <a:pt x="9920" y="0"/>
                  </a:moveTo>
                  <a:cubicBezTo>
                    <a:pt x="4775" y="0"/>
                    <a:pt x="482" y="4330"/>
                    <a:pt x="244" y="9855"/>
                  </a:cubicBezTo>
                  <a:cubicBezTo>
                    <a:pt x="1" y="15523"/>
                    <a:pt x="4115" y="20301"/>
                    <a:pt x="9435" y="20530"/>
                  </a:cubicBezTo>
                  <a:cubicBezTo>
                    <a:pt x="9567" y="20536"/>
                    <a:pt x="9699" y="20539"/>
                    <a:pt x="9831" y="20539"/>
                  </a:cubicBezTo>
                  <a:cubicBezTo>
                    <a:pt x="14976" y="20539"/>
                    <a:pt x="19270" y="16209"/>
                    <a:pt x="19507" y="10685"/>
                  </a:cubicBezTo>
                  <a:cubicBezTo>
                    <a:pt x="19750" y="5018"/>
                    <a:pt x="15635" y="238"/>
                    <a:pt x="10317" y="9"/>
                  </a:cubicBezTo>
                  <a:cubicBezTo>
                    <a:pt x="10184" y="3"/>
                    <a:pt x="10052" y="0"/>
                    <a:pt x="9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4"/>
            <p:cNvSpPr/>
            <p:nvPr/>
          </p:nvSpPr>
          <p:spPr>
            <a:xfrm>
              <a:off x="1306550" y="2441475"/>
              <a:ext cx="481225" cy="500450"/>
            </a:xfrm>
            <a:custGeom>
              <a:avLst/>
              <a:gdLst/>
              <a:ahLst/>
              <a:cxnLst/>
              <a:rect l="l" t="t" r="r" b="b"/>
              <a:pathLst>
                <a:path w="19249" h="20018" extrusionOk="0">
                  <a:moveTo>
                    <a:pt x="11926" y="1174"/>
                  </a:moveTo>
                  <a:cubicBezTo>
                    <a:pt x="12268" y="1174"/>
                    <a:pt x="12602" y="1253"/>
                    <a:pt x="12908" y="1419"/>
                  </a:cubicBezTo>
                  <a:cubicBezTo>
                    <a:pt x="14102" y="2065"/>
                    <a:pt x="14417" y="3797"/>
                    <a:pt x="13610" y="5287"/>
                  </a:cubicBezTo>
                  <a:cubicBezTo>
                    <a:pt x="13010" y="6397"/>
                    <a:pt x="11959" y="7058"/>
                    <a:pt x="10968" y="7058"/>
                  </a:cubicBezTo>
                  <a:cubicBezTo>
                    <a:pt x="10626" y="7058"/>
                    <a:pt x="10292" y="6980"/>
                    <a:pt x="9986" y="6814"/>
                  </a:cubicBezTo>
                  <a:cubicBezTo>
                    <a:pt x="8791" y="6166"/>
                    <a:pt x="8478" y="4434"/>
                    <a:pt x="9285" y="2945"/>
                  </a:cubicBezTo>
                  <a:cubicBezTo>
                    <a:pt x="9885" y="1837"/>
                    <a:pt x="10936" y="1174"/>
                    <a:pt x="11926" y="1174"/>
                  </a:cubicBezTo>
                  <a:close/>
                  <a:moveTo>
                    <a:pt x="4379" y="3812"/>
                  </a:moveTo>
                  <a:cubicBezTo>
                    <a:pt x="5134" y="3812"/>
                    <a:pt x="5953" y="4120"/>
                    <a:pt x="6629" y="4726"/>
                  </a:cubicBezTo>
                  <a:cubicBezTo>
                    <a:pt x="7891" y="5857"/>
                    <a:pt x="8180" y="7592"/>
                    <a:pt x="7274" y="8604"/>
                  </a:cubicBezTo>
                  <a:cubicBezTo>
                    <a:pt x="6854" y="9072"/>
                    <a:pt x="6251" y="9303"/>
                    <a:pt x="5599" y="9303"/>
                  </a:cubicBezTo>
                  <a:cubicBezTo>
                    <a:pt x="4845" y="9303"/>
                    <a:pt x="4025" y="8994"/>
                    <a:pt x="3348" y="8389"/>
                  </a:cubicBezTo>
                  <a:cubicBezTo>
                    <a:pt x="2086" y="7260"/>
                    <a:pt x="1798" y="5522"/>
                    <a:pt x="2704" y="4511"/>
                  </a:cubicBezTo>
                  <a:cubicBezTo>
                    <a:pt x="3124" y="4042"/>
                    <a:pt x="3727" y="3812"/>
                    <a:pt x="4379" y="3812"/>
                  </a:cubicBezTo>
                  <a:close/>
                  <a:moveTo>
                    <a:pt x="15429" y="7332"/>
                  </a:moveTo>
                  <a:cubicBezTo>
                    <a:pt x="16935" y="7332"/>
                    <a:pt x="18179" y="8274"/>
                    <a:pt x="18262" y="9520"/>
                  </a:cubicBezTo>
                  <a:cubicBezTo>
                    <a:pt x="18351" y="10831"/>
                    <a:pt x="17115" y="11979"/>
                    <a:pt x="15504" y="12087"/>
                  </a:cubicBezTo>
                  <a:cubicBezTo>
                    <a:pt x="15422" y="12092"/>
                    <a:pt x="15342" y="12095"/>
                    <a:pt x="15262" y="12095"/>
                  </a:cubicBezTo>
                  <a:cubicBezTo>
                    <a:pt x="13757" y="12095"/>
                    <a:pt x="12510" y="11153"/>
                    <a:pt x="12427" y="9908"/>
                  </a:cubicBezTo>
                  <a:cubicBezTo>
                    <a:pt x="12340" y="8595"/>
                    <a:pt x="13574" y="7447"/>
                    <a:pt x="15187" y="7340"/>
                  </a:cubicBezTo>
                  <a:cubicBezTo>
                    <a:pt x="15269" y="7334"/>
                    <a:pt x="15349" y="7332"/>
                    <a:pt x="15429" y="7332"/>
                  </a:cubicBezTo>
                  <a:close/>
                  <a:moveTo>
                    <a:pt x="5628" y="10754"/>
                  </a:moveTo>
                  <a:cubicBezTo>
                    <a:pt x="6165" y="10754"/>
                    <a:pt x="6672" y="10924"/>
                    <a:pt x="7069" y="11277"/>
                  </a:cubicBezTo>
                  <a:cubicBezTo>
                    <a:pt x="8084" y="12178"/>
                    <a:pt x="7995" y="13936"/>
                    <a:pt x="6870" y="15203"/>
                  </a:cubicBezTo>
                  <a:cubicBezTo>
                    <a:pt x="6184" y="15975"/>
                    <a:pt x="5273" y="16386"/>
                    <a:pt x="4435" y="16386"/>
                  </a:cubicBezTo>
                  <a:cubicBezTo>
                    <a:pt x="3898" y="16386"/>
                    <a:pt x="3390" y="16216"/>
                    <a:pt x="2993" y="15863"/>
                  </a:cubicBezTo>
                  <a:cubicBezTo>
                    <a:pt x="1978" y="14961"/>
                    <a:pt x="2069" y="13202"/>
                    <a:pt x="3194" y="11936"/>
                  </a:cubicBezTo>
                  <a:cubicBezTo>
                    <a:pt x="3879" y="11165"/>
                    <a:pt x="4790" y="10754"/>
                    <a:pt x="5628" y="10754"/>
                  </a:cubicBezTo>
                  <a:close/>
                  <a:moveTo>
                    <a:pt x="11418" y="12595"/>
                  </a:moveTo>
                  <a:cubicBezTo>
                    <a:pt x="12521" y="12595"/>
                    <a:pt x="13631" y="13476"/>
                    <a:pt x="14085" y="14817"/>
                  </a:cubicBezTo>
                  <a:cubicBezTo>
                    <a:pt x="14629" y="16421"/>
                    <a:pt x="14028" y="18075"/>
                    <a:pt x="12742" y="18512"/>
                  </a:cubicBezTo>
                  <a:cubicBezTo>
                    <a:pt x="12530" y="18584"/>
                    <a:pt x="12312" y="18618"/>
                    <a:pt x="12094" y="18618"/>
                  </a:cubicBezTo>
                  <a:cubicBezTo>
                    <a:pt x="10991" y="18618"/>
                    <a:pt x="9882" y="17737"/>
                    <a:pt x="9428" y="16396"/>
                  </a:cubicBezTo>
                  <a:cubicBezTo>
                    <a:pt x="8884" y="14791"/>
                    <a:pt x="9485" y="13138"/>
                    <a:pt x="10771" y="12701"/>
                  </a:cubicBezTo>
                  <a:cubicBezTo>
                    <a:pt x="10983" y="12629"/>
                    <a:pt x="11200" y="12595"/>
                    <a:pt x="11418" y="12595"/>
                  </a:cubicBezTo>
                  <a:close/>
                  <a:moveTo>
                    <a:pt x="9669" y="1"/>
                  </a:moveTo>
                  <a:cubicBezTo>
                    <a:pt x="4653" y="1"/>
                    <a:pt x="468" y="4219"/>
                    <a:pt x="238" y="9606"/>
                  </a:cubicBezTo>
                  <a:cubicBezTo>
                    <a:pt x="0" y="15127"/>
                    <a:pt x="4010" y="19787"/>
                    <a:pt x="9193" y="20009"/>
                  </a:cubicBezTo>
                  <a:cubicBezTo>
                    <a:pt x="9323" y="20014"/>
                    <a:pt x="9451" y="20017"/>
                    <a:pt x="9580" y="20017"/>
                  </a:cubicBezTo>
                  <a:cubicBezTo>
                    <a:pt x="14595" y="20017"/>
                    <a:pt x="18780" y="15798"/>
                    <a:pt x="19011" y="10412"/>
                  </a:cubicBezTo>
                  <a:cubicBezTo>
                    <a:pt x="19248" y="4889"/>
                    <a:pt x="15239" y="231"/>
                    <a:pt x="10055" y="9"/>
                  </a:cubicBezTo>
                  <a:cubicBezTo>
                    <a:pt x="9926" y="3"/>
                    <a:pt x="9797" y="1"/>
                    <a:pt x="9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4"/>
            <p:cNvSpPr/>
            <p:nvPr/>
          </p:nvSpPr>
          <p:spPr>
            <a:xfrm>
              <a:off x="1486200" y="2628625"/>
              <a:ext cx="133225" cy="116900"/>
            </a:xfrm>
            <a:custGeom>
              <a:avLst/>
              <a:gdLst/>
              <a:ahLst/>
              <a:cxnLst/>
              <a:rect l="l" t="t" r="r" b="b"/>
              <a:pathLst>
                <a:path w="5329" h="4676" extrusionOk="0">
                  <a:moveTo>
                    <a:pt x="2661" y="138"/>
                  </a:moveTo>
                  <a:cubicBezTo>
                    <a:pt x="3487" y="138"/>
                    <a:pt x="4279" y="605"/>
                    <a:pt x="4653" y="1401"/>
                  </a:cubicBezTo>
                  <a:cubicBezTo>
                    <a:pt x="5171" y="2502"/>
                    <a:pt x="4699" y="3812"/>
                    <a:pt x="3599" y="4327"/>
                  </a:cubicBezTo>
                  <a:cubicBezTo>
                    <a:pt x="3297" y="4469"/>
                    <a:pt x="2979" y="4536"/>
                    <a:pt x="2666" y="4536"/>
                  </a:cubicBezTo>
                  <a:cubicBezTo>
                    <a:pt x="1840" y="4536"/>
                    <a:pt x="1048" y="4069"/>
                    <a:pt x="673" y="3272"/>
                  </a:cubicBezTo>
                  <a:cubicBezTo>
                    <a:pt x="158" y="2173"/>
                    <a:pt x="630" y="863"/>
                    <a:pt x="1728" y="346"/>
                  </a:cubicBezTo>
                  <a:cubicBezTo>
                    <a:pt x="2030" y="205"/>
                    <a:pt x="2348" y="138"/>
                    <a:pt x="2661" y="138"/>
                  </a:cubicBezTo>
                  <a:close/>
                  <a:moveTo>
                    <a:pt x="2664" y="0"/>
                  </a:moveTo>
                  <a:cubicBezTo>
                    <a:pt x="2331" y="0"/>
                    <a:pt x="1993" y="72"/>
                    <a:pt x="1671" y="223"/>
                  </a:cubicBezTo>
                  <a:cubicBezTo>
                    <a:pt x="503" y="770"/>
                    <a:pt x="0" y="2163"/>
                    <a:pt x="550" y="3331"/>
                  </a:cubicBezTo>
                  <a:cubicBezTo>
                    <a:pt x="947" y="4178"/>
                    <a:pt x="1788" y="4675"/>
                    <a:pt x="2666" y="4675"/>
                  </a:cubicBezTo>
                  <a:cubicBezTo>
                    <a:pt x="2999" y="4675"/>
                    <a:pt x="3337" y="4604"/>
                    <a:pt x="3658" y="4453"/>
                  </a:cubicBezTo>
                  <a:cubicBezTo>
                    <a:pt x="4826" y="3905"/>
                    <a:pt x="5329" y="2514"/>
                    <a:pt x="4780" y="1344"/>
                  </a:cubicBezTo>
                  <a:cubicBezTo>
                    <a:pt x="4383" y="497"/>
                    <a:pt x="3542" y="0"/>
                    <a:pt x="2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4"/>
            <p:cNvSpPr/>
            <p:nvPr/>
          </p:nvSpPr>
          <p:spPr>
            <a:xfrm>
              <a:off x="1499625" y="2640375"/>
              <a:ext cx="106450" cy="93425"/>
            </a:xfrm>
            <a:custGeom>
              <a:avLst/>
              <a:gdLst/>
              <a:ahLst/>
              <a:cxnLst/>
              <a:rect l="l" t="t" r="r" b="b"/>
              <a:pathLst>
                <a:path w="4258" h="3737" extrusionOk="0">
                  <a:moveTo>
                    <a:pt x="2128" y="1"/>
                  </a:moveTo>
                  <a:cubicBezTo>
                    <a:pt x="1862" y="1"/>
                    <a:pt x="1591" y="58"/>
                    <a:pt x="1334" y="178"/>
                  </a:cubicBezTo>
                  <a:cubicBezTo>
                    <a:pt x="401" y="616"/>
                    <a:pt x="0" y="1729"/>
                    <a:pt x="438" y="2662"/>
                  </a:cubicBezTo>
                  <a:cubicBezTo>
                    <a:pt x="756" y="3339"/>
                    <a:pt x="1428" y="3736"/>
                    <a:pt x="2129" y="3736"/>
                  </a:cubicBezTo>
                  <a:cubicBezTo>
                    <a:pt x="2395" y="3736"/>
                    <a:pt x="2665" y="3679"/>
                    <a:pt x="2922" y="3558"/>
                  </a:cubicBezTo>
                  <a:cubicBezTo>
                    <a:pt x="3854" y="3120"/>
                    <a:pt x="4258" y="2008"/>
                    <a:pt x="3818" y="1074"/>
                  </a:cubicBezTo>
                  <a:cubicBezTo>
                    <a:pt x="3500" y="398"/>
                    <a:pt x="2829" y="1"/>
                    <a:pt x="21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4"/>
            <p:cNvSpPr/>
            <p:nvPr/>
          </p:nvSpPr>
          <p:spPr>
            <a:xfrm>
              <a:off x="1511150" y="2650500"/>
              <a:ext cx="83325" cy="73150"/>
            </a:xfrm>
            <a:custGeom>
              <a:avLst/>
              <a:gdLst/>
              <a:ahLst/>
              <a:cxnLst/>
              <a:rect l="l" t="t" r="r" b="b"/>
              <a:pathLst>
                <a:path w="3333" h="2926" extrusionOk="0">
                  <a:moveTo>
                    <a:pt x="1667" y="1"/>
                  </a:moveTo>
                  <a:cubicBezTo>
                    <a:pt x="1458" y="1"/>
                    <a:pt x="1247" y="45"/>
                    <a:pt x="1045" y="140"/>
                  </a:cubicBezTo>
                  <a:cubicBezTo>
                    <a:pt x="315" y="483"/>
                    <a:pt x="0" y="1354"/>
                    <a:pt x="344" y="2085"/>
                  </a:cubicBezTo>
                  <a:cubicBezTo>
                    <a:pt x="593" y="2615"/>
                    <a:pt x="1119" y="2926"/>
                    <a:pt x="1668" y="2926"/>
                  </a:cubicBezTo>
                  <a:cubicBezTo>
                    <a:pt x="1877" y="2926"/>
                    <a:pt x="2088" y="2881"/>
                    <a:pt x="2289" y="2787"/>
                  </a:cubicBezTo>
                  <a:cubicBezTo>
                    <a:pt x="3019" y="2443"/>
                    <a:pt x="3333" y="1571"/>
                    <a:pt x="2991" y="841"/>
                  </a:cubicBezTo>
                  <a:cubicBezTo>
                    <a:pt x="2741" y="312"/>
                    <a:pt x="2216" y="1"/>
                    <a:pt x="1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4"/>
            <p:cNvSpPr/>
            <p:nvPr/>
          </p:nvSpPr>
          <p:spPr>
            <a:xfrm>
              <a:off x="1526500" y="2653825"/>
              <a:ext cx="60900" cy="47525"/>
            </a:xfrm>
            <a:custGeom>
              <a:avLst/>
              <a:gdLst/>
              <a:ahLst/>
              <a:cxnLst/>
              <a:rect l="l" t="t" r="r" b="b"/>
              <a:pathLst>
                <a:path w="2436" h="1901" extrusionOk="0">
                  <a:moveTo>
                    <a:pt x="1105" y="0"/>
                  </a:moveTo>
                  <a:cubicBezTo>
                    <a:pt x="924" y="0"/>
                    <a:pt x="740" y="39"/>
                    <a:pt x="566" y="121"/>
                  </a:cubicBezTo>
                  <a:cubicBezTo>
                    <a:pt x="319" y="237"/>
                    <a:pt x="126" y="423"/>
                    <a:pt x="0" y="645"/>
                  </a:cubicBezTo>
                  <a:lnTo>
                    <a:pt x="2206" y="1901"/>
                  </a:lnTo>
                  <a:cubicBezTo>
                    <a:pt x="2404" y="1553"/>
                    <a:pt x="2435" y="1121"/>
                    <a:pt x="2255" y="731"/>
                  </a:cubicBezTo>
                  <a:cubicBezTo>
                    <a:pt x="2038" y="271"/>
                    <a:pt x="1581" y="0"/>
                    <a:pt x="110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4"/>
            <p:cNvSpPr/>
            <p:nvPr/>
          </p:nvSpPr>
          <p:spPr>
            <a:xfrm>
              <a:off x="1600500" y="2451600"/>
              <a:ext cx="186375" cy="483450"/>
            </a:xfrm>
            <a:custGeom>
              <a:avLst/>
              <a:gdLst/>
              <a:ahLst/>
              <a:cxnLst/>
              <a:rect l="l" t="t" r="r" b="b"/>
              <a:pathLst>
                <a:path w="7455" h="19338" extrusionOk="0">
                  <a:moveTo>
                    <a:pt x="3671" y="6927"/>
                  </a:moveTo>
                  <a:cubicBezTo>
                    <a:pt x="5177" y="6927"/>
                    <a:pt x="6421" y="7869"/>
                    <a:pt x="6504" y="9115"/>
                  </a:cubicBezTo>
                  <a:cubicBezTo>
                    <a:pt x="6593" y="10426"/>
                    <a:pt x="5357" y="11574"/>
                    <a:pt x="3746" y="11682"/>
                  </a:cubicBezTo>
                  <a:cubicBezTo>
                    <a:pt x="3664" y="11687"/>
                    <a:pt x="3584" y="11690"/>
                    <a:pt x="3504" y="11690"/>
                  </a:cubicBezTo>
                  <a:cubicBezTo>
                    <a:pt x="1999" y="11690"/>
                    <a:pt x="752" y="10748"/>
                    <a:pt x="669" y="9503"/>
                  </a:cubicBezTo>
                  <a:cubicBezTo>
                    <a:pt x="582" y="8190"/>
                    <a:pt x="1816" y="7042"/>
                    <a:pt x="3429" y="6935"/>
                  </a:cubicBezTo>
                  <a:cubicBezTo>
                    <a:pt x="3511" y="6929"/>
                    <a:pt x="3591" y="6927"/>
                    <a:pt x="3671" y="6927"/>
                  </a:cubicBezTo>
                  <a:close/>
                  <a:moveTo>
                    <a:pt x="568" y="1"/>
                  </a:moveTo>
                  <a:lnTo>
                    <a:pt x="545" y="806"/>
                  </a:lnTo>
                  <a:cubicBezTo>
                    <a:pt x="754" y="844"/>
                    <a:pt x="958" y="910"/>
                    <a:pt x="1150" y="1014"/>
                  </a:cubicBezTo>
                  <a:cubicBezTo>
                    <a:pt x="2344" y="1660"/>
                    <a:pt x="2659" y="3392"/>
                    <a:pt x="1852" y="4882"/>
                  </a:cubicBezTo>
                  <a:cubicBezTo>
                    <a:pt x="1488" y="5552"/>
                    <a:pt x="961" y="6057"/>
                    <a:pt x="381" y="6354"/>
                  </a:cubicBezTo>
                  <a:lnTo>
                    <a:pt x="208" y="12264"/>
                  </a:lnTo>
                  <a:cubicBezTo>
                    <a:pt x="1113" y="12498"/>
                    <a:pt x="1949" y="13295"/>
                    <a:pt x="2328" y="14412"/>
                  </a:cubicBezTo>
                  <a:cubicBezTo>
                    <a:pt x="2872" y="16016"/>
                    <a:pt x="2271" y="17670"/>
                    <a:pt x="986" y="18107"/>
                  </a:cubicBezTo>
                  <a:cubicBezTo>
                    <a:pt x="775" y="18177"/>
                    <a:pt x="560" y="18211"/>
                    <a:pt x="344" y="18211"/>
                  </a:cubicBezTo>
                  <a:cubicBezTo>
                    <a:pt x="241" y="18211"/>
                    <a:pt x="137" y="18203"/>
                    <a:pt x="34" y="18188"/>
                  </a:cubicBezTo>
                  <a:lnTo>
                    <a:pt x="1" y="19338"/>
                  </a:lnTo>
                  <a:cubicBezTo>
                    <a:pt x="3997" y="18324"/>
                    <a:pt x="7058" y="14591"/>
                    <a:pt x="7254" y="10007"/>
                  </a:cubicBezTo>
                  <a:cubicBezTo>
                    <a:pt x="7455" y="5323"/>
                    <a:pt x="4600" y="1263"/>
                    <a:pt x="56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4"/>
            <p:cNvSpPr/>
            <p:nvPr/>
          </p:nvSpPr>
          <p:spPr>
            <a:xfrm>
              <a:off x="1513900" y="2466300"/>
              <a:ext cx="157675" cy="156175"/>
            </a:xfrm>
            <a:custGeom>
              <a:avLst/>
              <a:gdLst/>
              <a:ahLst/>
              <a:cxnLst/>
              <a:rect l="l" t="t" r="r" b="b"/>
              <a:pathLst>
                <a:path w="6307" h="6247" extrusionOk="0">
                  <a:moveTo>
                    <a:pt x="3584" y="486"/>
                  </a:moveTo>
                  <a:cubicBezTo>
                    <a:pt x="3889" y="486"/>
                    <a:pt x="4188" y="557"/>
                    <a:pt x="4462" y="705"/>
                  </a:cubicBezTo>
                  <a:cubicBezTo>
                    <a:pt x="5530" y="1285"/>
                    <a:pt x="5814" y="2837"/>
                    <a:pt x="5091" y="4171"/>
                  </a:cubicBezTo>
                  <a:cubicBezTo>
                    <a:pt x="4553" y="5164"/>
                    <a:pt x="3612" y="5757"/>
                    <a:pt x="2724" y="5757"/>
                  </a:cubicBezTo>
                  <a:cubicBezTo>
                    <a:pt x="2418" y="5757"/>
                    <a:pt x="2119" y="5687"/>
                    <a:pt x="1844" y="5538"/>
                  </a:cubicBezTo>
                  <a:cubicBezTo>
                    <a:pt x="775" y="4958"/>
                    <a:pt x="494" y="3406"/>
                    <a:pt x="1217" y="2072"/>
                  </a:cubicBezTo>
                  <a:cubicBezTo>
                    <a:pt x="1755" y="1079"/>
                    <a:pt x="2696" y="486"/>
                    <a:pt x="3584" y="486"/>
                  </a:cubicBezTo>
                  <a:close/>
                  <a:moveTo>
                    <a:pt x="3663" y="1"/>
                  </a:moveTo>
                  <a:cubicBezTo>
                    <a:pt x="2611" y="1"/>
                    <a:pt x="1494" y="704"/>
                    <a:pt x="856" y="1880"/>
                  </a:cubicBezTo>
                  <a:cubicBezTo>
                    <a:pt x="0" y="3462"/>
                    <a:pt x="334" y="5302"/>
                    <a:pt x="1601" y="5988"/>
                  </a:cubicBezTo>
                  <a:cubicBezTo>
                    <a:pt x="1926" y="6163"/>
                    <a:pt x="2280" y="6247"/>
                    <a:pt x="2642" y="6247"/>
                  </a:cubicBezTo>
                  <a:cubicBezTo>
                    <a:pt x="3695" y="6247"/>
                    <a:pt x="4811" y="5543"/>
                    <a:pt x="5449" y="4366"/>
                  </a:cubicBezTo>
                  <a:cubicBezTo>
                    <a:pt x="6306" y="2784"/>
                    <a:pt x="5973" y="944"/>
                    <a:pt x="4704" y="260"/>
                  </a:cubicBezTo>
                  <a:cubicBezTo>
                    <a:pt x="4380" y="84"/>
                    <a:pt x="4025" y="1"/>
                    <a:pt x="3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4"/>
            <p:cNvSpPr/>
            <p:nvPr/>
          </p:nvSpPr>
          <p:spPr>
            <a:xfrm>
              <a:off x="1610625" y="2620225"/>
              <a:ext cx="163375" cy="125325"/>
            </a:xfrm>
            <a:custGeom>
              <a:avLst/>
              <a:gdLst/>
              <a:ahLst/>
              <a:cxnLst/>
              <a:rect l="l" t="t" r="r" b="b"/>
              <a:pathLst>
                <a:path w="6535" h="5013" extrusionOk="0">
                  <a:moveTo>
                    <a:pt x="3286" y="393"/>
                  </a:moveTo>
                  <a:cubicBezTo>
                    <a:pt x="3377" y="393"/>
                    <a:pt x="3469" y="397"/>
                    <a:pt x="3561" y="405"/>
                  </a:cubicBezTo>
                  <a:cubicBezTo>
                    <a:pt x="4994" y="526"/>
                    <a:pt x="6025" y="1564"/>
                    <a:pt x="5866" y="2725"/>
                  </a:cubicBezTo>
                  <a:cubicBezTo>
                    <a:pt x="5714" y="3812"/>
                    <a:pt x="4575" y="4619"/>
                    <a:pt x="3254" y="4619"/>
                  </a:cubicBezTo>
                  <a:cubicBezTo>
                    <a:pt x="3163" y="4619"/>
                    <a:pt x="3071" y="4615"/>
                    <a:pt x="2978" y="4608"/>
                  </a:cubicBezTo>
                  <a:cubicBezTo>
                    <a:pt x="1545" y="4486"/>
                    <a:pt x="513" y="3447"/>
                    <a:pt x="674" y="2287"/>
                  </a:cubicBezTo>
                  <a:cubicBezTo>
                    <a:pt x="825" y="1201"/>
                    <a:pt x="1965" y="393"/>
                    <a:pt x="3286" y="393"/>
                  </a:cubicBezTo>
                  <a:close/>
                  <a:moveTo>
                    <a:pt x="3290" y="0"/>
                  </a:moveTo>
                  <a:cubicBezTo>
                    <a:pt x="1726" y="0"/>
                    <a:pt x="372" y="958"/>
                    <a:pt x="193" y="2246"/>
                  </a:cubicBezTo>
                  <a:cubicBezTo>
                    <a:pt x="1" y="3621"/>
                    <a:pt x="1225" y="4852"/>
                    <a:pt x="2924" y="4998"/>
                  </a:cubicBezTo>
                  <a:cubicBezTo>
                    <a:pt x="3033" y="5008"/>
                    <a:pt x="3141" y="5012"/>
                    <a:pt x="3248" y="5012"/>
                  </a:cubicBezTo>
                  <a:cubicBezTo>
                    <a:pt x="4814" y="5012"/>
                    <a:pt x="6167" y="4054"/>
                    <a:pt x="6345" y="2767"/>
                  </a:cubicBezTo>
                  <a:cubicBezTo>
                    <a:pt x="6534" y="1391"/>
                    <a:pt x="5312" y="157"/>
                    <a:pt x="3614" y="14"/>
                  </a:cubicBezTo>
                  <a:cubicBezTo>
                    <a:pt x="3505" y="5"/>
                    <a:pt x="3397" y="0"/>
                    <a:pt x="32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4"/>
            <p:cNvSpPr/>
            <p:nvPr/>
          </p:nvSpPr>
          <p:spPr>
            <a:xfrm>
              <a:off x="1525100" y="2753775"/>
              <a:ext cx="149200" cy="157700"/>
            </a:xfrm>
            <a:custGeom>
              <a:avLst/>
              <a:gdLst/>
              <a:ahLst/>
              <a:cxnLst/>
              <a:rect l="l" t="t" r="r" b="b"/>
              <a:pathLst>
                <a:path w="5968" h="6308" extrusionOk="0">
                  <a:moveTo>
                    <a:pt x="2681" y="495"/>
                  </a:moveTo>
                  <a:cubicBezTo>
                    <a:pt x="3639" y="495"/>
                    <a:pt x="4614" y="1274"/>
                    <a:pt x="5035" y="2436"/>
                  </a:cubicBezTo>
                  <a:cubicBezTo>
                    <a:pt x="5530" y="3806"/>
                    <a:pt x="5095" y="5249"/>
                    <a:pt x="4037" y="5689"/>
                  </a:cubicBezTo>
                  <a:cubicBezTo>
                    <a:pt x="3828" y="5775"/>
                    <a:pt x="3610" y="5817"/>
                    <a:pt x="3389" y="5817"/>
                  </a:cubicBezTo>
                  <a:cubicBezTo>
                    <a:pt x="2461" y="5817"/>
                    <a:pt x="1497" y="5086"/>
                    <a:pt x="1055" y="3925"/>
                  </a:cubicBezTo>
                  <a:cubicBezTo>
                    <a:pt x="501" y="2472"/>
                    <a:pt x="1000" y="965"/>
                    <a:pt x="2141" y="583"/>
                  </a:cubicBezTo>
                  <a:cubicBezTo>
                    <a:pt x="2317" y="524"/>
                    <a:pt x="2499" y="495"/>
                    <a:pt x="2681" y="495"/>
                  </a:cubicBezTo>
                  <a:close/>
                  <a:moveTo>
                    <a:pt x="2591" y="1"/>
                  </a:moveTo>
                  <a:cubicBezTo>
                    <a:pt x="2379" y="1"/>
                    <a:pt x="2168" y="33"/>
                    <a:pt x="1962" y="100"/>
                  </a:cubicBezTo>
                  <a:cubicBezTo>
                    <a:pt x="600" y="545"/>
                    <a:pt x="0" y="2340"/>
                    <a:pt x="663" y="4073"/>
                  </a:cubicBezTo>
                  <a:cubicBezTo>
                    <a:pt x="1190" y="5448"/>
                    <a:pt x="2331" y="6308"/>
                    <a:pt x="3430" y="6308"/>
                  </a:cubicBezTo>
                  <a:cubicBezTo>
                    <a:pt x="3696" y="6308"/>
                    <a:pt x="3960" y="6257"/>
                    <a:pt x="4212" y="6151"/>
                  </a:cubicBezTo>
                  <a:cubicBezTo>
                    <a:pt x="5457" y="5627"/>
                    <a:pt x="5967" y="3922"/>
                    <a:pt x="5383" y="2308"/>
                  </a:cubicBezTo>
                  <a:cubicBezTo>
                    <a:pt x="4886" y="930"/>
                    <a:pt x="3730" y="1"/>
                    <a:pt x="2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4"/>
            <p:cNvSpPr/>
            <p:nvPr/>
          </p:nvSpPr>
          <p:spPr>
            <a:xfrm>
              <a:off x="1307300" y="2443225"/>
              <a:ext cx="213100" cy="491175"/>
            </a:xfrm>
            <a:custGeom>
              <a:avLst/>
              <a:gdLst/>
              <a:ahLst/>
              <a:cxnLst/>
              <a:rect l="l" t="t" r="r" b="b"/>
              <a:pathLst>
                <a:path w="8524" h="19647" extrusionOk="0">
                  <a:moveTo>
                    <a:pt x="4349" y="3742"/>
                  </a:moveTo>
                  <a:cubicBezTo>
                    <a:pt x="5104" y="3742"/>
                    <a:pt x="5923" y="4050"/>
                    <a:pt x="6599" y="4656"/>
                  </a:cubicBezTo>
                  <a:cubicBezTo>
                    <a:pt x="7861" y="5787"/>
                    <a:pt x="8150" y="7522"/>
                    <a:pt x="7244" y="8534"/>
                  </a:cubicBezTo>
                  <a:cubicBezTo>
                    <a:pt x="6824" y="9002"/>
                    <a:pt x="6221" y="9233"/>
                    <a:pt x="5569" y="9233"/>
                  </a:cubicBezTo>
                  <a:cubicBezTo>
                    <a:pt x="4815" y="9233"/>
                    <a:pt x="3995" y="8924"/>
                    <a:pt x="3318" y="8319"/>
                  </a:cubicBezTo>
                  <a:cubicBezTo>
                    <a:pt x="2056" y="7190"/>
                    <a:pt x="1768" y="5452"/>
                    <a:pt x="2674" y="4441"/>
                  </a:cubicBezTo>
                  <a:cubicBezTo>
                    <a:pt x="3094" y="3972"/>
                    <a:pt x="3697" y="3742"/>
                    <a:pt x="4349" y="3742"/>
                  </a:cubicBezTo>
                  <a:close/>
                  <a:moveTo>
                    <a:pt x="8523" y="1"/>
                  </a:moveTo>
                  <a:lnTo>
                    <a:pt x="8523" y="1"/>
                  </a:lnTo>
                  <a:cubicBezTo>
                    <a:pt x="4017" y="572"/>
                    <a:pt x="421" y="4553"/>
                    <a:pt x="206" y="9533"/>
                  </a:cubicBezTo>
                  <a:cubicBezTo>
                    <a:pt x="0" y="14357"/>
                    <a:pt x="3034" y="18522"/>
                    <a:pt x="7258" y="19647"/>
                  </a:cubicBezTo>
                  <a:lnTo>
                    <a:pt x="7644" y="13639"/>
                  </a:lnTo>
                  <a:lnTo>
                    <a:pt x="7644" y="13639"/>
                  </a:lnTo>
                  <a:cubicBezTo>
                    <a:pt x="7510" y="14160"/>
                    <a:pt x="7242" y="14678"/>
                    <a:pt x="6837" y="15132"/>
                  </a:cubicBezTo>
                  <a:cubicBezTo>
                    <a:pt x="6152" y="15904"/>
                    <a:pt x="5239" y="16315"/>
                    <a:pt x="4402" y="16315"/>
                  </a:cubicBezTo>
                  <a:cubicBezTo>
                    <a:pt x="3865" y="16315"/>
                    <a:pt x="3358" y="16146"/>
                    <a:pt x="2962" y="15793"/>
                  </a:cubicBezTo>
                  <a:cubicBezTo>
                    <a:pt x="1947" y="14891"/>
                    <a:pt x="2037" y="13132"/>
                    <a:pt x="3162" y="11866"/>
                  </a:cubicBezTo>
                  <a:cubicBezTo>
                    <a:pt x="3847" y="11095"/>
                    <a:pt x="4759" y="10684"/>
                    <a:pt x="5596" y="10684"/>
                  </a:cubicBezTo>
                  <a:cubicBezTo>
                    <a:pt x="6134" y="10684"/>
                    <a:pt x="6641" y="10854"/>
                    <a:pt x="7038" y="11207"/>
                  </a:cubicBezTo>
                  <a:cubicBezTo>
                    <a:pt x="7420" y="11544"/>
                    <a:pt x="7644" y="12002"/>
                    <a:pt x="7717" y="12511"/>
                  </a:cubicBezTo>
                  <a:lnTo>
                    <a:pt x="8523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4"/>
            <p:cNvSpPr/>
            <p:nvPr/>
          </p:nvSpPr>
          <p:spPr>
            <a:xfrm>
              <a:off x="1343575" y="2708275"/>
              <a:ext cx="168100" cy="146600"/>
            </a:xfrm>
            <a:custGeom>
              <a:avLst/>
              <a:gdLst/>
              <a:ahLst/>
              <a:cxnLst/>
              <a:rect l="l" t="t" r="r" b="b"/>
              <a:pathLst>
                <a:path w="6724" h="5864" extrusionOk="0">
                  <a:moveTo>
                    <a:pt x="3909" y="459"/>
                  </a:moveTo>
                  <a:cubicBezTo>
                    <a:pt x="4470" y="459"/>
                    <a:pt x="4992" y="653"/>
                    <a:pt x="5365" y="1050"/>
                  </a:cubicBezTo>
                  <a:cubicBezTo>
                    <a:pt x="6199" y="1936"/>
                    <a:pt x="5977" y="3498"/>
                    <a:pt x="4871" y="4538"/>
                  </a:cubicBezTo>
                  <a:cubicBezTo>
                    <a:pt x="4261" y="5112"/>
                    <a:pt x="3509" y="5406"/>
                    <a:pt x="2817" y="5406"/>
                  </a:cubicBezTo>
                  <a:cubicBezTo>
                    <a:pt x="2255" y="5406"/>
                    <a:pt x="1733" y="5212"/>
                    <a:pt x="1361" y="4815"/>
                  </a:cubicBezTo>
                  <a:cubicBezTo>
                    <a:pt x="526" y="3927"/>
                    <a:pt x="748" y="2367"/>
                    <a:pt x="1855" y="1327"/>
                  </a:cubicBezTo>
                  <a:cubicBezTo>
                    <a:pt x="2464" y="754"/>
                    <a:pt x="3217" y="459"/>
                    <a:pt x="3909" y="459"/>
                  </a:cubicBezTo>
                  <a:close/>
                  <a:moveTo>
                    <a:pt x="4008" y="0"/>
                  </a:moveTo>
                  <a:cubicBezTo>
                    <a:pt x="3188" y="0"/>
                    <a:pt x="2297" y="349"/>
                    <a:pt x="1574" y="1028"/>
                  </a:cubicBezTo>
                  <a:cubicBezTo>
                    <a:pt x="261" y="2259"/>
                    <a:pt x="1" y="4112"/>
                    <a:pt x="988" y="5163"/>
                  </a:cubicBezTo>
                  <a:cubicBezTo>
                    <a:pt x="1431" y="5633"/>
                    <a:pt x="2049" y="5864"/>
                    <a:pt x="2715" y="5864"/>
                  </a:cubicBezTo>
                  <a:cubicBezTo>
                    <a:pt x="3535" y="5864"/>
                    <a:pt x="4426" y="5514"/>
                    <a:pt x="5150" y="4835"/>
                  </a:cubicBezTo>
                  <a:cubicBezTo>
                    <a:pt x="6460" y="3602"/>
                    <a:pt x="6723" y="1751"/>
                    <a:pt x="5735" y="702"/>
                  </a:cubicBezTo>
                  <a:cubicBezTo>
                    <a:pt x="5293" y="231"/>
                    <a:pt x="4674" y="0"/>
                    <a:pt x="4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4"/>
            <p:cNvSpPr/>
            <p:nvPr/>
          </p:nvSpPr>
          <p:spPr>
            <a:xfrm>
              <a:off x="1339725" y="2535175"/>
              <a:ext cx="173400" cy="143200"/>
            </a:xfrm>
            <a:custGeom>
              <a:avLst/>
              <a:gdLst/>
              <a:ahLst/>
              <a:cxnLst/>
              <a:rect l="l" t="t" r="r" b="b"/>
              <a:pathLst>
                <a:path w="6936" h="5728" extrusionOk="0">
                  <a:moveTo>
                    <a:pt x="2929" y="447"/>
                  </a:moveTo>
                  <a:cubicBezTo>
                    <a:pt x="3546" y="447"/>
                    <a:pt x="4215" y="665"/>
                    <a:pt x="4799" y="1107"/>
                  </a:cubicBezTo>
                  <a:cubicBezTo>
                    <a:pt x="6008" y="2023"/>
                    <a:pt x="6392" y="3553"/>
                    <a:pt x="5659" y="4522"/>
                  </a:cubicBezTo>
                  <a:cubicBezTo>
                    <a:pt x="5278" y="5025"/>
                    <a:pt x="4670" y="5279"/>
                    <a:pt x="4005" y="5279"/>
                  </a:cubicBezTo>
                  <a:cubicBezTo>
                    <a:pt x="3387" y="5279"/>
                    <a:pt x="2720" y="5061"/>
                    <a:pt x="2137" y="4620"/>
                  </a:cubicBezTo>
                  <a:cubicBezTo>
                    <a:pt x="928" y="3704"/>
                    <a:pt x="543" y="2173"/>
                    <a:pt x="1277" y="1203"/>
                  </a:cubicBezTo>
                  <a:cubicBezTo>
                    <a:pt x="1657" y="700"/>
                    <a:pt x="2264" y="447"/>
                    <a:pt x="2929" y="447"/>
                  </a:cubicBezTo>
                  <a:close/>
                  <a:moveTo>
                    <a:pt x="2832" y="1"/>
                  </a:moveTo>
                  <a:cubicBezTo>
                    <a:pt x="2044" y="1"/>
                    <a:pt x="1324" y="302"/>
                    <a:pt x="872" y="898"/>
                  </a:cubicBezTo>
                  <a:cubicBezTo>
                    <a:pt x="0" y="2046"/>
                    <a:pt x="458" y="3858"/>
                    <a:pt x="1893" y="4945"/>
                  </a:cubicBezTo>
                  <a:cubicBezTo>
                    <a:pt x="2582" y="5468"/>
                    <a:pt x="3373" y="5727"/>
                    <a:pt x="4105" y="5727"/>
                  </a:cubicBezTo>
                  <a:cubicBezTo>
                    <a:pt x="4893" y="5727"/>
                    <a:pt x="5613" y="5426"/>
                    <a:pt x="6065" y="4830"/>
                  </a:cubicBezTo>
                  <a:cubicBezTo>
                    <a:pt x="6936" y="3682"/>
                    <a:pt x="6481" y="1868"/>
                    <a:pt x="5045" y="783"/>
                  </a:cubicBezTo>
                  <a:cubicBezTo>
                    <a:pt x="4355" y="260"/>
                    <a:pt x="3564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4"/>
            <p:cNvSpPr/>
            <p:nvPr/>
          </p:nvSpPr>
          <p:spPr>
            <a:xfrm>
              <a:off x="1681025" y="2748975"/>
              <a:ext cx="81900" cy="97175"/>
            </a:xfrm>
            <a:custGeom>
              <a:avLst/>
              <a:gdLst/>
              <a:ahLst/>
              <a:cxnLst/>
              <a:rect l="l" t="t" r="r" b="b"/>
              <a:pathLst>
                <a:path w="3276" h="3887" extrusionOk="0">
                  <a:moveTo>
                    <a:pt x="1485" y="0"/>
                  </a:moveTo>
                  <a:lnTo>
                    <a:pt x="1" y="3091"/>
                  </a:lnTo>
                  <a:lnTo>
                    <a:pt x="1451" y="3887"/>
                  </a:lnTo>
                  <a:lnTo>
                    <a:pt x="3276" y="984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4"/>
            <p:cNvSpPr/>
            <p:nvPr/>
          </p:nvSpPr>
          <p:spPr>
            <a:xfrm>
              <a:off x="1691475" y="2762000"/>
              <a:ext cx="59175" cy="71475"/>
            </a:xfrm>
            <a:custGeom>
              <a:avLst/>
              <a:gdLst/>
              <a:ahLst/>
              <a:cxnLst/>
              <a:rect l="l" t="t" r="r" b="b"/>
              <a:pathLst>
                <a:path w="2367" h="2859" extrusionOk="0">
                  <a:moveTo>
                    <a:pt x="1180" y="0"/>
                  </a:moveTo>
                  <a:lnTo>
                    <a:pt x="1" y="2283"/>
                  </a:lnTo>
                  <a:lnTo>
                    <a:pt x="1053" y="2859"/>
                  </a:lnTo>
                  <a:lnTo>
                    <a:pt x="2367" y="694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4"/>
            <p:cNvSpPr/>
            <p:nvPr/>
          </p:nvSpPr>
          <p:spPr>
            <a:xfrm>
              <a:off x="1911975" y="2445300"/>
              <a:ext cx="30625" cy="42175"/>
            </a:xfrm>
            <a:custGeom>
              <a:avLst/>
              <a:gdLst/>
              <a:ahLst/>
              <a:cxnLst/>
              <a:rect l="l" t="t" r="r" b="b"/>
              <a:pathLst>
                <a:path w="1225" h="1687" extrusionOk="0">
                  <a:moveTo>
                    <a:pt x="236" y="1"/>
                  </a:moveTo>
                  <a:lnTo>
                    <a:pt x="0" y="164"/>
                  </a:lnTo>
                  <a:lnTo>
                    <a:pt x="924" y="1687"/>
                  </a:lnTo>
                  <a:lnTo>
                    <a:pt x="1224" y="144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4"/>
            <p:cNvSpPr/>
            <p:nvPr/>
          </p:nvSpPr>
          <p:spPr>
            <a:xfrm>
              <a:off x="1868300" y="2479075"/>
              <a:ext cx="38750" cy="39250"/>
            </a:xfrm>
            <a:custGeom>
              <a:avLst/>
              <a:gdLst/>
              <a:ahLst/>
              <a:cxnLst/>
              <a:rect l="l" t="t" r="r" b="b"/>
              <a:pathLst>
                <a:path w="1550" h="1570" extrusionOk="0">
                  <a:moveTo>
                    <a:pt x="218" y="1"/>
                  </a:moveTo>
                  <a:lnTo>
                    <a:pt x="1" y="207"/>
                  </a:lnTo>
                  <a:lnTo>
                    <a:pt x="1321" y="1570"/>
                  </a:lnTo>
                  <a:lnTo>
                    <a:pt x="1550" y="1281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4"/>
            <p:cNvSpPr/>
            <p:nvPr/>
          </p:nvSpPr>
          <p:spPr>
            <a:xfrm>
              <a:off x="1843550" y="2525925"/>
              <a:ext cx="41400" cy="31750"/>
            </a:xfrm>
            <a:custGeom>
              <a:avLst/>
              <a:gdLst/>
              <a:ahLst/>
              <a:cxnLst/>
              <a:rect l="l" t="t" r="r" b="b"/>
              <a:pathLst>
                <a:path w="1656" h="1270" extrusionOk="0">
                  <a:moveTo>
                    <a:pt x="106" y="1"/>
                  </a:moveTo>
                  <a:lnTo>
                    <a:pt x="0" y="440"/>
                  </a:lnTo>
                  <a:lnTo>
                    <a:pt x="1459" y="1269"/>
                  </a:lnTo>
                  <a:lnTo>
                    <a:pt x="1655" y="969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4"/>
            <p:cNvSpPr/>
            <p:nvPr/>
          </p:nvSpPr>
          <p:spPr>
            <a:xfrm>
              <a:off x="1827225" y="2569050"/>
              <a:ext cx="36000" cy="34075"/>
            </a:xfrm>
            <a:custGeom>
              <a:avLst/>
              <a:gdLst/>
              <a:ahLst/>
              <a:cxnLst/>
              <a:rect l="l" t="t" r="r" b="b"/>
              <a:pathLst>
                <a:path w="1440" h="1363" extrusionOk="0">
                  <a:moveTo>
                    <a:pt x="82" y="1"/>
                  </a:moveTo>
                  <a:lnTo>
                    <a:pt x="0" y="326"/>
                  </a:lnTo>
                  <a:lnTo>
                    <a:pt x="1296" y="1362"/>
                  </a:lnTo>
                  <a:lnTo>
                    <a:pt x="1439" y="105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4"/>
            <p:cNvSpPr/>
            <p:nvPr/>
          </p:nvSpPr>
          <p:spPr>
            <a:xfrm>
              <a:off x="1813700" y="2614900"/>
              <a:ext cx="36450" cy="25950"/>
            </a:xfrm>
            <a:custGeom>
              <a:avLst/>
              <a:gdLst/>
              <a:ahLst/>
              <a:cxnLst/>
              <a:rect l="l" t="t" r="r" b="b"/>
              <a:pathLst>
                <a:path w="1458" h="1038" extrusionOk="0">
                  <a:moveTo>
                    <a:pt x="49" y="1"/>
                  </a:moveTo>
                  <a:lnTo>
                    <a:pt x="0" y="285"/>
                  </a:lnTo>
                  <a:lnTo>
                    <a:pt x="1345" y="1037"/>
                  </a:lnTo>
                  <a:lnTo>
                    <a:pt x="1458" y="722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4"/>
            <p:cNvSpPr/>
            <p:nvPr/>
          </p:nvSpPr>
          <p:spPr>
            <a:xfrm>
              <a:off x="1799175" y="2649650"/>
              <a:ext cx="33725" cy="35600"/>
            </a:xfrm>
            <a:custGeom>
              <a:avLst/>
              <a:gdLst/>
              <a:ahLst/>
              <a:cxnLst/>
              <a:rect l="l" t="t" r="r" b="b"/>
              <a:pathLst>
                <a:path w="1349" h="1424" extrusionOk="0">
                  <a:moveTo>
                    <a:pt x="57" y="1"/>
                  </a:moveTo>
                  <a:lnTo>
                    <a:pt x="0" y="210"/>
                  </a:lnTo>
                  <a:lnTo>
                    <a:pt x="1194" y="1424"/>
                  </a:lnTo>
                  <a:lnTo>
                    <a:pt x="1349" y="114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4"/>
            <p:cNvSpPr/>
            <p:nvPr/>
          </p:nvSpPr>
          <p:spPr>
            <a:xfrm>
              <a:off x="1605700" y="2585025"/>
              <a:ext cx="33875" cy="181525"/>
            </a:xfrm>
            <a:custGeom>
              <a:avLst/>
              <a:gdLst/>
              <a:ahLst/>
              <a:cxnLst/>
              <a:rect l="l" t="t" r="r" b="b"/>
              <a:pathLst>
                <a:path w="1355" h="7261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1024" y="445"/>
                    <a:pt x="613" y="790"/>
                    <a:pt x="173" y="1017"/>
                  </a:cubicBezTo>
                  <a:lnTo>
                    <a:pt x="0" y="6927"/>
                  </a:lnTo>
                  <a:cubicBezTo>
                    <a:pt x="259" y="6995"/>
                    <a:pt x="511" y="7108"/>
                    <a:pt x="749" y="7261"/>
                  </a:cubicBezTo>
                  <a:lnTo>
                    <a:pt x="912" y="5303"/>
                  </a:lnTo>
                  <a:cubicBezTo>
                    <a:pt x="653" y="4975"/>
                    <a:pt x="490" y="4588"/>
                    <a:pt x="463" y="4167"/>
                  </a:cubicBezTo>
                  <a:cubicBezTo>
                    <a:pt x="423" y="3539"/>
                    <a:pt x="684" y="2949"/>
                    <a:pt x="1147" y="2493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4"/>
            <p:cNvSpPr/>
            <p:nvPr/>
          </p:nvSpPr>
          <p:spPr>
            <a:xfrm>
              <a:off x="1600500" y="2906300"/>
              <a:ext cx="12300" cy="28750"/>
            </a:xfrm>
            <a:custGeom>
              <a:avLst/>
              <a:gdLst/>
              <a:ahLst/>
              <a:cxnLst/>
              <a:rect l="l" t="t" r="r" b="b"/>
              <a:pathLst>
                <a:path w="492" h="1150" extrusionOk="0">
                  <a:moveTo>
                    <a:pt x="34" y="0"/>
                  </a:moveTo>
                  <a:lnTo>
                    <a:pt x="1" y="1150"/>
                  </a:lnTo>
                  <a:cubicBezTo>
                    <a:pt x="138" y="1115"/>
                    <a:pt x="273" y="1077"/>
                    <a:pt x="409" y="1035"/>
                  </a:cubicBezTo>
                  <a:lnTo>
                    <a:pt x="492" y="17"/>
                  </a:lnTo>
                  <a:lnTo>
                    <a:pt x="492" y="17"/>
                  </a:lnTo>
                  <a:cubicBezTo>
                    <a:pt x="441" y="21"/>
                    <a:pt x="390" y="23"/>
                    <a:pt x="339" y="23"/>
                  </a:cubicBezTo>
                  <a:cubicBezTo>
                    <a:pt x="237" y="23"/>
                    <a:pt x="136" y="15"/>
                    <a:pt x="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4"/>
            <p:cNvSpPr/>
            <p:nvPr/>
          </p:nvSpPr>
          <p:spPr>
            <a:xfrm>
              <a:off x="1614100" y="2453200"/>
              <a:ext cx="35350" cy="40075"/>
            </a:xfrm>
            <a:custGeom>
              <a:avLst/>
              <a:gdLst/>
              <a:ahLst/>
              <a:cxnLst/>
              <a:rect l="l" t="t" r="r" b="b"/>
              <a:pathLst>
                <a:path w="1414" h="1603" extrusionOk="0">
                  <a:moveTo>
                    <a:pt x="22" y="1"/>
                  </a:moveTo>
                  <a:lnTo>
                    <a:pt x="1" y="742"/>
                  </a:lnTo>
                  <a:cubicBezTo>
                    <a:pt x="210" y="780"/>
                    <a:pt x="416" y="846"/>
                    <a:pt x="606" y="950"/>
                  </a:cubicBezTo>
                  <a:cubicBezTo>
                    <a:pt x="900" y="1109"/>
                    <a:pt x="1140" y="1332"/>
                    <a:pt x="1322" y="1603"/>
                  </a:cubicBezTo>
                  <a:lnTo>
                    <a:pt x="1414" y="506"/>
                  </a:lnTo>
                  <a:cubicBezTo>
                    <a:pt x="1263" y="429"/>
                    <a:pt x="1110" y="357"/>
                    <a:pt x="955" y="29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4"/>
            <p:cNvSpPr/>
            <p:nvPr/>
          </p:nvSpPr>
          <p:spPr>
            <a:xfrm>
              <a:off x="1306600" y="2583325"/>
              <a:ext cx="473825" cy="358550"/>
            </a:xfrm>
            <a:custGeom>
              <a:avLst/>
              <a:gdLst/>
              <a:ahLst/>
              <a:cxnLst/>
              <a:rect l="l" t="t" r="r" b="b"/>
              <a:pathLst>
                <a:path w="18953" h="14342" extrusionOk="0">
                  <a:moveTo>
                    <a:pt x="1176" y="1"/>
                  </a:moveTo>
                  <a:cubicBezTo>
                    <a:pt x="631" y="1195"/>
                    <a:pt x="299" y="2520"/>
                    <a:pt x="239" y="3929"/>
                  </a:cubicBezTo>
                  <a:cubicBezTo>
                    <a:pt x="1" y="9452"/>
                    <a:pt x="4012" y="14112"/>
                    <a:pt x="9196" y="14333"/>
                  </a:cubicBezTo>
                  <a:cubicBezTo>
                    <a:pt x="9324" y="14339"/>
                    <a:pt x="9452" y="14342"/>
                    <a:pt x="9579" y="14342"/>
                  </a:cubicBezTo>
                  <a:cubicBezTo>
                    <a:pt x="14363" y="14342"/>
                    <a:pt x="18390" y="10502"/>
                    <a:pt x="18953" y="5474"/>
                  </a:cubicBezTo>
                  <a:lnTo>
                    <a:pt x="18953" y="5474"/>
                  </a:lnTo>
                  <a:cubicBezTo>
                    <a:pt x="18121" y="6274"/>
                    <a:pt x="17151" y="6955"/>
                    <a:pt x="16051" y="7472"/>
                  </a:cubicBezTo>
                  <a:cubicBezTo>
                    <a:pt x="15268" y="7840"/>
                    <a:pt x="14464" y="8102"/>
                    <a:pt x="13655" y="8270"/>
                  </a:cubicBezTo>
                  <a:cubicBezTo>
                    <a:pt x="13828" y="8530"/>
                    <a:pt x="13976" y="8822"/>
                    <a:pt x="14084" y="9143"/>
                  </a:cubicBezTo>
                  <a:cubicBezTo>
                    <a:pt x="14628" y="10747"/>
                    <a:pt x="14027" y="12401"/>
                    <a:pt x="12742" y="12838"/>
                  </a:cubicBezTo>
                  <a:cubicBezTo>
                    <a:pt x="12529" y="12910"/>
                    <a:pt x="12312" y="12944"/>
                    <a:pt x="12094" y="12944"/>
                  </a:cubicBezTo>
                  <a:cubicBezTo>
                    <a:pt x="10992" y="12944"/>
                    <a:pt x="9882" y="12063"/>
                    <a:pt x="9428" y="10722"/>
                  </a:cubicBezTo>
                  <a:cubicBezTo>
                    <a:pt x="9137" y="9863"/>
                    <a:pt x="9174" y="8990"/>
                    <a:pt x="9469" y="8295"/>
                  </a:cubicBezTo>
                  <a:cubicBezTo>
                    <a:pt x="8874" y="8179"/>
                    <a:pt x="8292" y="8013"/>
                    <a:pt x="7727" y="7799"/>
                  </a:cubicBezTo>
                  <a:cubicBezTo>
                    <a:pt x="7621" y="8395"/>
                    <a:pt x="7335" y="9002"/>
                    <a:pt x="6869" y="9526"/>
                  </a:cubicBezTo>
                  <a:cubicBezTo>
                    <a:pt x="6184" y="10298"/>
                    <a:pt x="5272" y="10709"/>
                    <a:pt x="4435" y="10709"/>
                  </a:cubicBezTo>
                  <a:cubicBezTo>
                    <a:pt x="3897" y="10709"/>
                    <a:pt x="3390" y="10540"/>
                    <a:pt x="2993" y="10186"/>
                  </a:cubicBezTo>
                  <a:cubicBezTo>
                    <a:pt x="1979" y="9286"/>
                    <a:pt x="2068" y="7527"/>
                    <a:pt x="3193" y="6261"/>
                  </a:cubicBezTo>
                  <a:cubicBezTo>
                    <a:pt x="3471" y="5948"/>
                    <a:pt x="3786" y="5696"/>
                    <a:pt x="4119" y="5504"/>
                  </a:cubicBezTo>
                  <a:cubicBezTo>
                    <a:pt x="3255" y="4659"/>
                    <a:pt x="2525" y="3650"/>
                    <a:pt x="1982" y="2496"/>
                  </a:cubicBezTo>
                  <a:cubicBezTo>
                    <a:pt x="1601" y="1684"/>
                    <a:pt x="1335" y="846"/>
                    <a:pt x="117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4"/>
            <p:cNvSpPr/>
            <p:nvPr/>
          </p:nvSpPr>
          <p:spPr>
            <a:xfrm>
              <a:off x="1864475" y="2432750"/>
              <a:ext cx="159000" cy="115675"/>
            </a:xfrm>
            <a:custGeom>
              <a:avLst/>
              <a:gdLst/>
              <a:ahLst/>
              <a:cxnLst/>
              <a:rect l="l" t="t" r="r" b="b"/>
              <a:pathLst>
                <a:path w="6360" h="4627" extrusionOk="0">
                  <a:moveTo>
                    <a:pt x="3936" y="0"/>
                  </a:moveTo>
                  <a:cubicBezTo>
                    <a:pt x="1963" y="282"/>
                    <a:pt x="804" y="1068"/>
                    <a:pt x="1" y="2172"/>
                  </a:cubicBezTo>
                  <a:lnTo>
                    <a:pt x="1153" y="4627"/>
                  </a:lnTo>
                  <a:cubicBezTo>
                    <a:pt x="2277" y="2480"/>
                    <a:pt x="3506" y="1623"/>
                    <a:pt x="5520" y="1623"/>
                  </a:cubicBezTo>
                  <a:cubicBezTo>
                    <a:pt x="5785" y="1623"/>
                    <a:pt x="6065" y="1638"/>
                    <a:pt x="6360" y="1666"/>
                  </a:cubicBezTo>
                  <a:lnTo>
                    <a:pt x="5000" y="81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4"/>
            <p:cNvSpPr/>
            <p:nvPr/>
          </p:nvSpPr>
          <p:spPr>
            <a:xfrm>
              <a:off x="1956125" y="2444225"/>
              <a:ext cx="25800" cy="20425"/>
            </a:xfrm>
            <a:custGeom>
              <a:avLst/>
              <a:gdLst/>
              <a:ahLst/>
              <a:cxnLst/>
              <a:rect l="l" t="t" r="r" b="b"/>
              <a:pathLst>
                <a:path w="1032" h="817" extrusionOk="0">
                  <a:moveTo>
                    <a:pt x="206" y="1"/>
                  </a:moveTo>
                  <a:lnTo>
                    <a:pt x="1" y="5"/>
                  </a:lnTo>
                  <a:lnTo>
                    <a:pt x="208" y="817"/>
                  </a:lnTo>
                  <a:lnTo>
                    <a:pt x="1032" y="706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7" name="Google Shape;1547;p54"/>
          <p:cNvGrpSpPr/>
          <p:nvPr/>
        </p:nvGrpSpPr>
        <p:grpSpPr>
          <a:xfrm>
            <a:off x="711725" y="1238775"/>
            <a:ext cx="501425" cy="413700"/>
            <a:chOff x="711725" y="1238775"/>
            <a:chExt cx="501425" cy="413700"/>
          </a:xfrm>
        </p:grpSpPr>
        <p:sp>
          <p:nvSpPr>
            <p:cNvPr id="1548" name="Google Shape;1548;p54"/>
            <p:cNvSpPr/>
            <p:nvPr/>
          </p:nvSpPr>
          <p:spPr>
            <a:xfrm>
              <a:off x="1072850" y="1380575"/>
              <a:ext cx="132825" cy="206575"/>
            </a:xfrm>
            <a:custGeom>
              <a:avLst/>
              <a:gdLst/>
              <a:ahLst/>
              <a:cxnLst/>
              <a:rect l="l" t="t" r="r" b="b"/>
              <a:pathLst>
                <a:path w="5313" h="8263" extrusionOk="0">
                  <a:moveTo>
                    <a:pt x="225" y="0"/>
                  </a:moveTo>
                  <a:lnTo>
                    <a:pt x="0" y="408"/>
                  </a:lnTo>
                  <a:lnTo>
                    <a:pt x="3957" y="8263"/>
                  </a:lnTo>
                  <a:lnTo>
                    <a:pt x="5313" y="7078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4"/>
            <p:cNvSpPr/>
            <p:nvPr/>
          </p:nvSpPr>
          <p:spPr>
            <a:xfrm>
              <a:off x="1040125" y="1376100"/>
              <a:ext cx="38900" cy="27400"/>
            </a:xfrm>
            <a:custGeom>
              <a:avLst/>
              <a:gdLst/>
              <a:ahLst/>
              <a:cxnLst/>
              <a:rect l="l" t="t" r="r" b="b"/>
              <a:pathLst>
                <a:path w="1556" h="1096" extrusionOk="0">
                  <a:moveTo>
                    <a:pt x="174" y="0"/>
                  </a:moveTo>
                  <a:lnTo>
                    <a:pt x="1" y="1095"/>
                  </a:lnTo>
                  <a:lnTo>
                    <a:pt x="1494" y="717"/>
                  </a:lnTo>
                  <a:lnTo>
                    <a:pt x="1555" y="20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4"/>
            <p:cNvSpPr/>
            <p:nvPr/>
          </p:nvSpPr>
          <p:spPr>
            <a:xfrm>
              <a:off x="786975" y="1246425"/>
              <a:ext cx="147250" cy="34200"/>
            </a:xfrm>
            <a:custGeom>
              <a:avLst/>
              <a:gdLst/>
              <a:ahLst/>
              <a:cxnLst/>
              <a:rect l="l" t="t" r="r" b="b"/>
              <a:pathLst>
                <a:path w="5890" h="1368" extrusionOk="0">
                  <a:moveTo>
                    <a:pt x="1371" y="1"/>
                  </a:moveTo>
                  <a:lnTo>
                    <a:pt x="0" y="1368"/>
                  </a:lnTo>
                  <a:lnTo>
                    <a:pt x="5673" y="931"/>
                  </a:lnTo>
                  <a:lnTo>
                    <a:pt x="5889" y="676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4"/>
            <p:cNvSpPr/>
            <p:nvPr/>
          </p:nvSpPr>
          <p:spPr>
            <a:xfrm>
              <a:off x="921950" y="1263325"/>
              <a:ext cx="39075" cy="39775"/>
            </a:xfrm>
            <a:custGeom>
              <a:avLst/>
              <a:gdLst/>
              <a:ahLst/>
              <a:cxnLst/>
              <a:rect l="l" t="t" r="r" b="b"/>
              <a:pathLst>
                <a:path w="1563" h="1591" extrusionOk="0">
                  <a:moveTo>
                    <a:pt x="490" y="0"/>
                  </a:moveTo>
                  <a:lnTo>
                    <a:pt x="1" y="231"/>
                  </a:lnTo>
                  <a:lnTo>
                    <a:pt x="462" y="1591"/>
                  </a:lnTo>
                  <a:lnTo>
                    <a:pt x="1563" y="1057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4"/>
            <p:cNvSpPr/>
            <p:nvPr/>
          </p:nvSpPr>
          <p:spPr>
            <a:xfrm>
              <a:off x="718400" y="1239950"/>
              <a:ext cx="494750" cy="410675"/>
            </a:xfrm>
            <a:custGeom>
              <a:avLst/>
              <a:gdLst/>
              <a:ahLst/>
              <a:cxnLst/>
              <a:rect l="l" t="t" r="r" b="b"/>
              <a:pathLst>
                <a:path w="19790" h="16427" extrusionOk="0">
                  <a:moveTo>
                    <a:pt x="4289" y="1"/>
                  </a:moveTo>
                  <a:lnTo>
                    <a:pt x="0" y="5574"/>
                  </a:lnTo>
                  <a:lnTo>
                    <a:pt x="7343" y="9207"/>
                  </a:lnTo>
                  <a:lnTo>
                    <a:pt x="10456" y="6745"/>
                  </a:lnTo>
                  <a:lnTo>
                    <a:pt x="12764" y="8667"/>
                  </a:lnTo>
                  <a:lnTo>
                    <a:pt x="10843" y="11945"/>
                  </a:lnTo>
                  <a:lnTo>
                    <a:pt x="16124" y="16426"/>
                  </a:lnTo>
                  <a:lnTo>
                    <a:pt x="19790" y="12597"/>
                  </a:lnTo>
                  <a:cubicBezTo>
                    <a:pt x="13757" y="8079"/>
                    <a:pt x="10147" y="5209"/>
                    <a:pt x="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4"/>
            <p:cNvSpPr/>
            <p:nvPr/>
          </p:nvSpPr>
          <p:spPr>
            <a:xfrm>
              <a:off x="950700" y="1375925"/>
              <a:ext cx="121525" cy="98250"/>
            </a:xfrm>
            <a:custGeom>
              <a:avLst/>
              <a:gdLst/>
              <a:ahLst/>
              <a:cxnLst/>
              <a:rect l="l" t="t" r="r" b="b"/>
              <a:pathLst>
                <a:path w="4861" h="3930" extrusionOk="0">
                  <a:moveTo>
                    <a:pt x="962" y="0"/>
                  </a:moveTo>
                  <a:lnTo>
                    <a:pt x="0" y="1162"/>
                  </a:lnTo>
                  <a:lnTo>
                    <a:pt x="4115" y="3930"/>
                  </a:lnTo>
                  <a:lnTo>
                    <a:pt x="4860" y="3212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4"/>
            <p:cNvSpPr/>
            <p:nvPr/>
          </p:nvSpPr>
          <p:spPr>
            <a:xfrm>
              <a:off x="711725" y="1238775"/>
              <a:ext cx="273700" cy="232325"/>
            </a:xfrm>
            <a:custGeom>
              <a:avLst/>
              <a:gdLst/>
              <a:ahLst/>
              <a:cxnLst/>
              <a:rect l="l" t="t" r="r" b="b"/>
              <a:pathLst>
                <a:path w="10948" h="9293" extrusionOk="0">
                  <a:moveTo>
                    <a:pt x="4290" y="0"/>
                  </a:moveTo>
                  <a:lnTo>
                    <a:pt x="1" y="5573"/>
                  </a:lnTo>
                  <a:lnTo>
                    <a:pt x="7519" y="9292"/>
                  </a:lnTo>
                  <a:lnTo>
                    <a:pt x="10948" y="5847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4"/>
            <p:cNvSpPr/>
            <p:nvPr/>
          </p:nvSpPr>
          <p:spPr>
            <a:xfrm>
              <a:off x="712850" y="1379825"/>
              <a:ext cx="304800" cy="91100"/>
            </a:xfrm>
            <a:custGeom>
              <a:avLst/>
              <a:gdLst/>
              <a:ahLst/>
              <a:cxnLst/>
              <a:rect l="l" t="t" r="r" b="b"/>
              <a:pathLst>
                <a:path w="12192" h="3644" extrusionOk="0">
                  <a:moveTo>
                    <a:pt x="0" y="0"/>
                  </a:moveTo>
                  <a:lnTo>
                    <a:pt x="7500" y="3643"/>
                  </a:lnTo>
                  <a:lnTo>
                    <a:pt x="10154" y="916"/>
                  </a:lnTo>
                  <a:lnTo>
                    <a:pt x="11189" y="1739"/>
                  </a:lnTo>
                  <a:lnTo>
                    <a:pt x="12191" y="1297"/>
                  </a:lnTo>
                  <a:lnTo>
                    <a:pt x="10891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4"/>
            <p:cNvSpPr/>
            <p:nvPr/>
          </p:nvSpPr>
          <p:spPr>
            <a:xfrm>
              <a:off x="747550" y="1276575"/>
              <a:ext cx="211550" cy="170900"/>
            </a:xfrm>
            <a:custGeom>
              <a:avLst/>
              <a:gdLst/>
              <a:ahLst/>
              <a:cxnLst/>
              <a:rect l="l" t="t" r="r" b="b"/>
              <a:pathLst>
                <a:path w="8462" h="6836" extrusionOk="0">
                  <a:moveTo>
                    <a:pt x="2891" y="0"/>
                  </a:moveTo>
                  <a:lnTo>
                    <a:pt x="1" y="3811"/>
                  </a:lnTo>
                  <a:lnTo>
                    <a:pt x="6091" y="6836"/>
                  </a:lnTo>
                  <a:lnTo>
                    <a:pt x="8461" y="4438"/>
                  </a:lnTo>
                  <a:lnTo>
                    <a:pt x="289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4"/>
            <p:cNvSpPr/>
            <p:nvPr/>
          </p:nvSpPr>
          <p:spPr>
            <a:xfrm>
              <a:off x="982800" y="1433700"/>
              <a:ext cx="225200" cy="218775"/>
            </a:xfrm>
            <a:custGeom>
              <a:avLst/>
              <a:gdLst/>
              <a:ahLst/>
              <a:cxnLst/>
              <a:rect l="l" t="t" r="r" b="b"/>
              <a:pathLst>
                <a:path w="9008" h="8751" extrusionOk="0">
                  <a:moveTo>
                    <a:pt x="2434" y="1"/>
                  </a:moveTo>
                  <a:lnTo>
                    <a:pt x="0" y="4151"/>
                  </a:lnTo>
                  <a:lnTo>
                    <a:pt x="5436" y="8750"/>
                  </a:lnTo>
                  <a:lnTo>
                    <a:pt x="9008" y="4941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4"/>
            <p:cNvSpPr/>
            <p:nvPr/>
          </p:nvSpPr>
          <p:spPr>
            <a:xfrm>
              <a:off x="982800" y="1537450"/>
              <a:ext cx="224975" cy="115025"/>
            </a:xfrm>
            <a:custGeom>
              <a:avLst/>
              <a:gdLst/>
              <a:ahLst/>
              <a:cxnLst/>
              <a:rect l="l" t="t" r="r" b="b"/>
              <a:pathLst>
                <a:path w="8999" h="4601" extrusionOk="0">
                  <a:moveTo>
                    <a:pt x="0" y="1"/>
                  </a:moveTo>
                  <a:lnTo>
                    <a:pt x="5436" y="4600"/>
                  </a:lnTo>
                  <a:lnTo>
                    <a:pt x="8999" y="7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4"/>
            <p:cNvSpPr/>
            <p:nvPr/>
          </p:nvSpPr>
          <p:spPr>
            <a:xfrm>
              <a:off x="1008600" y="1469750"/>
              <a:ext cx="175100" cy="158575"/>
            </a:xfrm>
            <a:custGeom>
              <a:avLst/>
              <a:gdLst/>
              <a:ahLst/>
              <a:cxnLst/>
              <a:rect l="l" t="t" r="r" b="b"/>
              <a:pathLst>
                <a:path w="7004" h="6343" extrusionOk="0">
                  <a:moveTo>
                    <a:pt x="1824" y="0"/>
                  </a:moveTo>
                  <a:lnTo>
                    <a:pt x="1" y="2440"/>
                  </a:lnTo>
                  <a:lnTo>
                    <a:pt x="4674" y="6342"/>
                  </a:lnTo>
                  <a:lnTo>
                    <a:pt x="7004" y="3828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4"/>
            <p:cNvSpPr/>
            <p:nvPr/>
          </p:nvSpPr>
          <p:spPr>
            <a:xfrm>
              <a:off x="754150" y="1282750"/>
              <a:ext cx="195275" cy="158325"/>
            </a:xfrm>
            <a:custGeom>
              <a:avLst/>
              <a:gdLst/>
              <a:ahLst/>
              <a:cxnLst/>
              <a:rect l="l" t="t" r="r" b="b"/>
              <a:pathLst>
                <a:path w="7811" h="6333" extrusionOk="0">
                  <a:moveTo>
                    <a:pt x="2656" y="1"/>
                  </a:moveTo>
                  <a:lnTo>
                    <a:pt x="0" y="3548"/>
                  </a:lnTo>
                  <a:lnTo>
                    <a:pt x="5642" y="6332"/>
                  </a:lnTo>
                  <a:lnTo>
                    <a:pt x="7811" y="4142"/>
                  </a:lnTo>
                  <a:lnTo>
                    <a:pt x="26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4"/>
            <p:cNvSpPr/>
            <p:nvPr/>
          </p:nvSpPr>
          <p:spPr>
            <a:xfrm>
              <a:off x="753475" y="1281600"/>
              <a:ext cx="144175" cy="88675"/>
            </a:xfrm>
            <a:custGeom>
              <a:avLst/>
              <a:gdLst/>
              <a:ahLst/>
              <a:cxnLst/>
              <a:rect l="l" t="t" r="r" b="b"/>
              <a:pathLst>
                <a:path w="5767" h="3547" extrusionOk="0">
                  <a:moveTo>
                    <a:pt x="2657" y="1"/>
                  </a:moveTo>
                  <a:lnTo>
                    <a:pt x="0" y="3547"/>
                  </a:lnTo>
                  <a:lnTo>
                    <a:pt x="5766" y="2549"/>
                  </a:lnTo>
                  <a:lnTo>
                    <a:pt x="265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4"/>
            <p:cNvSpPr/>
            <p:nvPr/>
          </p:nvSpPr>
          <p:spPr>
            <a:xfrm>
              <a:off x="1014225" y="1475075"/>
              <a:ext cx="160525" cy="145650"/>
            </a:xfrm>
            <a:custGeom>
              <a:avLst/>
              <a:gdLst/>
              <a:ahLst/>
              <a:cxnLst/>
              <a:rect l="l" t="t" r="r" b="b"/>
              <a:pathLst>
                <a:path w="6421" h="5826" extrusionOk="0">
                  <a:moveTo>
                    <a:pt x="1585" y="1"/>
                  </a:moveTo>
                  <a:lnTo>
                    <a:pt x="0" y="2162"/>
                  </a:lnTo>
                  <a:lnTo>
                    <a:pt x="4319" y="5826"/>
                  </a:lnTo>
                  <a:lnTo>
                    <a:pt x="6421" y="3557"/>
                  </a:lnTo>
                  <a:lnTo>
                    <a:pt x="15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4"/>
            <p:cNvSpPr/>
            <p:nvPr/>
          </p:nvSpPr>
          <p:spPr>
            <a:xfrm>
              <a:off x="1013850" y="1476300"/>
              <a:ext cx="110575" cy="54100"/>
            </a:xfrm>
            <a:custGeom>
              <a:avLst/>
              <a:gdLst/>
              <a:ahLst/>
              <a:cxnLst/>
              <a:rect l="l" t="t" r="r" b="b"/>
              <a:pathLst>
                <a:path w="4423" h="2164" extrusionOk="0">
                  <a:moveTo>
                    <a:pt x="1586" y="0"/>
                  </a:moveTo>
                  <a:lnTo>
                    <a:pt x="1" y="2164"/>
                  </a:lnTo>
                  <a:lnTo>
                    <a:pt x="4423" y="2040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4"/>
            <p:cNvSpPr/>
            <p:nvPr/>
          </p:nvSpPr>
          <p:spPr>
            <a:xfrm>
              <a:off x="788475" y="1347650"/>
              <a:ext cx="129750" cy="34725"/>
            </a:xfrm>
            <a:custGeom>
              <a:avLst/>
              <a:gdLst/>
              <a:ahLst/>
              <a:cxnLst/>
              <a:rect l="l" t="t" r="r" b="b"/>
              <a:pathLst>
                <a:path w="5190" h="1389" extrusionOk="0">
                  <a:moveTo>
                    <a:pt x="3772" y="0"/>
                  </a:moveTo>
                  <a:lnTo>
                    <a:pt x="460" y="566"/>
                  </a:lnTo>
                  <a:lnTo>
                    <a:pt x="0" y="1261"/>
                  </a:lnTo>
                  <a:lnTo>
                    <a:pt x="5189" y="1389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4"/>
            <p:cNvSpPr/>
            <p:nvPr/>
          </p:nvSpPr>
          <p:spPr>
            <a:xfrm>
              <a:off x="1031825" y="1527800"/>
              <a:ext cx="106000" cy="53625"/>
            </a:xfrm>
            <a:custGeom>
              <a:avLst/>
              <a:gdLst/>
              <a:ahLst/>
              <a:cxnLst/>
              <a:rect l="l" t="t" r="r" b="b"/>
              <a:pathLst>
                <a:path w="4240" h="2145" extrusionOk="0">
                  <a:moveTo>
                    <a:pt x="3326" y="0"/>
                  </a:moveTo>
                  <a:lnTo>
                    <a:pt x="1" y="112"/>
                  </a:lnTo>
                  <a:lnTo>
                    <a:pt x="2443" y="2145"/>
                  </a:lnTo>
                  <a:lnTo>
                    <a:pt x="4239" y="932"/>
                  </a:lnTo>
                  <a:lnTo>
                    <a:pt x="332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4"/>
            <p:cNvSpPr/>
            <p:nvPr/>
          </p:nvSpPr>
          <p:spPr>
            <a:xfrm>
              <a:off x="796200" y="1247150"/>
              <a:ext cx="16850" cy="17300"/>
            </a:xfrm>
            <a:custGeom>
              <a:avLst/>
              <a:gdLst/>
              <a:ahLst/>
              <a:cxnLst/>
              <a:rect l="l" t="t" r="r" b="b"/>
              <a:pathLst>
                <a:path w="674" h="692" extrusionOk="0">
                  <a:moveTo>
                    <a:pt x="332" y="0"/>
                  </a:moveTo>
                  <a:lnTo>
                    <a:pt x="0" y="428"/>
                  </a:lnTo>
                  <a:lnTo>
                    <a:pt x="340" y="692"/>
                  </a:lnTo>
                  <a:lnTo>
                    <a:pt x="673" y="264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4"/>
            <p:cNvSpPr/>
            <p:nvPr/>
          </p:nvSpPr>
          <p:spPr>
            <a:xfrm>
              <a:off x="1190225" y="1558925"/>
              <a:ext cx="17100" cy="17275"/>
            </a:xfrm>
            <a:custGeom>
              <a:avLst/>
              <a:gdLst/>
              <a:ahLst/>
              <a:cxnLst/>
              <a:rect l="l" t="t" r="r" b="b"/>
              <a:pathLst>
                <a:path w="684" h="691" extrusionOk="0">
                  <a:moveTo>
                    <a:pt x="368" y="1"/>
                  </a:moveTo>
                  <a:lnTo>
                    <a:pt x="1" y="397"/>
                  </a:lnTo>
                  <a:lnTo>
                    <a:pt x="315" y="691"/>
                  </a:lnTo>
                  <a:lnTo>
                    <a:pt x="683" y="294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8" name="Google Shape;1568;p54"/>
          <p:cNvSpPr/>
          <p:nvPr/>
        </p:nvSpPr>
        <p:spPr>
          <a:xfrm>
            <a:off x="7176375" y="28034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54"/>
          <p:cNvSpPr/>
          <p:nvPr/>
        </p:nvSpPr>
        <p:spPr>
          <a:xfrm>
            <a:off x="8093855" y="271326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54"/>
          <p:cNvSpPr/>
          <p:nvPr/>
        </p:nvSpPr>
        <p:spPr>
          <a:xfrm>
            <a:off x="7539550" y="44821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1" name="Google Shape;1571;p54"/>
          <p:cNvSpPr/>
          <p:nvPr/>
        </p:nvSpPr>
        <p:spPr>
          <a:xfrm>
            <a:off x="6038425" y="38337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54"/>
          <p:cNvSpPr/>
          <p:nvPr/>
        </p:nvSpPr>
        <p:spPr>
          <a:xfrm>
            <a:off x="1139575" y="22680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3" name="Google Shape;1573;p54"/>
          <p:cNvSpPr/>
          <p:nvPr/>
        </p:nvSpPr>
        <p:spPr>
          <a:xfrm>
            <a:off x="2156475" y="63780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54"/>
          <p:cNvSpPr/>
          <p:nvPr/>
        </p:nvSpPr>
        <p:spPr>
          <a:xfrm>
            <a:off x="7496630" y="17609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54"/>
          <p:cNvSpPr/>
          <p:nvPr/>
        </p:nvSpPr>
        <p:spPr>
          <a:xfrm>
            <a:off x="1994755" y="2260750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54"/>
          <p:cNvSpPr/>
          <p:nvPr/>
        </p:nvSpPr>
        <p:spPr>
          <a:xfrm>
            <a:off x="3084280" y="14294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54"/>
          <p:cNvSpPr/>
          <p:nvPr/>
        </p:nvSpPr>
        <p:spPr>
          <a:xfrm>
            <a:off x="1655805" y="45281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54"/>
          <p:cNvSpPr/>
          <p:nvPr/>
        </p:nvSpPr>
        <p:spPr>
          <a:xfrm>
            <a:off x="639142" y="20346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54"/>
          <p:cNvSpPr/>
          <p:nvPr/>
        </p:nvSpPr>
        <p:spPr>
          <a:xfrm>
            <a:off x="5118342" y="43077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54"/>
          <p:cNvSpPr/>
          <p:nvPr/>
        </p:nvSpPr>
        <p:spPr>
          <a:xfrm>
            <a:off x="6102942" y="266941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49807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Background 5"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55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55"/>
          <p:cNvSpPr/>
          <p:nvPr/>
        </p:nvSpPr>
        <p:spPr>
          <a:xfrm>
            <a:off x="8470275" y="16200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4" name="Google Shape;1584;p55"/>
          <p:cNvSpPr/>
          <p:nvPr/>
        </p:nvSpPr>
        <p:spPr>
          <a:xfrm>
            <a:off x="512105" y="17798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55"/>
          <p:cNvSpPr/>
          <p:nvPr/>
        </p:nvSpPr>
        <p:spPr>
          <a:xfrm>
            <a:off x="340525" y="23612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55"/>
          <p:cNvSpPr/>
          <p:nvPr/>
        </p:nvSpPr>
        <p:spPr>
          <a:xfrm>
            <a:off x="4842600" y="46490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55"/>
          <p:cNvSpPr/>
          <p:nvPr/>
        </p:nvSpPr>
        <p:spPr>
          <a:xfrm>
            <a:off x="3259230" y="460348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55"/>
          <p:cNvSpPr/>
          <p:nvPr/>
        </p:nvSpPr>
        <p:spPr>
          <a:xfrm>
            <a:off x="8535930" y="77006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3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_AND_TWO_COLUMNS_2_2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4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4"/>
          <p:cNvSpPr txBox="1">
            <a:spLocks noGrp="1"/>
          </p:cNvSpPr>
          <p:nvPr>
            <p:ph type="subTitle" idx="1"/>
          </p:nvPr>
        </p:nvSpPr>
        <p:spPr>
          <a:xfrm>
            <a:off x="1133400" y="3017550"/>
            <a:ext cx="2104800" cy="4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24"/>
          <p:cNvSpPr txBox="1">
            <a:spLocks noGrp="1"/>
          </p:cNvSpPr>
          <p:nvPr>
            <p:ph type="subTitle" idx="2"/>
          </p:nvPr>
        </p:nvSpPr>
        <p:spPr>
          <a:xfrm>
            <a:off x="5948625" y="2245925"/>
            <a:ext cx="2104800" cy="4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24"/>
          <p:cNvSpPr txBox="1">
            <a:spLocks noGrp="1"/>
          </p:cNvSpPr>
          <p:nvPr>
            <p:ph type="title"/>
          </p:nvPr>
        </p:nvSpPr>
        <p:spPr>
          <a:xfrm>
            <a:off x="719997" y="2344000"/>
            <a:ext cx="25182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24"/>
          <p:cNvSpPr txBox="1">
            <a:spLocks noGrp="1"/>
          </p:cNvSpPr>
          <p:nvPr>
            <p:ph type="title" idx="3"/>
          </p:nvPr>
        </p:nvSpPr>
        <p:spPr>
          <a:xfrm>
            <a:off x="5948579" y="1572375"/>
            <a:ext cx="25182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424" name="Google Shape;424;p24"/>
          <p:cNvGrpSpPr/>
          <p:nvPr/>
        </p:nvGrpSpPr>
        <p:grpSpPr>
          <a:xfrm>
            <a:off x="510075" y="452800"/>
            <a:ext cx="8082166" cy="4382998"/>
            <a:chOff x="548425" y="452800"/>
            <a:chExt cx="8082166" cy="4382998"/>
          </a:xfrm>
        </p:grpSpPr>
        <p:sp>
          <p:nvSpPr>
            <p:cNvPr id="425" name="Google Shape;425;p24"/>
            <p:cNvSpPr/>
            <p:nvPr/>
          </p:nvSpPr>
          <p:spPr>
            <a:xfrm>
              <a:off x="3913050" y="4676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4"/>
            <p:cNvSpPr/>
            <p:nvPr/>
          </p:nvSpPr>
          <p:spPr>
            <a:xfrm>
              <a:off x="5128555" y="5399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4"/>
            <p:cNvSpPr/>
            <p:nvPr/>
          </p:nvSpPr>
          <p:spPr>
            <a:xfrm>
              <a:off x="1807355" y="4528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4"/>
            <p:cNvSpPr/>
            <p:nvPr/>
          </p:nvSpPr>
          <p:spPr>
            <a:xfrm>
              <a:off x="7098325" y="28814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4"/>
            <p:cNvSpPr/>
            <p:nvPr/>
          </p:nvSpPr>
          <p:spPr>
            <a:xfrm>
              <a:off x="548425" y="2114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4"/>
            <p:cNvSpPr/>
            <p:nvPr/>
          </p:nvSpPr>
          <p:spPr>
            <a:xfrm>
              <a:off x="6523180" y="714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4"/>
            <p:cNvSpPr/>
            <p:nvPr/>
          </p:nvSpPr>
          <p:spPr>
            <a:xfrm>
              <a:off x="8468880" y="323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4"/>
            <p:cNvSpPr/>
            <p:nvPr/>
          </p:nvSpPr>
          <p:spPr>
            <a:xfrm>
              <a:off x="7269900" y="5472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4"/>
            <p:cNvSpPr/>
            <p:nvPr/>
          </p:nvSpPr>
          <p:spPr>
            <a:xfrm>
              <a:off x="634213" y="32389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4"/>
            <p:cNvSpPr/>
            <p:nvPr/>
          </p:nvSpPr>
          <p:spPr>
            <a:xfrm>
              <a:off x="3404280" y="43492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4"/>
            <p:cNvSpPr/>
            <p:nvPr/>
          </p:nvSpPr>
          <p:spPr>
            <a:xfrm>
              <a:off x="1645630" y="42853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4"/>
            <p:cNvSpPr/>
            <p:nvPr/>
          </p:nvSpPr>
          <p:spPr>
            <a:xfrm>
              <a:off x="4118705" y="4943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4"/>
            <p:cNvSpPr/>
            <p:nvPr/>
          </p:nvSpPr>
          <p:spPr>
            <a:xfrm>
              <a:off x="6361455" y="4528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4"/>
            <p:cNvSpPr/>
            <p:nvPr/>
          </p:nvSpPr>
          <p:spPr>
            <a:xfrm>
              <a:off x="5555255" y="30880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4"/>
            <p:cNvSpPr/>
            <p:nvPr/>
          </p:nvSpPr>
          <p:spPr>
            <a:xfrm>
              <a:off x="4366438" y="2354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24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24"/>
          <p:cNvSpPr txBox="1">
            <a:spLocks noGrp="1"/>
          </p:cNvSpPr>
          <p:nvPr>
            <p:ph type="subTitle" idx="5"/>
          </p:nvPr>
        </p:nvSpPr>
        <p:spPr>
          <a:xfrm>
            <a:off x="5948675" y="3791875"/>
            <a:ext cx="2104800" cy="4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24"/>
          <p:cNvSpPr txBox="1">
            <a:spLocks noGrp="1"/>
          </p:cNvSpPr>
          <p:nvPr>
            <p:ph type="title" idx="6"/>
          </p:nvPr>
        </p:nvSpPr>
        <p:spPr>
          <a:xfrm>
            <a:off x="5948629" y="3118325"/>
            <a:ext cx="25182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_AND_TWO_COLUMNS_2_2_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5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5"/>
          <p:cNvSpPr txBox="1">
            <a:spLocks noGrp="1"/>
          </p:cNvSpPr>
          <p:nvPr>
            <p:ph type="subTitle" idx="1"/>
          </p:nvPr>
        </p:nvSpPr>
        <p:spPr>
          <a:xfrm>
            <a:off x="918872" y="3712100"/>
            <a:ext cx="2104800" cy="71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25"/>
          <p:cNvSpPr txBox="1">
            <a:spLocks noGrp="1"/>
          </p:cNvSpPr>
          <p:nvPr>
            <p:ph type="subTitle" idx="2"/>
          </p:nvPr>
        </p:nvSpPr>
        <p:spPr>
          <a:xfrm>
            <a:off x="3537104" y="3712100"/>
            <a:ext cx="2104800" cy="71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25"/>
          <p:cNvSpPr txBox="1">
            <a:spLocks noGrp="1"/>
          </p:cNvSpPr>
          <p:nvPr>
            <p:ph type="title"/>
          </p:nvPr>
        </p:nvSpPr>
        <p:spPr>
          <a:xfrm>
            <a:off x="712172" y="3038550"/>
            <a:ext cx="2518200" cy="63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25"/>
          <p:cNvSpPr txBox="1">
            <a:spLocks noGrp="1"/>
          </p:cNvSpPr>
          <p:nvPr>
            <p:ph type="title" idx="3"/>
          </p:nvPr>
        </p:nvSpPr>
        <p:spPr>
          <a:xfrm>
            <a:off x="3330404" y="3038550"/>
            <a:ext cx="2518200" cy="63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449" name="Google Shape;449;p25"/>
          <p:cNvGrpSpPr/>
          <p:nvPr/>
        </p:nvGrpSpPr>
        <p:grpSpPr>
          <a:xfrm>
            <a:off x="367263" y="539988"/>
            <a:ext cx="8377379" cy="4295810"/>
            <a:chOff x="405613" y="539988"/>
            <a:chExt cx="8377379" cy="4295810"/>
          </a:xfrm>
        </p:grpSpPr>
        <p:sp>
          <p:nvSpPr>
            <p:cNvPr id="450" name="Google Shape;450;p25"/>
            <p:cNvSpPr/>
            <p:nvPr/>
          </p:nvSpPr>
          <p:spPr>
            <a:xfrm>
              <a:off x="3989250" y="4676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5128555" y="5399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807355" y="12910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6133925" y="20375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548425" y="2114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6523180" y="714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621280" y="323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7269900" y="5472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405613" y="33151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3404280" y="43492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1036030" y="45901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118705" y="5705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5980455" y="46043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5783855" y="27832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2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25"/>
          <p:cNvSpPr txBox="1">
            <a:spLocks noGrp="1"/>
          </p:cNvSpPr>
          <p:nvPr>
            <p:ph type="subTitle" idx="5"/>
          </p:nvPr>
        </p:nvSpPr>
        <p:spPr>
          <a:xfrm>
            <a:off x="6155329" y="3712100"/>
            <a:ext cx="2104800" cy="71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25"/>
          <p:cNvSpPr txBox="1">
            <a:spLocks noGrp="1"/>
          </p:cNvSpPr>
          <p:nvPr>
            <p:ph type="title" idx="6"/>
          </p:nvPr>
        </p:nvSpPr>
        <p:spPr>
          <a:xfrm>
            <a:off x="5948629" y="3038550"/>
            <a:ext cx="2518200" cy="63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26" Type="http://schemas.openxmlformats.org/officeDocument/2006/relationships/slideLayout" Target="../slideLayouts/slideLayout43.xml"/><Relationship Id="rId39" Type="http://schemas.openxmlformats.org/officeDocument/2006/relationships/slideLayout" Target="../slideLayouts/slideLayout56.xml"/><Relationship Id="rId21" Type="http://schemas.openxmlformats.org/officeDocument/2006/relationships/slideLayout" Target="../slideLayouts/slideLayout38.xml"/><Relationship Id="rId34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64.xml"/><Relationship Id="rId50" Type="http://schemas.openxmlformats.org/officeDocument/2006/relationships/slideLayout" Target="../slideLayouts/slideLayout67.xml"/><Relationship Id="rId55" Type="http://schemas.openxmlformats.org/officeDocument/2006/relationships/theme" Target="../theme/theme2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9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28.xml"/><Relationship Id="rId24" Type="http://schemas.openxmlformats.org/officeDocument/2006/relationships/slideLayout" Target="../slideLayouts/slideLayout41.xml"/><Relationship Id="rId32" Type="http://schemas.openxmlformats.org/officeDocument/2006/relationships/slideLayout" Target="../slideLayouts/slideLayout49.xml"/><Relationship Id="rId37" Type="http://schemas.openxmlformats.org/officeDocument/2006/relationships/slideLayout" Target="../slideLayouts/slideLayout54.xml"/><Relationship Id="rId40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62.xml"/><Relationship Id="rId53" Type="http://schemas.openxmlformats.org/officeDocument/2006/relationships/slideLayout" Target="../slideLayouts/slideLayout70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31" Type="http://schemas.openxmlformats.org/officeDocument/2006/relationships/slideLayout" Target="../slideLayouts/slideLayout48.xml"/><Relationship Id="rId44" Type="http://schemas.openxmlformats.org/officeDocument/2006/relationships/slideLayout" Target="../slideLayouts/slideLayout61.xml"/><Relationship Id="rId52" Type="http://schemas.openxmlformats.org/officeDocument/2006/relationships/slideLayout" Target="../slideLayouts/slideLayout69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44.xml"/><Relationship Id="rId30" Type="http://schemas.openxmlformats.org/officeDocument/2006/relationships/slideLayout" Target="../slideLayouts/slideLayout47.xml"/><Relationship Id="rId35" Type="http://schemas.openxmlformats.org/officeDocument/2006/relationships/slideLayout" Target="../slideLayouts/slideLayout52.xml"/><Relationship Id="rId43" Type="http://schemas.openxmlformats.org/officeDocument/2006/relationships/slideLayout" Target="../slideLayouts/slideLayout60.xml"/><Relationship Id="rId48" Type="http://schemas.openxmlformats.org/officeDocument/2006/relationships/slideLayout" Target="../slideLayouts/slideLayout65.xml"/><Relationship Id="rId8" Type="http://schemas.openxmlformats.org/officeDocument/2006/relationships/slideLayout" Target="../slideLayouts/slideLayout25.xml"/><Relationship Id="rId51" Type="http://schemas.openxmlformats.org/officeDocument/2006/relationships/slideLayout" Target="../slideLayouts/slideLayout68.xml"/><Relationship Id="rId3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5" Type="http://schemas.openxmlformats.org/officeDocument/2006/relationships/slideLayout" Target="../slideLayouts/slideLayout42.xml"/><Relationship Id="rId33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55.xml"/><Relationship Id="rId46" Type="http://schemas.openxmlformats.org/officeDocument/2006/relationships/slideLayout" Target="../slideLayouts/slideLayout63.xml"/><Relationship Id="rId20" Type="http://schemas.openxmlformats.org/officeDocument/2006/relationships/slideLayout" Target="../slideLayouts/slideLayout37.xml"/><Relationship Id="rId41" Type="http://schemas.openxmlformats.org/officeDocument/2006/relationships/slideLayout" Target="../slideLayouts/slideLayout58.xml"/><Relationship Id="rId54" Type="http://schemas.openxmlformats.org/officeDocument/2006/relationships/slideLayout" Target="../slideLayouts/slideLayout71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2.xml"/><Relationship Id="rId23" Type="http://schemas.openxmlformats.org/officeDocument/2006/relationships/slideLayout" Target="../slideLayouts/slideLayout40.xml"/><Relationship Id="rId28" Type="http://schemas.openxmlformats.org/officeDocument/2006/relationships/slideLayout" Target="../slideLayouts/slideLayout45.xml"/><Relationship Id="rId36" Type="http://schemas.openxmlformats.org/officeDocument/2006/relationships/slideLayout" Target="../slideLayouts/slideLayout53.xml"/><Relationship Id="rId49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○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■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○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■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○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Kumbh Sans"/>
              <a:buChar char="■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6" r:id="rId5"/>
    <p:sldLayoutId id="2147483658" r:id="rId6"/>
    <p:sldLayoutId id="2147483660" r:id="rId7"/>
    <p:sldLayoutId id="2147483670" r:id="rId8"/>
    <p:sldLayoutId id="2147483671" r:id="rId9"/>
    <p:sldLayoutId id="2147483678" r:id="rId10"/>
    <p:sldLayoutId id="2147483683" r:id="rId11"/>
    <p:sldLayoutId id="2147483694" r:id="rId12"/>
    <p:sldLayoutId id="2147483696" r:id="rId13"/>
    <p:sldLayoutId id="2147483697" r:id="rId14"/>
    <p:sldLayoutId id="2147483699" r:id="rId15"/>
    <p:sldLayoutId id="2147483700" r:id="rId16"/>
    <p:sldLayoutId id="2147483701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○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■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○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■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○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Kumbh Sans"/>
              <a:buChar char="■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96104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  <p:sldLayoutId id="2147483727" r:id="rId21"/>
    <p:sldLayoutId id="2147483728" r:id="rId22"/>
    <p:sldLayoutId id="2147483729" r:id="rId23"/>
    <p:sldLayoutId id="2147483730" r:id="rId24"/>
    <p:sldLayoutId id="2147483731" r:id="rId25"/>
    <p:sldLayoutId id="2147483732" r:id="rId26"/>
    <p:sldLayoutId id="2147483733" r:id="rId27"/>
    <p:sldLayoutId id="2147483734" r:id="rId28"/>
    <p:sldLayoutId id="2147483735" r:id="rId29"/>
    <p:sldLayoutId id="2147483736" r:id="rId30"/>
    <p:sldLayoutId id="2147483737" r:id="rId31"/>
    <p:sldLayoutId id="2147483738" r:id="rId32"/>
    <p:sldLayoutId id="2147483739" r:id="rId33"/>
    <p:sldLayoutId id="2147483740" r:id="rId34"/>
    <p:sldLayoutId id="2147483741" r:id="rId35"/>
    <p:sldLayoutId id="2147483742" r:id="rId36"/>
    <p:sldLayoutId id="2147483743" r:id="rId37"/>
    <p:sldLayoutId id="2147483744" r:id="rId38"/>
    <p:sldLayoutId id="2147483745" r:id="rId39"/>
    <p:sldLayoutId id="2147483746" r:id="rId40"/>
    <p:sldLayoutId id="2147483747" r:id="rId41"/>
    <p:sldLayoutId id="2147483748" r:id="rId42"/>
    <p:sldLayoutId id="2147483749" r:id="rId43"/>
    <p:sldLayoutId id="2147483750" r:id="rId44"/>
    <p:sldLayoutId id="2147483751" r:id="rId45"/>
    <p:sldLayoutId id="2147483752" r:id="rId46"/>
    <p:sldLayoutId id="2147483753" r:id="rId47"/>
    <p:sldLayoutId id="2147483754" r:id="rId48"/>
    <p:sldLayoutId id="2147483755" r:id="rId49"/>
    <p:sldLayoutId id="2147483756" r:id="rId50"/>
    <p:sldLayoutId id="2147483757" r:id="rId51"/>
    <p:sldLayoutId id="2147483758" r:id="rId52"/>
    <p:sldLayoutId id="2147483759" r:id="rId53"/>
    <p:sldLayoutId id="2147483760" r:id="rId5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lens.org/datasets/movielens/lates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61"/>
          <p:cNvSpPr txBox="1">
            <a:spLocks noGrp="1"/>
          </p:cNvSpPr>
          <p:nvPr>
            <p:ph type="subTitle" idx="1"/>
          </p:nvPr>
        </p:nvSpPr>
        <p:spPr>
          <a:xfrm rot="-546">
            <a:off x="2683643" y="4176888"/>
            <a:ext cx="37767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Prepared by Gilbert Kipkirui Cheruiyot, DSF-PT08P4 Project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6"/>
              </a:solidFill>
            </a:endParaRPr>
          </a:p>
        </p:txBody>
      </p:sp>
      <p:sp>
        <p:nvSpPr>
          <p:cNvPr id="1604" name="Google Shape;1604;p61"/>
          <p:cNvSpPr txBox="1">
            <a:spLocks noGrp="1"/>
          </p:cNvSpPr>
          <p:nvPr>
            <p:ph type="ctrTitle"/>
          </p:nvPr>
        </p:nvSpPr>
        <p:spPr>
          <a:xfrm>
            <a:off x="1809764" y="540000"/>
            <a:ext cx="6816524" cy="3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M</a:t>
            </a:r>
            <a:r>
              <a:rPr lang="en" dirty="0"/>
              <a:t>ovie lens recommendation system</a:t>
            </a:r>
            <a:endParaRPr sz="3800" dirty="0">
              <a:solidFill>
                <a:schemeClr val="accent6"/>
              </a:solidFill>
            </a:endParaRPr>
          </a:p>
        </p:txBody>
      </p:sp>
      <p:cxnSp>
        <p:nvCxnSpPr>
          <p:cNvPr id="1605" name="Google Shape;1605;p61"/>
          <p:cNvCxnSpPr/>
          <p:nvPr/>
        </p:nvCxnSpPr>
        <p:spPr>
          <a:xfrm>
            <a:off x="4379550" y="4116627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06" name="Google Shape;1606;p61"/>
          <p:cNvGrpSpPr/>
          <p:nvPr/>
        </p:nvGrpSpPr>
        <p:grpSpPr>
          <a:xfrm>
            <a:off x="923574" y="894968"/>
            <a:ext cx="1499547" cy="1148067"/>
            <a:chOff x="680600" y="708943"/>
            <a:chExt cx="1985629" cy="1520216"/>
          </a:xfrm>
        </p:grpSpPr>
        <p:sp>
          <p:nvSpPr>
            <p:cNvPr id="1607" name="Google Shape;1607;p61"/>
            <p:cNvSpPr/>
            <p:nvPr/>
          </p:nvSpPr>
          <p:spPr>
            <a:xfrm>
              <a:off x="1182783" y="851683"/>
              <a:ext cx="872546" cy="346924"/>
            </a:xfrm>
            <a:custGeom>
              <a:avLst/>
              <a:gdLst/>
              <a:ahLst/>
              <a:cxnLst/>
              <a:rect l="l" t="t" r="r" b="b"/>
              <a:pathLst>
                <a:path w="16162" h="6426" extrusionOk="0">
                  <a:moveTo>
                    <a:pt x="11603" y="0"/>
                  </a:moveTo>
                  <a:cubicBezTo>
                    <a:pt x="8172" y="0"/>
                    <a:pt x="4964" y="4333"/>
                    <a:pt x="1" y="6237"/>
                  </a:cubicBezTo>
                  <a:lnTo>
                    <a:pt x="64" y="6426"/>
                  </a:lnTo>
                  <a:cubicBezTo>
                    <a:pt x="1604" y="5726"/>
                    <a:pt x="3185" y="4855"/>
                    <a:pt x="5551" y="3170"/>
                  </a:cubicBezTo>
                  <a:cubicBezTo>
                    <a:pt x="8655" y="962"/>
                    <a:pt x="10444" y="211"/>
                    <a:pt x="11703" y="211"/>
                  </a:cubicBezTo>
                  <a:cubicBezTo>
                    <a:pt x="13503" y="211"/>
                    <a:pt x="14223" y="1746"/>
                    <a:pt x="16162" y="2759"/>
                  </a:cubicBezTo>
                  <a:cubicBezTo>
                    <a:pt x="14507" y="756"/>
                    <a:pt x="13036" y="0"/>
                    <a:pt x="1160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1"/>
            <p:cNvSpPr/>
            <p:nvPr/>
          </p:nvSpPr>
          <p:spPr>
            <a:xfrm>
              <a:off x="1172309" y="850928"/>
              <a:ext cx="872492" cy="346978"/>
            </a:xfrm>
            <a:custGeom>
              <a:avLst/>
              <a:gdLst/>
              <a:ahLst/>
              <a:cxnLst/>
              <a:rect l="l" t="t" r="r" b="b"/>
              <a:pathLst>
                <a:path w="16161" h="6427" extrusionOk="0">
                  <a:moveTo>
                    <a:pt x="11601" y="0"/>
                  </a:moveTo>
                  <a:cubicBezTo>
                    <a:pt x="8171" y="0"/>
                    <a:pt x="4963" y="4333"/>
                    <a:pt x="0" y="6238"/>
                  </a:cubicBezTo>
                  <a:lnTo>
                    <a:pt x="63" y="6427"/>
                  </a:lnTo>
                  <a:cubicBezTo>
                    <a:pt x="1604" y="5728"/>
                    <a:pt x="3184" y="4856"/>
                    <a:pt x="5549" y="3174"/>
                  </a:cubicBezTo>
                  <a:cubicBezTo>
                    <a:pt x="8654" y="966"/>
                    <a:pt x="10442" y="214"/>
                    <a:pt x="11702" y="214"/>
                  </a:cubicBezTo>
                  <a:cubicBezTo>
                    <a:pt x="13503" y="214"/>
                    <a:pt x="14223" y="1750"/>
                    <a:pt x="16161" y="2762"/>
                  </a:cubicBezTo>
                  <a:cubicBezTo>
                    <a:pt x="14506" y="757"/>
                    <a:pt x="13034" y="0"/>
                    <a:pt x="11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1"/>
            <p:cNvSpPr/>
            <p:nvPr/>
          </p:nvSpPr>
          <p:spPr>
            <a:xfrm>
              <a:off x="2194761" y="1341827"/>
              <a:ext cx="200294" cy="234522"/>
            </a:xfrm>
            <a:custGeom>
              <a:avLst/>
              <a:gdLst/>
              <a:ahLst/>
              <a:cxnLst/>
              <a:rect l="l" t="t" r="r" b="b"/>
              <a:pathLst>
                <a:path w="3710" h="4344" extrusionOk="0">
                  <a:moveTo>
                    <a:pt x="2476" y="1"/>
                  </a:moveTo>
                  <a:lnTo>
                    <a:pt x="0" y="1174"/>
                  </a:lnTo>
                  <a:lnTo>
                    <a:pt x="937" y="4344"/>
                  </a:lnTo>
                  <a:lnTo>
                    <a:pt x="3710" y="3146"/>
                  </a:lnTo>
                  <a:lnTo>
                    <a:pt x="24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1"/>
            <p:cNvSpPr/>
            <p:nvPr/>
          </p:nvSpPr>
          <p:spPr>
            <a:xfrm>
              <a:off x="2194437" y="1341827"/>
              <a:ext cx="159479" cy="130596"/>
            </a:xfrm>
            <a:custGeom>
              <a:avLst/>
              <a:gdLst/>
              <a:ahLst/>
              <a:cxnLst/>
              <a:rect l="l" t="t" r="r" b="b"/>
              <a:pathLst>
                <a:path w="2954" h="2419" extrusionOk="0">
                  <a:moveTo>
                    <a:pt x="2482" y="1"/>
                  </a:moveTo>
                  <a:lnTo>
                    <a:pt x="1" y="1163"/>
                  </a:lnTo>
                  <a:lnTo>
                    <a:pt x="121" y="2418"/>
                  </a:lnTo>
                  <a:lnTo>
                    <a:pt x="2954" y="1104"/>
                  </a:lnTo>
                  <a:lnTo>
                    <a:pt x="248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1"/>
            <p:cNvSpPr/>
            <p:nvPr/>
          </p:nvSpPr>
          <p:spPr>
            <a:xfrm>
              <a:off x="2249989" y="1467184"/>
              <a:ext cx="153540" cy="112402"/>
            </a:xfrm>
            <a:custGeom>
              <a:avLst/>
              <a:gdLst/>
              <a:ahLst/>
              <a:cxnLst/>
              <a:rect l="l" t="t" r="r" b="b"/>
              <a:pathLst>
                <a:path w="2844" h="2082" extrusionOk="0">
                  <a:moveTo>
                    <a:pt x="2505" y="1"/>
                  </a:moveTo>
                  <a:lnTo>
                    <a:pt x="14" y="1139"/>
                  </a:lnTo>
                  <a:lnTo>
                    <a:pt x="1" y="2082"/>
                  </a:lnTo>
                  <a:lnTo>
                    <a:pt x="2844" y="795"/>
                  </a:lnTo>
                  <a:lnTo>
                    <a:pt x="250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1"/>
            <p:cNvSpPr/>
            <p:nvPr/>
          </p:nvSpPr>
          <p:spPr>
            <a:xfrm>
              <a:off x="2129761" y="1307600"/>
              <a:ext cx="243268" cy="402315"/>
            </a:xfrm>
            <a:custGeom>
              <a:avLst/>
              <a:gdLst/>
              <a:ahLst/>
              <a:cxnLst/>
              <a:rect l="l" t="t" r="r" b="b"/>
              <a:pathLst>
                <a:path w="4506" h="7452" extrusionOk="0">
                  <a:moveTo>
                    <a:pt x="1804" y="0"/>
                  </a:moveTo>
                  <a:lnTo>
                    <a:pt x="1" y="1023"/>
                  </a:lnTo>
                  <a:lnTo>
                    <a:pt x="2426" y="7452"/>
                  </a:lnTo>
                  <a:lnTo>
                    <a:pt x="4506" y="6533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1"/>
            <p:cNvSpPr/>
            <p:nvPr/>
          </p:nvSpPr>
          <p:spPr>
            <a:xfrm>
              <a:off x="2188822" y="1455739"/>
              <a:ext cx="161261" cy="214222"/>
            </a:xfrm>
            <a:custGeom>
              <a:avLst/>
              <a:gdLst/>
              <a:ahLst/>
              <a:cxnLst/>
              <a:rect l="l" t="t" r="r" b="b"/>
              <a:pathLst>
                <a:path w="2987" h="3968" extrusionOk="0">
                  <a:moveTo>
                    <a:pt x="1835" y="1"/>
                  </a:moveTo>
                  <a:lnTo>
                    <a:pt x="0" y="870"/>
                  </a:lnTo>
                  <a:lnTo>
                    <a:pt x="735" y="3967"/>
                  </a:lnTo>
                  <a:lnTo>
                    <a:pt x="2986" y="279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1"/>
            <p:cNvSpPr/>
            <p:nvPr/>
          </p:nvSpPr>
          <p:spPr>
            <a:xfrm>
              <a:off x="2126845" y="1307600"/>
              <a:ext cx="161855" cy="198134"/>
            </a:xfrm>
            <a:custGeom>
              <a:avLst/>
              <a:gdLst/>
              <a:ahLst/>
              <a:cxnLst/>
              <a:rect l="l" t="t" r="r" b="b"/>
              <a:pathLst>
                <a:path w="2998" h="3670" extrusionOk="0">
                  <a:moveTo>
                    <a:pt x="1858" y="0"/>
                  </a:moveTo>
                  <a:lnTo>
                    <a:pt x="0" y="898"/>
                  </a:lnTo>
                  <a:lnTo>
                    <a:pt x="869" y="3669"/>
                  </a:lnTo>
                  <a:lnTo>
                    <a:pt x="2998" y="2748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61"/>
            <p:cNvSpPr/>
            <p:nvPr/>
          </p:nvSpPr>
          <p:spPr>
            <a:xfrm>
              <a:off x="1856265" y="973261"/>
              <a:ext cx="222914" cy="365063"/>
            </a:xfrm>
            <a:custGeom>
              <a:avLst/>
              <a:gdLst/>
              <a:ahLst/>
              <a:cxnLst/>
              <a:rect l="l" t="t" r="r" b="b"/>
              <a:pathLst>
                <a:path w="4129" h="6762" extrusionOk="0">
                  <a:moveTo>
                    <a:pt x="864" y="1"/>
                  </a:moveTo>
                  <a:lnTo>
                    <a:pt x="0" y="172"/>
                  </a:lnTo>
                  <a:lnTo>
                    <a:pt x="2103" y="6762"/>
                  </a:lnTo>
                  <a:lnTo>
                    <a:pt x="4129" y="6255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61"/>
            <p:cNvSpPr/>
            <p:nvPr/>
          </p:nvSpPr>
          <p:spPr>
            <a:xfrm>
              <a:off x="1641021" y="831708"/>
              <a:ext cx="504621" cy="394865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2" y="1"/>
                  </a:moveTo>
                  <a:cubicBezTo>
                    <a:pt x="4611" y="1"/>
                    <a:pt x="4123" y="70"/>
                    <a:pt x="3637" y="216"/>
                  </a:cubicBezTo>
                  <a:cubicBezTo>
                    <a:pt x="1370" y="898"/>
                    <a:pt x="0" y="2992"/>
                    <a:pt x="573" y="4892"/>
                  </a:cubicBezTo>
                  <a:cubicBezTo>
                    <a:pt x="1023" y="6384"/>
                    <a:pt x="2537" y="7314"/>
                    <a:pt x="4263" y="7314"/>
                  </a:cubicBezTo>
                  <a:cubicBezTo>
                    <a:pt x="4736" y="7314"/>
                    <a:pt x="5224" y="7244"/>
                    <a:pt x="5711" y="7098"/>
                  </a:cubicBezTo>
                  <a:cubicBezTo>
                    <a:pt x="7976" y="6416"/>
                    <a:pt x="9347" y="4323"/>
                    <a:pt x="8774" y="2422"/>
                  </a:cubicBezTo>
                  <a:cubicBezTo>
                    <a:pt x="8325" y="930"/>
                    <a:pt x="6810" y="1"/>
                    <a:pt x="5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61"/>
            <p:cNvSpPr/>
            <p:nvPr/>
          </p:nvSpPr>
          <p:spPr>
            <a:xfrm>
              <a:off x="1632059" y="816538"/>
              <a:ext cx="504621" cy="394865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4" y="0"/>
                  </a:moveTo>
                  <a:cubicBezTo>
                    <a:pt x="4611" y="0"/>
                    <a:pt x="4123" y="70"/>
                    <a:pt x="3637" y="217"/>
                  </a:cubicBezTo>
                  <a:cubicBezTo>
                    <a:pt x="1370" y="898"/>
                    <a:pt x="0" y="2991"/>
                    <a:pt x="573" y="4892"/>
                  </a:cubicBezTo>
                  <a:cubicBezTo>
                    <a:pt x="1023" y="6384"/>
                    <a:pt x="2538" y="7314"/>
                    <a:pt x="4265" y="7314"/>
                  </a:cubicBezTo>
                  <a:cubicBezTo>
                    <a:pt x="4737" y="7314"/>
                    <a:pt x="5225" y="7244"/>
                    <a:pt x="5711" y="7098"/>
                  </a:cubicBezTo>
                  <a:cubicBezTo>
                    <a:pt x="7974" y="6418"/>
                    <a:pt x="9347" y="4325"/>
                    <a:pt x="8774" y="2423"/>
                  </a:cubicBezTo>
                  <a:cubicBezTo>
                    <a:pt x="8325" y="930"/>
                    <a:pt x="6810" y="0"/>
                    <a:pt x="50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61"/>
            <p:cNvSpPr/>
            <p:nvPr/>
          </p:nvSpPr>
          <p:spPr>
            <a:xfrm>
              <a:off x="1648579" y="879702"/>
              <a:ext cx="488101" cy="331807"/>
            </a:xfrm>
            <a:custGeom>
              <a:avLst/>
              <a:gdLst/>
              <a:ahLst/>
              <a:cxnLst/>
              <a:rect l="l" t="t" r="r" b="b"/>
              <a:pathLst>
                <a:path w="9041" h="6146" extrusionOk="0">
                  <a:moveTo>
                    <a:pt x="7728" y="0"/>
                  </a:moveTo>
                  <a:cubicBezTo>
                    <a:pt x="7190" y="929"/>
                    <a:pt x="6237" y="1702"/>
                    <a:pt x="5021" y="2069"/>
                  </a:cubicBezTo>
                  <a:cubicBezTo>
                    <a:pt x="4536" y="2215"/>
                    <a:pt x="4049" y="2284"/>
                    <a:pt x="3577" y="2284"/>
                  </a:cubicBezTo>
                  <a:cubicBezTo>
                    <a:pt x="2407" y="2284"/>
                    <a:pt x="1334" y="1857"/>
                    <a:pt x="623" y="1117"/>
                  </a:cubicBezTo>
                  <a:cubicBezTo>
                    <a:pt x="158" y="1920"/>
                    <a:pt x="1" y="2842"/>
                    <a:pt x="267" y="3723"/>
                  </a:cubicBezTo>
                  <a:cubicBezTo>
                    <a:pt x="717" y="5216"/>
                    <a:pt x="2231" y="6146"/>
                    <a:pt x="3957" y="6146"/>
                  </a:cubicBezTo>
                  <a:cubicBezTo>
                    <a:pt x="4430" y="6146"/>
                    <a:pt x="4918" y="6076"/>
                    <a:pt x="5405" y="5929"/>
                  </a:cubicBezTo>
                  <a:cubicBezTo>
                    <a:pt x="7670" y="5248"/>
                    <a:pt x="9041" y="3154"/>
                    <a:pt x="8468" y="1254"/>
                  </a:cubicBezTo>
                  <a:cubicBezTo>
                    <a:pt x="8322" y="773"/>
                    <a:pt x="8067" y="351"/>
                    <a:pt x="7728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61"/>
            <p:cNvSpPr/>
            <p:nvPr/>
          </p:nvSpPr>
          <p:spPr>
            <a:xfrm>
              <a:off x="1718761" y="816538"/>
              <a:ext cx="414084" cy="365927"/>
            </a:xfrm>
            <a:custGeom>
              <a:avLst/>
              <a:gdLst/>
              <a:ahLst/>
              <a:cxnLst/>
              <a:rect l="l" t="t" r="r" b="b"/>
              <a:pathLst>
                <a:path w="7670" h="6778" extrusionOk="0">
                  <a:moveTo>
                    <a:pt x="3478" y="0"/>
                  </a:moveTo>
                  <a:cubicBezTo>
                    <a:pt x="3005" y="0"/>
                    <a:pt x="2517" y="70"/>
                    <a:pt x="2031" y="217"/>
                  </a:cubicBezTo>
                  <a:cubicBezTo>
                    <a:pt x="1223" y="460"/>
                    <a:pt x="533" y="884"/>
                    <a:pt x="1" y="1412"/>
                  </a:cubicBezTo>
                  <a:cubicBezTo>
                    <a:pt x="255" y="1285"/>
                    <a:pt x="526" y="1177"/>
                    <a:pt x="808" y="1091"/>
                  </a:cubicBezTo>
                  <a:cubicBezTo>
                    <a:pt x="1294" y="945"/>
                    <a:pt x="1781" y="876"/>
                    <a:pt x="2253" y="876"/>
                  </a:cubicBezTo>
                  <a:cubicBezTo>
                    <a:pt x="3979" y="876"/>
                    <a:pt x="5496" y="1805"/>
                    <a:pt x="5946" y="3297"/>
                  </a:cubicBezTo>
                  <a:cubicBezTo>
                    <a:pt x="6314" y="4521"/>
                    <a:pt x="5874" y="5823"/>
                    <a:pt x="4911" y="6777"/>
                  </a:cubicBezTo>
                  <a:cubicBezTo>
                    <a:pt x="6682" y="5894"/>
                    <a:pt x="7669" y="4085"/>
                    <a:pt x="7168" y="2421"/>
                  </a:cubicBezTo>
                  <a:cubicBezTo>
                    <a:pt x="6719" y="930"/>
                    <a:pt x="5204" y="0"/>
                    <a:pt x="347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61"/>
            <p:cNvSpPr/>
            <p:nvPr/>
          </p:nvSpPr>
          <p:spPr>
            <a:xfrm>
              <a:off x="1739870" y="943245"/>
              <a:ext cx="275930" cy="216058"/>
            </a:xfrm>
            <a:custGeom>
              <a:avLst/>
              <a:gdLst/>
              <a:ahLst/>
              <a:cxnLst/>
              <a:rect l="l" t="t" r="r" b="b"/>
              <a:pathLst>
                <a:path w="5111" h="4002" extrusionOk="0">
                  <a:moveTo>
                    <a:pt x="2781" y="0"/>
                  </a:moveTo>
                  <a:cubicBezTo>
                    <a:pt x="2522" y="0"/>
                    <a:pt x="2255" y="38"/>
                    <a:pt x="1989" y="119"/>
                  </a:cubicBezTo>
                  <a:cubicBezTo>
                    <a:pt x="751" y="491"/>
                    <a:pt x="0" y="1636"/>
                    <a:pt x="314" y="2675"/>
                  </a:cubicBezTo>
                  <a:cubicBezTo>
                    <a:pt x="559" y="3492"/>
                    <a:pt x="1389" y="4001"/>
                    <a:pt x="2334" y="4001"/>
                  </a:cubicBezTo>
                  <a:cubicBezTo>
                    <a:pt x="2591" y="4001"/>
                    <a:pt x="2857" y="3963"/>
                    <a:pt x="3123" y="3884"/>
                  </a:cubicBezTo>
                  <a:cubicBezTo>
                    <a:pt x="4361" y="3507"/>
                    <a:pt x="5111" y="2365"/>
                    <a:pt x="4797" y="1324"/>
                  </a:cubicBezTo>
                  <a:cubicBezTo>
                    <a:pt x="4551" y="508"/>
                    <a:pt x="3724" y="0"/>
                    <a:pt x="278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61"/>
            <p:cNvSpPr/>
            <p:nvPr/>
          </p:nvSpPr>
          <p:spPr>
            <a:xfrm>
              <a:off x="878677" y="1378484"/>
              <a:ext cx="619669" cy="804954"/>
            </a:xfrm>
            <a:custGeom>
              <a:avLst/>
              <a:gdLst/>
              <a:ahLst/>
              <a:cxnLst/>
              <a:rect l="l" t="t" r="r" b="b"/>
              <a:pathLst>
                <a:path w="11478" h="14910" extrusionOk="0">
                  <a:moveTo>
                    <a:pt x="476" y="0"/>
                  </a:moveTo>
                  <a:lnTo>
                    <a:pt x="1" y="216"/>
                  </a:lnTo>
                  <a:cubicBezTo>
                    <a:pt x="84" y="7079"/>
                    <a:pt x="8722" y="10562"/>
                    <a:pt x="11477" y="14910"/>
                  </a:cubicBezTo>
                  <a:cubicBezTo>
                    <a:pt x="11291" y="13352"/>
                    <a:pt x="10447" y="13079"/>
                    <a:pt x="4367" y="7795"/>
                  </a:cubicBezTo>
                  <a:cubicBezTo>
                    <a:pt x="1223" y="5063"/>
                    <a:pt x="449" y="2278"/>
                    <a:pt x="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1"/>
            <p:cNvSpPr/>
            <p:nvPr/>
          </p:nvSpPr>
          <p:spPr>
            <a:xfrm>
              <a:off x="1063958" y="1356134"/>
              <a:ext cx="319012" cy="361878"/>
            </a:xfrm>
            <a:custGeom>
              <a:avLst/>
              <a:gdLst/>
              <a:ahLst/>
              <a:cxnLst/>
              <a:rect l="l" t="t" r="r" b="b"/>
              <a:pathLst>
                <a:path w="5909" h="6703" extrusionOk="0">
                  <a:moveTo>
                    <a:pt x="849" y="0"/>
                  </a:moveTo>
                  <a:lnTo>
                    <a:pt x="0" y="154"/>
                  </a:lnTo>
                  <a:lnTo>
                    <a:pt x="3004" y="6703"/>
                  </a:lnTo>
                  <a:lnTo>
                    <a:pt x="5908" y="5160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61"/>
            <p:cNvSpPr/>
            <p:nvPr/>
          </p:nvSpPr>
          <p:spPr>
            <a:xfrm>
              <a:off x="1360021" y="1989936"/>
              <a:ext cx="304112" cy="239219"/>
            </a:xfrm>
            <a:custGeom>
              <a:avLst/>
              <a:gdLst/>
              <a:ahLst/>
              <a:cxnLst/>
              <a:rect l="l" t="t" r="r" b="b"/>
              <a:pathLst>
                <a:path w="5633" h="4431" extrusionOk="0">
                  <a:moveTo>
                    <a:pt x="2584" y="0"/>
                  </a:moveTo>
                  <a:lnTo>
                    <a:pt x="0" y="1468"/>
                  </a:lnTo>
                  <a:lnTo>
                    <a:pt x="2896" y="4431"/>
                  </a:lnTo>
                  <a:lnTo>
                    <a:pt x="5632" y="3178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61"/>
            <p:cNvSpPr/>
            <p:nvPr/>
          </p:nvSpPr>
          <p:spPr>
            <a:xfrm>
              <a:off x="1160324" y="1135977"/>
              <a:ext cx="1248677" cy="1080452"/>
            </a:xfrm>
            <a:custGeom>
              <a:avLst/>
              <a:gdLst/>
              <a:ahLst/>
              <a:cxnLst/>
              <a:rect l="l" t="t" r="r" b="b"/>
              <a:pathLst>
                <a:path w="23129" h="20013" extrusionOk="0">
                  <a:moveTo>
                    <a:pt x="17879" y="0"/>
                  </a:moveTo>
                  <a:lnTo>
                    <a:pt x="0" y="9597"/>
                  </a:lnTo>
                  <a:lnTo>
                    <a:pt x="7108" y="20013"/>
                  </a:lnTo>
                  <a:lnTo>
                    <a:pt x="23128" y="12683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61"/>
            <p:cNvSpPr/>
            <p:nvPr/>
          </p:nvSpPr>
          <p:spPr>
            <a:xfrm>
              <a:off x="1154980" y="1129390"/>
              <a:ext cx="1025385" cy="666152"/>
            </a:xfrm>
            <a:custGeom>
              <a:avLst/>
              <a:gdLst/>
              <a:ahLst/>
              <a:cxnLst/>
              <a:rect l="l" t="t" r="r" b="b"/>
              <a:pathLst>
                <a:path w="18993" h="12339" extrusionOk="0">
                  <a:moveTo>
                    <a:pt x="17941" y="0"/>
                  </a:moveTo>
                  <a:lnTo>
                    <a:pt x="1" y="9655"/>
                  </a:lnTo>
                  <a:lnTo>
                    <a:pt x="769" y="10737"/>
                  </a:lnTo>
                  <a:lnTo>
                    <a:pt x="771" y="10737"/>
                  </a:lnTo>
                  <a:lnTo>
                    <a:pt x="1886" y="12339"/>
                  </a:lnTo>
                  <a:cubicBezTo>
                    <a:pt x="2348" y="12210"/>
                    <a:pt x="2788" y="12051"/>
                    <a:pt x="3249" y="11838"/>
                  </a:cubicBezTo>
                  <a:cubicBezTo>
                    <a:pt x="5705" y="10714"/>
                    <a:pt x="7344" y="8724"/>
                    <a:pt x="7598" y="6836"/>
                  </a:cubicBezTo>
                  <a:lnTo>
                    <a:pt x="11453" y="4636"/>
                  </a:lnTo>
                  <a:cubicBezTo>
                    <a:pt x="11995" y="4821"/>
                    <a:pt x="12610" y="4917"/>
                    <a:pt x="13266" y="4917"/>
                  </a:cubicBezTo>
                  <a:cubicBezTo>
                    <a:pt x="14329" y="4917"/>
                    <a:pt x="15500" y="4666"/>
                    <a:pt x="16648" y="4142"/>
                  </a:cubicBezTo>
                  <a:cubicBezTo>
                    <a:pt x="17563" y="3722"/>
                    <a:pt x="18356" y="3178"/>
                    <a:pt x="18993" y="2568"/>
                  </a:cubicBezTo>
                  <a:lnTo>
                    <a:pt x="18194" y="645"/>
                  </a:lnTo>
                  <a:lnTo>
                    <a:pt x="18191" y="646"/>
                  </a:lnTo>
                  <a:lnTo>
                    <a:pt x="1794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61"/>
            <p:cNvSpPr/>
            <p:nvPr/>
          </p:nvSpPr>
          <p:spPr>
            <a:xfrm>
              <a:off x="1209614" y="1180623"/>
              <a:ext cx="1149826" cy="995098"/>
            </a:xfrm>
            <a:custGeom>
              <a:avLst/>
              <a:gdLst/>
              <a:ahLst/>
              <a:cxnLst/>
              <a:rect l="l" t="t" r="r" b="b"/>
              <a:pathLst>
                <a:path w="21298" h="18432" extrusionOk="0">
                  <a:moveTo>
                    <a:pt x="16191" y="446"/>
                  </a:moveTo>
                  <a:lnTo>
                    <a:pt x="20802" y="11584"/>
                  </a:lnTo>
                  <a:lnTo>
                    <a:pt x="6733" y="18021"/>
                  </a:lnTo>
                  <a:lnTo>
                    <a:pt x="492" y="8873"/>
                  </a:lnTo>
                  <a:lnTo>
                    <a:pt x="16191" y="446"/>
                  </a:lnTo>
                  <a:close/>
                  <a:moveTo>
                    <a:pt x="16463" y="0"/>
                  </a:moveTo>
                  <a:lnTo>
                    <a:pt x="1" y="8837"/>
                  </a:lnTo>
                  <a:lnTo>
                    <a:pt x="6546" y="18431"/>
                  </a:lnTo>
                  <a:lnTo>
                    <a:pt x="21298" y="11682"/>
                  </a:lnTo>
                  <a:lnTo>
                    <a:pt x="16463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61"/>
            <p:cNvSpPr/>
            <p:nvPr/>
          </p:nvSpPr>
          <p:spPr>
            <a:xfrm>
              <a:off x="1160324" y="1135977"/>
              <a:ext cx="1157384" cy="735256"/>
            </a:xfrm>
            <a:custGeom>
              <a:avLst/>
              <a:gdLst/>
              <a:ahLst/>
              <a:cxnLst/>
              <a:rect l="l" t="t" r="r" b="b"/>
              <a:pathLst>
                <a:path w="21438" h="13619" extrusionOk="0">
                  <a:moveTo>
                    <a:pt x="17879" y="0"/>
                  </a:moveTo>
                  <a:lnTo>
                    <a:pt x="0" y="9597"/>
                  </a:lnTo>
                  <a:lnTo>
                    <a:pt x="3133" y="13618"/>
                  </a:lnTo>
                  <a:lnTo>
                    <a:pt x="21438" y="8911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61"/>
            <p:cNvSpPr/>
            <p:nvPr/>
          </p:nvSpPr>
          <p:spPr>
            <a:xfrm>
              <a:off x="1025304" y="1328439"/>
              <a:ext cx="158507" cy="130812"/>
            </a:xfrm>
            <a:custGeom>
              <a:avLst/>
              <a:gdLst/>
              <a:ahLst/>
              <a:cxnLst/>
              <a:rect l="l" t="t" r="r" b="b"/>
              <a:pathLst>
                <a:path w="2936" h="2423" extrusionOk="0">
                  <a:moveTo>
                    <a:pt x="1527" y="0"/>
                  </a:moveTo>
                  <a:cubicBezTo>
                    <a:pt x="1443" y="0"/>
                    <a:pt x="1358" y="7"/>
                    <a:pt x="1272" y="21"/>
                  </a:cubicBezTo>
                  <a:cubicBezTo>
                    <a:pt x="520" y="144"/>
                    <a:pt x="0" y="778"/>
                    <a:pt x="108" y="1435"/>
                  </a:cubicBezTo>
                  <a:cubicBezTo>
                    <a:pt x="204" y="2016"/>
                    <a:pt x="761" y="2423"/>
                    <a:pt x="1409" y="2423"/>
                  </a:cubicBezTo>
                  <a:cubicBezTo>
                    <a:pt x="1493" y="2423"/>
                    <a:pt x="1578" y="2416"/>
                    <a:pt x="1664" y="2402"/>
                  </a:cubicBezTo>
                  <a:cubicBezTo>
                    <a:pt x="2414" y="2277"/>
                    <a:pt x="2935" y="1646"/>
                    <a:pt x="2828" y="987"/>
                  </a:cubicBezTo>
                  <a:cubicBezTo>
                    <a:pt x="2733" y="406"/>
                    <a:pt x="2174" y="0"/>
                    <a:pt x="1527" y="0"/>
                  </a:cubicBezTo>
                  <a:close/>
                </a:path>
              </a:pathLst>
            </a:custGeom>
            <a:solidFill>
              <a:srgbClr val="826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61"/>
            <p:cNvSpPr/>
            <p:nvPr/>
          </p:nvSpPr>
          <p:spPr>
            <a:xfrm>
              <a:off x="1044145" y="1344041"/>
              <a:ext cx="120770" cy="99661"/>
            </a:xfrm>
            <a:custGeom>
              <a:avLst/>
              <a:gdLst/>
              <a:ahLst/>
              <a:cxnLst/>
              <a:rect l="l" t="t" r="r" b="b"/>
              <a:pathLst>
                <a:path w="2237" h="1846" extrusionOk="0">
                  <a:moveTo>
                    <a:pt x="1166" y="1"/>
                  </a:moveTo>
                  <a:cubicBezTo>
                    <a:pt x="1102" y="1"/>
                    <a:pt x="1036" y="6"/>
                    <a:pt x="970" y="17"/>
                  </a:cubicBezTo>
                  <a:cubicBezTo>
                    <a:pt x="399" y="111"/>
                    <a:pt x="1" y="592"/>
                    <a:pt x="84" y="1093"/>
                  </a:cubicBezTo>
                  <a:cubicBezTo>
                    <a:pt x="157" y="1537"/>
                    <a:pt x="579" y="1845"/>
                    <a:pt x="1072" y="1845"/>
                  </a:cubicBezTo>
                  <a:cubicBezTo>
                    <a:pt x="1136" y="1845"/>
                    <a:pt x="1202" y="1840"/>
                    <a:pt x="1268" y="1829"/>
                  </a:cubicBezTo>
                  <a:cubicBezTo>
                    <a:pt x="1839" y="1735"/>
                    <a:pt x="2237" y="1254"/>
                    <a:pt x="2154" y="753"/>
                  </a:cubicBezTo>
                  <a:cubicBezTo>
                    <a:pt x="2082" y="309"/>
                    <a:pt x="1659" y="1"/>
                    <a:pt x="1166" y="1"/>
                  </a:cubicBezTo>
                  <a:close/>
                </a:path>
              </a:pathLst>
            </a:custGeom>
            <a:solidFill>
              <a:srgbClr val="D9A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61"/>
            <p:cNvSpPr/>
            <p:nvPr/>
          </p:nvSpPr>
          <p:spPr>
            <a:xfrm>
              <a:off x="2323033" y="1042742"/>
              <a:ext cx="329972" cy="545004"/>
            </a:xfrm>
            <a:custGeom>
              <a:avLst/>
              <a:gdLst/>
              <a:ahLst/>
              <a:cxnLst/>
              <a:rect l="l" t="t" r="r" b="b"/>
              <a:pathLst>
                <a:path w="6112" h="10095" extrusionOk="0">
                  <a:moveTo>
                    <a:pt x="2371" y="1"/>
                  </a:moveTo>
                  <a:lnTo>
                    <a:pt x="1" y="5658"/>
                  </a:lnTo>
                  <a:lnTo>
                    <a:pt x="1325" y="8668"/>
                  </a:lnTo>
                  <a:lnTo>
                    <a:pt x="6112" y="10094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61"/>
            <p:cNvSpPr/>
            <p:nvPr/>
          </p:nvSpPr>
          <p:spPr>
            <a:xfrm>
              <a:off x="2323033" y="1042742"/>
              <a:ext cx="220701" cy="347086"/>
            </a:xfrm>
            <a:custGeom>
              <a:avLst/>
              <a:gdLst/>
              <a:ahLst/>
              <a:cxnLst/>
              <a:rect l="l" t="t" r="r" b="b"/>
              <a:pathLst>
                <a:path w="4088" h="6429" extrusionOk="0">
                  <a:moveTo>
                    <a:pt x="2371" y="1"/>
                  </a:moveTo>
                  <a:lnTo>
                    <a:pt x="1" y="5658"/>
                  </a:lnTo>
                  <a:lnTo>
                    <a:pt x="351" y="6428"/>
                  </a:lnTo>
                  <a:lnTo>
                    <a:pt x="4088" y="4769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61"/>
            <p:cNvSpPr/>
            <p:nvPr/>
          </p:nvSpPr>
          <p:spPr>
            <a:xfrm>
              <a:off x="2331562" y="1200382"/>
              <a:ext cx="212171" cy="189442"/>
            </a:xfrm>
            <a:custGeom>
              <a:avLst/>
              <a:gdLst/>
              <a:ahLst/>
              <a:cxnLst/>
              <a:rect l="l" t="t" r="r" b="b"/>
              <a:pathLst>
                <a:path w="3930" h="3509" extrusionOk="0">
                  <a:moveTo>
                    <a:pt x="3361" y="1"/>
                  </a:moveTo>
                  <a:lnTo>
                    <a:pt x="0" y="3122"/>
                  </a:lnTo>
                  <a:lnTo>
                    <a:pt x="193" y="3508"/>
                  </a:lnTo>
                  <a:lnTo>
                    <a:pt x="3930" y="1849"/>
                  </a:lnTo>
                  <a:lnTo>
                    <a:pt x="336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61"/>
            <p:cNvSpPr/>
            <p:nvPr/>
          </p:nvSpPr>
          <p:spPr>
            <a:xfrm>
              <a:off x="2428792" y="1042742"/>
              <a:ext cx="224210" cy="545004"/>
            </a:xfrm>
            <a:custGeom>
              <a:avLst/>
              <a:gdLst/>
              <a:ahLst/>
              <a:cxnLst/>
              <a:rect l="l" t="t" r="r" b="b"/>
              <a:pathLst>
                <a:path w="4153" h="10095" extrusionOk="0">
                  <a:moveTo>
                    <a:pt x="412" y="1"/>
                  </a:moveTo>
                  <a:lnTo>
                    <a:pt x="0" y="1017"/>
                  </a:lnTo>
                  <a:lnTo>
                    <a:pt x="2149" y="9401"/>
                  </a:lnTo>
                  <a:lnTo>
                    <a:pt x="4153" y="10094"/>
                  </a:lnTo>
                  <a:lnTo>
                    <a:pt x="41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61"/>
            <p:cNvSpPr/>
            <p:nvPr/>
          </p:nvSpPr>
          <p:spPr>
            <a:xfrm>
              <a:off x="852331" y="1200274"/>
              <a:ext cx="534314" cy="418133"/>
            </a:xfrm>
            <a:custGeom>
              <a:avLst/>
              <a:gdLst/>
              <a:ahLst/>
              <a:cxnLst/>
              <a:rect l="l" t="t" r="r" b="b"/>
              <a:pathLst>
                <a:path w="9897" h="7745" extrusionOk="0">
                  <a:moveTo>
                    <a:pt x="5379" y="0"/>
                  </a:moveTo>
                  <a:cubicBezTo>
                    <a:pt x="4881" y="0"/>
                    <a:pt x="4365" y="73"/>
                    <a:pt x="3852" y="228"/>
                  </a:cubicBezTo>
                  <a:cubicBezTo>
                    <a:pt x="1454" y="951"/>
                    <a:pt x="1" y="3167"/>
                    <a:pt x="608" y="5179"/>
                  </a:cubicBezTo>
                  <a:cubicBezTo>
                    <a:pt x="1085" y="6761"/>
                    <a:pt x="2689" y="7745"/>
                    <a:pt x="4518" y="7745"/>
                  </a:cubicBezTo>
                  <a:cubicBezTo>
                    <a:pt x="5016" y="7745"/>
                    <a:pt x="5532" y="7671"/>
                    <a:pt x="6046" y="7517"/>
                  </a:cubicBezTo>
                  <a:cubicBezTo>
                    <a:pt x="8444" y="6796"/>
                    <a:pt x="9897" y="4578"/>
                    <a:pt x="9290" y="2565"/>
                  </a:cubicBezTo>
                  <a:cubicBezTo>
                    <a:pt x="8813" y="984"/>
                    <a:pt x="7208" y="0"/>
                    <a:pt x="5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61"/>
            <p:cNvSpPr/>
            <p:nvPr/>
          </p:nvSpPr>
          <p:spPr>
            <a:xfrm>
              <a:off x="847418" y="1185698"/>
              <a:ext cx="534368" cy="418133"/>
            </a:xfrm>
            <a:custGeom>
              <a:avLst/>
              <a:gdLst/>
              <a:ahLst/>
              <a:cxnLst/>
              <a:rect l="l" t="t" r="r" b="b"/>
              <a:pathLst>
                <a:path w="9898" h="7745" extrusionOk="0">
                  <a:moveTo>
                    <a:pt x="5382" y="0"/>
                  </a:moveTo>
                  <a:cubicBezTo>
                    <a:pt x="4882" y="0"/>
                    <a:pt x="4366" y="74"/>
                    <a:pt x="3851" y="229"/>
                  </a:cubicBezTo>
                  <a:cubicBezTo>
                    <a:pt x="1453" y="951"/>
                    <a:pt x="0" y="3166"/>
                    <a:pt x="607" y="5179"/>
                  </a:cubicBezTo>
                  <a:cubicBezTo>
                    <a:pt x="1084" y="6761"/>
                    <a:pt x="2688" y="7745"/>
                    <a:pt x="4516" y="7745"/>
                  </a:cubicBezTo>
                  <a:cubicBezTo>
                    <a:pt x="5015" y="7745"/>
                    <a:pt x="5531" y="7671"/>
                    <a:pt x="6045" y="7516"/>
                  </a:cubicBezTo>
                  <a:cubicBezTo>
                    <a:pt x="8445" y="6795"/>
                    <a:pt x="9898" y="4578"/>
                    <a:pt x="9291" y="2565"/>
                  </a:cubicBezTo>
                  <a:cubicBezTo>
                    <a:pt x="8815" y="984"/>
                    <a:pt x="7210" y="0"/>
                    <a:pt x="5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61"/>
            <p:cNvSpPr/>
            <p:nvPr/>
          </p:nvSpPr>
          <p:spPr>
            <a:xfrm>
              <a:off x="866854" y="1281956"/>
              <a:ext cx="514933" cy="321873"/>
            </a:xfrm>
            <a:custGeom>
              <a:avLst/>
              <a:gdLst/>
              <a:ahLst/>
              <a:cxnLst/>
              <a:rect l="l" t="t" r="r" b="b"/>
              <a:pathLst>
                <a:path w="9538" h="5962" extrusionOk="0">
                  <a:moveTo>
                    <a:pt x="8576" y="0"/>
                  </a:moveTo>
                  <a:cubicBezTo>
                    <a:pt x="8047" y="1118"/>
                    <a:pt x="6962" y="2064"/>
                    <a:pt x="5548" y="2491"/>
                  </a:cubicBezTo>
                  <a:cubicBezTo>
                    <a:pt x="5034" y="2646"/>
                    <a:pt x="4518" y="2719"/>
                    <a:pt x="4019" y="2719"/>
                  </a:cubicBezTo>
                  <a:cubicBezTo>
                    <a:pt x="2515" y="2719"/>
                    <a:pt x="1163" y="2052"/>
                    <a:pt x="466" y="935"/>
                  </a:cubicBezTo>
                  <a:cubicBezTo>
                    <a:pt x="98" y="1712"/>
                    <a:pt x="1" y="2571"/>
                    <a:pt x="248" y="3396"/>
                  </a:cubicBezTo>
                  <a:cubicBezTo>
                    <a:pt x="725" y="4977"/>
                    <a:pt x="2330" y="5962"/>
                    <a:pt x="4158" y="5962"/>
                  </a:cubicBezTo>
                  <a:cubicBezTo>
                    <a:pt x="4657" y="5962"/>
                    <a:pt x="5173" y="5888"/>
                    <a:pt x="5687" y="5733"/>
                  </a:cubicBezTo>
                  <a:cubicBezTo>
                    <a:pt x="8085" y="5011"/>
                    <a:pt x="9538" y="2795"/>
                    <a:pt x="8931" y="782"/>
                  </a:cubicBezTo>
                  <a:cubicBezTo>
                    <a:pt x="8846" y="501"/>
                    <a:pt x="8725" y="239"/>
                    <a:pt x="857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61"/>
            <p:cNvSpPr/>
            <p:nvPr/>
          </p:nvSpPr>
          <p:spPr>
            <a:xfrm>
              <a:off x="924295" y="1185752"/>
              <a:ext cx="449824" cy="366251"/>
            </a:xfrm>
            <a:custGeom>
              <a:avLst/>
              <a:gdLst/>
              <a:ahLst/>
              <a:cxnLst/>
              <a:rect l="l" t="t" r="r" b="b"/>
              <a:pathLst>
                <a:path w="8332" h="6784" extrusionOk="0">
                  <a:moveTo>
                    <a:pt x="3961" y="0"/>
                  </a:moveTo>
                  <a:cubicBezTo>
                    <a:pt x="3461" y="0"/>
                    <a:pt x="2945" y="74"/>
                    <a:pt x="2430" y="229"/>
                  </a:cubicBezTo>
                  <a:cubicBezTo>
                    <a:pt x="1428" y="531"/>
                    <a:pt x="592" y="1092"/>
                    <a:pt x="0" y="1792"/>
                  </a:cubicBezTo>
                  <a:cubicBezTo>
                    <a:pt x="444" y="1482"/>
                    <a:pt x="955" y="1227"/>
                    <a:pt x="1516" y="1059"/>
                  </a:cubicBezTo>
                  <a:cubicBezTo>
                    <a:pt x="2031" y="904"/>
                    <a:pt x="2547" y="831"/>
                    <a:pt x="3047" y="831"/>
                  </a:cubicBezTo>
                  <a:cubicBezTo>
                    <a:pt x="4875" y="831"/>
                    <a:pt x="6480" y="1815"/>
                    <a:pt x="6956" y="3396"/>
                  </a:cubicBezTo>
                  <a:cubicBezTo>
                    <a:pt x="7308" y="4568"/>
                    <a:pt x="6963" y="5808"/>
                    <a:pt x="6140" y="6784"/>
                  </a:cubicBezTo>
                  <a:cubicBezTo>
                    <a:pt x="7589" y="5765"/>
                    <a:pt x="8332" y="4107"/>
                    <a:pt x="7867" y="2565"/>
                  </a:cubicBezTo>
                  <a:cubicBezTo>
                    <a:pt x="7392" y="985"/>
                    <a:pt x="5789" y="0"/>
                    <a:pt x="396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1"/>
            <p:cNvSpPr/>
            <p:nvPr/>
          </p:nvSpPr>
          <p:spPr>
            <a:xfrm>
              <a:off x="973963" y="1324498"/>
              <a:ext cx="274203" cy="214600"/>
            </a:xfrm>
            <a:custGeom>
              <a:avLst/>
              <a:gdLst/>
              <a:ahLst/>
              <a:cxnLst/>
              <a:rect l="l" t="t" r="r" b="b"/>
              <a:pathLst>
                <a:path w="5079" h="3975" extrusionOk="0">
                  <a:moveTo>
                    <a:pt x="2761" y="0"/>
                  </a:moveTo>
                  <a:cubicBezTo>
                    <a:pt x="2505" y="0"/>
                    <a:pt x="2240" y="38"/>
                    <a:pt x="1976" y="117"/>
                  </a:cubicBezTo>
                  <a:cubicBezTo>
                    <a:pt x="745" y="488"/>
                    <a:pt x="1" y="1626"/>
                    <a:pt x="312" y="2658"/>
                  </a:cubicBezTo>
                  <a:cubicBezTo>
                    <a:pt x="557" y="3470"/>
                    <a:pt x="1379" y="3975"/>
                    <a:pt x="2317" y="3975"/>
                  </a:cubicBezTo>
                  <a:cubicBezTo>
                    <a:pt x="2574" y="3975"/>
                    <a:pt x="2839" y="3937"/>
                    <a:pt x="3103" y="3857"/>
                  </a:cubicBezTo>
                  <a:cubicBezTo>
                    <a:pt x="4334" y="3487"/>
                    <a:pt x="5079" y="2349"/>
                    <a:pt x="4768" y="1317"/>
                  </a:cubicBezTo>
                  <a:cubicBezTo>
                    <a:pt x="4523" y="505"/>
                    <a:pt x="3699" y="0"/>
                    <a:pt x="276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1"/>
            <p:cNvSpPr/>
            <p:nvPr/>
          </p:nvSpPr>
          <p:spPr>
            <a:xfrm>
              <a:off x="683839" y="1061583"/>
              <a:ext cx="838210" cy="658594"/>
            </a:xfrm>
            <a:custGeom>
              <a:avLst/>
              <a:gdLst/>
              <a:ahLst/>
              <a:cxnLst/>
              <a:rect l="l" t="t" r="r" b="b"/>
              <a:pathLst>
                <a:path w="15526" h="12199" extrusionOk="0">
                  <a:moveTo>
                    <a:pt x="6212" y="990"/>
                  </a:moveTo>
                  <a:cubicBezTo>
                    <a:pt x="6834" y="990"/>
                    <a:pt x="7483" y="1512"/>
                    <a:pt x="7780" y="2309"/>
                  </a:cubicBezTo>
                  <a:cubicBezTo>
                    <a:pt x="8136" y="3266"/>
                    <a:pt x="7846" y="4255"/>
                    <a:pt x="7131" y="4520"/>
                  </a:cubicBezTo>
                  <a:cubicBezTo>
                    <a:pt x="7012" y="4565"/>
                    <a:pt x="6888" y="4586"/>
                    <a:pt x="6763" y="4586"/>
                  </a:cubicBezTo>
                  <a:cubicBezTo>
                    <a:pt x="6142" y="4586"/>
                    <a:pt x="5493" y="4065"/>
                    <a:pt x="5196" y="3268"/>
                  </a:cubicBezTo>
                  <a:cubicBezTo>
                    <a:pt x="4840" y="2313"/>
                    <a:pt x="5130" y="1321"/>
                    <a:pt x="5843" y="1056"/>
                  </a:cubicBezTo>
                  <a:cubicBezTo>
                    <a:pt x="5963" y="1011"/>
                    <a:pt x="6087" y="990"/>
                    <a:pt x="6212" y="990"/>
                  </a:cubicBezTo>
                  <a:close/>
                  <a:moveTo>
                    <a:pt x="10741" y="1341"/>
                  </a:moveTo>
                  <a:cubicBezTo>
                    <a:pt x="10962" y="1341"/>
                    <a:pt x="11172" y="1399"/>
                    <a:pt x="11354" y="1520"/>
                  </a:cubicBezTo>
                  <a:cubicBezTo>
                    <a:pt x="11990" y="1941"/>
                    <a:pt x="12046" y="2971"/>
                    <a:pt x="11482" y="3820"/>
                  </a:cubicBezTo>
                  <a:cubicBezTo>
                    <a:pt x="11080" y="4426"/>
                    <a:pt x="10472" y="4777"/>
                    <a:pt x="9926" y="4777"/>
                  </a:cubicBezTo>
                  <a:cubicBezTo>
                    <a:pt x="9705" y="4777"/>
                    <a:pt x="9494" y="4720"/>
                    <a:pt x="9312" y="4599"/>
                  </a:cubicBezTo>
                  <a:cubicBezTo>
                    <a:pt x="8677" y="4178"/>
                    <a:pt x="8620" y="3147"/>
                    <a:pt x="9184" y="2298"/>
                  </a:cubicBezTo>
                  <a:cubicBezTo>
                    <a:pt x="9586" y="1693"/>
                    <a:pt x="10195" y="1341"/>
                    <a:pt x="10741" y="1341"/>
                  </a:cubicBezTo>
                  <a:close/>
                  <a:moveTo>
                    <a:pt x="3793" y="4479"/>
                  </a:moveTo>
                  <a:cubicBezTo>
                    <a:pt x="3831" y="4479"/>
                    <a:pt x="3870" y="4480"/>
                    <a:pt x="3909" y="4482"/>
                  </a:cubicBezTo>
                  <a:cubicBezTo>
                    <a:pt x="4930" y="4527"/>
                    <a:pt x="5727" y="5183"/>
                    <a:pt x="5691" y="5943"/>
                  </a:cubicBezTo>
                  <a:cubicBezTo>
                    <a:pt x="5657" y="6674"/>
                    <a:pt x="4866" y="7237"/>
                    <a:pt x="3898" y="7237"/>
                  </a:cubicBezTo>
                  <a:cubicBezTo>
                    <a:pt x="3860" y="7237"/>
                    <a:pt x="3821" y="7236"/>
                    <a:pt x="3782" y="7234"/>
                  </a:cubicBezTo>
                  <a:cubicBezTo>
                    <a:pt x="2762" y="7189"/>
                    <a:pt x="1964" y="6533"/>
                    <a:pt x="1999" y="5773"/>
                  </a:cubicBezTo>
                  <a:cubicBezTo>
                    <a:pt x="2032" y="5042"/>
                    <a:pt x="2825" y="4479"/>
                    <a:pt x="3793" y="4479"/>
                  </a:cubicBezTo>
                  <a:close/>
                  <a:moveTo>
                    <a:pt x="11784" y="5249"/>
                  </a:moveTo>
                  <a:cubicBezTo>
                    <a:pt x="11821" y="5249"/>
                    <a:pt x="11859" y="5250"/>
                    <a:pt x="11897" y="5252"/>
                  </a:cubicBezTo>
                  <a:cubicBezTo>
                    <a:pt x="12915" y="5299"/>
                    <a:pt x="13715" y="5953"/>
                    <a:pt x="13679" y="6715"/>
                  </a:cubicBezTo>
                  <a:cubicBezTo>
                    <a:pt x="13646" y="7446"/>
                    <a:pt x="12854" y="8009"/>
                    <a:pt x="11886" y="8009"/>
                  </a:cubicBezTo>
                  <a:cubicBezTo>
                    <a:pt x="11847" y="8009"/>
                    <a:pt x="11809" y="8008"/>
                    <a:pt x="11770" y="8006"/>
                  </a:cubicBezTo>
                  <a:cubicBezTo>
                    <a:pt x="10750" y="7960"/>
                    <a:pt x="9952" y="7305"/>
                    <a:pt x="9987" y="6544"/>
                  </a:cubicBezTo>
                  <a:cubicBezTo>
                    <a:pt x="10020" y="5813"/>
                    <a:pt x="10814" y="5249"/>
                    <a:pt x="11784" y="5249"/>
                  </a:cubicBezTo>
                  <a:close/>
                  <a:moveTo>
                    <a:pt x="5896" y="7486"/>
                  </a:moveTo>
                  <a:cubicBezTo>
                    <a:pt x="6117" y="7486"/>
                    <a:pt x="6327" y="7543"/>
                    <a:pt x="6509" y="7664"/>
                  </a:cubicBezTo>
                  <a:cubicBezTo>
                    <a:pt x="7144" y="8083"/>
                    <a:pt x="7202" y="9114"/>
                    <a:pt x="6638" y="9966"/>
                  </a:cubicBezTo>
                  <a:cubicBezTo>
                    <a:pt x="6237" y="10572"/>
                    <a:pt x="5628" y="10922"/>
                    <a:pt x="5081" y="10922"/>
                  </a:cubicBezTo>
                  <a:cubicBezTo>
                    <a:pt x="4861" y="10922"/>
                    <a:pt x="4650" y="10865"/>
                    <a:pt x="4467" y="10745"/>
                  </a:cubicBezTo>
                  <a:cubicBezTo>
                    <a:pt x="3832" y="10324"/>
                    <a:pt x="3776" y="9293"/>
                    <a:pt x="4340" y="8443"/>
                  </a:cubicBezTo>
                  <a:cubicBezTo>
                    <a:pt x="4742" y="7837"/>
                    <a:pt x="5351" y="7486"/>
                    <a:pt x="5896" y="7486"/>
                  </a:cubicBezTo>
                  <a:close/>
                  <a:moveTo>
                    <a:pt x="8856" y="7499"/>
                  </a:moveTo>
                  <a:cubicBezTo>
                    <a:pt x="9467" y="7499"/>
                    <a:pt x="10114" y="8000"/>
                    <a:pt x="10427" y="8776"/>
                  </a:cubicBezTo>
                  <a:cubicBezTo>
                    <a:pt x="10808" y="9722"/>
                    <a:pt x="10543" y="10720"/>
                    <a:pt x="9836" y="11004"/>
                  </a:cubicBezTo>
                  <a:cubicBezTo>
                    <a:pt x="9708" y="11055"/>
                    <a:pt x="9574" y="11080"/>
                    <a:pt x="9438" y="11080"/>
                  </a:cubicBezTo>
                  <a:cubicBezTo>
                    <a:pt x="8826" y="11080"/>
                    <a:pt x="8179" y="10577"/>
                    <a:pt x="7869" y="9803"/>
                  </a:cubicBezTo>
                  <a:cubicBezTo>
                    <a:pt x="7488" y="8856"/>
                    <a:pt x="7753" y="7857"/>
                    <a:pt x="8458" y="7575"/>
                  </a:cubicBezTo>
                  <a:cubicBezTo>
                    <a:pt x="8586" y="7523"/>
                    <a:pt x="8720" y="7499"/>
                    <a:pt x="8856" y="7499"/>
                  </a:cubicBezTo>
                  <a:close/>
                  <a:moveTo>
                    <a:pt x="8504" y="0"/>
                  </a:moveTo>
                  <a:cubicBezTo>
                    <a:pt x="7607" y="0"/>
                    <a:pt x="6676" y="156"/>
                    <a:pt x="5757" y="483"/>
                  </a:cubicBezTo>
                  <a:cubicBezTo>
                    <a:pt x="2082" y="1795"/>
                    <a:pt x="1" y="5373"/>
                    <a:pt x="1109" y="8476"/>
                  </a:cubicBezTo>
                  <a:cubicBezTo>
                    <a:pt x="1939" y="10802"/>
                    <a:pt x="4327" y="12199"/>
                    <a:pt x="7018" y="12199"/>
                  </a:cubicBezTo>
                  <a:cubicBezTo>
                    <a:pt x="7916" y="12199"/>
                    <a:pt x="8848" y="12043"/>
                    <a:pt x="9767" y="11715"/>
                  </a:cubicBezTo>
                  <a:cubicBezTo>
                    <a:pt x="13444" y="10404"/>
                    <a:pt x="15526" y="6825"/>
                    <a:pt x="14418" y="3724"/>
                  </a:cubicBezTo>
                  <a:cubicBezTo>
                    <a:pt x="13588" y="1398"/>
                    <a:pt x="11198" y="0"/>
                    <a:pt x="85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61"/>
            <p:cNvSpPr/>
            <p:nvPr/>
          </p:nvSpPr>
          <p:spPr>
            <a:xfrm>
              <a:off x="680600" y="1044955"/>
              <a:ext cx="838048" cy="658647"/>
            </a:xfrm>
            <a:custGeom>
              <a:avLst/>
              <a:gdLst/>
              <a:ahLst/>
              <a:cxnLst/>
              <a:rect l="l" t="t" r="r" b="b"/>
              <a:pathLst>
                <a:path w="15523" h="12200" extrusionOk="0">
                  <a:moveTo>
                    <a:pt x="6210" y="992"/>
                  </a:moveTo>
                  <a:cubicBezTo>
                    <a:pt x="6830" y="992"/>
                    <a:pt x="7480" y="1514"/>
                    <a:pt x="7777" y="2310"/>
                  </a:cubicBezTo>
                  <a:cubicBezTo>
                    <a:pt x="8133" y="3268"/>
                    <a:pt x="7843" y="4257"/>
                    <a:pt x="7130" y="4525"/>
                  </a:cubicBezTo>
                  <a:cubicBezTo>
                    <a:pt x="7010" y="4569"/>
                    <a:pt x="6886" y="4590"/>
                    <a:pt x="6761" y="4590"/>
                  </a:cubicBezTo>
                  <a:cubicBezTo>
                    <a:pt x="6139" y="4590"/>
                    <a:pt x="5490" y="4068"/>
                    <a:pt x="5193" y="3272"/>
                  </a:cubicBezTo>
                  <a:cubicBezTo>
                    <a:pt x="4837" y="2313"/>
                    <a:pt x="5127" y="1322"/>
                    <a:pt x="5841" y="1058"/>
                  </a:cubicBezTo>
                  <a:cubicBezTo>
                    <a:pt x="5961" y="1013"/>
                    <a:pt x="6085" y="992"/>
                    <a:pt x="6210" y="992"/>
                  </a:cubicBezTo>
                  <a:close/>
                  <a:moveTo>
                    <a:pt x="10738" y="1342"/>
                  </a:moveTo>
                  <a:cubicBezTo>
                    <a:pt x="10959" y="1342"/>
                    <a:pt x="11170" y="1399"/>
                    <a:pt x="11353" y="1520"/>
                  </a:cubicBezTo>
                  <a:cubicBezTo>
                    <a:pt x="11987" y="1941"/>
                    <a:pt x="12044" y="2970"/>
                    <a:pt x="11479" y="3820"/>
                  </a:cubicBezTo>
                  <a:cubicBezTo>
                    <a:pt x="11078" y="4426"/>
                    <a:pt x="10470" y="4778"/>
                    <a:pt x="9923" y="4778"/>
                  </a:cubicBezTo>
                  <a:cubicBezTo>
                    <a:pt x="9702" y="4778"/>
                    <a:pt x="9491" y="4720"/>
                    <a:pt x="9309" y="4599"/>
                  </a:cubicBezTo>
                  <a:cubicBezTo>
                    <a:pt x="8673" y="4181"/>
                    <a:pt x="8616" y="3149"/>
                    <a:pt x="9181" y="2299"/>
                  </a:cubicBezTo>
                  <a:cubicBezTo>
                    <a:pt x="9583" y="1693"/>
                    <a:pt x="10192" y="1342"/>
                    <a:pt x="10738" y="1342"/>
                  </a:cubicBezTo>
                  <a:close/>
                  <a:moveTo>
                    <a:pt x="3790" y="4479"/>
                  </a:moveTo>
                  <a:cubicBezTo>
                    <a:pt x="3828" y="4479"/>
                    <a:pt x="3867" y="4480"/>
                    <a:pt x="3906" y="4482"/>
                  </a:cubicBezTo>
                  <a:cubicBezTo>
                    <a:pt x="4927" y="4528"/>
                    <a:pt x="5724" y="5183"/>
                    <a:pt x="5688" y="5943"/>
                  </a:cubicBezTo>
                  <a:cubicBezTo>
                    <a:pt x="5654" y="6674"/>
                    <a:pt x="4863" y="7237"/>
                    <a:pt x="3896" y="7237"/>
                  </a:cubicBezTo>
                  <a:cubicBezTo>
                    <a:pt x="3858" y="7237"/>
                    <a:pt x="3819" y="7236"/>
                    <a:pt x="3780" y="7235"/>
                  </a:cubicBezTo>
                  <a:cubicBezTo>
                    <a:pt x="2759" y="7189"/>
                    <a:pt x="1962" y="6533"/>
                    <a:pt x="1998" y="5773"/>
                  </a:cubicBezTo>
                  <a:cubicBezTo>
                    <a:pt x="2029" y="5042"/>
                    <a:pt x="2822" y="4479"/>
                    <a:pt x="3790" y="4479"/>
                  </a:cubicBezTo>
                  <a:close/>
                  <a:moveTo>
                    <a:pt x="11781" y="5249"/>
                  </a:moveTo>
                  <a:cubicBezTo>
                    <a:pt x="11818" y="5249"/>
                    <a:pt x="11856" y="5250"/>
                    <a:pt x="11894" y="5252"/>
                  </a:cubicBezTo>
                  <a:cubicBezTo>
                    <a:pt x="12913" y="5299"/>
                    <a:pt x="13711" y="5953"/>
                    <a:pt x="13676" y="6715"/>
                  </a:cubicBezTo>
                  <a:cubicBezTo>
                    <a:pt x="13645" y="7446"/>
                    <a:pt x="12852" y="8009"/>
                    <a:pt x="11884" y="8009"/>
                  </a:cubicBezTo>
                  <a:cubicBezTo>
                    <a:pt x="11846" y="8009"/>
                    <a:pt x="11807" y="8008"/>
                    <a:pt x="11768" y="8006"/>
                  </a:cubicBezTo>
                  <a:cubicBezTo>
                    <a:pt x="10747" y="7960"/>
                    <a:pt x="9950" y="7305"/>
                    <a:pt x="9986" y="6545"/>
                  </a:cubicBezTo>
                  <a:cubicBezTo>
                    <a:pt x="10017" y="5813"/>
                    <a:pt x="10812" y="5249"/>
                    <a:pt x="11781" y="5249"/>
                  </a:cubicBezTo>
                  <a:close/>
                  <a:moveTo>
                    <a:pt x="5893" y="7486"/>
                  </a:moveTo>
                  <a:cubicBezTo>
                    <a:pt x="6114" y="7486"/>
                    <a:pt x="6324" y="7543"/>
                    <a:pt x="6506" y="7664"/>
                  </a:cubicBezTo>
                  <a:cubicBezTo>
                    <a:pt x="7141" y="8085"/>
                    <a:pt x="7199" y="9116"/>
                    <a:pt x="6636" y="9966"/>
                  </a:cubicBezTo>
                  <a:cubicBezTo>
                    <a:pt x="6234" y="10572"/>
                    <a:pt x="5625" y="10923"/>
                    <a:pt x="5078" y="10923"/>
                  </a:cubicBezTo>
                  <a:cubicBezTo>
                    <a:pt x="4858" y="10923"/>
                    <a:pt x="4647" y="10865"/>
                    <a:pt x="4464" y="10745"/>
                  </a:cubicBezTo>
                  <a:cubicBezTo>
                    <a:pt x="3830" y="10324"/>
                    <a:pt x="3774" y="9293"/>
                    <a:pt x="4337" y="8443"/>
                  </a:cubicBezTo>
                  <a:cubicBezTo>
                    <a:pt x="4739" y="7837"/>
                    <a:pt x="5348" y="7486"/>
                    <a:pt x="5893" y="7486"/>
                  </a:cubicBezTo>
                  <a:close/>
                  <a:moveTo>
                    <a:pt x="8852" y="7501"/>
                  </a:moveTo>
                  <a:cubicBezTo>
                    <a:pt x="9465" y="7501"/>
                    <a:pt x="10111" y="8003"/>
                    <a:pt x="10424" y="8778"/>
                  </a:cubicBezTo>
                  <a:cubicBezTo>
                    <a:pt x="10803" y="9724"/>
                    <a:pt x="10540" y="10720"/>
                    <a:pt x="9833" y="11005"/>
                  </a:cubicBezTo>
                  <a:cubicBezTo>
                    <a:pt x="9705" y="11057"/>
                    <a:pt x="9571" y="11082"/>
                    <a:pt x="9436" y="11082"/>
                  </a:cubicBezTo>
                  <a:cubicBezTo>
                    <a:pt x="8824" y="11082"/>
                    <a:pt x="8177" y="10580"/>
                    <a:pt x="7864" y="9804"/>
                  </a:cubicBezTo>
                  <a:cubicBezTo>
                    <a:pt x="7483" y="8858"/>
                    <a:pt x="7748" y="7860"/>
                    <a:pt x="8455" y="7577"/>
                  </a:cubicBezTo>
                  <a:cubicBezTo>
                    <a:pt x="8583" y="7525"/>
                    <a:pt x="8717" y="7501"/>
                    <a:pt x="8852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7" y="484"/>
                  </a:cubicBezTo>
                  <a:cubicBezTo>
                    <a:pt x="2081" y="1795"/>
                    <a:pt x="1" y="5374"/>
                    <a:pt x="1107" y="8476"/>
                  </a:cubicBezTo>
                  <a:cubicBezTo>
                    <a:pt x="1938" y="10802"/>
                    <a:pt x="4327" y="12199"/>
                    <a:pt x="7018" y="12199"/>
                  </a:cubicBezTo>
                  <a:cubicBezTo>
                    <a:pt x="7916" y="12199"/>
                    <a:pt x="8848" y="12044"/>
                    <a:pt x="9767" y="11715"/>
                  </a:cubicBezTo>
                  <a:cubicBezTo>
                    <a:pt x="13440" y="10404"/>
                    <a:pt x="15523" y="6825"/>
                    <a:pt x="14416" y="3725"/>
                  </a:cubicBezTo>
                  <a:cubicBezTo>
                    <a:pt x="13585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61"/>
            <p:cNvSpPr/>
            <p:nvPr/>
          </p:nvSpPr>
          <p:spPr>
            <a:xfrm>
              <a:off x="681788" y="1056940"/>
              <a:ext cx="838210" cy="658648"/>
            </a:xfrm>
            <a:custGeom>
              <a:avLst/>
              <a:gdLst/>
              <a:ahLst/>
              <a:cxnLst/>
              <a:rect l="l" t="t" r="r" b="b"/>
              <a:pathLst>
                <a:path w="15526" h="12200" extrusionOk="0">
                  <a:moveTo>
                    <a:pt x="6211" y="990"/>
                  </a:moveTo>
                  <a:cubicBezTo>
                    <a:pt x="6832" y="990"/>
                    <a:pt x="7482" y="1512"/>
                    <a:pt x="7778" y="2309"/>
                  </a:cubicBezTo>
                  <a:cubicBezTo>
                    <a:pt x="8134" y="3266"/>
                    <a:pt x="7844" y="4255"/>
                    <a:pt x="7131" y="4520"/>
                  </a:cubicBezTo>
                  <a:cubicBezTo>
                    <a:pt x="7011" y="4565"/>
                    <a:pt x="6887" y="4586"/>
                    <a:pt x="6761" y="4586"/>
                  </a:cubicBezTo>
                  <a:cubicBezTo>
                    <a:pt x="6140" y="4586"/>
                    <a:pt x="5490" y="4065"/>
                    <a:pt x="5194" y="3268"/>
                  </a:cubicBezTo>
                  <a:cubicBezTo>
                    <a:pt x="4839" y="2313"/>
                    <a:pt x="5128" y="1322"/>
                    <a:pt x="5842" y="1056"/>
                  </a:cubicBezTo>
                  <a:cubicBezTo>
                    <a:pt x="5962" y="1012"/>
                    <a:pt x="6086" y="990"/>
                    <a:pt x="6211" y="990"/>
                  </a:cubicBezTo>
                  <a:close/>
                  <a:moveTo>
                    <a:pt x="10739" y="1341"/>
                  </a:moveTo>
                  <a:cubicBezTo>
                    <a:pt x="10960" y="1341"/>
                    <a:pt x="11171" y="1399"/>
                    <a:pt x="11354" y="1520"/>
                  </a:cubicBezTo>
                  <a:cubicBezTo>
                    <a:pt x="11989" y="1941"/>
                    <a:pt x="12044" y="2971"/>
                    <a:pt x="11481" y="3820"/>
                  </a:cubicBezTo>
                  <a:cubicBezTo>
                    <a:pt x="11079" y="4426"/>
                    <a:pt x="10471" y="4777"/>
                    <a:pt x="9924" y="4777"/>
                  </a:cubicBezTo>
                  <a:cubicBezTo>
                    <a:pt x="9703" y="4777"/>
                    <a:pt x="9492" y="4720"/>
                    <a:pt x="9310" y="4599"/>
                  </a:cubicBezTo>
                  <a:cubicBezTo>
                    <a:pt x="8677" y="4178"/>
                    <a:pt x="8620" y="3150"/>
                    <a:pt x="9184" y="2299"/>
                  </a:cubicBezTo>
                  <a:cubicBezTo>
                    <a:pt x="9584" y="1693"/>
                    <a:pt x="10193" y="1341"/>
                    <a:pt x="10739" y="1341"/>
                  </a:cubicBezTo>
                  <a:close/>
                  <a:moveTo>
                    <a:pt x="3795" y="4478"/>
                  </a:moveTo>
                  <a:cubicBezTo>
                    <a:pt x="3833" y="4478"/>
                    <a:pt x="3870" y="4479"/>
                    <a:pt x="3908" y="4480"/>
                  </a:cubicBezTo>
                  <a:cubicBezTo>
                    <a:pt x="4928" y="4527"/>
                    <a:pt x="5726" y="5183"/>
                    <a:pt x="5691" y="5943"/>
                  </a:cubicBezTo>
                  <a:cubicBezTo>
                    <a:pt x="5656" y="6674"/>
                    <a:pt x="4864" y="7237"/>
                    <a:pt x="3897" y="7237"/>
                  </a:cubicBezTo>
                  <a:cubicBezTo>
                    <a:pt x="3859" y="7237"/>
                    <a:pt x="3820" y="7236"/>
                    <a:pt x="3781" y="7235"/>
                  </a:cubicBezTo>
                  <a:cubicBezTo>
                    <a:pt x="2763" y="7189"/>
                    <a:pt x="1964" y="6533"/>
                    <a:pt x="1999" y="5773"/>
                  </a:cubicBezTo>
                  <a:cubicBezTo>
                    <a:pt x="2032" y="5041"/>
                    <a:pt x="2825" y="4478"/>
                    <a:pt x="3795" y="4478"/>
                  </a:cubicBezTo>
                  <a:close/>
                  <a:moveTo>
                    <a:pt x="11783" y="5249"/>
                  </a:moveTo>
                  <a:cubicBezTo>
                    <a:pt x="11821" y="5249"/>
                    <a:pt x="11858" y="5250"/>
                    <a:pt x="11896" y="5252"/>
                  </a:cubicBezTo>
                  <a:cubicBezTo>
                    <a:pt x="12914" y="5299"/>
                    <a:pt x="13714" y="5953"/>
                    <a:pt x="13679" y="6715"/>
                  </a:cubicBezTo>
                  <a:cubicBezTo>
                    <a:pt x="13646" y="7446"/>
                    <a:pt x="12853" y="8009"/>
                    <a:pt x="11885" y="8009"/>
                  </a:cubicBezTo>
                  <a:cubicBezTo>
                    <a:pt x="11847" y="8009"/>
                    <a:pt x="11808" y="8008"/>
                    <a:pt x="11769" y="8006"/>
                  </a:cubicBezTo>
                  <a:cubicBezTo>
                    <a:pt x="10748" y="7960"/>
                    <a:pt x="9951" y="7305"/>
                    <a:pt x="9987" y="6545"/>
                  </a:cubicBezTo>
                  <a:cubicBezTo>
                    <a:pt x="10018" y="5813"/>
                    <a:pt x="10813" y="5249"/>
                    <a:pt x="11783" y="5249"/>
                  </a:cubicBezTo>
                  <a:close/>
                  <a:moveTo>
                    <a:pt x="5895" y="7486"/>
                  </a:moveTo>
                  <a:cubicBezTo>
                    <a:pt x="6115" y="7486"/>
                    <a:pt x="6326" y="7543"/>
                    <a:pt x="6508" y="7664"/>
                  </a:cubicBezTo>
                  <a:cubicBezTo>
                    <a:pt x="7144" y="8085"/>
                    <a:pt x="7201" y="9114"/>
                    <a:pt x="6637" y="9966"/>
                  </a:cubicBezTo>
                  <a:cubicBezTo>
                    <a:pt x="6235" y="10572"/>
                    <a:pt x="5626" y="10922"/>
                    <a:pt x="5080" y="10922"/>
                  </a:cubicBezTo>
                  <a:cubicBezTo>
                    <a:pt x="4859" y="10922"/>
                    <a:pt x="4649" y="10865"/>
                    <a:pt x="4467" y="10745"/>
                  </a:cubicBezTo>
                  <a:cubicBezTo>
                    <a:pt x="3831" y="10324"/>
                    <a:pt x="3775" y="9293"/>
                    <a:pt x="4339" y="8443"/>
                  </a:cubicBezTo>
                  <a:cubicBezTo>
                    <a:pt x="4740" y="7837"/>
                    <a:pt x="5349" y="7486"/>
                    <a:pt x="5895" y="7486"/>
                  </a:cubicBezTo>
                  <a:close/>
                  <a:moveTo>
                    <a:pt x="8851" y="7501"/>
                  </a:moveTo>
                  <a:cubicBezTo>
                    <a:pt x="9463" y="7501"/>
                    <a:pt x="10110" y="8003"/>
                    <a:pt x="10423" y="8778"/>
                  </a:cubicBezTo>
                  <a:cubicBezTo>
                    <a:pt x="10805" y="9723"/>
                    <a:pt x="10541" y="10720"/>
                    <a:pt x="9835" y="11005"/>
                  </a:cubicBezTo>
                  <a:cubicBezTo>
                    <a:pt x="9707" y="11057"/>
                    <a:pt x="9573" y="11081"/>
                    <a:pt x="9437" y="11081"/>
                  </a:cubicBezTo>
                  <a:cubicBezTo>
                    <a:pt x="8825" y="11081"/>
                    <a:pt x="8178" y="10580"/>
                    <a:pt x="7867" y="9804"/>
                  </a:cubicBezTo>
                  <a:cubicBezTo>
                    <a:pt x="7484" y="8858"/>
                    <a:pt x="7749" y="7860"/>
                    <a:pt x="8455" y="7577"/>
                  </a:cubicBezTo>
                  <a:cubicBezTo>
                    <a:pt x="8583" y="7525"/>
                    <a:pt x="8716" y="7501"/>
                    <a:pt x="8851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6" y="483"/>
                  </a:cubicBezTo>
                  <a:cubicBezTo>
                    <a:pt x="2080" y="1795"/>
                    <a:pt x="0" y="5374"/>
                    <a:pt x="1107" y="8476"/>
                  </a:cubicBezTo>
                  <a:cubicBezTo>
                    <a:pt x="1938" y="10802"/>
                    <a:pt x="4325" y="12199"/>
                    <a:pt x="7017" y="12199"/>
                  </a:cubicBezTo>
                  <a:cubicBezTo>
                    <a:pt x="7915" y="12199"/>
                    <a:pt x="8847" y="12044"/>
                    <a:pt x="9766" y="11715"/>
                  </a:cubicBezTo>
                  <a:cubicBezTo>
                    <a:pt x="13444" y="10404"/>
                    <a:pt x="15525" y="6825"/>
                    <a:pt x="14417" y="3724"/>
                  </a:cubicBezTo>
                  <a:cubicBezTo>
                    <a:pt x="13586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61"/>
            <p:cNvSpPr/>
            <p:nvPr/>
          </p:nvSpPr>
          <p:spPr>
            <a:xfrm>
              <a:off x="1506918" y="723789"/>
              <a:ext cx="755231" cy="593647"/>
            </a:xfrm>
            <a:custGeom>
              <a:avLst/>
              <a:gdLst/>
              <a:ahLst/>
              <a:cxnLst/>
              <a:rect l="l" t="t" r="r" b="b"/>
              <a:pathLst>
                <a:path w="13989" h="10996" extrusionOk="0">
                  <a:moveTo>
                    <a:pt x="5597" y="894"/>
                  </a:moveTo>
                  <a:cubicBezTo>
                    <a:pt x="6156" y="894"/>
                    <a:pt x="6741" y="1365"/>
                    <a:pt x="7008" y="2081"/>
                  </a:cubicBezTo>
                  <a:cubicBezTo>
                    <a:pt x="7329" y="2944"/>
                    <a:pt x="7067" y="3836"/>
                    <a:pt x="6424" y="4075"/>
                  </a:cubicBezTo>
                  <a:cubicBezTo>
                    <a:pt x="6317" y="4115"/>
                    <a:pt x="6205" y="4134"/>
                    <a:pt x="6092" y="4134"/>
                  </a:cubicBezTo>
                  <a:cubicBezTo>
                    <a:pt x="5533" y="4134"/>
                    <a:pt x="4946" y="3663"/>
                    <a:pt x="4680" y="2945"/>
                  </a:cubicBezTo>
                  <a:cubicBezTo>
                    <a:pt x="4360" y="2086"/>
                    <a:pt x="4622" y="1193"/>
                    <a:pt x="5263" y="954"/>
                  </a:cubicBezTo>
                  <a:cubicBezTo>
                    <a:pt x="5371" y="914"/>
                    <a:pt x="5483" y="894"/>
                    <a:pt x="5597" y="894"/>
                  </a:cubicBezTo>
                  <a:close/>
                  <a:moveTo>
                    <a:pt x="9677" y="1210"/>
                  </a:moveTo>
                  <a:cubicBezTo>
                    <a:pt x="9876" y="1210"/>
                    <a:pt x="10066" y="1261"/>
                    <a:pt x="10231" y="1371"/>
                  </a:cubicBezTo>
                  <a:cubicBezTo>
                    <a:pt x="10803" y="1750"/>
                    <a:pt x="10853" y="2679"/>
                    <a:pt x="10345" y="3443"/>
                  </a:cubicBezTo>
                  <a:cubicBezTo>
                    <a:pt x="9983" y="3989"/>
                    <a:pt x="9434" y="4306"/>
                    <a:pt x="8942" y="4306"/>
                  </a:cubicBezTo>
                  <a:cubicBezTo>
                    <a:pt x="8743" y="4306"/>
                    <a:pt x="8554" y="4255"/>
                    <a:pt x="8390" y="4146"/>
                  </a:cubicBezTo>
                  <a:cubicBezTo>
                    <a:pt x="7817" y="3768"/>
                    <a:pt x="7765" y="2839"/>
                    <a:pt x="8275" y="2072"/>
                  </a:cubicBezTo>
                  <a:cubicBezTo>
                    <a:pt x="8637" y="1527"/>
                    <a:pt x="9185" y="1210"/>
                    <a:pt x="9677" y="1210"/>
                  </a:cubicBezTo>
                  <a:close/>
                  <a:moveTo>
                    <a:pt x="3419" y="4038"/>
                  </a:moveTo>
                  <a:cubicBezTo>
                    <a:pt x="3452" y="4038"/>
                    <a:pt x="3487" y="4039"/>
                    <a:pt x="3521" y="4040"/>
                  </a:cubicBezTo>
                  <a:cubicBezTo>
                    <a:pt x="4439" y="4083"/>
                    <a:pt x="5159" y="4672"/>
                    <a:pt x="5127" y="5357"/>
                  </a:cubicBezTo>
                  <a:cubicBezTo>
                    <a:pt x="5097" y="6017"/>
                    <a:pt x="4382" y="6524"/>
                    <a:pt x="3510" y="6524"/>
                  </a:cubicBezTo>
                  <a:cubicBezTo>
                    <a:pt x="3476" y="6524"/>
                    <a:pt x="3442" y="6523"/>
                    <a:pt x="3408" y="6521"/>
                  </a:cubicBezTo>
                  <a:cubicBezTo>
                    <a:pt x="2489" y="6480"/>
                    <a:pt x="1769" y="5890"/>
                    <a:pt x="1802" y="5206"/>
                  </a:cubicBezTo>
                  <a:cubicBezTo>
                    <a:pt x="1831" y="4546"/>
                    <a:pt x="2547" y="4038"/>
                    <a:pt x="3419" y="4038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5" y="4735"/>
                    <a:pt x="10720" y="4736"/>
                  </a:cubicBezTo>
                  <a:cubicBezTo>
                    <a:pt x="11638" y="4778"/>
                    <a:pt x="12356" y="5366"/>
                    <a:pt x="12325" y="6052"/>
                  </a:cubicBezTo>
                  <a:cubicBezTo>
                    <a:pt x="12296" y="6710"/>
                    <a:pt x="11580" y="7218"/>
                    <a:pt x="10708" y="7218"/>
                  </a:cubicBezTo>
                  <a:cubicBezTo>
                    <a:pt x="10674" y="7218"/>
                    <a:pt x="10640" y="7217"/>
                    <a:pt x="10606" y="7216"/>
                  </a:cubicBezTo>
                  <a:cubicBezTo>
                    <a:pt x="9685" y="7175"/>
                    <a:pt x="8968" y="6584"/>
                    <a:pt x="8998" y="5899"/>
                  </a:cubicBezTo>
                  <a:cubicBezTo>
                    <a:pt x="9027" y="5241"/>
                    <a:pt x="9741" y="4734"/>
                    <a:pt x="10614" y="4734"/>
                  </a:cubicBezTo>
                  <a:close/>
                  <a:moveTo>
                    <a:pt x="5311" y="6746"/>
                  </a:moveTo>
                  <a:cubicBezTo>
                    <a:pt x="5510" y="6746"/>
                    <a:pt x="5700" y="6797"/>
                    <a:pt x="5864" y="6906"/>
                  </a:cubicBezTo>
                  <a:cubicBezTo>
                    <a:pt x="6436" y="7286"/>
                    <a:pt x="6487" y="8215"/>
                    <a:pt x="5979" y="8981"/>
                  </a:cubicBezTo>
                  <a:cubicBezTo>
                    <a:pt x="5617" y="9526"/>
                    <a:pt x="5069" y="9843"/>
                    <a:pt x="4577" y="9843"/>
                  </a:cubicBezTo>
                  <a:cubicBezTo>
                    <a:pt x="4378" y="9843"/>
                    <a:pt x="4188" y="9791"/>
                    <a:pt x="4023" y="9682"/>
                  </a:cubicBezTo>
                  <a:cubicBezTo>
                    <a:pt x="3452" y="9303"/>
                    <a:pt x="3401" y="8374"/>
                    <a:pt x="3909" y="7608"/>
                  </a:cubicBezTo>
                  <a:cubicBezTo>
                    <a:pt x="4271" y="7062"/>
                    <a:pt x="4819" y="6746"/>
                    <a:pt x="5311" y="6746"/>
                  </a:cubicBezTo>
                  <a:close/>
                  <a:moveTo>
                    <a:pt x="7978" y="6760"/>
                  </a:moveTo>
                  <a:cubicBezTo>
                    <a:pt x="8529" y="6760"/>
                    <a:pt x="9112" y="7211"/>
                    <a:pt x="9393" y="7911"/>
                  </a:cubicBezTo>
                  <a:cubicBezTo>
                    <a:pt x="9737" y="8763"/>
                    <a:pt x="9499" y="9662"/>
                    <a:pt x="8862" y="9918"/>
                  </a:cubicBezTo>
                  <a:cubicBezTo>
                    <a:pt x="8747" y="9965"/>
                    <a:pt x="8626" y="9987"/>
                    <a:pt x="8504" y="9987"/>
                  </a:cubicBezTo>
                  <a:cubicBezTo>
                    <a:pt x="7953" y="9987"/>
                    <a:pt x="7370" y="9535"/>
                    <a:pt x="7088" y="8836"/>
                  </a:cubicBezTo>
                  <a:cubicBezTo>
                    <a:pt x="6745" y="7983"/>
                    <a:pt x="6984" y="7084"/>
                    <a:pt x="7621" y="6828"/>
                  </a:cubicBezTo>
                  <a:cubicBezTo>
                    <a:pt x="7736" y="6782"/>
                    <a:pt x="7856" y="6760"/>
                    <a:pt x="7978" y="6760"/>
                  </a:cubicBezTo>
                  <a:close/>
                  <a:moveTo>
                    <a:pt x="7664" y="1"/>
                  </a:moveTo>
                  <a:cubicBezTo>
                    <a:pt x="6856" y="1"/>
                    <a:pt x="6016" y="141"/>
                    <a:pt x="5189" y="436"/>
                  </a:cubicBezTo>
                  <a:cubicBezTo>
                    <a:pt x="1876" y="1620"/>
                    <a:pt x="1" y="4844"/>
                    <a:pt x="999" y="7639"/>
                  </a:cubicBezTo>
                  <a:cubicBezTo>
                    <a:pt x="1748" y="9735"/>
                    <a:pt x="3900" y="10995"/>
                    <a:pt x="6327" y="10995"/>
                  </a:cubicBezTo>
                  <a:cubicBezTo>
                    <a:pt x="7136" y="10995"/>
                    <a:pt x="7975" y="10855"/>
                    <a:pt x="8803" y="10560"/>
                  </a:cubicBezTo>
                  <a:cubicBezTo>
                    <a:pt x="12113" y="9376"/>
                    <a:pt x="13988" y="6152"/>
                    <a:pt x="12992" y="3356"/>
                  </a:cubicBezTo>
                  <a:cubicBezTo>
                    <a:pt x="12244" y="1260"/>
                    <a:pt x="10091" y="1"/>
                    <a:pt x="76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61"/>
            <p:cNvSpPr/>
            <p:nvPr/>
          </p:nvSpPr>
          <p:spPr>
            <a:xfrm>
              <a:off x="1503841" y="708943"/>
              <a:ext cx="755339" cy="593593"/>
            </a:xfrm>
            <a:custGeom>
              <a:avLst/>
              <a:gdLst/>
              <a:ahLst/>
              <a:cxnLst/>
              <a:rect l="l" t="t" r="r" b="b"/>
              <a:pathLst>
                <a:path w="13991" h="10995" extrusionOk="0">
                  <a:moveTo>
                    <a:pt x="5598" y="893"/>
                  </a:moveTo>
                  <a:cubicBezTo>
                    <a:pt x="6157" y="893"/>
                    <a:pt x="6744" y="1364"/>
                    <a:pt x="7009" y="2081"/>
                  </a:cubicBezTo>
                  <a:cubicBezTo>
                    <a:pt x="7330" y="2943"/>
                    <a:pt x="7069" y="3836"/>
                    <a:pt x="6427" y="4074"/>
                  </a:cubicBezTo>
                  <a:cubicBezTo>
                    <a:pt x="6318" y="4114"/>
                    <a:pt x="6206" y="4133"/>
                    <a:pt x="6093" y="4133"/>
                  </a:cubicBezTo>
                  <a:cubicBezTo>
                    <a:pt x="5534" y="4133"/>
                    <a:pt x="4948" y="3662"/>
                    <a:pt x="4682" y="2944"/>
                  </a:cubicBezTo>
                  <a:cubicBezTo>
                    <a:pt x="4360" y="2084"/>
                    <a:pt x="4622" y="1190"/>
                    <a:pt x="5266" y="953"/>
                  </a:cubicBezTo>
                  <a:cubicBezTo>
                    <a:pt x="5373" y="913"/>
                    <a:pt x="5485" y="893"/>
                    <a:pt x="5598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0" y="1369"/>
                  </a:cubicBezTo>
                  <a:cubicBezTo>
                    <a:pt x="10801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4" y="4254"/>
                    <a:pt x="8389" y="4145"/>
                  </a:cubicBezTo>
                  <a:cubicBezTo>
                    <a:pt x="7818" y="3766"/>
                    <a:pt x="7767" y="2837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2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5"/>
                    <a:pt x="4384" y="6522"/>
                    <a:pt x="3511" y="6522"/>
                  </a:cubicBezTo>
                  <a:cubicBezTo>
                    <a:pt x="3478" y="6522"/>
                    <a:pt x="3443" y="6522"/>
                    <a:pt x="3409" y="6520"/>
                  </a:cubicBezTo>
                  <a:cubicBezTo>
                    <a:pt x="2487" y="6477"/>
                    <a:pt x="1768" y="5889"/>
                    <a:pt x="1801" y="5203"/>
                  </a:cubicBezTo>
                  <a:cubicBezTo>
                    <a:pt x="1832" y="4543"/>
                    <a:pt x="2546" y="4035"/>
                    <a:pt x="3420" y="4035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4" y="4735"/>
                    <a:pt x="10720" y="4736"/>
                  </a:cubicBezTo>
                  <a:cubicBezTo>
                    <a:pt x="11637" y="4775"/>
                    <a:pt x="12356" y="5366"/>
                    <a:pt x="12326" y="6050"/>
                  </a:cubicBezTo>
                  <a:cubicBezTo>
                    <a:pt x="12296" y="6711"/>
                    <a:pt x="11581" y="7218"/>
                    <a:pt x="10709" y="7218"/>
                  </a:cubicBezTo>
                  <a:cubicBezTo>
                    <a:pt x="10675" y="7218"/>
                    <a:pt x="10641" y="7217"/>
                    <a:pt x="10607" y="7216"/>
                  </a:cubicBezTo>
                  <a:cubicBezTo>
                    <a:pt x="9686" y="7173"/>
                    <a:pt x="8969" y="6584"/>
                    <a:pt x="8999" y="5899"/>
                  </a:cubicBezTo>
                  <a:cubicBezTo>
                    <a:pt x="9031" y="5240"/>
                    <a:pt x="9742" y="4734"/>
                    <a:pt x="10614" y="4734"/>
                  </a:cubicBezTo>
                  <a:close/>
                  <a:moveTo>
                    <a:pt x="5313" y="6746"/>
                  </a:moveTo>
                  <a:cubicBezTo>
                    <a:pt x="5512" y="6746"/>
                    <a:pt x="5702" y="6797"/>
                    <a:pt x="5867" y="6907"/>
                  </a:cubicBezTo>
                  <a:cubicBezTo>
                    <a:pt x="6437" y="7284"/>
                    <a:pt x="6490" y="8215"/>
                    <a:pt x="5981" y="8979"/>
                  </a:cubicBezTo>
                  <a:cubicBezTo>
                    <a:pt x="5619" y="9525"/>
                    <a:pt x="5070" y="9843"/>
                    <a:pt x="4577" y="9843"/>
                  </a:cubicBezTo>
                  <a:cubicBezTo>
                    <a:pt x="4379" y="9843"/>
                    <a:pt x="4189" y="9791"/>
                    <a:pt x="4025" y="9682"/>
                  </a:cubicBezTo>
                  <a:cubicBezTo>
                    <a:pt x="3455" y="9301"/>
                    <a:pt x="3402" y="8374"/>
                    <a:pt x="3910" y="7608"/>
                  </a:cubicBezTo>
                  <a:cubicBezTo>
                    <a:pt x="4272" y="7062"/>
                    <a:pt x="4821" y="6746"/>
                    <a:pt x="5313" y="6746"/>
                  </a:cubicBezTo>
                  <a:close/>
                  <a:moveTo>
                    <a:pt x="7978" y="6758"/>
                  </a:moveTo>
                  <a:cubicBezTo>
                    <a:pt x="8530" y="6758"/>
                    <a:pt x="9114" y="7210"/>
                    <a:pt x="9393" y="7909"/>
                  </a:cubicBezTo>
                  <a:cubicBezTo>
                    <a:pt x="9736" y="8762"/>
                    <a:pt x="9499" y="9659"/>
                    <a:pt x="8862" y="9916"/>
                  </a:cubicBezTo>
                  <a:cubicBezTo>
                    <a:pt x="8746" y="9962"/>
                    <a:pt x="8626" y="9984"/>
                    <a:pt x="8504" y="9984"/>
                  </a:cubicBezTo>
                  <a:cubicBezTo>
                    <a:pt x="7952" y="9984"/>
                    <a:pt x="7369" y="9532"/>
                    <a:pt x="7088" y="8833"/>
                  </a:cubicBezTo>
                  <a:cubicBezTo>
                    <a:pt x="6744" y="7980"/>
                    <a:pt x="6984" y="7081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8" y="436"/>
                  </a:cubicBezTo>
                  <a:cubicBezTo>
                    <a:pt x="1876" y="1618"/>
                    <a:pt x="1" y="4842"/>
                    <a:pt x="997" y="7638"/>
                  </a:cubicBezTo>
                  <a:cubicBezTo>
                    <a:pt x="1746" y="9735"/>
                    <a:pt x="3898" y="10994"/>
                    <a:pt x="6325" y="10994"/>
                  </a:cubicBezTo>
                  <a:cubicBezTo>
                    <a:pt x="7134" y="10994"/>
                    <a:pt x="7973" y="10854"/>
                    <a:pt x="8802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3" y="1259"/>
                    <a:pt x="10091" y="1"/>
                    <a:pt x="76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61"/>
            <p:cNvSpPr/>
            <p:nvPr/>
          </p:nvSpPr>
          <p:spPr>
            <a:xfrm>
              <a:off x="1504974" y="719686"/>
              <a:ext cx="755393" cy="593539"/>
            </a:xfrm>
            <a:custGeom>
              <a:avLst/>
              <a:gdLst/>
              <a:ahLst/>
              <a:cxnLst/>
              <a:rect l="l" t="t" r="r" b="b"/>
              <a:pathLst>
                <a:path w="13992" h="10994" extrusionOk="0">
                  <a:moveTo>
                    <a:pt x="5599" y="893"/>
                  </a:moveTo>
                  <a:cubicBezTo>
                    <a:pt x="6158" y="893"/>
                    <a:pt x="6744" y="1364"/>
                    <a:pt x="7010" y="2079"/>
                  </a:cubicBezTo>
                  <a:cubicBezTo>
                    <a:pt x="7330" y="2943"/>
                    <a:pt x="7070" y="3836"/>
                    <a:pt x="6427" y="4073"/>
                  </a:cubicBezTo>
                  <a:cubicBezTo>
                    <a:pt x="6320" y="4113"/>
                    <a:pt x="6208" y="4132"/>
                    <a:pt x="6095" y="4132"/>
                  </a:cubicBezTo>
                  <a:cubicBezTo>
                    <a:pt x="5536" y="4132"/>
                    <a:pt x="4949" y="3663"/>
                    <a:pt x="4682" y="2944"/>
                  </a:cubicBezTo>
                  <a:cubicBezTo>
                    <a:pt x="4360" y="2085"/>
                    <a:pt x="4622" y="1192"/>
                    <a:pt x="5266" y="953"/>
                  </a:cubicBezTo>
                  <a:cubicBezTo>
                    <a:pt x="5374" y="912"/>
                    <a:pt x="5486" y="893"/>
                    <a:pt x="5599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1" y="1369"/>
                  </a:cubicBezTo>
                  <a:cubicBezTo>
                    <a:pt x="10802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5" y="4254"/>
                    <a:pt x="8390" y="4145"/>
                  </a:cubicBezTo>
                  <a:cubicBezTo>
                    <a:pt x="7819" y="3767"/>
                    <a:pt x="7767" y="2838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3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6"/>
                    <a:pt x="4382" y="6522"/>
                    <a:pt x="3509" y="6522"/>
                  </a:cubicBezTo>
                  <a:cubicBezTo>
                    <a:pt x="3476" y="6522"/>
                    <a:pt x="3443" y="6521"/>
                    <a:pt x="3409" y="6520"/>
                  </a:cubicBezTo>
                  <a:cubicBezTo>
                    <a:pt x="2489" y="6478"/>
                    <a:pt x="1769" y="5890"/>
                    <a:pt x="1802" y="5203"/>
                  </a:cubicBezTo>
                  <a:cubicBezTo>
                    <a:pt x="1831" y="4543"/>
                    <a:pt x="2547" y="4035"/>
                    <a:pt x="3420" y="4035"/>
                  </a:cubicBezTo>
                  <a:close/>
                  <a:moveTo>
                    <a:pt x="10618" y="4731"/>
                  </a:moveTo>
                  <a:cubicBezTo>
                    <a:pt x="10652" y="4731"/>
                    <a:pt x="10686" y="4732"/>
                    <a:pt x="10720" y="4733"/>
                  </a:cubicBezTo>
                  <a:cubicBezTo>
                    <a:pt x="11638" y="4776"/>
                    <a:pt x="12357" y="5365"/>
                    <a:pt x="12326" y="6050"/>
                  </a:cubicBezTo>
                  <a:cubicBezTo>
                    <a:pt x="12298" y="6710"/>
                    <a:pt x="11581" y="7218"/>
                    <a:pt x="10710" y="7218"/>
                  </a:cubicBezTo>
                  <a:cubicBezTo>
                    <a:pt x="10676" y="7218"/>
                    <a:pt x="10642" y="7217"/>
                    <a:pt x="10607" y="7216"/>
                  </a:cubicBezTo>
                  <a:cubicBezTo>
                    <a:pt x="9687" y="7173"/>
                    <a:pt x="8970" y="6584"/>
                    <a:pt x="9000" y="5899"/>
                  </a:cubicBezTo>
                  <a:cubicBezTo>
                    <a:pt x="9029" y="5239"/>
                    <a:pt x="9745" y="4731"/>
                    <a:pt x="10618" y="4731"/>
                  </a:cubicBezTo>
                  <a:close/>
                  <a:moveTo>
                    <a:pt x="5314" y="6745"/>
                  </a:moveTo>
                  <a:cubicBezTo>
                    <a:pt x="5513" y="6745"/>
                    <a:pt x="5703" y="6797"/>
                    <a:pt x="5867" y="6906"/>
                  </a:cubicBezTo>
                  <a:cubicBezTo>
                    <a:pt x="6437" y="7286"/>
                    <a:pt x="6490" y="8213"/>
                    <a:pt x="5982" y="8979"/>
                  </a:cubicBezTo>
                  <a:cubicBezTo>
                    <a:pt x="5620" y="9525"/>
                    <a:pt x="5071" y="9842"/>
                    <a:pt x="4579" y="9842"/>
                  </a:cubicBezTo>
                  <a:cubicBezTo>
                    <a:pt x="4380" y="9842"/>
                    <a:pt x="4190" y="9790"/>
                    <a:pt x="4025" y="9681"/>
                  </a:cubicBezTo>
                  <a:cubicBezTo>
                    <a:pt x="3452" y="9301"/>
                    <a:pt x="3402" y="8374"/>
                    <a:pt x="3911" y="7608"/>
                  </a:cubicBezTo>
                  <a:cubicBezTo>
                    <a:pt x="4272" y="7062"/>
                    <a:pt x="4821" y="6745"/>
                    <a:pt x="5314" y="6745"/>
                  </a:cubicBezTo>
                  <a:close/>
                  <a:moveTo>
                    <a:pt x="7978" y="6758"/>
                  </a:moveTo>
                  <a:cubicBezTo>
                    <a:pt x="8529" y="6758"/>
                    <a:pt x="9112" y="7209"/>
                    <a:pt x="9393" y="7909"/>
                  </a:cubicBezTo>
                  <a:cubicBezTo>
                    <a:pt x="9737" y="8762"/>
                    <a:pt x="9499" y="9662"/>
                    <a:pt x="8862" y="9917"/>
                  </a:cubicBezTo>
                  <a:cubicBezTo>
                    <a:pt x="8747" y="9963"/>
                    <a:pt x="8626" y="9985"/>
                    <a:pt x="8504" y="9985"/>
                  </a:cubicBezTo>
                  <a:cubicBezTo>
                    <a:pt x="7953" y="9985"/>
                    <a:pt x="7370" y="9533"/>
                    <a:pt x="7089" y="8835"/>
                  </a:cubicBezTo>
                  <a:cubicBezTo>
                    <a:pt x="6745" y="7982"/>
                    <a:pt x="6984" y="7083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9" y="436"/>
                  </a:cubicBezTo>
                  <a:cubicBezTo>
                    <a:pt x="1876" y="1618"/>
                    <a:pt x="1" y="4842"/>
                    <a:pt x="999" y="7638"/>
                  </a:cubicBezTo>
                  <a:cubicBezTo>
                    <a:pt x="1748" y="9734"/>
                    <a:pt x="3901" y="10994"/>
                    <a:pt x="6327" y="10994"/>
                  </a:cubicBezTo>
                  <a:cubicBezTo>
                    <a:pt x="7136" y="10994"/>
                    <a:pt x="7975" y="10854"/>
                    <a:pt x="8803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4" y="1259"/>
                    <a:pt x="10092" y="1"/>
                    <a:pt x="76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61"/>
            <p:cNvSpPr/>
            <p:nvPr/>
          </p:nvSpPr>
          <p:spPr>
            <a:xfrm>
              <a:off x="1826680" y="947078"/>
              <a:ext cx="137344" cy="113158"/>
            </a:xfrm>
            <a:custGeom>
              <a:avLst/>
              <a:gdLst/>
              <a:ahLst/>
              <a:cxnLst/>
              <a:rect l="l" t="t" r="r" b="b"/>
              <a:pathLst>
                <a:path w="2544" h="2096" extrusionOk="0">
                  <a:moveTo>
                    <a:pt x="1324" y="1"/>
                  </a:moveTo>
                  <a:cubicBezTo>
                    <a:pt x="1251" y="1"/>
                    <a:pt x="1176" y="7"/>
                    <a:pt x="1101" y="19"/>
                  </a:cubicBezTo>
                  <a:cubicBezTo>
                    <a:pt x="451" y="126"/>
                    <a:pt x="0" y="673"/>
                    <a:pt x="93" y="1243"/>
                  </a:cubicBezTo>
                  <a:cubicBezTo>
                    <a:pt x="175" y="1746"/>
                    <a:pt x="657" y="2096"/>
                    <a:pt x="1218" y="2096"/>
                  </a:cubicBezTo>
                  <a:cubicBezTo>
                    <a:pt x="1292" y="2096"/>
                    <a:pt x="1366" y="2090"/>
                    <a:pt x="1442" y="2077"/>
                  </a:cubicBezTo>
                  <a:cubicBezTo>
                    <a:pt x="2093" y="1972"/>
                    <a:pt x="2544" y="1423"/>
                    <a:pt x="2449" y="855"/>
                  </a:cubicBezTo>
                  <a:cubicBezTo>
                    <a:pt x="2367" y="351"/>
                    <a:pt x="1885" y="1"/>
                    <a:pt x="132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61"/>
            <p:cNvSpPr/>
            <p:nvPr/>
          </p:nvSpPr>
          <p:spPr>
            <a:xfrm>
              <a:off x="1827220" y="951666"/>
              <a:ext cx="137290" cy="113158"/>
            </a:xfrm>
            <a:custGeom>
              <a:avLst/>
              <a:gdLst/>
              <a:ahLst/>
              <a:cxnLst/>
              <a:rect l="l" t="t" r="r" b="b"/>
              <a:pathLst>
                <a:path w="2543" h="2096" extrusionOk="0">
                  <a:moveTo>
                    <a:pt x="1324" y="0"/>
                  </a:moveTo>
                  <a:cubicBezTo>
                    <a:pt x="1251" y="0"/>
                    <a:pt x="1176" y="6"/>
                    <a:pt x="1101" y="18"/>
                  </a:cubicBezTo>
                  <a:cubicBezTo>
                    <a:pt x="451" y="126"/>
                    <a:pt x="0" y="673"/>
                    <a:pt x="93" y="1242"/>
                  </a:cubicBezTo>
                  <a:cubicBezTo>
                    <a:pt x="175" y="1745"/>
                    <a:pt x="656" y="2095"/>
                    <a:pt x="1217" y="2095"/>
                  </a:cubicBezTo>
                  <a:cubicBezTo>
                    <a:pt x="1290" y="2095"/>
                    <a:pt x="1365" y="2089"/>
                    <a:pt x="1440" y="2077"/>
                  </a:cubicBezTo>
                  <a:cubicBezTo>
                    <a:pt x="2092" y="1970"/>
                    <a:pt x="2542" y="1423"/>
                    <a:pt x="2448" y="853"/>
                  </a:cubicBezTo>
                  <a:cubicBezTo>
                    <a:pt x="2366" y="350"/>
                    <a:pt x="1885" y="0"/>
                    <a:pt x="1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61"/>
            <p:cNvSpPr/>
            <p:nvPr/>
          </p:nvSpPr>
          <p:spPr>
            <a:xfrm>
              <a:off x="1842336" y="964029"/>
              <a:ext cx="104466" cy="86272"/>
            </a:xfrm>
            <a:custGeom>
              <a:avLst/>
              <a:gdLst/>
              <a:ahLst/>
              <a:cxnLst/>
              <a:rect l="l" t="t" r="r" b="b"/>
              <a:pathLst>
                <a:path w="1935" h="1598" extrusionOk="0">
                  <a:moveTo>
                    <a:pt x="1005" y="1"/>
                  </a:moveTo>
                  <a:cubicBezTo>
                    <a:pt x="950" y="1"/>
                    <a:pt x="894" y="5"/>
                    <a:pt x="838" y="14"/>
                  </a:cubicBezTo>
                  <a:cubicBezTo>
                    <a:pt x="343" y="94"/>
                    <a:pt x="1" y="514"/>
                    <a:pt x="71" y="946"/>
                  </a:cubicBezTo>
                  <a:cubicBezTo>
                    <a:pt x="134" y="1330"/>
                    <a:pt x="500" y="1597"/>
                    <a:pt x="926" y="1597"/>
                  </a:cubicBezTo>
                  <a:cubicBezTo>
                    <a:pt x="982" y="1597"/>
                    <a:pt x="1039" y="1593"/>
                    <a:pt x="1096" y="1583"/>
                  </a:cubicBezTo>
                  <a:cubicBezTo>
                    <a:pt x="1591" y="1503"/>
                    <a:pt x="1935" y="1085"/>
                    <a:pt x="1863" y="651"/>
                  </a:cubicBezTo>
                  <a:cubicBezTo>
                    <a:pt x="1800" y="268"/>
                    <a:pt x="1431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61"/>
            <p:cNvSpPr/>
            <p:nvPr/>
          </p:nvSpPr>
          <p:spPr>
            <a:xfrm>
              <a:off x="1850920" y="971210"/>
              <a:ext cx="85678" cy="51774"/>
            </a:xfrm>
            <a:custGeom>
              <a:avLst/>
              <a:gdLst/>
              <a:ahLst/>
              <a:cxnLst/>
              <a:rect l="l" t="t" r="r" b="b"/>
              <a:pathLst>
                <a:path w="1587" h="959" extrusionOk="0">
                  <a:moveTo>
                    <a:pt x="841" y="0"/>
                  </a:moveTo>
                  <a:cubicBezTo>
                    <a:pt x="795" y="0"/>
                    <a:pt x="748" y="4"/>
                    <a:pt x="701" y="11"/>
                  </a:cubicBezTo>
                  <a:cubicBezTo>
                    <a:pt x="287" y="80"/>
                    <a:pt x="1" y="427"/>
                    <a:pt x="62" y="789"/>
                  </a:cubicBezTo>
                  <a:cubicBezTo>
                    <a:pt x="83" y="915"/>
                    <a:pt x="135" y="959"/>
                    <a:pt x="211" y="959"/>
                  </a:cubicBezTo>
                  <a:cubicBezTo>
                    <a:pt x="352" y="959"/>
                    <a:pt x="578" y="811"/>
                    <a:pt x="845" y="767"/>
                  </a:cubicBezTo>
                  <a:cubicBezTo>
                    <a:pt x="913" y="756"/>
                    <a:pt x="979" y="753"/>
                    <a:pt x="1042" y="753"/>
                  </a:cubicBezTo>
                  <a:cubicBezTo>
                    <a:pt x="1164" y="753"/>
                    <a:pt x="1275" y="766"/>
                    <a:pt x="1363" y="766"/>
                  </a:cubicBezTo>
                  <a:cubicBezTo>
                    <a:pt x="1506" y="766"/>
                    <a:pt x="1587" y="731"/>
                    <a:pt x="1557" y="544"/>
                  </a:cubicBezTo>
                  <a:cubicBezTo>
                    <a:pt x="1503" y="223"/>
                    <a:pt x="1197" y="0"/>
                    <a:pt x="84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61"/>
            <p:cNvSpPr/>
            <p:nvPr/>
          </p:nvSpPr>
          <p:spPr>
            <a:xfrm>
              <a:off x="1033888" y="1312243"/>
              <a:ext cx="154782" cy="127842"/>
            </a:xfrm>
            <a:custGeom>
              <a:avLst/>
              <a:gdLst/>
              <a:ahLst/>
              <a:cxnLst/>
              <a:rect l="l" t="t" r="r" b="b"/>
              <a:pathLst>
                <a:path w="2867" h="2368" extrusionOk="0">
                  <a:moveTo>
                    <a:pt x="1494" y="1"/>
                  </a:moveTo>
                  <a:cubicBezTo>
                    <a:pt x="1411" y="1"/>
                    <a:pt x="1327" y="8"/>
                    <a:pt x="1241" y="22"/>
                  </a:cubicBezTo>
                  <a:cubicBezTo>
                    <a:pt x="509" y="142"/>
                    <a:pt x="0" y="762"/>
                    <a:pt x="106" y="1403"/>
                  </a:cubicBezTo>
                  <a:cubicBezTo>
                    <a:pt x="199" y="1972"/>
                    <a:pt x="741" y="2367"/>
                    <a:pt x="1373" y="2367"/>
                  </a:cubicBezTo>
                  <a:cubicBezTo>
                    <a:pt x="1456" y="2367"/>
                    <a:pt x="1540" y="2361"/>
                    <a:pt x="1625" y="2347"/>
                  </a:cubicBezTo>
                  <a:cubicBezTo>
                    <a:pt x="2358" y="2226"/>
                    <a:pt x="2866" y="1608"/>
                    <a:pt x="2762" y="965"/>
                  </a:cubicBezTo>
                  <a:cubicBezTo>
                    <a:pt x="2668" y="397"/>
                    <a:pt x="2126" y="1"/>
                    <a:pt x="149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61"/>
            <p:cNvSpPr/>
            <p:nvPr/>
          </p:nvSpPr>
          <p:spPr>
            <a:xfrm>
              <a:off x="1034428" y="1317533"/>
              <a:ext cx="154836" cy="127788"/>
            </a:xfrm>
            <a:custGeom>
              <a:avLst/>
              <a:gdLst/>
              <a:ahLst/>
              <a:cxnLst/>
              <a:rect l="l" t="t" r="r" b="b"/>
              <a:pathLst>
                <a:path w="2868" h="2367" extrusionOk="0">
                  <a:moveTo>
                    <a:pt x="1495" y="0"/>
                  </a:moveTo>
                  <a:cubicBezTo>
                    <a:pt x="1412" y="0"/>
                    <a:pt x="1328" y="7"/>
                    <a:pt x="1243" y="21"/>
                  </a:cubicBezTo>
                  <a:cubicBezTo>
                    <a:pt x="509" y="140"/>
                    <a:pt x="0" y="760"/>
                    <a:pt x="106" y="1403"/>
                  </a:cubicBezTo>
                  <a:cubicBezTo>
                    <a:pt x="200" y="1971"/>
                    <a:pt x="742" y="2367"/>
                    <a:pt x="1373" y="2367"/>
                  </a:cubicBezTo>
                  <a:cubicBezTo>
                    <a:pt x="1456" y="2367"/>
                    <a:pt x="1540" y="2360"/>
                    <a:pt x="1625" y="2346"/>
                  </a:cubicBezTo>
                  <a:cubicBezTo>
                    <a:pt x="2360" y="2224"/>
                    <a:pt x="2868" y="1606"/>
                    <a:pt x="2762" y="965"/>
                  </a:cubicBezTo>
                  <a:cubicBezTo>
                    <a:pt x="2668" y="396"/>
                    <a:pt x="2126" y="0"/>
                    <a:pt x="14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61"/>
            <p:cNvSpPr/>
            <p:nvPr/>
          </p:nvSpPr>
          <p:spPr>
            <a:xfrm>
              <a:off x="1051326" y="1331624"/>
              <a:ext cx="118017" cy="97285"/>
            </a:xfrm>
            <a:custGeom>
              <a:avLst/>
              <a:gdLst/>
              <a:ahLst/>
              <a:cxnLst/>
              <a:rect l="l" t="t" r="r" b="b"/>
              <a:pathLst>
                <a:path w="2186" h="1802" extrusionOk="0">
                  <a:moveTo>
                    <a:pt x="1139" y="0"/>
                  </a:moveTo>
                  <a:cubicBezTo>
                    <a:pt x="1076" y="0"/>
                    <a:pt x="1012" y="6"/>
                    <a:pt x="947" y="16"/>
                  </a:cubicBezTo>
                  <a:cubicBezTo>
                    <a:pt x="389" y="107"/>
                    <a:pt x="1" y="578"/>
                    <a:pt x="81" y="1069"/>
                  </a:cubicBezTo>
                  <a:cubicBezTo>
                    <a:pt x="153" y="1500"/>
                    <a:pt x="566" y="1802"/>
                    <a:pt x="1047" y="1802"/>
                  </a:cubicBezTo>
                  <a:cubicBezTo>
                    <a:pt x="1110" y="1802"/>
                    <a:pt x="1174" y="1797"/>
                    <a:pt x="1239" y="1786"/>
                  </a:cubicBezTo>
                  <a:cubicBezTo>
                    <a:pt x="1799" y="1693"/>
                    <a:pt x="2185" y="1222"/>
                    <a:pt x="2105" y="734"/>
                  </a:cubicBezTo>
                  <a:cubicBezTo>
                    <a:pt x="2034" y="302"/>
                    <a:pt x="1620" y="0"/>
                    <a:pt x="1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61"/>
            <p:cNvSpPr/>
            <p:nvPr/>
          </p:nvSpPr>
          <p:spPr>
            <a:xfrm>
              <a:off x="1061259" y="1339668"/>
              <a:ext cx="96584" cy="58522"/>
            </a:xfrm>
            <a:custGeom>
              <a:avLst/>
              <a:gdLst/>
              <a:ahLst/>
              <a:cxnLst/>
              <a:rect l="l" t="t" r="r" b="b"/>
              <a:pathLst>
                <a:path w="1789" h="1084" extrusionOk="0">
                  <a:moveTo>
                    <a:pt x="948" y="0"/>
                  </a:moveTo>
                  <a:cubicBezTo>
                    <a:pt x="896" y="0"/>
                    <a:pt x="843" y="4"/>
                    <a:pt x="789" y="13"/>
                  </a:cubicBezTo>
                  <a:cubicBezTo>
                    <a:pt x="324" y="91"/>
                    <a:pt x="0" y="483"/>
                    <a:pt x="67" y="891"/>
                  </a:cubicBezTo>
                  <a:cubicBezTo>
                    <a:pt x="92" y="1034"/>
                    <a:pt x="150" y="1083"/>
                    <a:pt x="236" y="1083"/>
                  </a:cubicBezTo>
                  <a:cubicBezTo>
                    <a:pt x="396" y="1083"/>
                    <a:pt x="649" y="916"/>
                    <a:pt x="951" y="867"/>
                  </a:cubicBezTo>
                  <a:cubicBezTo>
                    <a:pt x="1029" y="854"/>
                    <a:pt x="1105" y="850"/>
                    <a:pt x="1178" y="850"/>
                  </a:cubicBezTo>
                  <a:cubicBezTo>
                    <a:pt x="1313" y="850"/>
                    <a:pt x="1436" y="864"/>
                    <a:pt x="1534" y="864"/>
                  </a:cubicBezTo>
                  <a:cubicBezTo>
                    <a:pt x="1696" y="864"/>
                    <a:pt x="1789" y="824"/>
                    <a:pt x="1754" y="613"/>
                  </a:cubicBezTo>
                  <a:cubicBezTo>
                    <a:pt x="1693" y="252"/>
                    <a:pt x="1349" y="0"/>
                    <a:pt x="94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61"/>
            <p:cNvSpPr/>
            <p:nvPr/>
          </p:nvSpPr>
          <p:spPr>
            <a:xfrm>
              <a:off x="1360776" y="1726805"/>
              <a:ext cx="128760" cy="82169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8"/>
                  </a:lnTo>
                  <a:lnTo>
                    <a:pt x="300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61"/>
            <p:cNvSpPr/>
            <p:nvPr/>
          </p:nvSpPr>
          <p:spPr>
            <a:xfrm>
              <a:off x="1392251" y="1771614"/>
              <a:ext cx="122174" cy="89943"/>
            </a:xfrm>
            <a:custGeom>
              <a:avLst/>
              <a:gdLst/>
              <a:ahLst/>
              <a:cxnLst/>
              <a:rect l="l" t="t" r="r" b="b"/>
              <a:pathLst>
                <a:path w="2263" h="1666" extrusionOk="0">
                  <a:moveTo>
                    <a:pt x="2130" y="0"/>
                  </a:moveTo>
                  <a:lnTo>
                    <a:pt x="0" y="1151"/>
                  </a:lnTo>
                  <a:lnTo>
                    <a:pt x="300" y="1665"/>
                  </a:lnTo>
                  <a:lnTo>
                    <a:pt x="2262" y="206"/>
                  </a:lnTo>
                  <a:lnTo>
                    <a:pt x="213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61"/>
            <p:cNvSpPr/>
            <p:nvPr/>
          </p:nvSpPr>
          <p:spPr>
            <a:xfrm>
              <a:off x="1428584" y="1819986"/>
              <a:ext cx="119366" cy="94640"/>
            </a:xfrm>
            <a:custGeom>
              <a:avLst/>
              <a:gdLst/>
              <a:ahLst/>
              <a:cxnLst/>
              <a:rect l="l" t="t" r="r" b="b"/>
              <a:pathLst>
                <a:path w="2211" h="1753" extrusionOk="0">
                  <a:moveTo>
                    <a:pt x="2079" y="0"/>
                  </a:moveTo>
                  <a:lnTo>
                    <a:pt x="0" y="1237"/>
                  </a:lnTo>
                  <a:lnTo>
                    <a:pt x="299" y="1753"/>
                  </a:lnTo>
                  <a:lnTo>
                    <a:pt x="2210" y="207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61"/>
            <p:cNvSpPr/>
            <p:nvPr/>
          </p:nvSpPr>
          <p:spPr>
            <a:xfrm>
              <a:off x="1359535" y="1740410"/>
              <a:ext cx="128760" cy="82169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6"/>
                  </a:lnTo>
                  <a:lnTo>
                    <a:pt x="299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61"/>
            <p:cNvSpPr/>
            <p:nvPr/>
          </p:nvSpPr>
          <p:spPr>
            <a:xfrm>
              <a:off x="1391009" y="1785219"/>
              <a:ext cx="122228" cy="89943"/>
            </a:xfrm>
            <a:custGeom>
              <a:avLst/>
              <a:gdLst/>
              <a:ahLst/>
              <a:cxnLst/>
              <a:rect l="l" t="t" r="r" b="b"/>
              <a:pathLst>
                <a:path w="2264" h="1666" extrusionOk="0">
                  <a:moveTo>
                    <a:pt x="2132" y="0"/>
                  </a:moveTo>
                  <a:lnTo>
                    <a:pt x="0" y="1150"/>
                  </a:lnTo>
                  <a:lnTo>
                    <a:pt x="300" y="1665"/>
                  </a:lnTo>
                  <a:lnTo>
                    <a:pt x="2264" y="206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61"/>
            <p:cNvSpPr/>
            <p:nvPr/>
          </p:nvSpPr>
          <p:spPr>
            <a:xfrm>
              <a:off x="1427342" y="1833483"/>
              <a:ext cx="119366" cy="94748"/>
            </a:xfrm>
            <a:custGeom>
              <a:avLst/>
              <a:gdLst/>
              <a:ahLst/>
              <a:cxnLst/>
              <a:rect l="l" t="t" r="r" b="b"/>
              <a:pathLst>
                <a:path w="2211" h="1755" extrusionOk="0">
                  <a:moveTo>
                    <a:pt x="2077" y="1"/>
                  </a:moveTo>
                  <a:lnTo>
                    <a:pt x="0" y="1239"/>
                  </a:lnTo>
                  <a:lnTo>
                    <a:pt x="301" y="1755"/>
                  </a:lnTo>
                  <a:lnTo>
                    <a:pt x="2211" y="209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61"/>
            <p:cNvSpPr/>
            <p:nvPr/>
          </p:nvSpPr>
          <p:spPr>
            <a:xfrm>
              <a:off x="1444779" y="1731664"/>
              <a:ext cx="964217" cy="497495"/>
            </a:xfrm>
            <a:custGeom>
              <a:avLst/>
              <a:gdLst/>
              <a:ahLst/>
              <a:cxnLst/>
              <a:rect l="l" t="t" r="r" b="b"/>
              <a:pathLst>
                <a:path w="17860" h="9215" extrusionOk="0">
                  <a:moveTo>
                    <a:pt x="17178" y="0"/>
                  </a:moveTo>
                  <a:lnTo>
                    <a:pt x="1" y="7856"/>
                  </a:lnTo>
                  <a:lnTo>
                    <a:pt x="1326" y="9215"/>
                  </a:lnTo>
                  <a:lnTo>
                    <a:pt x="17859" y="1649"/>
                  </a:lnTo>
                  <a:lnTo>
                    <a:pt x="1717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61"/>
            <p:cNvSpPr/>
            <p:nvPr/>
          </p:nvSpPr>
          <p:spPr>
            <a:xfrm>
              <a:off x="721630" y="1224892"/>
              <a:ext cx="798205" cy="490692"/>
            </a:xfrm>
            <a:custGeom>
              <a:avLst/>
              <a:gdLst/>
              <a:ahLst/>
              <a:cxnLst/>
              <a:rect l="l" t="t" r="r" b="b"/>
              <a:pathLst>
                <a:path w="14785" h="9089" extrusionOk="0">
                  <a:moveTo>
                    <a:pt x="8115" y="4388"/>
                  </a:moveTo>
                  <a:cubicBezTo>
                    <a:pt x="8728" y="4388"/>
                    <a:pt x="9375" y="4889"/>
                    <a:pt x="9687" y="5665"/>
                  </a:cubicBezTo>
                  <a:cubicBezTo>
                    <a:pt x="10067" y="6612"/>
                    <a:pt x="9803" y="7609"/>
                    <a:pt x="9097" y="7893"/>
                  </a:cubicBezTo>
                  <a:cubicBezTo>
                    <a:pt x="8969" y="7944"/>
                    <a:pt x="8835" y="7969"/>
                    <a:pt x="8700" y="7969"/>
                  </a:cubicBezTo>
                  <a:cubicBezTo>
                    <a:pt x="8087" y="7969"/>
                    <a:pt x="7440" y="7467"/>
                    <a:pt x="7129" y="6692"/>
                  </a:cubicBezTo>
                  <a:cubicBezTo>
                    <a:pt x="6746" y="5745"/>
                    <a:pt x="7011" y="4746"/>
                    <a:pt x="7717" y="4464"/>
                  </a:cubicBezTo>
                  <a:cubicBezTo>
                    <a:pt x="7845" y="4413"/>
                    <a:pt x="7980" y="4388"/>
                    <a:pt x="8115" y="4388"/>
                  </a:cubicBezTo>
                  <a:close/>
                  <a:moveTo>
                    <a:pt x="13410" y="1"/>
                  </a:moveTo>
                  <a:cubicBezTo>
                    <a:pt x="12896" y="802"/>
                    <a:pt x="12242" y="1540"/>
                    <a:pt x="11462" y="2175"/>
                  </a:cubicBezTo>
                  <a:cubicBezTo>
                    <a:pt x="12329" y="2324"/>
                    <a:pt x="12972" y="2920"/>
                    <a:pt x="12941" y="3604"/>
                  </a:cubicBezTo>
                  <a:cubicBezTo>
                    <a:pt x="12908" y="4335"/>
                    <a:pt x="12115" y="4898"/>
                    <a:pt x="11147" y="4898"/>
                  </a:cubicBezTo>
                  <a:cubicBezTo>
                    <a:pt x="11109" y="4898"/>
                    <a:pt x="11070" y="4897"/>
                    <a:pt x="11031" y="4895"/>
                  </a:cubicBezTo>
                  <a:cubicBezTo>
                    <a:pt x="10057" y="4851"/>
                    <a:pt x="9287" y="4251"/>
                    <a:pt x="9250" y="3535"/>
                  </a:cubicBezTo>
                  <a:cubicBezTo>
                    <a:pt x="7975" y="4106"/>
                    <a:pt x="6649" y="4381"/>
                    <a:pt x="5368" y="4393"/>
                  </a:cubicBezTo>
                  <a:cubicBezTo>
                    <a:pt x="5511" y="4417"/>
                    <a:pt x="5648" y="4470"/>
                    <a:pt x="5771" y="4552"/>
                  </a:cubicBezTo>
                  <a:cubicBezTo>
                    <a:pt x="6407" y="4972"/>
                    <a:pt x="6464" y="6003"/>
                    <a:pt x="5899" y="6853"/>
                  </a:cubicBezTo>
                  <a:cubicBezTo>
                    <a:pt x="5497" y="7458"/>
                    <a:pt x="4888" y="7809"/>
                    <a:pt x="4342" y="7809"/>
                  </a:cubicBezTo>
                  <a:cubicBezTo>
                    <a:pt x="4122" y="7809"/>
                    <a:pt x="3911" y="7752"/>
                    <a:pt x="3729" y="7631"/>
                  </a:cubicBezTo>
                  <a:cubicBezTo>
                    <a:pt x="3093" y="7211"/>
                    <a:pt x="3037" y="6181"/>
                    <a:pt x="3601" y="5330"/>
                  </a:cubicBezTo>
                  <a:cubicBezTo>
                    <a:pt x="3958" y="4793"/>
                    <a:pt x="4476" y="4457"/>
                    <a:pt x="4970" y="4387"/>
                  </a:cubicBezTo>
                  <a:cubicBezTo>
                    <a:pt x="4326" y="4365"/>
                    <a:pt x="3694" y="4278"/>
                    <a:pt x="3089" y="4124"/>
                  </a:cubicBezTo>
                  <a:lnTo>
                    <a:pt x="3043" y="4124"/>
                  </a:lnTo>
                  <a:cubicBezTo>
                    <a:pt x="2536" y="4101"/>
                    <a:pt x="2084" y="3927"/>
                    <a:pt x="1762" y="3664"/>
                  </a:cubicBezTo>
                  <a:cubicBezTo>
                    <a:pt x="1185" y="3408"/>
                    <a:pt x="645" y="3090"/>
                    <a:pt x="154" y="2711"/>
                  </a:cubicBezTo>
                  <a:lnTo>
                    <a:pt x="154" y="2711"/>
                  </a:lnTo>
                  <a:cubicBezTo>
                    <a:pt x="1" y="3592"/>
                    <a:pt x="60" y="4496"/>
                    <a:pt x="369" y="5365"/>
                  </a:cubicBezTo>
                  <a:cubicBezTo>
                    <a:pt x="1200" y="7691"/>
                    <a:pt x="3586" y="9088"/>
                    <a:pt x="6279" y="9088"/>
                  </a:cubicBezTo>
                  <a:cubicBezTo>
                    <a:pt x="7177" y="9088"/>
                    <a:pt x="8109" y="8933"/>
                    <a:pt x="9028" y="8604"/>
                  </a:cubicBezTo>
                  <a:cubicBezTo>
                    <a:pt x="12703" y="7293"/>
                    <a:pt x="14784" y="3714"/>
                    <a:pt x="13676" y="613"/>
                  </a:cubicBezTo>
                  <a:cubicBezTo>
                    <a:pt x="13602" y="402"/>
                    <a:pt x="13512" y="198"/>
                    <a:pt x="1341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61"/>
            <p:cNvSpPr/>
            <p:nvPr/>
          </p:nvSpPr>
          <p:spPr>
            <a:xfrm>
              <a:off x="1213501" y="1063365"/>
              <a:ext cx="299577" cy="597264"/>
            </a:xfrm>
            <a:custGeom>
              <a:avLst/>
              <a:gdLst/>
              <a:ahLst/>
              <a:cxnLst/>
              <a:rect l="l" t="t" r="r" b="b"/>
              <a:pathLst>
                <a:path w="5549" h="11063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390" y="1294"/>
                    <a:pt x="648" y="1223"/>
                    <a:pt x="894" y="1223"/>
                  </a:cubicBezTo>
                  <a:cubicBezTo>
                    <a:pt x="1114" y="1223"/>
                    <a:pt x="1323" y="1280"/>
                    <a:pt x="1505" y="1401"/>
                  </a:cubicBezTo>
                  <a:cubicBezTo>
                    <a:pt x="2140" y="1822"/>
                    <a:pt x="2195" y="2852"/>
                    <a:pt x="1632" y="3701"/>
                  </a:cubicBezTo>
                  <a:cubicBezTo>
                    <a:pt x="1322" y="4167"/>
                    <a:pt x="891" y="4481"/>
                    <a:pt x="461" y="4602"/>
                  </a:cubicBezTo>
                  <a:lnTo>
                    <a:pt x="561" y="5602"/>
                  </a:lnTo>
                  <a:cubicBezTo>
                    <a:pt x="891" y="5310"/>
                    <a:pt x="1384" y="5129"/>
                    <a:pt x="1933" y="5129"/>
                  </a:cubicBezTo>
                  <a:cubicBezTo>
                    <a:pt x="1971" y="5129"/>
                    <a:pt x="2009" y="5130"/>
                    <a:pt x="2047" y="5131"/>
                  </a:cubicBezTo>
                  <a:cubicBezTo>
                    <a:pt x="3067" y="5179"/>
                    <a:pt x="3865" y="5833"/>
                    <a:pt x="3830" y="6593"/>
                  </a:cubicBezTo>
                  <a:cubicBezTo>
                    <a:pt x="3797" y="7326"/>
                    <a:pt x="3002" y="7888"/>
                    <a:pt x="2033" y="7888"/>
                  </a:cubicBezTo>
                  <a:cubicBezTo>
                    <a:pt x="1996" y="7888"/>
                    <a:pt x="1958" y="7887"/>
                    <a:pt x="1920" y="7886"/>
                  </a:cubicBezTo>
                  <a:cubicBezTo>
                    <a:pt x="1469" y="7864"/>
                    <a:pt x="1062" y="7727"/>
                    <a:pt x="752" y="7512"/>
                  </a:cubicBezTo>
                  <a:lnTo>
                    <a:pt x="752" y="7512"/>
                  </a:lnTo>
                  <a:lnTo>
                    <a:pt x="1107" y="11062"/>
                  </a:lnTo>
                  <a:cubicBezTo>
                    <a:pt x="4024" y="9473"/>
                    <a:pt x="5549" y="6353"/>
                    <a:pt x="4568" y="3604"/>
                  </a:cubicBezTo>
                  <a:cubicBezTo>
                    <a:pt x="3880" y="1674"/>
                    <a:pt x="2116" y="384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61"/>
            <p:cNvSpPr/>
            <p:nvPr/>
          </p:nvSpPr>
          <p:spPr>
            <a:xfrm>
              <a:off x="682004" y="1080694"/>
              <a:ext cx="321388" cy="630790"/>
            </a:xfrm>
            <a:custGeom>
              <a:avLst/>
              <a:gdLst/>
              <a:ahLst/>
              <a:cxnLst/>
              <a:rect l="l" t="t" r="r" b="b"/>
              <a:pathLst>
                <a:path w="5953" h="11684" extrusionOk="0">
                  <a:moveTo>
                    <a:pt x="3791" y="4038"/>
                  </a:moveTo>
                  <a:cubicBezTo>
                    <a:pt x="3829" y="4038"/>
                    <a:pt x="3866" y="4039"/>
                    <a:pt x="3904" y="4040"/>
                  </a:cubicBezTo>
                  <a:cubicBezTo>
                    <a:pt x="4924" y="4087"/>
                    <a:pt x="5722" y="4743"/>
                    <a:pt x="5687" y="5503"/>
                  </a:cubicBezTo>
                  <a:cubicBezTo>
                    <a:pt x="5652" y="6234"/>
                    <a:pt x="4860" y="6797"/>
                    <a:pt x="3893" y="6797"/>
                  </a:cubicBezTo>
                  <a:cubicBezTo>
                    <a:pt x="3855" y="6797"/>
                    <a:pt x="3816" y="6796"/>
                    <a:pt x="3777" y="6795"/>
                  </a:cubicBezTo>
                  <a:cubicBezTo>
                    <a:pt x="2759" y="6749"/>
                    <a:pt x="1960" y="6093"/>
                    <a:pt x="1995" y="5333"/>
                  </a:cubicBezTo>
                  <a:cubicBezTo>
                    <a:pt x="2028" y="4601"/>
                    <a:pt x="2821" y="4038"/>
                    <a:pt x="3791" y="4038"/>
                  </a:cubicBezTo>
                  <a:close/>
                  <a:moveTo>
                    <a:pt x="5884" y="0"/>
                  </a:moveTo>
                  <a:cubicBezTo>
                    <a:pt x="5841" y="15"/>
                    <a:pt x="5798" y="28"/>
                    <a:pt x="5757" y="43"/>
                  </a:cubicBezTo>
                  <a:cubicBezTo>
                    <a:pt x="2082" y="1355"/>
                    <a:pt x="1" y="4934"/>
                    <a:pt x="1109" y="8036"/>
                  </a:cubicBezTo>
                  <a:cubicBezTo>
                    <a:pt x="1827" y="10048"/>
                    <a:pt x="3713" y="11365"/>
                    <a:pt x="5953" y="11683"/>
                  </a:cubicBezTo>
                  <a:lnTo>
                    <a:pt x="5940" y="10209"/>
                  </a:lnTo>
                  <a:cubicBezTo>
                    <a:pt x="5660" y="10385"/>
                    <a:pt x="5360" y="10481"/>
                    <a:pt x="5076" y="10481"/>
                  </a:cubicBezTo>
                  <a:cubicBezTo>
                    <a:pt x="4856" y="10481"/>
                    <a:pt x="4646" y="10423"/>
                    <a:pt x="4464" y="10302"/>
                  </a:cubicBezTo>
                  <a:cubicBezTo>
                    <a:pt x="3828" y="9882"/>
                    <a:pt x="3773" y="8852"/>
                    <a:pt x="4337" y="8001"/>
                  </a:cubicBezTo>
                  <a:cubicBezTo>
                    <a:pt x="4738" y="7396"/>
                    <a:pt x="5344" y="7047"/>
                    <a:pt x="5891" y="7047"/>
                  </a:cubicBezTo>
                  <a:cubicBezTo>
                    <a:pt x="5902" y="7047"/>
                    <a:pt x="5913" y="7048"/>
                    <a:pt x="5924" y="7048"/>
                  </a:cubicBezTo>
                  <a:lnTo>
                    <a:pt x="5906" y="3828"/>
                  </a:lnTo>
                  <a:cubicBezTo>
                    <a:pt x="5608" y="3596"/>
                    <a:pt x="5349" y="3251"/>
                    <a:pt x="5194" y="2829"/>
                  </a:cubicBezTo>
                  <a:cubicBezTo>
                    <a:pt x="4838" y="1873"/>
                    <a:pt x="5128" y="882"/>
                    <a:pt x="5841" y="617"/>
                  </a:cubicBezTo>
                  <a:cubicBezTo>
                    <a:pt x="5857" y="613"/>
                    <a:pt x="5871" y="609"/>
                    <a:pt x="5888" y="603"/>
                  </a:cubicBezTo>
                  <a:lnTo>
                    <a:pt x="588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61"/>
            <p:cNvSpPr/>
            <p:nvPr/>
          </p:nvSpPr>
          <p:spPr>
            <a:xfrm>
              <a:off x="1213501" y="1063365"/>
              <a:ext cx="29099" cy="77148"/>
            </a:xfrm>
            <a:custGeom>
              <a:avLst/>
              <a:gdLst/>
              <a:ahLst/>
              <a:cxnLst/>
              <a:rect l="l" t="t" r="r" b="b"/>
              <a:pathLst>
                <a:path w="539" h="1429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272" y="1358"/>
                    <a:pt x="405" y="1305"/>
                    <a:pt x="538" y="1272"/>
                  </a:cubicBezTo>
                  <a:lnTo>
                    <a:pt x="329" y="71"/>
                  </a:lnTo>
                  <a:cubicBezTo>
                    <a:pt x="219" y="47"/>
                    <a:pt x="110" y="22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61"/>
            <p:cNvSpPr/>
            <p:nvPr/>
          </p:nvSpPr>
          <p:spPr>
            <a:xfrm>
              <a:off x="1238389" y="1295453"/>
              <a:ext cx="41462" cy="70400"/>
            </a:xfrm>
            <a:custGeom>
              <a:avLst/>
              <a:gdLst/>
              <a:ahLst/>
              <a:cxnLst/>
              <a:rect l="l" t="t" r="r" b="b"/>
              <a:pathLst>
                <a:path w="768" h="1304" extrusionOk="0">
                  <a:moveTo>
                    <a:pt x="604" y="1"/>
                  </a:moveTo>
                  <a:cubicBezTo>
                    <a:pt x="411" y="142"/>
                    <a:pt x="206" y="245"/>
                    <a:pt x="0" y="303"/>
                  </a:cubicBezTo>
                  <a:lnTo>
                    <a:pt x="100" y="1303"/>
                  </a:lnTo>
                  <a:cubicBezTo>
                    <a:pt x="279" y="1146"/>
                    <a:pt x="508" y="1020"/>
                    <a:pt x="767" y="938"/>
                  </a:cubicBezTo>
                  <a:lnTo>
                    <a:pt x="60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61"/>
            <p:cNvSpPr/>
            <p:nvPr/>
          </p:nvSpPr>
          <p:spPr>
            <a:xfrm>
              <a:off x="1254045" y="1468966"/>
              <a:ext cx="74341" cy="191710"/>
            </a:xfrm>
            <a:custGeom>
              <a:avLst/>
              <a:gdLst/>
              <a:ahLst/>
              <a:cxnLst/>
              <a:rect l="l" t="t" r="r" b="b"/>
              <a:pathLst>
                <a:path w="1377" h="3551" extrusionOk="0">
                  <a:moveTo>
                    <a:pt x="1" y="0"/>
                  </a:moveTo>
                  <a:lnTo>
                    <a:pt x="356" y="3551"/>
                  </a:lnTo>
                  <a:cubicBezTo>
                    <a:pt x="718" y="3353"/>
                    <a:pt x="1060" y="3131"/>
                    <a:pt x="1376" y="2892"/>
                  </a:cubicBezTo>
                  <a:lnTo>
                    <a:pt x="934" y="351"/>
                  </a:lnTo>
                  <a:cubicBezTo>
                    <a:pt x="578" y="301"/>
                    <a:pt x="256" y="175"/>
                    <a:pt x="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61"/>
            <p:cNvSpPr/>
            <p:nvPr/>
          </p:nvSpPr>
          <p:spPr>
            <a:xfrm>
              <a:off x="1538446" y="909179"/>
              <a:ext cx="718034" cy="404150"/>
            </a:xfrm>
            <a:custGeom>
              <a:avLst/>
              <a:gdLst/>
              <a:ahLst/>
              <a:cxnLst/>
              <a:rect l="l" t="t" r="r" b="b"/>
              <a:pathLst>
                <a:path w="13300" h="7486" extrusionOk="0">
                  <a:moveTo>
                    <a:pt x="7356" y="3248"/>
                  </a:moveTo>
                  <a:cubicBezTo>
                    <a:pt x="7909" y="3248"/>
                    <a:pt x="8494" y="3700"/>
                    <a:pt x="8773" y="4399"/>
                  </a:cubicBezTo>
                  <a:cubicBezTo>
                    <a:pt x="9117" y="5252"/>
                    <a:pt x="8879" y="6149"/>
                    <a:pt x="8242" y="6406"/>
                  </a:cubicBezTo>
                  <a:cubicBezTo>
                    <a:pt x="8127" y="6452"/>
                    <a:pt x="8006" y="6474"/>
                    <a:pt x="7884" y="6474"/>
                  </a:cubicBezTo>
                  <a:cubicBezTo>
                    <a:pt x="7333" y="6474"/>
                    <a:pt x="6750" y="6022"/>
                    <a:pt x="6469" y="5323"/>
                  </a:cubicBezTo>
                  <a:cubicBezTo>
                    <a:pt x="6125" y="4470"/>
                    <a:pt x="6364" y="3571"/>
                    <a:pt x="7001" y="3315"/>
                  </a:cubicBezTo>
                  <a:cubicBezTo>
                    <a:pt x="7115" y="3269"/>
                    <a:pt x="7235" y="3248"/>
                    <a:pt x="7356" y="3248"/>
                  </a:cubicBezTo>
                  <a:close/>
                  <a:moveTo>
                    <a:pt x="12422" y="1"/>
                  </a:moveTo>
                  <a:cubicBezTo>
                    <a:pt x="12023" y="528"/>
                    <a:pt x="11540" y="1020"/>
                    <a:pt x="10985" y="1460"/>
                  </a:cubicBezTo>
                  <a:cubicBezTo>
                    <a:pt x="11439" y="1702"/>
                    <a:pt x="11727" y="2101"/>
                    <a:pt x="11706" y="2540"/>
                  </a:cubicBezTo>
                  <a:cubicBezTo>
                    <a:pt x="11678" y="3200"/>
                    <a:pt x="10961" y="3708"/>
                    <a:pt x="10090" y="3708"/>
                  </a:cubicBezTo>
                  <a:cubicBezTo>
                    <a:pt x="10056" y="3708"/>
                    <a:pt x="10022" y="3707"/>
                    <a:pt x="9987" y="3706"/>
                  </a:cubicBezTo>
                  <a:cubicBezTo>
                    <a:pt x="9291" y="3673"/>
                    <a:pt x="8712" y="3328"/>
                    <a:pt x="8484" y="2864"/>
                  </a:cubicBezTo>
                  <a:cubicBezTo>
                    <a:pt x="7471" y="3240"/>
                    <a:pt x="6446" y="3420"/>
                    <a:pt x="5471" y="3420"/>
                  </a:cubicBezTo>
                  <a:cubicBezTo>
                    <a:pt x="5406" y="3420"/>
                    <a:pt x="5341" y="3420"/>
                    <a:pt x="5276" y="3418"/>
                  </a:cubicBezTo>
                  <a:lnTo>
                    <a:pt x="5276" y="3418"/>
                  </a:lnTo>
                  <a:cubicBezTo>
                    <a:pt x="5819" y="3807"/>
                    <a:pt x="5863" y="4716"/>
                    <a:pt x="5363" y="5469"/>
                  </a:cubicBezTo>
                  <a:cubicBezTo>
                    <a:pt x="5001" y="6015"/>
                    <a:pt x="4453" y="6332"/>
                    <a:pt x="3960" y="6332"/>
                  </a:cubicBezTo>
                  <a:cubicBezTo>
                    <a:pt x="3761" y="6332"/>
                    <a:pt x="3571" y="6280"/>
                    <a:pt x="3406" y="6171"/>
                  </a:cubicBezTo>
                  <a:cubicBezTo>
                    <a:pt x="2834" y="5791"/>
                    <a:pt x="2784" y="4864"/>
                    <a:pt x="3293" y="4098"/>
                  </a:cubicBezTo>
                  <a:cubicBezTo>
                    <a:pt x="3545" y="3716"/>
                    <a:pt x="3889" y="3445"/>
                    <a:pt x="4241" y="3319"/>
                  </a:cubicBezTo>
                  <a:cubicBezTo>
                    <a:pt x="3826" y="3249"/>
                    <a:pt x="3426" y="3146"/>
                    <a:pt x="3049" y="3006"/>
                  </a:cubicBezTo>
                  <a:cubicBezTo>
                    <a:pt x="2986" y="3010"/>
                    <a:pt x="2923" y="3013"/>
                    <a:pt x="2859" y="3013"/>
                  </a:cubicBezTo>
                  <a:cubicBezTo>
                    <a:pt x="2836" y="3013"/>
                    <a:pt x="2813" y="3012"/>
                    <a:pt x="2789" y="3011"/>
                  </a:cubicBezTo>
                  <a:cubicBezTo>
                    <a:pt x="1951" y="2974"/>
                    <a:pt x="1279" y="2477"/>
                    <a:pt x="1193" y="1869"/>
                  </a:cubicBezTo>
                  <a:cubicBezTo>
                    <a:pt x="890" y="1578"/>
                    <a:pt x="628" y="1245"/>
                    <a:pt x="415" y="878"/>
                  </a:cubicBezTo>
                  <a:cubicBezTo>
                    <a:pt x="38" y="1932"/>
                    <a:pt x="1" y="3063"/>
                    <a:pt x="379" y="4129"/>
                  </a:cubicBezTo>
                  <a:cubicBezTo>
                    <a:pt x="1128" y="6226"/>
                    <a:pt x="3280" y="7485"/>
                    <a:pt x="5706" y="7485"/>
                  </a:cubicBezTo>
                  <a:cubicBezTo>
                    <a:pt x="6516" y="7485"/>
                    <a:pt x="7355" y="7345"/>
                    <a:pt x="8183" y="7050"/>
                  </a:cubicBezTo>
                  <a:cubicBezTo>
                    <a:pt x="11434" y="5889"/>
                    <a:pt x="13300" y="2761"/>
                    <a:pt x="1242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61"/>
            <p:cNvSpPr/>
            <p:nvPr/>
          </p:nvSpPr>
          <p:spPr>
            <a:xfrm>
              <a:off x="1504974" y="740471"/>
              <a:ext cx="288563" cy="561794"/>
            </a:xfrm>
            <a:custGeom>
              <a:avLst/>
              <a:gdLst/>
              <a:ahLst/>
              <a:cxnLst/>
              <a:rect l="l" t="t" r="r" b="b"/>
              <a:pathLst>
                <a:path w="5345" h="10406" extrusionOk="0">
                  <a:moveTo>
                    <a:pt x="5345" y="1"/>
                  </a:moveTo>
                  <a:lnTo>
                    <a:pt x="5345" y="1"/>
                  </a:lnTo>
                  <a:cubicBezTo>
                    <a:pt x="5292" y="18"/>
                    <a:pt x="5240" y="34"/>
                    <a:pt x="5189" y="52"/>
                  </a:cubicBezTo>
                  <a:cubicBezTo>
                    <a:pt x="1876" y="1235"/>
                    <a:pt x="1" y="4460"/>
                    <a:pt x="1000" y="7254"/>
                  </a:cubicBezTo>
                  <a:cubicBezTo>
                    <a:pt x="1571" y="8858"/>
                    <a:pt x="2967" y="9970"/>
                    <a:pt x="4679" y="10405"/>
                  </a:cubicBezTo>
                  <a:lnTo>
                    <a:pt x="4739" y="9446"/>
                  </a:lnTo>
                  <a:lnTo>
                    <a:pt x="4739" y="9446"/>
                  </a:lnTo>
                  <a:cubicBezTo>
                    <a:pt x="4684" y="9453"/>
                    <a:pt x="4629" y="9457"/>
                    <a:pt x="4575" y="9457"/>
                  </a:cubicBezTo>
                  <a:cubicBezTo>
                    <a:pt x="4377" y="9457"/>
                    <a:pt x="4188" y="9407"/>
                    <a:pt x="4024" y="9299"/>
                  </a:cubicBezTo>
                  <a:cubicBezTo>
                    <a:pt x="3451" y="8919"/>
                    <a:pt x="3401" y="7990"/>
                    <a:pt x="3909" y="7224"/>
                  </a:cubicBezTo>
                  <a:cubicBezTo>
                    <a:pt x="4180" y="6816"/>
                    <a:pt x="4555" y="6537"/>
                    <a:pt x="4933" y="6423"/>
                  </a:cubicBezTo>
                  <a:lnTo>
                    <a:pt x="4997" y="5406"/>
                  </a:lnTo>
                  <a:lnTo>
                    <a:pt x="4997" y="5406"/>
                  </a:lnTo>
                  <a:cubicBezTo>
                    <a:pt x="4750" y="5843"/>
                    <a:pt x="4175" y="6139"/>
                    <a:pt x="3507" y="6139"/>
                  </a:cubicBezTo>
                  <a:cubicBezTo>
                    <a:pt x="3474" y="6139"/>
                    <a:pt x="3440" y="6138"/>
                    <a:pt x="3407" y="6136"/>
                  </a:cubicBezTo>
                  <a:cubicBezTo>
                    <a:pt x="2486" y="6093"/>
                    <a:pt x="1767" y="5505"/>
                    <a:pt x="1799" y="4819"/>
                  </a:cubicBezTo>
                  <a:cubicBezTo>
                    <a:pt x="1829" y="4159"/>
                    <a:pt x="2544" y="3652"/>
                    <a:pt x="3419" y="3652"/>
                  </a:cubicBezTo>
                  <a:cubicBezTo>
                    <a:pt x="3452" y="3652"/>
                    <a:pt x="3487" y="3653"/>
                    <a:pt x="3521" y="3654"/>
                  </a:cubicBezTo>
                  <a:cubicBezTo>
                    <a:pt x="4247" y="3688"/>
                    <a:pt x="4848" y="4064"/>
                    <a:pt x="5053" y="4560"/>
                  </a:cubicBezTo>
                  <a:lnTo>
                    <a:pt x="5133" y="3291"/>
                  </a:lnTo>
                  <a:cubicBezTo>
                    <a:pt x="4945" y="3097"/>
                    <a:pt x="4788" y="2851"/>
                    <a:pt x="4681" y="2563"/>
                  </a:cubicBezTo>
                  <a:cubicBezTo>
                    <a:pt x="4360" y="1700"/>
                    <a:pt x="4622" y="807"/>
                    <a:pt x="5263" y="569"/>
                  </a:cubicBezTo>
                  <a:cubicBezTo>
                    <a:pt x="5278" y="563"/>
                    <a:pt x="5292" y="561"/>
                    <a:pt x="5309" y="556"/>
                  </a:cubicBezTo>
                  <a:lnTo>
                    <a:pt x="534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61"/>
            <p:cNvSpPr/>
            <p:nvPr/>
          </p:nvSpPr>
          <p:spPr>
            <a:xfrm>
              <a:off x="1963158" y="722386"/>
              <a:ext cx="294556" cy="557205"/>
            </a:xfrm>
            <a:custGeom>
              <a:avLst/>
              <a:gdLst/>
              <a:ahLst/>
              <a:cxnLst/>
              <a:rect l="l" t="t" r="r" b="b"/>
              <a:pathLst>
                <a:path w="5456" h="10321" extrusionOk="0">
                  <a:moveTo>
                    <a:pt x="2131" y="4681"/>
                  </a:moveTo>
                  <a:cubicBezTo>
                    <a:pt x="2165" y="4681"/>
                    <a:pt x="2199" y="4682"/>
                    <a:pt x="2233" y="4683"/>
                  </a:cubicBezTo>
                  <a:cubicBezTo>
                    <a:pt x="3151" y="4726"/>
                    <a:pt x="3870" y="5315"/>
                    <a:pt x="3839" y="6000"/>
                  </a:cubicBezTo>
                  <a:cubicBezTo>
                    <a:pt x="3811" y="6660"/>
                    <a:pt x="3094" y="7168"/>
                    <a:pt x="2223" y="7168"/>
                  </a:cubicBezTo>
                  <a:cubicBezTo>
                    <a:pt x="2189" y="7168"/>
                    <a:pt x="2155" y="7167"/>
                    <a:pt x="2120" y="7166"/>
                  </a:cubicBezTo>
                  <a:cubicBezTo>
                    <a:pt x="1200" y="7123"/>
                    <a:pt x="483" y="6534"/>
                    <a:pt x="513" y="5849"/>
                  </a:cubicBezTo>
                  <a:cubicBezTo>
                    <a:pt x="542" y="5189"/>
                    <a:pt x="1258" y="4681"/>
                    <a:pt x="2131" y="4681"/>
                  </a:cubicBezTo>
                  <a:close/>
                  <a:moveTo>
                    <a:pt x="0" y="1"/>
                  </a:moveTo>
                  <a:lnTo>
                    <a:pt x="123" y="1627"/>
                  </a:lnTo>
                  <a:cubicBezTo>
                    <a:pt x="447" y="1327"/>
                    <a:pt x="835" y="1160"/>
                    <a:pt x="1193" y="1160"/>
                  </a:cubicBezTo>
                  <a:cubicBezTo>
                    <a:pt x="1391" y="1160"/>
                    <a:pt x="1580" y="1211"/>
                    <a:pt x="1744" y="1319"/>
                  </a:cubicBezTo>
                  <a:cubicBezTo>
                    <a:pt x="2315" y="1699"/>
                    <a:pt x="2366" y="2628"/>
                    <a:pt x="1858" y="3394"/>
                  </a:cubicBezTo>
                  <a:cubicBezTo>
                    <a:pt x="1497" y="3938"/>
                    <a:pt x="951" y="4254"/>
                    <a:pt x="459" y="4254"/>
                  </a:cubicBezTo>
                  <a:cubicBezTo>
                    <a:pt x="413" y="4254"/>
                    <a:pt x="367" y="4251"/>
                    <a:pt x="322" y="4245"/>
                  </a:cubicBezTo>
                  <a:lnTo>
                    <a:pt x="322" y="4245"/>
                  </a:lnTo>
                  <a:lnTo>
                    <a:pt x="553" y="7267"/>
                  </a:lnTo>
                  <a:cubicBezTo>
                    <a:pt x="694" y="7433"/>
                    <a:pt x="818" y="7632"/>
                    <a:pt x="906" y="7859"/>
                  </a:cubicBezTo>
                  <a:cubicBezTo>
                    <a:pt x="1175" y="8527"/>
                    <a:pt x="1085" y="9221"/>
                    <a:pt x="732" y="9615"/>
                  </a:cubicBezTo>
                  <a:lnTo>
                    <a:pt x="785" y="10321"/>
                  </a:lnTo>
                  <a:cubicBezTo>
                    <a:pt x="3801" y="9012"/>
                    <a:pt x="5456" y="5965"/>
                    <a:pt x="4505" y="3306"/>
                  </a:cubicBezTo>
                  <a:cubicBezTo>
                    <a:pt x="3841" y="1450"/>
                    <a:pt x="2079" y="251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61"/>
            <p:cNvSpPr/>
            <p:nvPr/>
          </p:nvSpPr>
          <p:spPr>
            <a:xfrm>
              <a:off x="1980542" y="941247"/>
              <a:ext cx="88216" cy="338340"/>
            </a:xfrm>
            <a:custGeom>
              <a:avLst/>
              <a:gdLst/>
              <a:ahLst/>
              <a:cxnLst/>
              <a:rect l="l" t="t" r="r" b="b"/>
              <a:pathLst>
                <a:path w="1634" h="6267" extrusionOk="0">
                  <a:moveTo>
                    <a:pt x="835" y="1"/>
                  </a:moveTo>
                  <a:cubicBezTo>
                    <a:pt x="606" y="130"/>
                    <a:pt x="365" y="200"/>
                    <a:pt x="136" y="200"/>
                  </a:cubicBezTo>
                  <a:cubicBezTo>
                    <a:pt x="90" y="200"/>
                    <a:pt x="45" y="197"/>
                    <a:pt x="0" y="191"/>
                  </a:cubicBezTo>
                  <a:lnTo>
                    <a:pt x="0" y="191"/>
                  </a:lnTo>
                  <a:lnTo>
                    <a:pt x="231" y="3213"/>
                  </a:lnTo>
                  <a:cubicBezTo>
                    <a:pt x="372" y="3379"/>
                    <a:pt x="496" y="3578"/>
                    <a:pt x="584" y="3805"/>
                  </a:cubicBezTo>
                  <a:cubicBezTo>
                    <a:pt x="853" y="4473"/>
                    <a:pt x="763" y="5167"/>
                    <a:pt x="410" y="5561"/>
                  </a:cubicBezTo>
                  <a:lnTo>
                    <a:pt x="463" y="6267"/>
                  </a:lnTo>
                  <a:cubicBezTo>
                    <a:pt x="881" y="6085"/>
                    <a:pt x="1270" y="5870"/>
                    <a:pt x="1634" y="5627"/>
                  </a:cubicBezTo>
                  <a:lnTo>
                    <a:pt x="1263" y="3019"/>
                  </a:lnTo>
                  <a:cubicBezTo>
                    <a:pt x="616" y="2821"/>
                    <a:pt x="166" y="2339"/>
                    <a:pt x="191" y="1793"/>
                  </a:cubicBezTo>
                  <a:cubicBezTo>
                    <a:pt x="211" y="1372"/>
                    <a:pt x="510" y="1013"/>
                    <a:pt x="949" y="808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61"/>
            <p:cNvSpPr/>
            <p:nvPr/>
          </p:nvSpPr>
          <p:spPr>
            <a:xfrm>
              <a:off x="1962996" y="722332"/>
              <a:ext cx="41138" cy="87838"/>
            </a:xfrm>
            <a:custGeom>
              <a:avLst/>
              <a:gdLst/>
              <a:ahLst/>
              <a:cxnLst/>
              <a:rect l="l" t="t" r="r" b="b"/>
              <a:pathLst>
                <a:path w="762" h="1627" extrusionOk="0">
                  <a:moveTo>
                    <a:pt x="0" y="0"/>
                  </a:moveTo>
                  <a:lnTo>
                    <a:pt x="125" y="1627"/>
                  </a:lnTo>
                  <a:cubicBezTo>
                    <a:pt x="321" y="1448"/>
                    <a:pt x="540" y="1315"/>
                    <a:pt x="762" y="1239"/>
                  </a:cubicBezTo>
                  <a:lnTo>
                    <a:pt x="600" y="104"/>
                  </a:lnTo>
                  <a:cubicBezTo>
                    <a:pt x="404" y="61"/>
                    <a:pt x="205" y="25"/>
                    <a:pt x="0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61"/>
            <p:cNvSpPr/>
            <p:nvPr/>
          </p:nvSpPr>
          <p:spPr>
            <a:xfrm>
              <a:off x="1904799" y="979793"/>
              <a:ext cx="24942" cy="19597"/>
            </a:xfrm>
            <a:custGeom>
              <a:avLst/>
              <a:gdLst/>
              <a:ahLst/>
              <a:cxnLst/>
              <a:rect l="l" t="t" r="r" b="b"/>
              <a:pathLst>
                <a:path w="462" h="363" extrusionOk="0">
                  <a:moveTo>
                    <a:pt x="163" y="0"/>
                  </a:moveTo>
                  <a:cubicBezTo>
                    <a:pt x="116" y="0"/>
                    <a:pt x="75" y="17"/>
                    <a:pt x="50" y="50"/>
                  </a:cubicBezTo>
                  <a:cubicBezTo>
                    <a:pt x="0" y="120"/>
                    <a:pt x="39" y="235"/>
                    <a:pt x="138" y="306"/>
                  </a:cubicBezTo>
                  <a:cubicBezTo>
                    <a:pt x="188" y="344"/>
                    <a:pt x="245" y="362"/>
                    <a:pt x="295" y="362"/>
                  </a:cubicBezTo>
                  <a:cubicBezTo>
                    <a:pt x="343" y="362"/>
                    <a:pt x="385" y="345"/>
                    <a:pt x="410" y="312"/>
                  </a:cubicBezTo>
                  <a:cubicBezTo>
                    <a:pt x="461" y="245"/>
                    <a:pt x="423" y="129"/>
                    <a:pt x="322" y="57"/>
                  </a:cubicBezTo>
                  <a:cubicBezTo>
                    <a:pt x="271" y="19"/>
                    <a:pt x="214" y="0"/>
                    <a:pt x="16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61"/>
            <p:cNvSpPr/>
            <p:nvPr/>
          </p:nvSpPr>
          <p:spPr>
            <a:xfrm>
              <a:off x="1120428" y="1350357"/>
              <a:ext cx="30665" cy="24240"/>
            </a:xfrm>
            <a:custGeom>
              <a:avLst/>
              <a:gdLst/>
              <a:ahLst/>
              <a:cxnLst/>
              <a:rect l="l" t="t" r="r" b="b"/>
              <a:pathLst>
                <a:path w="568" h="449" extrusionOk="0">
                  <a:moveTo>
                    <a:pt x="202" y="0"/>
                  </a:moveTo>
                  <a:cubicBezTo>
                    <a:pt x="144" y="0"/>
                    <a:pt x="93" y="21"/>
                    <a:pt x="64" y="62"/>
                  </a:cubicBezTo>
                  <a:cubicBezTo>
                    <a:pt x="1" y="148"/>
                    <a:pt x="49" y="289"/>
                    <a:pt x="172" y="379"/>
                  </a:cubicBezTo>
                  <a:cubicBezTo>
                    <a:pt x="235" y="425"/>
                    <a:pt x="306" y="449"/>
                    <a:pt x="368" y="449"/>
                  </a:cubicBezTo>
                  <a:cubicBezTo>
                    <a:pt x="426" y="449"/>
                    <a:pt x="477" y="428"/>
                    <a:pt x="507" y="387"/>
                  </a:cubicBezTo>
                  <a:cubicBezTo>
                    <a:pt x="568" y="301"/>
                    <a:pt x="519" y="159"/>
                    <a:pt x="397" y="70"/>
                  </a:cubicBezTo>
                  <a:cubicBezTo>
                    <a:pt x="334" y="24"/>
                    <a:pt x="264" y="0"/>
                    <a:pt x="202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61"/>
            <p:cNvSpPr/>
            <p:nvPr/>
          </p:nvSpPr>
          <p:spPr>
            <a:xfrm>
              <a:off x="1844604" y="1397271"/>
              <a:ext cx="522869" cy="570216"/>
            </a:xfrm>
            <a:custGeom>
              <a:avLst/>
              <a:gdLst/>
              <a:ahLst/>
              <a:cxnLst/>
              <a:rect l="l" t="t" r="r" b="b"/>
              <a:pathLst>
                <a:path w="9685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9684" y="7955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61"/>
            <p:cNvSpPr/>
            <p:nvPr/>
          </p:nvSpPr>
          <p:spPr>
            <a:xfrm>
              <a:off x="2039819" y="1746780"/>
              <a:ext cx="118611" cy="133781"/>
            </a:xfrm>
            <a:custGeom>
              <a:avLst/>
              <a:gdLst/>
              <a:ahLst/>
              <a:cxnLst/>
              <a:rect l="l" t="t" r="r" b="b"/>
              <a:pathLst>
                <a:path w="2197" h="2478" extrusionOk="0">
                  <a:moveTo>
                    <a:pt x="764" y="0"/>
                  </a:moveTo>
                  <a:cubicBezTo>
                    <a:pt x="666" y="0"/>
                    <a:pt x="573" y="22"/>
                    <a:pt x="487" y="67"/>
                  </a:cubicBezTo>
                  <a:cubicBezTo>
                    <a:pt x="66" y="287"/>
                    <a:pt x="0" y="989"/>
                    <a:pt x="338" y="1636"/>
                  </a:cubicBezTo>
                  <a:cubicBezTo>
                    <a:pt x="608" y="2152"/>
                    <a:pt x="1052" y="2477"/>
                    <a:pt x="1434" y="2477"/>
                  </a:cubicBezTo>
                  <a:cubicBezTo>
                    <a:pt x="1532" y="2477"/>
                    <a:pt x="1625" y="2456"/>
                    <a:pt x="1711" y="2412"/>
                  </a:cubicBezTo>
                  <a:cubicBezTo>
                    <a:pt x="2130" y="2191"/>
                    <a:pt x="2196" y="1490"/>
                    <a:pt x="1860" y="841"/>
                  </a:cubicBezTo>
                  <a:cubicBezTo>
                    <a:pt x="1591" y="326"/>
                    <a:pt x="1147" y="0"/>
                    <a:pt x="764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61"/>
            <p:cNvSpPr/>
            <p:nvPr/>
          </p:nvSpPr>
          <p:spPr>
            <a:xfrm>
              <a:off x="2125118" y="1816909"/>
              <a:ext cx="40545" cy="29963"/>
            </a:xfrm>
            <a:custGeom>
              <a:avLst/>
              <a:gdLst/>
              <a:ahLst/>
              <a:cxnLst/>
              <a:rect l="l" t="t" r="r" b="b"/>
              <a:pathLst>
                <a:path w="751" h="555" extrusionOk="0">
                  <a:moveTo>
                    <a:pt x="231" y="0"/>
                  </a:moveTo>
                  <a:lnTo>
                    <a:pt x="1" y="554"/>
                  </a:lnTo>
                  <a:lnTo>
                    <a:pt x="751" y="350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61"/>
            <p:cNvSpPr/>
            <p:nvPr/>
          </p:nvSpPr>
          <p:spPr>
            <a:xfrm>
              <a:off x="2046244" y="1749102"/>
              <a:ext cx="91077" cy="90915"/>
            </a:xfrm>
            <a:custGeom>
              <a:avLst/>
              <a:gdLst/>
              <a:ahLst/>
              <a:cxnLst/>
              <a:rect l="l" t="t" r="r" b="b"/>
              <a:pathLst>
                <a:path w="1687" h="1684" extrusionOk="0">
                  <a:moveTo>
                    <a:pt x="707" y="0"/>
                  </a:moveTo>
                  <a:cubicBezTo>
                    <a:pt x="614" y="0"/>
                    <a:pt x="522" y="21"/>
                    <a:pt x="438" y="65"/>
                  </a:cubicBezTo>
                  <a:cubicBezTo>
                    <a:pt x="96" y="244"/>
                    <a:pt x="0" y="737"/>
                    <a:pt x="223" y="1166"/>
                  </a:cubicBezTo>
                  <a:cubicBezTo>
                    <a:pt x="391" y="1489"/>
                    <a:pt x="693" y="1684"/>
                    <a:pt x="978" y="1684"/>
                  </a:cubicBezTo>
                  <a:cubicBezTo>
                    <a:pt x="1072" y="1684"/>
                    <a:pt x="1164" y="1663"/>
                    <a:pt x="1248" y="1618"/>
                  </a:cubicBezTo>
                  <a:cubicBezTo>
                    <a:pt x="1592" y="1439"/>
                    <a:pt x="1686" y="947"/>
                    <a:pt x="1463" y="518"/>
                  </a:cubicBezTo>
                  <a:cubicBezTo>
                    <a:pt x="1295" y="195"/>
                    <a:pt x="992" y="0"/>
                    <a:pt x="7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61"/>
            <p:cNvSpPr/>
            <p:nvPr/>
          </p:nvSpPr>
          <p:spPr>
            <a:xfrm>
              <a:off x="2118640" y="1803682"/>
              <a:ext cx="50370" cy="31961"/>
            </a:xfrm>
            <a:custGeom>
              <a:avLst/>
              <a:gdLst/>
              <a:ahLst/>
              <a:cxnLst/>
              <a:rect l="l" t="t" r="r" b="b"/>
              <a:pathLst>
                <a:path w="933" h="592" extrusionOk="0">
                  <a:moveTo>
                    <a:pt x="217" y="0"/>
                  </a:moveTo>
                  <a:lnTo>
                    <a:pt x="0" y="522"/>
                  </a:lnTo>
                  <a:lnTo>
                    <a:pt x="932" y="592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61"/>
            <p:cNvSpPr/>
            <p:nvPr/>
          </p:nvSpPr>
          <p:spPr>
            <a:xfrm>
              <a:off x="2060766" y="1758225"/>
              <a:ext cx="64569" cy="64299"/>
            </a:xfrm>
            <a:custGeom>
              <a:avLst/>
              <a:gdLst/>
              <a:ahLst/>
              <a:cxnLst/>
              <a:rect l="l" t="t" r="r" b="b"/>
              <a:pathLst>
                <a:path w="1196" h="1191" extrusionOk="0">
                  <a:moveTo>
                    <a:pt x="502" y="1"/>
                  </a:moveTo>
                  <a:cubicBezTo>
                    <a:pt x="436" y="1"/>
                    <a:pt x="372" y="15"/>
                    <a:pt x="312" y="46"/>
                  </a:cubicBezTo>
                  <a:cubicBezTo>
                    <a:pt x="70" y="174"/>
                    <a:pt x="0" y="520"/>
                    <a:pt x="160" y="825"/>
                  </a:cubicBezTo>
                  <a:cubicBezTo>
                    <a:pt x="279" y="1053"/>
                    <a:pt x="493" y="1190"/>
                    <a:pt x="695" y="1190"/>
                  </a:cubicBezTo>
                  <a:cubicBezTo>
                    <a:pt x="761" y="1190"/>
                    <a:pt x="825" y="1176"/>
                    <a:pt x="885" y="1144"/>
                  </a:cubicBezTo>
                  <a:cubicBezTo>
                    <a:pt x="1128" y="1019"/>
                    <a:pt x="1195" y="669"/>
                    <a:pt x="1037" y="367"/>
                  </a:cubicBezTo>
                  <a:cubicBezTo>
                    <a:pt x="918" y="138"/>
                    <a:pt x="704" y="1"/>
                    <a:pt x="502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61"/>
            <p:cNvSpPr/>
            <p:nvPr/>
          </p:nvSpPr>
          <p:spPr>
            <a:xfrm>
              <a:off x="2064383" y="1767565"/>
              <a:ext cx="64353" cy="64353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00" y="1"/>
                  </a:moveTo>
                  <a:cubicBezTo>
                    <a:pt x="434" y="1"/>
                    <a:pt x="369" y="16"/>
                    <a:pt x="310" y="47"/>
                  </a:cubicBezTo>
                  <a:cubicBezTo>
                    <a:pt x="68" y="174"/>
                    <a:pt x="0" y="521"/>
                    <a:pt x="158" y="825"/>
                  </a:cubicBezTo>
                  <a:cubicBezTo>
                    <a:pt x="277" y="1054"/>
                    <a:pt x="491" y="1191"/>
                    <a:pt x="693" y="1191"/>
                  </a:cubicBezTo>
                  <a:cubicBezTo>
                    <a:pt x="759" y="1191"/>
                    <a:pt x="823" y="1177"/>
                    <a:pt x="882" y="1146"/>
                  </a:cubicBezTo>
                  <a:cubicBezTo>
                    <a:pt x="1124" y="1019"/>
                    <a:pt x="1191" y="671"/>
                    <a:pt x="1034" y="367"/>
                  </a:cubicBezTo>
                  <a:cubicBezTo>
                    <a:pt x="915" y="139"/>
                    <a:pt x="701" y="1"/>
                    <a:pt x="50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61"/>
            <p:cNvSpPr/>
            <p:nvPr/>
          </p:nvSpPr>
          <p:spPr>
            <a:xfrm>
              <a:off x="1535585" y="2055745"/>
              <a:ext cx="65541" cy="57497"/>
            </a:xfrm>
            <a:custGeom>
              <a:avLst/>
              <a:gdLst/>
              <a:ahLst/>
              <a:cxnLst/>
              <a:rect l="l" t="t" r="r" b="b"/>
              <a:pathLst>
                <a:path w="1214" h="1065" extrusionOk="0">
                  <a:moveTo>
                    <a:pt x="605" y="1"/>
                  </a:moveTo>
                  <a:cubicBezTo>
                    <a:pt x="532" y="1"/>
                    <a:pt x="457" y="16"/>
                    <a:pt x="386" y="48"/>
                  </a:cubicBezTo>
                  <a:cubicBezTo>
                    <a:pt x="118" y="170"/>
                    <a:pt x="1" y="486"/>
                    <a:pt x="123" y="754"/>
                  </a:cubicBezTo>
                  <a:cubicBezTo>
                    <a:pt x="212" y="949"/>
                    <a:pt x="406" y="1064"/>
                    <a:pt x="608" y="1064"/>
                  </a:cubicBezTo>
                  <a:cubicBezTo>
                    <a:pt x="682" y="1064"/>
                    <a:pt x="757" y="1049"/>
                    <a:pt x="828" y="1016"/>
                  </a:cubicBezTo>
                  <a:cubicBezTo>
                    <a:pt x="1095" y="894"/>
                    <a:pt x="1213" y="578"/>
                    <a:pt x="1092" y="312"/>
                  </a:cubicBezTo>
                  <a:cubicBezTo>
                    <a:pt x="1001" y="116"/>
                    <a:pt x="807" y="1"/>
                    <a:pt x="60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61"/>
            <p:cNvSpPr/>
            <p:nvPr/>
          </p:nvSpPr>
          <p:spPr>
            <a:xfrm>
              <a:off x="1542819" y="2062062"/>
              <a:ext cx="51018" cy="44864"/>
            </a:xfrm>
            <a:custGeom>
              <a:avLst/>
              <a:gdLst/>
              <a:ahLst/>
              <a:cxnLst/>
              <a:rect l="l" t="t" r="r" b="b"/>
              <a:pathLst>
                <a:path w="945" h="831" extrusionOk="0">
                  <a:moveTo>
                    <a:pt x="473" y="0"/>
                  </a:moveTo>
                  <a:cubicBezTo>
                    <a:pt x="415" y="0"/>
                    <a:pt x="356" y="13"/>
                    <a:pt x="301" y="39"/>
                  </a:cubicBezTo>
                  <a:cubicBezTo>
                    <a:pt x="93" y="133"/>
                    <a:pt x="0" y="381"/>
                    <a:pt x="96" y="588"/>
                  </a:cubicBezTo>
                  <a:cubicBezTo>
                    <a:pt x="166" y="740"/>
                    <a:pt x="316" y="830"/>
                    <a:pt x="473" y="830"/>
                  </a:cubicBezTo>
                  <a:cubicBezTo>
                    <a:pt x="531" y="830"/>
                    <a:pt x="591" y="818"/>
                    <a:pt x="647" y="792"/>
                  </a:cubicBezTo>
                  <a:cubicBezTo>
                    <a:pt x="853" y="697"/>
                    <a:pt x="945" y="451"/>
                    <a:pt x="850" y="243"/>
                  </a:cubicBezTo>
                  <a:cubicBezTo>
                    <a:pt x="780" y="92"/>
                    <a:pt x="630" y="0"/>
                    <a:pt x="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61"/>
            <p:cNvSpPr/>
            <p:nvPr/>
          </p:nvSpPr>
          <p:spPr>
            <a:xfrm>
              <a:off x="1844604" y="1397271"/>
              <a:ext cx="359179" cy="570216"/>
            </a:xfrm>
            <a:custGeom>
              <a:avLst/>
              <a:gdLst/>
              <a:ahLst/>
              <a:cxnLst/>
              <a:rect l="l" t="t" r="r" b="b"/>
              <a:pathLst>
                <a:path w="6653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3625" y="10400"/>
                  </a:lnTo>
                  <a:lnTo>
                    <a:pt x="850" y="3713"/>
                  </a:lnTo>
                  <a:lnTo>
                    <a:pt x="6652" y="644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61"/>
            <p:cNvSpPr/>
            <p:nvPr/>
          </p:nvSpPr>
          <p:spPr>
            <a:xfrm>
              <a:off x="2170035" y="1395328"/>
              <a:ext cx="111322" cy="228961"/>
            </a:xfrm>
            <a:custGeom>
              <a:avLst/>
              <a:gdLst/>
              <a:ahLst/>
              <a:cxnLst/>
              <a:rect l="l" t="t" r="r" b="b"/>
              <a:pathLst>
                <a:path w="2062" h="4241" extrusionOk="0">
                  <a:moveTo>
                    <a:pt x="365" y="0"/>
                  </a:moveTo>
                  <a:lnTo>
                    <a:pt x="0" y="218"/>
                  </a:lnTo>
                  <a:lnTo>
                    <a:pt x="1711" y="4240"/>
                  </a:lnTo>
                  <a:lnTo>
                    <a:pt x="2062" y="4157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61"/>
            <p:cNvSpPr/>
            <p:nvPr/>
          </p:nvSpPr>
          <p:spPr>
            <a:xfrm>
              <a:off x="1360399" y="1374813"/>
              <a:ext cx="874975" cy="723702"/>
            </a:xfrm>
            <a:custGeom>
              <a:avLst/>
              <a:gdLst/>
              <a:ahLst/>
              <a:cxnLst/>
              <a:rect l="l" t="t" r="r" b="b"/>
              <a:pathLst>
                <a:path w="16207" h="13405" extrusionOk="0">
                  <a:moveTo>
                    <a:pt x="16015" y="1"/>
                  </a:moveTo>
                  <a:lnTo>
                    <a:pt x="9042" y="3786"/>
                  </a:lnTo>
                  <a:lnTo>
                    <a:pt x="10106" y="6504"/>
                  </a:lnTo>
                  <a:lnTo>
                    <a:pt x="1" y="12935"/>
                  </a:lnTo>
                  <a:lnTo>
                    <a:pt x="500" y="13404"/>
                  </a:lnTo>
                  <a:lnTo>
                    <a:pt x="10666" y="6713"/>
                  </a:lnTo>
                  <a:lnTo>
                    <a:pt x="9519" y="3983"/>
                  </a:lnTo>
                  <a:lnTo>
                    <a:pt x="16207" y="586"/>
                  </a:lnTo>
                  <a:lnTo>
                    <a:pt x="16015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61"/>
            <p:cNvSpPr/>
            <p:nvPr/>
          </p:nvSpPr>
          <p:spPr>
            <a:xfrm>
              <a:off x="1340747" y="1362720"/>
              <a:ext cx="891118" cy="729533"/>
            </a:xfrm>
            <a:custGeom>
              <a:avLst/>
              <a:gdLst/>
              <a:ahLst/>
              <a:cxnLst/>
              <a:rect l="l" t="t" r="r" b="b"/>
              <a:pathLst>
                <a:path w="16506" h="13513" extrusionOk="0">
                  <a:moveTo>
                    <a:pt x="16329" y="0"/>
                  </a:moveTo>
                  <a:lnTo>
                    <a:pt x="9214" y="3908"/>
                  </a:lnTo>
                  <a:lnTo>
                    <a:pt x="10314" y="6671"/>
                  </a:lnTo>
                  <a:lnTo>
                    <a:pt x="1" y="13041"/>
                  </a:lnTo>
                  <a:lnTo>
                    <a:pt x="501" y="13512"/>
                  </a:lnTo>
                  <a:lnTo>
                    <a:pt x="10664" y="6820"/>
                  </a:lnTo>
                  <a:lnTo>
                    <a:pt x="9519" y="4089"/>
                  </a:lnTo>
                  <a:lnTo>
                    <a:pt x="16505" y="557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61"/>
            <p:cNvSpPr/>
            <p:nvPr/>
          </p:nvSpPr>
          <p:spPr>
            <a:xfrm>
              <a:off x="2029616" y="1425236"/>
              <a:ext cx="84922" cy="46645"/>
            </a:xfrm>
            <a:custGeom>
              <a:avLst/>
              <a:gdLst/>
              <a:ahLst/>
              <a:cxnLst/>
              <a:rect l="l" t="t" r="r" b="b"/>
              <a:pathLst>
                <a:path w="1573" h="864" extrusionOk="0">
                  <a:moveTo>
                    <a:pt x="1412" y="0"/>
                  </a:moveTo>
                  <a:lnTo>
                    <a:pt x="0" y="697"/>
                  </a:lnTo>
                  <a:lnTo>
                    <a:pt x="258" y="863"/>
                  </a:lnTo>
                  <a:lnTo>
                    <a:pt x="1572" y="238"/>
                  </a:lnTo>
                  <a:lnTo>
                    <a:pt x="141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61"/>
            <p:cNvSpPr/>
            <p:nvPr/>
          </p:nvSpPr>
          <p:spPr>
            <a:xfrm>
              <a:off x="2342576" y="1297936"/>
              <a:ext cx="258600" cy="164284"/>
            </a:xfrm>
            <a:custGeom>
              <a:avLst/>
              <a:gdLst/>
              <a:ahLst/>
              <a:cxnLst/>
              <a:rect l="l" t="t" r="r" b="b"/>
              <a:pathLst>
                <a:path w="4790" h="3043" extrusionOk="0">
                  <a:moveTo>
                    <a:pt x="3760" y="0"/>
                  </a:moveTo>
                  <a:lnTo>
                    <a:pt x="1" y="1723"/>
                  </a:lnTo>
                  <a:lnTo>
                    <a:pt x="589" y="2898"/>
                  </a:lnTo>
                  <a:lnTo>
                    <a:pt x="4789" y="3042"/>
                  </a:lnTo>
                  <a:lnTo>
                    <a:pt x="376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61"/>
            <p:cNvSpPr/>
            <p:nvPr/>
          </p:nvSpPr>
          <p:spPr>
            <a:xfrm>
              <a:off x="2296363" y="1320988"/>
              <a:ext cx="124819" cy="224318"/>
            </a:xfrm>
            <a:custGeom>
              <a:avLst/>
              <a:gdLst/>
              <a:ahLst/>
              <a:cxnLst/>
              <a:rect l="l" t="t" r="r" b="b"/>
              <a:pathLst>
                <a:path w="2312" h="4155" extrusionOk="0">
                  <a:moveTo>
                    <a:pt x="522" y="0"/>
                  </a:moveTo>
                  <a:lnTo>
                    <a:pt x="1" y="160"/>
                  </a:lnTo>
                  <a:lnTo>
                    <a:pt x="1776" y="4154"/>
                  </a:lnTo>
                  <a:lnTo>
                    <a:pt x="2311" y="3910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61"/>
            <p:cNvSpPr/>
            <p:nvPr/>
          </p:nvSpPr>
          <p:spPr>
            <a:xfrm>
              <a:off x="2431330" y="1020499"/>
              <a:ext cx="234900" cy="581769"/>
            </a:xfrm>
            <a:custGeom>
              <a:avLst/>
              <a:gdLst/>
              <a:ahLst/>
              <a:cxnLst/>
              <a:rect l="l" t="t" r="r" b="b"/>
              <a:pathLst>
                <a:path w="4351" h="10776" extrusionOk="0">
                  <a:moveTo>
                    <a:pt x="815" y="0"/>
                  </a:moveTo>
                  <a:lnTo>
                    <a:pt x="0" y="407"/>
                  </a:lnTo>
                  <a:lnTo>
                    <a:pt x="3823" y="10775"/>
                  </a:lnTo>
                  <a:lnTo>
                    <a:pt x="4351" y="10506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61"/>
            <p:cNvSpPr/>
            <p:nvPr/>
          </p:nvSpPr>
          <p:spPr>
            <a:xfrm>
              <a:off x="2443477" y="1018934"/>
              <a:ext cx="141177" cy="336180"/>
            </a:xfrm>
            <a:custGeom>
              <a:avLst/>
              <a:gdLst/>
              <a:ahLst/>
              <a:cxnLst/>
              <a:rect l="l" t="t" r="r" b="b"/>
              <a:pathLst>
                <a:path w="2615" h="6227" extrusionOk="0">
                  <a:moveTo>
                    <a:pt x="576" y="1"/>
                  </a:moveTo>
                  <a:lnTo>
                    <a:pt x="0" y="318"/>
                  </a:lnTo>
                  <a:lnTo>
                    <a:pt x="2279" y="6226"/>
                  </a:lnTo>
                  <a:lnTo>
                    <a:pt x="2614" y="6053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61"/>
            <p:cNvSpPr/>
            <p:nvPr/>
          </p:nvSpPr>
          <p:spPr>
            <a:xfrm>
              <a:off x="1399107" y="1839313"/>
              <a:ext cx="578476" cy="389844"/>
            </a:xfrm>
            <a:custGeom>
              <a:avLst/>
              <a:gdLst/>
              <a:ahLst/>
              <a:cxnLst/>
              <a:rect l="l" t="t" r="r" b="b"/>
              <a:pathLst>
                <a:path w="10715" h="7221" extrusionOk="0">
                  <a:moveTo>
                    <a:pt x="9048" y="0"/>
                  </a:moveTo>
                  <a:lnTo>
                    <a:pt x="1" y="4998"/>
                  </a:lnTo>
                  <a:lnTo>
                    <a:pt x="2172" y="7221"/>
                  </a:lnTo>
                  <a:lnTo>
                    <a:pt x="2685" y="6985"/>
                  </a:lnTo>
                  <a:lnTo>
                    <a:pt x="4908" y="5968"/>
                  </a:lnTo>
                  <a:lnTo>
                    <a:pt x="10714" y="3286"/>
                  </a:lnTo>
                  <a:lnTo>
                    <a:pt x="9048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61"/>
            <p:cNvSpPr/>
            <p:nvPr/>
          </p:nvSpPr>
          <p:spPr>
            <a:xfrm>
              <a:off x="2326164" y="1389119"/>
              <a:ext cx="65541" cy="86164"/>
            </a:xfrm>
            <a:custGeom>
              <a:avLst/>
              <a:gdLst/>
              <a:ahLst/>
              <a:cxnLst/>
              <a:rect l="l" t="t" r="r" b="b"/>
              <a:pathLst>
                <a:path w="1214" h="1596" extrusionOk="0">
                  <a:moveTo>
                    <a:pt x="508" y="1"/>
                  </a:moveTo>
                  <a:lnTo>
                    <a:pt x="0" y="194"/>
                  </a:lnTo>
                  <a:lnTo>
                    <a:pt x="674" y="1595"/>
                  </a:lnTo>
                  <a:lnTo>
                    <a:pt x="1214" y="1361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9E8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61"/>
            <p:cNvSpPr/>
            <p:nvPr/>
          </p:nvSpPr>
          <p:spPr>
            <a:xfrm>
              <a:off x="1861987" y="1841095"/>
              <a:ext cx="113752" cy="127680"/>
            </a:xfrm>
            <a:custGeom>
              <a:avLst/>
              <a:gdLst/>
              <a:ahLst/>
              <a:cxnLst/>
              <a:rect l="l" t="t" r="r" b="b"/>
              <a:pathLst>
                <a:path w="2107" h="2365" extrusionOk="0">
                  <a:moveTo>
                    <a:pt x="736" y="1"/>
                  </a:moveTo>
                  <a:cubicBezTo>
                    <a:pt x="642" y="1"/>
                    <a:pt x="551" y="21"/>
                    <a:pt x="468" y="65"/>
                  </a:cubicBezTo>
                  <a:cubicBezTo>
                    <a:pt x="66" y="275"/>
                    <a:pt x="0" y="947"/>
                    <a:pt x="322" y="1564"/>
                  </a:cubicBezTo>
                  <a:cubicBezTo>
                    <a:pt x="578" y="2055"/>
                    <a:pt x="1003" y="2365"/>
                    <a:pt x="1369" y="2365"/>
                  </a:cubicBezTo>
                  <a:cubicBezTo>
                    <a:pt x="1464" y="2365"/>
                    <a:pt x="1555" y="2344"/>
                    <a:pt x="1638" y="2301"/>
                  </a:cubicBezTo>
                  <a:cubicBezTo>
                    <a:pt x="2042" y="2092"/>
                    <a:pt x="2106" y="1419"/>
                    <a:pt x="1784" y="802"/>
                  </a:cubicBezTo>
                  <a:cubicBezTo>
                    <a:pt x="1528" y="311"/>
                    <a:pt x="1103" y="1"/>
                    <a:pt x="7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61"/>
            <p:cNvSpPr/>
            <p:nvPr/>
          </p:nvSpPr>
          <p:spPr>
            <a:xfrm>
              <a:off x="1922614" y="1832133"/>
              <a:ext cx="27588" cy="39519"/>
            </a:xfrm>
            <a:custGeom>
              <a:avLst/>
              <a:gdLst/>
              <a:ahLst/>
              <a:cxnLst/>
              <a:rect l="l" t="t" r="r" b="b"/>
              <a:pathLst>
                <a:path w="511" h="732" extrusionOk="0">
                  <a:moveTo>
                    <a:pt x="372" y="0"/>
                  </a:moveTo>
                  <a:lnTo>
                    <a:pt x="1" y="470"/>
                  </a:lnTo>
                  <a:lnTo>
                    <a:pt x="511" y="732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61"/>
            <p:cNvSpPr/>
            <p:nvPr/>
          </p:nvSpPr>
          <p:spPr>
            <a:xfrm>
              <a:off x="1868304" y="1843308"/>
              <a:ext cx="87568" cy="87298"/>
            </a:xfrm>
            <a:custGeom>
              <a:avLst/>
              <a:gdLst/>
              <a:ahLst/>
              <a:cxnLst/>
              <a:rect l="l" t="t" r="r" b="b"/>
              <a:pathLst>
                <a:path w="1622" h="1617" extrusionOk="0">
                  <a:moveTo>
                    <a:pt x="679" y="0"/>
                  </a:moveTo>
                  <a:cubicBezTo>
                    <a:pt x="590" y="0"/>
                    <a:pt x="502" y="20"/>
                    <a:pt x="421" y="62"/>
                  </a:cubicBezTo>
                  <a:cubicBezTo>
                    <a:pt x="92" y="234"/>
                    <a:pt x="1" y="707"/>
                    <a:pt x="215" y="1119"/>
                  </a:cubicBezTo>
                  <a:cubicBezTo>
                    <a:pt x="377" y="1429"/>
                    <a:pt x="668" y="1616"/>
                    <a:pt x="942" y="1616"/>
                  </a:cubicBezTo>
                  <a:cubicBezTo>
                    <a:pt x="1031" y="1616"/>
                    <a:pt x="1119" y="1596"/>
                    <a:pt x="1200" y="1554"/>
                  </a:cubicBezTo>
                  <a:cubicBezTo>
                    <a:pt x="1528" y="1382"/>
                    <a:pt x="1621" y="910"/>
                    <a:pt x="1406" y="498"/>
                  </a:cubicBezTo>
                  <a:cubicBezTo>
                    <a:pt x="1244" y="188"/>
                    <a:pt x="953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61"/>
            <p:cNvSpPr/>
            <p:nvPr/>
          </p:nvSpPr>
          <p:spPr>
            <a:xfrm>
              <a:off x="1882448" y="1853134"/>
              <a:ext cx="61870" cy="61708"/>
            </a:xfrm>
            <a:custGeom>
              <a:avLst/>
              <a:gdLst/>
              <a:ahLst/>
              <a:cxnLst/>
              <a:rect l="l" t="t" r="r" b="b"/>
              <a:pathLst>
                <a:path w="1146" h="1143" extrusionOk="0">
                  <a:moveTo>
                    <a:pt x="480" y="1"/>
                  </a:moveTo>
                  <a:cubicBezTo>
                    <a:pt x="416" y="1"/>
                    <a:pt x="354" y="15"/>
                    <a:pt x="297" y="45"/>
                  </a:cubicBezTo>
                  <a:cubicBezTo>
                    <a:pt x="65" y="167"/>
                    <a:pt x="1" y="502"/>
                    <a:pt x="151" y="792"/>
                  </a:cubicBezTo>
                  <a:cubicBezTo>
                    <a:pt x="265" y="1012"/>
                    <a:pt x="471" y="1143"/>
                    <a:pt x="665" y="1143"/>
                  </a:cubicBezTo>
                  <a:cubicBezTo>
                    <a:pt x="728" y="1143"/>
                    <a:pt x="790" y="1129"/>
                    <a:pt x="847" y="1100"/>
                  </a:cubicBezTo>
                  <a:cubicBezTo>
                    <a:pt x="1081" y="980"/>
                    <a:pt x="1146" y="645"/>
                    <a:pt x="994" y="353"/>
                  </a:cubicBezTo>
                  <a:cubicBezTo>
                    <a:pt x="879" y="134"/>
                    <a:pt x="674" y="1"/>
                    <a:pt x="48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61"/>
            <p:cNvSpPr/>
            <p:nvPr/>
          </p:nvSpPr>
          <p:spPr>
            <a:xfrm>
              <a:off x="1886012" y="1861232"/>
              <a:ext cx="62086" cy="61654"/>
            </a:xfrm>
            <a:custGeom>
              <a:avLst/>
              <a:gdLst/>
              <a:ahLst/>
              <a:cxnLst/>
              <a:rect l="l" t="t" r="r" b="b"/>
              <a:pathLst>
                <a:path w="1150" h="1142" extrusionOk="0">
                  <a:moveTo>
                    <a:pt x="482" y="0"/>
                  </a:moveTo>
                  <a:cubicBezTo>
                    <a:pt x="419" y="0"/>
                    <a:pt x="357" y="14"/>
                    <a:pt x="300" y="44"/>
                  </a:cubicBezTo>
                  <a:cubicBezTo>
                    <a:pt x="66" y="166"/>
                    <a:pt x="0" y="501"/>
                    <a:pt x="152" y="790"/>
                  </a:cubicBezTo>
                  <a:cubicBezTo>
                    <a:pt x="268" y="1010"/>
                    <a:pt x="472" y="1142"/>
                    <a:pt x="666" y="1142"/>
                  </a:cubicBezTo>
                  <a:cubicBezTo>
                    <a:pt x="729" y="1142"/>
                    <a:pt x="792" y="1128"/>
                    <a:pt x="849" y="1097"/>
                  </a:cubicBezTo>
                  <a:cubicBezTo>
                    <a:pt x="1083" y="979"/>
                    <a:pt x="1150" y="644"/>
                    <a:pt x="995" y="352"/>
                  </a:cubicBezTo>
                  <a:cubicBezTo>
                    <a:pt x="881" y="132"/>
                    <a:pt x="676" y="0"/>
                    <a:pt x="48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61"/>
            <p:cNvSpPr/>
            <p:nvPr/>
          </p:nvSpPr>
          <p:spPr>
            <a:xfrm>
              <a:off x="1918295" y="1828786"/>
              <a:ext cx="24510" cy="37845"/>
            </a:xfrm>
            <a:custGeom>
              <a:avLst/>
              <a:gdLst/>
              <a:ahLst/>
              <a:cxnLst/>
              <a:rect l="l" t="t" r="r" b="b"/>
              <a:pathLst>
                <a:path w="454" h="701" extrusionOk="0">
                  <a:moveTo>
                    <a:pt x="453" y="1"/>
                  </a:moveTo>
                  <a:lnTo>
                    <a:pt x="1" y="359"/>
                  </a:lnTo>
                  <a:lnTo>
                    <a:pt x="367" y="701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9" name="Google Shape;1699;p61"/>
          <p:cNvGrpSpPr/>
          <p:nvPr/>
        </p:nvGrpSpPr>
        <p:grpSpPr>
          <a:xfrm>
            <a:off x="7012266" y="3296544"/>
            <a:ext cx="1052185" cy="1110025"/>
            <a:chOff x="6826125" y="3100000"/>
            <a:chExt cx="1425146" cy="1503488"/>
          </a:xfrm>
        </p:grpSpPr>
        <p:sp>
          <p:nvSpPr>
            <p:cNvPr id="1700" name="Google Shape;1700;p61"/>
            <p:cNvSpPr/>
            <p:nvPr/>
          </p:nvSpPr>
          <p:spPr>
            <a:xfrm>
              <a:off x="6826125" y="3465398"/>
              <a:ext cx="1283659" cy="1138090"/>
            </a:xfrm>
            <a:custGeom>
              <a:avLst/>
              <a:gdLst/>
              <a:ahLst/>
              <a:cxnLst/>
              <a:rect l="l" t="t" r="r" b="b"/>
              <a:pathLst>
                <a:path w="24841" h="22024" extrusionOk="0">
                  <a:moveTo>
                    <a:pt x="5752" y="0"/>
                  </a:moveTo>
                  <a:lnTo>
                    <a:pt x="251" y="11439"/>
                  </a:lnTo>
                  <a:cubicBezTo>
                    <a:pt x="0" y="11958"/>
                    <a:pt x="202" y="12583"/>
                    <a:pt x="709" y="12858"/>
                  </a:cubicBezTo>
                  <a:lnTo>
                    <a:pt x="17318" y="21891"/>
                  </a:lnTo>
                  <a:cubicBezTo>
                    <a:pt x="17482" y="21981"/>
                    <a:pt x="17660" y="22024"/>
                    <a:pt x="17835" y="22024"/>
                  </a:cubicBezTo>
                  <a:cubicBezTo>
                    <a:pt x="18212" y="22024"/>
                    <a:pt x="18577" y="21825"/>
                    <a:pt x="18776" y="21474"/>
                  </a:cubicBezTo>
                  <a:lnTo>
                    <a:pt x="24840" y="10759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61"/>
            <p:cNvSpPr/>
            <p:nvPr/>
          </p:nvSpPr>
          <p:spPr>
            <a:xfrm>
              <a:off x="6883278" y="3502139"/>
              <a:ext cx="1175761" cy="1040786"/>
            </a:xfrm>
            <a:custGeom>
              <a:avLst/>
              <a:gdLst/>
              <a:ahLst/>
              <a:cxnLst/>
              <a:rect l="l" t="t" r="r" b="b"/>
              <a:pathLst>
                <a:path w="22753" h="20141" extrusionOk="0">
                  <a:moveTo>
                    <a:pt x="5246" y="1"/>
                  </a:moveTo>
                  <a:lnTo>
                    <a:pt x="230" y="10436"/>
                  </a:lnTo>
                  <a:cubicBezTo>
                    <a:pt x="1" y="10910"/>
                    <a:pt x="187" y="11480"/>
                    <a:pt x="652" y="11733"/>
                  </a:cubicBezTo>
                  <a:lnTo>
                    <a:pt x="15887" y="20019"/>
                  </a:lnTo>
                  <a:cubicBezTo>
                    <a:pt x="16037" y="20101"/>
                    <a:pt x="16200" y="20140"/>
                    <a:pt x="16361" y="20140"/>
                  </a:cubicBezTo>
                  <a:cubicBezTo>
                    <a:pt x="16706" y="20140"/>
                    <a:pt x="17040" y="19960"/>
                    <a:pt x="17221" y="19641"/>
                  </a:cubicBezTo>
                  <a:lnTo>
                    <a:pt x="22752" y="9868"/>
                  </a:lnTo>
                  <a:lnTo>
                    <a:pt x="52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61"/>
            <p:cNvSpPr/>
            <p:nvPr/>
          </p:nvSpPr>
          <p:spPr>
            <a:xfrm>
              <a:off x="7062901" y="3461884"/>
              <a:ext cx="1057322" cy="696734"/>
            </a:xfrm>
            <a:custGeom>
              <a:avLst/>
              <a:gdLst/>
              <a:ahLst/>
              <a:cxnLst/>
              <a:rect l="l" t="t" r="r" b="b"/>
              <a:pathLst>
                <a:path w="20461" h="13483" extrusionOk="0">
                  <a:moveTo>
                    <a:pt x="1083" y="1"/>
                  </a:moveTo>
                  <a:lnTo>
                    <a:pt x="1" y="3627"/>
                  </a:lnTo>
                  <a:lnTo>
                    <a:pt x="18719" y="13483"/>
                  </a:lnTo>
                  <a:lnTo>
                    <a:pt x="20460" y="10683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61"/>
            <p:cNvSpPr/>
            <p:nvPr/>
          </p:nvSpPr>
          <p:spPr>
            <a:xfrm>
              <a:off x="7049982" y="3410053"/>
              <a:ext cx="1069466" cy="711875"/>
            </a:xfrm>
            <a:custGeom>
              <a:avLst/>
              <a:gdLst/>
              <a:ahLst/>
              <a:cxnLst/>
              <a:rect l="l" t="t" r="r" b="b"/>
              <a:pathLst>
                <a:path w="20696" h="13776" extrusionOk="0">
                  <a:moveTo>
                    <a:pt x="1430" y="0"/>
                  </a:moveTo>
                  <a:lnTo>
                    <a:pt x="0" y="3734"/>
                  </a:lnTo>
                  <a:lnTo>
                    <a:pt x="19250" y="13776"/>
                  </a:lnTo>
                  <a:lnTo>
                    <a:pt x="20696" y="11332"/>
                  </a:lnTo>
                  <a:lnTo>
                    <a:pt x="14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61"/>
            <p:cNvSpPr/>
            <p:nvPr/>
          </p:nvSpPr>
          <p:spPr>
            <a:xfrm>
              <a:off x="7226556" y="3100000"/>
              <a:ext cx="1024715" cy="893616"/>
            </a:xfrm>
            <a:custGeom>
              <a:avLst/>
              <a:gdLst/>
              <a:ahLst/>
              <a:cxnLst/>
              <a:rect l="l" t="t" r="r" b="b"/>
              <a:pathLst>
                <a:path w="19830" h="17293" extrusionOk="0">
                  <a:moveTo>
                    <a:pt x="3155" y="1"/>
                  </a:moveTo>
                  <a:lnTo>
                    <a:pt x="0" y="3424"/>
                  </a:lnTo>
                  <a:lnTo>
                    <a:pt x="17544" y="17292"/>
                  </a:lnTo>
                  <a:lnTo>
                    <a:pt x="19830" y="15023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61"/>
            <p:cNvSpPr/>
            <p:nvPr/>
          </p:nvSpPr>
          <p:spPr>
            <a:xfrm>
              <a:off x="7270170" y="3128938"/>
              <a:ext cx="960121" cy="852689"/>
            </a:xfrm>
            <a:custGeom>
              <a:avLst/>
              <a:gdLst/>
              <a:ahLst/>
              <a:cxnLst/>
              <a:rect l="l" t="t" r="r" b="b"/>
              <a:pathLst>
                <a:path w="18580" h="16501" extrusionOk="0">
                  <a:moveTo>
                    <a:pt x="2509" y="0"/>
                  </a:moveTo>
                  <a:lnTo>
                    <a:pt x="1" y="3021"/>
                  </a:lnTo>
                  <a:lnTo>
                    <a:pt x="16614" y="16500"/>
                  </a:lnTo>
                  <a:lnTo>
                    <a:pt x="18579" y="14460"/>
                  </a:lnTo>
                  <a:lnTo>
                    <a:pt x="25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61"/>
            <p:cNvSpPr/>
            <p:nvPr/>
          </p:nvSpPr>
          <p:spPr>
            <a:xfrm>
              <a:off x="7270170" y="3202369"/>
              <a:ext cx="911702" cy="779259"/>
            </a:xfrm>
            <a:custGeom>
              <a:avLst/>
              <a:gdLst/>
              <a:ahLst/>
              <a:cxnLst/>
              <a:rect l="l" t="t" r="r" b="b"/>
              <a:pathLst>
                <a:path w="17643" h="15080" extrusionOk="0">
                  <a:moveTo>
                    <a:pt x="1574" y="1"/>
                  </a:moveTo>
                  <a:lnTo>
                    <a:pt x="1" y="1600"/>
                  </a:lnTo>
                  <a:lnTo>
                    <a:pt x="16614" y="15079"/>
                  </a:lnTo>
                  <a:lnTo>
                    <a:pt x="17643" y="13712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61"/>
            <p:cNvSpPr/>
            <p:nvPr/>
          </p:nvSpPr>
          <p:spPr>
            <a:xfrm>
              <a:off x="7358586" y="3138498"/>
              <a:ext cx="170786" cy="313977"/>
            </a:xfrm>
            <a:custGeom>
              <a:avLst/>
              <a:gdLst/>
              <a:ahLst/>
              <a:cxnLst/>
              <a:rect l="l" t="t" r="r" b="b"/>
              <a:pathLst>
                <a:path w="3305" h="6076" extrusionOk="0">
                  <a:moveTo>
                    <a:pt x="1003" y="0"/>
                  </a:moveTo>
                  <a:lnTo>
                    <a:pt x="0" y="4225"/>
                  </a:lnTo>
                  <a:lnTo>
                    <a:pt x="2281" y="6076"/>
                  </a:lnTo>
                  <a:lnTo>
                    <a:pt x="3304" y="2070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61"/>
            <p:cNvSpPr/>
            <p:nvPr/>
          </p:nvSpPr>
          <p:spPr>
            <a:xfrm>
              <a:off x="7581616" y="3340860"/>
              <a:ext cx="162208" cy="284523"/>
            </a:xfrm>
            <a:custGeom>
              <a:avLst/>
              <a:gdLst/>
              <a:ahLst/>
              <a:cxnLst/>
              <a:rect l="l" t="t" r="r" b="b"/>
              <a:pathLst>
                <a:path w="3139" h="5506" extrusionOk="0">
                  <a:moveTo>
                    <a:pt x="1038" y="1"/>
                  </a:moveTo>
                  <a:lnTo>
                    <a:pt x="1" y="3810"/>
                  </a:lnTo>
                  <a:lnTo>
                    <a:pt x="2088" y="5505"/>
                  </a:lnTo>
                  <a:lnTo>
                    <a:pt x="3138" y="188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61"/>
            <p:cNvSpPr/>
            <p:nvPr/>
          </p:nvSpPr>
          <p:spPr>
            <a:xfrm>
              <a:off x="7802786" y="3540844"/>
              <a:ext cx="153320" cy="256360"/>
            </a:xfrm>
            <a:custGeom>
              <a:avLst/>
              <a:gdLst/>
              <a:ahLst/>
              <a:cxnLst/>
              <a:rect l="l" t="t" r="r" b="b"/>
              <a:pathLst>
                <a:path w="2967" h="4961" extrusionOk="0">
                  <a:moveTo>
                    <a:pt x="1059" y="0"/>
                  </a:moveTo>
                  <a:lnTo>
                    <a:pt x="1" y="3414"/>
                  </a:lnTo>
                  <a:lnTo>
                    <a:pt x="1905" y="4961"/>
                  </a:lnTo>
                  <a:lnTo>
                    <a:pt x="2967" y="171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61"/>
            <p:cNvSpPr/>
            <p:nvPr/>
          </p:nvSpPr>
          <p:spPr>
            <a:xfrm>
              <a:off x="7994243" y="3713027"/>
              <a:ext cx="145103" cy="233106"/>
            </a:xfrm>
            <a:custGeom>
              <a:avLst/>
              <a:gdLst/>
              <a:ahLst/>
              <a:cxnLst/>
              <a:rect l="l" t="t" r="r" b="b"/>
              <a:pathLst>
                <a:path w="2808" h="4511" extrusionOk="0">
                  <a:moveTo>
                    <a:pt x="1060" y="1"/>
                  </a:moveTo>
                  <a:lnTo>
                    <a:pt x="1" y="3086"/>
                  </a:lnTo>
                  <a:lnTo>
                    <a:pt x="1753" y="4510"/>
                  </a:lnTo>
                  <a:lnTo>
                    <a:pt x="2808" y="1576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61"/>
            <p:cNvSpPr/>
            <p:nvPr/>
          </p:nvSpPr>
          <p:spPr>
            <a:xfrm>
              <a:off x="7071789" y="3432842"/>
              <a:ext cx="1034482" cy="674100"/>
            </a:xfrm>
            <a:custGeom>
              <a:avLst/>
              <a:gdLst/>
              <a:ahLst/>
              <a:cxnLst/>
              <a:rect l="l" t="t" r="r" b="b"/>
              <a:pathLst>
                <a:path w="20019" h="13045" extrusionOk="0">
                  <a:moveTo>
                    <a:pt x="1227" y="0"/>
                  </a:moveTo>
                  <a:lnTo>
                    <a:pt x="0" y="3223"/>
                  </a:lnTo>
                  <a:lnTo>
                    <a:pt x="18628" y="13044"/>
                  </a:lnTo>
                  <a:lnTo>
                    <a:pt x="20019" y="10987"/>
                  </a:lnTo>
                  <a:lnTo>
                    <a:pt x="12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61"/>
            <p:cNvSpPr/>
            <p:nvPr/>
          </p:nvSpPr>
          <p:spPr>
            <a:xfrm>
              <a:off x="7071789" y="3527150"/>
              <a:ext cx="996139" cy="579793"/>
            </a:xfrm>
            <a:custGeom>
              <a:avLst/>
              <a:gdLst/>
              <a:ahLst/>
              <a:cxnLst/>
              <a:rect l="l" t="t" r="r" b="b"/>
              <a:pathLst>
                <a:path w="19277" h="11220" extrusionOk="0">
                  <a:moveTo>
                    <a:pt x="869" y="0"/>
                  </a:moveTo>
                  <a:lnTo>
                    <a:pt x="0" y="1398"/>
                  </a:lnTo>
                  <a:lnTo>
                    <a:pt x="18628" y="11219"/>
                  </a:lnTo>
                  <a:lnTo>
                    <a:pt x="19276" y="9822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61"/>
            <p:cNvSpPr/>
            <p:nvPr/>
          </p:nvSpPr>
          <p:spPr>
            <a:xfrm>
              <a:off x="7083984" y="3491339"/>
              <a:ext cx="284626" cy="186392"/>
            </a:xfrm>
            <a:custGeom>
              <a:avLst/>
              <a:gdLst/>
              <a:ahLst/>
              <a:cxnLst/>
              <a:rect l="l" t="t" r="r" b="b"/>
              <a:pathLst>
                <a:path w="5508" h="3607" extrusionOk="0">
                  <a:moveTo>
                    <a:pt x="2928" y="1"/>
                  </a:moveTo>
                  <a:lnTo>
                    <a:pt x="1" y="2214"/>
                  </a:lnTo>
                  <a:lnTo>
                    <a:pt x="2637" y="3607"/>
                  </a:lnTo>
                  <a:lnTo>
                    <a:pt x="5508" y="1509"/>
                  </a:lnTo>
                  <a:lnTo>
                    <a:pt x="29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61"/>
            <p:cNvSpPr/>
            <p:nvPr/>
          </p:nvSpPr>
          <p:spPr>
            <a:xfrm>
              <a:off x="7342257" y="3638924"/>
              <a:ext cx="267470" cy="169081"/>
            </a:xfrm>
            <a:custGeom>
              <a:avLst/>
              <a:gdLst/>
              <a:ahLst/>
              <a:cxnLst/>
              <a:rect l="l" t="t" r="r" b="b"/>
              <a:pathLst>
                <a:path w="5176" h="3272" extrusionOk="0">
                  <a:moveTo>
                    <a:pt x="2814" y="0"/>
                  </a:moveTo>
                  <a:lnTo>
                    <a:pt x="0" y="1993"/>
                  </a:lnTo>
                  <a:lnTo>
                    <a:pt x="2424" y="3272"/>
                  </a:lnTo>
                  <a:lnTo>
                    <a:pt x="5175" y="1380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61"/>
            <p:cNvSpPr/>
            <p:nvPr/>
          </p:nvSpPr>
          <p:spPr>
            <a:xfrm>
              <a:off x="7599237" y="3785166"/>
              <a:ext cx="249849" cy="152751"/>
            </a:xfrm>
            <a:custGeom>
              <a:avLst/>
              <a:gdLst/>
              <a:ahLst/>
              <a:cxnLst/>
              <a:rect l="l" t="t" r="r" b="b"/>
              <a:pathLst>
                <a:path w="4835" h="2956" extrusionOk="0">
                  <a:moveTo>
                    <a:pt x="2683" y="1"/>
                  </a:moveTo>
                  <a:lnTo>
                    <a:pt x="0" y="1786"/>
                  </a:lnTo>
                  <a:lnTo>
                    <a:pt x="2218" y="2955"/>
                  </a:lnTo>
                  <a:lnTo>
                    <a:pt x="4835" y="1260"/>
                  </a:lnTo>
                  <a:lnTo>
                    <a:pt x="26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61"/>
            <p:cNvSpPr/>
            <p:nvPr/>
          </p:nvSpPr>
          <p:spPr>
            <a:xfrm>
              <a:off x="7822164" y="3911668"/>
              <a:ext cx="234553" cy="139057"/>
            </a:xfrm>
            <a:custGeom>
              <a:avLst/>
              <a:gdLst/>
              <a:ahLst/>
              <a:cxnLst/>
              <a:rect l="l" t="t" r="r" b="b"/>
              <a:pathLst>
                <a:path w="4539" h="2691" extrusionOk="0">
                  <a:moveTo>
                    <a:pt x="2556" y="1"/>
                  </a:moveTo>
                  <a:lnTo>
                    <a:pt x="1" y="1611"/>
                  </a:lnTo>
                  <a:lnTo>
                    <a:pt x="2045" y="2690"/>
                  </a:lnTo>
                  <a:lnTo>
                    <a:pt x="4539" y="1160"/>
                  </a:lnTo>
                  <a:lnTo>
                    <a:pt x="25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61"/>
            <p:cNvSpPr/>
            <p:nvPr/>
          </p:nvSpPr>
          <p:spPr>
            <a:xfrm>
              <a:off x="7918125" y="3851362"/>
              <a:ext cx="244164" cy="187167"/>
            </a:xfrm>
            <a:custGeom>
              <a:avLst/>
              <a:gdLst/>
              <a:ahLst/>
              <a:cxnLst/>
              <a:rect l="l" t="t" r="r" b="b"/>
              <a:pathLst>
                <a:path w="4725" h="3622" extrusionOk="0">
                  <a:moveTo>
                    <a:pt x="4068" y="1"/>
                  </a:moveTo>
                  <a:cubicBezTo>
                    <a:pt x="2075" y="934"/>
                    <a:pt x="2085" y="943"/>
                    <a:pt x="1" y="1918"/>
                  </a:cubicBezTo>
                  <a:lnTo>
                    <a:pt x="2769" y="3621"/>
                  </a:lnTo>
                  <a:lnTo>
                    <a:pt x="4725" y="469"/>
                  </a:lnTo>
                  <a:lnTo>
                    <a:pt x="40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61"/>
            <p:cNvSpPr/>
            <p:nvPr/>
          </p:nvSpPr>
          <p:spPr>
            <a:xfrm>
              <a:off x="7935230" y="3859062"/>
              <a:ext cx="215330" cy="167117"/>
            </a:xfrm>
            <a:custGeom>
              <a:avLst/>
              <a:gdLst/>
              <a:ahLst/>
              <a:cxnLst/>
              <a:rect l="l" t="t" r="r" b="b"/>
              <a:pathLst>
                <a:path w="4167" h="3234" extrusionOk="0">
                  <a:moveTo>
                    <a:pt x="3734" y="1"/>
                  </a:moveTo>
                  <a:cubicBezTo>
                    <a:pt x="2004" y="808"/>
                    <a:pt x="1810" y="910"/>
                    <a:pt x="0" y="1754"/>
                  </a:cubicBezTo>
                  <a:lnTo>
                    <a:pt x="2402" y="3233"/>
                  </a:lnTo>
                  <a:lnTo>
                    <a:pt x="4166" y="386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61"/>
            <p:cNvSpPr/>
            <p:nvPr/>
          </p:nvSpPr>
          <p:spPr>
            <a:xfrm>
              <a:off x="8029692" y="3859062"/>
              <a:ext cx="120764" cy="88519"/>
            </a:xfrm>
            <a:custGeom>
              <a:avLst/>
              <a:gdLst/>
              <a:ahLst/>
              <a:cxnLst/>
              <a:rect l="l" t="t" r="r" b="b"/>
              <a:pathLst>
                <a:path w="2337" h="1713" extrusionOk="0">
                  <a:moveTo>
                    <a:pt x="1904" y="1"/>
                  </a:moveTo>
                  <a:cubicBezTo>
                    <a:pt x="1002" y="423"/>
                    <a:pt x="514" y="652"/>
                    <a:pt x="0" y="895"/>
                  </a:cubicBezTo>
                  <a:lnTo>
                    <a:pt x="1515" y="1713"/>
                  </a:lnTo>
                  <a:lnTo>
                    <a:pt x="2337" y="387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61"/>
            <p:cNvSpPr/>
            <p:nvPr/>
          </p:nvSpPr>
          <p:spPr>
            <a:xfrm>
              <a:off x="7982047" y="3932596"/>
              <a:ext cx="42374" cy="41753"/>
            </a:xfrm>
            <a:custGeom>
              <a:avLst/>
              <a:gdLst/>
              <a:ahLst/>
              <a:cxnLst/>
              <a:rect l="l" t="t" r="r" b="b"/>
              <a:pathLst>
                <a:path w="820" h="808" extrusionOk="0">
                  <a:moveTo>
                    <a:pt x="483" y="0"/>
                  </a:moveTo>
                  <a:cubicBezTo>
                    <a:pt x="354" y="0"/>
                    <a:pt x="215" y="80"/>
                    <a:pt x="126" y="218"/>
                  </a:cubicBezTo>
                  <a:cubicBezTo>
                    <a:pt x="0" y="416"/>
                    <a:pt x="25" y="659"/>
                    <a:pt x="181" y="761"/>
                  </a:cubicBezTo>
                  <a:cubicBezTo>
                    <a:pt x="228" y="792"/>
                    <a:pt x="283" y="807"/>
                    <a:pt x="339" y="807"/>
                  </a:cubicBezTo>
                  <a:cubicBezTo>
                    <a:pt x="467" y="807"/>
                    <a:pt x="605" y="728"/>
                    <a:pt x="693" y="589"/>
                  </a:cubicBezTo>
                  <a:cubicBezTo>
                    <a:pt x="819" y="390"/>
                    <a:pt x="795" y="147"/>
                    <a:pt x="639" y="45"/>
                  </a:cubicBezTo>
                  <a:cubicBezTo>
                    <a:pt x="592" y="15"/>
                    <a:pt x="538" y="0"/>
                    <a:pt x="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61"/>
            <p:cNvSpPr/>
            <p:nvPr/>
          </p:nvSpPr>
          <p:spPr>
            <a:xfrm>
              <a:off x="8032844" y="3961431"/>
              <a:ext cx="46301" cy="45629"/>
            </a:xfrm>
            <a:custGeom>
              <a:avLst/>
              <a:gdLst/>
              <a:ahLst/>
              <a:cxnLst/>
              <a:rect l="l" t="t" r="r" b="b"/>
              <a:pathLst>
                <a:path w="896" h="883" extrusionOk="0">
                  <a:moveTo>
                    <a:pt x="529" y="0"/>
                  </a:moveTo>
                  <a:cubicBezTo>
                    <a:pt x="388" y="0"/>
                    <a:pt x="236" y="87"/>
                    <a:pt x="140" y="239"/>
                  </a:cubicBezTo>
                  <a:cubicBezTo>
                    <a:pt x="1" y="455"/>
                    <a:pt x="28" y="722"/>
                    <a:pt x="198" y="833"/>
                  </a:cubicBezTo>
                  <a:cubicBezTo>
                    <a:pt x="250" y="866"/>
                    <a:pt x="308" y="882"/>
                    <a:pt x="368" y="882"/>
                  </a:cubicBezTo>
                  <a:cubicBezTo>
                    <a:pt x="510" y="882"/>
                    <a:pt x="662" y="794"/>
                    <a:pt x="758" y="644"/>
                  </a:cubicBezTo>
                  <a:cubicBezTo>
                    <a:pt x="896" y="426"/>
                    <a:pt x="870" y="160"/>
                    <a:pt x="699" y="50"/>
                  </a:cubicBezTo>
                  <a:cubicBezTo>
                    <a:pt x="648" y="16"/>
                    <a:pt x="590" y="0"/>
                    <a:pt x="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61"/>
            <p:cNvSpPr/>
            <p:nvPr/>
          </p:nvSpPr>
          <p:spPr>
            <a:xfrm>
              <a:off x="8078732" y="3880146"/>
              <a:ext cx="48730" cy="45681"/>
            </a:xfrm>
            <a:custGeom>
              <a:avLst/>
              <a:gdLst/>
              <a:ahLst/>
              <a:cxnLst/>
              <a:rect l="l" t="t" r="r" b="b"/>
              <a:pathLst>
                <a:path w="943" h="884" extrusionOk="0">
                  <a:moveTo>
                    <a:pt x="501" y="1"/>
                  </a:moveTo>
                  <a:cubicBezTo>
                    <a:pt x="361" y="1"/>
                    <a:pt x="220" y="76"/>
                    <a:pt x="134" y="213"/>
                  </a:cubicBezTo>
                  <a:cubicBezTo>
                    <a:pt x="0" y="420"/>
                    <a:pt x="46" y="692"/>
                    <a:pt x="232" y="818"/>
                  </a:cubicBezTo>
                  <a:cubicBezTo>
                    <a:pt x="297" y="862"/>
                    <a:pt x="370" y="883"/>
                    <a:pt x="444" y="883"/>
                  </a:cubicBezTo>
                  <a:cubicBezTo>
                    <a:pt x="583" y="883"/>
                    <a:pt x="723" y="808"/>
                    <a:pt x="809" y="672"/>
                  </a:cubicBezTo>
                  <a:cubicBezTo>
                    <a:pt x="942" y="464"/>
                    <a:pt x="899" y="193"/>
                    <a:pt x="712" y="65"/>
                  </a:cubicBezTo>
                  <a:cubicBezTo>
                    <a:pt x="647" y="21"/>
                    <a:pt x="574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61"/>
            <p:cNvSpPr/>
            <p:nvPr/>
          </p:nvSpPr>
          <p:spPr>
            <a:xfrm>
              <a:off x="7992124" y="3941071"/>
              <a:ext cx="23719" cy="23719"/>
            </a:xfrm>
            <a:custGeom>
              <a:avLst/>
              <a:gdLst/>
              <a:ahLst/>
              <a:cxnLst/>
              <a:rect l="l" t="t" r="r" b="b"/>
              <a:pathLst>
                <a:path w="459" h="459" extrusionOk="0">
                  <a:moveTo>
                    <a:pt x="268" y="1"/>
                  </a:moveTo>
                  <a:cubicBezTo>
                    <a:pt x="197" y="1"/>
                    <a:pt x="121" y="45"/>
                    <a:pt x="72" y="123"/>
                  </a:cubicBezTo>
                  <a:cubicBezTo>
                    <a:pt x="0" y="233"/>
                    <a:pt x="13" y="373"/>
                    <a:pt x="100" y="432"/>
                  </a:cubicBezTo>
                  <a:cubicBezTo>
                    <a:pt x="127" y="450"/>
                    <a:pt x="157" y="458"/>
                    <a:pt x="189" y="458"/>
                  </a:cubicBezTo>
                  <a:cubicBezTo>
                    <a:pt x="261" y="458"/>
                    <a:pt x="338" y="414"/>
                    <a:pt x="387" y="338"/>
                  </a:cubicBezTo>
                  <a:cubicBezTo>
                    <a:pt x="458" y="226"/>
                    <a:pt x="444" y="87"/>
                    <a:pt x="358" y="28"/>
                  </a:cubicBezTo>
                  <a:cubicBezTo>
                    <a:pt x="331" y="10"/>
                    <a:pt x="300" y="1"/>
                    <a:pt x="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61"/>
            <p:cNvSpPr/>
            <p:nvPr/>
          </p:nvSpPr>
          <p:spPr>
            <a:xfrm>
              <a:off x="8043592" y="3971301"/>
              <a:ext cx="25734" cy="25631"/>
            </a:xfrm>
            <a:custGeom>
              <a:avLst/>
              <a:gdLst/>
              <a:ahLst/>
              <a:cxnLst/>
              <a:rect l="l" t="t" r="r" b="b"/>
              <a:pathLst>
                <a:path w="498" h="496" extrusionOk="0">
                  <a:moveTo>
                    <a:pt x="292" y="1"/>
                  </a:moveTo>
                  <a:cubicBezTo>
                    <a:pt x="214" y="1"/>
                    <a:pt x="132" y="48"/>
                    <a:pt x="78" y="132"/>
                  </a:cubicBezTo>
                  <a:cubicBezTo>
                    <a:pt x="0" y="251"/>
                    <a:pt x="15" y="403"/>
                    <a:pt x="111" y="466"/>
                  </a:cubicBezTo>
                  <a:cubicBezTo>
                    <a:pt x="139" y="486"/>
                    <a:pt x="172" y="495"/>
                    <a:pt x="207" y="495"/>
                  </a:cubicBezTo>
                  <a:cubicBezTo>
                    <a:pt x="283" y="495"/>
                    <a:pt x="366" y="447"/>
                    <a:pt x="420" y="364"/>
                  </a:cubicBezTo>
                  <a:cubicBezTo>
                    <a:pt x="497" y="245"/>
                    <a:pt x="483" y="95"/>
                    <a:pt x="390" y="30"/>
                  </a:cubicBezTo>
                  <a:cubicBezTo>
                    <a:pt x="360" y="10"/>
                    <a:pt x="326" y="1"/>
                    <a:pt x="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61"/>
            <p:cNvSpPr/>
            <p:nvPr/>
          </p:nvSpPr>
          <p:spPr>
            <a:xfrm>
              <a:off x="8090617" y="3890016"/>
              <a:ext cx="26406" cy="25372"/>
            </a:xfrm>
            <a:custGeom>
              <a:avLst/>
              <a:gdLst/>
              <a:ahLst/>
              <a:cxnLst/>
              <a:rect l="l" t="t" r="r" b="b"/>
              <a:pathLst>
                <a:path w="511" h="491" extrusionOk="0">
                  <a:moveTo>
                    <a:pt x="283" y="1"/>
                  </a:moveTo>
                  <a:cubicBezTo>
                    <a:pt x="205" y="1"/>
                    <a:pt x="125" y="45"/>
                    <a:pt x="75" y="123"/>
                  </a:cubicBezTo>
                  <a:cubicBezTo>
                    <a:pt x="1" y="239"/>
                    <a:pt x="21" y="389"/>
                    <a:pt x="120" y="458"/>
                  </a:cubicBezTo>
                  <a:cubicBezTo>
                    <a:pt x="152" y="480"/>
                    <a:pt x="189" y="490"/>
                    <a:pt x="227" y="490"/>
                  </a:cubicBezTo>
                  <a:cubicBezTo>
                    <a:pt x="305" y="490"/>
                    <a:pt x="385" y="446"/>
                    <a:pt x="435" y="368"/>
                  </a:cubicBezTo>
                  <a:cubicBezTo>
                    <a:pt x="511" y="251"/>
                    <a:pt x="491" y="102"/>
                    <a:pt x="390" y="33"/>
                  </a:cubicBezTo>
                  <a:cubicBezTo>
                    <a:pt x="358" y="11"/>
                    <a:pt x="321" y="1"/>
                    <a:pt x="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61"/>
            <p:cNvSpPr/>
            <p:nvPr/>
          </p:nvSpPr>
          <p:spPr>
            <a:xfrm>
              <a:off x="7053341" y="4048350"/>
              <a:ext cx="646609" cy="361363"/>
            </a:xfrm>
            <a:custGeom>
              <a:avLst/>
              <a:gdLst/>
              <a:ahLst/>
              <a:cxnLst/>
              <a:rect l="l" t="t" r="r" b="b"/>
              <a:pathLst>
                <a:path w="12513" h="6993" extrusionOk="0">
                  <a:moveTo>
                    <a:pt x="98" y="1"/>
                  </a:moveTo>
                  <a:lnTo>
                    <a:pt x="1" y="178"/>
                  </a:lnTo>
                  <a:lnTo>
                    <a:pt x="12417" y="6993"/>
                  </a:lnTo>
                  <a:lnTo>
                    <a:pt x="12513" y="6815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61"/>
            <p:cNvSpPr/>
            <p:nvPr/>
          </p:nvSpPr>
          <p:spPr>
            <a:xfrm>
              <a:off x="7132145" y="4117078"/>
              <a:ext cx="53690" cy="80561"/>
            </a:xfrm>
            <a:custGeom>
              <a:avLst/>
              <a:gdLst/>
              <a:ahLst/>
              <a:cxnLst/>
              <a:rect l="l" t="t" r="r" b="b"/>
              <a:pathLst>
                <a:path w="1039" h="1559" extrusionOk="0">
                  <a:moveTo>
                    <a:pt x="890" y="1"/>
                  </a:moveTo>
                  <a:lnTo>
                    <a:pt x="1" y="1465"/>
                  </a:lnTo>
                  <a:lnTo>
                    <a:pt x="148" y="1558"/>
                  </a:lnTo>
                  <a:lnTo>
                    <a:pt x="1038" y="94"/>
                  </a:lnTo>
                  <a:lnTo>
                    <a:pt x="8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61"/>
            <p:cNvSpPr/>
            <p:nvPr/>
          </p:nvSpPr>
          <p:spPr>
            <a:xfrm>
              <a:off x="7099693" y="3826248"/>
              <a:ext cx="749753" cy="417017"/>
            </a:xfrm>
            <a:custGeom>
              <a:avLst/>
              <a:gdLst/>
              <a:ahLst/>
              <a:cxnLst/>
              <a:rect l="l" t="t" r="r" b="b"/>
              <a:pathLst>
                <a:path w="14509" h="8070" extrusionOk="0">
                  <a:moveTo>
                    <a:pt x="99" y="0"/>
                  </a:moveTo>
                  <a:lnTo>
                    <a:pt x="0" y="178"/>
                  </a:lnTo>
                  <a:lnTo>
                    <a:pt x="14413" y="8070"/>
                  </a:lnTo>
                  <a:lnTo>
                    <a:pt x="14509" y="789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61"/>
            <p:cNvSpPr/>
            <p:nvPr/>
          </p:nvSpPr>
          <p:spPr>
            <a:xfrm>
              <a:off x="6895783" y="3442661"/>
              <a:ext cx="1355280" cy="1160776"/>
            </a:xfrm>
            <a:custGeom>
              <a:avLst/>
              <a:gdLst/>
              <a:ahLst/>
              <a:cxnLst/>
              <a:rect l="l" t="t" r="r" b="b"/>
              <a:pathLst>
                <a:path w="26227" h="22463" extrusionOk="0">
                  <a:moveTo>
                    <a:pt x="16914" y="1"/>
                  </a:moveTo>
                  <a:lnTo>
                    <a:pt x="13718" y="2577"/>
                  </a:lnTo>
                  <a:lnTo>
                    <a:pt x="21727" y="8910"/>
                  </a:lnTo>
                  <a:cubicBezTo>
                    <a:pt x="21541" y="8998"/>
                    <a:pt x="21346" y="9091"/>
                    <a:pt x="21119" y="9198"/>
                  </a:cubicBezTo>
                  <a:lnTo>
                    <a:pt x="12097" y="3890"/>
                  </a:lnTo>
                  <a:lnTo>
                    <a:pt x="1" y="13647"/>
                  </a:lnTo>
                  <a:lnTo>
                    <a:pt x="15970" y="22331"/>
                  </a:lnTo>
                  <a:cubicBezTo>
                    <a:pt x="16134" y="22420"/>
                    <a:pt x="16312" y="22463"/>
                    <a:pt x="16487" y="22463"/>
                  </a:cubicBezTo>
                  <a:cubicBezTo>
                    <a:pt x="16864" y="22463"/>
                    <a:pt x="17229" y="22266"/>
                    <a:pt x="17428" y="21914"/>
                  </a:cubicBezTo>
                  <a:lnTo>
                    <a:pt x="22353" y="13212"/>
                  </a:lnTo>
                  <a:lnTo>
                    <a:pt x="23693" y="11055"/>
                  </a:lnTo>
                  <a:lnTo>
                    <a:pt x="23525" y="10962"/>
                  </a:lnTo>
                  <a:lnTo>
                    <a:pt x="23678" y="10700"/>
                  </a:lnTo>
                  <a:lnTo>
                    <a:pt x="23229" y="10436"/>
                  </a:lnTo>
                  <a:lnTo>
                    <a:pt x="23371" y="10207"/>
                  </a:lnTo>
                  <a:lnTo>
                    <a:pt x="23942" y="10658"/>
                  </a:lnTo>
                  <a:lnTo>
                    <a:pt x="26226" y="8392"/>
                  </a:lnTo>
                  <a:lnTo>
                    <a:pt x="1691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61"/>
            <p:cNvSpPr/>
            <p:nvPr/>
          </p:nvSpPr>
          <p:spPr>
            <a:xfrm>
              <a:off x="7772866" y="4127982"/>
              <a:ext cx="217087" cy="382912"/>
            </a:xfrm>
            <a:custGeom>
              <a:avLst/>
              <a:gdLst/>
              <a:ahLst/>
              <a:cxnLst/>
              <a:rect l="l" t="t" r="r" b="b"/>
              <a:pathLst>
                <a:path w="4201" h="7410" extrusionOk="0">
                  <a:moveTo>
                    <a:pt x="3911" y="0"/>
                  </a:moveTo>
                  <a:lnTo>
                    <a:pt x="0" y="7410"/>
                  </a:lnTo>
                  <a:cubicBezTo>
                    <a:pt x="0" y="7410"/>
                    <a:pt x="3520" y="1264"/>
                    <a:pt x="4200" y="149"/>
                  </a:cubicBezTo>
                  <a:lnTo>
                    <a:pt x="391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1" name="Google Shape;1731;p61"/>
          <p:cNvGrpSpPr/>
          <p:nvPr/>
        </p:nvGrpSpPr>
        <p:grpSpPr>
          <a:xfrm>
            <a:off x="6826125" y="2280575"/>
            <a:ext cx="677125" cy="426908"/>
            <a:chOff x="6826125" y="2280575"/>
            <a:chExt cx="677125" cy="426908"/>
          </a:xfrm>
        </p:grpSpPr>
        <p:sp>
          <p:nvSpPr>
            <p:cNvPr id="1732" name="Google Shape;1732;p61"/>
            <p:cNvSpPr/>
            <p:nvPr/>
          </p:nvSpPr>
          <p:spPr>
            <a:xfrm>
              <a:off x="6867997" y="2335225"/>
              <a:ext cx="635253" cy="372258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61"/>
            <p:cNvSpPr/>
            <p:nvPr/>
          </p:nvSpPr>
          <p:spPr>
            <a:xfrm>
              <a:off x="6826164" y="2280575"/>
              <a:ext cx="658686" cy="271998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61"/>
            <p:cNvSpPr/>
            <p:nvPr/>
          </p:nvSpPr>
          <p:spPr>
            <a:xfrm>
              <a:off x="6892688" y="2305974"/>
              <a:ext cx="565189" cy="19269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61"/>
            <p:cNvSpPr/>
            <p:nvPr/>
          </p:nvSpPr>
          <p:spPr>
            <a:xfrm>
              <a:off x="7024792" y="2325160"/>
              <a:ext cx="57246" cy="135370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61"/>
            <p:cNvSpPr/>
            <p:nvPr/>
          </p:nvSpPr>
          <p:spPr>
            <a:xfrm>
              <a:off x="7163265" y="2293471"/>
              <a:ext cx="57207" cy="135409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61"/>
            <p:cNvSpPr/>
            <p:nvPr/>
          </p:nvSpPr>
          <p:spPr>
            <a:xfrm>
              <a:off x="7303743" y="2290601"/>
              <a:ext cx="57286" cy="135370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61"/>
            <p:cNvSpPr/>
            <p:nvPr/>
          </p:nvSpPr>
          <p:spPr>
            <a:xfrm>
              <a:off x="6826125" y="2320010"/>
              <a:ext cx="161005" cy="232563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61"/>
            <p:cNvSpPr/>
            <p:nvPr/>
          </p:nvSpPr>
          <p:spPr>
            <a:xfrm>
              <a:off x="6892688" y="2375249"/>
              <a:ext cx="20602" cy="72069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0" name="Google Shape;1740;p61"/>
          <p:cNvGrpSpPr/>
          <p:nvPr/>
        </p:nvGrpSpPr>
        <p:grpSpPr>
          <a:xfrm>
            <a:off x="680610" y="3381000"/>
            <a:ext cx="618203" cy="941501"/>
            <a:chOff x="680610" y="3381000"/>
            <a:chExt cx="618203" cy="941501"/>
          </a:xfrm>
        </p:grpSpPr>
        <p:sp>
          <p:nvSpPr>
            <p:cNvPr id="1741" name="Google Shape;1741;p61"/>
            <p:cNvSpPr/>
            <p:nvPr/>
          </p:nvSpPr>
          <p:spPr>
            <a:xfrm>
              <a:off x="680610" y="3381000"/>
              <a:ext cx="618203" cy="939266"/>
            </a:xfrm>
            <a:custGeom>
              <a:avLst/>
              <a:gdLst/>
              <a:ahLst/>
              <a:cxnLst/>
              <a:rect l="l" t="t" r="r" b="b"/>
              <a:pathLst>
                <a:path w="13540" h="20572" extrusionOk="0">
                  <a:moveTo>
                    <a:pt x="5904" y="1"/>
                  </a:moveTo>
                  <a:lnTo>
                    <a:pt x="5904" y="1"/>
                  </a:lnTo>
                  <a:cubicBezTo>
                    <a:pt x="1" y="3129"/>
                    <a:pt x="7091" y="17099"/>
                    <a:pt x="6106" y="20038"/>
                  </a:cubicBezTo>
                  <a:lnTo>
                    <a:pt x="10216" y="20572"/>
                  </a:lnTo>
                  <a:cubicBezTo>
                    <a:pt x="13540" y="19974"/>
                    <a:pt x="3211" y="4280"/>
                    <a:pt x="8846" y="386"/>
                  </a:cubicBezTo>
                  <a:lnTo>
                    <a:pt x="59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61"/>
            <p:cNvSpPr/>
            <p:nvPr/>
          </p:nvSpPr>
          <p:spPr>
            <a:xfrm>
              <a:off x="849908" y="3953360"/>
              <a:ext cx="298417" cy="369141"/>
            </a:xfrm>
            <a:custGeom>
              <a:avLst/>
              <a:gdLst/>
              <a:ahLst/>
              <a:cxnLst/>
              <a:rect l="l" t="t" r="r" b="b"/>
              <a:pathLst>
                <a:path w="6536" h="8085" extrusionOk="0">
                  <a:moveTo>
                    <a:pt x="4948" y="1"/>
                  </a:moveTo>
                  <a:lnTo>
                    <a:pt x="4331" y="85"/>
                  </a:lnTo>
                  <a:lnTo>
                    <a:pt x="4197" y="863"/>
                  </a:lnTo>
                  <a:lnTo>
                    <a:pt x="1173" y="1149"/>
                  </a:lnTo>
                  <a:lnTo>
                    <a:pt x="1214" y="553"/>
                  </a:lnTo>
                  <a:lnTo>
                    <a:pt x="1214" y="553"/>
                  </a:lnTo>
                  <a:lnTo>
                    <a:pt x="571" y="599"/>
                  </a:lnTo>
                  <a:cubicBezTo>
                    <a:pt x="0" y="4436"/>
                    <a:pt x="782" y="7227"/>
                    <a:pt x="2392" y="7724"/>
                  </a:cubicBezTo>
                  <a:lnTo>
                    <a:pt x="6535" y="8085"/>
                  </a:lnTo>
                  <a:cubicBezTo>
                    <a:pt x="5267" y="7665"/>
                    <a:pt x="4628" y="5458"/>
                    <a:pt x="4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61"/>
            <p:cNvSpPr/>
            <p:nvPr/>
          </p:nvSpPr>
          <p:spPr>
            <a:xfrm>
              <a:off x="861413" y="4034220"/>
              <a:ext cx="228744" cy="266731"/>
            </a:xfrm>
            <a:custGeom>
              <a:avLst/>
              <a:gdLst/>
              <a:ahLst/>
              <a:cxnLst/>
              <a:rect l="l" t="t" r="r" b="b"/>
              <a:pathLst>
                <a:path w="5010" h="5842" extrusionOk="0">
                  <a:moveTo>
                    <a:pt x="3868" y="1"/>
                  </a:moveTo>
                  <a:lnTo>
                    <a:pt x="802" y="152"/>
                  </a:lnTo>
                  <a:cubicBezTo>
                    <a:pt x="802" y="152"/>
                    <a:pt x="0" y="3350"/>
                    <a:pt x="2146" y="5732"/>
                  </a:cubicBezTo>
                  <a:lnTo>
                    <a:pt x="5009" y="5841"/>
                  </a:lnTo>
                  <a:cubicBezTo>
                    <a:pt x="5009" y="5841"/>
                    <a:pt x="3306" y="4467"/>
                    <a:pt x="38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61"/>
            <p:cNvSpPr/>
            <p:nvPr/>
          </p:nvSpPr>
          <p:spPr>
            <a:xfrm>
              <a:off x="892324" y="4179958"/>
              <a:ext cx="163545" cy="21642"/>
            </a:xfrm>
            <a:custGeom>
              <a:avLst/>
              <a:gdLst/>
              <a:ahLst/>
              <a:cxnLst/>
              <a:rect l="l" t="t" r="r" b="b"/>
              <a:pathLst>
                <a:path w="3582" h="474" extrusionOk="0">
                  <a:moveTo>
                    <a:pt x="0" y="1"/>
                  </a:moveTo>
                  <a:lnTo>
                    <a:pt x="158" y="415"/>
                  </a:lnTo>
                  <a:lnTo>
                    <a:pt x="3582" y="473"/>
                  </a:lnTo>
                  <a:lnTo>
                    <a:pt x="3582" y="473"/>
                  </a:lnTo>
                  <a:lnTo>
                    <a:pt x="3443" y="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61"/>
            <p:cNvSpPr/>
            <p:nvPr/>
          </p:nvSpPr>
          <p:spPr>
            <a:xfrm>
              <a:off x="884927" y="4216758"/>
              <a:ext cx="263307" cy="105743"/>
            </a:xfrm>
            <a:custGeom>
              <a:avLst/>
              <a:gdLst/>
              <a:ahLst/>
              <a:cxnLst/>
              <a:rect l="l" t="t" r="r" b="b"/>
              <a:pathLst>
                <a:path w="5767" h="2316" extrusionOk="0">
                  <a:moveTo>
                    <a:pt x="0" y="1"/>
                  </a:moveTo>
                  <a:lnTo>
                    <a:pt x="0" y="1"/>
                  </a:lnTo>
                  <a:cubicBezTo>
                    <a:pt x="343" y="1042"/>
                    <a:pt x="899" y="1732"/>
                    <a:pt x="1624" y="1955"/>
                  </a:cubicBezTo>
                  <a:lnTo>
                    <a:pt x="5767" y="2316"/>
                  </a:lnTo>
                  <a:cubicBezTo>
                    <a:pt x="5374" y="2185"/>
                    <a:pt x="5044" y="1885"/>
                    <a:pt x="4782" y="1371"/>
                  </a:cubicBezTo>
                  <a:cubicBezTo>
                    <a:pt x="3541" y="963"/>
                    <a:pt x="1454" y="533"/>
                    <a:pt x="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6" name="Google Shape;1746;p61"/>
          <p:cNvGrpSpPr/>
          <p:nvPr/>
        </p:nvGrpSpPr>
        <p:grpSpPr>
          <a:xfrm>
            <a:off x="7978975" y="2229150"/>
            <a:ext cx="338496" cy="262948"/>
            <a:chOff x="7978975" y="2229150"/>
            <a:chExt cx="338496" cy="262948"/>
          </a:xfrm>
        </p:grpSpPr>
        <p:sp>
          <p:nvSpPr>
            <p:cNvPr id="1747" name="Google Shape;1747;p61"/>
            <p:cNvSpPr/>
            <p:nvPr/>
          </p:nvSpPr>
          <p:spPr>
            <a:xfrm>
              <a:off x="7978975" y="2229150"/>
              <a:ext cx="335419" cy="26145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61"/>
            <p:cNvSpPr/>
            <p:nvPr/>
          </p:nvSpPr>
          <p:spPr>
            <a:xfrm>
              <a:off x="7981990" y="2230766"/>
              <a:ext cx="335482" cy="261331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61"/>
            <p:cNvSpPr/>
            <p:nvPr/>
          </p:nvSpPr>
          <p:spPr>
            <a:xfrm>
              <a:off x="8007504" y="2251495"/>
              <a:ext cx="278610" cy="219656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61"/>
            <p:cNvSpPr/>
            <p:nvPr/>
          </p:nvSpPr>
          <p:spPr>
            <a:xfrm>
              <a:off x="8061860" y="2301437"/>
              <a:ext cx="144977" cy="98236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61"/>
            <p:cNvSpPr/>
            <p:nvPr/>
          </p:nvSpPr>
          <p:spPr>
            <a:xfrm>
              <a:off x="8071276" y="2354612"/>
              <a:ext cx="16813" cy="15228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61"/>
            <p:cNvSpPr/>
            <p:nvPr/>
          </p:nvSpPr>
          <p:spPr>
            <a:xfrm>
              <a:off x="8113635" y="2325088"/>
              <a:ext cx="16844" cy="15228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61"/>
            <p:cNvSpPr/>
            <p:nvPr/>
          </p:nvSpPr>
          <p:spPr>
            <a:xfrm>
              <a:off x="8145583" y="2300039"/>
              <a:ext cx="16813" cy="15197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61"/>
            <p:cNvSpPr/>
            <p:nvPr/>
          </p:nvSpPr>
          <p:spPr>
            <a:xfrm>
              <a:off x="7981958" y="2341652"/>
              <a:ext cx="267235" cy="150446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5" name="Google Shape;1755;p61"/>
          <p:cNvGrpSpPr/>
          <p:nvPr/>
        </p:nvGrpSpPr>
        <p:grpSpPr>
          <a:xfrm>
            <a:off x="6187678" y="310031"/>
            <a:ext cx="725612" cy="598673"/>
            <a:chOff x="6630755" y="948704"/>
            <a:chExt cx="725612" cy="598673"/>
          </a:xfrm>
        </p:grpSpPr>
        <p:sp>
          <p:nvSpPr>
            <p:cNvPr id="1756" name="Google Shape;1756;p61"/>
            <p:cNvSpPr/>
            <p:nvPr/>
          </p:nvSpPr>
          <p:spPr>
            <a:xfrm>
              <a:off x="7153348" y="1153907"/>
              <a:ext cx="192211" cy="298935"/>
            </a:xfrm>
            <a:custGeom>
              <a:avLst/>
              <a:gdLst/>
              <a:ahLst/>
              <a:cxnLst/>
              <a:rect l="l" t="t" r="r" b="b"/>
              <a:pathLst>
                <a:path w="5313" h="8263" extrusionOk="0">
                  <a:moveTo>
                    <a:pt x="225" y="0"/>
                  </a:moveTo>
                  <a:lnTo>
                    <a:pt x="0" y="408"/>
                  </a:lnTo>
                  <a:lnTo>
                    <a:pt x="3957" y="8263"/>
                  </a:lnTo>
                  <a:lnTo>
                    <a:pt x="5313" y="7078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61"/>
            <p:cNvSpPr/>
            <p:nvPr/>
          </p:nvSpPr>
          <p:spPr>
            <a:xfrm>
              <a:off x="7105991" y="1147431"/>
              <a:ext cx="56292" cy="39651"/>
            </a:xfrm>
            <a:custGeom>
              <a:avLst/>
              <a:gdLst/>
              <a:ahLst/>
              <a:cxnLst/>
              <a:rect l="l" t="t" r="r" b="b"/>
              <a:pathLst>
                <a:path w="1556" h="1096" extrusionOk="0">
                  <a:moveTo>
                    <a:pt x="174" y="0"/>
                  </a:moveTo>
                  <a:lnTo>
                    <a:pt x="1" y="1095"/>
                  </a:lnTo>
                  <a:lnTo>
                    <a:pt x="1494" y="717"/>
                  </a:lnTo>
                  <a:lnTo>
                    <a:pt x="1555" y="20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61"/>
            <p:cNvSpPr/>
            <p:nvPr/>
          </p:nvSpPr>
          <p:spPr>
            <a:xfrm>
              <a:off x="6739651" y="959775"/>
              <a:ext cx="213085" cy="49491"/>
            </a:xfrm>
            <a:custGeom>
              <a:avLst/>
              <a:gdLst/>
              <a:ahLst/>
              <a:cxnLst/>
              <a:rect l="l" t="t" r="r" b="b"/>
              <a:pathLst>
                <a:path w="5890" h="1368" extrusionOk="0">
                  <a:moveTo>
                    <a:pt x="1371" y="1"/>
                  </a:moveTo>
                  <a:lnTo>
                    <a:pt x="0" y="1368"/>
                  </a:lnTo>
                  <a:lnTo>
                    <a:pt x="5673" y="931"/>
                  </a:lnTo>
                  <a:lnTo>
                    <a:pt x="5889" y="676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61"/>
            <p:cNvSpPr/>
            <p:nvPr/>
          </p:nvSpPr>
          <p:spPr>
            <a:xfrm>
              <a:off x="6934977" y="984231"/>
              <a:ext cx="56545" cy="57558"/>
            </a:xfrm>
            <a:custGeom>
              <a:avLst/>
              <a:gdLst/>
              <a:ahLst/>
              <a:cxnLst/>
              <a:rect l="l" t="t" r="r" b="b"/>
              <a:pathLst>
                <a:path w="1563" h="1591" extrusionOk="0">
                  <a:moveTo>
                    <a:pt x="490" y="0"/>
                  </a:moveTo>
                  <a:lnTo>
                    <a:pt x="1" y="231"/>
                  </a:lnTo>
                  <a:lnTo>
                    <a:pt x="462" y="1591"/>
                  </a:lnTo>
                  <a:lnTo>
                    <a:pt x="1563" y="1057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61"/>
            <p:cNvSpPr/>
            <p:nvPr/>
          </p:nvSpPr>
          <p:spPr>
            <a:xfrm>
              <a:off x="6640415" y="950405"/>
              <a:ext cx="715953" cy="594288"/>
            </a:xfrm>
            <a:custGeom>
              <a:avLst/>
              <a:gdLst/>
              <a:ahLst/>
              <a:cxnLst/>
              <a:rect l="l" t="t" r="r" b="b"/>
              <a:pathLst>
                <a:path w="19790" h="16427" extrusionOk="0">
                  <a:moveTo>
                    <a:pt x="4289" y="1"/>
                  </a:moveTo>
                  <a:lnTo>
                    <a:pt x="0" y="5574"/>
                  </a:lnTo>
                  <a:lnTo>
                    <a:pt x="7343" y="9207"/>
                  </a:lnTo>
                  <a:lnTo>
                    <a:pt x="10456" y="6745"/>
                  </a:lnTo>
                  <a:lnTo>
                    <a:pt x="12764" y="8667"/>
                  </a:lnTo>
                  <a:lnTo>
                    <a:pt x="10843" y="11945"/>
                  </a:lnTo>
                  <a:lnTo>
                    <a:pt x="16124" y="16426"/>
                  </a:lnTo>
                  <a:lnTo>
                    <a:pt x="19790" y="12597"/>
                  </a:lnTo>
                  <a:cubicBezTo>
                    <a:pt x="13757" y="8079"/>
                    <a:pt x="10147" y="5209"/>
                    <a:pt x="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61"/>
            <p:cNvSpPr/>
            <p:nvPr/>
          </p:nvSpPr>
          <p:spPr>
            <a:xfrm>
              <a:off x="6976582" y="1147177"/>
              <a:ext cx="175859" cy="142178"/>
            </a:xfrm>
            <a:custGeom>
              <a:avLst/>
              <a:gdLst/>
              <a:ahLst/>
              <a:cxnLst/>
              <a:rect l="l" t="t" r="r" b="b"/>
              <a:pathLst>
                <a:path w="4861" h="3930" extrusionOk="0">
                  <a:moveTo>
                    <a:pt x="962" y="0"/>
                  </a:moveTo>
                  <a:lnTo>
                    <a:pt x="0" y="1162"/>
                  </a:lnTo>
                  <a:lnTo>
                    <a:pt x="4115" y="3930"/>
                  </a:lnTo>
                  <a:lnTo>
                    <a:pt x="4860" y="3212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2" name="Google Shape;1762;p61"/>
            <p:cNvSpPr/>
            <p:nvPr/>
          </p:nvSpPr>
          <p:spPr>
            <a:xfrm>
              <a:off x="6630755" y="948704"/>
              <a:ext cx="396071" cy="336198"/>
            </a:xfrm>
            <a:custGeom>
              <a:avLst/>
              <a:gdLst/>
              <a:ahLst/>
              <a:cxnLst/>
              <a:rect l="l" t="t" r="r" b="b"/>
              <a:pathLst>
                <a:path w="10948" h="9293" extrusionOk="0">
                  <a:moveTo>
                    <a:pt x="4290" y="0"/>
                  </a:moveTo>
                  <a:lnTo>
                    <a:pt x="1" y="5573"/>
                  </a:lnTo>
                  <a:lnTo>
                    <a:pt x="7519" y="9292"/>
                  </a:lnTo>
                  <a:lnTo>
                    <a:pt x="10948" y="5847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61"/>
            <p:cNvSpPr/>
            <p:nvPr/>
          </p:nvSpPr>
          <p:spPr>
            <a:xfrm>
              <a:off x="6632383" y="1152821"/>
              <a:ext cx="441076" cy="131831"/>
            </a:xfrm>
            <a:custGeom>
              <a:avLst/>
              <a:gdLst/>
              <a:ahLst/>
              <a:cxnLst/>
              <a:rect l="l" t="t" r="r" b="b"/>
              <a:pathLst>
                <a:path w="12192" h="3644" extrusionOk="0">
                  <a:moveTo>
                    <a:pt x="0" y="0"/>
                  </a:moveTo>
                  <a:lnTo>
                    <a:pt x="7500" y="3643"/>
                  </a:lnTo>
                  <a:lnTo>
                    <a:pt x="10154" y="916"/>
                  </a:lnTo>
                  <a:lnTo>
                    <a:pt x="11189" y="1739"/>
                  </a:lnTo>
                  <a:lnTo>
                    <a:pt x="12191" y="1297"/>
                  </a:lnTo>
                  <a:lnTo>
                    <a:pt x="10891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61"/>
            <p:cNvSpPr/>
            <p:nvPr/>
          </p:nvSpPr>
          <p:spPr>
            <a:xfrm>
              <a:off x="6682598" y="1003406"/>
              <a:ext cx="306134" cy="247309"/>
            </a:xfrm>
            <a:custGeom>
              <a:avLst/>
              <a:gdLst/>
              <a:ahLst/>
              <a:cxnLst/>
              <a:rect l="l" t="t" r="r" b="b"/>
              <a:pathLst>
                <a:path w="8462" h="6836" extrusionOk="0">
                  <a:moveTo>
                    <a:pt x="2891" y="0"/>
                  </a:moveTo>
                  <a:lnTo>
                    <a:pt x="1" y="3811"/>
                  </a:lnTo>
                  <a:lnTo>
                    <a:pt x="6091" y="6836"/>
                  </a:lnTo>
                  <a:lnTo>
                    <a:pt x="8461" y="4438"/>
                  </a:lnTo>
                  <a:lnTo>
                    <a:pt x="289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61"/>
            <p:cNvSpPr/>
            <p:nvPr/>
          </p:nvSpPr>
          <p:spPr>
            <a:xfrm>
              <a:off x="7023035" y="1230785"/>
              <a:ext cx="325887" cy="316589"/>
            </a:xfrm>
            <a:custGeom>
              <a:avLst/>
              <a:gdLst/>
              <a:ahLst/>
              <a:cxnLst/>
              <a:rect l="l" t="t" r="r" b="b"/>
              <a:pathLst>
                <a:path w="9008" h="8751" extrusionOk="0">
                  <a:moveTo>
                    <a:pt x="2434" y="1"/>
                  </a:moveTo>
                  <a:lnTo>
                    <a:pt x="0" y="4151"/>
                  </a:lnTo>
                  <a:lnTo>
                    <a:pt x="5436" y="8750"/>
                  </a:lnTo>
                  <a:lnTo>
                    <a:pt x="9008" y="4941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61"/>
            <p:cNvSpPr/>
            <p:nvPr/>
          </p:nvSpPr>
          <p:spPr>
            <a:xfrm>
              <a:off x="7023035" y="1380924"/>
              <a:ext cx="325561" cy="166453"/>
            </a:xfrm>
            <a:custGeom>
              <a:avLst/>
              <a:gdLst/>
              <a:ahLst/>
              <a:cxnLst/>
              <a:rect l="l" t="t" r="r" b="b"/>
              <a:pathLst>
                <a:path w="8999" h="4601" extrusionOk="0">
                  <a:moveTo>
                    <a:pt x="0" y="1"/>
                  </a:moveTo>
                  <a:lnTo>
                    <a:pt x="5436" y="4600"/>
                  </a:lnTo>
                  <a:lnTo>
                    <a:pt x="8999" y="7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61"/>
            <p:cNvSpPr/>
            <p:nvPr/>
          </p:nvSpPr>
          <p:spPr>
            <a:xfrm>
              <a:off x="7060370" y="1282954"/>
              <a:ext cx="253387" cy="229474"/>
            </a:xfrm>
            <a:custGeom>
              <a:avLst/>
              <a:gdLst/>
              <a:ahLst/>
              <a:cxnLst/>
              <a:rect l="l" t="t" r="r" b="b"/>
              <a:pathLst>
                <a:path w="7004" h="6343" extrusionOk="0">
                  <a:moveTo>
                    <a:pt x="1824" y="0"/>
                  </a:moveTo>
                  <a:lnTo>
                    <a:pt x="1" y="2440"/>
                  </a:lnTo>
                  <a:lnTo>
                    <a:pt x="4674" y="6342"/>
                  </a:lnTo>
                  <a:lnTo>
                    <a:pt x="7004" y="3828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61"/>
            <p:cNvSpPr/>
            <p:nvPr/>
          </p:nvSpPr>
          <p:spPr>
            <a:xfrm>
              <a:off x="6692149" y="1012342"/>
              <a:ext cx="282582" cy="229112"/>
            </a:xfrm>
            <a:custGeom>
              <a:avLst/>
              <a:gdLst/>
              <a:ahLst/>
              <a:cxnLst/>
              <a:rect l="l" t="t" r="r" b="b"/>
              <a:pathLst>
                <a:path w="7811" h="6333" extrusionOk="0">
                  <a:moveTo>
                    <a:pt x="2656" y="1"/>
                  </a:moveTo>
                  <a:lnTo>
                    <a:pt x="0" y="3548"/>
                  </a:lnTo>
                  <a:lnTo>
                    <a:pt x="5642" y="6332"/>
                  </a:lnTo>
                  <a:lnTo>
                    <a:pt x="7811" y="4142"/>
                  </a:lnTo>
                  <a:lnTo>
                    <a:pt x="26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61"/>
            <p:cNvSpPr/>
            <p:nvPr/>
          </p:nvSpPr>
          <p:spPr>
            <a:xfrm>
              <a:off x="6691173" y="1010677"/>
              <a:ext cx="208636" cy="128322"/>
            </a:xfrm>
            <a:custGeom>
              <a:avLst/>
              <a:gdLst/>
              <a:ahLst/>
              <a:cxnLst/>
              <a:rect l="l" t="t" r="r" b="b"/>
              <a:pathLst>
                <a:path w="5767" h="3547" extrusionOk="0">
                  <a:moveTo>
                    <a:pt x="2657" y="1"/>
                  </a:moveTo>
                  <a:lnTo>
                    <a:pt x="0" y="3547"/>
                  </a:lnTo>
                  <a:lnTo>
                    <a:pt x="5766" y="2549"/>
                  </a:lnTo>
                  <a:lnTo>
                    <a:pt x="265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61"/>
            <p:cNvSpPr/>
            <p:nvPr/>
          </p:nvSpPr>
          <p:spPr>
            <a:xfrm>
              <a:off x="7068511" y="1290660"/>
              <a:ext cx="232296" cy="210770"/>
            </a:xfrm>
            <a:custGeom>
              <a:avLst/>
              <a:gdLst/>
              <a:ahLst/>
              <a:cxnLst/>
              <a:rect l="l" t="t" r="r" b="b"/>
              <a:pathLst>
                <a:path w="6421" h="5826" extrusionOk="0">
                  <a:moveTo>
                    <a:pt x="1585" y="1"/>
                  </a:moveTo>
                  <a:lnTo>
                    <a:pt x="0" y="2162"/>
                  </a:lnTo>
                  <a:lnTo>
                    <a:pt x="4319" y="5826"/>
                  </a:lnTo>
                  <a:lnTo>
                    <a:pt x="6421" y="3557"/>
                  </a:lnTo>
                  <a:lnTo>
                    <a:pt x="15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61"/>
            <p:cNvSpPr/>
            <p:nvPr/>
          </p:nvSpPr>
          <p:spPr>
            <a:xfrm>
              <a:off x="7067968" y="1292433"/>
              <a:ext cx="160013" cy="78288"/>
            </a:xfrm>
            <a:custGeom>
              <a:avLst/>
              <a:gdLst/>
              <a:ahLst/>
              <a:cxnLst/>
              <a:rect l="l" t="t" r="r" b="b"/>
              <a:pathLst>
                <a:path w="4423" h="2164" extrusionOk="0">
                  <a:moveTo>
                    <a:pt x="1586" y="0"/>
                  </a:moveTo>
                  <a:lnTo>
                    <a:pt x="1" y="2164"/>
                  </a:lnTo>
                  <a:lnTo>
                    <a:pt x="4423" y="2040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61"/>
            <p:cNvSpPr/>
            <p:nvPr/>
          </p:nvSpPr>
          <p:spPr>
            <a:xfrm>
              <a:off x="6741822" y="1106260"/>
              <a:ext cx="187761" cy="50251"/>
            </a:xfrm>
            <a:custGeom>
              <a:avLst/>
              <a:gdLst/>
              <a:ahLst/>
              <a:cxnLst/>
              <a:rect l="l" t="t" r="r" b="b"/>
              <a:pathLst>
                <a:path w="5190" h="1389" extrusionOk="0">
                  <a:moveTo>
                    <a:pt x="3772" y="0"/>
                  </a:moveTo>
                  <a:lnTo>
                    <a:pt x="460" y="566"/>
                  </a:lnTo>
                  <a:lnTo>
                    <a:pt x="0" y="1261"/>
                  </a:lnTo>
                  <a:lnTo>
                    <a:pt x="5189" y="1389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61"/>
            <p:cNvSpPr/>
            <p:nvPr/>
          </p:nvSpPr>
          <p:spPr>
            <a:xfrm>
              <a:off x="7093980" y="1366960"/>
              <a:ext cx="153393" cy="77601"/>
            </a:xfrm>
            <a:custGeom>
              <a:avLst/>
              <a:gdLst/>
              <a:ahLst/>
              <a:cxnLst/>
              <a:rect l="l" t="t" r="r" b="b"/>
              <a:pathLst>
                <a:path w="4240" h="2145" extrusionOk="0">
                  <a:moveTo>
                    <a:pt x="3326" y="0"/>
                  </a:moveTo>
                  <a:lnTo>
                    <a:pt x="1" y="112"/>
                  </a:lnTo>
                  <a:lnTo>
                    <a:pt x="2443" y="2145"/>
                  </a:lnTo>
                  <a:lnTo>
                    <a:pt x="4239" y="932"/>
                  </a:lnTo>
                  <a:lnTo>
                    <a:pt x="332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61"/>
            <p:cNvSpPr/>
            <p:nvPr/>
          </p:nvSpPr>
          <p:spPr>
            <a:xfrm>
              <a:off x="6753001" y="960824"/>
              <a:ext cx="24384" cy="25035"/>
            </a:xfrm>
            <a:custGeom>
              <a:avLst/>
              <a:gdLst/>
              <a:ahLst/>
              <a:cxnLst/>
              <a:rect l="l" t="t" r="r" b="b"/>
              <a:pathLst>
                <a:path w="674" h="692" extrusionOk="0">
                  <a:moveTo>
                    <a:pt x="332" y="0"/>
                  </a:moveTo>
                  <a:lnTo>
                    <a:pt x="0" y="428"/>
                  </a:lnTo>
                  <a:lnTo>
                    <a:pt x="340" y="692"/>
                  </a:lnTo>
                  <a:lnTo>
                    <a:pt x="673" y="264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61"/>
            <p:cNvSpPr/>
            <p:nvPr/>
          </p:nvSpPr>
          <p:spPr>
            <a:xfrm>
              <a:off x="7323205" y="1412001"/>
              <a:ext cx="24745" cy="24999"/>
            </a:xfrm>
            <a:custGeom>
              <a:avLst/>
              <a:gdLst/>
              <a:ahLst/>
              <a:cxnLst/>
              <a:rect l="l" t="t" r="r" b="b"/>
              <a:pathLst>
                <a:path w="684" h="691" extrusionOk="0">
                  <a:moveTo>
                    <a:pt x="368" y="1"/>
                  </a:moveTo>
                  <a:lnTo>
                    <a:pt x="1" y="397"/>
                  </a:lnTo>
                  <a:lnTo>
                    <a:pt x="315" y="691"/>
                  </a:lnTo>
                  <a:lnTo>
                    <a:pt x="683" y="294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6" name="Google Shape;1776;p61"/>
          <p:cNvGrpSpPr/>
          <p:nvPr/>
        </p:nvGrpSpPr>
        <p:grpSpPr>
          <a:xfrm>
            <a:off x="7711080" y="1325775"/>
            <a:ext cx="278628" cy="413707"/>
            <a:chOff x="7711080" y="1325775"/>
            <a:chExt cx="278628" cy="413707"/>
          </a:xfrm>
        </p:grpSpPr>
        <p:sp>
          <p:nvSpPr>
            <p:cNvPr id="1777" name="Google Shape;1777;p61"/>
            <p:cNvSpPr/>
            <p:nvPr/>
          </p:nvSpPr>
          <p:spPr>
            <a:xfrm>
              <a:off x="7711080" y="1326615"/>
              <a:ext cx="274758" cy="412867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61"/>
            <p:cNvSpPr/>
            <p:nvPr/>
          </p:nvSpPr>
          <p:spPr>
            <a:xfrm>
              <a:off x="7714841" y="1325775"/>
              <a:ext cx="274867" cy="412794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61"/>
            <p:cNvSpPr/>
            <p:nvPr/>
          </p:nvSpPr>
          <p:spPr>
            <a:xfrm>
              <a:off x="7734816" y="1358239"/>
              <a:ext cx="230900" cy="344579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61"/>
            <p:cNvSpPr/>
            <p:nvPr/>
          </p:nvSpPr>
          <p:spPr>
            <a:xfrm>
              <a:off x="7790504" y="1429227"/>
              <a:ext cx="67813" cy="193178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61"/>
            <p:cNvSpPr/>
            <p:nvPr/>
          </p:nvSpPr>
          <p:spPr>
            <a:xfrm>
              <a:off x="7771661" y="1566750"/>
              <a:ext cx="20267" cy="17967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61"/>
            <p:cNvSpPr/>
            <p:nvPr/>
          </p:nvSpPr>
          <p:spPr>
            <a:xfrm>
              <a:off x="7790029" y="1508907"/>
              <a:ext cx="20377" cy="17967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61"/>
            <p:cNvSpPr/>
            <p:nvPr/>
          </p:nvSpPr>
          <p:spPr>
            <a:xfrm>
              <a:off x="7801788" y="1462786"/>
              <a:ext cx="20267" cy="17857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61"/>
            <p:cNvSpPr/>
            <p:nvPr/>
          </p:nvSpPr>
          <p:spPr>
            <a:xfrm>
              <a:off x="7714951" y="1485281"/>
              <a:ext cx="248502" cy="253285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61"/>
            <p:cNvSpPr/>
            <p:nvPr/>
          </p:nvSpPr>
          <p:spPr>
            <a:xfrm>
              <a:off x="7837282" y="1437553"/>
              <a:ext cx="146581" cy="261757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6" name="Google Shape;1786;p61"/>
          <p:cNvGrpSpPr/>
          <p:nvPr/>
        </p:nvGrpSpPr>
        <p:grpSpPr>
          <a:xfrm>
            <a:off x="1475861" y="3021199"/>
            <a:ext cx="947479" cy="683703"/>
            <a:chOff x="1361013" y="2938286"/>
            <a:chExt cx="1176992" cy="849321"/>
          </a:xfrm>
        </p:grpSpPr>
        <p:sp>
          <p:nvSpPr>
            <p:cNvPr id="1787" name="Google Shape;1787;p61"/>
            <p:cNvSpPr/>
            <p:nvPr/>
          </p:nvSpPr>
          <p:spPr>
            <a:xfrm>
              <a:off x="1874067" y="2964118"/>
              <a:ext cx="663885" cy="651517"/>
            </a:xfrm>
            <a:custGeom>
              <a:avLst/>
              <a:gdLst/>
              <a:ahLst/>
              <a:cxnLst/>
              <a:rect l="l" t="t" r="r" b="b"/>
              <a:pathLst>
                <a:path w="16372" h="16067" extrusionOk="0">
                  <a:moveTo>
                    <a:pt x="14404" y="1"/>
                  </a:moveTo>
                  <a:cubicBezTo>
                    <a:pt x="6319" y="1156"/>
                    <a:pt x="12139" y="10697"/>
                    <a:pt x="0" y="16067"/>
                  </a:cubicBezTo>
                  <a:cubicBezTo>
                    <a:pt x="0" y="16067"/>
                    <a:pt x="7594" y="14058"/>
                    <a:pt x="9487" y="8402"/>
                  </a:cubicBezTo>
                  <a:cubicBezTo>
                    <a:pt x="11260" y="3107"/>
                    <a:pt x="12518" y="1193"/>
                    <a:pt x="15528" y="1193"/>
                  </a:cubicBezTo>
                  <a:cubicBezTo>
                    <a:pt x="15795" y="1193"/>
                    <a:pt x="16075" y="1208"/>
                    <a:pt x="16371" y="1237"/>
                  </a:cubicBezTo>
                  <a:lnTo>
                    <a:pt x="14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61"/>
            <p:cNvSpPr/>
            <p:nvPr/>
          </p:nvSpPr>
          <p:spPr>
            <a:xfrm>
              <a:off x="1844870" y="2946599"/>
              <a:ext cx="663885" cy="654193"/>
            </a:xfrm>
            <a:custGeom>
              <a:avLst/>
              <a:gdLst/>
              <a:ahLst/>
              <a:cxnLst/>
              <a:rect l="l" t="t" r="r" b="b"/>
              <a:pathLst>
                <a:path w="16372" h="16133" extrusionOk="0">
                  <a:moveTo>
                    <a:pt x="14666" y="0"/>
                  </a:moveTo>
                  <a:cubicBezTo>
                    <a:pt x="6582" y="1158"/>
                    <a:pt x="12139" y="10764"/>
                    <a:pt x="0" y="16132"/>
                  </a:cubicBezTo>
                  <a:cubicBezTo>
                    <a:pt x="0" y="16132"/>
                    <a:pt x="7594" y="14121"/>
                    <a:pt x="9488" y="8465"/>
                  </a:cubicBezTo>
                  <a:cubicBezTo>
                    <a:pt x="11260" y="3170"/>
                    <a:pt x="12519" y="1256"/>
                    <a:pt x="15529" y="1256"/>
                  </a:cubicBezTo>
                  <a:cubicBezTo>
                    <a:pt x="15795" y="1256"/>
                    <a:pt x="16076" y="1271"/>
                    <a:pt x="16371" y="1300"/>
                  </a:cubicBezTo>
                  <a:lnTo>
                    <a:pt x="146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61"/>
            <p:cNvSpPr/>
            <p:nvPr/>
          </p:nvSpPr>
          <p:spPr>
            <a:xfrm>
              <a:off x="1861050" y="2956859"/>
              <a:ext cx="657194" cy="664939"/>
            </a:xfrm>
            <a:custGeom>
              <a:avLst/>
              <a:gdLst/>
              <a:ahLst/>
              <a:cxnLst/>
              <a:rect l="l" t="t" r="r" b="b"/>
              <a:pathLst>
                <a:path w="16207" h="16398" extrusionOk="0">
                  <a:moveTo>
                    <a:pt x="14251" y="1"/>
                  </a:moveTo>
                  <a:cubicBezTo>
                    <a:pt x="6229" y="1295"/>
                    <a:pt x="12032" y="10800"/>
                    <a:pt x="0" y="16397"/>
                  </a:cubicBezTo>
                  <a:cubicBezTo>
                    <a:pt x="0" y="16397"/>
                    <a:pt x="7530" y="14253"/>
                    <a:pt x="9396" y="8531"/>
                  </a:cubicBezTo>
                  <a:cubicBezTo>
                    <a:pt x="11162" y="3105"/>
                    <a:pt x="12414" y="1180"/>
                    <a:pt x="15488" y="1180"/>
                  </a:cubicBezTo>
                  <a:cubicBezTo>
                    <a:pt x="15717" y="1180"/>
                    <a:pt x="15956" y="1191"/>
                    <a:pt x="16207" y="1212"/>
                  </a:cubicBezTo>
                  <a:lnTo>
                    <a:pt x="142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61"/>
            <p:cNvSpPr/>
            <p:nvPr/>
          </p:nvSpPr>
          <p:spPr>
            <a:xfrm>
              <a:off x="2152978" y="3344407"/>
              <a:ext cx="42253" cy="72260"/>
            </a:xfrm>
            <a:custGeom>
              <a:avLst/>
              <a:gdLst/>
              <a:ahLst/>
              <a:cxnLst/>
              <a:rect l="l" t="t" r="r" b="b"/>
              <a:pathLst>
                <a:path w="1042" h="1782" extrusionOk="0">
                  <a:moveTo>
                    <a:pt x="172" y="1"/>
                  </a:moveTo>
                  <a:lnTo>
                    <a:pt x="1" y="134"/>
                  </a:lnTo>
                  <a:lnTo>
                    <a:pt x="877" y="1781"/>
                  </a:lnTo>
                  <a:lnTo>
                    <a:pt x="1041" y="1522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61"/>
            <p:cNvSpPr/>
            <p:nvPr/>
          </p:nvSpPr>
          <p:spPr>
            <a:xfrm>
              <a:off x="1451685" y="3095220"/>
              <a:ext cx="624105" cy="558333"/>
            </a:xfrm>
            <a:custGeom>
              <a:avLst/>
              <a:gdLst/>
              <a:ahLst/>
              <a:cxnLst/>
              <a:rect l="l" t="t" r="r" b="b"/>
              <a:pathLst>
                <a:path w="15391" h="13769" extrusionOk="0">
                  <a:moveTo>
                    <a:pt x="7520" y="1"/>
                  </a:moveTo>
                  <a:cubicBezTo>
                    <a:pt x="6574" y="1"/>
                    <a:pt x="5619" y="205"/>
                    <a:pt x="4714" y="636"/>
                  </a:cubicBezTo>
                  <a:cubicBezTo>
                    <a:pt x="1374" y="2229"/>
                    <a:pt x="0" y="6317"/>
                    <a:pt x="1644" y="9769"/>
                  </a:cubicBezTo>
                  <a:cubicBezTo>
                    <a:pt x="2844" y="12286"/>
                    <a:pt x="5320" y="13768"/>
                    <a:pt x="7868" y="13768"/>
                  </a:cubicBezTo>
                  <a:cubicBezTo>
                    <a:pt x="8814" y="13768"/>
                    <a:pt x="9769" y="13564"/>
                    <a:pt x="10674" y="13133"/>
                  </a:cubicBezTo>
                  <a:cubicBezTo>
                    <a:pt x="14016" y="11541"/>
                    <a:pt x="15391" y="7450"/>
                    <a:pt x="13744" y="4000"/>
                  </a:cubicBezTo>
                  <a:cubicBezTo>
                    <a:pt x="12544" y="1482"/>
                    <a:pt x="10068" y="1"/>
                    <a:pt x="7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61"/>
            <p:cNvSpPr/>
            <p:nvPr/>
          </p:nvSpPr>
          <p:spPr>
            <a:xfrm>
              <a:off x="1468960" y="3087110"/>
              <a:ext cx="624186" cy="558292"/>
            </a:xfrm>
            <a:custGeom>
              <a:avLst/>
              <a:gdLst/>
              <a:ahLst/>
              <a:cxnLst/>
              <a:rect l="l" t="t" r="r" b="b"/>
              <a:pathLst>
                <a:path w="15393" h="13768" extrusionOk="0">
                  <a:moveTo>
                    <a:pt x="7522" y="0"/>
                  </a:moveTo>
                  <a:cubicBezTo>
                    <a:pt x="6576" y="0"/>
                    <a:pt x="5621" y="204"/>
                    <a:pt x="4716" y="635"/>
                  </a:cubicBezTo>
                  <a:cubicBezTo>
                    <a:pt x="1375" y="2228"/>
                    <a:pt x="1" y="6317"/>
                    <a:pt x="1646" y="9768"/>
                  </a:cubicBezTo>
                  <a:cubicBezTo>
                    <a:pt x="2846" y="12285"/>
                    <a:pt x="5322" y="13768"/>
                    <a:pt x="7870" y="13768"/>
                  </a:cubicBezTo>
                  <a:cubicBezTo>
                    <a:pt x="8816" y="13768"/>
                    <a:pt x="9771" y="13564"/>
                    <a:pt x="10676" y="13132"/>
                  </a:cubicBezTo>
                  <a:cubicBezTo>
                    <a:pt x="14016" y="11541"/>
                    <a:pt x="15393" y="7449"/>
                    <a:pt x="13746" y="3999"/>
                  </a:cubicBezTo>
                  <a:cubicBezTo>
                    <a:pt x="12546" y="1482"/>
                    <a:pt x="10070" y="0"/>
                    <a:pt x="752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61"/>
            <p:cNvSpPr/>
            <p:nvPr/>
          </p:nvSpPr>
          <p:spPr>
            <a:xfrm>
              <a:off x="1539681" y="3177579"/>
              <a:ext cx="461297" cy="412718"/>
            </a:xfrm>
            <a:custGeom>
              <a:avLst/>
              <a:gdLst/>
              <a:ahLst/>
              <a:cxnLst/>
              <a:rect l="l" t="t" r="r" b="b"/>
              <a:pathLst>
                <a:path w="11376" h="10178" extrusionOk="0">
                  <a:moveTo>
                    <a:pt x="5559" y="0"/>
                  </a:moveTo>
                  <a:cubicBezTo>
                    <a:pt x="4860" y="0"/>
                    <a:pt x="4154" y="151"/>
                    <a:pt x="3486" y="470"/>
                  </a:cubicBezTo>
                  <a:cubicBezTo>
                    <a:pt x="1017" y="1647"/>
                    <a:pt x="0" y="4669"/>
                    <a:pt x="1217" y="7221"/>
                  </a:cubicBezTo>
                  <a:cubicBezTo>
                    <a:pt x="2105" y="9081"/>
                    <a:pt x="3935" y="10178"/>
                    <a:pt x="5818" y="10178"/>
                  </a:cubicBezTo>
                  <a:cubicBezTo>
                    <a:pt x="6516" y="10178"/>
                    <a:pt x="7222" y="10027"/>
                    <a:pt x="7890" y="9709"/>
                  </a:cubicBezTo>
                  <a:cubicBezTo>
                    <a:pt x="10359" y="8531"/>
                    <a:pt x="11375" y="5509"/>
                    <a:pt x="10159" y="2956"/>
                  </a:cubicBezTo>
                  <a:cubicBezTo>
                    <a:pt x="9271" y="1097"/>
                    <a:pt x="7442" y="0"/>
                    <a:pt x="555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61"/>
            <p:cNvSpPr/>
            <p:nvPr/>
          </p:nvSpPr>
          <p:spPr>
            <a:xfrm>
              <a:off x="1479017" y="3148261"/>
              <a:ext cx="174487" cy="461418"/>
            </a:xfrm>
            <a:custGeom>
              <a:avLst/>
              <a:gdLst/>
              <a:ahLst/>
              <a:cxnLst/>
              <a:rect l="l" t="t" r="r" b="b"/>
              <a:pathLst>
                <a:path w="4303" h="11379" extrusionOk="0">
                  <a:moveTo>
                    <a:pt x="3105" y="0"/>
                  </a:moveTo>
                  <a:cubicBezTo>
                    <a:pt x="786" y="1932"/>
                    <a:pt x="0" y="5326"/>
                    <a:pt x="1399" y="8259"/>
                  </a:cubicBezTo>
                  <a:cubicBezTo>
                    <a:pt x="2053" y="9630"/>
                    <a:pt x="3087" y="10692"/>
                    <a:pt x="4302" y="11378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61"/>
            <p:cNvSpPr/>
            <p:nvPr/>
          </p:nvSpPr>
          <p:spPr>
            <a:xfrm>
              <a:off x="1483031" y="3165657"/>
              <a:ext cx="580068" cy="479869"/>
            </a:xfrm>
            <a:custGeom>
              <a:avLst/>
              <a:gdLst/>
              <a:ahLst/>
              <a:cxnLst/>
              <a:rect l="l" t="t" r="r" b="b"/>
              <a:pathLst>
                <a:path w="14305" h="11834" extrusionOk="0">
                  <a:moveTo>
                    <a:pt x="2541" y="1"/>
                  </a:moveTo>
                  <a:cubicBezTo>
                    <a:pt x="587" y="1978"/>
                    <a:pt x="0" y="5104"/>
                    <a:pt x="1300" y="7834"/>
                  </a:cubicBezTo>
                  <a:cubicBezTo>
                    <a:pt x="2501" y="10351"/>
                    <a:pt x="4976" y="11833"/>
                    <a:pt x="7525" y="11833"/>
                  </a:cubicBezTo>
                  <a:cubicBezTo>
                    <a:pt x="8470" y="11833"/>
                    <a:pt x="9426" y="11629"/>
                    <a:pt x="10330" y="11198"/>
                  </a:cubicBezTo>
                  <a:cubicBezTo>
                    <a:pt x="12901" y="9971"/>
                    <a:pt x="14304" y="7267"/>
                    <a:pt x="14068" y="4514"/>
                  </a:cubicBezTo>
                  <a:lnTo>
                    <a:pt x="14068" y="4514"/>
                  </a:lnTo>
                  <a:cubicBezTo>
                    <a:pt x="13550" y="5037"/>
                    <a:pt x="12937" y="5481"/>
                    <a:pt x="12237" y="5816"/>
                  </a:cubicBezTo>
                  <a:cubicBezTo>
                    <a:pt x="11333" y="6246"/>
                    <a:pt x="10378" y="6450"/>
                    <a:pt x="9433" y="6450"/>
                  </a:cubicBezTo>
                  <a:cubicBezTo>
                    <a:pt x="6885" y="6450"/>
                    <a:pt x="4409" y="4968"/>
                    <a:pt x="3208" y="2452"/>
                  </a:cubicBezTo>
                  <a:cubicBezTo>
                    <a:pt x="2829" y="1654"/>
                    <a:pt x="2613" y="825"/>
                    <a:pt x="254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61"/>
            <p:cNvSpPr/>
            <p:nvPr/>
          </p:nvSpPr>
          <p:spPr>
            <a:xfrm>
              <a:off x="1756428" y="3087191"/>
              <a:ext cx="336606" cy="557644"/>
            </a:xfrm>
            <a:custGeom>
              <a:avLst/>
              <a:gdLst/>
              <a:ahLst/>
              <a:cxnLst/>
              <a:rect l="l" t="t" r="r" b="b"/>
              <a:pathLst>
                <a:path w="8301" h="13752" extrusionOk="0">
                  <a:moveTo>
                    <a:pt x="434" y="0"/>
                  </a:moveTo>
                  <a:cubicBezTo>
                    <a:pt x="290" y="0"/>
                    <a:pt x="145" y="5"/>
                    <a:pt x="1" y="15"/>
                  </a:cubicBezTo>
                  <a:lnTo>
                    <a:pt x="1205" y="13752"/>
                  </a:lnTo>
                  <a:cubicBezTo>
                    <a:pt x="2009" y="13700"/>
                    <a:pt x="2817" y="13500"/>
                    <a:pt x="3587" y="13133"/>
                  </a:cubicBezTo>
                  <a:cubicBezTo>
                    <a:pt x="6927" y="11540"/>
                    <a:pt x="8301" y="7452"/>
                    <a:pt x="6657" y="4000"/>
                  </a:cubicBezTo>
                  <a:cubicBezTo>
                    <a:pt x="5456" y="1482"/>
                    <a:pt x="2981" y="0"/>
                    <a:pt x="4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61"/>
            <p:cNvSpPr/>
            <p:nvPr/>
          </p:nvSpPr>
          <p:spPr>
            <a:xfrm>
              <a:off x="1656469" y="3284716"/>
              <a:ext cx="197235" cy="211630"/>
            </a:xfrm>
            <a:custGeom>
              <a:avLst/>
              <a:gdLst/>
              <a:ahLst/>
              <a:cxnLst/>
              <a:rect l="l" t="t" r="r" b="b"/>
              <a:pathLst>
                <a:path w="4864" h="5219" extrusionOk="0">
                  <a:moveTo>
                    <a:pt x="1272" y="1"/>
                  </a:moveTo>
                  <a:lnTo>
                    <a:pt x="1272" y="1"/>
                  </a:lnTo>
                  <a:cubicBezTo>
                    <a:pt x="497" y="538"/>
                    <a:pt x="1" y="1424"/>
                    <a:pt x="26" y="2414"/>
                  </a:cubicBezTo>
                  <a:cubicBezTo>
                    <a:pt x="64" y="3979"/>
                    <a:pt x="1383" y="5218"/>
                    <a:pt x="2991" y="5218"/>
                  </a:cubicBezTo>
                  <a:cubicBezTo>
                    <a:pt x="3016" y="5218"/>
                    <a:pt x="3041" y="5218"/>
                    <a:pt x="3067" y="5217"/>
                  </a:cubicBezTo>
                  <a:cubicBezTo>
                    <a:pt x="3748" y="5203"/>
                    <a:pt x="4370" y="4965"/>
                    <a:pt x="4864" y="4579"/>
                  </a:cubicBezTo>
                  <a:lnTo>
                    <a:pt x="4864" y="4579"/>
                  </a:lnTo>
                  <a:cubicBezTo>
                    <a:pt x="4395" y="4902"/>
                    <a:pt x="3827" y="5100"/>
                    <a:pt x="3207" y="5114"/>
                  </a:cubicBezTo>
                  <a:cubicBezTo>
                    <a:pt x="3183" y="5115"/>
                    <a:pt x="3158" y="5115"/>
                    <a:pt x="3134" y="5115"/>
                  </a:cubicBezTo>
                  <a:cubicBezTo>
                    <a:pt x="1526" y="5115"/>
                    <a:pt x="205" y="3875"/>
                    <a:pt x="168" y="2310"/>
                  </a:cubicBezTo>
                  <a:cubicBezTo>
                    <a:pt x="144" y="1381"/>
                    <a:pt x="579" y="545"/>
                    <a:pt x="1272" y="1"/>
                  </a:cubicBezTo>
                  <a:close/>
                </a:path>
              </a:pathLst>
            </a:custGeom>
            <a:solidFill>
              <a:srgbClr val="99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61"/>
            <p:cNvSpPr/>
            <p:nvPr/>
          </p:nvSpPr>
          <p:spPr>
            <a:xfrm>
              <a:off x="1494507" y="3165617"/>
              <a:ext cx="431330" cy="456958"/>
            </a:xfrm>
            <a:custGeom>
              <a:avLst/>
              <a:gdLst/>
              <a:ahLst/>
              <a:cxnLst/>
              <a:rect l="l" t="t" r="r" b="b"/>
              <a:pathLst>
                <a:path w="10637" h="11269" extrusionOk="0">
                  <a:moveTo>
                    <a:pt x="3547" y="0"/>
                  </a:moveTo>
                  <a:lnTo>
                    <a:pt x="3547" y="0"/>
                  </a:lnTo>
                  <a:cubicBezTo>
                    <a:pt x="2449" y="642"/>
                    <a:pt x="1574" y="1641"/>
                    <a:pt x="1113" y="2919"/>
                  </a:cubicBezTo>
                  <a:cubicBezTo>
                    <a:pt x="1" y="5999"/>
                    <a:pt x="1710" y="9532"/>
                    <a:pt x="4929" y="10807"/>
                  </a:cubicBezTo>
                  <a:cubicBezTo>
                    <a:pt x="5719" y="11120"/>
                    <a:pt x="6525" y="11268"/>
                    <a:pt x="7309" y="11268"/>
                  </a:cubicBezTo>
                  <a:cubicBezTo>
                    <a:pt x="8520" y="11268"/>
                    <a:pt x="9677" y="10915"/>
                    <a:pt x="10637" y="10272"/>
                  </a:cubicBezTo>
                  <a:lnTo>
                    <a:pt x="10637" y="10272"/>
                  </a:lnTo>
                  <a:cubicBezTo>
                    <a:pt x="9740" y="10796"/>
                    <a:pt x="8696" y="11080"/>
                    <a:pt x="7610" y="11080"/>
                  </a:cubicBezTo>
                  <a:cubicBezTo>
                    <a:pt x="6826" y="11080"/>
                    <a:pt x="6020" y="10932"/>
                    <a:pt x="5232" y="10619"/>
                  </a:cubicBezTo>
                  <a:cubicBezTo>
                    <a:pt x="2015" y="9343"/>
                    <a:pt x="304" y="5811"/>
                    <a:pt x="1415" y="2732"/>
                  </a:cubicBezTo>
                  <a:cubicBezTo>
                    <a:pt x="1832" y="1572"/>
                    <a:pt x="2590" y="642"/>
                    <a:pt x="3547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61"/>
            <p:cNvSpPr/>
            <p:nvPr/>
          </p:nvSpPr>
          <p:spPr>
            <a:xfrm>
              <a:off x="1680272" y="3136177"/>
              <a:ext cx="381089" cy="403878"/>
            </a:xfrm>
            <a:custGeom>
              <a:avLst/>
              <a:gdLst/>
              <a:ahLst/>
              <a:cxnLst/>
              <a:rect l="l" t="t" r="r" b="b"/>
              <a:pathLst>
                <a:path w="9398" h="9960" extrusionOk="0">
                  <a:moveTo>
                    <a:pt x="2958" y="1"/>
                  </a:moveTo>
                  <a:cubicBezTo>
                    <a:pt x="1882" y="1"/>
                    <a:pt x="852" y="317"/>
                    <a:pt x="1" y="894"/>
                  </a:cubicBezTo>
                  <a:cubicBezTo>
                    <a:pt x="796" y="424"/>
                    <a:pt x="1724" y="170"/>
                    <a:pt x="2691" y="170"/>
                  </a:cubicBezTo>
                  <a:cubicBezTo>
                    <a:pt x="3377" y="170"/>
                    <a:pt x="4082" y="298"/>
                    <a:pt x="4772" y="569"/>
                  </a:cubicBezTo>
                  <a:cubicBezTo>
                    <a:pt x="7615" y="1687"/>
                    <a:pt x="9130" y="4806"/>
                    <a:pt x="8153" y="7535"/>
                  </a:cubicBezTo>
                  <a:cubicBezTo>
                    <a:pt x="7787" y="8564"/>
                    <a:pt x="7120" y="9389"/>
                    <a:pt x="6276" y="9960"/>
                  </a:cubicBezTo>
                  <a:cubicBezTo>
                    <a:pt x="7244" y="9389"/>
                    <a:pt x="8016" y="8504"/>
                    <a:pt x="8421" y="7367"/>
                  </a:cubicBezTo>
                  <a:cubicBezTo>
                    <a:pt x="9397" y="4637"/>
                    <a:pt x="7881" y="1519"/>
                    <a:pt x="5038" y="400"/>
                  </a:cubicBezTo>
                  <a:cubicBezTo>
                    <a:pt x="4349" y="129"/>
                    <a:pt x="3644" y="1"/>
                    <a:pt x="295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61"/>
            <p:cNvSpPr/>
            <p:nvPr/>
          </p:nvSpPr>
          <p:spPr>
            <a:xfrm>
              <a:off x="1648926" y="3192867"/>
              <a:ext cx="313614" cy="332388"/>
            </a:xfrm>
            <a:custGeom>
              <a:avLst/>
              <a:gdLst/>
              <a:ahLst/>
              <a:cxnLst/>
              <a:rect l="l" t="t" r="r" b="b"/>
              <a:pathLst>
                <a:path w="7734" h="8197" extrusionOk="0">
                  <a:moveTo>
                    <a:pt x="2436" y="1"/>
                  </a:moveTo>
                  <a:cubicBezTo>
                    <a:pt x="1550" y="1"/>
                    <a:pt x="702" y="261"/>
                    <a:pt x="1" y="736"/>
                  </a:cubicBezTo>
                  <a:cubicBezTo>
                    <a:pt x="656" y="349"/>
                    <a:pt x="1421" y="139"/>
                    <a:pt x="2216" y="139"/>
                  </a:cubicBezTo>
                  <a:cubicBezTo>
                    <a:pt x="2780" y="139"/>
                    <a:pt x="3360" y="244"/>
                    <a:pt x="3927" y="468"/>
                  </a:cubicBezTo>
                  <a:cubicBezTo>
                    <a:pt x="6268" y="1388"/>
                    <a:pt x="7515" y="3957"/>
                    <a:pt x="6712" y="6201"/>
                  </a:cubicBezTo>
                  <a:cubicBezTo>
                    <a:pt x="6411" y="7049"/>
                    <a:pt x="5860" y="7729"/>
                    <a:pt x="5167" y="8197"/>
                  </a:cubicBezTo>
                  <a:cubicBezTo>
                    <a:pt x="5963" y="7726"/>
                    <a:pt x="6599" y="6996"/>
                    <a:pt x="6932" y="6062"/>
                  </a:cubicBezTo>
                  <a:cubicBezTo>
                    <a:pt x="7734" y="3816"/>
                    <a:pt x="6488" y="1248"/>
                    <a:pt x="4148" y="329"/>
                  </a:cubicBezTo>
                  <a:cubicBezTo>
                    <a:pt x="3580" y="106"/>
                    <a:pt x="3000" y="1"/>
                    <a:pt x="24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61"/>
            <p:cNvSpPr/>
            <p:nvPr/>
          </p:nvSpPr>
          <p:spPr>
            <a:xfrm>
              <a:off x="1363243" y="2938286"/>
              <a:ext cx="801430" cy="818664"/>
            </a:xfrm>
            <a:custGeom>
              <a:avLst/>
              <a:gdLst/>
              <a:ahLst/>
              <a:cxnLst/>
              <a:rect l="l" t="t" r="r" b="b"/>
              <a:pathLst>
                <a:path w="19764" h="20189" extrusionOk="0">
                  <a:moveTo>
                    <a:pt x="10116" y="0"/>
                  </a:moveTo>
                  <a:cubicBezTo>
                    <a:pt x="5086" y="0"/>
                    <a:pt x="472" y="4068"/>
                    <a:pt x="239" y="9449"/>
                  </a:cubicBezTo>
                  <a:cubicBezTo>
                    <a:pt x="1" y="14970"/>
                    <a:pt x="4523" y="19925"/>
                    <a:pt x="9707" y="20149"/>
                  </a:cubicBezTo>
                  <a:cubicBezTo>
                    <a:pt x="9836" y="20155"/>
                    <a:pt x="9965" y="20158"/>
                    <a:pt x="10093" y="20158"/>
                  </a:cubicBezTo>
                  <a:cubicBezTo>
                    <a:pt x="10158" y="20158"/>
                    <a:pt x="10222" y="20157"/>
                    <a:pt x="10287" y="20156"/>
                  </a:cubicBezTo>
                  <a:lnTo>
                    <a:pt x="10287" y="20156"/>
                  </a:lnTo>
                  <a:cubicBezTo>
                    <a:pt x="10466" y="20178"/>
                    <a:pt x="10645" y="20189"/>
                    <a:pt x="10824" y="20189"/>
                  </a:cubicBezTo>
                  <a:cubicBezTo>
                    <a:pt x="11599" y="20189"/>
                    <a:pt x="12373" y="19985"/>
                    <a:pt x="13119" y="19626"/>
                  </a:cubicBezTo>
                  <a:lnTo>
                    <a:pt x="13119" y="19626"/>
                  </a:lnTo>
                  <a:cubicBezTo>
                    <a:pt x="12225" y="19950"/>
                    <a:pt x="11273" y="20134"/>
                    <a:pt x="10287" y="20156"/>
                  </a:cubicBezTo>
                  <a:lnTo>
                    <a:pt x="10287" y="20156"/>
                  </a:lnTo>
                  <a:cubicBezTo>
                    <a:pt x="10198" y="20144"/>
                    <a:pt x="10108" y="20130"/>
                    <a:pt x="10019" y="20114"/>
                  </a:cubicBezTo>
                  <a:cubicBezTo>
                    <a:pt x="747" y="18361"/>
                    <a:pt x="1175" y="13092"/>
                    <a:pt x="1374" y="8471"/>
                  </a:cubicBezTo>
                  <a:cubicBezTo>
                    <a:pt x="1565" y="3994"/>
                    <a:pt x="6449" y="1186"/>
                    <a:pt x="10697" y="1186"/>
                  </a:cubicBezTo>
                  <a:cubicBezTo>
                    <a:pt x="10832" y="1186"/>
                    <a:pt x="10967" y="1189"/>
                    <a:pt x="11101" y="1194"/>
                  </a:cubicBezTo>
                  <a:cubicBezTo>
                    <a:pt x="15437" y="1382"/>
                    <a:pt x="19181" y="5813"/>
                    <a:pt x="18982" y="10431"/>
                  </a:cubicBezTo>
                  <a:cubicBezTo>
                    <a:pt x="18831" y="13923"/>
                    <a:pt x="16224" y="18129"/>
                    <a:pt x="13119" y="19626"/>
                  </a:cubicBezTo>
                  <a:lnTo>
                    <a:pt x="13119" y="19626"/>
                  </a:lnTo>
                  <a:cubicBezTo>
                    <a:pt x="16694" y="18331"/>
                    <a:pt x="19342" y="14806"/>
                    <a:pt x="19523" y="10552"/>
                  </a:cubicBezTo>
                  <a:cubicBezTo>
                    <a:pt x="19763" y="5028"/>
                    <a:pt x="15702" y="232"/>
                    <a:pt x="10517" y="9"/>
                  </a:cubicBezTo>
                  <a:cubicBezTo>
                    <a:pt x="10383" y="3"/>
                    <a:pt x="10250" y="0"/>
                    <a:pt x="10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61"/>
            <p:cNvSpPr/>
            <p:nvPr/>
          </p:nvSpPr>
          <p:spPr>
            <a:xfrm>
              <a:off x="1361013" y="2975918"/>
              <a:ext cx="776086" cy="811689"/>
            </a:xfrm>
            <a:custGeom>
              <a:avLst/>
              <a:gdLst/>
              <a:ahLst/>
              <a:cxnLst/>
              <a:rect l="l" t="t" r="r" b="b"/>
              <a:pathLst>
                <a:path w="19139" h="20017" extrusionOk="0">
                  <a:moveTo>
                    <a:pt x="12625" y="505"/>
                  </a:moveTo>
                  <a:lnTo>
                    <a:pt x="12625" y="505"/>
                  </a:lnTo>
                  <a:cubicBezTo>
                    <a:pt x="13996" y="988"/>
                    <a:pt x="15220" y="1797"/>
                    <a:pt x="16222" y="2844"/>
                  </a:cubicBezTo>
                  <a:lnTo>
                    <a:pt x="16222" y="2844"/>
                  </a:lnTo>
                  <a:cubicBezTo>
                    <a:pt x="15213" y="1742"/>
                    <a:pt x="13980" y="906"/>
                    <a:pt x="12625" y="505"/>
                  </a:cubicBezTo>
                  <a:close/>
                  <a:moveTo>
                    <a:pt x="9667" y="0"/>
                  </a:moveTo>
                  <a:cubicBezTo>
                    <a:pt x="4654" y="0"/>
                    <a:pt x="471" y="4220"/>
                    <a:pt x="239" y="9604"/>
                  </a:cubicBezTo>
                  <a:cubicBezTo>
                    <a:pt x="0" y="15127"/>
                    <a:pt x="4011" y="19787"/>
                    <a:pt x="9195" y="20009"/>
                  </a:cubicBezTo>
                  <a:cubicBezTo>
                    <a:pt x="9324" y="20014"/>
                    <a:pt x="9453" y="20017"/>
                    <a:pt x="9581" y="20017"/>
                  </a:cubicBezTo>
                  <a:cubicBezTo>
                    <a:pt x="14595" y="20017"/>
                    <a:pt x="18781" y="15798"/>
                    <a:pt x="19011" y="10412"/>
                  </a:cubicBezTo>
                  <a:cubicBezTo>
                    <a:pt x="19139" y="7461"/>
                    <a:pt x="18052" y="4756"/>
                    <a:pt x="16222" y="2844"/>
                  </a:cubicBezTo>
                  <a:lnTo>
                    <a:pt x="16222" y="2844"/>
                  </a:lnTo>
                  <a:cubicBezTo>
                    <a:pt x="17945" y="4726"/>
                    <a:pt x="19011" y="7386"/>
                    <a:pt x="18899" y="9987"/>
                  </a:cubicBezTo>
                  <a:cubicBezTo>
                    <a:pt x="18707" y="14415"/>
                    <a:pt x="14749" y="19147"/>
                    <a:pt x="10634" y="19147"/>
                  </a:cubicBezTo>
                  <a:cubicBezTo>
                    <a:pt x="10399" y="19147"/>
                    <a:pt x="10163" y="19131"/>
                    <a:pt x="9928" y="19100"/>
                  </a:cubicBezTo>
                  <a:cubicBezTo>
                    <a:pt x="2076" y="18039"/>
                    <a:pt x="1137" y="12479"/>
                    <a:pt x="1337" y="7798"/>
                  </a:cubicBezTo>
                  <a:cubicBezTo>
                    <a:pt x="1533" y="3255"/>
                    <a:pt x="6398" y="238"/>
                    <a:pt x="10702" y="238"/>
                  </a:cubicBezTo>
                  <a:cubicBezTo>
                    <a:pt x="10833" y="238"/>
                    <a:pt x="10963" y="241"/>
                    <a:pt x="11093" y="246"/>
                  </a:cubicBezTo>
                  <a:cubicBezTo>
                    <a:pt x="11617" y="269"/>
                    <a:pt x="12129" y="358"/>
                    <a:pt x="12625" y="505"/>
                  </a:cubicBezTo>
                  <a:lnTo>
                    <a:pt x="12625" y="505"/>
                  </a:lnTo>
                  <a:cubicBezTo>
                    <a:pt x="11814" y="219"/>
                    <a:pt x="10952" y="47"/>
                    <a:pt x="10055" y="9"/>
                  </a:cubicBezTo>
                  <a:cubicBezTo>
                    <a:pt x="9925" y="3"/>
                    <a:pt x="9796" y="0"/>
                    <a:pt x="9667" y="0"/>
                  </a:cubicBezTo>
                  <a:close/>
                </a:path>
              </a:pathLst>
            </a:custGeom>
            <a:solidFill>
              <a:srgbClr val="9B8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61"/>
            <p:cNvSpPr/>
            <p:nvPr/>
          </p:nvSpPr>
          <p:spPr>
            <a:xfrm>
              <a:off x="1364987" y="2950249"/>
              <a:ext cx="800903" cy="832856"/>
            </a:xfrm>
            <a:custGeom>
              <a:avLst/>
              <a:gdLst/>
              <a:ahLst/>
              <a:cxnLst/>
              <a:rect l="l" t="t" r="r" b="b"/>
              <a:pathLst>
                <a:path w="19751" h="20539" extrusionOk="0">
                  <a:moveTo>
                    <a:pt x="12238" y="1207"/>
                  </a:moveTo>
                  <a:cubicBezTo>
                    <a:pt x="12588" y="1207"/>
                    <a:pt x="12930" y="1288"/>
                    <a:pt x="13244" y="1458"/>
                  </a:cubicBezTo>
                  <a:cubicBezTo>
                    <a:pt x="14471" y="2121"/>
                    <a:pt x="14793" y="3898"/>
                    <a:pt x="13964" y="5426"/>
                  </a:cubicBezTo>
                  <a:cubicBezTo>
                    <a:pt x="13348" y="6563"/>
                    <a:pt x="12268" y="7243"/>
                    <a:pt x="11252" y="7243"/>
                  </a:cubicBezTo>
                  <a:cubicBezTo>
                    <a:pt x="10902" y="7243"/>
                    <a:pt x="10559" y="7162"/>
                    <a:pt x="10245" y="6992"/>
                  </a:cubicBezTo>
                  <a:cubicBezTo>
                    <a:pt x="9020" y="6328"/>
                    <a:pt x="8698" y="4551"/>
                    <a:pt x="9526" y="3022"/>
                  </a:cubicBezTo>
                  <a:cubicBezTo>
                    <a:pt x="10143" y="1886"/>
                    <a:pt x="11221" y="1207"/>
                    <a:pt x="12238" y="1207"/>
                  </a:cubicBezTo>
                  <a:close/>
                  <a:moveTo>
                    <a:pt x="4492" y="3912"/>
                  </a:moveTo>
                  <a:cubicBezTo>
                    <a:pt x="5265" y="3912"/>
                    <a:pt x="6106" y="4229"/>
                    <a:pt x="6801" y="4850"/>
                  </a:cubicBezTo>
                  <a:cubicBezTo>
                    <a:pt x="8096" y="6010"/>
                    <a:pt x="8391" y="7792"/>
                    <a:pt x="7461" y="8830"/>
                  </a:cubicBezTo>
                  <a:cubicBezTo>
                    <a:pt x="7029" y="9311"/>
                    <a:pt x="6411" y="9548"/>
                    <a:pt x="5742" y="9548"/>
                  </a:cubicBezTo>
                  <a:cubicBezTo>
                    <a:pt x="4969" y="9548"/>
                    <a:pt x="4129" y="9231"/>
                    <a:pt x="3434" y="8608"/>
                  </a:cubicBezTo>
                  <a:cubicBezTo>
                    <a:pt x="2140" y="7450"/>
                    <a:pt x="1845" y="5668"/>
                    <a:pt x="2772" y="4630"/>
                  </a:cubicBezTo>
                  <a:cubicBezTo>
                    <a:pt x="3204" y="4149"/>
                    <a:pt x="3823" y="3912"/>
                    <a:pt x="4492" y="3912"/>
                  </a:cubicBezTo>
                  <a:close/>
                  <a:moveTo>
                    <a:pt x="15833" y="7526"/>
                  </a:moveTo>
                  <a:cubicBezTo>
                    <a:pt x="17376" y="7526"/>
                    <a:pt x="18653" y="8492"/>
                    <a:pt x="18738" y="9769"/>
                  </a:cubicBezTo>
                  <a:cubicBezTo>
                    <a:pt x="18827" y="11115"/>
                    <a:pt x="17560" y="12294"/>
                    <a:pt x="15907" y="12405"/>
                  </a:cubicBezTo>
                  <a:cubicBezTo>
                    <a:pt x="15822" y="12410"/>
                    <a:pt x="15739" y="12413"/>
                    <a:pt x="15656" y="12413"/>
                  </a:cubicBezTo>
                  <a:cubicBezTo>
                    <a:pt x="14113" y="12413"/>
                    <a:pt x="12836" y="11446"/>
                    <a:pt x="12750" y="10170"/>
                  </a:cubicBezTo>
                  <a:cubicBezTo>
                    <a:pt x="12661" y="8824"/>
                    <a:pt x="13928" y="7645"/>
                    <a:pt x="15582" y="7535"/>
                  </a:cubicBezTo>
                  <a:cubicBezTo>
                    <a:pt x="15666" y="7529"/>
                    <a:pt x="15750" y="7526"/>
                    <a:pt x="15833" y="7526"/>
                  </a:cubicBezTo>
                  <a:close/>
                  <a:moveTo>
                    <a:pt x="5774" y="11036"/>
                  </a:moveTo>
                  <a:cubicBezTo>
                    <a:pt x="6326" y="11036"/>
                    <a:pt x="6846" y="11211"/>
                    <a:pt x="7253" y="11573"/>
                  </a:cubicBezTo>
                  <a:cubicBezTo>
                    <a:pt x="8294" y="12496"/>
                    <a:pt x="8202" y="14301"/>
                    <a:pt x="7048" y="15601"/>
                  </a:cubicBezTo>
                  <a:cubicBezTo>
                    <a:pt x="6345" y="16392"/>
                    <a:pt x="5410" y="16814"/>
                    <a:pt x="4551" y="16814"/>
                  </a:cubicBezTo>
                  <a:cubicBezTo>
                    <a:pt x="3999" y="16814"/>
                    <a:pt x="3479" y="16640"/>
                    <a:pt x="3072" y="16277"/>
                  </a:cubicBezTo>
                  <a:cubicBezTo>
                    <a:pt x="2031" y="15352"/>
                    <a:pt x="2121" y="13548"/>
                    <a:pt x="3278" y="12249"/>
                  </a:cubicBezTo>
                  <a:cubicBezTo>
                    <a:pt x="3980" y="11458"/>
                    <a:pt x="4915" y="11036"/>
                    <a:pt x="5774" y="11036"/>
                  </a:cubicBezTo>
                  <a:close/>
                  <a:moveTo>
                    <a:pt x="11715" y="12926"/>
                  </a:moveTo>
                  <a:cubicBezTo>
                    <a:pt x="12846" y="12926"/>
                    <a:pt x="13985" y="13828"/>
                    <a:pt x="14451" y="15203"/>
                  </a:cubicBezTo>
                  <a:cubicBezTo>
                    <a:pt x="15009" y="16850"/>
                    <a:pt x="14394" y="18547"/>
                    <a:pt x="13072" y="18995"/>
                  </a:cubicBezTo>
                  <a:cubicBezTo>
                    <a:pt x="12855" y="19069"/>
                    <a:pt x="12633" y="19104"/>
                    <a:pt x="12410" y="19104"/>
                  </a:cubicBezTo>
                  <a:cubicBezTo>
                    <a:pt x="11279" y="19104"/>
                    <a:pt x="10139" y="18200"/>
                    <a:pt x="9672" y="16827"/>
                  </a:cubicBezTo>
                  <a:cubicBezTo>
                    <a:pt x="9114" y="15180"/>
                    <a:pt x="9730" y="13483"/>
                    <a:pt x="11051" y="13035"/>
                  </a:cubicBezTo>
                  <a:cubicBezTo>
                    <a:pt x="11268" y="12961"/>
                    <a:pt x="11492" y="12926"/>
                    <a:pt x="11715" y="12926"/>
                  </a:cubicBezTo>
                  <a:close/>
                  <a:moveTo>
                    <a:pt x="9920" y="0"/>
                  </a:moveTo>
                  <a:cubicBezTo>
                    <a:pt x="4775" y="0"/>
                    <a:pt x="482" y="4330"/>
                    <a:pt x="244" y="9855"/>
                  </a:cubicBezTo>
                  <a:cubicBezTo>
                    <a:pt x="1" y="15523"/>
                    <a:pt x="4115" y="20301"/>
                    <a:pt x="9435" y="20530"/>
                  </a:cubicBezTo>
                  <a:cubicBezTo>
                    <a:pt x="9567" y="20536"/>
                    <a:pt x="9699" y="20539"/>
                    <a:pt x="9831" y="20539"/>
                  </a:cubicBezTo>
                  <a:cubicBezTo>
                    <a:pt x="14976" y="20539"/>
                    <a:pt x="19270" y="16209"/>
                    <a:pt x="19507" y="10685"/>
                  </a:cubicBezTo>
                  <a:cubicBezTo>
                    <a:pt x="19750" y="5018"/>
                    <a:pt x="15635" y="238"/>
                    <a:pt x="10317" y="9"/>
                  </a:cubicBezTo>
                  <a:cubicBezTo>
                    <a:pt x="10184" y="3"/>
                    <a:pt x="10052" y="0"/>
                    <a:pt x="9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61"/>
            <p:cNvSpPr/>
            <p:nvPr/>
          </p:nvSpPr>
          <p:spPr>
            <a:xfrm>
              <a:off x="1375124" y="2960874"/>
              <a:ext cx="780547" cy="811730"/>
            </a:xfrm>
            <a:custGeom>
              <a:avLst/>
              <a:gdLst/>
              <a:ahLst/>
              <a:cxnLst/>
              <a:rect l="l" t="t" r="r" b="b"/>
              <a:pathLst>
                <a:path w="19249" h="20018" extrusionOk="0">
                  <a:moveTo>
                    <a:pt x="11926" y="1174"/>
                  </a:moveTo>
                  <a:cubicBezTo>
                    <a:pt x="12268" y="1174"/>
                    <a:pt x="12602" y="1253"/>
                    <a:pt x="12908" y="1419"/>
                  </a:cubicBezTo>
                  <a:cubicBezTo>
                    <a:pt x="14102" y="2065"/>
                    <a:pt x="14417" y="3797"/>
                    <a:pt x="13610" y="5287"/>
                  </a:cubicBezTo>
                  <a:cubicBezTo>
                    <a:pt x="13010" y="6397"/>
                    <a:pt x="11959" y="7058"/>
                    <a:pt x="10968" y="7058"/>
                  </a:cubicBezTo>
                  <a:cubicBezTo>
                    <a:pt x="10626" y="7058"/>
                    <a:pt x="10292" y="6980"/>
                    <a:pt x="9986" y="6814"/>
                  </a:cubicBezTo>
                  <a:cubicBezTo>
                    <a:pt x="8791" y="6166"/>
                    <a:pt x="8478" y="4434"/>
                    <a:pt x="9285" y="2945"/>
                  </a:cubicBezTo>
                  <a:cubicBezTo>
                    <a:pt x="9885" y="1837"/>
                    <a:pt x="10936" y="1174"/>
                    <a:pt x="11926" y="1174"/>
                  </a:cubicBezTo>
                  <a:close/>
                  <a:moveTo>
                    <a:pt x="4379" y="3812"/>
                  </a:moveTo>
                  <a:cubicBezTo>
                    <a:pt x="5134" y="3812"/>
                    <a:pt x="5953" y="4120"/>
                    <a:pt x="6629" y="4726"/>
                  </a:cubicBezTo>
                  <a:cubicBezTo>
                    <a:pt x="7891" y="5857"/>
                    <a:pt x="8180" y="7592"/>
                    <a:pt x="7274" y="8604"/>
                  </a:cubicBezTo>
                  <a:cubicBezTo>
                    <a:pt x="6854" y="9072"/>
                    <a:pt x="6251" y="9303"/>
                    <a:pt x="5599" y="9303"/>
                  </a:cubicBezTo>
                  <a:cubicBezTo>
                    <a:pt x="4845" y="9303"/>
                    <a:pt x="4025" y="8994"/>
                    <a:pt x="3348" y="8389"/>
                  </a:cubicBezTo>
                  <a:cubicBezTo>
                    <a:pt x="2086" y="7260"/>
                    <a:pt x="1798" y="5522"/>
                    <a:pt x="2704" y="4511"/>
                  </a:cubicBezTo>
                  <a:cubicBezTo>
                    <a:pt x="3124" y="4042"/>
                    <a:pt x="3727" y="3812"/>
                    <a:pt x="4379" y="3812"/>
                  </a:cubicBezTo>
                  <a:close/>
                  <a:moveTo>
                    <a:pt x="15429" y="7332"/>
                  </a:moveTo>
                  <a:cubicBezTo>
                    <a:pt x="16935" y="7332"/>
                    <a:pt x="18179" y="8274"/>
                    <a:pt x="18262" y="9520"/>
                  </a:cubicBezTo>
                  <a:cubicBezTo>
                    <a:pt x="18351" y="10831"/>
                    <a:pt x="17115" y="11979"/>
                    <a:pt x="15504" y="12087"/>
                  </a:cubicBezTo>
                  <a:cubicBezTo>
                    <a:pt x="15422" y="12092"/>
                    <a:pt x="15342" y="12095"/>
                    <a:pt x="15262" y="12095"/>
                  </a:cubicBezTo>
                  <a:cubicBezTo>
                    <a:pt x="13757" y="12095"/>
                    <a:pt x="12510" y="11153"/>
                    <a:pt x="12427" y="9908"/>
                  </a:cubicBezTo>
                  <a:cubicBezTo>
                    <a:pt x="12340" y="8595"/>
                    <a:pt x="13574" y="7447"/>
                    <a:pt x="15187" y="7340"/>
                  </a:cubicBezTo>
                  <a:cubicBezTo>
                    <a:pt x="15269" y="7334"/>
                    <a:pt x="15349" y="7332"/>
                    <a:pt x="15429" y="7332"/>
                  </a:cubicBezTo>
                  <a:close/>
                  <a:moveTo>
                    <a:pt x="5628" y="10754"/>
                  </a:moveTo>
                  <a:cubicBezTo>
                    <a:pt x="6165" y="10754"/>
                    <a:pt x="6672" y="10924"/>
                    <a:pt x="7069" y="11277"/>
                  </a:cubicBezTo>
                  <a:cubicBezTo>
                    <a:pt x="8084" y="12178"/>
                    <a:pt x="7995" y="13936"/>
                    <a:pt x="6870" y="15203"/>
                  </a:cubicBezTo>
                  <a:cubicBezTo>
                    <a:pt x="6184" y="15975"/>
                    <a:pt x="5273" y="16386"/>
                    <a:pt x="4435" y="16386"/>
                  </a:cubicBezTo>
                  <a:cubicBezTo>
                    <a:pt x="3898" y="16386"/>
                    <a:pt x="3390" y="16216"/>
                    <a:pt x="2993" y="15863"/>
                  </a:cubicBezTo>
                  <a:cubicBezTo>
                    <a:pt x="1978" y="14961"/>
                    <a:pt x="2069" y="13202"/>
                    <a:pt x="3194" y="11936"/>
                  </a:cubicBezTo>
                  <a:cubicBezTo>
                    <a:pt x="3879" y="11165"/>
                    <a:pt x="4790" y="10754"/>
                    <a:pt x="5628" y="10754"/>
                  </a:cubicBezTo>
                  <a:close/>
                  <a:moveTo>
                    <a:pt x="11418" y="12595"/>
                  </a:moveTo>
                  <a:cubicBezTo>
                    <a:pt x="12521" y="12595"/>
                    <a:pt x="13631" y="13476"/>
                    <a:pt x="14085" y="14817"/>
                  </a:cubicBezTo>
                  <a:cubicBezTo>
                    <a:pt x="14629" y="16421"/>
                    <a:pt x="14028" y="18075"/>
                    <a:pt x="12742" y="18512"/>
                  </a:cubicBezTo>
                  <a:cubicBezTo>
                    <a:pt x="12530" y="18584"/>
                    <a:pt x="12312" y="18618"/>
                    <a:pt x="12094" y="18618"/>
                  </a:cubicBezTo>
                  <a:cubicBezTo>
                    <a:pt x="10991" y="18618"/>
                    <a:pt x="9882" y="17737"/>
                    <a:pt x="9428" y="16396"/>
                  </a:cubicBezTo>
                  <a:cubicBezTo>
                    <a:pt x="8884" y="14791"/>
                    <a:pt x="9485" y="13138"/>
                    <a:pt x="10771" y="12701"/>
                  </a:cubicBezTo>
                  <a:cubicBezTo>
                    <a:pt x="10983" y="12629"/>
                    <a:pt x="11200" y="12595"/>
                    <a:pt x="11418" y="12595"/>
                  </a:cubicBezTo>
                  <a:close/>
                  <a:moveTo>
                    <a:pt x="9669" y="1"/>
                  </a:moveTo>
                  <a:cubicBezTo>
                    <a:pt x="4653" y="1"/>
                    <a:pt x="468" y="4219"/>
                    <a:pt x="238" y="9606"/>
                  </a:cubicBezTo>
                  <a:cubicBezTo>
                    <a:pt x="0" y="15127"/>
                    <a:pt x="4010" y="19787"/>
                    <a:pt x="9193" y="20009"/>
                  </a:cubicBezTo>
                  <a:cubicBezTo>
                    <a:pt x="9323" y="20014"/>
                    <a:pt x="9451" y="20017"/>
                    <a:pt x="9580" y="20017"/>
                  </a:cubicBezTo>
                  <a:cubicBezTo>
                    <a:pt x="14595" y="20017"/>
                    <a:pt x="18780" y="15798"/>
                    <a:pt x="19011" y="10412"/>
                  </a:cubicBezTo>
                  <a:cubicBezTo>
                    <a:pt x="19248" y="4889"/>
                    <a:pt x="15239" y="231"/>
                    <a:pt x="10055" y="9"/>
                  </a:cubicBezTo>
                  <a:cubicBezTo>
                    <a:pt x="9926" y="3"/>
                    <a:pt x="9797" y="1"/>
                    <a:pt x="9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61"/>
            <p:cNvSpPr/>
            <p:nvPr/>
          </p:nvSpPr>
          <p:spPr>
            <a:xfrm>
              <a:off x="1666526" y="3264440"/>
              <a:ext cx="216091" cy="189612"/>
            </a:xfrm>
            <a:custGeom>
              <a:avLst/>
              <a:gdLst/>
              <a:ahLst/>
              <a:cxnLst/>
              <a:rect l="l" t="t" r="r" b="b"/>
              <a:pathLst>
                <a:path w="5329" h="4676" extrusionOk="0">
                  <a:moveTo>
                    <a:pt x="2661" y="138"/>
                  </a:moveTo>
                  <a:cubicBezTo>
                    <a:pt x="3487" y="138"/>
                    <a:pt x="4279" y="605"/>
                    <a:pt x="4653" y="1401"/>
                  </a:cubicBezTo>
                  <a:cubicBezTo>
                    <a:pt x="5171" y="2502"/>
                    <a:pt x="4699" y="3812"/>
                    <a:pt x="3599" y="4327"/>
                  </a:cubicBezTo>
                  <a:cubicBezTo>
                    <a:pt x="3297" y="4469"/>
                    <a:pt x="2979" y="4536"/>
                    <a:pt x="2666" y="4536"/>
                  </a:cubicBezTo>
                  <a:cubicBezTo>
                    <a:pt x="1840" y="4536"/>
                    <a:pt x="1048" y="4069"/>
                    <a:pt x="673" y="3272"/>
                  </a:cubicBezTo>
                  <a:cubicBezTo>
                    <a:pt x="158" y="2173"/>
                    <a:pt x="630" y="863"/>
                    <a:pt x="1728" y="346"/>
                  </a:cubicBezTo>
                  <a:cubicBezTo>
                    <a:pt x="2030" y="205"/>
                    <a:pt x="2348" y="138"/>
                    <a:pt x="2661" y="138"/>
                  </a:cubicBezTo>
                  <a:close/>
                  <a:moveTo>
                    <a:pt x="2664" y="0"/>
                  </a:moveTo>
                  <a:cubicBezTo>
                    <a:pt x="2331" y="0"/>
                    <a:pt x="1993" y="72"/>
                    <a:pt x="1671" y="223"/>
                  </a:cubicBezTo>
                  <a:cubicBezTo>
                    <a:pt x="503" y="770"/>
                    <a:pt x="0" y="2163"/>
                    <a:pt x="550" y="3331"/>
                  </a:cubicBezTo>
                  <a:cubicBezTo>
                    <a:pt x="947" y="4178"/>
                    <a:pt x="1788" y="4675"/>
                    <a:pt x="2666" y="4675"/>
                  </a:cubicBezTo>
                  <a:cubicBezTo>
                    <a:pt x="2999" y="4675"/>
                    <a:pt x="3337" y="4604"/>
                    <a:pt x="3658" y="4453"/>
                  </a:cubicBezTo>
                  <a:cubicBezTo>
                    <a:pt x="4826" y="3905"/>
                    <a:pt x="5329" y="2514"/>
                    <a:pt x="4780" y="1344"/>
                  </a:cubicBezTo>
                  <a:cubicBezTo>
                    <a:pt x="4383" y="497"/>
                    <a:pt x="3542" y="0"/>
                    <a:pt x="2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61"/>
            <p:cNvSpPr/>
            <p:nvPr/>
          </p:nvSpPr>
          <p:spPr>
            <a:xfrm>
              <a:off x="1688302" y="3283499"/>
              <a:ext cx="172662" cy="151535"/>
            </a:xfrm>
            <a:custGeom>
              <a:avLst/>
              <a:gdLst/>
              <a:ahLst/>
              <a:cxnLst/>
              <a:rect l="l" t="t" r="r" b="b"/>
              <a:pathLst>
                <a:path w="4258" h="3737" extrusionOk="0">
                  <a:moveTo>
                    <a:pt x="2128" y="1"/>
                  </a:moveTo>
                  <a:cubicBezTo>
                    <a:pt x="1862" y="1"/>
                    <a:pt x="1591" y="58"/>
                    <a:pt x="1334" y="178"/>
                  </a:cubicBezTo>
                  <a:cubicBezTo>
                    <a:pt x="401" y="616"/>
                    <a:pt x="0" y="1729"/>
                    <a:pt x="438" y="2662"/>
                  </a:cubicBezTo>
                  <a:cubicBezTo>
                    <a:pt x="756" y="3339"/>
                    <a:pt x="1428" y="3736"/>
                    <a:pt x="2129" y="3736"/>
                  </a:cubicBezTo>
                  <a:cubicBezTo>
                    <a:pt x="2395" y="3736"/>
                    <a:pt x="2665" y="3679"/>
                    <a:pt x="2922" y="3558"/>
                  </a:cubicBezTo>
                  <a:cubicBezTo>
                    <a:pt x="3854" y="3120"/>
                    <a:pt x="4258" y="2008"/>
                    <a:pt x="3818" y="1074"/>
                  </a:cubicBezTo>
                  <a:cubicBezTo>
                    <a:pt x="3500" y="398"/>
                    <a:pt x="2829" y="1"/>
                    <a:pt x="21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61"/>
            <p:cNvSpPr/>
            <p:nvPr/>
          </p:nvSpPr>
          <p:spPr>
            <a:xfrm>
              <a:off x="1706996" y="3299923"/>
              <a:ext cx="135153" cy="118649"/>
            </a:xfrm>
            <a:custGeom>
              <a:avLst/>
              <a:gdLst/>
              <a:ahLst/>
              <a:cxnLst/>
              <a:rect l="l" t="t" r="r" b="b"/>
              <a:pathLst>
                <a:path w="3333" h="2926" extrusionOk="0">
                  <a:moveTo>
                    <a:pt x="1667" y="1"/>
                  </a:moveTo>
                  <a:cubicBezTo>
                    <a:pt x="1458" y="1"/>
                    <a:pt x="1247" y="45"/>
                    <a:pt x="1045" y="140"/>
                  </a:cubicBezTo>
                  <a:cubicBezTo>
                    <a:pt x="315" y="483"/>
                    <a:pt x="0" y="1354"/>
                    <a:pt x="344" y="2085"/>
                  </a:cubicBezTo>
                  <a:cubicBezTo>
                    <a:pt x="593" y="2615"/>
                    <a:pt x="1119" y="2926"/>
                    <a:pt x="1668" y="2926"/>
                  </a:cubicBezTo>
                  <a:cubicBezTo>
                    <a:pt x="1877" y="2926"/>
                    <a:pt x="2088" y="2881"/>
                    <a:pt x="2289" y="2787"/>
                  </a:cubicBezTo>
                  <a:cubicBezTo>
                    <a:pt x="3019" y="2443"/>
                    <a:pt x="3333" y="1571"/>
                    <a:pt x="2991" y="841"/>
                  </a:cubicBezTo>
                  <a:cubicBezTo>
                    <a:pt x="2741" y="312"/>
                    <a:pt x="2216" y="1"/>
                    <a:pt x="1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61"/>
            <p:cNvSpPr/>
            <p:nvPr/>
          </p:nvSpPr>
          <p:spPr>
            <a:xfrm>
              <a:off x="1731894" y="3305316"/>
              <a:ext cx="98780" cy="77086"/>
            </a:xfrm>
            <a:custGeom>
              <a:avLst/>
              <a:gdLst/>
              <a:ahLst/>
              <a:cxnLst/>
              <a:rect l="l" t="t" r="r" b="b"/>
              <a:pathLst>
                <a:path w="2436" h="1901" extrusionOk="0">
                  <a:moveTo>
                    <a:pt x="1105" y="0"/>
                  </a:moveTo>
                  <a:cubicBezTo>
                    <a:pt x="924" y="0"/>
                    <a:pt x="740" y="39"/>
                    <a:pt x="566" y="121"/>
                  </a:cubicBezTo>
                  <a:cubicBezTo>
                    <a:pt x="319" y="237"/>
                    <a:pt x="126" y="423"/>
                    <a:pt x="0" y="645"/>
                  </a:cubicBezTo>
                  <a:lnTo>
                    <a:pt x="2206" y="1901"/>
                  </a:lnTo>
                  <a:cubicBezTo>
                    <a:pt x="2404" y="1553"/>
                    <a:pt x="2435" y="1121"/>
                    <a:pt x="2255" y="731"/>
                  </a:cubicBezTo>
                  <a:cubicBezTo>
                    <a:pt x="2038" y="271"/>
                    <a:pt x="1581" y="0"/>
                    <a:pt x="110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61"/>
            <p:cNvSpPr/>
            <p:nvPr/>
          </p:nvSpPr>
          <p:spPr>
            <a:xfrm>
              <a:off x="1851926" y="2977297"/>
              <a:ext cx="302300" cy="784156"/>
            </a:xfrm>
            <a:custGeom>
              <a:avLst/>
              <a:gdLst/>
              <a:ahLst/>
              <a:cxnLst/>
              <a:rect l="l" t="t" r="r" b="b"/>
              <a:pathLst>
                <a:path w="7455" h="19338" extrusionOk="0">
                  <a:moveTo>
                    <a:pt x="3671" y="6927"/>
                  </a:moveTo>
                  <a:cubicBezTo>
                    <a:pt x="5177" y="6927"/>
                    <a:pt x="6421" y="7869"/>
                    <a:pt x="6504" y="9115"/>
                  </a:cubicBezTo>
                  <a:cubicBezTo>
                    <a:pt x="6593" y="10426"/>
                    <a:pt x="5357" y="11574"/>
                    <a:pt x="3746" y="11682"/>
                  </a:cubicBezTo>
                  <a:cubicBezTo>
                    <a:pt x="3664" y="11687"/>
                    <a:pt x="3584" y="11690"/>
                    <a:pt x="3504" y="11690"/>
                  </a:cubicBezTo>
                  <a:cubicBezTo>
                    <a:pt x="1999" y="11690"/>
                    <a:pt x="752" y="10748"/>
                    <a:pt x="669" y="9503"/>
                  </a:cubicBezTo>
                  <a:cubicBezTo>
                    <a:pt x="582" y="8190"/>
                    <a:pt x="1816" y="7042"/>
                    <a:pt x="3429" y="6935"/>
                  </a:cubicBezTo>
                  <a:cubicBezTo>
                    <a:pt x="3511" y="6929"/>
                    <a:pt x="3591" y="6927"/>
                    <a:pt x="3671" y="6927"/>
                  </a:cubicBezTo>
                  <a:close/>
                  <a:moveTo>
                    <a:pt x="568" y="1"/>
                  </a:moveTo>
                  <a:lnTo>
                    <a:pt x="545" y="806"/>
                  </a:lnTo>
                  <a:cubicBezTo>
                    <a:pt x="754" y="844"/>
                    <a:pt x="958" y="910"/>
                    <a:pt x="1150" y="1014"/>
                  </a:cubicBezTo>
                  <a:cubicBezTo>
                    <a:pt x="2344" y="1660"/>
                    <a:pt x="2659" y="3392"/>
                    <a:pt x="1852" y="4882"/>
                  </a:cubicBezTo>
                  <a:cubicBezTo>
                    <a:pt x="1488" y="5552"/>
                    <a:pt x="961" y="6057"/>
                    <a:pt x="381" y="6354"/>
                  </a:cubicBezTo>
                  <a:lnTo>
                    <a:pt x="208" y="12264"/>
                  </a:lnTo>
                  <a:cubicBezTo>
                    <a:pt x="1113" y="12498"/>
                    <a:pt x="1949" y="13295"/>
                    <a:pt x="2328" y="14412"/>
                  </a:cubicBezTo>
                  <a:cubicBezTo>
                    <a:pt x="2872" y="16016"/>
                    <a:pt x="2271" y="17670"/>
                    <a:pt x="986" y="18107"/>
                  </a:cubicBezTo>
                  <a:cubicBezTo>
                    <a:pt x="775" y="18177"/>
                    <a:pt x="560" y="18211"/>
                    <a:pt x="344" y="18211"/>
                  </a:cubicBezTo>
                  <a:cubicBezTo>
                    <a:pt x="241" y="18211"/>
                    <a:pt x="137" y="18203"/>
                    <a:pt x="34" y="18188"/>
                  </a:cubicBezTo>
                  <a:lnTo>
                    <a:pt x="1" y="19338"/>
                  </a:lnTo>
                  <a:cubicBezTo>
                    <a:pt x="3997" y="18324"/>
                    <a:pt x="7058" y="14591"/>
                    <a:pt x="7254" y="10007"/>
                  </a:cubicBezTo>
                  <a:cubicBezTo>
                    <a:pt x="7455" y="5323"/>
                    <a:pt x="4600" y="1263"/>
                    <a:pt x="56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61"/>
            <p:cNvSpPr/>
            <p:nvPr/>
          </p:nvSpPr>
          <p:spPr>
            <a:xfrm>
              <a:off x="1711456" y="3001141"/>
              <a:ext cx="255749" cy="253316"/>
            </a:xfrm>
            <a:custGeom>
              <a:avLst/>
              <a:gdLst/>
              <a:ahLst/>
              <a:cxnLst/>
              <a:rect l="l" t="t" r="r" b="b"/>
              <a:pathLst>
                <a:path w="6307" h="6247" extrusionOk="0">
                  <a:moveTo>
                    <a:pt x="3584" y="486"/>
                  </a:moveTo>
                  <a:cubicBezTo>
                    <a:pt x="3889" y="486"/>
                    <a:pt x="4188" y="557"/>
                    <a:pt x="4462" y="705"/>
                  </a:cubicBezTo>
                  <a:cubicBezTo>
                    <a:pt x="5530" y="1285"/>
                    <a:pt x="5814" y="2837"/>
                    <a:pt x="5091" y="4171"/>
                  </a:cubicBezTo>
                  <a:cubicBezTo>
                    <a:pt x="4553" y="5164"/>
                    <a:pt x="3612" y="5757"/>
                    <a:pt x="2724" y="5757"/>
                  </a:cubicBezTo>
                  <a:cubicBezTo>
                    <a:pt x="2418" y="5757"/>
                    <a:pt x="2119" y="5687"/>
                    <a:pt x="1844" y="5538"/>
                  </a:cubicBezTo>
                  <a:cubicBezTo>
                    <a:pt x="775" y="4958"/>
                    <a:pt x="494" y="3406"/>
                    <a:pt x="1217" y="2072"/>
                  </a:cubicBezTo>
                  <a:cubicBezTo>
                    <a:pt x="1755" y="1079"/>
                    <a:pt x="2696" y="486"/>
                    <a:pt x="3584" y="486"/>
                  </a:cubicBezTo>
                  <a:close/>
                  <a:moveTo>
                    <a:pt x="3663" y="1"/>
                  </a:moveTo>
                  <a:cubicBezTo>
                    <a:pt x="2611" y="1"/>
                    <a:pt x="1494" y="704"/>
                    <a:pt x="856" y="1880"/>
                  </a:cubicBezTo>
                  <a:cubicBezTo>
                    <a:pt x="0" y="3462"/>
                    <a:pt x="334" y="5302"/>
                    <a:pt x="1601" y="5988"/>
                  </a:cubicBezTo>
                  <a:cubicBezTo>
                    <a:pt x="1926" y="6163"/>
                    <a:pt x="2280" y="6247"/>
                    <a:pt x="2642" y="6247"/>
                  </a:cubicBezTo>
                  <a:cubicBezTo>
                    <a:pt x="3695" y="6247"/>
                    <a:pt x="4811" y="5543"/>
                    <a:pt x="5449" y="4366"/>
                  </a:cubicBezTo>
                  <a:cubicBezTo>
                    <a:pt x="6306" y="2784"/>
                    <a:pt x="5973" y="944"/>
                    <a:pt x="4704" y="260"/>
                  </a:cubicBezTo>
                  <a:cubicBezTo>
                    <a:pt x="4380" y="84"/>
                    <a:pt x="4025" y="1"/>
                    <a:pt x="3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61"/>
            <p:cNvSpPr/>
            <p:nvPr/>
          </p:nvSpPr>
          <p:spPr>
            <a:xfrm>
              <a:off x="1868349" y="3250815"/>
              <a:ext cx="264994" cy="203277"/>
            </a:xfrm>
            <a:custGeom>
              <a:avLst/>
              <a:gdLst/>
              <a:ahLst/>
              <a:cxnLst/>
              <a:rect l="l" t="t" r="r" b="b"/>
              <a:pathLst>
                <a:path w="6535" h="5013" extrusionOk="0">
                  <a:moveTo>
                    <a:pt x="3286" y="393"/>
                  </a:moveTo>
                  <a:cubicBezTo>
                    <a:pt x="3377" y="393"/>
                    <a:pt x="3469" y="397"/>
                    <a:pt x="3561" y="405"/>
                  </a:cubicBezTo>
                  <a:cubicBezTo>
                    <a:pt x="4994" y="526"/>
                    <a:pt x="6025" y="1564"/>
                    <a:pt x="5866" y="2725"/>
                  </a:cubicBezTo>
                  <a:cubicBezTo>
                    <a:pt x="5714" y="3812"/>
                    <a:pt x="4575" y="4619"/>
                    <a:pt x="3254" y="4619"/>
                  </a:cubicBezTo>
                  <a:cubicBezTo>
                    <a:pt x="3163" y="4619"/>
                    <a:pt x="3071" y="4615"/>
                    <a:pt x="2978" y="4608"/>
                  </a:cubicBezTo>
                  <a:cubicBezTo>
                    <a:pt x="1545" y="4486"/>
                    <a:pt x="513" y="3447"/>
                    <a:pt x="674" y="2287"/>
                  </a:cubicBezTo>
                  <a:cubicBezTo>
                    <a:pt x="825" y="1201"/>
                    <a:pt x="1965" y="393"/>
                    <a:pt x="3286" y="393"/>
                  </a:cubicBezTo>
                  <a:close/>
                  <a:moveTo>
                    <a:pt x="3290" y="0"/>
                  </a:moveTo>
                  <a:cubicBezTo>
                    <a:pt x="1726" y="0"/>
                    <a:pt x="372" y="958"/>
                    <a:pt x="193" y="2246"/>
                  </a:cubicBezTo>
                  <a:cubicBezTo>
                    <a:pt x="1" y="3621"/>
                    <a:pt x="1225" y="4852"/>
                    <a:pt x="2924" y="4998"/>
                  </a:cubicBezTo>
                  <a:cubicBezTo>
                    <a:pt x="3033" y="5008"/>
                    <a:pt x="3141" y="5012"/>
                    <a:pt x="3248" y="5012"/>
                  </a:cubicBezTo>
                  <a:cubicBezTo>
                    <a:pt x="4814" y="5012"/>
                    <a:pt x="6167" y="4054"/>
                    <a:pt x="6345" y="2767"/>
                  </a:cubicBezTo>
                  <a:cubicBezTo>
                    <a:pt x="6534" y="1391"/>
                    <a:pt x="5312" y="157"/>
                    <a:pt x="3614" y="14"/>
                  </a:cubicBezTo>
                  <a:cubicBezTo>
                    <a:pt x="3505" y="5"/>
                    <a:pt x="3397" y="0"/>
                    <a:pt x="32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61"/>
            <p:cNvSpPr/>
            <p:nvPr/>
          </p:nvSpPr>
          <p:spPr>
            <a:xfrm>
              <a:off x="1729623" y="3467440"/>
              <a:ext cx="242002" cy="255789"/>
            </a:xfrm>
            <a:custGeom>
              <a:avLst/>
              <a:gdLst/>
              <a:ahLst/>
              <a:cxnLst/>
              <a:rect l="l" t="t" r="r" b="b"/>
              <a:pathLst>
                <a:path w="5968" h="6308" extrusionOk="0">
                  <a:moveTo>
                    <a:pt x="2681" y="495"/>
                  </a:moveTo>
                  <a:cubicBezTo>
                    <a:pt x="3639" y="495"/>
                    <a:pt x="4614" y="1274"/>
                    <a:pt x="5035" y="2436"/>
                  </a:cubicBezTo>
                  <a:cubicBezTo>
                    <a:pt x="5530" y="3806"/>
                    <a:pt x="5095" y="5249"/>
                    <a:pt x="4037" y="5689"/>
                  </a:cubicBezTo>
                  <a:cubicBezTo>
                    <a:pt x="3828" y="5775"/>
                    <a:pt x="3610" y="5817"/>
                    <a:pt x="3389" y="5817"/>
                  </a:cubicBezTo>
                  <a:cubicBezTo>
                    <a:pt x="2461" y="5817"/>
                    <a:pt x="1497" y="5086"/>
                    <a:pt x="1055" y="3925"/>
                  </a:cubicBezTo>
                  <a:cubicBezTo>
                    <a:pt x="501" y="2472"/>
                    <a:pt x="1000" y="965"/>
                    <a:pt x="2141" y="583"/>
                  </a:cubicBezTo>
                  <a:cubicBezTo>
                    <a:pt x="2317" y="524"/>
                    <a:pt x="2499" y="495"/>
                    <a:pt x="2681" y="495"/>
                  </a:cubicBezTo>
                  <a:close/>
                  <a:moveTo>
                    <a:pt x="2591" y="1"/>
                  </a:moveTo>
                  <a:cubicBezTo>
                    <a:pt x="2379" y="1"/>
                    <a:pt x="2168" y="33"/>
                    <a:pt x="1962" y="100"/>
                  </a:cubicBezTo>
                  <a:cubicBezTo>
                    <a:pt x="600" y="545"/>
                    <a:pt x="0" y="2340"/>
                    <a:pt x="663" y="4073"/>
                  </a:cubicBezTo>
                  <a:cubicBezTo>
                    <a:pt x="1190" y="5448"/>
                    <a:pt x="2331" y="6308"/>
                    <a:pt x="3430" y="6308"/>
                  </a:cubicBezTo>
                  <a:cubicBezTo>
                    <a:pt x="3696" y="6308"/>
                    <a:pt x="3960" y="6257"/>
                    <a:pt x="4212" y="6151"/>
                  </a:cubicBezTo>
                  <a:cubicBezTo>
                    <a:pt x="5457" y="5627"/>
                    <a:pt x="5967" y="3922"/>
                    <a:pt x="5383" y="2308"/>
                  </a:cubicBezTo>
                  <a:cubicBezTo>
                    <a:pt x="4886" y="930"/>
                    <a:pt x="3730" y="1"/>
                    <a:pt x="2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61"/>
            <p:cNvSpPr/>
            <p:nvPr/>
          </p:nvSpPr>
          <p:spPr>
            <a:xfrm>
              <a:off x="1376341" y="2963712"/>
              <a:ext cx="345648" cy="796686"/>
            </a:xfrm>
            <a:custGeom>
              <a:avLst/>
              <a:gdLst/>
              <a:ahLst/>
              <a:cxnLst/>
              <a:rect l="l" t="t" r="r" b="b"/>
              <a:pathLst>
                <a:path w="8524" h="19647" extrusionOk="0">
                  <a:moveTo>
                    <a:pt x="4349" y="3742"/>
                  </a:moveTo>
                  <a:cubicBezTo>
                    <a:pt x="5104" y="3742"/>
                    <a:pt x="5923" y="4050"/>
                    <a:pt x="6599" y="4656"/>
                  </a:cubicBezTo>
                  <a:cubicBezTo>
                    <a:pt x="7861" y="5787"/>
                    <a:pt x="8150" y="7522"/>
                    <a:pt x="7244" y="8534"/>
                  </a:cubicBezTo>
                  <a:cubicBezTo>
                    <a:pt x="6824" y="9002"/>
                    <a:pt x="6221" y="9233"/>
                    <a:pt x="5569" y="9233"/>
                  </a:cubicBezTo>
                  <a:cubicBezTo>
                    <a:pt x="4815" y="9233"/>
                    <a:pt x="3995" y="8924"/>
                    <a:pt x="3318" y="8319"/>
                  </a:cubicBezTo>
                  <a:cubicBezTo>
                    <a:pt x="2056" y="7190"/>
                    <a:pt x="1768" y="5452"/>
                    <a:pt x="2674" y="4441"/>
                  </a:cubicBezTo>
                  <a:cubicBezTo>
                    <a:pt x="3094" y="3972"/>
                    <a:pt x="3697" y="3742"/>
                    <a:pt x="4349" y="3742"/>
                  </a:cubicBezTo>
                  <a:close/>
                  <a:moveTo>
                    <a:pt x="8523" y="1"/>
                  </a:moveTo>
                  <a:lnTo>
                    <a:pt x="8523" y="1"/>
                  </a:lnTo>
                  <a:cubicBezTo>
                    <a:pt x="4017" y="572"/>
                    <a:pt x="421" y="4553"/>
                    <a:pt x="206" y="9533"/>
                  </a:cubicBezTo>
                  <a:cubicBezTo>
                    <a:pt x="0" y="14357"/>
                    <a:pt x="3034" y="18522"/>
                    <a:pt x="7258" y="19647"/>
                  </a:cubicBezTo>
                  <a:lnTo>
                    <a:pt x="7644" y="13639"/>
                  </a:lnTo>
                  <a:lnTo>
                    <a:pt x="7644" y="13639"/>
                  </a:lnTo>
                  <a:cubicBezTo>
                    <a:pt x="7510" y="14160"/>
                    <a:pt x="7242" y="14678"/>
                    <a:pt x="6837" y="15132"/>
                  </a:cubicBezTo>
                  <a:cubicBezTo>
                    <a:pt x="6152" y="15904"/>
                    <a:pt x="5239" y="16315"/>
                    <a:pt x="4402" y="16315"/>
                  </a:cubicBezTo>
                  <a:cubicBezTo>
                    <a:pt x="3865" y="16315"/>
                    <a:pt x="3358" y="16146"/>
                    <a:pt x="2962" y="15793"/>
                  </a:cubicBezTo>
                  <a:cubicBezTo>
                    <a:pt x="1947" y="14891"/>
                    <a:pt x="2037" y="13132"/>
                    <a:pt x="3162" y="11866"/>
                  </a:cubicBezTo>
                  <a:cubicBezTo>
                    <a:pt x="3847" y="11095"/>
                    <a:pt x="4759" y="10684"/>
                    <a:pt x="5596" y="10684"/>
                  </a:cubicBezTo>
                  <a:cubicBezTo>
                    <a:pt x="6134" y="10684"/>
                    <a:pt x="6641" y="10854"/>
                    <a:pt x="7038" y="11207"/>
                  </a:cubicBezTo>
                  <a:cubicBezTo>
                    <a:pt x="7420" y="11544"/>
                    <a:pt x="7644" y="12002"/>
                    <a:pt x="7717" y="12511"/>
                  </a:cubicBezTo>
                  <a:lnTo>
                    <a:pt x="8523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61"/>
            <p:cNvSpPr/>
            <p:nvPr/>
          </p:nvSpPr>
          <p:spPr>
            <a:xfrm>
              <a:off x="1435181" y="3393636"/>
              <a:ext cx="272658" cy="237785"/>
            </a:xfrm>
            <a:custGeom>
              <a:avLst/>
              <a:gdLst/>
              <a:ahLst/>
              <a:cxnLst/>
              <a:rect l="l" t="t" r="r" b="b"/>
              <a:pathLst>
                <a:path w="6724" h="5864" extrusionOk="0">
                  <a:moveTo>
                    <a:pt x="3909" y="459"/>
                  </a:moveTo>
                  <a:cubicBezTo>
                    <a:pt x="4470" y="459"/>
                    <a:pt x="4992" y="653"/>
                    <a:pt x="5365" y="1050"/>
                  </a:cubicBezTo>
                  <a:cubicBezTo>
                    <a:pt x="6199" y="1936"/>
                    <a:pt x="5977" y="3498"/>
                    <a:pt x="4871" y="4538"/>
                  </a:cubicBezTo>
                  <a:cubicBezTo>
                    <a:pt x="4261" y="5112"/>
                    <a:pt x="3509" y="5406"/>
                    <a:pt x="2817" y="5406"/>
                  </a:cubicBezTo>
                  <a:cubicBezTo>
                    <a:pt x="2255" y="5406"/>
                    <a:pt x="1733" y="5212"/>
                    <a:pt x="1361" y="4815"/>
                  </a:cubicBezTo>
                  <a:cubicBezTo>
                    <a:pt x="526" y="3927"/>
                    <a:pt x="748" y="2367"/>
                    <a:pt x="1855" y="1327"/>
                  </a:cubicBezTo>
                  <a:cubicBezTo>
                    <a:pt x="2464" y="754"/>
                    <a:pt x="3217" y="459"/>
                    <a:pt x="3909" y="459"/>
                  </a:cubicBezTo>
                  <a:close/>
                  <a:moveTo>
                    <a:pt x="4008" y="0"/>
                  </a:moveTo>
                  <a:cubicBezTo>
                    <a:pt x="3188" y="0"/>
                    <a:pt x="2297" y="349"/>
                    <a:pt x="1574" y="1028"/>
                  </a:cubicBezTo>
                  <a:cubicBezTo>
                    <a:pt x="261" y="2259"/>
                    <a:pt x="1" y="4112"/>
                    <a:pt x="988" y="5163"/>
                  </a:cubicBezTo>
                  <a:cubicBezTo>
                    <a:pt x="1431" y="5633"/>
                    <a:pt x="2049" y="5864"/>
                    <a:pt x="2715" y="5864"/>
                  </a:cubicBezTo>
                  <a:cubicBezTo>
                    <a:pt x="3535" y="5864"/>
                    <a:pt x="4426" y="5514"/>
                    <a:pt x="5150" y="4835"/>
                  </a:cubicBezTo>
                  <a:cubicBezTo>
                    <a:pt x="6460" y="3602"/>
                    <a:pt x="6723" y="1751"/>
                    <a:pt x="5735" y="702"/>
                  </a:cubicBezTo>
                  <a:cubicBezTo>
                    <a:pt x="5293" y="231"/>
                    <a:pt x="4674" y="0"/>
                    <a:pt x="4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61"/>
            <p:cNvSpPr/>
            <p:nvPr/>
          </p:nvSpPr>
          <p:spPr>
            <a:xfrm>
              <a:off x="1428936" y="3112860"/>
              <a:ext cx="281255" cy="232270"/>
            </a:xfrm>
            <a:custGeom>
              <a:avLst/>
              <a:gdLst/>
              <a:ahLst/>
              <a:cxnLst/>
              <a:rect l="l" t="t" r="r" b="b"/>
              <a:pathLst>
                <a:path w="6936" h="5728" extrusionOk="0">
                  <a:moveTo>
                    <a:pt x="2929" y="447"/>
                  </a:moveTo>
                  <a:cubicBezTo>
                    <a:pt x="3546" y="447"/>
                    <a:pt x="4215" y="665"/>
                    <a:pt x="4799" y="1107"/>
                  </a:cubicBezTo>
                  <a:cubicBezTo>
                    <a:pt x="6008" y="2023"/>
                    <a:pt x="6392" y="3553"/>
                    <a:pt x="5659" y="4522"/>
                  </a:cubicBezTo>
                  <a:cubicBezTo>
                    <a:pt x="5278" y="5025"/>
                    <a:pt x="4670" y="5279"/>
                    <a:pt x="4005" y="5279"/>
                  </a:cubicBezTo>
                  <a:cubicBezTo>
                    <a:pt x="3387" y="5279"/>
                    <a:pt x="2720" y="5061"/>
                    <a:pt x="2137" y="4620"/>
                  </a:cubicBezTo>
                  <a:cubicBezTo>
                    <a:pt x="928" y="3704"/>
                    <a:pt x="543" y="2173"/>
                    <a:pt x="1277" y="1203"/>
                  </a:cubicBezTo>
                  <a:cubicBezTo>
                    <a:pt x="1657" y="700"/>
                    <a:pt x="2264" y="447"/>
                    <a:pt x="2929" y="447"/>
                  </a:cubicBezTo>
                  <a:close/>
                  <a:moveTo>
                    <a:pt x="2832" y="1"/>
                  </a:moveTo>
                  <a:cubicBezTo>
                    <a:pt x="2044" y="1"/>
                    <a:pt x="1324" y="302"/>
                    <a:pt x="872" y="898"/>
                  </a:cubicBezTo>
                  <a:cubicBezTo>
                    <a:pt x="0" y="2046"/>
                    <a:pt x="458" y="3858"/>
                    <a:pt x="1893" y="4945"/>
                  </a:cubicBezTo>
                  <a:cubicBezTo>
                    <a:pt x="2582" y="5468"/>
                    <a:pt x="3373" y="5727"/>
                    <a:pt x="4105" y="5727"/>
                  </a:cubicBezTo>
                  <a:cubicBezTo>
                    <a:pt x="4893" y="5727"/>
                    <a:pt x="5613" y="5426"/>
                    <a:pt x="6065" y="4830"/>
                  </a:cubicBezTo>
                  <a:cubicBezTo>
                    <a:pt x="6936" y="3682"/>
                    <a:pt x="6481" y="1868"/>
                    <a:pt x="5045" y="783"/>
                  </a:cubicBezTo>
                  <a:cubicBezTo>
                    <a:pt x="4355" y="260"/>
                    <a:pt x="3564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61"/>
            <p:cNvSpPr/>
            <p:nvPr/>
          </p:nvSpPr>
          <p:spPr>
            <a:xfrm>
              <a:off x="1982541" y="3459654"/>
              <a:ext cx="132842" cy="157618"/>
            </a:xfrm>
            <a:custGeom>
              <a:avLst/>
              <a:gdLst/>
              <a:ahLst/>
              <a:cxnLst/>
              <a:rect l="l" t="t" r="r" b="b"/>
              <a:pathLst>
                <a:path w="3276" h="3887" extrusionOk="0">
                  <a:moveTo>
                    <a:pt x="1485" y="0"/>
                  </a:moveTo>
                  <a:lnTo>
                    <a:pt x="1" y="3091"/>
                  </a:lnTo>
                  <a:lnTo>
                    <a:pt x="1451" y="3887"/>
                  </a:lnTo>
                  <a:lnTo>
                    <a:pt x="3276" y="984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61"/>
            <p:cNvSpPr/>
            <p:nvPr/>
          </p:nvSpPr>
          <p:spPr>
            <a:xfrm>
              <a:off x="1999492" y="3480781"/>
              <a:ext cx="95982" cy="115932"/>
            </a:xfrm>
            <a:custGeom>
              <a:avLst/>
              <a:gdLst/>
              <a:ahLst/>
              <a:cxnLst/>
              <a:rect l="l" t="t" r="r" b="b"/>
              <a:pathLst>
                <a:path w="2367" h="2859" extrusionOk="0">
                  <a:moveTo>
                    <a:pt x="1180" y="0"/>
                  </a:moveTo>
                  <a:lnTo>
                    <a:pt x="1" y="2283"/>
                  </a:lnTo>
                  <a:lnTo>
                    <a:pt x="1053" y="2859"/>
                  </a:lnTo>
                  <a:lnTo>
                    <a:pt x="2367" y="694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61"/>
            <p:cNvSpPr/>
            <p:nvPr/>
          </p:nvSpPr>
          <p:spPr>
            <a:xfrm>
              <a:off x="2357154" y="2967078"/>
              <a:ext cx="49674" cy="68408"/>
            </a:xfrm>
            <a:custGeom>
              <a:avLst/>
              <a:gdLst/>
              <a:ahLst/>
              <a:cxnLst/>
              <a:rect l="l" t="t" r="r" b="b"/>
              <a:pathLst>
                <a:path w="1225" h="1687" extrusionOk="0">
                  <a:moveTo>
                    <a:pt x="236" y="1"/>
                  </a:moveTo>
                  <a:lnTo>
                    <a:pt x="0" y="164"/>
                  </a:lnTo>
                  <a:lnTo>
                    <a:pt x="924" y="1687"/>
                  </a:lnTo>
                  <a:lnTo>
                    <a:pt x="1224" y="144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61"/>
            <p:cNvSpPr/>
            <p:nvPr/>
          </p:nvSpPr>
          <p:spPr>
            <a:xfrm>
              <a:off x="2286311" y="3021863"/>
              <a:ext cx="62853" cy="63663"/>
            </a:xfrm>
            <a:custGeom>
              <a:avLst/>
              <a:gdLst/>
              <a:ahLst/>
              <a:cxnLst/>
              <a:rect l="l" t="t" r="r" b="b"/>
              <a:pathLst>
                <a:path w="1550" h="1570" extrusionOk="0">
                  <a:moveTo>
                    <a:pt x="218" y="1"/>
                  </a:moveTo>
                  <a:lnTo>
                    <a:pt x="1" y="207"/>
                  </a:lnTo>
                  <a:lnTo>
                    <a:pt x="1321" y="1570"/>
                  </a:lnTo>
                  <a:lnTo>
                    <a:pt x="1550" y="1281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61"/>
            <p:cNvSpPr/>
            <p:nvPr/>
          </p:nvSpPr>
          <p:spPr>
            <a:xfrm>
              <a:off x="2246165" y="3097856"/>
              <a:ext cx="67151" cy="51499"/>
            </a:xfrm>
            <a:custGeom>
              <a:avLst/>
              <a:gdLst/>
              <a:ahLst/>
              <a:cxnLst/>
              <a:rect l="l" t="t" r="r" b="b"/>
              <a:pathLst>
                <a:path w="1656" h="1270" extrusionOk="0">
                  <a:moveTo>
                    <a:pt x="106" y="1"/>
                  </a:moveTo>
                  <a:lnTo>
                    <a:pt x="0" y="440"/>
                  </a:lnTo>
                  <a:lnTo>
                    <a:pt x="1459" y="1269"/>
                  </a:lnTo>
                  <a:lnTo>
                    <a:pt x="1655" y="969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61"/>
            <p:cNvSpPr/>
            <p:nvPr/>
          </p:nvSpPr>
          <p:spPr>
            <a:xfrm>
              <a:off x="2219685" y="3167807"/>
              <a:ext cx="58392" cy="55270"/>
            </a:xfrm>
            <a:custGeom>
              <a:avLst/>
              <a:gdLst/>
              <a:ahLst/>
              <a:cxnLst/>
              <a:rect l="l" t="t" r="r" b="b"/>
              <a:pathLst>
                <a:path w="1440" h="1363" extrusionOk="0">
                  <a:moveTo>
                    <a:pt x="82" y="1"/>
                  </a:moveTo>
                  <a:lnTo>
                    <a:pt x="0" y="326"/>
                  </a:lnTo>
                  <a:lnTo>
                    <a:pt x="1296" y="1362"/>
                  </a:lnTo>
                  <a:lnTo>
                    <a:pt x="1439" y="105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61"/>
            <p:cNvSpPr/>
            <p:nvPr/>
          </p:nvSpPr>
          <p:spPr>
            <a:xfrm>
              <a:off x="2197747" y="3242178"/>
              <a:ext cx="59122" cy="42091"/>
            </a:xfrm>
            <a:custGeom>
              <a:avLst/>
              <a:gdLst/>
              <a:ahLst/>
              <a:cxnLst/>
              <a:rect l="l" t="t" r="r" b="b"/>
              <a:pathLst>
                <a:path w="1458" h="1038" extrusionOk="0">
                  <a:moveTo>
                    <a:pt x="49" y="1"/>
                  </a:moveTo>
                  <a:lnTo>
                    <a:pt x="0" y="285"/>
                  </a:lnTo>
                  <a:lnTo>
                    <a:pt x="1345" y="1037"/>
                  </a:lnTo>
                  <a:lnTo>
                    <a:pt x="1458" y="722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61"/>
            <p:cNvSpPr/>
            <p:nvPr/>
          </p:nvSpPr>
          <p:spPr>
            <a:xfrm>
              <a:off x="2174187" y="3298544"/>
              <a:ext cx="54702" cy="57743"/>
            </a:xfrm>
            <a:custGeom>
              <a:avLst/>
              <a:gdLst/>
              <a:ahLst/>
              <a:cxnLst/>
              <a:rect l="l" t="t" r="r" b="b"/>
              <a:pathLst>
                <a:path w="1349" h="1424" extrusionOk="0">
                  <a:moveTo>
                    <a:pt x="57" y="1"/>
                  </a:moveTo>
                  <a:lnTo>
                    <a:pt x="0" y="210"/>
                  </a:lnTo>
                  <a:lnTo>
                    <a:pt x="1194" y="1424"/>
                  </a:lnTo>
                  <a:lnTo>
                    <a:pt x="1349" y="114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61"/>
            <p:cNvSpPr/>
            <p:nvPr/>
          </p:nvSpPr>
          <p:spPr>
            <a:xfrm>
              <a:off x="1860361" y="3193719"/>
              <a:ext cx="54945" cy="294434"/>
            </a:xfrm>
            <a:custGeom>
              <a:avLst/>
              <a:gdLst/>
              <a:ahLst/>
              <a:cxnLst/>
              <a:rect l="l" t="t" r="r" b="b"/>
              <a:pathLst>
                <a:path w="1355" h="7261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1024" y="445"/>
                    <a:pt x="613" y="790"/>
                    <a:pt x="173" y="1017"/>
                  </a:cubicBezTo>
                  <a:lnTo>
                    <a:pt x="0" y="6927"/>
                  </a:lnTo>
                  <a:cubicBezTo>
                    <a:pt x="259" y="6995"/>
                    <a:pt x="511" y="7108"/>
                    <a:pt x="749" y="7261"/>
                  </a:cubicBezTo>
                  <a:lnTo>
                    <a:pt x="912" y="5303"/>
                  </a:lnTo>
                  <a:cubicBezTo>
                    <a:pt x="653" y="4975"/>
                    <a:pt x="490" y="4588"/>
                    <a:pt x="463" y="4167"/>
                  </a:cubicBezTo>
                  <a:cubicBezTo>
                    <a:pt x="423" y="3539"/>
                    <a:pt x="684" y="2949"/>
                    <a:pt x="1147" y="2493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1"/>
            <p:cNvSpPr/>
            <p:nvPr/>
          </p:nvSpPr>
          <p:spPr>
            <a:xfrm>
              <a:off x="1851926" y="3714843"/>
              <a:ext cx="19951" cy="46632"/>
            </a:xfrm>
            <a:custGeom>
              <a:avLst/>
              <a:gdLst/>
              <a:ahLst/>
              <a:cxnLst/>
              <a:rect l="l" t="t" r="r" b="b"/>
              <a:pathLst>
                <a:path w="492" h="1150" extrusionOk="0">
                  <a:moveTo>
                    <a:pt x="34" y="0"/>
                  </a:moveTo>
                  <a:lnTo>
                    <a:pt x="1" y="1150"/>
                  </a:lnTo>
                  <a:cubicBezTo>
                    <a:pt x="138" y="1115"/>
                    <a:pt x="273" y="1077"/>
                    <a:pt x="409" y="1035"/>
                  </a:cubicBezTo>
                  <a:lnTo>
                    <a:pt x="492" y="17"/>
                  </a:lnTo>
                  <a:lnTo>
                    <a:pt x="492" y="17"/>
                  </a:lnTo>
                  <a:cubicBezTo>
                    <a:pt x="441" y="21"/>
                    <a:pt x="390" y="23"/>
                    <a:pt x="339" y="23"/>
                  </a:cubicBezTo>
                  <a:cubicBezTo>
                    <a:pt x="237" y="23"/>
                    <a:pt x="136" y="15"/>
                    <a:pt x="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61"/>
            <p:cNvSpPr/>
            <p:nvPr/>
          </p:nvSpPr>
          <p:spPr>
            <a:xfrm>
              <a:off x="1873986" y="2979892"/>
              <a:ext cx="57338" cy="65002"/>
            </a:xfrm>
            <a:custGeom>
              <a:avLst/>
              <a:gdLst/>
              <a:ahLst/>
              <a:cxnLst/>
              <a:rect l="l" t="t" r="r" b="b"/>
              <a:pathLst>
                <a:path w="1414" h="1603" extrusionOk="0">
                  <a:moveTo>
                    <a:pt x="22" y="1"/>
                  </a:moveTo>
                  <a:lnTo>
                    <a:pt x="1" y="742"/>
                  </a:lnTo>
                  <a:cubicBezTo>
                    <a:pt x="210" y="780"/>
                    <a:pt x="416" y="846"/>
                    <a:pt x="606" y="950"/>
                  </a:cubicBezTo>
                  <a:cubicBezTo>
                    <a:pt x="900" y="1109"/>
                    <a:pt x="1140" y="1332"/>
                    <a:pt x="1322" y="1603"/>
                  </a:cubicBezTo>
                  <a:lnTo>
                    <a:pt x="1414" y="506"/>
                  </a:lnTo>
                  <a:cubicBezTo>
                    <a:pt x="1263" y="429"/>
                    <a:pt x="1110" y="357"/>
                    <a:pt x="955" y="29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61"/>
            <p:cNvSpPr/>
            <p:nvPr/>
          </p:nvSpPr>
          <p:spPr>
            <a:xfrm>
              <a:off x="1375205" y="3190961"/>
              <a:ext cx="768544" cy="581568"/>
            </a:xfrm>
            <a:custGeom>
              <a:avLst/>
              <a:gdLst/>
              <a:ahLst/>
              <a:cxnLst/>
              <a:rect l="l" t="t" r="r" b="b"/>
              <a:pathLst>
                <a:path w="18953" h="14342" extrusionOk="0">
                  <a:moveTo>
                    <a:pt x="1176" y="1"/>
                  </a:moveTo>
                  <a:cubicBezTo>
                    <a:pt x="631" y="1195"/>
                    <a:pt x="299" y="2520"/>
                    <a:pt x="239" y="3929"/>
                  </a:cubicBezTo>
                  <a:cubicBezTo>
                    <a:pt x="1" y="9452"/>
                    <a:pt x="4012" y="14112"/>
                    <a:pt x="9196" y="14333"/>
                  </a:cubicBezTo>
                  <a:cubicBezTo>
                    <a:pt x="9324" y="14339"/>
                    <a:pt x="9452" y="14342"/>
                    <a:pt x="9579" y="14342"/>
                  </a:cubicBezTo>
                  <a:cubicBezTo>
                    <a:pt x="14363" y="14342"/>
                    <a:pt x="18390" y="10502"/>
                    <a:pt x="18953" y="5474"/>
                  </a:cubicBezTo>
                  <a:lnTo>
                    <a:pt x="18953" y="5474"/>
                  </a:lnTo>
                  <a:cubicBezTo>
                    <a:pt x="18121" y="6274"/>
                    <a:pt x="17151" y="6955"/>
                    <a:pt x="16051" y="7472"/>
                  </a:cubicBezTo>
                  <a:cubicBezTo>
                    <a:pt x="15268" y="7840"/>
                    <a:pt x="14464" y="8102"/>
                    <a:pt x="13655" y="8270"/>
                  </a:cubicBezTo>
                  <a:cubicBezTo>
                    <a:pt x="13828" y="8530"/>
                    <a:pt x="13976" y="8822"/>
                    <a:pt x="14084" y="9143"/>
                  </a:cubicBezTo>
                  <a:cubicBezTo>
                    <a:pt x="14628" y="10747"/>
                    <a:pt x="14027" y="12401"/>
                    <a:pt x="12742" y="12838"/>
                  </a:cubicBezTo>
                  <a:cubicBezTo>
                    <a:pt x="12529" y="12910"/>
                    <a:pt x="12312" y="12944"/>
                    <a:pt x="12094" y="12944"/>
                  </a:cubicBezTo>
                  <a:cubicBezTo>
                    <a:pt x="10992" y="12944"/>
                    <a:pt x="9882" y="12063"/>
                    <a:pt x="9428" y="10722"/>
                  </a:cubicBezTo>
                  <a:cubicBezTo>
                    <a:pt x="9137" y="9863"/>
                    <a:pt x="9174" y="8990"/>
                    <a:pt x="9469" y="8295"/>
                  </a:cubicBezTo>
                  <a:cubicBezTo>
                    <a:pt x="8874" y="8179"/>
                    <a:pt x="8292" y="8013"/>
                    <a:pt x="7727" y="7799"/>
                  </a:cubicBezTo>
                  <a:cubicBezTo>
                    <a:pt x="7621" y="8395"/>
                    <a:pt x="7335" y="9002"/>
                    <a:pt x="6869" y="9526"/>
                  </a:cubicBezTo>
                  <a:cubicBezTo>
                    <a:pt x="6184" y="10298"/>
                    <a:pt x="5272" y="10709"/>
                    <a:pt x="4435" y="10709"/>
                  </a:cubicBezTo>
                  <a:cubicBezTo>
                    <a:pt x="3897" y="10709"/>
                    <a:pt x="3390" y="10540"/>
                    <a:pt x="2993" y="10186"/>
                  </a:cubicBezTo>
                  <a:cubicBezTo>
                    <a:pt x="1979" y="9286"/>
                    <a:pt x="2068" y="7527"/>
                    <a:pt x="3193" y="6261"/>
                  </a:cubicBezTo>
                  <a:cubicBezTo>
                    <a:pt x="3471" y="5948"/>
                    <a:pt x="3786" y="5696"/>
                    <a:pt x="4119" y="5504"/>
                  </a:cubicBezTo>
                  <a:cubicBezTo>
                    <a:pt x="3255" y="4659"/>
                    <a:pt x="2525" y="3650"/>
                    <a:pt x="1982" y="2496"/>
                  </a:cubicBezTo>
                  <a:cubicBezTo>
                    <a:pt x="1601" y="1684"/>
                    <a:pt x="1335" y="846"/>
                    <a:pt x="117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61"/>
            <p:cNvSpPr/>
            <p:nvPr/>
          </p:nvSpPr>
          <p:spPr>
            <a:xfrm>
              <a:off x="2280107" y="2946721"/>
              <a:ext cx="257898" cy="187625"/>
            </a:xfrm>
            <a:custGeom>
              <a:avLst/>
              <a:gdLst/>
              <a:ahLst/>
              <a:cxnLst/>
              <a:rect l="l" t="t" r="r" b="b"/>
              <a:pathLst>
                <a:path w="6360" h="4627" extrusionOk="0">
                  <a:moveTo>
                    <a:pt x="3936" y="0"/>
                  </a:moveTo>
                  <a:cubicBezTo>
                    <a:pt x="1963" y="282"/>
                    <a:pt x="804" y="1068"/>
                    <a:pt x="1" y="2172"/>
                  </a:cubicBezTo>
                  <a:lnTo>
                    <a:pt x="1153" y="4627"/>
                  </a:lnTo>
                  <a:cubicBezTo>
                    <a:pt x="2277" y="2480"/>
                    <a:pt x="3506" y="1623"/>
                    <a:pt x="5520" y="1623"/>
                  </a:cubicBezTo>
                  <a:cubicBezTo>
                    <a:pt x="5785" y="1623"/>
                    <a:pt x="6065" y="1638"/>
                    <a:pt x="6360" y="1666"/>
                  </a:cubicBezTo>
                  <a:lnTo>
                    <a:pt x="5000" y="81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61"/>
            <p:cNvSpPr/>
            <p:nvPr/>
          </p:nvSpPr>
          <p:spPr>
            <a:xfrm>
              <a:off x="2428767" y="2965334"/>
              <a:ext cx="41848" cy="33129"/>
            </a:xfrm>
            <a:custGeom>
              <a:avLst/>
              <a:gdLst/>
              <a:ahLst/>
              <a:cxnLst/>
              <a:rect l="l" t="t" r="r" b="b"/>
              <a:pathLst>
                <a:path w="1032" h="817" extrusionOk="0">
                  <a:moveTo>
                    <a:pt x="206" y="1"/>
                  </a:moveTo>
                  <a:lnTo>
                    <a:pt x="1" y="5"/>
                  </a:lnTo>
                  <a:lnTo>
                    <a:pt x="208" y="817"/>
                  </a:lnTo>
                  <a:lnTo>
                    <a:pt x="1032" y="706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Google Shape;2503;p68"/>
          <p:cNvSpPr txBox="1">
            <a:spLocks noGrp="1"/>
          </p:cNvSpPr>
          <p:nvPr>
            <p:ph type="title"/>
          </p:nvPr>
        </p:nvSpPr>
        <p:spPr>
          <a:xfrm>
            <a:off x="1062176" y="227343"/>
            <a:ext cx="6358800" cy="486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/>
              <a:t>EXPLORATORY DATA ANALYSIS (EDA)</a:t>
            </a:r>
            <a:endParaRPr sz="2000" u="sng" dirty="0"/>
          </a:p>
        </p:txBody>
      </p:sp>
      <p:cxnSp>
        <p:nvCxnSpPr>
          <p:cNvPr id="2505" name="Google Shape;2505;p68"/>
          <p:cNvCxnSpPr/>
          <p:nvPr/>
        </p:nvCxnSpPr>
        <p:spPr>
          <a:xfrm>
            <a:off x="7868100" y="2344465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06" name="Google Shape;2506;p68"/>
          <p:cNvGrpSpPr/>
          <p:nvPr/>
        </p:nvGrpSpPr>
        <p:grpSpPr>
          <a:xfrm>
            <a:off x="7756681" y="614678"/>
            <a:ext cx="111426" cy="117535"/>
            <a:chOff x="12326881" y="3146028"/>
            <a:chExt cx="111426" cy="117535"/>
          </a:xfrm>
        </p:grpSpPr>
        <p:sp>
          <p:nvSpPr>
            <p:cNvPr id="2507" name="Google Shape;2507;p68"/>
            <p:cNvSpPr/>
            <p:nvPr/>
          </p:nvSpPr>
          <p:spPr>
            <a:xfrm>
              <a:off x="12326881" y="3146028"/>
              <a:ext cx="95665" cy="117535"/>
            </a:xfrm>
            <a:custGeom>
              <a:avLst/>
              <a:gdLst/>
              <a:ahLst/>
              <a:cxnLst/>
              <a:rect l="l" t="t" r="r" b="b"/>
              <a:pathLst>
                <a:path w="783" h="962" extrusionOk="0">
                  <a:moveTo>
                    <a:pt x="390" y="0"/>
                  </a:moveTo>
                  <a:cubicBezTo>
                    <a:pt x="373" y="0"/>
                    <a:pt x="355" y="1"/>
                    <a:pt x="336" y="4"/>
                  </a:cubicBezTo>
                  <a:cubicBezTo>
                    <a:pt x="34" y="41"/>
                    <a:pt x="1" y="406"/>
                    <a:pt x="93" y="642"/>
                  </a:cubicBezTo>
                  <a:cubicBezTo>
                    <a:pt x="167" y="836"/>
                    <a:pt x="331" y="961"/>
                    <a:pt x="489" y="961"/>
                  </a:cubicBezTo>
                  <a:cubicBezTo>
                    <a:pt x="525" y="961"/>
                    <a:pt x="561" y="955"/>
                    <a:pt x="595" y="941"/>
                  </a:cubicBezTo>
                  <a:cubicBezTo>
                    <a:pt x="783" y="870"/>
                    <a:pt x="740" y="748"/>
                    <a:pt x="649" y="512"/>
                  </a:cubicBezTo>
                  <a:cubicBezTo>
                    <a:pt x="563" y="289"/>
                    <a:pt x="653" y="0"/>
                    <a:pt x="3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8"/>
            <p:cNvSpPr/>
            <p:nvPr/>
          </p:nvSpPr>
          <p:spPr>
            <a:xfrm>
              <a:off x="12383816" y="3183537"/>
              <a:ext cx="54491" cy="52903"/>
            </a:xfrm>
            <a:custGeom>
              <a:avLst/>
              <a:gdLst/>
              <a:ahLst/>
              <a:cxnLst/>
              <a:rect l="l" t="t" r="r" b="b"/>
              <a:pathLst>
                <a:path w="446" h="433" extrusionOk="0">
                  <a:moveTo>
                    <a:pt x="189" y="1"/>
                  </a:moveTo>
                  <a:cubicBezTo>
                    <a:pt x="173" y="1"/>
                    <a:pt x="154" y="5"/>
                    <a:pt x="132" y="14"/>
                  </a:cubicBezTo>
                  <a:cubicBezTo>
                    <a:pt x="0" y="70"/>
                    <a:pt x="35" y="241"/>
                    <a:pt x="106" y="335"/>
                  </a:cubicBezTo>
                  <a:cubicBezTo>
                    <a:pt x="153" y="398"/>
                    <a:pt x="221" y="432"/>
                    <a:pt x="284" y="432"/>
                  </a:cubicBezTo>
                  <a:cubicBezTo>
                    <a:pt x="315" y="432"/>
                    <a:pt x="346" y="423"/>
                    <a:pt x="371" y="405"/>
                  </a:cubicBezTo>
                  <a:cubicBezTo>
                    <a:pt x="445" y="348"/>
                    <a:pt x="411" y="299"/>
                    <a:pt x="339" y="205"/>
                  </a:cubicBezTo>
                  <a:cubicBezTo>
                    <a:pt x="279" y="124"/>
                    <a:pt x="275" y="1"/>
                    <a:pt x="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8"/>
            <p:cNvSpPr/>
            <p:nvPr/>
          </p:nvSpPr>
          <p:spPr>
            <a:xfrm>
              <a:off x="12360358" y="3180116"/>
              <a:ext cx="50459" cy="48138"/>
            </a:xfrm>
            <a:custGeom>
              <a:avLst/>
              <a:gdLst/>
              <a:ahLst/>
              <a:cxnLst/>
              <a:rect l="l" t="t" r="r" b="b"/>
              <a:pathLst>
                <a:path w="413" h="394" extrusionOk="0">
                  <a:moveTo>
                    <a:pt x="239" y="1"/>
                  </a:moveTo>
                  <a:cubicBezTo>
                    <a:pt x="219" y="1"/>
                    <a:pt x="196" y="4"/>
                    <a:pt x="168" y="11"/>
                  </a:cubicBezTo>
                  <a:cubicBezTo>
                    <a:pt x="0" y="50"/>
                    <a:pt x="83" y="140"/>
                    <a:pt x="106" y="244"/>
                  </a:cubicBezTo>
                  <a:cubicBezTo>
                    <a:pt x="129" y="349"/>
                    <a:pt x="192" y="373"/>
                    <a:pt x="254" y="387"/>
                  </a:cubicBezTo>
                  <a:cubicBezTo>
                    <a:pt x="271" y="392"/>
                    <a:pt x="287" y="394"/>
                    <a:pt x="300" y="394"/>
                  </a:cubicBezTo>
                  <a:cubicBezTo>
                    <a:pt x="412" y="394"/>
                    <a:pt x="380" y="255"/>
                    <a:pt x="358" y="163"/>
                  </a:cubicBezTo>
                  <a:cubicBezTo>
                    <a:pt x="338" y="76"/>
                    <a:pt x="335" y="1"/>
                    <a:pt x="23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68"/>
          <p:cNvGrpSpPr/>
          <p:nvPr/>
        </p:nvGrpSpPr>
        <p:grpSpPr>
          <a:xfrm>
            <a:off x="7242895" y="4429614"/>
            <a:ext cx="430550" cy="271450"/>
            <a:chOff x="6126425" y="768650"/>
            <a:chExt cx="430550" cy="271450"/>
          </a:xfrm>
        </p:grpSpPr>
        <p:sp>
          <p:nvSpPr>
            <p:cNvPr id="2511" name="Google Shape;2511;p68"/>
            <p:cNvSpPr/>
            <p:nvPr/>
          </p:nvSpPr>
          <p:spPr>
            <a:xfrm>
              <a:off x="6153050" y="8034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8"/>
            <p:cNvSpPr/>
            <p:nvPr/>
          </p:nvSpPr>
          <p:spPr>
            <a:xfrm>
              <a:off x="6126450" y="7686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8"/>
            <p:cNvSpPr/>
            <p:nvPr/>
          </p:nvSpPr>
          <p:spPr>
            <a:xfrm>
              <a:off x="6168750" y="7848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68"/>
            <p:cNvSpPr/>
            <p:nvPr/>
          </p:nvSpPr>
          <p:spPr>
            <a:xfrm>
              <a:off x="6252750" y="7970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68"/>
            <p:cNvSpPr/>
            <p:nvPr/>
          </p:nvSpPr>
          <p:spPr>
            <a:xfrm>
              <a:off x="6340800" y="7768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8"/>
            <p:cNvSpPr/>
            <p:nvPr/>
          </p:nvSpPr>
          <p:spPr>
            <a:xfrm>
              <a:off x="6430125" y="7750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8"/>
            <p:cNvSpPr/>
            <p:nvPr/>
          </p:nvSpPr>
          <p:spPr>
            <a:xfrm>
              <a:off x="6126425" y="7937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8"/>
            <p:cNvSpPr/>
            <p:nvPr/>
          </p:nvSpPr>
          <p:spPr>
            <a:xfrm>
              <a:off x="6168750" y="8288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68"/>
          <p:cNvGrpSpPr/>
          <p:nvPr/>
        </p:nvGrpSpPr>
        <p:grpSpPr>
          <a:xfrm rot="-3675612">
            <a:off x="7803188" y="3792093"/>
            <a:ext cx="656308" cy="714534"/>
            <a:chOff x="5285775" y="565887"/>
            <a:chExt cx="1600274" cy="1742247"/>
          </a:xfrm>
        </p:grpSpPr>
        <p:sp>
          <p:nvSpPr>
            <p:cNvPr id="2541" name="Google Shape;2541;p68"/>
            <p:cNvSpPr/>
            <p:nvPr/>
          </p:nvSpPr>
          <p:spPr>
            <a:xfrm>
              <a:off x="5896782" y="878905"/>
              <a:ext cx="874913" cy="325237"/>
            </a:xfrm>
            <a:custGeom>
              <a:avLst/>
              <a:gdLst/>
              <a:ahLst/>
              <a:cxnLst/>
              <a:rect l="l" t="t" r="r" b="b"/>
              <a:pathLst>
                <a:path w="7161" h="2662" extrusionOk="0">
                  <a:moveTo>
                    <a:pt x="36" y="1"/>
                  </a:moveTo>
                  <a:lnTo>
                    <a:pt x="0" y="102"/>
                  </a:lnTo>
                  <a:lnTo>
                    <a:pt x="7124" y="2662"/>
                  </a:lnTo>
                  <a:lnTo>
                    <a:pt x="7161" y="255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68"/>
            <p:cNvSpPr/>
            <p:nvPr/>
          </p:nvSpPr>
          <p:spPr>
            <a:xfrm>
              <a:off x="6021769" y="940971"/>
              <a:ext cx="53025" cy="108371"/>
            </a:xfrm>
            <a:custGeom>
              <a:avLst/>
              <a:gdLst/>
              <a:ahLst/>
              <a:cxnLst/>
              <a:rect l="l" t="t" r="r" b="b"/>
              <a:pathLst>
                <a:path w="434" h="887" extrusionOk="0">
                  <a:moveTo>
                    <a:pt x="347" y="1"/>
                  </a:moveTo>
                  <a:lnTo>
                    <a:pt x="1" y="848"/>
                  </a:lnTo>
                  <a:lnTo>
                    <a:pt x="87" y="887"/>
                  </a:lnTo>
                  <a:lnTo>
                    <a:pt x="433" y="38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68"/>
            <p:cNvSpPr/>
            <p:nvPr/>
          </p:nvSpPr>
          <p:spPr>
            <a:xfrm>
              <a:off x="6250973" y="604495"/>
              <a:ext cx="140382" cy="101652"/>
            </a:xfrm>
            <a:custGeom>
              <a:avLst/>
              <a:gdLst/>
              <a:ahLst/>
              <a:cxnLst/>
              <a:rect l="l" t="t" r="r" b="b"/>
              <a:pathLst>
                <a:path w="1149" h="832" extrusionOk="0">
                  <a:moveTo>
                    <a:pt x="305" y="1"/>
                  </a:moveTo>
                  <a:cubicBezTo>
                    <a:pt x="246" y="1"/>
                    <a:pt x="180" y="58"/>
                    <a:pt x="90" y="224"/>
                  </a:cubicBezTo>
                  <a:cubicBezTo>
                    <a:pt x="0" y="393"/>
                    <a:pt x="136" y="637"/>
                    <a:pt x="379" y="759"/>
                  </a:cubicBezTo>
                  <a:cubicBezTo>
                    <a:pt x="475" y="807"/>
                    <a:pt x="576" y="831"/>
                    <a:pt x="667" y="831"/>
                  </a:cubicBezTo>
                  <a:cubicBezTo>
                    <a:pt x="809" y="831"/>
                    <a:pt x="928" y="774"/>
                    <a:pt x="971" y="665"/>
                  </a:cubicBezTo>
                  <a:cubicBezTo>
                    <a:pt x="1148" y="202"/>
                    <a:pt x="885" y="364"/>
                    <a:pt x="641" y="242"/>
                  </a:cubicBezTo>
                  <a:cubicBezTo>
                    <a:pt x="488" y="166"/>
                    <a:pt x="406" y="1"/>
                    <a:pt x="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68"/>
            <p:cNvSpPr/>
            <p:nvPr/>
          </p:nvSpPr>
          <p:spPr>
            <a:xfrm>
              <a:off x="6739070" y="1105421"/>
              <a:ext cx="88823" cy="123399"/>
            </a:xfrm>
            <a:custGeom>
              <a:avLst/>
              <a:gdLst/>
              <a:ahLst/>
              <a:cxnLst/>
              <a:rect l="l" t="t" r="r" b="b"/>
              <a:pathLst>
                <a:path w="727" h="1010" extrusionOk="0">
                  <a:moveTo>
                    <a:pt x="350" y="0"/>
                  </a:moveTo>
                  <a:cubicBezTo>
                    <a:pt x="159" y="0"/>
                    <a:pt x="3" y="200"/>
                    <a:pt x="2" y="453"/>
                  </a:cubicBezTo>
                  <a:cubicBezTo>
                    <a:pt x="1" y="692"/>
                    <a:pt x="108" y="1010"/>
                    <a:pt x="368" y="1010"/>
                  </a:cubicBezTo>
                  <a:cubicBezTo>
                    <a:pt x="388" y="1010"/>
                    <a:pt x="408" y="1008"/>
                    <a:pt x="430" y="1004"/>
                  </a:cubicBezTo>
                  <a:cubicBezTo>
                    <a:pt x="726" y="952"/>
                    <a:pt x="569" y="750"/>
                    <a:pt x="569" y="493"/>
                  </a:cubicBezTo>
                  <a:cubicBezTo>
                    <a:pt x="572" y="237"/>
                    <a:pt x="553" y="6"/>
                    <a:pt x="358" y="0"/>
                  </a:cubicBezTo>
                  <a:cubicBezTo>
                    <a:pt x="356" y="0"/>
                    <a:pt x="353" y="0"/>
                    <a:pt x="350" y="0"/>
                  </a:cubicBezTo>
                  <a:close/>
                </a:path>
              </a:pathLst>
            </a:custGeom>
            <a:solidFill>
              <a:srgbClr val="FFC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68"/>
            <p:cNvSpPr/>
            <p:nvPr/>
          </p:nvSpPr>
          <p:spPr>
            <a:xfrm>
              <a:off x="5697878" y="607427"/>
              <a:ext cx="695679" cy="735875"/>
            </a:xfrm>
            <a:custGeom>
              <a:avLst/>
              <a:gdLst/>
              <a:ahLst/>
              <a:cxnLst/>
              <a:rect l="l" t="t" r="r" b="b"/>
              <a:pathLst>
                <a:path w="5694" h="6023" extrusionOk="0">
                  <a:moveTo>
                    <a:pt x="3732" y="1"/>
                  </a:moveTo>
                  <a:cubicBezTo>
                    <a:pt x="2549" y="1"/>
                    <a:pt x="1180" y="1122"/>
                    <a:pt x="622" y="2602"/>
                  </a:cubicBezTo>
                  <a:cubicBezTo>
                    <a:pt x="1" y="4248"/>
                    <a:pt x="619" y="5717"/>
                    <a:pt x="1902" y="5975"/>
                  </a:cubicBezTo>
                  <a:cubicBezTo>
                    <a:pt x="2060" y="6006"/>
                    <a:pt x="2235" y="6022"/>
                    <a:pt x="2421" y="6022"/>
                  </a:cubicBezTo>
                  <a:cubicBezTo>
                    <a:pt x="3751" y="6022"/>
                    <a:pt x="5629" y="5220"/>
                    <a:pt x="5661" y="3757"/>
                  </a:cubicBezTo>
                  <a:cubicBezTo>
                    <a:pt x="5694" y="2241"/>
                    <a:pt x="5307" y="268"/>
                    <a:pt x="4058" y="31"/>
                  </a:cubicBezTo>
                  <a:cubicBezTo>
                    <a:pt x="3951" y="11"/>
                    <a:pt x="3842" y="1"/>
                    <a:pt x="3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68"/>
            <p:cNvSpPr/>
            <p:nvPr/>
          </p:nvSpPr>
          <p:spPr>
            <a:xfrm>
              <a:off x="5860984" y="629908"/>
              <a:ext cx="229449" cy="283574"/>
            </a:xfrm>
            <a:custGeom>
              <a:avLst/>
              <a:gdLst/>
              <a:ahLst/>
              <a:cxnLst/>
              <a:rect l="l" t="t" r="r" b="b"/>
              <a:pathLst>
                <a:path w="1878" h="2321" extrusionOk="0">
                  <a:moveTo>
                    <a:pt x="1326" y="1"/>
                  </a:moveTo>
                  <a:cubicBezTo>
                    <a:pt x="940" y="1"/>
                    <a:pt x="373" y="454"/>
                    <a:pt x="245" y="849"/>
                  </a:cubicBezTo>
                  <a:cubicBezTo>
                    <a:pt x="1" y="1282"/>
                    <a:pt x="259" y="2320"/>
                    <a:pt x="722" y="2320"/>
                  </a:cubicBezTo>
                  <a:cubicBezTo>
                    <a:pt x="933" y="2320"/>
                    <a:pt x="1186" y="2105"/>
                    <a:pt x="1454" y="1517"/>
                  </a:cubicBezTo>
                  <a:cubicBezTo>
                    <a:pt x="1877" y="377"/>
                    <a:pt x="1678" y="1"/>
                    <a:pt x="1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68"/>
            <p:cNvSpPr/>
            <p:nvPr/>
          </p:nvSpPr>
          <p:spPr>
            <a:xfrm>
              <a:off x="5783646" y="601441"/>
              <a:ext cx="141237" cy="229083"/>
            </a:xfrm>
            <a:custGeom>
              <a:avLst/>
              <a:gdLst/>
              <a:ahLst/>
              <a:cxnLst/>
              <a:rect l="l" t="t" r="r" b="b"/>
              <a:pathLst>
                <a:path w="1156" h="1875" extrusionOk="0">
                  <a:moveTo>
                    <a:pt x="946" y="0"/>
                  </a:moveTo>
                  <a:cubicBezTo>
                    <a:pt x="736" y="0"/>
                    <a:pt x="334" y="482"/>
                    <a:pt x="196" y="827"/>
                  </a:cubicBezTo>
                  <a:cubicBezTo>
                    <a:pt x="1" y="1178"/>
                    <a:pt x="28" y="1875"/>
                    <a:pt x="284" y="1875"/>
                  </a:cubicBezTo>
                  <a:cubicBezTo>
                    <a:pt x="418" y="1875"/>
                    <a:pt x="615" y="1684"/>
                    <a:pt x="876" y="1151"/>
                  </a:cubicBezTo>
                  <a:cubicBezTo>
                    <a:pt x="1155" y="288"/>
                    <a:pt x="1108" y="0"/>
                    <a:pt x="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68"/>
            <p:cNvSpPr/>
            <p:nvPr/>
          </p:nvSpPr>
          <p:spPr>
            <a:xfrm>
              <a:off x="5788778" y="651411"/>
              <a:ext cx="1063555" cy="876135"/>
            </a:xfrm>
            <a:custGeom>
              <a:avLst/>
              <a:gdLst/>
              <a:ahLst/>
              <a:cxnLst/>
              <a:rect l="l" t="t" r="r" b="b"/>
              <a:pathLst>
                <a:path w="8705" h="7171" extrusionOk="0">
                  <a:moveTo>
                    <a:pt x="5473" y="1"/>
                  </a:moveTo>
                  <a:cubicBezTo>
                    <a:pt x="4177" y="1"/>
                    <a:pt x="2682" y="725"/>
                    <a:pt x="1626" y="1479"/>
                  </a:cubicBezTo>
                  <a:cubicBezTo>
                    <a:pt x="1" y="2641"/>
                    <a:pt x="1422" y="5493"/>
                    <a:pt x="2888" y="6565"/>
                  </a:cubicBezTo>
                  <a:cubicBezTo>
                    <a:pt x="3442" y="6970"/>
                    <a:pt x="4085" y="7170"/>
                    <a:pt x="4731" y="7170"/>
                  </a:cubicBezTo>
                  <a:cubicBezTo>
                    <a:pt x="5819" y="7170"/>
                    <a:pt x="6917" y="6604"/>
                    <a:pt x="7614" y="5500"/>
                  </a:cubicBezTo>
                  <a:cubicBezTo>
                    <a:pt x="8705" y="3775"/>
                    <a:pt x="8380" y="1419"/>
                    <a:pt x="6915" y="410"/>
                  </a:cubicBezTo>
                  <a:cubicBezTo>
                    <a:pt x="6497" y="121"/>
                    <a:pt x="6001" y="1"/>
                    <a:pt x="5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68"/>
            <p:cNvSpPr/>
            <p:nvPr/>
          </p:nvSpPr>
          <p:spPr>
            <a:xfrm>
              <a:off x="5788778" y="696739"/>
              <a:ext cx="1049505" cy="802584"/>
            </a:xfrm>
            <a:custGeom>
              <a:avLst/>
              <a:gdLst/>
              <a:ahLst/>
              <a:cxnLst/>
              <a:rect l="l" t="t" r="r" b="b"/>
              <a:pathLst>
                <a:path w="8590" h="6569" extrusionOk="0">
                  <a:moveTo>
                    <a:pt x="4404" y="0"/>
                  </a:moveTo>
                  <a:cubicBezTo>
                    <a:pt x="3575" y="0"/>
                    <a:pt x="2639" y="316"/>
                    <a:pt x="1626" y="1108"/>
                  </a:cubicBezTo>
                  <a:cubicBezTo>
                    <a:pt x="1" y="2270"/>
                    <a:pt x="1422" y="5122"/>
                    <a:pt x="2888" y="6194"/>
                  </a:cubicBezTo>
                  <a:cubicBezTo>
                    <a:pt x="3246" y="6456"/>
                    <a:pt x="3676" y="6568"/>
                    <a:pt x="4134" y="6568"/>
                  </a:cubicBezTo>
                  <a:cubicBezTo>
                    <a:pt x="5575" y="6568"/>
                    <a:pt x="7295" y="5460"/>
                    <a:pt x="7952" y="4458"/>
                  </a:cubicBezTo>
                  <a:cubicBezTo>
                    <a:pt x="8590" y="3228"/>
                    <a:pt x="7051" y="0"/>
                    <a:pt x="4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68"/>
            <p:cNvSpPr/>
            <p:nvPr/>
          </p:nvSpPr>
          <p:spPr>
            <a:xfrm>
              <a:off x="6656723" y="895643"/>
              <a:ext cx="87235" cy="56813"/>
            </a:xfrm>
            <a:custGeom>
              <a:avLst/>
              <a:gdLst/>
              <a:ahLst/>
              <a:cxnLst/>
              <a:rect l="l" t="t" r="r" b="b"/>
              <a:pathLst>
                <a:path w="714" h="465" extrusionOk="0">
                  <a:moveTo>
                    <a:pt x="37" y="1"/>
                  </a:moveTo>
                  <a:cubicBezTo>
                    <a:pt x="5" y="25"/>
                    <a:pt x="0" y="75"/>
                    <a:pt x="46" y="183"/>
                  </a:cubicBezTo>
                  <a:cubicBezTo>
                    <a:pt x="133" y="385"/>
                    <a:pt x="308" y="464"/>
                    <a:pt x="448" y="464"/>
                  </a:cubicBezTo>
                  <a:cubicBezTo>
                    <a:pt x="490" y="464"/>
                    <a:pt x="529" y="457"/>
                    <a:pt x="561" y="443"/>
                  </a:cubicBezTo>
                  <a:cubicBezTo>
                    <a:pt x="676" y="393"/>
                    <a:pt x="713" y="257"/>
                    <a:pt x="663" y="117"/>
                  </a:cubicBezTo>
                  <a:lnTo>
                    <a:pt x="663" y="117"/>
                  </a:lnTo>
                  <a:cubicBezTo>
                    <a:pt x="647" y="177"/>
                    <a:pt x="609" y="224"/>
                    <a:pt x="548" y="250"/>
                  </a:cubicBezTo>
                  <a:cubicBezTo>
                    <a:pt x="516" y="264"/>
                    <a:pt x="477" y="272"/>
                    <a:pt x="434" y="272"/>
                  </a:cubicBezTo>
                  <a:cubicBezTo>
                    <a:pt x="297" y="272"/>
                    <a:pt x="126" y="194"/>
                    <a:pt x="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68"/>
            <p:cNvSpPr/>
            <p:nvPr/>
          </p:nvSpPr>
          <p:spPr>
            <a:xfrm>
              <a:off x="6001121" y="691852"/>
              <a:ext cx="260482" cy="226884"/>
            </a:xfrm>
            <a:custGeom>
              <a:avLst/>
              <a:gdLst/>
              <a:ahLst/>
              <a:cxnLst/>
              <a:rect l="l" t="t" r="r" b="b"/>
              <a:pathLst>
                <a:path w="2132" h="1857" extrusionOk="0">
                  <a:moveTo>
                    <a:pt x="1523" y="1"/>
                  </a:moveTo>
                  <a:cubicBezTo>
                    <a:pt x="1119" y="1"/>
                    <a:pt x="532" y="487"/>
                    <a:pt x="344" y="939"/>
                  </a:cubicBezTo>
                  <a:cubicBezTo>
                    <a:pt x="1" y="1580"/>
                    <a:pt x="1638" y="1856"/>
                    <a:pt x="1638" y="1856"/>
                  </a:cubicBezTo>
                  <a:cubicBezTo>
                    <a:pt x="2132" y="460"/>
                    <a:pt x="191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68"/>
            <p:cNvSpPr/>
            <p:nvPr/>
          </p:nvSpPr>
          <p:spPr>
            <a:xfrm>
              <a:off x="6366552" y="946469"/>
              <a:ext cx="217232" cy="191452"/>
            </a:xfrm>
            <a:custGeom>
              <a:avLst/>
              <a:gdLst/>
              <a:ahLst/>
              <a:cxnLst/>
              <a:rect l="l" t="t" r="r" b="b"/>
              <a:pathLst>
                <a:path w="1778" h="1567" extrusionOk="0">
                  <a:moveTo>
                    <a:pt x="1280" y="1"/>
                  </a:moveTo>
                  <a:cubicBezTo>
                    <a:pt x="819" y="1"/>
                    <a:pt x="0" y="588"/>
                    <a:pt x="0" y="588"/>
                  </a:cubicBezTo>
                  <a:lnTo>
                    <a:pt x="1181" y="1566"/>
                  </a:lnTo>
                  <a:cubicBezTo>
                    <a:pt x="1778" y="346"/>
                    <a:pt x="1634" y="1"/>
                    <a:pt x="12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68"/>
            <p:cNvSpPr/>
            <p:nvPr/>
          </p:nvSpPr>
          <p:spPr>
            <a:xfrm>
              <a:off x="6664542" y="1220512"/>
              <a:ext cx="146246" cy="124743"/>
            </a:xfrm>
            <a:custGeom>
              <a:avLst/>
              <a:gdLst/>
              <a:ahLst/>
              <a:cxnLst/>
              <a:rect l="l" t="t" r="r" b="b"/>
              <a:pathLst>
                <a:path w="1197" h="1021" extrusionOk="0">
                  <a:moveTo>
                    <a:pt x="963" y="0"/>
                  </a:moveTo>
                  <a:cubicBezTo>
                    <a:pt x="732" y="0"/>
                    <a:pt x="278" y="290"/>
                    <a:pt x="155" y="470"/>
                  </a:cubicBezTo>
                  <a:cubicBezTo>
                    <a:pt x="1" y="699"/>
                    <a:pt x="618" y="1021"/>
                    <a:pt x="618" y="1021"/>
                  </a:cubicBezTo>
                  <a:cubicBezTo>
                    <a:pt x="1197" y="240"/>
                    <a:pt x="1172" y="0"/>
                    <a:pt x="9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68"/>
            <p:cNvSpPr/>
            <p:nvPr/>
          </p:nvSpPr>
          <p:spPr>
            <a:xfrm>
              <a:off x="6457819" y="1036758"/>
              <a:ext cx="312652" cy="243866"/>
            </a:xfrm>
            <a:custGeom>
              <a:avLst/>
              <a:gdLst/>
              <a:ahLst/>
              <a:cxnLst/>
              <a:rect l="l" t="t" r="r" b="b"/>
              <a:pathLst>
                <a:path w="2559" h="1996" extrusionOk="0">
                  <a:moveTo>
                    <a:pt x="1799" y="1"/>
                  </a:moveTo>
                  <a:cubicBezTo>
                    <a:pt x="1349" y="1"/>
                    <a:pt x="710" y="403"/>
                    <a:pt x="441" y="803"/>
                  </a:cubicBezTo>
                  <a:cubicBezTo>
                    <a:pt x="1" y="1373"/>
                    <a:pt x="1853" y="1994"/>
                    <a:pt x="1853" y="1995"/>
                  </a:cubicBezTo>
                  <a:cubicBezTo>
                    <a:pt x="2558" y="487"/>
                    <a:pt x="2293" y="1"/>
                    <a:pt x="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68"/>
            <p:cNvSpPr/>
            <p:nvPr/>
          </p:nvSpPr>
          <p:spPr>
            <a:xfrm>
              <a:off x="5295916" y="690019"/>
              <a:ext cx="1459777" cy="1610910"/>
            </a:xfrm>
            <a:custGeom>
              <a:avLst/>
              <a:gdLst/>
              <a:ahLst/>
              <a:cxnLst/>
              <a:rect l="l" t="t" r="r" b="b"/>
              <a:pathLst>
                <a:path w="11948" h="13185" extrusionOk="0">
                  <a:moveTo>
                    <a:pt x="4149" y="0"/>
                  </a:moveTo>
                  <a:lnTo>
                    <a:pt x="1" y="9018"/>
                  </a:lnTo>
                  <a:lnTo>
                    <a:pt x="5416" y="13185"/>
                  </a:lnTo>
                  <a:lnTo>
                    <a:pt x="11947" y="5394"/>
                  </a:lnTo>
                  <a:cubicBezTo>
                    <a:pt x="9982" y="3309"/>
                    <a:pt x="7406" y="1647"/>
                    <a:pt x="4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68"/>
            <p:cNvSpPr/>
            <p:nvPr/>
          </p:nvSpPr>
          <p:spPr>
            <a:xfrm>
              <a:off x="5320107" y="718731"/>
              <a:ext cx="713394" cy="1179746"/>
            </a:xfrm>
            <a:custGeom>
              <a:avLst/>
              <a:gdLst/>
              <a:ahLst/>
              <a:cxnLst/>
              <a:rect l="l" t="t" r="r" b="b"/>
              <a:pathLst>
                <a:path w="5839" h="9656" extrusionOk="0">
                  <a:moveTo>
                    <a:pt x="4657" y="0"/>
                  </a:moveTo>
                  <a:lnTo>
                    <a:pt x="0" y="8950"/>
                  </a:lnTo>
                  <a:lnTo>
                    <a:pt x="958" y="9656"/>
                  </a:lnTo>
                  <a:lnTo>
                    <a:pt x="5838" y="685"/>
                  </a:lnTo>
                  <a:lnTo>
                    <a:pt x="4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68"/>
            <p:cNvSpPr/>
            <p:nvPr/>
          </p:nvSpPr>
          <p:spPr>
            <a:xfrm>
              <a:off x="5761410" y="1128879"/>
              <a:ext cx="938812" cy="1112060"/>
            </a:xfrm>
            <a:custGeom>
              <a:avLst/>
              <a:gdLst/>
              <a:ahLst/>
              <a:cxnLst/>
              <a:rect l="l" t="t" r="r" b="b"/>
              <a:pathLst>
                <a:path w="7684" h="9102" extrusionOk="0">
                  <a:moveTo>
                    <a:pt x="6306" y="0"/>
                  </a:moveTo>
                  <a:lnTo>
                    <a:pt x="0" y="8375"/>
                  </a:lnTo>
                  <a:lnTo>
                    <a:pt x="991" y="9102"/>
                  </a:lnTo>
                  <a:lnTo>
                    <a:pt x="7683" y="1243"/>
                  </a:lnTo>
                  <a:lnTo>
                    <a:pt x="63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8"/>
            <p:cNvSpPr/>
            <p:nvPr/>
          </p:nvSpPr>
          <p:spPr>
            <a:xfrm>
              <a:off x="5532572" y="896743"/>
              <a:ext cx="845957" cy="1166551"/>
            </a:xfrm>
            <a:custGeom>
              <a:avLst/>
              <a:gdLst/>
              <a:ahLst/>
              <a:cxnLst/>
              <a:rect l="l" t="t" r="r" b="b"/>
              <a:pathLst>
                <a:path w="6924" h="9548" extrusionOk="0">
                  <a:moveTo>
                    <a:pt x="5468" y="1"/>
                  </a:moveTo>
                  <a:lnTo>
                    <a:pt x="1" y="8832"/>
                  </a:lnTo>
                  <a:lnTo>
                    <a:pt x="974" y="9547"/>
                  </a:lnTo>
                  <a:lnTo>
                    <a:pt x="6924" y="1054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68"/>
            <p:cNvSpPr/>
            <p:nvPr/>
          </p:nvSpPr>
          <p:spPr>
            <a:xfrm>
              <a:off x="5286875" y="1744652"/>
              <a:ext cx="702398" cy="563483"/>
            </a:xfrm>
            <a:custGeom>
              <a:avLst/>
              <a:gdLst/>
              <a:ahLst/>
              <a:cxnLst/>
              <a:rect l="l" t="t" r="r" b="b"/>
              <a:pathLst>
                <a:path w="5749" h="4612" extrusionOk="0">
                  <a:moveTo>
                    <a:pt x="264" y="1"/>
                  </a:moveTo>
                  <a:lnTo>
                    <a:pt x="0" y="386"/>
                  </a:lnTo>
                  <a:lnTo>
                    <a:pt x="5490" y="4612"/>
                  </a:lnTo>
                  <a:lnTo>
                    <a:pt x="5748" y="4208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68"/>
            <p:cNvSpPr/>
            <p:nvPr/>
          </p:nvSpPr>
          <p:spPr>
            <a:xfrm>
              <a:off x="6145168" y="801567"/>
              <a:ext cx="309720" cy="236658"/>
            </a:xfrm>
            <a:custGeom>
              <a:avLst/>
              <a:gdLst/>
              <a:ahLst/>
              <a:cxnLst/>
              <a:rect l="l" t="t" r="r" b="b"/>
              <a:pathLst>
                <a:path w="2535" h="1937" extrusionOk="0">
                  <a:moveTo>
                    <a:pt x="1804" y="1"/>
                  </a:moveTo>
                  <a:cubicBezTo>
                    <a:pt x="1359" y="1"/>
                    <a:pt x="714" y="402"/>
                    <a:pt x="441" y="795"/>
                  </a:cubicBezTo>
                  <a:cubicBezTo>
                    <a:pt x="1" y="1354"/>
                    <a:pt x="1818" y="1936"/>
                    <a:pt x="1822" y="1936"/>
                  </a:cubicBezTo>
                  <a:cubicBezTo>
                    <a:pt x="1822" y="1936"/>
                    <a:pt x="1822" y="1936"/>
                    <a:pt x="1822" y="1936"/>
                  </a:cubicBezTo>
                  <a:cubicBezTo>
                    <a:pt x="2535" y="472"/>
                    <a:pt x="2287" y="1"/>
                    <a:pt x="1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68"/>
            <p:cNvSpPr/>
            <p:nvPr/>
          </p:nvSpPr>
          <p:spPr>
            <a:xfrm>
              <a:off x="5988537" y="689286"/>
              <a:ext cx="260360" cy="226761"/>
            </a:xfrm>
            <a:custGeom>
              <a:avLst/>
              <a:gdLst/>
              <a:ahLst/>
              <a:cxnLst/>
              <a:rect l="l" t="t" r="r" b="b"/>
              <a:pathLst>
                <a:path w="2131" h="1856" extrusionOk="0">
                  <a:moveTo>
                    <a:pt x="1522" y="1"/>
                  </a:moveTo>
                  <a:cubicBezTo>
                    <a:pt x="1119" y="1"/>
                    <a:pt x="531" y="487"/>
                    <a:pt x="344" y="938"/>
                  </a:cubicBezTo>
                  <a:cubicBezTo>
                    <a:pt x="1" y="1580"/>
                    <a:pt x="1637" y="1856"/>
                    <a:pt x="1637" y="1856"/>
                  </a:cubicBezTo>
                  <a:cubicBezTo>
                    <a:pt x="2131" y="460"/>
                    <a:pt x="1913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68"/>
            <p:cNvSpPr/>
            <p:nvPr/>
          </p:nvSpPr>
          <p:spPr>
            <a:xfrm>
              <a:off x="5849500" y="630152"/>
              <a:ext cx="229449" cy="283452"/>
            </a:xfrm>
            <a:custGeom>
              <a:avLst/>
              <a:gdLst/>
              <a:ahLst/>
              <a:cxnLst/>
              <a:rect l="l" t="t" r="r" b="b"/>
              <a:pathLst>
                <a:path w="1878" h="2320" extrusionOk="0">
                  <a:moveTo>
                    <a:pt x="1326" y="0"/>
                  </a:moveTo>
                  <a:cubicBezTo>
                    <a:pt x="940" y="0"/>
                    <a:pt x="372" y="453"/>
                    <a:pt x="244" y="848"/>
                  </a:cubicBezTo>
                  <a:cubicBezTo>
                    <a:pt x="0" y="1281"/>
                    <a:pt x="258" y="2320"/>
                    <a:pt x="721" y="2320"/>
                  </a:cubicBezTo>
                  <a:cubicBezTo>
                    <a:pt x="932" y="2320"/>
                    <a:pt x="1185" y="2104"/>
                    <a:pt x="1454" y="1517"/>
                  </a:cubicBezTo>
                  <a:cubicBezTo>
                    <a:pt x="1878" y="377"/>
                    <a:pt x="1678" y="0"/>
                    <a:pt x="13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68"/>
            <p:cNvSpPr/>
            <p:nvPr/>
          </p:nvSpPr>
          <p:spPr>
            <a:xfrm>
              <a:off x="5771062" y="603029"/>
              <a:ext cx="140993" cy="229205"/>
            </a:xfrm>
            <a:custGeom>
              <a:avLst/>
              <a:gdLst/>
              <a:ahLst/>
              <a:cxnLst/>
              <a:rect l="l" t="t" r="r" b="b"/>
              <a:pathLst>
                <a:path w="1154" h="1876" extrusionOk="0">
                  <a:moveTo>
                    <a:pt x="944" y="0"/>
                  </a:moveTo>
                  <a:cubicBezTo>
                    <a:pt x="735" y="0"/>
                    <a:pt x="333" y="482"/>
                    <a:pt x="195" y="827"/>
                  </a:cubicBezTo>
                  <a:cubicBezTo>
                    <a:pt x="0" y="1178"/>
                    <a:pt x="26" y="1876"/>
                    <a:pt x="282" y="1876"/>
                  </a:cubicBezTo>
                  <a:cubicBezTo>
                    <a:pt x="416" y="1876"/>
                    <a:pt x="613" y="1684"/>
                    <a:pt x="875" y="1151"/>
                  </a:cubicBezTo>
                  <a:cubicBezTo>
                    <a:pt x="1154" y="288"/>
                    <a:pt x="1107" y="0"/>
                    <a:pt x="9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68"/>
            <p:cNvSpPr/>
            <p:nvPr/>
          </p:nvSpPr>
          <p:spPr>
            <a:xfrm>
              <a:off x="5295916" y="601563"/>
              <a:ext cx="1144437" cy="1460632"/>
            </a:xfrm>
            <a:custGeom>
              <a:avLst/>
              <a:gdLst/>
              <a:ahLst/>
              <a:cxnLst/>
              <a:rect l="l" t="t" r="r" b="b"/>
              <a:pathLst>
                <a:path w="9367" h="11955" extrusionOk="0">
                  <a:moveTo>
                    <a:pt x="4838" y="1"/>
                  </a:moveTo>
                  <a:cubicBezTo>
                    <a:pt x="4623" y="1"/>
                    <a:pt x="4224" y="494"/>
                    <a:pt x="4085" y="840"/>
                  </a:cubicBezTo>
                  <a:cubicBezTo>
                    <a:pt x="4054" y="899"/>
                    <a:pt x="4026" y="968"/>
                    <a:pt x="4006" y="1042"/>
                  </a:cubicBezTo>
                  <a:lnTo>
                    <a:pt x="1" y="9742"/>
                  </a:lnTo>
                  <a:lnTo>
                    <a:pt x="2792" y="11955"/>
                  </a:lnTo>
                  <a:lnTo>
                    <a:pt x="8729" y="3434"/>
                  </a:lnTo>
                  <a:cubicBezTo>
                    <a:pt x="9366" y="2074"/>
                    <a:pt x="9151" y="1631"/>
                    <a:pt x="8713" y="1631"/>
                  </a:cubicBezTo>
                  <a:cubicBezTo>
                    <a:pt x="8299" y="1631"/>
                    <a:pt x="7686" y="2026"/>
                    <a:pt x="7405" y="2417"/>
                  </a:cubicBezTo>
                  <a:lnTo>
                    <a:pt x="7399" y="2425"/>
                  </a:lnTo>
                  <a:cubicBezTo>
                    <a:pt x="7398" y="2429"/>
                    <a:pt x="7396" y="2431"/>
                    <a:pt x="7395" y="2435"/>
                  </a:cubicBezTo>
                  <a:cubicBezTo>
                    <a:pt x="7378" y="2457"/>
                    <a:pt x="7366" y="2478"/>
                    <a:pt x="7355" y="2497"/>
                  </a:cubicBezTo>
                  <a:lnTo>
                    <a:pt x="7339" y="2487"/>
                  </a:lnTo>
                  <a:cubicBezTo>
                    <a:pt x="7794" y="1158"/>
                    <a:pt x="7577" y="718"/>
                    <a:pt x="7194" y="718"/>
                  </a:cubicBezTo>
                  <a:cubicBezTo>
                    <a:pt x="6804" y="718"/>
                    <a:pt x="6243" y="1171"/>
                    <a:pt x="6036" y="1608"/>
                  </a:cubicBezTo>
                  <a:cubicBezTo>
                    <a:pt x="6392" y="578"/>
                    <a:pt x="6195" y="233"/>
                    <a:pt x="5859" y="233"/>
                  </a:cubicBezTo>
                  <a:cubicBezTo>
                    <a:pt x="5546" y="233"/>
                    <a:pt x="5112" y="532"/>
                    <a:pt x="4891" y="856"/>
                  </a:cubicBezTo>
                  <a:cubicBezTo>
                    <a:pt x="5044" y="222"/>
                    <a:pt x="4982" y="1"/>
                    <a:pt x="483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68"/>
            <p:cNvSpPr/>
            <p:nvPr/>
          </p:nvSpPr>
          <p:spPr>
            <a:xfrm>
              <a:off x="5296160" y="1238716"/>
              <a:ext cx="341364" cy="774972"/>
            </a:xfrm>
            <a:custGeom>
              <a:avLst/>
              <a:gdLst/>
              <a:ahLst/>
              <a:cxnLst/>
              <a:rect l="l" t="t" r="r" b="b"/>
              <a:pathLst>
                <a:path w="2794" h="6343" extrusionOk="0">
                  <a:moveTo>
                    <a:pt x="1976" y="0"/>
                  </a:moveTo>
                  <a:lnTo>
                    <a:pt x="0" y="4527"/>
                  </a:lnTo>
                  <a:cubicBezTo>
                    <a:pt x="0" y="4527"/>
                    <a:pt x="2297" y="6342"/>
                    <a:pt x="2415" y="6342"/>
                  </a:cubicBezTo>
                  <a:cubicBezTo>
                    <a:pt x="2418" y="6342"/>
                    <a:pt x="2419" y="6341"/>
                    <a:pt x="2420" y="6339"/>
                  </a:cubicBezTo>
                  <a:cubicBezTo>
                    <a:pt x="2422" y="6242"/>
                    <a:pt x="2793" y="175"/>
                    <a:pt x="2793" y="175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68"/>
            <p:cNvSpPr/>
            <p:nvPr/>
          </p:nvSpPr>
          <p:spPr>
            <a:xfrm>
              <a:off x="5285775" y="1777884"/>
              <a:ext cx="683827" cy="528296"/>
            </a:xfrm>
            <a:custGeom>
              <a:avLst/>
              <a:gdLst/>
              <a:ahLst/>
              <a:cxnLst/>
              <a:rect l="l" t="t" r="r" b="b"/>
              <a:pathLst>
                <a:path w="5597" h="4324" extrusionOk="0">
                  <a:moveTo>
                    <a:pt x="87" y="1"/>
                  </a:moveTo>
                  <a:lnTo>
                    <a:pt x="1" y="129"/>
                  </a:lnTo>
                  <a:lnTo>
                    <a:pt x="5511" y="4324"/>
                  </a:lnTo>
                  <a:lnTo>
                    <a:pt x="5597" y="4188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68"/>
            <p:cNvSpPr/>
            <p:nvPr/>
          </p:nvSpPr>
          <p:spPr>
            <a:xfrm>
              <a:off x="6707915" y="817083"/>
              <a:ext cx="110815" cy="99086"/>
            </a:xfrm>
            <a:custGeom>
              <a:avLst/>
              <a:gdLst/>
              <a:ahLst/>
              <a:cxnLst/>
              <a:rect l="l" t="t" r="r" b="b"/>
              <a:pathLst>
                <a:path w="907" h="811" extrusionOk="0">
                  <a:moveTo>
                    <a:pt x="356" y="1"/>
                  </a:moveTo>
                  <a:cubicBezTo>
                    <a:pt x="270" y="1"/>
                    <a:pt x="190" y="31"/>
                    <a:pt x="132" y="94"/>
                  </a:cubicBezTo>
                  <a:cubicBezTo>
                    <a:pt x="1" y="237"/>
                    <a:pt x="38" y="492"/>
                    <a:pt x="217" y="665"/>
                  </a:cubicBezTo>
                  <a:cubicBezTo>
                    <a:pt x="316" y="761"/>
                    <a:pt x="439" y="810"/>
                    <a:pt x="550" y="810"/>
                  </a:cubicBezTo>
                  <a:cubicBezTo>
                    <a:pt x="638" y="810"/>
                    <a:pt x="719" y="780"/>
                    <a:pt x="777" y="717"/>
                  </a:cubicBezTo>
                  <a:cubicBezTo>
                    <a:pt x="907" y="574"/>
                    <a:pt x="867" y="319"/>
                    <a:pt x="688" y="147"/>
                  </a:cubicBezTo>
                  <a:cubicBezTo>
                    <a:pt x="589" y="51"/>
                    <a:pt x="467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68"/>
            <p:cNvSpPr/>
            <p:nvPr/>
          </p:nvSpPr>
          <p:spPr>
            <a:xfrm>
              <a:off x="6668574" y="758683"/>
              <a:ext cx="110326" cy="98597"/>
            </a:xfrm>
            <a:custGeom>
              <a:avLst/>
              <a:gdLst/>
              <a:ahLst/>
              <a:cxnLst/>
              <a:rect l="l" t="t" r="r" b="b"/>
              <a:pathLst>
                <a:path w="903" h="807" extrusionOk="0">
                  <a:moveTo>
                    <a:pt x="356" y="1"/>
                  </a:moveTo>
                  <a:cubicBezTo>
                    <a:pt x="269" y="1"/>
                    <a:pt x="190" y="31"/>
                    <a:pt x="132" y="93"/>
                  </a:cubicBezTo>
                  <a:cubicBezTo>
                    <a:pt x="1" y="234"/>
                    <a:pt x="39" y="489"/>
                    <a:pt x="215" y="661"/>
                  </a:cubicBezTo>
                  <a:cubicBezTo>
                    <a:pt x="314" y="757"/>
                    <a:pt x="437" y="807"/>
                    <a:pt x="547" y="807"/>
                  </a:cubicBezTo>
                  <a:cubicBezTo>
                    <a:pt x="635" y="807"/>
                    <a:pt x="715" y="776"/>
                    <a:pt x="772" y="713"/>
                  </a:cubicBezTo>
                  <a:cubicBezTo>
                    <a:pt x="902" y="569"/>
                    <a:pt x="864" y="315"/>
                    <a:pt x="686" y="144"/>
                  </a:cubicBezTo>
                  <a:cubicBezTo>
                    <a:pt x="587" y="50"/>
                    <a:pt x="466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68"/>
            <p:cNvSpPr/>
            <p:nvPr/>
          </p:nvSpPr>
          <p:spPr>
            <a:xfrm>
              <a:off x="6619947" y="650800"/>
              <a:ext cx="120100" cy="104584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376" y="1"/>
                  </a:moveTo>
                  <a:cubicBezTo>
                    <a:pt x="338" y="1"/>
                    <a:pt x="294" y="15"/>
                    <a:pt x="241" y="49"/>
                  </a:cubicBezTo>
                  <a:cubicBezTo>
                    <a:pt x="1" y="207"/>
                    <a:pt x="124" y="542"/>
                    <a:pt x="298" y="709"/>
                  </a:cubicBezTo>
                  <a:cubicBezTo>
                    <a:pt x="398" y="806"/>
                    <a:pt x="520" y="855"/>
                    <a:pt x="631" y="855"/>
                  </a:cubicBezTo>
                  <a:cubicBezTo>
                    <a:pt x="717" y="855"/>
                    <a:pt x="797" y="825"/>
                    <a:pt x="854" y="764"/>
                  </a:cubicBezTo>
                  <a:cubicBezTo>
                    <a:pt x="983" y="622"/>
                    <a:pt x="897" y="535"/>
                    <a:pt x="719" y="364"/>
                  </a:cubicBezTo>
                  <a:cubicBezTo>
                    <a:pt x="580" y="230"/>
                    <a:pt x="526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8"/>
            <p:cNvSpPr/>
            <p:nvPr/>
          </p:nvSpPr>
          <p:spPr>
            <a:xfrm>
              <a:off x="6467837" y="821360"/>
              <a:ext cx="95421" cy="106172"/>
            </a:xfrm>
            <a:custGeom>
              <a:avLst/>
              <a:gdLst/>
              <a:ahLst/>
              <a:cxnLst/>
              <a:rect l="l" t="t" r="r" b="b"/>
              <a:pathLst>
                <a:path w="781" h="869" extrusionOk="0">
                  <a:moveTo>
                    <a:pt x="381" y="0"/>
                  </a:moveTo>
                  <a:cubicBezTo>
                    <a:pt x="343" y="0"/>
                    <a:pt x="299" y="16"/>
                    <a:pt x="245" y="51"/>
                  </a:cubicBezTo>
                  <a:cubicBezTo>
                    <a:pt x="0" y="210"/>
                    <a:pt x="123" y="550"/>
                    <a:pt x="298" y="722"/>
                  </a:cubicBezTo>
                  <a:cubicBezTo>
                    <a:pt x="397" y="818"/>
                    <a:pt x="518" y="869"/>
                    <a:pt x="629" y="869"/>
                  </a:cubicBezTo>
                  <a:cubicBezTo>
                    <a:pt x="683" y="869"/>
                    <a:pt x="735" y="857"/>
                    <a:pt x="780" y="832"/>
                  </a:cubicBezTo>
                  <a:cubicBezTo>
                    <a:pt x="694" y="817"/>
                    <a:pt x="604" y="771"/>
                    <a:pt x="527" y="695"/>
                  </a:cubicBezTo>
                  <a:cubicBezTo>
                    <a:pt x="354" y="524"/>
                    <a:pt x="232" y="192"/>
                    <a:pt x="465" y="29"/>
                  </a:cubicBezTo>
                  <a:cubicBezTo>
                    <a:pt x="441" y="11"/>
                    <a:pt x="413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68"/>
            <p:cNvSpPr/>
            <p:nvPr/>
          </p:nvSpPr>
          <p:spPr>
            <a:xfrm>
              <a:off x="6654646" y="666683"/>
              <a:ext cx="63044" cy="57912"/>
            </a:xfrm>
            <a:custGeom>
              <a:avLst/>
              <a:gdLst/>
              <a:ahLst/>
              <a:cxnLst/>
              <a:rect l="l" t="t" r="r" b="b"/>
              <a:pathLst>
                <a:path w="516" h="474" extrusionOk="0">
                  <a:moveTo>
                    <a:pt x="171" y="1"/>
                  </a:moveTo>
                  <a:cubicBezTo>
                    <a:pt x="150" y="1"/>
                    <a:pt x="125" y="9"/>
                    <a:pt x="96" y="30"/>
                  </a:cubicBezTo>
                  <a:cubicBezTo>
                    <a:pt x="0" y="94"/>
                    <a:pt x="106" y="285"/>
                    <a:pt x="203" y="378"/>
                  </a:cubicBezTo>
                  <a:cubicBezTo>
                    <a:pt x="267" y="439"/>
                    <a:pt x="340" y="473"/>
                    <a:pt x="397" y="473"/>
                  </a:cubicBezTo>
                  <a:cubicBezTo>
                    <a:pt x="425" y="473"/>
                    <a:pt x="449" y="465"/>
                    <a:pt x="465" y="448"/>
                  </a:cubicBezTo>
                  <a:cubicBezTo>
                    <a:pt x="515" y="393"/>
                    <a:pt x="468" y="345"/>
                    <a:pt x="371" y="252"/>
                  </a:cubicBezTo>
                  <a:cubicBezTo>
                    <a:pt x="292" y="175"/>
                    <a:pt x="267" y="1"/>
                    <a:pt x="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68"/>
            <p:cNvSpPr/>
            <p:nvPr/>
          </p:nvSpPr>
          <p:spPr>
            <a:xfrm>
              <a:off x="6711458" y="681100"/>
              <a:ext cx="39952" cy="50215"/>
            </a:xfrm>
            <a:custGeom>
              <a:avLst/>
              <a:gdLst/>
              <a:ahLst/>
              <a:cxnLst/>
              <a:rect l="l" t="t" r="r" b="b"/>
              <a:pathLst>
                <a:path w="327" h="411" extrusionOk="0">
                  <a:moveTo>
                    <a:pt x="160" y="1"/>
                  </a:moveTo>
                  <a:cubicBezTo>
                    <a:pt x="154" y="1"/>
                    <a:pt x="148" y="1"/>
                    <a:pt x="141" y="2"/>
                  </a:cubicBezTo>
                  <a:cubicBezTo>
                    <a:pt x="15" y="16"/>
                    <a:pt x="0" y="169"/>
                    <a:pt x="39" y="272"/>
                  </a:cubicBezTo>
                  <a:cubicBezTo>
                    <a:pt x="70" y="356"/>
                    <a:pt x="139" y="410"/>
                    <a:pt x="206" y="410"/>
                  </a:cubicBezTo>
                  <a:cubicBezTo>
                    <a:pt x="220" y="410"/>
                    <a:pt x="234" y="408"/>
                    <a:pt x="248" y="403"/>
                  </a:cubicBezTo>
                  <a:cubicBezTo>
                    <a:pt x="327" y="373"/>
                    <a:pt x="308" y="323"/>
                    <a:pt x="271" y="219"/>
                  </a:cubicBezTo>
                  <a:cubicBezTo>
                    <a:pt x="236" y="124"/>
                    <a:pt x="274" y="1"/>
                    <a:pt x="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8"/>
            <p:cNvSpPr/>
            <p:nvPr/>
          </p:nvSpPr>
          <p:spPr>
            <a:xfrm>
              <a:off x="6826304" y="1098579"/>
              <a:ext cx="44961" cy="36409"/>
            </a:xfrm>
            <a:custGeom>
              <a:avLst/>
              <a:gdLst/>
              <a:ahLst/>
              <a:cxnLst/>
              <a:rect l="l" t="t" r="r" b="b"/>
              <a:pathLst>
                <a:path w="368" h="298" extrusionOk="0">
                  <a:moveTo>
                    <a:pt x="129" y="1"/>
                  </a:moveTo>
                  <a:cubicBezTo>
                    <a:pt x="114" y="1"/>
                    <a:pt x="97" y="8"/>
                    <a:pt x="77" y="26"/>
                  </a:cubicBezTo>
                  <a:cubicBezTo>
                    <a:pt x="1" y="95"/>
                    <a:pt x="61" y="210"/>
                    <a:pt x="132" y="262"/>
                  </a:cubicBezTo>
                  <a:cubicBezTo>
                    <a:pt x="165" y="286"/>
                    <a:pt x="201" y="297"/>
                    <a:pt x="235" y="297"/>
                  </a:cubicBezTo>
                  <a:cubicBezTo>
                    <a:pt x="273" y="297"/>
                    <a:pt x="309" y="282"/>
                    <a:pt x="330" y="251"/>
                  </a:cubicBezTo>
                  <a:cubicBezTo>
                    <a:pt x="367" y="194"/>
                    <a:pt x="333" y="167"/>
                    <a:pt x="261" y="115"/>
                  </a:cubicBezTo>
                  <a:cubicBezTo>
                    <a:pt x="207" y="76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8"/>
            <p:cNvSpPr/>
            <p:nvPr/>
          </p:nvSpPr>
          <p:spPr>
            <a:xfrm>
              <a:off x="6429840" y="589467"/>
              <a:ext cx="39341" cy="49848"/>
            </a:xfrm>
            <a:custGeom>
              <a:avLst/>
              <a:gdLst/>
              <a:ahLst/>
              <a:cxnLst/>
              <a:rect l="l" t="t" r="r" b="b"/>
              <a:pathLst>
                <a:path w="322" h="408" extrusionOk="0">
                  <a:moveTo>
                    <a:pt x="162" y="1"/>
                  </a:moveTo>
                  <a:cubicBezTo>
                    <a:pt x="156" y="1"/>
                    <a:pt x="149" y="1"/>
                    <a:pt x="142" y="2"/>
                  </a:cubicBezTo>
                  <a:cubicBezTo>
                    <a:pt x="16" y="16"/>
                    <a:pt x="1" y="168"/>
                    <a:pt x="36" y="268"/>
                  </a:cubicBezTo>
                  <a:cubicBezTo>
                    <a:pt x="66" y="353"/>
                    <a:pt x="135" y="407"/>
                    <a:pt x="201" y="407"/>
                  </a:cubicBezTo>
                  <a:cubicBezTo>
                    <a:pt x="215" y="407"/>
                    <a:pt x="229" y="405"/>
                    <a:pt x="242" y="400"/>
                  </a:cubicBezTo>
                  <a:cubicBezTo>
                    <a:pt x="321" y="371"/>
                    <a:pt x="303" y="318"/>
                    <a:pt x="267" y="218"/>
                  </a:cubicBezTo>
                  <a:cubicBezTo>
                    <a:pt x="233" y="123"/>
                    <a:pt x="274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8"/>
            <p:cNvSpPr/>
            <p:nvPr/>
          </p:nvSpPr>
          <p:spPr>
            <a:xfrm>
              <a:off x="6214320" y="568209"/>
              <a:ext cx="38975" cy="49360"/>
            </a:xfrm>
            <a:custGeom>
              <a:avLst/>
              <a:gdLst/>
              <a:ahLst/>
              <a:cxnLst/>
              <a:rect l="l" t="t" r="r" b="b"/>
              <a:pathLst>
                <a:path w="319" h="404" extrusionOk="0">
                  <a:moveTo>
                    <a:pt x="164" y="0"/>
                  </a:moveTo>
                  <a:cubicBezTo>
                    <a:pt x="158" y="0"/>
                    <a:pt x="151" y="0"/>
                    <a:pt x="144" y="1"/>
                  </a:cubicBezTo>
                  <a:cubicBezTo>
                    <a:pt x="18" y="13"/>
                    <a:pt x="1" y="167"/>
                    <a:pt x="37" y="267"/>
                  </a:cubicBezTo>
                  <a:cubicBezTo>
                    <a:pt x="65" y="349"/>
                    <a:pt x="132" y="403"/>
                    <a:pt x="199" y="403"/>
                  </a:cubicBezTo>
                  <a:cubicBezTo>
                    <a:pt x="213" y="403"/>
                    <a:pt x="226" y="401"/>
                    <a:pt x="240" y="396"/>
                  </a:cubicBezTo>
                  <a:cubicBezTo>
                    <a:pt x="319" y="368"/>
                    <a:pt x="303" y="316"/>
                    <a:pt x="267" y="216"/>
                  </a:cubicBezTo>
                  <a:cubicBezTo>
                    <a:pt x="233" y="121"/>
                    <a:pt x="275" y="0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8"/>
            <p:cNvSpPr/>
            <p:nvPr/>
          </p:nvSpPr>
          <p:spPr>
            <a:xfrm>
              <a:off x="6479688" y="608771"/>
              <a:ext cx="137938" cy="97498"/>
            </a:xfrm>
            <a:custGeom>
              <a:avLst/>
              <a:gdLst/>
              <a:ahLst/>
              <a:cxnLst/>
              <a:rect l="l" t="t" r="r" b="b"/>
              <a:pathLst>
                <a:path w="1129" h="798" extrusionOk="0">
                  <a:moveTo>
                    <a:pt x="278" y="1"/>
                  </a:moveTo>
                  <a:cubicBezTo>
                    <a:pt x="216" y="1"/>
                    <a:pt x="154" y="61"/>
                    <a:pt x="76" y="243"/>
                  </a:cubicBezTo>
                  <a:cubicBezTo>
                    <a:pt x="0" y="421"/>
                    <a:pt x="162" y="651"/>
                    <a:pt x="416" y="750"/>
                  </a:cubicBezTo>
                  <a:cubicBezTo>
                    <a:pt x="498" y="782"/>
                    <a:pt x="582" y="797"/>
                    <a:pt x="660" y="797"/>
                  </a:cubicBezTo>
                  <a:cubicBezTo>
                    <a:pt x="826" y="797"/>
                    <a:pt x="966" y="728"/>
                    <a:pt x="1000" y="601"/>
                  </a:cubicBezTo>
                  <a:cubicBezTo>
                    <a:pt x="1129" y="124"/>
                    <a:pt x="884" y="309"/>
                    <a:pt x="629" y="210"/>
                  </a:cubicBezTo>
                  <a:cubicBezTo>
                    <a:pt x="473" y="151"/>
                    <a:pt x="376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8"/>
            <p:cNvSpPr/>
            <p:nvPr/>
          </p:nvSpPr>
          <p:spPr>
            <a:xfrm>
              <a:off x="6153109" y="565887"/>
              <a:ext cx="137572" cy="96765"/>
            </a:xfrm>
            <a:custGeom>
              <a:avLst/>
              <a:gdLst/>
              <a:ahLst/>
              <a:cxnLst/>
              <a:rect l="l" t="t" r="r" b="b"/>
              <a:pathLst>
                <a:path w="1126" h="792" extrusionOk="0">
                  <a:moveTo>
                    <a:pt x="281" y="0"/>
                  </a:moveTo>
                  <a:cubicBezTo>
                    <a:pt x="219" y="0"/>
                    <a:pt x="157" y="61"/>
                    <a:pt x="78" y="242"/>
                  </a:cubicBezTo>
                  <a:cubicBezTo>
                    <a:pt x="1" y="418"/>
                    <a:pt x="157" y="646"/>
                    <a:pt x="409" y="744"/>
                  </a:cubicBezTo>
                  <a:cubicBezTo>
                    <a:pt x="489" y="776"/>
                    <a:pt x="572" y="791"/>
                    <a:pt x="650" y="791"/>
                  </a:cubicBezTo>
                  <a:cubicBezTo>
                    <a:pt x="814" y="791"/>
                    <a:pt x="954" y="722"/>
                    <a:pt x="990" y="596"/>
                  </a:cubicBezTo>
                  <a:cubicBezTo>
                    <a:pt x="1126" y="122"/>
                    <a:pt x="878" y="306"/>
                    <a:pt x="626" y="209"/>
                  </a:cubicBezTo>
                  <a:cubicBezTo>
                    <a:pt x="472" y="150"/>
                    <a:pt x="377" y="0"/>
                    <a:pt x="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8"/>
            <p:cNvSpPr/>
            <p:nvPr/>
          </p:nvSpPr>
          <p:spPr>
            <a:xfrm>
              <a:off x="6065386" y="582992"/>
              <a:ext cx="89800" cy="61577"/>
            </a:xfrm>
            <a:custGeom>
              <a:avLst/>
              <a:gdLst/>
              <a:ahLst/>
              <a:cxnLst/>
              <a:rect l="l" t="t" r="r" b="b"/>
              <a:pathLst>
                <a:path w="735" h="504" extrusionOk="0">
                  <a:moveTo>
                    <a:pt x="584" y="1"/>
                  </a:moveTo>
                  <a:cubicBezTo>
                    <a:pt x="525" y="1"/>
                    <a:pt x="452" y="73"/>
                    <a:pt x="347" y="92"/>
                  </a:cubicBezTo>
                  <a:cubicBezTo>
                    <a:pt x="327" y="96"/>
                    <a:pt x="307" y="97"/>
                    <a:pt x="288" y="97"/>
                  </a:cubicBezTo>
                  <a:cubicBezTo>
                    <a:pt x="225" y="97"/>
                    <a:pt x="166" y="82"/>
                    <a:pt x="120" y="82"/>
                  </a:cubicBezTo>
                  <a:cubicBezTo>
                    <a:pt x="44" y="82"/>
                    <a:pt x="0" y="120"/>
                    <a:pt x="22" y="317"/>
                  </a:cubicBezTo>
                  <a:cubicBezTo>
                    <a:pt x="34" y="429"/>
                    <a:pt x="163" y="503"/>
                    <a:pt x="317" y="503"/>
                  </a:cubicBezTo>
                  <a:cubicBezTo>
                    <a:pt x="345" y="503"/>
                    <a:pt x="373" y="501"/>
                    <a:pt x="402" y="496"/>
                  </a:cubicBezTo>
                  <a:cubicBezTo>
                    <a:pt x="590" y="461"/>
                    <a:pt x="735" y="321"/>
                    <a:pt x="702" y="191"/>
                  </a:cubicBezTo>
                  <a:cubicBezTo>
                    <a:pt x="665" y="44"/>
                    <a:pt x="629" y="1"/>
                    <a:pt x="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8"/>
            <p:cNvSpPr/>
            <p:nvPr/>
          </p:nvSpPr>
          <p:spPr>
            <a:xfrm>
              <a:off x="6779144" y="918490"/>
              <a:ext cx="85280" cy="92488"/>
            </a:xfrm>
            <a:custGeom>
              <a:avLst/>
              <a:gdLst/>
              <a:ahLst/>
              <a:cxnLst/>
              <a:rect l="l" t="t" r="r" b="b"/>
              <a:pathLst>
                <a:path w="698" h="757" extrusionOk="0">
                  <a:moveTo>
                    <a:pt x="312" y="0"/>
                  </a:moveTo>
                  <a:cubicBezTo>
                    <a:pt x="286" y="0"/>
                    <a:pt x="257" y="2"/>
                    <a:pt x="222" y="6"/>
                  </a:cubicBezTo>
                  <a:cubicBezTo>
                    <a:pt x="82" y="22"/>
                    <a:pt x="0" y="213"/>
                    <a:pt x="33" y="418"/>
                  </a:cubicBezTo>
                  <a:cubicBezTo>
                    <a:pt x="66" y="605"/>
                    <a:pt x="186" y="757"/>
                    <a:pt x="310" y="757"/>
                  </a:cubicBezTo>
                  <a:cubicBezTo>
                    <a:pt x="323" y="757"/>
                    <a:pt x="335" y="755"/>
                    <a:pt x="348" y="752"/>
                  </a:cubicBezTo>
                  <a:cubicBezTo>
                    <a:pt x="697" y="661"/>
                    <a:pt x="488" y="567"/>
                    <a:pt x="453" y="362"/>
                  </a:cubicBezTo>
                  <a:cubicBezTo>
                    <a:pt x="420" y="175"/>
                    <a:pt x="561" y="0"/>
                    <a:pt x="3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8"/>
            <p:cNvSpPr/>
            <p:nvPr/>
          </p:nvSpPr>
          <p:spPr>
            <a:xfrm>
              <a:off x="6774379" y="1016110"/>
              <a:ext cx="111670" cy="101041"/>
            </a:xfrm>
            <a:custGeom>
              <a:avLst/>
              <a:gdLst/>
              <a:ahLst/>
              <a:cxnLst/>
              <a:rect l="l" t="t" r="r" b="b"/>
              <a:pathLst>
                <a:path w="914" h="827" extrusionOk="0">
                  <a:moveTo>
                    <a:pt x="358" y="1"/>
                  </a:moveTo>
                  <a:cubicBezTo>
                    <a:pt x="271" y="1"/>
                    <a:pt x="190" y="32"/>
                    <a:pt x="132" y="96"/>
                  </a:cubicBezTo>
                  <a:cubicBezTo>
                    <a:pt x="1" y="240"/>
                    <a:pt x="41" y="502"/>
                    <a:pt x="220" y="677"/>
                  </a:cubicBezTo>
                  <a:cubicBezTo>
                    <a:pt x="320" y="776"/>
                    <a:pt x="443" y="827"/>
                    <a:pt x="556" y="827"/>
                  </a:cubicBezTo>
                  <a:cubicBezTo>
                    <a:pt x="644" y="827"/>
                    <a:pt x="725" y="795"/>
                    <a:pt x="784" y="731"/>
                  </a:cubicBezTo>
                  <a:cubicBezTo>
                    <a:pt x="914" y="584"/>
                    <a:pt x="874" y="325"/>
                    <a:pt x="693" y="149"/>
                  </a:cubicBezTo>
                  <a:cubicBezTo>
                    <a:pt x="593" y="51"/>
                    <a:pt x="470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8"/>
            <p:cNvSpPr/>
            <p:nvPr/>
          </p:nvSpPr>
          <p:spPr>
            <a:xfrm>
              <a:off x="6464416" y="651411"/>
              <a:ext cx="421512" cy="512168"/>
            </a:xfrm>
            <a:custGeom>
              <a:avLst/>
              <a:gdLst/>
              <a:ahLst/>
              <a:cxnLst/>
              <a:rect l="l" t="t" r="r" b="b"/>
              <a:pathLst>
                <a:path w="3450" h="4192" extrusionOk="0">
                  <a:moveTo>
                    <a:pt x="1645" y="1"/>
                  </a:moveTo>
                  <a:cubicBezTo>
                    <a:pt x="1608" y="1"/>
                    <a:pt x="1564" y="15"/>
                    <a:pt x="1511" y="49"/>
                  </a:cubicBezTo>
                  <a:cubicBezTo>
                    <a:pt x="1375" y="138"/>
                    <a:pt x="1354" y="282"/>
                    <a:pt x="1392" y="421"/>
                  </a:cubicBezTo>
                  <a:cubicBezTo>
                    <a:pt x="1390" y="418"/>
                    <a:pt x="1385" y="417"/>
                    <a:pt x="1382" y="412"/>
                  </a:cubicBezTo>
                  <a:cubicBezTo>
                    <a:pt x="1325" y="374"/>
                    <a:pt x="1268" y="338"/>
                    <a:pt x="1206" y="305"/>
                  </a:cubicBezTo>
                  <a:lnTo>
                    <a:pt x="1206" y="305"/>
                  </a:lnTo>
                  <a:cubicBezTo>
                    <a:pt x="1" y="362"/>
                    <a:pt x="2470" y="2986"/>
                    <a:pt x="2812" y="4192"/>
                  </a:cubicBezTo>
                  <a:cubicBezTo>
                    <a:pt x="2817" y="3991"/>
                    <a:pt x="2802" y="3812"/>
                    <a:pt x="2701" y="3746"/>
                  </a:cubicBezTo>
                  <a:cubicBezTo>
                    <a:pt x="2707" y="3703"/>
                    <a:pt x="2709" y="3661"/>
                    <a:pt x="2714" y="3618"/>
                  </a:cubicBezTo>
                  <a:cubicBezTo>
                    <a:pt x="2727" y="3633"/>
                    <a:pt x="2741" y="3648"/>
                    <a:pt x="2755" y="3662"/>
                  </a:cubicBezTo>
                  <a:cubicBezTo>
                    <a:pt x="2831" y="3738"/>
                    <a:pt x="2921" y="3784"/>
                    <a:pt x="3009" y="3804"/>
                  </a:cubicBezTo>
                  <a:cubicBezTo>
                    <a:pt x="3021" y="3849"/>
                    <a:pt x="3056" y="3894"/>
                    <a:pt x="3093" y="3921"/>
                  </a:cubicBezTo>
                  <a:cubicBezTo>
                    <a:pt x="3126" y="3946"/>
                    <a:pt x="3163" y="3958"/>
                    <a:pt x="3197" y="3958"/>
                  </a:cubicBezTo>
                  <a:cubicBezTo>
                    <a:pt x="3235" y="3958"/>
                    <a:pt x="3269" y="3942"/>
                    <a:pt x="3289" y="3911"/>
                  </a:cubicBezTo>
                  <a:cubicBezTo>
                    <a:pt x="3325" y="3855"/>
                    <a:pt x="3295" y="3829"/>
                    <a:pt x="3232" y="3782"/>
                  </a:cubicBezTo>
                  <a:cubicBezTo>
                    <a:pt x="3265" y="3766"/>
                    <a:pt x="3293" y="3745"/>
                    <a:pt x="3318" y="3718"/>
                  </a:cubicBezTo>
                  <a:cubicBezTo>
                    <a:pt x="3450" y="3572"/>
                    <a:pt x="3409" y="3311"/>
                    <a:pt x="3229" y="3137"/>
                  </a:cubicBezTo>
                  <a:cubicBezTo>
                    <a:pt x="3128" y="3039"/>
                    <a:pt x="3006" y="2988"/>
                    <a:pt x="2894" y="2988"/>
                  </a:cubicBezTo>
                  <a:cubicBezTo>
                    <a:pt x="2832" y="2988"/>
                    <a:pt x="2774" y="3003"/>
                    <a:pt x="2724" y="3035"/>
                  </a:cubicBezTo>
                  <a:cubicBezTo>
                    <a:pt x="2721" y="2971"/>
                    <a:pt x="2715" y="2906"/>
                    <a:pt x="2709" y="2842"/>
                  </a:cubicBezTo>
                  <a:lnTo>
                    <a:pt x="2709" y="2842"/>
                  </a:lnTo>
                  <a:cubicBezTo>
                    <a:pt x="2761" y="2906"/>
                    <a:pt x="2824" y="2946"/>
                    <a:pt x="2888" y="2946"/>
                  </a:cubicBezTo>
                  <a:cubicBezTo>
                    <a:pt x="2900" y="2946"/>
                    <a:pt x="2912" y="2945"/>
                    <a:pt x="2924" y="2942"/>
                  </a:cubicBezTo>
                  <a:cubicBezTo>
                    <a:pt x="3273" y="2852"/>
                    <a:pt x="3064" y="2757"/>
                    <a:pt x="3029" y="2551"/>
                  </a:cubicBezTo>
                  <a:cubicBezTo>
                    <a:pt x="2996" y="2364"/>
                    <a:pt x="3138" y="2189"/>
                    <a:pt x="2886" y="2189"/>
                  </a:cubicBezTo>
                  <a:cubicBezTo>
                    <a:pt x="2861" y="2189"/>
                    <a:pt x="2832" y="2191"/>
                    <a:pt x="2798" y="2195"/>
                  </a:cubicBezTo>
                  <a:cubicBezTo>
                    <a:pt x="2722" y="2203"/>
                    <a:pt x="2664" y="2265"/>
                    <a:pt x="2631" y="2351"/>
                  </a:cubicBezTo>
                  <a:cubicBezTo>
                    <a:pt x="2616" y="2289"/>
                    <a:pt x="2602" y="2228"/>
                    <a:pt x="2585" y="2167"/>
                  </a:cubicBezTo>
                  <a:cubicBezTo>
                    <a:pt x="2656" y="2159"/>
                    <a:pt x="2719" y="2130"/>
                    <a:pt x="2767" y="2077"/>
                  </a:cubicBezTo>
                  <a:cubicBezTo>
                    <a:pt x="2898" y="1934"/>
                    <a:pt x="2858" y="1678"/>
                    <a:pt x="2679" y="1506"/>
                  </a:cubicBezTo>
                  <a:cubicBezTo>
                    <a:pt x="2629" y="1457"/>
                    <a:pt x="2576" y="1422"/>
                    <a:pt x="2519" y="1399"/>
                  </a:cubicBezTo>
                  <a:cubicBezTo>
                    <a:pt x="2523" y="1274"/>
                    <a:pt x="2466" y="1134"/>
                    <a:pt x="2356" y="1028"/>
                  </a:cubicBezTo>
                  <a:cubicBezTo>
                    <a:pt x="2255" y="933"/>
                    <a:pt x="2133" y="883"/>
                    <a:pt x="2022" y="883"/>
                  </a:cubicBezTo>
                  <a:cubicBezTo>
                    <a:pt x="1986" y="883"/>
                    <a:pt x="1951" y="889"/>
                    <a:pt x="1919" y="899"/>
                  </a:cubicBezTo>
                  <a:cubicBezTo>
                    <a:pt x="1906" y="885"/>
                    <a:pt x="1893" y="869"/>
                    <a:pt x="1882" y="855"/>
                  </a:cubicBezTo>
                  <a:lnTo>
                    <a:pt x="1882" y="855"/>
                  </a:lnTo>
                  <a:cubicBezTo>
                    <a:pt x="1888" y="855"/>
                    <a:pt x="1894" y="855"/>
                    <a:pt x="1900" y="855"/>
                  </a:cubicBezTo>
                  <a:cubicBezTo>
                    <a:pt x="1986" y="855"/>
                    <a:pt x="2066" y="826"/>
                    <a:pt x="2122" y="763"/>
                  </a:cubicBezTo>
                  <a:cubicBezTo>
                    <a:pt x="2161" y="723"/>
                    <a:pt x="2178" y="687"/>
                    <a:pt x="2183" y="651"/>
                  </a:cubicBezTo>
                  <a:cubicBezTo>
                    <a:pt x="2197" y="656"/>
                    <a:pt x="2212" y="658"/>
                    <a:pt x="2227" y="658"/>
                  </a:cubicBezTo>
                  <a:cubicBezTo>
                    <a:pt x="2240" y="658"/>
                    <a:pt x="2253" y="656"/>
                    <a:pt x="2266" y="651"/>
                  </a:cubicBezTo>
                  <a:cubicBezTo>
                    <a:pt x="2344" y="620"/>
                    <a:pt x="2327" y="570"/>
                    <a:pt x="2290" y="468"/>
                  </a:cubicBezTo>
                  <a:cubicBezTo>
                    <a:pt x="2253" y="373"/>
                    <a:pt x="2293" y="248"/>
                    <a:pt x="2178" y="248"/>
                  </a:cubicBezTo>
                  <a:cubicBezTo>
                    <a:pt x="2172" y="248"/>
                    <a:pt x="2165" y="248"/>
                    <a:pt x="2158" y="249"/>
                  </a:cubicBezTo>
                  <a:cubicBezTo>
                    <a:pt x="2072" y="259"/>
                    <a:pt x="2039" y="334"/>
                    <a:pt x="2039" y="412"/>
                  </a:cubicBezTo>
                  <a:cubicBezTo>
                    <a:pt x="2022" y="397"/>
                    <a:pt x="2007" y="382"/>
                    <a:pt x="1989" y="364"/>
                  </a:cubicBezTo>
                  <a:cubicBezTo>
                    <a:pt x="1849" y="230"/>
                    <a:pt x="1796" y="1"/>
                    <a:pt x="164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8"/>
            <p:cNvSpPr/>
            <p:nvPr/>
          </p:nvSpPr>
          <p:spPr>
            <a:xfrm>
              <a:off x="6369851" y="606694"/>
              <a:ext cx="107150" cy="85646"/>
            </a:xfrm>
            <a:custGeom>
              <a:avLst/>
              <a:gdLst/>
              <a:ahLst/>
              <a:cxnLst/>
              <a:rect l="l" t="t" r="r" b="b"/>
              <a:pathLst>
                <a:path w="877" h="701" extrusionOk="0">
                  <a:moveTo>
                    <a:pt x="430" y="1"/>
                  </a:moveTo>
                  <a:cubicBezTo>
                    <a:pt x="203" y="1"/>
                    <a:pt x="16" y="145"/>
                    <a:pt x="8" y="332"/>
                  </a:cubicBezTo>
                  <a:cubicBezTo>
                    <a:pt x="0" y="525"/>
                    <a:pt x="187" y="690"/>
                    <a:pt x="424" y="700"/>
                  </a:cubicBezTo>
                  <a:cubicBezTo>
                    <a:pt x="433" y="700"/>
                    <a:pt x="441" y="700"/>
                    <a:pt x="450" y="700"/>
                  </a:cubicBezTo>
                  <a:cubicBezTo>
                    <a:pt x="678" y="700"/>
                    <a:pt x="864" y="555"/>
                    <a:pt x="869" y="368"/>
                  </a:cubicBezTo>
                  <a:cubicBezTo>
                    <a:pt x="877" y="174"/>
                    <a:pt x="690" y="11"/>
                    <a:pt x="453" y="1"/>
                  </a:cubicBezTo>
                  <a:cubicBezTo>
                    <a:pt x="445" y="1"/>
                    <a:pt x="438" y="1"/>
                    <a:pt x="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8"/>
            <p:cNvSpPr/>
            <p:nvPr/>
          </p:nvSpPr>
          <p:spPr>
            <a:xfrm>
              <a:off x="6241810" y="636139"/>
              <a:ext cx="89800" cy="60967"/>
            </a:xfrm>
            <a:custGeom>
              <a:avLst/>
              <a:gdLst/>
              <a:ahLst/>
              <a:cxnLst/>
              <a:rect l="l" t="t" r="r" b="b"/>
              <a:pathLst>
                <a:path w="735" h="499" extrusionOk="0">
                  <a:moveTo>
                    <a:pt x="451" y="0"/>
                  </a:moveTo>
                  <a:cubicBezTo>
                    <a:pt x="425" y="0"/>
                    <a:pt x="398" y="3"/>
                    <a:pt x="369" y="8"/>
                  </a:cubicBezTo>
                  <a:cubicBezTo>
                    <a:pt x="134" y="49"/>
                    <a:pt x="1" y="258"/>
                    <a:pt x="22" y="387"/>
                  </a:cubicBezTo>
                  <a:cubicBezTo>
                    <a:pt x="35" y="470"/>
                    <a:pt x="107" y="499"/>
                    <a:pt x="220" y="499"/>
                  </a:cubicBezTo>
                  <a:cubicBezTo>
                    <a:pt x="283" y="499"/>
                    <a:pt x="358" y="490"/>
                    <a:pt x="443" y="476"/>
                  </a:cubicBezTo>
                  <a:cubicBezTo>
                    <a:pt x="679" y="433"/>
                    <a:pt x="735" y="356"/>
                    <a:pt x="714" y="227"/>
                  </a:cubicBezTo>
                  <a:cubicBezTo>
                    <a:pt x="695" y="114"/>
                    <a:pt x="626" y="0"/>
                    <a:pt x="4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8"/>
            <p:cNvSpPr/>
            <p:nvPr/>
          </p:nvSpPr>
          <p:spPr>
            <a:xfrm>
              <a:off x="6376449" y="692951"/>
              <a:ext cx="107883" cy="86502"/>
            </a:xfrm>
            <a:custGeom>
              <a:avLst/>
              <a:gdLst/>
              <a:ahLst/>
              <a:cxnLst/>
              <a:rect l="l" t="t" r="r" b="b"/>
              <a:pathLst>
                <a:path w="883" h="708" extrusionOk="0">
                  <a:moveTo>
                    <a:pt x="434" y="0"/>
                  </a:moveTo>
                  <a:cubicBezTo>
                    <a:pt x="206" y="0"/>
                    <a:pt x="16" y="147"/>
                    <a:pt x="8" y="336"/>
                  </a:cubicBezTo>
                  <a:cubicBezTo>
                    <a:pt x="1" y="530"/>
                    <a:pt x="187" y="698"/>
                    <a:pt x="427" y="707"/>
                  </a:cubicBezTo>
                  <a:cubicBezTo>
                    <a:pt x="435" y="707"/>
                    <a:pt x="443" y="707"/>
                    <a:pt x="450" y="707"/>
                  </a:cubicBezTo>
                  <a:cubicBezTo>
                    <a:pt x="682" y="707"/>
                    <a:pt x="870" y="560"/>
                    <a:pt x="876" y="372"/>
                  </a:cubicBezTo>
                  <a:cubicBezTo>
                    <a:pt x="883" y="177"/>
                    <a:pt x="695" y="12"/>
                    <a:pt x="456" y="1"/>
                  </a:cubicBezTo>
                  <a:cubicBezTo>
                    <a:pt x="449" y="0"/>
                    <a:pt x="441" y="0"/>
                    <a:pt x="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8"/>
            <p:cNvSpPr/>
            <p:nvPr/>
          </p:nvSpPr>
          <p:spPr>
            <a:xfrm>
              <a:off x="6392820" y="710789"/>
              <a:ext cx="60722" cy="36531"/>
            </a:xfrm>
            <a:custGeom>
              <a:avLst/>
              <a:gdLst/>
              <a:ahLst/>
              <a:cxnLst/>
              <a:rect l="l" t="t" r="r" b="b"/>
              <a:pathLst>
                <a:path w="497" h="299" extrusionOk="0">
                  <a:moveTo>
                    <a:pt x="109" y="3"/>
                  </a:moveTo>
                  <a:cubicBezTo>
                    <a:pt x="46" y="3"/>
                    <a:pt x="7" y="18"/>
                    <a:pt x="4" y="90"/>
                  </a:cubicBezTo>
                  <a:cubicBezTo>
                    <a:pt x="0" y="198"/>
                    <a:pt x="107" y="294"/>
                    <a:pt x="241" y="299"/>
                  </a:cubicBezTo>
                  <a:cubicBezTo>
                    <a:pt x="244" y="299"/>
                    <a:pt x="247" y="299"/>
                    <a:pt x="251" y="299"/>
                  </a:cubicBezTo>
                  <a:cubicBezTo>
                    <a:pt x="383" y="299"/>
                    <a:pt x="490" y="216"/>
                    <a:pt x="494" y="110"/>
                  </a:cubicBezTo>
                  <a:cubicBezTo>
                    <a:pt x="497" y="1"/>
                    <a:pt x="366" y="15"/>
                    <a:pt x="232" y="9"/>
                  </a:cubicBezTo>
                  <a:cubicBezTo>
                    <a:pt x="185" y="7"/>
                    <a:pt x="143" y="3"/>
                    <a:pt x="109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68"/>
            <p:cNvSpPr/>
            <p:nvPr/>
          </p:nvSpPr>
          <p:spPr>
            <a:xfrm>
              <a:off x="6506567" y="640660"/>
              <a:ext cx="58034" cy="31155"/>
            </a:xfrm>
            <a:custGeom>
              <a:avLst/>
              <a:gdLst/>
              <a:ahLst/>
              <a:cxnLst/>
              <a:rect l="l" t="t" r="r" b="b"/>
              <a:pathLst>
                <a:path w="475" h="255" extrusionOk="0">
                  <a:moveTo>
                    <a:pt x="141" y="1"/>
                  </a:moveTo>
                  <a:cubicBezTo>
                    <a:pt x="78" y="1"/>
                    <a:pt x="31" y="20"/>
                    <a:pt x="20" y="55"/>
                  </a:cubicBezTo>
                  <a:cubicBezTo>
                    <a:pt x="1" y="114"/>
                    <a:pt x="84" y="193"/>
                    <a:pt x="206" y="234"/>
                  </a:cubicBezTo>
                  <a:cubicBezTo>
                    <a:pt x="251" y="248"/>
                    <a:pt x="295" y="255"/>
                    <a:pt x="333" y="255"/>
                  </a:cubicBezTo>
                  <a:cubicBezTo>
                    <a:pt x="398" y="255"/>
                    <a:pt x="446" y="236"/>
                    <a:pt x="458" y="200"/>
                  </a:cubicBezTo>
                  <a:cubicBezTo>
                    <a:pt x="475" y="142"/>
                    <a:pt x="393" y="62"/>
                    <a:pt x="272" y="24"/>
                  </a:cubicBezTo>
                  <a:cubicBezTo>
                    <a:pt x="225" y="8"/>
                    <a:pt x="180" y="1"/>
                    <a:pt x="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68"/>
            <p:cNvSpPr/>
            <p:nvPr/>
          </p:nvSpPr>
          <p:spPr>
            <a:xfrm>
              <a:off x="6527826" y="633696"/>
              <a:ext cx="33721" cy="21381"/>
            </a:xfrm>
            <a:custGeom>
              <a:avLst/>
              <a:gdLst/>
              <a:ahLst/>
              <a:cxnLst/>
              <a:rect l="l" t="t" r="r" b="b"/>
              <a:pathLst>
                <a:path w="276" h="175" extrusionOk="0">
                  <a:moveTo>
                    <a:pt x="100" y="0"/>
                  </a:moveTo>
                  <a:cubicBezTo>
                    <a:pt x="57" y="0"/>
                    <a:pt x="23" y="17"/>
                    <a:pt x="13" y="46"/>
                  </a:cubicBezTo>
                  <a:cubicBezTo>
                    <a:pt x="0" y="89"/>
                    <a:pt x="43" y="141"/>
                    <a:pt x="113" y="164"/>
                  </a:cubicBezTo>
                  <a:cubicBezTo>
                    <a:pt x="135" y="171"/>
                    <a:pt x="156" y="175"/>
                    <a:pt x="175" y="175"/>
                  </a:cubicBezTo>
                  <a:cubicBezTo>
                    <a:pt x="219" y="175"/>
                    <a:pt x="253" y="157"/>
                    <a:pt x="262" y="128"/>
                  </a:cubicBezTo>
                  <a:cubicBezTo>
                    <a:pt x="275" y="85"/>
                    <a:pt x="232" y="33"/>
                    <a:pt x="162" y="11"/>
                  </a:cubicBezTo>
                  <a:cubicBezTo>
                    <a:pt x="141" y="3"/>
                    <a:pt x="12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8"/>
            <p:cNvSpPr/>
            <p:nvPr/>
          </p:nvSpPr>
          <p:spPr>
            <a:xfrm>
              <a:off x="6432161" y="699427"/>
              <a:ext cx="33599" cy="21503"/>
            </a:xfrm>
            <a:custGeom>
              <a:avLst/>
              <a:gdLst/>
              <a:ahLst/>
              <a:cxnLst/>
              <a:rect l="l" t="t" r="r" b="b"/>
              <a:pathLst>
                <a:path w="275" h="176" extrusionOk="0">
                  <a:moveTo>
                    <a:pt x="102" y="0"/>
                  </a:moveTo>
                  <a:cubicBezTo>
                    <a:pt x="59" y="0"/>
                    <a:pt x="24" y="17"/>
                    <a:pt x="14" y="47"/>
                  </a:cubicBezTo>
                  <a:cubicBezTo>
                    <a:pt x="0" y="90"/>
                    <a:pt x="44" y="144"/>
                    <a:pt x="113" y="165"/>
                  </a:cubicBezTo>
                  <a:cubicBezTo>
                    <a:pt x="135" y="173"/>
                    <a:pt x="156" y="176"/>
                    <a:pt x="175" y="176"/>
                  </a:cubicBezTo>
                  <a:cubicBezTo>
                    <a:pt x="218" y="176"/>
                    <a:pt x="253" y="159"/>
                    <a:pt x="261" y="130"/>
                  </a:cubicBezTo>
                  <a:cubicBezTo>
                    <a:pt x="275" y="87"/>
                    <a:pt x="231" y="32"/>
                    <a:pt x="163" y="11"/>
                  </a:cubicBezTo>
                  <a:cubicBezTo>
                    <a:pt x="142" y="4"/>
                    <a:pt x="121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8"/>
            <p:cNvSpPr/>
            <p:nvPr/>
          </p:nvSpPr>
          <p:spPr>
            <a:xfrm>
              <a:off x="6377426" y="955632"/>
              <a:ext cx="217232" cy="191330"/>
            </a:xfrm>
            <a:custGeom>
              <a:avLst/>
              <a:gdLst/>
              <a:ahLst/>
              <a:cxnLst/>
              <a:rect l="l" t="t" r="r" b="b"/>
              <a:pathLst>
                <a:path w="1778" h="1566" extrusionOk="0">
                  <a:moveTo>
                    <a:pt x="1281" y="0"/>
                  </a:moveTo>
                  <a:cubicBezTo>
                    <a:pt x="820" y="0"/>
                    <a:pt x="0" y="589"/>
                    <a:pt x="0" y="589"/>
                  </a:cubicBezTo>
                  <a:lnTo>
                    <a:pt x="1181" y="1566"/>
                  </a:lnTo>
                  <a:cubicBezTo>
                    <a:pt x="1777" y="346"/>
                    <a:pt x="1634" y="0"/>
                    <a:pt x="1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8"/>
            <p:cNvSpPr/>
            <p:nvPr/>
          </p:nvSpPr>
          <p:spPr>
            <a:xfrm>
              <a:off x="6675049" y="1230775"/>
              <a:ext cx="146491" cy="124988"/>
            </a:xfrm>
            <a:custGeom>
              <a:avLst/>
              <a:gdLst/>
              <a:ahLst/>
              <a:cxnLst/>
              <a:rect l="l" t="t" r="r" b="b"/>
              <a:pathLst>
                <a:path w="1199" h="1023" extrusionOk="0">
                  <a:moveTo>
                    <a:pt x="965" y="0"/>
                  </a:moveTo>
                  <a:cubicBezTo>
                    <a:pt x="734" y="0"/>
                    <a:pt x="280" y="290"/>
                    <a:pt x="158" y="470"/>
                  </a:cubicBezTo>
                  <a:cubicBezTo>
                    <a:pt x="1" y="699"/>
                    <a:pt x="618" y="1023"/>
                    <a:pt x="619" y="1023"/>
                  </a:cubicBezTo>
                  <a:cubicBezTo>
                    <a:pt x="1199" y="241"/>
                    <a:pt x="1174" y="0"/>
                    <a:pt x="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8"/>
            <p:cNvSpPr/>
            <p:nvPr/>
          </p:nvSpPr>
          <p:spPr>
            <a:xfrm>
              <a:off x="6465394" y="1047509"/>
              <a:ext cx="312774" cy="243744"/>
            </a:xfrm>
            <a:custGeom>
              <a:avLst/>
              <a:gdLst/>
              <a:ahLst/>
              <a:cxnLst/>
              <a:rect l="l" t="t" r="r" b="b"/>
              <a:pathLst>
                <a:path w="2560" h="1995" extrusionOk="0">
                  <a:moveTo>
                    <a:pt x="1798" y="0"/>
                  </a:moveTo>
                  <a:cubicBezTo>
                    <a:pt x="1348" y="0"/>
                    <a:pt x="708" y="403"/>
                    <a:pt x="440" y="804"/>
                  </a:cubicBezTo>
                  <a:cubicBezTo>
                    <a:pt x="0" y="1375"/>
                    <a:pt x="1854" y="1995"/>
                    <a:pt x="1854" y="1995"/>
                  </a:cubicBezTo>
                  <a:cubicBezTo>
                    <a:pt x="2559" y="486"/>
                    <a:pt x="2293" y="0"/>
                    <a:pt x="1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8"/>
            <p:cNvSpPr/>
            <p:nvPr/>
          </p:nvSpPr>
          <p:spPr>
            <a:xfrm>
              <a:off x="6012728" y="1352830"/>
              <a:ext cx="527196" cy="550776"/>
            </a:xfrm>
            <a:custGeom>
              <a:avLst/>
              <a:gdLst/>
              <a:ahLst/>
              <a:cxnLst/>
              <a:rect l="l" t="t" r="r" b="b"/>
              <a:pathLst>
                <a:path w="4315" h="4508" extrusionOk="0">
                  <a:moveTo>
                    <a:pt x="3334" y="1"/>
                  </a:moveTo>
                  <a:cubicBezTo>
                    <a:pt x="2753" y="1"/>
                    <a:pt x="1929" y="524"/>
                    <a:pt x="1243" y="1390"/>
                  </a:cubicBezTo>
                  <a:cubicBezTo>
                    <a:pt x="332" y="2538"/>
                    <a:pt x="0" y="3865"/>
                    <a:pt x="519" y="4338"/>
                  </a:cubicBezTo>
                  <a:cubicBezTo>
                    <a:pt x="643" y="4453"/>
                    <a:pt x="805" y="4507"/>
                    <a:pt x="992" y="4507"/>
                  </a:cubicBezTo>
                  <a:cubicBezTo>
                    <a:pt x="1585" y="4507"/>
                    <a:pt x="2427" y="3963"/>
                    <a:pt x="3118" y="3072"/>
                  </a:cubicBezTo>
                  <a:cubicBezTo>
                    <a:pt x="4016" y="1913"/>
                    <a:pt x="4315" y="615"/>
                    <a:pt x="3797" y="160"/>
                  </a:cubicBezTo>
                  <a:cubicBezTo>
                    <a:pt x="3674" y="52"/>
                    <a:pt x="3516" y="1"/>
                    <a:pt x="3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8"/>
            <p:cNvSpPr/>
            <p:nvPr/>
          </p:nvSpPr>
          <p:spPr>
            <a:xfrm>
              <a:off x="6049992" y="1390094"/>
              <a:ext cx="454012" cy="474293"/>
            </a:xfrm>
            <a:custGeom>
              <a:avLst/>
              <a:gdLst/>
              <a:ahLst/>
              <a:cxnLst/>
              <a:rect l="l" t="t" r="r" b="b"/>
              <a:pathLst>
                <a:path w="3716" h="3882" extrusionOk="0">
                  <a:moveTo>
                    <a:pt x="2870" y="1"/>
                  </a:moveTo>
                  <a:cubicBezTo>
                    <a:pt x="2369" y="1"/>
                    <a:pt x="1658" y="452"/>
                    <a:pt x="1067" y="1199"/>
                  </a:cubicBezTo>
                  <a:cubicBezTo>
                    <a:pt x="282" y="2188"/>
                    <a:pt x="0" y="3328"/>
                    <a:pt x="445" y="3736"/>
                  </a:cubicBezTo>
                  <a:cubicBezTo>
                    <a:pt x="553" y="3835"/>
                    <a:pt x="693" y="3882"/>
                    <a:pt x="854" y="3882"/>
                  </a:cubicBezTo>
                  <a:cubicBezTo>
                    <a:pt x="1364" y="3882"/>
                    <a:pt x="2087" y="3413"/>
                    <a:pt x="2683" y="2648"/>
                  </a:cubicBezTo>
                  <a:cubicBezTo>
                    <a:pt x="3457" y="1651"/>
                    <a:pt x="3715" y="532"/>
                    <a:pt x="3268" y="138"/>
                  </a:cubicBezTo>
                  <a:cubicBezTo>
                    <a:pt x="3163" y="45"/>
                    <a:pt x="3027" y="1"/>
                    <a:pt x="287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8"/>
            <p:cNvSpPr/>
            <p:nvPr/>
          </p:nvSpPr>
          <p:spPr>
            <a:xfrm>
              <a:off x="6072839" y="1419050"/>
              <a:ext cx="412960" cy="431653"/>
            </a:xfrm>
            <a:custGeom>
              <a:avLst/>
              <a:gdLst/>
              <a:ahLst/>
              <a:cxnLst/>
              <a:rect l="l" t="t" r="r" b="b"/>
              <a:pathLst>
                <a:path w="3380" h="3533" extrusionOk="0">
                  <a:moveTo>
                    <a:pt x="2609" y="1"/>
                  </a:moveTo>
                  <a:cubicBezTo>
                    <a:pt x="2153" y="1"/>
                    <a:pt x="1506" y="412"/>
                    <a:pt x="968" y="1092"/>
                  </a:cubicBezTo>
                  <a:cubicBezTo>
                    <a:pt x="257" y="1994"/>
                    <a:pt x="1" y="3031"/>
                    <a:pt x="406" y="3401"/>
                  </a:cubicBezTo>
                  <a:cubicBezTo>
                    <a:pt x="503" y="3490"/>
                    <a:pt x="629" y="3533"/>
                    <a:pt x="774" y="3533"/>
                  </a:cubicBezTo>
                  <a:cubicBezTo>
                    <a:pt x="1237" y="3533"/>
                    <a:pt x="1896" y="3107"/>
                    <a:pt x="2439" y="2411"/>
                  </a:cubicBezTo>
                  <a:cubicBezTo>
                    <a:pt x="3143" y="1505"/>
                    <a:pt x="3379" y="484"/>
                    <a:pt x="2973" y="126"/>
                  </a:cubicBezTo>
                  <a:cubicBezTo>
                    <a:pt x="2876" y="41"/>
                    <a:pt x="2752" y="1"/>
                    <a:pt x="260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8"/>
            <p:cNvSpPr/>
            <p:nvPr/>
          </p:nvSpPr>
          <p:spPr>
            <a:xfrm>
              <a:off x="6251095" y="1382397"/>
              <a:ext cx="94199" cy="140993"/>
            </a:xfrm>
            <a:custGeom>
              <a:avLst/>
              <a:gdLst/>
              <a:ahLst/>
              <a:cxnLst/>
              <a:rect l="l" t="t" r="r" b="b"/>
              <a:pathLst>
                <a:path w="771" h="1154" extrusionOk="0">
                  <a:moveTo>
                    <a:pt x="742" y="0"/>
                  </a:moveTo>
                  <a:cubicBezTo>
                    <a:pt x="741" y="0"/>
                    <a:pt x="741" y="0"/>
                    <a:pt x="741" y="1"/>
                  </a:cubicBezTo>
                  <a:cubicBezTo>
                    <a:pt x="464" y="274"/>
                    <a:pt x="245" y="636"/>
                    <a:pt x="28" y="984"/>
                  </a:cubicBezTo>
                  <a:cubicBezTo>
                    <a:pt x="0" y="1027"/>
                    <a:pt x="25" y="1153"/>
                    <a:pt x="25" y="1153"/>
                  </a:cubicBezTo>
                  <a:cubicBezTo>
                    <a:pt x="245" y="803"/>
                    <a:pt x="464" y="435"/>
                    <a:pt x="743" y="161"/>
                  </a:cubicBezTo>
                  <a:cubicBezTo>
                    <a:pt x="771" y="134"/>
                    <a:pt x="753" y="0"/>
                    <a:pt x="74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8"/>
            <p:cNvSpPr/>
            <p:nvPr/>
          </p:nvSpPr>
          <p:spPr>
            <a:xfrm>
              <a:off x="6289581" y="1382763"/>
              <a:ext cx="73429" cy="88334"/>
            </a:xfrm>
            <a:custGeom>
              <a:avLst/>
              <a:gdLst/>
              <a:ahLst/>
              <a:cxnLst/>
              <a:rect l="l" t="t" r="r" b="b"/>
              <a:pathLst>
                <a:path w="601" h="723" extrusionOk="0">
                  <a:moveTo>
                    <a:pt x="391" y="1"/>
                  </a:moveTo>
                  <a:cubicBezTo>
                    <a:pt x="354" y="1"/>
                    <a:pt x="316" y="17"/>
                    <a:pt x="282" y="55"/>
                  </a:cubicBezTo>
                  <a:cubicBezTo>
                    <a:pt x="252" y="91"/>
                    <a:pt x="295" y="208"/>
                    <a:pt x="287" y="220"/>
                  </a:cubicBezTo>
                  <a:cubicBezTo>
                    <a:pt x="321" y="180"/>
                    <a:pt x="357" y="165"/>
                    <a:pt x="391" y="165"/>
                  </a:cubicBezTo>
                  <a:cubicBezTo>
                    <a:pt x="426" y="165"/>
                    <a:pt x="459" y="180"/>
                    <a:pt x="489" y="200"/>
                  </a:cubicBezTo>
                  <a:cubicBezTo>
                    <a:pt x="566" y="251"/>
                    <a:pt x="566" y="314"/>
                    <a:pt x="481" y="402"/>
                  </a:cubicBezTo>
                  <a:cubicBezTo>
                    <a:pt x="373" y="514"/>
                    <a:pt x="205" y="554"/>
                    <a:pt x="78" y="554"/>
                  </a:cubicBezTo>
                  <a:cubicBezTo>
                    <a:pt x="61" y="554"/>
                    <a:pt x="44" y="553"/>
                    <a:pt x="29" y="552"/>
                  </a:cubicBezTo>
                  <a:lnTo>
                    <a:pt x="29" y="552"/>
                  </a:lnTo>
                  <a:cubicBezTo>
                    <a:pt x="28" y="552"/>
                    <a:pt x="0" y="718"/>
                    <a:pt x="30" y="721"/>
                  </a:cubicBezTo>
                  <a:cubicBezTo>
                    <a:pt x="45" y="722"/>
                    <a:pt x="60" y="723"/>
                    <a:pt x="77" y="723"/>
                  </a:cubicBezTo>
                  <a:cubicBezTo>
                    <a:pt x="254" y="723"/>
                    <a:pt x="530" y="641"/>
                    <a:pt x="580" y="392"/>
                  </a:cubicBezTo>
                  <a:cubicBezTo>
                    <a:pt x="600" y="293"/>
                    <a:pt x="587" y="188"/>
                    <a:pt x="553" y="115"/>
                  </a:cubicBezTo>
                  <a:cubicBezTo>
                    <a:pt x="526" y="55"/>
                    <a:pt x="460" y="1"/>
                    <a:pt x="39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8"/>
            <p:cNvSpPr/>
            <p:nvPr/>
          </p:nvSpPr>
          <p:spPr>
            <a:xfrm>
              <a:off x="6294468" y="1476351"/>
              <a:ext cx="53758" cy="68297"/>
            </a:xfrm>
            <a:custGeom>
              <a:avLst/>
              <a:gdLst/>
              <a:ahLst/>
              <a:cxnLst/>
              <a:rect l="l" t="t" r="r" b="b"/>
              <a:pathLst>
                <a:path w="440" h="559" extrusionOk="0">
                  <a:moveTo>
                    <a:pt x="348" y="121"/>
                  </a:moveTo>
                  <a:cubicBezTo>
                    <a:pt x="349" y="122"/>
                    <a:pt x="349" y="124"/>
                    <a:pt x="350" y="125"/>
                  </a:cubicBezTo>
                  <a:lnTo>
                    <a:pt x="350" y="125"/>
                  </a:lnTo>
                  <a:cubicBezTo>
                    <a:pt x="349" y="124"/>
                    <a:pt x="349" y="122"/>
                    <a:pt x="348" y="121"/>
                  </a:cubicBezTo>
                  <a:close/>
                  <a:moveTo>
                    <a:pt x="357" y="147"/>
                  </a:moveTo>
                  <a:lnTo>
                    <a:pt x="357" y="147"/>
                  </a:lnTo>
                  <a:cubicBezTo>
                    <a:pt x="363" y="151"/>
                    <a:pt x="365" y="156"/>
                    <a:pt x="363" y="156"/>
                  </a:cubicBezTo>
                  <a:cubicBezTo>
                    <a:pt x="362" y="156"/>
                    <a:pt x="360" y="154"/>
                    <a:pt x="357" y="147"/>
                  </a:cubicBezTo>
                  <a:close/>
                  <a:moveTo>
                    <a:pt x="69" y="401"/>
                  </a:moveTo>
                  <a:cubicBezTo>
                    <a:pt x="71" y="401"/>
                    <a:pt x="75" y="404"/>
                    <a:pt x="80" y="412"/>
                  </a:cubicBezTo>
                  <a:lnTo>
                    <a:pt x="80" y="412"/>
                  </a:lnTo>
                  <a:cubicBezTo>
                    <a:pt x="68" y="408"/>
                    <a:pt x="66" y="401"/>
                    <a:pt x="69" y="401"/>
                  </a:cubicBezTo>
                  <a:close/>
                  <a:moveTo>
                    <a:pt x="325" y="135"/>
                  </a:moveTo>
                  <a:cubicBezTo>
                    <a:pt x="333" y="135"/>
                    <a:pt x="340" y="137"/>
                    <a:pt x="346" y="141"/>
                  </a:cubicBezTo>
                  <a:cubicBezTo>
                    <a:pt x="348" y="142"/>
                    <a:pt x="351" y="143"/>
                    <a:pt x="353" y="144"/>
                  </a:cubicBezTo>
                  <a:lnTo>
                    <a:pt x="353" y="144"/>
                  </a:lnTo>
                  <a:cubicBezTo>
                    <a:pt x="362" y="227"/>
                    <a:pt x="297" y="327"/>
                    <a:pt x="232" y="377"/>
                  </a:cubicBezTo>
                  <a:cubicBezTo>
                    <a:pt x="192" y="407"/>
                    <a:pt x="149" y="416"/>
                    <a:pt x="111" y="417"/>
                  </a:cubicBezTo>
                  <a:cubicBezTo>
                    <a:pt x="106" y="417"/>
                    <a:pt x="102" y="417"/>
                    <a:pt x="98" y="416"/>
                  </a:cubicBezTo>
                  <a:lnTo>
                    <a:pt x="98" y="416"/>
                  </a:lnTo>
                  <a:cubicBezTo>
                    <a:pt x="99" y="410"/>
                    <a:pt x="101" y="405"/>
                    <a:pt x="102" y="400"/>
                  </a:cubicBezTo>
                  <a:cubicBezTo>
                    <a:pt x="114" y="344"/>
                    <a:pt x="145" y="286"/>
                    <a:pt x="185" y="244"/>
                  </a:cubicBezTo>
                  <a:lnTo>
                    <a:pt x="185" y="244"/>
                  </a:lnTo>
                  <a:cubicBezTo>
                    <a:pt x="194" y="255"/>
                    <a:pt x="208" y="273"/>
                    <a:pt x="214" y="273"/>
                  </a:cubicBezTo>
                  <a:cubicBezTo>
                    <a:pt x="217" y="273"/>
                    <a:pt x="218" y="271"/>
                    <a:pt x="218" y="267"/>
                  </a:cubicBezTo>
                  <a:cubicBezTo>
                    <a:pt x="220" y="245"/>
                    <a:pt x="224" y="223"/>
                    <a:pt x="232" y="204"/>
                  </a:cubicBezTo>
                  <a:lnTo>
                    <a:pt x="232" y="204"/>
                  </a:lnTo>
                  <a:cubicBezTo>
                    <a:pt x="238" y="201"/>
                    <a:pt x="243" y="198"/>
                    <a:pt x="248" y="195"/>
                  </a:cubicBezTo>
                  <a:cubicBezTo>
                    <a:pt x="248" y="195"/>
                    <a:pt x="248" y="195"/>
                    <a:pt x="248" y="195"/>
                  </a:cubicBezTo>
                  <a:cubicBezTo>
                    <a:pt x="249" y="195"/>
                    <a:pt x="248" y="189"/>
                    <a:pt x="246" y="179"/>
                  </a:cubicBezTo>
                  <a:lnTo>
                    <a:pt x="246" y="179"/>
                  </a:lnTo>
                  <a:cubicBezTo>
                    <a:pt x="254" y="166"/>
                    <a:pt x="265" y="155"/>
                    <a:pt x="278" y="145"/>
                  </a:cubicBezTo>
                  <a:cubicBezTo>
                    <a:pt x="294" y="135"/>
                    <a:pt x="311" y="135"/>
                    <a:pt x="325" y="135"/>
                  </a:cubicBezTo>
                  <a:close/>
                  <a:moveTo>
                    <a:pt x="94" y="458"/>
                  </a:moveTo>
                  <a:lnTo>
                    <a:pt x="94" y="458"/>
                  </a:lnTo>
                  <a:cubicBezTo>
                    <a:pt x="94" y="459"/>
                    <a:pt x="95" y="461"/>
                    <a:pt x="95" y="463"/>
                  </a:cubicBezTo>
                  <a:cubicBezTo>
                    <a:pt x="95" y="461"/>
                    <a:pt x="94" y="459"/>
                    <a:pt x="94" y="458"/>
                  </a:cubicBezTo>
                  <a:close/>
                  <a:moveTo>
                    <a:pt x="253" y="0"/>
                  </a:moveTo>
                  <a:cubicBezTo>
                    <a:pt x="213" y="0"/>
                    <a:pt x="184" y="32"/>
                    <a:pt x="166" y="72"/>
                  </a:cubicBezTo>
                  <a:lnTo>
                    <a:pt x="166" y="72"/>
                  </a:lnTo>
                  <a:cubicBezTo>
                    <a:pt x="71" y="128"/>
                    <a:pt x="0" y="282"/>
                    <a:pt x="26" y="384"/>
                  </a:cubicBezTo>
                  <a:cubicBezTo>
                    <a:pt x="51" y="484"/>
                    <a:pt x="105" y="559"/>
                    <a:pt x="186" y="559"/>
                  </a:cubicBezTo>
                  <a:cubicBezTo>
                    <a:pt x="219" y="559"/>
                    <a:pt x="257" y="546"/>
                    <a:pt x="298" y="517"/>
                  </a:cubicBezTo>
                  <a:cubicBezTo>
                    <a:pt x="440" y="420"/>
                    <a:pt x="437" y="238"/>
                    <a:pt x="386" y="124"/>
                  </a:cubicBezTo>
                  <a:cubicBezTo>
                    <a:pt x="360" y="65"/>
                    <a:pt x="321" y="6"/>
                    <a:pt x="258" y="1"/>
                  </a:cubicBezTo>
                  <a:cubicBezTo>
                    <a:pt x="256" y="1"/>
                    <a:pt x="255" y="0"/>
                    <a:pt x="253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8"/>
            <p:cNvSpPr/>
            <p:nvPr/>
          </p:nvSpPr>
          <p:spPr>
            <a:xfrm>
              <a:off x="6315482" y="1490890"/>
              <a:ext cx="66831" cy="104950"/>
            </a:xfrm>
            <a:custGeom>
              <a:avLst/>
              <a:gdLst/>
              <a:ahLst/>
              <a:cxnLst/>
              <a:rect l="l" t="t" r="r" b="b"/>
              <a:pathLst>
                <a:path w="547" h="859" extrusionOk="0">
                  <a:moveTo>
                    <a:pt x="464" y="1"/>
                  </a:moveTo>
                  <a:cubicBezTo>
                    <a:pt x="445" y="1"/>
                    <a:pt x="424" y="12"/>
                    <a:pt x="407" y="39"/>
                  </a:cubicBezTo>
                  <a:cubicBezTo>
                    <a:pt x="277" y="252"/>
                    <a:pt x="178" y="490"/>
                    <a:pt x="40" y="703"/>
                  </a:cubicBezTo>
                  <a:cubicBezTo>
                    <a:pt x="0" y="768"/>
                    <a:pt x="33" y="859"/>
                    <a:pt x="78" y="859"/>
                  </a:cubicBezTo>
                  <a:cubicBezTo>
                    <a:pt x="91" y="859"/>
                    <a:pt x="106" y="850"/>
                    <a:pt x="121" y="828"/>
                  </a:cubicBezTo>
                  <a:cubicBezTo>
                    <a:pt x="268" y="600"/>
                    <a:pt x="371" y="350"/>
                    <a:pt x="511" y="125"/>
                  </a:cubicBezTo>
                  <a:cubicBezTo>
                    <a:pt x="547" y="67"/>
                    <a:pt x="510" y="1"/>
                    <a:pt x="464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8"/>
            <p:cNvSpPr/>
            <p:nvPr/>
          </p:nvSpPr>
          <p:spPr>
            <a:xfrm>
              <a:off x="6329899" y="1492845"/>
              <a:ext cx="57912" cy="80271"/>
            </a:xfrm>
            <a:custGeom>
              <a:avLst/>
              <a:gdLst/>
              <a:ahLst/>
              <a:cxnLst/>
              <a:rect l="l" t="t" r="r" b="b"/>
              <a:pathLst>
                <a:path w="474" h="657" extrusionOk="0">
                  <a:moveTo>
                    <a:pt x="362" y="1"/>
                  </a:moveTo>
                  <a:cubicBezTo>
                    <a:pt x="330" y="1"/>
                    <a:pt x="294" y="19"/>
                    <a:pt x="259" y="53"/>
                  </a:cubicBezTo>
                  <a:cubicBezTo>
                    <a:pt x="227" y="86"/>
                    <a:pt x="210" y="133"/>
                    <a:pt x="216" y="176"/>
                  </a:cubicBezTo>
                  <a:cubicBezTo>
                    <a:pt x="220" y="201"/>
                    <a:pt x="235" y="224"/>
                    <a:pt x="255" y="224"/>
                  </a:cubicBezTo>
                  <a:cubicBezTo>
                    <a:pt x="263" y="224"/>
                    <a:pt x="271" y="220"/>
                    <a:pt x="280" y="211"/>
                  </a:cubicBezTo>
                  <a:cubicBezTo>
                    <a:pt x="300" y="192"/>
                    <a:pt x="316" y="179"/>
                    <a:pt x="323" y="179"/>
                  </a:cubicBezTo>
                  <a:cubicBezTo>
                    <a:pt x="325" y="179"/>
                    <a:pt x="326" y="179"/>
                    <a:pt x="328" y="179"/>
                  </a:cubicBezTo>
                  <a:cubicBezTo>
                    <a:pt x="337" y="179"/>
                    <a:pt x="339" y="183"/>
                    <a:pt x="343" y="193"/>
                  </a:cubicBezTo>
                  <a:cubicBezTo>
                    <a:pt x="359" y="229"/>
                    <a:pt x="356" y="284"/>
                    <a:pt x="345" y="337"/>
                  </a:cubicBezTo>
                  <a:cubicBezTo>
                    <a:pt x="336" y="380"/>
                    <a:pt x="317" y="427"/>
                    <a:pt x="280" y="458"/>
                  </a:cubicBezTo>
                  <a:cubicBezTo>
                    <a:pt x="263" y="472"/>
                    <a:pt x="244" y="478"/>
                    <a:pt x="226" y="478"/>
                  </a:cubicBezTo>
                  <a:cubicBezTo>
                    <a:pt x="182" y="478"/>
                    <a:pt x="139" y="448"/>
                    <a:pt x="110" y="425"/>
                  </a:cubicBezTo>
                  <a:cubicBezTo>
                    <a:pt x="104" y="421"/>
                    <a:pt x="98" y="419"/>
                    <a:pt x="92" y="419"/>
                  </a:cubicBezTo>
                  <a:cubicBezTo>
                    <a:pt x="42" y="419"/>
                    <a:pt x="1" y="568"/>
                    <a:pt x="45" y="601"/>
                  </a:cubicBezTo>
                  <a:cubicBezTo>
                    <a:pt x="87" y="633"/>
                    <a:pt x="136" y="657"/>
                    <a:pt x="188" y="657"/>
                  </a:cubicBezTo>
                  <a:cubicBezTo>
                    <a:pt x="227" y="657"/>
                    <a:pt x="268" y="644"/>
                    <a:pt x="309" y="610"/>
                  </a:cubicBezTo>
                  <a:cubicBezTo>
                    <a:pt x="388" y="546"/>
                    <a:pt x="432" y="425"/>
                    <a:pt x="452" y="325"/>
                  </a:cubicBezTo>
                  <a:cubicBezTo>
                    <a:pt x="471" y="235"/>
                    <a:pt x="474" y="123"/>
                    <a:pt x="438" y="53"/>
                  </a:cubicBezTo>
                  <a:cubicBezTo>
                    <a:pt x="419" y="17"/>
                    <a:pt x="393" y="1"/>
                    <a:pt x="36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8"/>
            <p:cNvSpPr/>
            <p:nvPr/>
          </p:nvSpPr>
          <p:spPr>
            <a:xfrm>
              <a:off x="6216763" y="1572260"/>
              <a:ext cx="94077" cy="138549"/>
            </a:xfrm>
            <a:custGeom>
              <a:avLst/>
              <a:gdLst/>
              <a:ahLst/>
              <a:cxnLst/>
              <a:rect l="l" t="t" r="r" b="b"/>
              <a:pathLst>
                <a:path w="770" h="1134" extrusionOk="0">
                  <a:moveTo>
                    <a:pt x="585" y="1"/>
                  </a:moveTo>
                  <a:cubicBezTo>
                    <a:pt x="448" y="1"/>
                    <a:pt x="281" y="223"/>
                    <a:pt x="194" y="377"/>
                  </a:cubicBezTo>
                  <a:cubicBezTo>
                    <a:pt x="88" y="566"/>
                    <a:pt x="1" y="816"/>
                    <a:pt x="68" y="992"/>
                  </a:cubicBezTo>
                  <a:cubicBezTo>
                    <a:pt x="107" y="1094"/>
                    <a:pt x="169" y="1133"/>
                    <a:pt x="244" y="1133"/>
                  </a:cubicBezTo>
                  <a:cubicBezTo>
                    <a:pt x="329" y="1133"/>
                    <a:pt x="430" y="1081"/>
                    <a:pt x="528" y="1012"/>
                  </a:cubicBezTo>
                  <a:cubicBezTo>
                    <a:pt x="550" y="998"/>
                    <a:pt x="496" y="878"/>
                    <a:pt x="456" y="878"/>
                  </a:cubicBezTo>
                  <a:cubicBezTo>
                    <a:pt x="452" y="878"/>
                    <a:pt x="448" y="879"/>
                    <a:pt x="445" y="882"/>
                  </a:cubicBezTo>
                  <a:cubicBezTo>
                    <a:pt x="376" y="928"/>
                    <a:pt x="310" y="969"/>
                    <a:pt x="239" y="995"/>
                  </a:cubicBezTo>
                  <a:cubicBezTo>
                    <a:pt x="217" y="1002"/>
                    <a:pt x="196" y="1004"/>
                    <a:pt x="174" y="1005"/>
                  </a:cubicBezTo>
                  <a:cubicBezTo>
                    <a:pt x="167" y="1005"/>
                    <a:pt x="161" y="1005"/>
                    <a:pt x="156" y="1005"/>
                  </a:cubicBezTo>
                  <a:cubicBezTo>
                    <a:pt x="129" y="1005"/>
                    <a:pt x="138" y="1001"/>
                    <a:pt x="137" y="978"/>
                  </a:cubicBezTo>
                  <a:cubicBezTo>
                    <a:pt x="124" y="866"/>
                    <a:pt x="176" y="726"/>
                    <a:pt x="221" y="616"/>
                  </a:cubicBezTo>
                  <a:cubicBezTo>
                    <a:pt x="280" y="477"/>
                    <a:pt x="365" y="348"/>
                    <a:pt x="462" y="245"/>
                  </a:cubicBezTo>
                  <a:cubicBezTo>
                    <a:pt x="485" y="219"/>
                    <a:pt x="638" y="110"/>
                    <a:pt x="650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8" y="152"/>
                    <a:pt x="647" y="205"/>
                    <a:pt x="634" y="251"/>
                  </a:cubicBezTo>
                  <a:cubicBezTo>
                    <a:pt x="629" y="260"/>
                    <a:pt x="566" y="381"/>
                    <a:pt x="558" y="381"/>
                  </a:cubicBezTo>
                  <a:cubicBezTo>
                    <a:pt x="558" y="381"/>
                    <a:pt x="558" y="381"/>
                    <a:pt x="558" y="381"/>
                  </a:cubicBezTo>
                  <a:cubicBezTo>
                    <a:pt x="542" y="360"/>
                    <a:pt x="531" y="352"/>
                    <a:pt x="524" y="352"/>
                  </a:cubicBezTo>
                  <a:cubicBezTo>
                    <a:pt x="503" y="352"/>
                    <a:pt x="515" y="421"/>
                    <a:pt x="542" y="454"/>
                  </a:cubicBezTo>
                  <a:cubicBezTo>
                    <a:pt x="566" y="484"/>
                    <a:pt x="589" y="499"/>
                    <a:pt x="611" y="499"/>
                  </a:cubicBezTo>
                  <a:cubicBezTo>
                    <a:pt x="646" y="499"/>
                    <a:pt x="678" y="463"/>
                    <a:pt x="712" y="391"/>
                  </a:cubicBezTo>
                  <a:cubicBezTo>
                    <a:pt x="770" y="272"/>
                    <a:pt x="748" y="136"/>
                    <a:pt x="691" y="59"/>
                  </a:cubicBezTo>
                  <a:cubicBezTo>
                    <a:pt x="659" y="18"/>
                    <a:pt x="623" y="1"/>
                    <a:pt x="58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8"/>
            <p:cNvSpPr/>
            <p:nvPr/>
          </p:nvSpPr>
          <p:spPr>
            <a:xfrm>
              <a:off x="6279196" y="1657539"/>
              <a:ext cx="59500" cy="62188"/>
            </a:xfrm>
            <a:custGeom>
              <a:avLst/>
              <a:gdLst/>
              <a:ahLst/>
              <a:cxnLst/>
              <a:rect l="l" t="t" r="r" b="b"/>
              <a:pathLst>
                <a:path w="487" h="509" extrusionOk="0">
                  <a:moveTo>
                    <a:pt x="329" y="111"/>
                  </a:moveTo>
                  <a:lnTo>
                    <a:pt x="329" y="111"/>
                  </a:lnTo>
                  <a:cubicBezTo>
                    <a:pt x="332" y="121"/>
                    <a:pt x="334" y="133"/>
                    <a:pt x="336" y="144"/>
                  </a:cubicBezTo>
                  <a:cubicBezTo>
                    <a:pt x="339" y="177"/>
                    <a:pt x="336" y="211"/>
                    <a:pt x="326" y="244"/>
                  </a:cubicBezTo>
                  <a:cubicBezTo>
                    <a:pt x="304" y="329"/>
                    <a:pt x="236" y="383"/>
                    <a:pt x="174" y="399"/>
                  </a:cubicBezTo>
                  <a:cubicBezTo>
                    <a:pt x="172" y="399"/>
                    <a:pt x="169" y="399"/>
                    <a:pt x="167" y="400"/>
                  </a:cubicBezTo>
                  <a:lnTo>
                    <a:pt x="167" y="400"/>
                  </a:lnTo>
                  <a:cubicBezTo>
                    <a:pt x="166" y="397"/>
                    <a:pt x="166" y="394"/>
                    <a:pt x="166" y="390"/>
                  </a:cubicBezTo>
                  <a:cubicBezTo>
                    <a:pt x="161" y="359"/>
                    <a:pt x="168" y="327"/>
                    <a:pt x="174" y="296"/>
                  </a:cubicBezTo>
                  <a:cubicBezTo>
                    <a:pt x="178" y="279"/>
                    <a:pt x="183" y="262"/>
                    <a:pt x="189" y="246"/>
                  </a:cubicBezTo>
                  <a:lnTo>
                    <a:pt x="189" y="246"/>
                  </a:lnTo>
                  <a:cubicBezTo>
                    <a:pt x="198" y="245"/>
                    <a:pt x="205" y="241"/>
                    <a:pt x="210" y="234"/>
                  </a:cubicBezTo>
                  <a:cubicBezTo>
                    <a:pt x="237" y="191"/>
                    <a:pt x="266" y="150"/>
                    <a:pt x="303" y="125"/>
                  </a:cubicBezTo>
                  <a:cubicBezTo>
                    <a:pt x="312" y="120"/>
                    <a:pt x="320" y="115"/>
                    <a:pt x="329" y="111"/>
                  </a:cubicBezTo>
                  <a:close/>
                  <a:moveTo>
                    <a:pt x="169" y="408"/>
                  </a:moveTo>
                  <a:cubicBezTo>
                    <a:pt x="171" y="410"/>
                    <a:pt x="171" y="411"/>
                    <a:pt x="171" y="411"/>
                  </a:cubicBezTo>
                  <a:cubicBezTo>
                    <a:pt x="170" y="411"/>
                    <a:pt x="170" y="410"/>
                    <a:pt x="169" y="408"/>
                  </a:cubicBezTo>
                  <a:close/>
                  <a:moveTo>
                    <a:pt x="271" y="1"/>
                  </a:moveTo>
                  <a:cubicBezTo>
                    <a:pt x="260" y="1"/>
                    <a:pt x="250" y="2"/>
                    <a:pt x="239" y="5"/>
                  </a:cubicBezTo>
                  <a:cubicBezTo>
                    <a:pt x="233" y="6"/>
                    <a:pt x="228" y="8"/>
                    <a:pt x="223" y="11"/>
                  </a:cubicBezTo>
                  <a:lnTo>
                    <a:pt x="223" y="11"/>
                  </a:lnTo>
                  <a:cubicBezTo>
                    <a:pt x="214" y="7"/>
                    <a:pt x="206" y="5"/>
                    <a:pt x="198" y="5"/>
                  </a:cubicBezTo>
                  <a:cubicBezTo>
                    <a:pt x="191" y="5"/>
                    <a:pt x="185" y="6"/>
                    <a:pt x="180" y="11"/>
                  </a:cubicBezTo>
                  <a:cubicBezTo>
                    <a:pt x="35" y="134"/>
                    <a:pt x="1" y="369"/>
                    <a:pt x="114" y="466"/>
                  </a:cubicBezTo>
                  <a:cubicBezTo>
                    <a:pt x="145" y="493"/>
                    <a:pt x="187" y="508"/>
                    <a:pt x="231" y="508"/>
                  </a:cubicBezTo>
                  <a:cubicBezTo>
                    <a:pt x="309" y="508"/>
                    <a:pt x="394" y="461"/>
                    <a:pt x="438" y="354"/>
                  </a:cubicBezTo>
                  <a:cubicBezTo>
                    <a:pt x="486" y="235"/>
                    <a:pt x="450" y="114"/>
                    <a:pt x="386" y="54"/>
                  </a:cubicBezTo>
                  <a:cubicBezTo>
                    <a:pt x="354" y="25"/>
                    <a:pt x="315" y="1"/>
                    <a:pt x="27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8"/>
            <p:cNvSpPr/>
            <p:nvPr/>
          </p:nvSpPr>
          <p:spPr>
            <a:xfrm>
              <a:off x="6337352" y="1675011"/>
              <a:ext cx="37386" cy="52781"/>
            </a:xfrm>
            <a:custGeom>
              <a:avLst/>
              <a:gdLst/>
              <a:ahLst/>
              <a:cxnLst/>
              <a:rect l="l" t="t" r="r" b="b"/>
              <a:pathLst>
                <a:path w="306" h="432" extrusionOk="0">
                  <a:moveTo>
                    <a:pt x="96" y="285"/>
                  </a:moveTo>
                  <a:cubicBezTo>
                    <a:pt x="96" y="289"/>
                    <a:pt x="95" y="291"/>
                    <a:pt x="93" y="294"/>
                  </a:cubicBezTo>
                  <a:cubicBezTo>
                    <a:pt x="96" y="287"/>
                    <a:pt x="95" y="287"/>
                    <a:pt x="96" y="285"/>
                  </a:cubicBezTo>
                  <a:close/>
                  <a:moveTo>
                    <a:pt x="225" y="1"/>
                  </a:moveTo>
                  <a:cubicBezTo>
                    <a:pt x="199" y="1"/>
                    <a:pt x="169" y="17"/>
                    <a:pt x="146" y="37"/>
                  </a:cubicBezTo>
                  <a:cubicBezTo>
                    <a:pt x="141" y="41"/>
                    <a:pt x="136" y="46"/>
                    <a:pt x="131" y="51"/>
                  </a:cubicBezTo>
                  <a:lnTo>
                    <a:pt x="131" y="51"/>
                  </a:lnTo>
                  <a:cubicBezTo>
                    <a:pt x="131" y="50"/>
                    <a:pt x="131" y="50"/>
                    <a:pt x="130" y="50"/>
                  </a:cubicBezTo>
                  <a:cubicBezTo>
                    <a:pt x="126" y="29"/>
                    <a:pt x="116" y="5"/>
                    <a:pt x="100" y="5"/>
                  </a:cubicBezTo>
                  <a:cubicBezTo>
                    <a:pt x="93" y="5"/>
                    <a:pt x="86" y="9"/>
                    <a:pt x="78" y="19"/>
                  </a:cubicBezTo>
                  <a:cubicBezTo>
                    <a:pt x="50" y="54"/>
                    <a:pt x="39" y="114"/>
                    <a:pt x="46" y="151"/>
                  </a:cubicBezTo>
                  <a:cubicBezTo>
                    <a:pt x="47" y="157"/>
                    <a:pt x="48" y="163"/>
                    <a:pt x="48" y="169"/>
                  </a:cubicBezTo>
                  <a:lnTo>
                    <a:pt x="48" y="169"/>
                  </a:lnTo>
                  <a:cubicBezTo>
                    <a:pt x="15" y="239"/>
                    <a:pt x="0" y="317"/>
                    <a:pt x="6" y="387"/>
                  </a:cubicBezTo>
                  <a:cubicBezTo>
                    <a:pt x="9" y="419"/>
                    <a:pt x="18" y="431"/>
                    <a:pt x="30" y="431"/>
                  </a:cubicBezTo>
                  <a:cubicBezTo>
                    <a:pt x="50" y="431"/>
                    <a:pt x="76" y="397"/>
                    <a:pt x="88" y="359"/>
                  </a:cubicBezTo>
                  <a:cubicBezTo>
                    <a:pt x="99" y="322"/>
                    <a:pt x="109" y="286"/>
                    <a:pt x="117" y="249"/>
                  </a:cubicBezTo>
                  <a:lnTo>
                    <a:pt x="117" y="249"/>
                  </a:lnTo>
                  <a:cubicBezTo>
                    <a:pt x="127" y="237"/>
                    <a:pt x="137" y="226"/>
                    <a:pt x="148" y="216"/>
                  </a:cubicBezTo>
                  <a:cubicBezTo>
                    <a:pt x="162" y="205"/>
                    <a:pt x="182" y="195"/>
                    <a:pt x="197" y="195"/>
                  </a:cubicBezTo>
                  <a:cubicBezTo>
                    <a:pt x="207" y="195"/>
                    <a:pt x="214" y="200"/>
                    <a:pt x="214" y="211"/>
                  </a:cubicBezTo>
                  <a:cubicBezTo>
                    <a:pt x="216" y="233"/>
                    <a:pt x="219" y="281"/>
                    <a:pt x="242" y="281"/>
                  </a:cubicBezTo>
                  <a:cubicBezTo>
                    <a:pt x="246" y="281"/>
                    <a:pt x="251" y="279"/>
                    <a:pt x="256" y="276"/>
                  </a:cubicBezTo>
                  <a:cubicBezTo>
                    <a:pt x="289" y="254"/>
                    <a:pt x="305" y="190"/>
                    <a:pt x="304" y="154"/>
                  </a:cubicBezTo>
                  <a:cubicBezTo>
                    <a:pt x="301" y="94"/>
                    <a:pt x="295" y="29"/>
                    <a:pt x="249" y="7"/>
                  </a:cubicBezTo>
                  <a:cubicBezTo>
                    <a:pt x="242" y="3"/>
                    <a:pt x="234" y="1"/>
                    <a:pt x="22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68"/>
            <p:cNvSpPr/>
            <p:nvPr/>
          </p:nvSpPr>
          <p:spPr>
            <a:xfrm>
              <a:off x="6269788" y="1382519"/>
              <a:ext cx="85524" cy="128286"/>
            </a:xfrm>
            <a:custGeom>
              <a:avLst/>
              <a:gdLst/>
              <a:ahLst/>
              <a:cxnLst/>
              <a:rect l="l" t="t" r="r" b="b"/>
              <a:pathLst>
                <a:path w="700" h="1050" extrusionOk="0">
                  <a:moveTo>
                    <a:pt x="676" y="1"/>
                  </a:moveTo>
                  <a:lnTo>
                    <a:pt x="676" y="1"/>
                  </a:lnTo>
                  <a:cubicBezTo>
                    <a:pt x="676" y="1"/>
                    <a:pt x="675" y="1"/>
                    <a:pt x="675" y="1"/>
                  </a:cubicBezTo>
                  <a:cubicBezTo>
                    <a:pt x="423" y="250"/>
                    <a:pt x="224" y="581"/>
                    <a:pt x="26" y="897"/>
                  </a:cubicBezTo>
                  <a:cubicBezTo>
                    <a:pt x="1" y="937"/>
                    <a:pt x="24" y="1049"/>
                    <a:pt x="25" y="1049"/>
                  </a:cubicBezTo>
                  <a:cubicBezTo>
                    <a:pt x="25" y="1049"/>
                    <a:pt x="25" y="1049"/>
                    <a:pt x="25" y="1049"/>
                  </a:cubicBezTo>
                  <a:cubicBezTo>
                    <a:pt x="225" y="731"/>
                    <a:pt x="423" y="396"/>
                    <a:pt x="675" y="146"/>
                  </a:cubicBezTo>
                  <a:cubicBezTo>
                    <a:pt x="700" y="121"/>
                    <a:pt x="686" y="1"/>
                    <a:pt x="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68"/>
            <p:cNvSpPr/>
            <p:nvPr/>
          </p:nvSpPr>
          <p:spPr>
            <a:xfrm>
              <a:off x="6304731" y="1382763"/>
              <a:ext cx="66953" cy="80637"/>
            </a:xfrm>
            <a:custGeom>
              <a:avLst/>
              <a:gdLst/>
              <a:ahLst/>
              <a:cxnLst/>
              <a:rect l="l" t="t" r="r" b="b"/>
              <a:pathLst>
                <a:path w="548" h="660" extrusionOk="0">
                  <a:moveTo>
                    <a:pt x="356" y="1"/>
                  </a:moveTo>
                  <a:cubicBezTo>
                    <a:pt x="322" y="1"/>
                    <a:pt x="288" y="15"/>
                    <a:pt x="257" y="49"/>
                  </a:cubicBezTo>
                  <a:cubicBezTo>
                    <a:pt x="229" y="85"/>
                    <a:pt x="270" y="193"/>
                    <a:pt x="263" y="201"/>
                  </a:cubicBezTo>
                  <a:cubicBezTo>
                    <a:pt x="294" y="166"/>
                    <a:pt x="327" y="152"/>
                    <a:pt x="358" y="152"/>
                  </a:cubicBezTo>
                  <a:cubicBezTo>
                    <a:pt x="390" y="152"/>
                    <a:pt x="420" y="166"/>
                    <a:pt x="448" y="184"/>
                  </a:cubicBezTo>
                  <a:cubicBezTo>
                    <a:pt x="516" y="231"/>
                    <a:pt x="519" y="287"/>
                    <a:pt x="440" y="367"/>
                  </a:cubicBezTo>
                  <a:cubicBezTo>
                    <a:pt x="342" y="468"/>
                    <a:pt x="191" y="505"/>
                    <a:pt x="74" y="505"/>
                  </a:cubicBezTo>
                  <a:cubicBezTo>
                    <a:pt x="57" y="505"/>
                    <a:pt x="41" y="505"/>
                    <a:pt x="27" y="503"/>
                  </a:cubicBezTo>
                  <a:lnTo>
                    <a:pt x="27" y="503"/>
                  </a:lnTo>
                  <a:cubicBezTo>
                    <a:pt x="25" y="503"/>
                    <a:pt x="1" y="654"/>
                    <a:pt x="28" y="658"/>
                  </a:cubicBezTo>
                  <a:cubicBezTo>
                    <a:pt x="41" y="659"/>
                    <a:pt x="55" y="660"/>
                    <a:pt x="70" y="660"/>
                  </a:cubicBezTo>
                  <a:cubicBezTo>
                    <a:pt x="232" y="660"/>
                    <a:pt x="483" y="584"/>
                    <a:pt x="529" y="357"/>
                  </a:cubicBezTo>
                  <a:cubicBezTo>
                    <a:pt x="548" y="267"/>
                    <a:pt x="535" y="174"/>
                    <a:pt x="505" y="105"/>
                  </a:cubicBezTo>
                  <a:cubicBezTo>
                    <a:pt x="480" y="50"/>
                    <a:pt x="419" y="1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68"/>
            <p:cNvSpPr/>
            <p:nvPr/>
          </p:nvSpPr>
          <p:spPr>
            <a:xfrm>
              <a:off x="6309251" y="1468531"/>
              <a:ext cx="48993" cy="62066"/>
            </a:xfrm>
            <a:custGeom>
              <a:avLst/>
              <a:gdLst/>
              <a:ahLst/>
              <a:cxnLst/>
              <a:rect l="l" t="t" r="r" b="b"/>
              <a:pathLst>
                <a:path w="401" h="508" extrusionOk="0">
                  <a:moveTo>
                    <a:pt x="327" y="136"/>
                  </a:moveTo>
                  <a:lnTo>
                    <a:pt x="327" y="136"/>
                  </a:lnTo>
                  <a:cubicBezTo>
                    <a:pt x="332" y="140"/>
                    <a:pt x="333" y="144"/>
                    <a:pt x="332" y="144"/>
                  </a:cubicBezTo>
                  <a:cubicBezTo>
                    <a:pt x="332" y="144"/>
                    <a:pt x="330" y="142"/>
                    <a:pt x="327" y="136"/>
                  </a:cubicBezTo>
                  <a:close/>
                  <a:moveTo>
                    <a:pt x="63" y="366"/>
                  </a:moveTo>
                  <a:cubicBezTo>
                    <a:pt x="65" y="366"/>
                    <a:pt x="68" y="369"/>
                    <a:pt x="72" y="376"/>
                  </a:cubicBezTo>
                  <a:lnTo>
                    <a:pt x="72" y="376"/>
                  </a:lnTo>
                  <a:cubicBezTo>
                    <a:pt x="62" y="372"/>
                    <a:pt x="60" y="366"/>
                    <a:pt x="63" y="366"/>
                  </a:cubicBezTo>
                  <a:close/>
                  <a:moveTo>
                    <a:pt x="298" y="123"/>
                  </a:moveTo>
                  <a:cubicBezTo>
                    <a:pt x="305" y="123"/>
                    <a:pt x="310" y="125"/>
                    <a:pt x="315" y="129"/>
                  </a:cubicBezTo>
                  <a:cubicBezTo>
                    <a:pt x="318" y="130"/>
                    <a:pt x="320" y="131"/>
                    <a:pt x="323" y="133"/>
                  </a:cubicBezTo>
                  <a:lnTo>
                    <a:pt x="323" y="133"/>
                  </a:lnTo>
                  <a:cubicBezTo>
                    <a:pt x="330" y="209"/>
                    <a:pt x="271" y="299"/>
                    <a:pt x="213" y="344"/>
                  </a:cubicBezTo>
                  <a:cubicBezTo>
                    <a:pt x="177" y="371"/>
                    <a:pt x="137" y="381"/>
                    <a:pt x="101" y="381"/>
                  </a:cubicBezTo>
                  <a:cubicBezTo>
                    <a:pt x="98" y="381"/>
                    <a:pt x="93" y="380"/>
                    <a:pt x="88" y="380"/>
                  </a:cubicBezTo>
                  <a:lnTo>
                    <a:pt x="88" y="380"/>
                  </a:lnTo>
                  <a:cubicBezTo>
                    <a:pt x="89" y="375"/>
                    <a:pt x="90" y="370"/>
                    <a:pt x="91" y="365"/>
                  </a:cubicBezTo>
                  <a:cubicBezTo>
                    <a:pt x="102" y="314"/>
                    <a:pt x="131" y="260"/>
                    <a:pt x="169" y="222"/>
                  </a:cubicBezTo>
                  <a:lnTo>
                    <a:pt x="169" y="222"/>
                  </a:lnTo>
                  <a:cubicBezTo>
                    <a:pt x="177" y="232"/>
                    <a:pt x="190" y="248"/>
                    <a:pt x="196" y="248"/>
                  </a:cubicBezTo>
                  <a:cubicBezTo>
                    <a:pt x="197" y="248"/>
                    <a:pt x="198" y="247"/>
                    <a:pt x="199" y="244"/>
                  </a:cubicBezTo>
                  <a:cubicBezTo>
                    <a:pt x="201" y="224"/>
                    <a:pt x="205" y="205"/>
                    <a:pt x="211" y="188"/>
                  </a:cubicBezTo>
                  <a:lnTo>
                    <a:pt x="211" y="188"/>
                  </a:lnTo>
                  <a:cubicBezTo>
                    <a:pt x="216" y="185"/>
                    <a:pt x="221" y="183"/>
                    <a:pt x="226" y="181"/>
                  </a:cubicBezTo>
                  <a:cubicBezTo>
                    <a:pt x="227" y="180"/>
                    <a:pt x="226" y="173"/>
                    <a:pt x="224" y="163"/>
                  </a:cubicBezTo>
                  <a:lnTo>
                    <a:pt x="224" y="163"/>
                  </a:lnTo>
                  <a:cubicBezTo>
                    <a:pt x="232" y="151"/>
                    <a:pt x="242" y="141"/>
                    <a:pt x="255" y="133"/>
                  </a:cubicBezTo>
                  <a:cubicBezTo>
                    <a:pt x="269" y="123"/>
                    <a:pt x="283" y="123"/>
                    <a:pt x="298" y="123"/>
                  </a:cubicBezTo>
                  <a:close/>
                  <a:moveTo>
                    <a:pt x="231" y="0"/>
                  </a:moveTo>
                  <a:cubicBezTo>
                    <a:pt x="193" y="0"/>
                    <a:pt x="167" y="28"/>
                    <a:pt x="151" y="64"/>
                  </a:cubicBezTo>
                  <a:lnTo>
                    <a:pt x="151" y="64"/>
                  </a:lnTo>
                  <a:cubicBezTo>
                    <a:pt x="65" y="113"/>
                    <a:pt x="1" y="254"/>
                    <a:pt x="26" y="348"/>
                  </a:cubicBezTo>
                  <a:cubicBezTo>
                    <a:pt x="47" y="439"/>
                    <a:pt x="97" y="508"/>
                    <a:pt x="170" y="508"/>
                  </a:cubicBezTo>
                  <a:cubicBezTo>
                    <a:pt x="200" y="508"/>
                    <a:pt x="234" y="496"/>
                    <a:pt x="272" y="470"/>
                  </a:cubicBezTo>
                  <a:cubicBezTo>
                    <a:pt x="401" y="380"/>
                    <a:pt x="399" y="215"/>
                    <a:pt x="350" y="112"/>
                  </a:cubicBezTo>
                  <a:cubicBezTo>
                    <a:pt x="326" y="57"/>
                    <a:pt x="292" y="4"/>
                    <a:pt x="235" y="0"/>
                  </a:cubicBezTo>
                  <a:cubicBezTo>
                    <a:pt x="233" y="0"/>
                    <a:pt x="232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68"/>
            <p:cNvSpPr/>
            <p:nvPr/>
          </p:nvSpPr>
          <p:spPr>
            <a:xfrm>
              <a:off x="6328067" y="1481482"/>
              <a:ext cx="61211" cy="95543"/>
            </a:xfrm>
            <a:custGeom>
              <a:avLst/>
              <a:gdLst/>
              <a:ahLst/>
              <a:cxnLst/>
              <a:rect l="l" t="t" r="r" b="b"/>
              <a:pathLst>
                <a:path w="501" h="782" extrusionOk="0">
                  <a:moveTo>
                    <a:pt x="426" y="1"/>
                  </a:moveTo>
                  <a:cubicBezTo>
                    <a:pt x="408" y="1"/>
                    <a:pt x="390" y="11"/>
                    <a:pt x="374" y="36"/>
                  </a:cubicBezTo>
                  <a:cubicBezTo>
                    <a:pt x="254" y="229"/>
                    <a:pt x="165" y="445"/>
                    <a:pt x="39" y="639"/>
                  </a:cubicBezTo>
                  <a:cubicBezTo>
                    <a:pt x="1" y="697"/>
                    <a:pt x="32" y="781"/>
                    <a:pt x="74" y="781"/>
                  </a:cubicBezTo>
                  <a:cubicBezTo>
                    <a:pt x="87" y="781"/>
                    <a:pt x="100" y="773"/>
                    <a:pt x="113" y="753"/>
                  </a:cubicBezTo>
                  <a:cubicBezTo>
                    <a:pt x="245" y="547"/>
                    <a:pt x="341" y="318"/>
                    <a:pt x="467" y="115"/>
                  </a:cubicBezTo>
                  <a:cubicBezTo>
                    <a:pt x="501" y="61"/>
                    <a:pt x="467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68"/>
            <p:cNvSpPr/>
            <p:nvPr/>
          </p:nvSpPr>
          <p:spPr>
            <a:xfrm>
              <a:off x="6341628" y="1483804"/>
              <a:ext cx="52781" cy="72940"/>
            </a:xfrm>
            <a:custGeom>
              <a:avLst/>
              <a:gdLst/>
              <a:ahLst/>
              <a:cxnLst/>
              <a:rect l="l" t="t" r="r" b="b"/>
              <a:pathLst>
                <a:path w="432" h="597" extrusionOk="0">
                  <a:moveTo>
                    <a:pt x="328" y="1"/>
                  </a:moveTo>
                  <a:cubicBezTo>
                    <a:pt x="299" y="1"/>
                    <a:pt x="266" y="17"/>
                    <a:pt x="234" y="48"/>
                  </a:cubicBezTo>
                  <a:cubicBezTo>
                    <a:pt x="206" y="77"/>
                    <a:pt x="190" y="123"/>
                    <a:pt x="194" y="160"/>
                  </a:cubicBezTo>
                  <a:cubicBezTo>
                    <a:pt x="198" y="179"/>
                    <a:pt x="213" y="200"/>
                    <a:pt x="231" y="200"/>
                  </a:cubicBezTo>
                  <a:cubicBezTo>
                    <a:pt x="239" y="200"/>
                    <a:pt x="247" y="197"/>
                    <a:pt x="256" y="189"/>
                  </a:cubicBezTo>
                  <a:cubicBezTo>
                    <a:pt x="274" y="170"/>
                    <a:pt x="290" y="160"/>
                    <a:pt x="296" y="160"/>
                  </a:cubicBezTo>
                  <a:cubicBezTo>
                    <a:pt x="297" y="160"/>
                    <a:pt x="298" y="160"/>
                    <a:pt x="299" y="160"/>
                  </a:cubicBezTo>
                  <a:cubicBezTo>
                    <a:pt x="307" y="160"/>
                    <a:pt x="311" y="164"/>
                    <a:pt x="313" y="173"/>
                  </a:cubicBezTo>
                  <a:cubicBezTo>
                    <a:pt x="327" y="204"/>
                    <a:pt x="325" y="255"/>
                    <a:pt x="315" y="303"/>
                  </a:cubicBezTo>
                  <a:cubicBezTo>
                    <a:pt x="306" y="342"/>
                    <a:pt x="290" y="388"/>
                    <a:pt x="256" y="413"/>
                  </a:cubicBezTo>
                  <a:cubicBezTo>
                    <a:pt x="240" y="427"/>
                    <a:pt x="223" y="432"/>
                    <a:pt x="206" y="432"/>
                  </a:cubicBezTo>
                  <a:cubicBezTo>
                    <a:pt x="167" y="432"/>
                    <a:pt x="127" y="405"/>
                    <a:pt x="100" y="385"/>
                  </a:cubicBezTo>
                  <a:cubicBezTo>
                    <a:pt x="94" y="381"/>
                    <a:pt x="89" y="379"/>
                    <a:pt x="84" y="379"/>
                  </a:cubicBezTo>
                  <a:cubicBezTo>
                    <a:pt x="38" y="379"/>
                    <a:pt x="0" y="514"/>
                    <a:pt x="43" y="545"/>
                  </a:cubicBezTo>
                  <a:cubicBezTo>
                    <a:pt x="81" y="574"/>
                    <a:pt x="126" y="596"/>
                    <a:pt x="174" y="596"/>
                  </a:cubicBezTo>
                  <a:cubicBezTo>
                    <a:pt x="209" y="596"/>
                    <a:pt x="245" y="584"/>
                    <a:pt x="282" y="554"/>
                  </a:cubicBezTo>
                  <a:cubicBezTo>
                    <a:pt x="355" y="495"/>
                    <a:pt x="393" y="385"/>
                    <a:pt x="412" y="296"/>
                  </a:cubicBezTo>
                  <a:cubicBezTo>
                    <a:pt x="428" y="212"/>
                    <a:pt x="432" y="111"/>
                    <a:pt x="398" y="48"/>
                  </a:cubicBezTo>
                  <a:cubicBezTo>
                    <a:pt x="380" y="16"/>
                    <a:pt x="355" y="1"/>
                    <a:pt x="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8"/>
            <p:cNvSpPr/>
            <p:nvPr/>
          </p:nvSpPr>
          <p:spPr>
            <a:xfrm>
              <a:off x="6238633" y="1555522"/>
              <a:ext cx="85524" cy="126087"/>
            </a:xfrm>
            <a:custGeom>
              <a:avLst/>
              <a:gdLst/>
              <a:ahLst/>
              <a:cxnLst/>
              <a:rect l="l" t="t" r="r" b="b"/>
              <a:pathLst>
                <a:path w="700" h="1032" extrusionOk="0">
                  <a:moveTo>
                    <a:pt x="531" y="0"/>
                  </a:moveTo>
                  <a:cubicBezTo>
                    <a:pt x="406" y="0"/>
                    <a:pt x="255" y="202"/>
                    <a:pt x="175" y="343"/>
                  </a:cubicBezTo>
                  <a:cubicBezTo>
                    <a:pt x="80" y="514"/>
                    <a:pt x="1" y="743"/>
                    <a:pt x="61" y="904"/>
                  </a:cubicBezTo>
                  <a:cubicBezTo>
                    <a:pt x="96" y="996"/>
                    <a:pt x="153" y="1031"/>
                    <a:pt x="220" y="1031"/>
                  </a:cubicBezTo>
                  <a:cubicBezTo>
                    <a:pt x="298" y="1031"/>
                    <a:pt x="391" y="984"/>
                    <a:pt x="480" y="922"/>
                  </a:cubicBezTo>
                  <a:cubicBezTo>
                    <a:pt x="500" y="907"/>
                    <a:pt x="451" y="800"/>
                    <a:pt x="414" y="800"/>
                  </a:cubicBezTo>
                  <a:cubicBezTo>
                    <a:pt x="410" y="800"/>
                    <a:pt x="407" y="802"/>
                    <a:pt x="403" y="804"/>
                  </a:cubicBezTo>
                  <a:cubicBezTo>
                    <a:pt x="342" y="847"/>
                    <a:pt x="281" y="884"/>
                    <a:pt x="217" y="906"/>
                  </a:cubicBezTo>
                  <a:cubicBezTo>
                    <a:pt x="197" y="913"/>
                    <a:pt x="177" y="913"/>
                    <a:pt x="158" y="914"/>
                  </a:cubicBezTo>
                  <a:cubicBezTo>
                    <a:pt x="151" y="915"/>
                    <a:pt x="146" y="915"/>
                    <a:pt x="141" y="915"/>
                  </a:cubicBezTo>
                  <a:cubicBezTo>
                    <a:pt x="118" y="915"/>
                    <a:pt x="125" y="911"/>
                    <a:pt x="124" y="890"/>
                  </a:cubicBezTo>
                  <a:cubicBezTo>
                    <a:pt x="113" y="787"/>
                    <a:pt x="160" y="661"/>
                    <a:pt x="203" y="558"/>
                  </a:cubicBezTo>
                  <a:cubicBezTo>
                    <a:pt x="254" y="433"/>
                    <a:pt x="333" y="317"/>
                    <a:pt x="420" y="223"/>
                  </a:cubicBezTo>
                  <a:cubicBezTo>
                    <a:pt x="441" y="200"/>
                    <a:pt x="581" y="101"/>
                    <a:pt x="591" y="101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9" y="139"/>
                    <a:pt x="588" y="187"/>
                    <a:pt x="576" y="227"/>
                  </a:cubicBezTo>
                  <a:cubicBezTo>
                    <a:pt x="574" y="238"/>
                    <a:pt x="516" y="346"/>
                    <a:pt x="509" y="346"/>
                  </a:cubicBezTo>
                  <a:cubicBezTo>
                    <a:pt x="509" y="346"/>
                    <a:pt x="509" y="346"/>
                    <a:pt x="509" y="346"/>
                  </a:cubicBezTo>
                  <a:cubicBezTo>
                    <a:pt x="494" y="328"/>
                    <a:pt x="484" y="320"/>
                    <a:pt x="477" y="320"/>
                  </a:cubicBezTo>
                  <a:cubicBezTo>
                    <a:pt x="458" y="320"/>
                    <a:pt x="469" y="383"/>
                    <a:pt x="495" y="413"/>
                  </a:cubicBezTo>
                  <a:cubicBezTo>
                    <a:pt x="516" y="441"/>
                    <a:pt x="536" y="454"/>
                    <a:pt x="556" y="454"/>
                  </a:cubicBezTo>
                  <a:cubicBezTo>
                    <a:pt x="587" y="454"/>
                    <a:pt x="617" y="421"/>
                    <a:pt x="648" y="356"/>
                  </a:cubicBezTo>
                  <a:cubicBezTo>
                    <a:pt x="699" y="247"/>
                    <a:pt x="679" y="123"/>
                    <a:pt x="628" y="54"/>
                  </a:cubicBezTo>
                  <a:cubicBezTo>
                    <a:pt x="599" y="16"/>
                    <a:pt x="566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68"/>
            <p:cNvSpPr/>
            <p:nvPr/>
          </p:nvSpPr>
          <p:spPr>
            <a:xfrm>
              <a:off x="6295690" y="1633226"/>
              <a:ext cx="53636" cy="56568"/>
            </a:xfrm>
            <a:custGeom>
              <a:avLst/>
              <a:gdLst/>
              <a:ahLst/>
              <a:cxnLst/>
              <a:rect l="l" t="t" r="r" b="b"/>
              <a:pathLst>
                <a:path w="439" h="463" extrusionOk="0">
                  <a:moveTo>
                    <a:pt x="296" y="100"/>
                  </a:moveTo>
                  <a:lnTo>
                    <a:pt x="296" y="100"/>
                  </a:lnTo>
                  <a:cubicBezTo>
                    <a:pt x="299" y="110"/>
                    <a:pt x="301" y="120"/>
                    <a:pt x="301" y="128"/>
                  </a:cubicBezTo>
                  <a:cubicBezTo>
                    <a:pt x="304" y="157"/>
                    <a:pt x="301" y="190"/>
                    <a:pt x="293" y="220"/>
                  </a:cubicBezTo>
                  <a:cubicBezTo>
                    <a:pt x="273" y="297"/>
                    <a:pt x="210" y="346"/>
                    <a:pt x="152" y="360"/>
                  </a:cubicBezTo>
                  <a:cubicBezTo>
                    <a:pt x="150" y="360"/>
                    <a:pt x="147" y="361"/>
                    <a:pt x="145" y="361"/>
                  </a:cubicBezTo>
                  <a:lnTo>
                    <a:pt x="145" y="361"/>
                  </a:lnTo>
                  <a:cubicBezTo>
                    <a:pt x="145" y="358"/>
                    <a:pt x="144" y="354"/>
                    <a:pt x="144" y="350"/>
                  </a:cubicBezTo>
                  <a:cubicBezTo>
                    <a:pt x="142" y="324"/>
                    <a:pt x="145" y="293"/>
                    <a:pt x="152" y="264"/>
                  </a:cubicBezTo>
                  <a:cubicBezTo>
                    <a:pt x="155" y="251"/>
                    <a:pt x="159" y="237"/>
                    <a:pt x="165" y="224"/>
                  </a:cubicBezTo>
                  <a:lnTo>
                    <a:pt x="165" y="224"/>
                  </a:lnTo>
                  <a:cubicBezTo>
                    <a:pt x="165" y="224"/>
                    <a:pt x="166" y="224"/>
                    <a:pt x="167" y="224"/>
                  </a:cubicBezTo>
                  <a:cubicBezTo>
                    <a:pt x="176" y="224"/>
                    <a:pt x="183" y="221"/>
                    <a:pt x="188" y="213"/>
                  </a:cubicBezTo>
                  <a:cubicBezTo>
                    <a:pt x="212" y="172"/>
                    <a:pt x="238" y="137"/>
                    <a:pt x="273" y="112"/>
                  </a:cubicBezTo>
                  <a:cubicBezTo>
                    <a:pt x="279" y="107"/>
                    <a:pt x="288" y="104"/>
                    <a:pt x="296" y="100"/>
                  </a:cubicBezTo>
                  <a:close/>
                  <a:moveTo>
                    <a:pt x="147" y="370"/>
                  </a:moveTo>
                  <a:cubicBezTo>
                    <a:pt x="148" y="370"/>
                    <a:pt x="148" y="371"/>
                    <a:pt x="148" y="371"/>
                  </a:cubicBezTo>
                  <a:cubicBezTo>
                    <a:pt x="148" y="371"/>
                    <a:pt x="148" y="371"/>
                    <a:pt x="147" y="370"/>
                  </a:cubicBezTo>
                  <a:close/>
                  <a:moveTo>
                    <a:pt x="246" y="0"/>
                  </a:moveTo>
                  <a:cubicBezTo>
                    <a:pt x="236" y="0"/>
                    <a:pt x="226" y="2"/>
                    <a:pt x="215" y="5"/>
                  </a:cubicBezTo>
                  <a:cubicBezTo>
                    <a:pt x="211" y="6"/>
                    <a:pt x="207" y="8"/>
                    <a:pt x="202" y="10"/>
                  </a:cubicBezTo>
                  <a:lnTo>
                    <a:pt x="202" y="10"/>
                  </a:lnTo>
                  <a:cubicBezTo>
                    <a:pt x="194" y="6"/>
                    <a:pt x="187" y="4"/>
                    <a:pt x="180" y="4"/>
                  </a:cubicBezTo>
                  <a:cubicBezTo>
                    <a:pt x="173" y="4"/>
                    <a:pt x="168" y="5"/>
                    <a:pt x="164" y="9"/>
                  </a:cubicBezTo>
                  <a:cubicBezTo>
                    <a:pt x="31" y="121"/>
                    <a:pt x="1" y="333"/>
                    <a:pt x="102" y="424"/>
                  </a:cubicBezTo>
                  <a:cubicBezTo>
                    <a:pt x="130" y="449"/>
                    <a:pt x="168" y="462"/>
                    <a:pt x="208" y="462"/>
                  </a:cubicBezTo>
                  <a:cubicBezTo>
                    <a:pt x="279" y="462"/>
                    <a:pt x="357" y="419"/>
                    <a:pt x="396" y="320"/>
                  </a:cubicBezTo>
                  <a:cubicBezTo>
                    <a:pt x="439" y="213"/>
                    <a:pt x="409" y="102"/>
                    <a:pt x="350" y="48"/>
                  </a:cubicBezTo>
                  <a:cubicBezTo>
                    <a:pt x="321" y="23"/>
                    <a:pt x="285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68"/>
            <p:cNvSpPr/>
            <p:nvPr/>
          </p:nvSpPr>
          <p:spPr>
            <a:xfrm>
              <a:off x="6348837" y="1649109"/>
              <a:ext cx="33721" cy="47771"/>
            </a:xfrm>
            <a:custGeom>
              <a:avLst/>
              <a:gdLst/>
              <a:ahLst/>
              <a:cxnLst/>
              <a:rect l="l" t="t" r="r" b="b"/>
              <a:pathLst>
                <a:path w="276" h="391" extrusionOk="0">
                  <a:moveTo>
                    <a:pt x="84" y="259"/>
                  </a:moveTo>
                  <a:cubicBezTo>
                    <a:pt x="84" y="261"/>
                    <a:pt x="83" y="264"/>
                    <a:pt x="82" y="267"/>
                  </a:cubicBezTo>
                  <a:cubicBezTo>
                    <a:pt x="83" y="262"/>
                    <a:pt x="83" y="260"/>
                    <a:pt x="84" y="259"/>
                  </a:cubicBezTo>
                  <a:close/>
                  <a:moveTo>
                    <a:pt x="205" y="0"/>
                  </a:moveTo>
                  <a:cubicBezTo>
                    <a:pt x="181" y="0"/>
                    <a:pt x="154" y="15"/>
                    <a:pt x="132" y="32"/>
                  </a:cubicBezTo>
                  <a:cubicBezTo>
                    <a:pt x="128" y="36"/>
                    <a:pt x="124" y="40"/>
                    <a:pt x="120" y="44"/>
                  </a:cubicBezTo>
                  <a:lnTo>
                    <a:pt x="120" y="44"/>
                  </a:lnTo>
                  <a:cubicBezTo>
                    <a:pt x="120" y="43"/>
                    <a:pt x="120" y="42"/>
                    <a:pt x="120" y="41"/>
                  </a:cubicBezTo>
                  <a:cubicBezTo>
                    <a:pt x="118" y="23"/>
                    <a:pt x="108" y="1"/>
                    <a:pt x="93" y="1"/>
                  </a:cubicBezTo>
                  <a:cubicBezTo>
                    <a:pt x="87" y="1"/>
                    <a:pt x="79" y="5"/>
                    <a:pt x="71" y="15"/>
                  </a:cubicBezTo>
                  <a:cubicBezTo>
                    <a:pt x="44" y="47"/>
                    <a:pt x="32" y="103"/>
                    <a:pt x="38" y="137"/>
                  </a:cubicBezTo>
                  <a:cubicBezTo>
                    <a:pt x="39" y="145"/>
                    <a:pt x="40" y="153"/>
                    <a:pt x="39" y="162"/>
                  </a:cubicBezTo>
                  <a:lnTo>
                    <a:pt x="39" y="162"/>
                  </a:lnTo>
                  <a:cubicBezTo>
                    <a:pt x="13" y="223"/>
                    <a:pt x="1" y="291"/>
                    <a:pt x="6" y="352"/>
                  </a:cubicBezTo>
                  <a:cubicBezTo>
                    <a:pt x="9" y="379"/>
                    <a:pt x="18" y="390"/>
                    <a:pt x="29" y="390"/>
                  </a:cubicBezTo>
                  <a:cubicBezTo>
                    <a:pt x="47" y="390"/>
                    <a:pt x="70" y="360"/>
                    <a:pt x="81" y="324"/>
                  </a:cubicBezTo>
                  <a:cubicBezTo>
                    <a:pt x="91" y="290"/>
                    <a:pt x="101" y="255"/>
                    <a:pt x="109" y="221"/>
                  </a:cubicBezTo>
                  <a:lnTo>
                    <a:pt x="109" y="221"/>
                  </a:lnTo>
                  <a:cubicBezTo>
                    <a:pt x="116" y="211"/>
                    <a:pt x="124" y="203"/>
                    <a:pt x="132" y="196"/>
                  </a:cubicBezTo>
                  <a:cubicBezTo>
                    <a:pt x="145" y="185"/>
                    <a:pt x="163" y="176"/>
                    <a:pt x="176" y="176"/>
                  </a:cubicBezTo>
                  <a:cubicBezTo>
                    <a:pt x="185" y="176"/>
                    <a:pt x="192" y="181"/>
                    <a:pt x="193" y="191"/>
                  </a:cubicBezTo>
                  <a:cubicBezTo>
                    <a:pt x="195" y="212"/>
                    <a:pt x="199" y="255"/>
                    <a:pt x="220" y="255"/>
                  </a:cubicBezTo>
                  <a:cubicBezTo>
                    <a:pt x="224" y="255"/>
                    <a:pt x="228" y="254"/>
                    <a:pt x="233" y="251"/>
                  </a:cubicBezTo>
                  <a:cubicBezTo>
                    <a:pt x="261" y="231"/>
                    <a:pt x="276" y="173"/>
                    <a:pt x="276" y="140"/>
                  </a:cubicBezTo>
                  <a:cubicBezTo>
                    <a:pt x="274" y="87"/>
                    <a:pt x="267" y="27"/>
                    <a:pt x="227" y="5"/>
                  </a:cubicBezTo>
                  <a:cubicBezTo>
                    <a:pt x="220" y="2"/>
                    <a:pt x="212" y="0"/>
                    <a:pt x="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8"/>
            <p:cNvSpPr/>
            <p:nvPr/>
          </p:nvSpPr>
          <p:spPr>
            <a:xfrm>
              <a:off x="6372295" y="1656684"/>
              <a:ext cx="60967" cy="69763"/>
            </a:xfrm>
            <a:custGeom>
              <a:avLst/>
              <a:gdLst/>
              <a:ahLst/>
              <a:cxnLst/>
              <a:rect l="l" t="t" r="r" b="b"/>
              <a:pathLst>
                <a:path w="499" h="571" extrusionOk="0">
                  <a:moveTo>
                    <a:pt x="225" y="0"/>
                  </a:moveTo>
                  <a:lnTo>
                    <a:pt x="225" y="0"/>
                  </a:lnTo>
                  <a:cubicBezTo>
                    <a:pt x="221" y="0"/>
                    <a:pt x="201" y="29"/>
                    <a:pt x="198" y="33"/>
                  </a:cubicBezTo>
                  <a:cubicBezTo>
                    <a:pt x="177" y="69"/>
                    <a:pt x="154" y="106"/>
                    <a:pt x="139" y="144"/>
                  </a:cubicBezTo>
                  <a:cubicBezTo>
                    <a:pt x="124" y="185"/>
                    <a:pt x="110" y="226"/>
                    <a:pt x="94" y="267"/>
                  </a:cubicBezTo>
                  <a:lnTo>
                    <a:pt x="94" y="267"/>
                  </a:lnTo>
                  <a:cubicBezTo>
                    <a:pt x="57" y="329"/>
                    <a:pt x="24" y="396"/>
                    <a:pt x="2" y="464"/>
                  </a:cubicBezTo>
                  <a:cubicBezTo>
                    <a:pt x="1" y="467"/>
                    <a:pt x="1" y="468"/>
                    <a:pt x="1" y="468"/>
                  </a:cubicBezTo>
                  <a:cubicBezTo>
                    <a:pt x="4" y="468"/>
                    <a:pt x="19" y="448"/>
                    <a:pt x="19" y="448"/>
                  </a:cubicBezTo>
                  <a:lnTo>
                    <a:pt x="19" y="448"/>
                  </a:lnTo>
                  <a:cubicBezTo>
                    <a:pt x="19" y="448"/>
                    <a:pt x="19" y="448"/>
                    <a:pt x="19" y="449"/>
                  </a:cubicBezTo>
                  <a:cubicBezTo>
                    <a:pt x="35" y="423"/>
                    <a:pt x="52" y="398"/>
                    <a:pt x="66" y="371"/>
                  </a:cubicBezTo>
                  <a:cubicBezTo>
                    <a:pt x="89" y="330"/>
                    <a:pt x="110" y="289"/>
                    <a:pt x="129" y="247"/>
                  </a:cubicBezTo>
                  <a:lnTo>
                    <a:pt x="129" y="247"/>
                  </a:lnTo>
                  <a:cubicBezTo>
                    <a:pt x="161" y="202"/>
                    <a:pt x="206" y="169"/>
                    <a:pt x="244" y="169"/>
                  </a:cubicBezTo>
                  <a:cubicBezTo>
                    <a:pt x="267" y="169"/>
                    <a:pt x="287" y="181"/>
                    <a:pt x="300" y="210"/>
                  </a:cubicBezTo>
                  <a:cubicBezTo>
                    <a:pt x="336" y="293"/>
                    <a:pt x="214" y="450"/>
                    <a:pt x="175" y="527"/>
                  </a:cubicBezTo>
                  <a:cubicBezTo>
                    <a:pt x="174" y="531"/>
                    <a:pt x="155" y="571"/>
                    <a:pt x="160" y="571"/>
                  </a:cubicBezTo>
                  <a:cubicBezTo>
                    <a:pt x="161" y="571"/>
                    <a:pt x="164" y="569"/>
                    <a:pt x="168" y="563"/>
                  </a:cubicBezTo>
                  <a:cubicBezTo>
                    <a:pt x="192" y="530"/>
                    <a:pt x="214" y="492"/>
                    <a:pt x="232" y="456"/>
                  </a:cubicBezTo>
                  <a:cubicBezTo>
                    <a:pt x="281" y="358"/>
                    <a:pt x="499" y="43"/>
                    <a:pt x="338" y="9"/>
                  </a:cubicBezTo>
                  <a:cubicBezTo>
                    <a:pt x="335" y="8"/>
                    <a:pt x="331" y="8"/>
                    <a:pt x="327" y="8"/>
                  </a:cubicBezTo>
                  <a:cubicBezTo>
                    <a:pt x="275" y="8"/>
                    <a:pt x="214" y="81"/>
                    <a:pt x="175" y="140"/>
                  </a:cubicBezTo>
                  <a:lnTo>
                    <a:pt x="175" y="140"/>
                  </a:lnTo>
                  <a:cubicBezTo>
                    <a:pt x="192" y="98"/>
                    <a:pt x="208" y="55"/>
                    <a:pt x="224" y="12"/>
                  </a:cubicBezTo>
                  <a:cubicBezTo>
                    <a:pt x="227" y="3"/>
                    <a:pt x="227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68"/>
            <p:cNvSpPr/>
            <p:nvPr/>
          </p:nvSpPr>
          <p:spPr>
            <a:xfrm>
              <a:off x="6679448" y="773833"/>
              <a:ext cx="87601" cy="68786"/>
            </a:xfrm>
            <a:custGeom>
              <a:avLst/>
              <a:gdLst/>
              <a:ahLst/>
              <a:cxnLst/>
              <a:rect l="l" t="t" r="r" b="b"/>
              <a:pathLst>
                <a:path w="717" h="563" extrusionOk="0">
                  <a:moveTo>
                    <a:pt x="316" y="1"/>
                  </a:moveTo>
                  <a:cubicBezTo>
                    <a:pt x="273" y="1"/>
                    <a:pt x="224" y="27"/>
                    <a:pt x="161" y="95"/>
                  </a:cubicBezTo>
                  <a:cubicBezTo>
                    <a:pt x="0" y="269"/>
                    <a:pt x="79" y="305"/>
                    <a:pt x="188" y="411"/>
                  </a:cubicBezTo>
                  <a:cubicBezTo>
                    <a:pt x="259" y="481"/>
                    <a:pt x="325" y="562"/>
                    <a:pt x="407" y="562"/>
                  </a:cubicBezTo>
                  <a:cubicBezTo>
                    <a:pt x="450" y="562"/>
                    <a:pt x="499" y="538"/>
                    <a:pt x="554" y="477"/>
                  </a:cubicBezTo>
                  <a:cubicBezTo>
                    <a:pt x="716" y="302"/>
                    <a:pt x="609" y="232"/>
                    <a:pt x="498" y="126"/>
                  </a:cubicBezTo>
                  <a:cubicBezTo>
                    <a:pt x="432" y="63"/>
                    <a:pt x="382" y="1"/>
                    <a:pt x="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68"/>
            <p:cNvSpPr/>
            <p:nvPr/>
          </p:nvSpPr>
          <p:spPr>
            <a:xfrm>
              <a:off x="6662098" y="871941"/>
              <a:ext cx="82348" cy="62677"/>
            </a:xfrm>
            <a:custGeom>
              <a:avLst/>
              <a:gdLst/>
              <a:ahLst/>
              <a:cxnLst/>
              <a:rect l="l" t="t" r="r" b="b"/>
              <a:pathLst>
                <a:path w="674" h="513" extrusionOk="0">
                  <a:moveTo>
                    <a:pt x="235" y="0"/>
                  </a:moveTo>
                  <a:cubicBezTo>
                    <a:pt x="177" y="0"/>
                    <a:pt x="128" y="37"/>
                    <a:pt x="85" y="159"/>
                  </a:cubicBezTo>
                  <a:cubicBezTo>
                    <a:pt x="1" y="387"/>
                    <a:pt x="88" y="390"/>
                    <a:pt x="228" y="447"/>
                  </a:cubicBezTo>
                  <a:cubicBezTo>
                    <a:pt x="297" y="476"/>
                    <a:pt x="367" y="513"/>
                    <a:pt x="430" y="513"/>
                  </a:cubicBezTo>
                  <a:cubicBezTo>
                    <a:pt x="492" y="513"/>
                    <a:pt x="547" y="477"/>
                    <a:pt x="589" y="362"/>
                  </a:cubicBezTo>
                  <a:cubicBezTo>
                    <a:pt x="673" y="136"/>
                    <a:pt x="547" y="112"/>
                    <a:pt x="409" y="55"/>
                  </a:cubicBezTo>
                  <a:cubicBezTo>
                    <a:pt x="343" y="29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8"/>
            <p:cNvSpPr/>
            <p:nvPr/>
          </p:nvSpPr>
          <p:spPr>
            <a:xfrm>
              <a:off x="6803946" y="1031504"/>
              <a:ext cx="69030" cy="62066"/>
            </a:xfrm>
            <a:custGeom>
              <a:avLst/>
              <a:gdLst/>
              <a:ahLst/>
              <a:cxnLst/>
              <a:rect l="l" t="t" r="r" b="b"/>
              <a:pathLst>
                <a:path w="565" h="508" extrusionOk="0">
                  <a:moveTo>
                    <a:pt x="234" y="1"/>
                  </a:moveTo>
                  <a:cubicBezTo>
                    <a:pt x="207" y="1"/>
                    <a:pt x="176" y="12"/>
                    <a:pt x="138" y="38"/>
                  </a:cubicBezTo>
                  <a:cubicBezTo>
                    <a:pt x="1" y="134"/>
                    <a:pt x="62" y="189"/>
                    <a:pt x="141" y="310"/>
                  </a:cubicBezTo>
                  <a:cubicBezTo>
                    <a:pt x="203" y="402"/>
                    <a:pt x="257" y="508"/>
                    <a:pt x="342" y="508"/>
                  </a:cubicBezTo>
                  <a:cubicBezTo>
                    <a:pt x="367" y="508"/>
                    <a:pt x="395" y="499"/>
                    <a:pt x="427" y="477"/>
                  </a:cubicBezTo>
                  <a:cubicBezTo>
                    <a:pt x="565" y="379"/>
                    <a:pt x="484" y="289"/>
                    <a:pt x="403" y="169"/>
                  </a:cubicBezTo>
                  <a:cubicBezTo>
                    <a:pt x="346" y="80"/>
                    <a:pt x="305" y="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68"/>
            <p:cNvSpPr/>
            <p:nvPr/>
          </p:nvSpPr>
          <p:spPr>
            <a:xfrm>
              <a:off x="6657089" y="697716"/>
              <a:ext cx="39219" cy="23702"/>
            </a:xfrm>
            <a:custGeom>
              <a:avLst/>
              <a:gdLst/>
              <a:ahLst/>
              <a:cxnLst/>
              <a:rect l="l" t="t" r="r" b="b"/>
              <a:pathLst>
                <a:path w="321" h="194" extrusionOk="0">
                  <a:moveTo>
                    <a:pt x="88" y="0"/>
                  </a:moveTo>
                  <a:cubicBezTo>
                    <a:pt x="54" y="0"/>
                    <a:pt x="30" y="18"/>
                    <a:pt x="19" y="86"/>
                  </a:cubicBezTo>
                  <a:cubicBezTo>
                    <a:pt x="0" y="194"/>
                    <a:pt x="73" y="168"/>
                    <a:pt x="140" y="179"/>
                  </a:cubicBezTo>
                  <a:cubicBezTo>
                    <a:pt x="150" y="181"/>
                    <a:pt x="159" y="182"/>
                    <a:pt x="167" y="182"/>
                  </a:cubicBezTo>
                  <a:cubicBezTo>
                    <a:pt x="215" y="182"/>
                    <a:pt x="238" y="156"/>
                    <a:pt x="258" y="129"/>
                  </a:cubicBezTo>
                  <a:cubicBezTo>
                    <a:pt x="321" y="41"/>
                    <a:pt x="219" y="23"/>
                    <a:pt x="152" y="10"/>
                  </a:cubicBezTo>
                  <a:cubicBezTo>
                    <a:pt x="128" y="6"/>
                    <a:pt x="107" y="0"/>
                    <a:pt x="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68"/>
            <p:cNvSpPr/>
            <p:nvPr/>
          </p:nvSpPr>
          <p:spPr>
            <a:xfrm>
              <a:off x="6130751" y="1727547"/>
              <a:ext cx="119123" cy="101163"/>
            </a:xfrm>
            <a:custGeom>
              <a:avLst/>
              <a:gdLst/>
              <a:ahLst/>
              <a:cxnLst/>
              <a:rect l="l" t="t" r="r" b="b"/>
              <a:pathLst>
                <a:path w="975" h="828" extrusionOk="0">
                  <a:moveTo>
                    <a:pt x="403" y="1"/>
                  </a:moveTo>
                  <a:cubicBezTo>
                    <a:pt x="293" y="1"/>
                    <a:pt x="165" y="41"/>
                    <a:pt x="111" y="98"/>
                  </a:cubicBezTo>
                  <a:cubicBezTo>
                    <a:pt x="1" y="208"/>
                    <a:pt x="237" y="332"/>
                    <a:pt x="128" y="506"/>
                  </a:cubicBezTo>
                  <a:cubicBezTo>
                    <a:pt x="45" y="633"/>
                    <a:pt x="34" y="828"/>
                    <a:pt x="220" y="828"/>
                  </a:cubicBezTo>
                  <a:cubicBezTo>
                    <a:pt x="288" y="828"/>
                    <a:pt x="381" y="802"/>
                    <a:pt x="506" y="739"/>
                  </a:cubicBezTo>
                  <a:cubicBezTo>
                    <a:pt x="974" y="503"/>
                    <a:pt x="542" y="351"/>
                    <a:pt x="580" y="143"/>
                  </a:cubicBezTo>
                  <a:cubicBezTo>
                    <a:pt x="600" y="40"/>
                    <a:pt x="510" y="1"/>
                    <a:pt x="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8"/>
            <p:cNvSpPr/>
            <p:nvPr/>
          </p:nvSpPr>
          <p:spPr>
            <a:xfrm>
              <a:off x="6152498" y="1740498"/>
              <a:ext cx="78194" cy="66709"/>
            </a:xfrm>
            <a:custGeom>
              <a:avLst/>
              <a:gdLst/>
              <a:ahLst/>
              <a:cxnLst/>
              <a:rect l="l" t="t" r="r" b="b"/>
              <a:pathLst>
                <a:path w="640" h="546" extrusionOk="0">
                  <a:moveTo>
                    <a:pt x="265" y="1"/>
                  </a:moveTo>
                  <a:cubicBezTo>
                    <a:pt x="193" y="1"/>
                    <a:pt x="108" y="28"/>
                    <a:pt x="72" y="65"/>
                  </a:cubicBezTo>
                  <a:cubicBezTo>
                    <a:pt x="0" y="136"/>
                    <a:pt x="156" y="219"/>
                    <a:pt x="83" y="334"/>
                  </a:cubicBezTo>
                  <a:cubicBezTo>
                    <a:pt x="28" y="418"/>
                    <a:pt x="21" y="545"/>
                    <a:pt x="143" y="545"/>
                  </a:cubicBezTo>
                  <a:cubicBezTo>
                    <a:pt x="187" y="545"/>
                    <a:pt x="249" y="528"/>
                    <a:pt x="331" y="487"/>
                  </a:cubicBezTo>
                  <a:cubicBezTo>
                    <a:pt x="640" y="331"/>
                    <a:pt x="357" y="234"/>
                    <a:pt x="381" y="95"/>
                  </a:cubicBezTo>
                  <a:cubicBezTo>
                    <a:pt x="394" y="27"/>
                    <a:pt x="336" y="1"/>
                    <a:pt x="2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68"/>
            <p:cNvSpPr/>
            <p:nvPr/>
          </p:nvSpPr>
          <p:spPr>
            <a:xfrm>
              <a:off x="6154942" y="1656928"/>
              <a:ext cx="59867" cy="52536"/>
            </a:xfrm>
            <a:custGeom>
              <a:avLst/>
              <a:gdLst/>
              <a:ahLst/>
              <a:cxnLst/>
              <a:rect l="l" t="t" r="r" b="b"/>
              <a:pathLst>
                <a:path w="490" h="430" extrusionOk="0">
                  <a:moveTo>
                    <a:pt x="179" y="0"/>
                  </a:moveTo>
                  <a:cubicBezTo>
                    <a:pt x="104" y="0"/>
                    <a:pt x="0" y="47"/>
                    <a:pt x="82" y="301"/>
                  </a:cubicBezTo>
                  <a:cubicBezTo>
                    <a:pt x="114" y="397"/>
                    <a:pt x="145" y="430"/>
                    <a:pt x="176" y="430"/>
                  </a:cubicBezTo>
                  <a:cubicBezTo>
                    <a:pt x="238" y="430"/>
                    <a:pt x="300" y="302"/>
                    <a:pt x="369" y="302"/>
                  </a:cubicBezTo>
                  <a:cubicBezTo>
                    <a:pt x="375" y="302"/>
                    <a:pt x="381" y="303"/>
                    <a:pt x="387" y="305"/>
                  </a:cubicBezTo>
                  <a:cubicBezTo>
                    <a:pt x="392" y="307"/>
                    <a:pt x="397" y="307"/>
                    <a:pt x="401" y="307"/>
                  </a:cubicBezTo>
                  <a:cubicBezTo>
                    <a:pt x="489" y="307"/>
                    <a:pt x="428" y="4"/>
                    <a:pt x="428" y="4"/>
                  </a:cubicBezTo>
                  <a:lnTo>
                    <a:pt x="428" y="4"/>
                  </a:lnTo>
                  <a:cubicBezTo>
                    <a:pt x="428" y="4"/>
                    <a:pt x="384" y="14"/>
                    <a:pt x="322" y="14"/>
                  </a:cubicBezTo>
                  <a:cubicBezTo>
                    <a:pt x="291" y="14"/>
                    <a:pt x="255" y="12"/>
                    <a:pt x="218" y="4"/>
                  </a:cubicBezTo>
                  <a:cubicBezTo>
                    <a:pt x="207" y="2"/>
                    <a:pt x="194" y="0"/>
                    <a:pt x="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68"/>
            <p:cNvSpPr/>
            <p:nvPr/>
          </p:nvSpPr>
          <p:spPr>
            <a:xfrm>
              <a:off x="6178889" y="1657051"/>
              <a:ext cx="27490" cy="24069"/>
            </a:xfrm>
            <a:custGeom>
              <a:avLst/>
              <a:gdLst/>
              <a:ahLst/>
              <a:cxnLst/>
              <a:rect l="l" t="t" r="r" b="b"/>
              <a:pathLst>
                <a:path w="225" h="197" extrusionOk="0">
                  <a:moveTo>
                    <a:pt x="83" y="0"/>
                  </a:moveTo>
                  <a:cubicBezTo>
                    <a:pt x="49" y="0"/>
                    <a:pt x="0" y="20"/>
                    <a:pt x="39" y="138"/>
                  </a:cubicBezTo>
                  <a:cubicBezTo>
                    <a:pt x="53" y="182"/>
                    <a:pt x="68" y="197"/>
                    <a:pt x="82" y="197"/>
                  </a:cubicBezTo>
                  <a:cubicBezTo>
                    <a:pt x="110" y="197"/>
                    <a:pt x="139" y="138"/>
                    <a:pt x="170" y="138"/>
                  </a:cubicBezTo>
                  <a:cubicBezTo>
                    <a:pt x="173" y="138"/>
                    <a:pt x="175" y="138"/>
                    <a:pt x="178" y="139"/>
                  </a:cubicBezTo>
                  <a:cubicBezTo>
                    <a:pt x="180" y="140"/>
                    <a:pt x="182" y="140"/>
                    <a:pt x="185" y="140"/>
                  </a:cubicBezTo>
                  <a:cubicBezTo>
                    <a:pt x="225" y="140"/>
                    <a:pt x="196" y="2"/>
                    <a:pt x="196" y="2"/>
                  </a:cubicBezTo>
                  <a:lnTo>
                    <a:pt x="196" y="2"/>
                  </a:lnTo>
                  <a:cubicBezTo>
                    <a:pt x="196" y="2"/>
                    <a:pt x="175" y="6"/>
                    <a:pt x="147" y="6"/>
                  </a:cubicBezTo>
                  <a:cubicBezTo>
                    <a:pt x="133" y="6"/>
                    <a:pt x="117" y="5"/>
                    <a:pt x="100" y="2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68"/>
            <p:cNvSpPr/>
            <p:nvPr/>
          </p:nvSpPr>
          <p:spPr>
            <a:xfrm>
              <a:off x="6234846" y="1744407"/>
              <a:ext cx="66953" cy="56813"/>
            </a:xfrm>
            <a:custGeom>
              <a:avLst/>
              <a:gdLst/>
              <a:ahLst/>
              <a:cxnLst/>
              <a:rect l="l" t="t" r="r" b="b"/>
              <a:pathLst>
                <a:path w="548" h="465" extrusionOk="0">
                  <a:moveTo>
                    <a:pt x="259" y="1"/>
                  </a:moveTo>
                  <a:cubicBezTo>
                    <a:pt x="207" y="1"/>
                    <a:pt x="169" y="59"/>
                    <a:pt x="161" y="119"/>
                  </a:cubicBezTo>
                  <a:cubicBezTo>
                    <a:pt x="146" y="232"/>
                    <a:pt x="0" y="259"/>
                    <a:pt x="0" y="259"/>
                  </a:cubicBezTo>
                  <a:cubicBezTo>
                    <a:pt x="0" y="259"/>
                    <a:pt x="124" y="465"/>
                    <a:pt x="197" y="465"/>
                  </a:cubicBezTo>
                  <a:cubicBezTo>
                    <a:pt x="210" y="465"/>
                    <a:pt x="221" y="459"/>
                    <a:pt x="229" y="445"/>
                  </a:cubicBezTo>
                  <a:cubicBezTo>
                    <a:pt x="291" y="346"/>
                    <a:pt x="547" y="462"/>
                    <a:pt x="421" y="180"/>
                  </a:cubicBezTo>
                  <a:cubicBezTo>
                    <a:pt x="363" y="47"/>
                    <a:pt x="305" y="1"/>
                    <a:pt x="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68"/>
            <p:cNvSpPr/>
            <p:nvPr/>
          </p:nvSpPr>
          <p:spPr>
            <a:xfrm>
              <a:off x="5957626" y="951356"/>
              <a:ext cx="867705" cy="1349573"/>
            </a:xfrm>
            <a:custGeom>
              <a:avLst/>
              <a:gdLst/>
              <a:ahLst/>
              <a:cxnLst/>
              <a:rect l="l" t="t" r="r" b="b"/>
              <a:pathLst>
                <a:path w="7102" h="11046" extrusionOk="0">
                  <a:moveTo>
                    <a:pt x="4756" y="0"/>
                  </a:moveTo>
                  <a:cubicBezTo>
                    <a:pt x="4641" y="0"/>
                    <a:pt x="4493" y="42"/>
                    <a:pt x="4319" y="116"/>
                  </a:cubicBezTo>
                  <a:lnTo>
                    <a:pt x="0" y="11046"/>
                  </a:lnTo>
                  <a:lnTo>
                    <a:pt x="6305" y="3525"/>
                  </a:lnTo>
                  <a:cubicBezTo>
                    <a:pt x="7009" y="2725"/>
                    <a:pt x="7102" y="2290"/>
                    <a:pt x="6835" y="2290"/>
                  </a:cubicBezTo>
                  <a:cubicBezTo>
                    <a:pt x="6684" y="2290"/>
                    <a:pt x="6418" y="2430"/>
                    <a:pt x="6082" y="2722"/>
                  </a:cubicBezTo>
                  <a:cubicBezTo>
                    <a:pt x="6701" y="1426"/>
                    <a:pt x="6477" y="767"/>
                    <a:pt x="5932" y="767"/>
                  </a:cubicBezTo>
                  <a:cubicBezTo>
                    <a:pt x="5607" y="767"/>
                    <a:pt x="5169" y="1001"/>
                    <a:pt x="4727" y="1472"/>
                  </a:cubicBezTo>
                  <a:cubicBezTo>
                    <a:pt x="5168" y="408"/>
                    <a:pt x="5120" y="0"/>
                    <a:pt x="475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68"/>
            <p:cNvSpPr/>
            <p:nvPr/>
          </p:nvSpPr>
          <p:spPr>
            <a:xfrm>
              <a:off x="6544442" y="736324"/>
              <a:ext cx="120467" cy="105561"/>
            </a:xfrm>
            <a:custGeom>
              <a:avLst/>
              <a:gdLst/>
              <a:ahLst/>
              <a:cxnLst/>
              <a:rect l="l" t="t" r="r" b="b"/>
              <a:pathLst>
                <a:path w="986" h="864" extrusionOk="0">
                  <a:moveTo>
                    <a:pt x="380" y="1"/>
                  </a:moveTo>
                  <a:cubicBezTo>
                    <a:pt x="342" y="1"/>
                    <a:pt x="297" y="16"/>
                    <a:pt x="244" y="51"/>
                  </a:cubicBezTo>
                  <a:cubicBezTo>
                    <a:pt x="0" y="210"/>
                    <a:pt x="123" y="546"/>
                    <a:pt x="299" y="717"/>
                  </a:cubicBezTo>
                  <a:cubicBezTo>
                    <a:pt x="398" y="814"/>
                    <a:pt x="519" y="863"/>
                    <a:pt x="629" y="863"/>
                  </a:cubicBezTo>
                  <a:cubicBezTo>
                    <a:pt x="716" y="863"/>
                    <a:pt x="797" y="833"/>
                    <a:pt x="855" y="770"/>
                  </a:cubicBezTo>
                  <a:cubicBezTo>
                    <a:pt x="985" y="626"/>
                    <a:pt x="898" y="539"/>
                    <a:pt x="722" y="367"/>
                  </a:cubicBezTo>
                  <a:cubicBezTo>
                    <a:pt x="582" y="231"/>
                    <a:pt x="530" y="1"/>
                    <a:pt x="3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68"/>
            <p:cNvSpPr/>
            <p:nvPr/>
          </p:nvSpPr>
          <p:spPr>
            <a:xfrm>
              <a:off x="6530025" y="729727"/>
              <a:ext cx="95298" cy="105439"/>
            </a:xfrm>
            <a:custGeom>
              <a:avLst/>
              <a:gdLst/>
              <a:ahLst/>
              <a:cxnLst/>
              <a:rect l="l" t="t" r="r" b="b"/>
              <a:pathLst>
                <a:path w="780" h="863" extrusionOk="0">
                  <a:moveTo>
                    <a:pt x="380" y="1"/>
                  </a:moveTo>
                  <a:cubicBezTo>
                    <a:pt x="342" y="1"/>
                    <a:pt x="298" y="16"/>
                    <a:pt x="244" y="51"/>
                  </a:cubicBezTo>
                  <a:cubicBezTo>
                    <a:pt x="1" y="211"/>
                    <a:pt x="124" y="547"/>
                    <a:pt x="300" y="716"/>
                  </a:cubicBezTo>
                  <a:cubicBezTo>
                    <a:pt x="398" y="812"/>
                    <a:pt x="520" y="862"/>
                    <a:pt x="630" y="862"/>
                  </a:cubicBezTo>
                  <a:cubicBezTo>
                    <a:pt x="684" y="862"/>
                    <a:pt x="735" y="850"/>
                    <a:pt x="780" y="826"/>
                  </a:cubicBezTo>
                  <a:cubicBezTo>
                    <a:pt x="691" y="809"/>
                    <a:pt x="602" y="763"/>
                    <a:pt x="526" y="690"/>
                  </a:cubicBezTo>
                  <a:cubicBezTo>
                    <a:pt x="353" y="521"/>
                    <a:pt x="231" y="191"/>
                    <a:pt x="465" y="29"/>
                  </a:cubicBezTo>
                  <a:cubicBezTo>
                    <a:pt x="440" y="11"/>
                    <a:pt x="412" y="1"/>
                    <a:pt x="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68"/>
            <p:cNvSpPr/>
            <p:nvPr/>
          </p:nvSpPr>
          <p:spPr>
            <a:xfrm>
              <a:off x="6510599" y="847139"/>
              <a:ext cx="81615" cy="63532"/>
            </a:xfrm>
            <a:custGeom>
              <a:avLst/>
              <a:gdLst/>
              <a:ahLst/>
              <a:cxnLst/>
              <a:rect l="l" t="t" r="r" b="b"/>
              <a:pathLst>
                <a:path w="668" h="520" extrusionOk="0">
                  <a:moveTo>
                    <a:pt x="202" y="0"/>
                  </a:moveTo>
                  <a:cubicBezTo>
                    <a:pt x="146" y="0"/>
                    <a:pt x="97" y="25"/>
                    <a:pt x="68" y="70"/>
                  </a:cubicBezTo>
                  <a:cubicBezTo>
                    <a:pt x="1" y="175"/>
                    <a:pt x="65" y="341"/>
                    <a:pt x="211" y="442"/>
                  </a:cubicBezTo>
                  <a:cubicBezTo>
                    <a:pt x="285" y="494"/>
                    <a:pt x="364" y="520"/>
                    <a:pt x="434" y="520"/>
                  </a:cubicBezTo>
                  <a:cubicBezTo>
                    <a:pt x="505" y="520"/>
                    <a:pt x="565" y="493"/>
                    <a:pt x="599" y="441"/>
                  </a:cubicBezTo>
                  <a:cubicBezTo>
                    <a:pt x="668" y="338"/>
                    <a:pt x="512" y="293"/>
                    <a:pt x="417" y="140"/>
                  </a:cubicBezTo>
                  <a:cubicBezTo>
                    <a:pt x="357" y="43"/>
                    <a:pt x="275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68"/>
            <p:cNvSpPr/>
            <p:nvPr/>
          </p:nvSpPr>
          <p:spPr>
            <a:xfrm>
              <a:off x="6424098" y="611459"/>
              <a:ext cx="52903" cy="42640"/>
            </a:xfrm>
            <a:custGeom>
              <a:avLst/>
              <a:gdLst/>
              <a:ahLst/>
              <a:cxnLst/>
              <a:rect l="l" t="t" r="r" b="b"/>
              <a:pathLst>
                <a:path w="433" h="349" extrusionOk="0">
                  <a:moveTo>
                    <a:pt x="152" y="0"/>
                  </a:moveTo>
                  <a:cubicBezTo>
                    <a:pt x="112" y="0"/>
                    <a:pt x="74" y="21"/>
                    <a:pt x="50" y="57"/>
                  </a:cubicBezTo>
                  <a:cubicBezTo>
                    <a:pt x="0" y="131"/>
                    <a:pt x="33" y="243"/>
                    <a:pt x="126" y="307"/>
                  </a:cubicBezTo>
                  <a:cubicBezTo>
                    <a:pt x="167" y="335"/>
                    <a:pt x="212" y="349"/>
                    <a:pt x="254" y="349"/>
                  </a:cubicBezTo>
                  <a:cubicBezTo>
                    <a:pt x="307" y="349"/>
                    <a:pt x="355" y="327"/>
                    <a:pt x="382" y="286"/>
                  </a:cubicBezTo>
                  <a:cubicBezTo>
                    <a:pt x="433" y="210"/>
                    <a:pt x="332" y="188"/>
                    <a:pt x="277" y="87"/>
                  </a:cubicBezTo>
                  <a:cubicBezTo>
                    <a:pt x="245" y="27"/>
                    <a:pt x="197" y="0"/>
                    <a:pt x="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68"/>
            <p:cNvSpPr/>
            <p:nvPr/>
          </p:nvSpPr>
          <p:spPr>
            <a:xfrm>
              <a:off x="6557026" y="652633"/>
              <a:ext cx="48749" cy="41052"/>
            </a:xfrm>
            <a:custGeom>
              <a:avLst/>
              <a:gdLst/>
              <a:ahLst/>
              <a:cxnLst/>
              <a:rect l="l" t="t" r="r" b="b"/>
              <a:pathLst>
                <a:path w="399" h="336" extrusionOk="0">
                  <a:moveTo>
                    <a:pt x="279" y="0"/>
                  </a:moveTo>
                  <a:cubicBezTo>
                    <a:pt x="230" y="0"/>
                    <a:pt x="174" y="34"/>
                    <a:pt x="139" y="105"/>
                  </a:cubicBezTo>
                  <a:cubicBezTo>
                    <a:pt x="90" y="206"/>
                    <a:pt x="0" y="245"/>
                    <a:pt x="46" y="301"/>
                  </a:cubicBezTo>
                  <a:cubicBezTo>
                    <a:pt x="65" y="324"/>
                    <a:pt x="95" y="335"/>
                    <a:pt x="129" y="335"/>
                  </a:cubicBezTo>
                  <a:cubicBezTo>
                    <a:pt x="177" y="335"/>
                    <a:pt x="235" y="312"/>
                    <a:pt x="284" y="269"/>
                  </a:cubicBezTo>
                  <a:cubicBezTo>
                    <a:pt x="368" y="193"/>
                    <a:pt x="398" y="87"/>
                    <a:pt x="351" y="33"/>
                  </a:cubicBezTo>
                  <a:cubicBezTo>
                    <a:pt x="333" y="12"/>
                    <a:pt x="307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68"/>
            <p:cNvSpPr/>
            <p:nvPr/>
          </p:nvSpPr>
          <p:spPr>
            <a:xfrm>
              <a:off x="6763383" y="874262"/>
              <a:ext cx="49238" cy="41785"/>
            </a:xfrm>
            <a:custGeom>
              <a:avLst/>
              <a:gdLst/>
              <a:ahLst/>
              <a:cxnLst/>
              <a:rect l="l" t="t" r="r" b="b"/>
              <a:pathLst>
                <a:path w="403" h="342" extrusionOk="0">
                  <a:moveTo>
                    <a:pt x="280" y="1"/>
                  </a:moveTo>
                  <a:cubicBezTo>
                    <a:pt x="231" y="1"/>
                    <a:pt x="175" y="33"/>
                    <a:pt x="141" y="106"/>
                  </a:cubicBezTo>
                  <a:cubicBezTo>
                    <a:pt x="93" y="210"/>
                    <a:pt x="0" y="249"/>
                    <a:pt x="48" y="306"/>
                  </a:cubicBezTo>
                  <a:cubicBezTo>
                    <a:pt x="68" y="330"/>
                    <a:pt x="98" y="341"/>
                    <a:pt x="132" y="341"/>
                  </a:cubicBezTo>
                  <a:cubicBezTo>
                    <a:pt x="181" y="341"/>
                    <a:pt x="239" y="318"/>
                    <a:pt x="290" y="273"/>
                  </a:cubicBezTo>
                  <a:cubicBezTo>
                    <a:pt x="374" y="197"/>
                    <a:pt x="403" y="90"/>
                    <a:pt x="354" y="33"/>
                  </a:cubicBezTo>
                  <a:cubicBezTo>
                    <a:pt x="336" y="12"/>
                    <a:pt x="309" y="1"/>
                    <a:pt x="2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68"/>
            <p:cNvSpPr/>
            <p:nvPr/>
          </p:nvSpPr>
          <p:spPr>
            <a:xfrm>
              <a:off x="6441080" y="733759"/>
              <a:ext cx="46550" cy="38486"/>
            </a:xfrm>
            <a:custGeom>
              <a:avLst/>
              <a:gdLst/>
              <a:ahLst/>
              <a:cxnLst/>
              <a:rect l="l" t="t" r="r" b="b"/>
              <a:pathLst>
                <a:path w="381" h="315" extrusionOk="0">
                  <a:moveTo>
                    <a:pt x="293" y="1"/>
                  </a:moveTo>
                  <a:cubicBezTo>
                    <a:pt x="246" y="1"/>
                    <a:pt x="185" y="35"/>
                    <a:pt x="143" y="108"/>
                  </a:cubicBezTo>
                  <a:cubicBezTo>
                    <a:pt x="87" y="202"/>
                    <a:pt x="0" y="247"/>
                    <a:pt x="37" y="292"/>
                  </a:cubicBezTo>
                  <a:cubicBezTo>
                    <a:pt x="51" y="308"/>
                    <a:pt x="71" y="315"/>
                    <a:pt x="95" y="315"/>
                  </a:cubicBezTo>
                  <a:cubicBezTo>
                    <a:pt x="141" y="315"/>
                    <a:pt x="202" y="288"/>
                    <a:pt x="258" y="238"/>
                  </a:cubicBezTo>
                  <a:cubicBezTo>
                    <a:pt x="344" y="164"/>
                    <a:pt x="381" y="66"/>
                    <a:pt x="344" y="22"/>
                  </a:cubicBezTo>
                  <a:cubicBezTo>
                    <a:pt x="332" y="8"/>
                    <a:pt x="314" y="1"/>
                    <a:pt x="2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Subtitle 3">
            <a:extLst>
              <a:ext uri="{FF2B5EF4-FFF2-40B4-BE49-F238E27FC236}">
                <a16:creationId xmlns:a16="http://schemas.microsoft.com/office/drawing/2014/main" id="{94336DAE-3682-4546-8AD0-4BA605972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0875" y="880024"/>
            <a:ext cx="2032314" cy="2304870"/>
          </a:xfrm>
        </p:spPr>
        <p:txBody>
          <a:bodyPr/>
          <a:lstStyle/>
          <a:p>
            <a:pPr indent="0" algn="l"/>
            <a:r>
              <a:rPr lang="en-GB" sz="1800" dirty="0"/>
              <a:t>The distribution of the movie ratings for the movies is highly skewed to the right.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71DA20-3AD0-4A08-90D0-9056B39E9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82" y="730931"/>
            <a:ext cx="6513843" cy="402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3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Google Shape;2503;p68"/>
          <p:cNvSpPr txBox="1">
            <a:spLocks noGrp="1"/>
          </p:cNvSpPr>
          <p:nvPr>
            <p:ph type="title"/>
          </p:nvPr>
        </p:nvSpPr>
        <p:spPr>
          <a:xfrm>
            <a:off x="1062176" y="227343"/>
            <a:ext cx="6358800" cy="486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/>
              <a:t>EXPLORATORY DATA ANALYSIS (EDA)</a:t>
            </a:r>
            <a:endParaRPr sz="2000" u="sng" dirty="0"/>
          </a:p>
        </p:txBody>
      </p:sp>
      <p:cxnSp>
        <p:nvCxnSpPr>
          <p:cNvPr id="2505" name="Google Shape;2505;p68"/>
          <p:cNvCxnSpPr/>
          <p:nvPr/>
        </p:nvCxnSpPr>
        <p:spPr>
          <a:xfrm>
            <a:off x="7868100" y="2344465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06" name="Google Shape;2506;p68"/>
          <p:cNvGrpSpPr/>
          <p:nvPr/>
        </p:nvGrpSpPr>
        <p:grpSpPr>
          <a:xfrm>
            <a:off x="7756681" y="614678"/>
            <a:ext cx="111426" cy="117535"/>
            <a:chOff x="12326881" y="3146028"/>
            <a:chExt cx="111426" cy="117535"/>
          </a:xfrm>
        </p:grpSpPr>
        <p:sp>
          <p:nvSpPr>
            <p:cNvPr id="2507" name="Google Shape;2507;p68"/>
            <p:cNvSpPr/>
            <p:nvPr/>
          </p:nvSpPr>
          <p:spPr>
            <a:xfrm>
              <a:off x="12326881" y="3146028"/>
              <a:ext cx="95665" cy="117535"/>
            </a:xfrm>
            <a:custGeom>
              <a:avLst/>
              <a:gdLst/>
              <a:ahLst/>
              <a:cxnLst/>
              <a:rect l="l" t="t" r="r" b="b"/>
              <a:pathLst>
                <a:path w="783" h="962" extrusionOk="0">
                  <a:moveTo>
                    <a:pt x="390" y="0"/>
                  </a:moveTo>
                  <a:cubicBezTo>
                    <a:pt x="373" y="0"/>
                    <a:pt x="355" y="1"/>
                    <a:pt x="336" y="4"/>
                  </a:cubicBezTo>
                  <a:cubicBezTo>
                    <a:pt x="34" y="41"/>
                    <a:pt x="1" y="406"/>
                    <a:pt x="93" y="642"/>
                  </a:cubicBezTo>
                  <a:cubicBezTo>
                    <a:pt x="167" y="836"/>
                    <a:pt x="331" y="961"/>
                    <a:pt x="489" y="961"/>
                  </a:cubicBezTo>
                  <a:cubicBezTo>
                    <a:pt x="525" y="961"/>
                    <a:pt x="561" y="955"/>
                    <a:pt x="595" y="941"/>
                  </a:cubicBezTo>
                  <a:cubicBezTo>
                    <a:pt x="783" y="870"/>
                    <a:pt x="740" y="748"/>
                    <a:pt x="649" y="512"/>
                  </a:cubicBezTo>
                  <a:cubicBezTo>
                    <a:pt x="563" y="289"/>
                    <a:pt x="653" y="0"/>
                    <a:pt x="3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8"/>
            <p:cNvSpPr/>
            <p:nvPr/>
          </p:nvSpPr>
          <p:spPr>
            <a:xfrm>
              <a:off x="12383816" y="3183537"/>
              <a:ext cx="54491" cy="52903"/>
            </a:xfrm>
            <a:custGeom>
              <a:avLst/>
              <a:gdLst/>
              <a:ahLst/>
              <a:cxnLst/>
              <a:rect l="l" t="t" r="r" b="b"/>
              <a:pathLst>
                <a:path w="446" h="433" extrusionOk="0">
                  <a:moveTo>
                    <a:pt x="189" y="1"/>
                  </a:moveTo>
                  <a:cubicBezTo>
                    <a:pt x="173" y="1"/>
                    <a:pt x="154" y="5"/>
                    <a:pt x="132" y="14"/>
                  </a:cubicBezTo>
                  <a:cubicBezTo>
                    <a:pt x="0" y="70"/>
                    <a:pt x="35" y="241"/>
                    <a:pt x="106" y="335"/>
                  </a:cubicBezTo>
                  <a:cubicBezTo>
                    <a:pt x="153" y="398"/>
                    <a:pt x="221" y="432"/>
                    <a:pt x="284" y="432"/>
                  </a:cubicBezTo>
                  <a:cubicBezTo>
                    <a:pt x="315" y="432"/>
                    <a:pt x="346" y="423"/>
                    <a:pt x="371" y="405"/>
                  </a:cubicBezTo>
                  <a:cubicBezTo>
                    <a:pt x="445" y="348"/>
                    <a:pt x="411" y="299"/>
                    <a:pt x="339" y="205"/>
                  </a:cubicBezTo>
                  <a:cubicBezTo>
                    <a:pt x="279" y="124"/>
                    <a:pt x="275" y="1"/>
                    <a:pt x="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8"/>
            <p:cNvSpPr/>
            <p:nvPr/>
          </p:nvSpPr>
          <p:spPr>
            <a:xfrm>
              <a:off x="12360358" y="3180116"/>
              <a:ext cx="50459" cy="48138"/>
            </a:xfrm>
            <a:custGeom>
              <a:avLst/>
              <a:gdLst/>
              <a:ahLst/>
              <a:cxnLst/>
              <a:rect l="l" t="t" r="r" b="b"/>
              <a:pathLst>
                <a:path w="413" h="394" extrusionOk="0">
                  <a:moveTo>
                    <a:pt x="239" y="1"/>
                  </a:moveTo>
                  <a:cubicBezTo>
                    <a:pt x="219" y="1"/>
                    <a:pt x="196" y="4"/>
                    <a:pt x="168" y="11"/>
                  </a:cubicBezTo>
                  <a:cubicBezTo>
                    <a:pt x="0" y="50"/>
                    <a:pt x="83" y="140"/>
                    <a:pt x="106" y="244"/>
                  </a:cubicBezTo>
                  <a:cubicBezTo>
                    <a:pt x="129" y="349"/>
                    <a:pt x="192" y="373"/>
                    <a:pt x="254" y="387"/>
                  </a:cubicBezTo>
                  <a:cubicBezTo>
                    <a:pt x="271" y="392"/>
                    <a:pt x="287" y="394"/>
                    <a:pt x="300" y="394"/>
                  </a:cubicBezTo>
                  <a:cubicBezTo>
                    <a:pt x="412" y="394"/>
                    <a:pt x="380" y="255"/>
                    <a:pt x="358" y="163"/>
                  </a:cubicBezTo>
                  <a:cubicBezTo>
                    <a:pt x="338" y="76"/>
                    <a:pt x="335" y="1"/>
                    <a:pt x="23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68"/>
          <p:cNvGrpSpPr/>
          <p:nvPr/>
        </p:nvGrpSpPr>
        <p:grpSpPr>
          <a:xfrm>
            <a:off x="6694900" y="4351150"/>
            <a:ext cx="430550" cy="271450"/>
            <a:chOff x="6126425" y="768650"/>
            <a:chExt cx="430550" cy="271450"/>
          </a:xfrm>
        </p:grpSpPr>
        <p:sp>
          <p:nvSpPr>
            <p:cNvPr id="2511" name="Google Shape;2511;p68"/>
            <p:cNvSpPr/>
            <p:nvPr/>
          </p:nvSpPr>
          <p:spPr>
            <a:xfrm>
              <a:off x="6153050" y="8034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8"/>
            <p:cNvSpPr/>
            <p:nvPr/>
          </p:nvSpPr>
          <p:spPr>
            <a:xfrm>
              <a:off x="6126450" y="7686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8"/>
            <p:cNvSpPr/>
            <p:nvPr/>
          </p:nvSpPr>
          <p:spPr>
            <a:xfrm>
              <a:off x="6168750" y="7848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68"/>
            <p:cNvSpPr/>
            <p:nvPr/>
          </p:nvSpPr>
          <p:spPr>
            <a:xfrm>
              <a:off x="6252750" y="7970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68"/>
            <p:cNvSpPr/>
            <p:nvPr/>
          </p:nvSpPr>
          <p:spPr>
            <a:xfrm>
              <a:off x="6340800" y="7768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8"/>
            <p:cNvSpPr/>
            <p:nvPr/>
          </p:nvSpPr>
          <p:spPr>
            <a:xfrm>
              <a:off x="6430125" y="7750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8"/>
            <p:cNvSpPr/>
            <p:nvPr/>
          </p:nvSpPr>
          <p:spPr>
            <a:xfrm>
              <a:off x="6126425" y="7937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8"/>
            <p:cNvSpPr/>
            <p:nvPr/>
          </p:nvSpPr>
          <p:spPr>
            <a:xfrm>
              <a:off x="6168750" y="8288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68"/>
          <p:cNvGrpSpPr/>
          <p:nvPr/>
        </p:nvGrpSpPr>
        <p:grpSpPr>
          <a:xfrm rot="-3675612">
            <a:off x="7803188" y="3792093"/>
            <a:ext cx="656308" cy="714534"/>
            <a:chOff x="5285775" y="565887"/>
            <a:chExt cx="1600274" cy="1742247"/>
          </a:xfrm>
        </p:grpSpPr>
        <p:sp>
          <p:nvSpPr>
            <p:cNvPr id="2541" name="Google Shape;2541;p68"/>
            <p:cNvSpPr/>
            <p:nvPr/>
          </p:nvSpPr>
          <p:spPr>
            <a:xfrm>
              <a:off x="5896782" y="878905"/>
              <a:ext cx="874913" cy="325237"/>
            </a:xfrm>
            <a:custGeom>
              <a:avLst/>
              <a:gdLst/>
              <a:ahLst/>
              <a:cxnLst/>
              <a:rect l="l" t="t" r="r" b="b"/>
              <a:pathLst>
                <a:path w="7161" h="2662" extrusionOk="0">
                  <a:moveTo>
                    <a:pt x="36" y="1"/>
                  </a:moveTo>
                  <a:lnTo>
                    <a:pt x="0" y="102"/>
                  </a:lnTo>
                  <a:lnTo>
                    <a:pt x="7124" y="2662"/>
                  </a:lnTo>
                  <a:lnTo>
                    <a:pt x="7161" y="255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68"/>
            <p:cNvSpPr/>
            <p:nvPr/>
          </p:nvSpPr>
          <p:spPr>
            <a:xfrm>
              <a:off x="6021769" y="940971"/>
              <a:ext cx="53025" cy="108371"/>
            </a:xfrm>
            <a:custGeom>
              <a:avLst/>
              <a:gdLst/>
              <a:ahLst/>
              <a:cxnLst/>
              <a:rect l="l" t="t" r="r" b="b"/>
              <a:pathLst>
                <a:path w="434" h="887" extrusionOk="0">
                  <a:moveTo>
                    <a:pt x="347" y="1"/>
                  </a:moveTo>
                  <a:lnTo>
                    <a:pt x="1" y="848"/>
                  </a:lnTo>
                  <a:lnTo>
                    <a:pt x="87" y="887"/>
                  </a:lnTo>
                  <a:lnTo>
                    <a:pt x="433" y="38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68"/>
            <p:cNvSpPr/>
            <p:nvPr/>
          </p:nvSpPr>
          <p:spPr>
            <a:xfrm>
              <a:off x="6250973" y="604495"/>
              <a:ext cx="140382" cy="101652"/>
            </a:xfrm>
            <a:custGeom>
              <a:avLst/>
              <a:gdLst/>
              <a:ahLst/>
              <a:cxnLst/>
              <a:rect l="l" t="t" r="r" b="b"/>
              <a:pathLst>
                <a:path w="1149" h="832" extrusionOk="0">
                  <a:moveTo>
                    <a:pt x="305" y="1"/>
                  </a:moveTo>
                  <a:cubicBezTo>
                    <a:pt x="246" y="1"/>
                    <a:pt x="180" y="58"/>
                    <a:pt x="90" y="224"/>
                  </a:cubicBezTo>
                  <a:cubicBezTo>
                    <a:pt x="0" y="393"/>
                    <a:pt x="136" y="637"/>
                    <a:pt x="379" y="759"/>
                  </a:cubicBezTo>
                  <a:cubicBezTo>
                    <a:pt x="475" y="807"/>
                    <a:pt x="576" y="831"/>
                    <a:pt x="667" y="831"/>
                  </a:cubicBezTo>
                  <a:cubicBezTo>
                    <a:pt x="809" y="831"/>
                    <a:pt x="928" y="774"/>
                    <a:pt x="971" y="665"/>
                  </a:cubicBezTo>
                  <a:cubicBezTo>
                    <a:pt x="1148" y="202"/>
                    <a:pt x="885" y="364"/>
                    <a:pt x="641" y="242"/>
                  </a:cubicBezTo>
                  <a:cubicBezTo>
                    <a:pt x="488" y="166"/>
                    <a:pt x="406" y="1"/>
                    <a:pt x="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68"/>
            <p:cNvSpPr/>
            <p:nvPr/>
          </p:nvSpPr>
          <p:spPr>
            <a:xfrm>
              <a:off x="6739070" y="1105421"/>
              <a:ext cx="88823" cy="123399"/>
            </a:xfrm>
            <a:custGeom>
              <a:avLst/>
              <a:gdLst/>
              <a:ahLst/>
              <a:cxnLst/>
              <a:rect l="l" t="t" r="r" b="b"/>
              <a:pathLst>
                <a:path w="727" h="1010" extrusionOk="0">
                  <a:moveTo>
                    <a:pt x="350" y="0"/>
                  </a:moveTo>
                  <a:cubicBezTo>
                    <a:pt x="159" y="0"/>
                    <a:pt x="3" y="200"/>
                    <a:pt x="2" y="453"/>
                  </a:cubicBezTo>
                  <a:cubicBezTo>
                    <a:pt x="1" y="692"/>
                    <a:pt x="108" y="1010"/>
                    <a:pt x="368" y="1010"/>
                  </a:cubicBezTo>
                  <a:cubicBezTo>
                    <a:pt x="388" y="1010"/>
                    <a:pt x="408" y="1008"/>
                    <a:pt x="430" y="1004"/>
                  </a:cubicBezTo>
                  <a:cubicBezTo>
                    <a:pt x="726" y="952"/>
                    <a:pt x="569" y="750"/>
                    <a:pt x="569" y="493"/>
                  </a:cubicBezTo>
                  <a:cubicBezTo>
                    <a:pt x="572" y="237"/>
                    <a:pt x="553" y="6"/>
                    <a:pt x="358" y="0"/>
                  </a:cubicBezTo>
                  <a:cubicBezTo>
                    <a:pt x="356" y="0"/>
                    <a:pt x="353" y="0"/>
                    <a:pt x="350" y="0"/>
                  </a:cubicBezTo>
                  <a:close/>
                </a:path>
              </a:pathLst>
            </a:custGeom>
            <a:solidFill>
              <a:srgbClr val="FFC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68"/>
            <p:cNvSpPr/>
            <p:nvPr/>
          </p:nvSpPr>
          <p:spPr>
            <a:xfrm>
              <a:off x="5697878" y="607427"/>
              <a:ext cx="695679" cy="735875"/>
            </a:xfrm>
            <a:custGeom>
              <a:avLst/>
              <a:gdLst/>
              <a:ahLst/>
              <a:cxnLst/>
              <a:rect l="l" t="t" r="r" b="b"/>
              <a:pathLst>
                <a:path w="5694" h="6023" extrusionOk="0">
                  <a:moveTo>
                    <a:pt x="3732" y="1"/>
                  </a:moveTo>
                  <a:cubicBezTo>
                    <a:pt x="2549" y="1"/>
                    <a:pt x="1180" y="1122"/>
                    <a:pt x="622" y="2602"/>
                  </a:cubicBezTo>
                  <a:cubicBezTo>
                    <a:pt x="1" y="4248"/>
                    <a:pt x="619" y="5717"/>
                    <a:pt x="1902" y="5975"/>
                  </a:cubicBezTo>
                  <a:cubicBezTo>
                    <a:pt x="2060" y="6006"/>
                    <a:pt x="2235" y="6022"/>
                    <a:pt x="2421" y="6022"/>
                  </a:cubicBezTo>
                  <a:cubicBezTo>
                    <a:pt x="3751" y="6022"/>
                    <a:pt x="5629" y="5220"/>
                    <a:pt x="5661" y="3757"/>
                  </a:cubicBezTo>
                  <a:cubicBezTo>
                    <a:pt x="5694" y="2241"/>
                    <a:pt x="5307" y="268"/>
                    <a:pt x="4058" y="31"/>
                  </a:cubicBezTo>
                  <a:cubicBezTo>
                    <a:pt x="3951" y="11"/>
                    <a:pt x="3842" y="1"/>
                    <a:pt x="3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68"/>
            <p:cNvSpPr/>
            <p:nvPr/>
          </p:nvSpPr>
          <p:spPr>
            <a:xfrm>
              <a:off x="5860984" y="629908"/>
              <a:ext cx="229449" cy="283574"/>
            </a:xfrm>
            <a:custGeom>
              <a:avLst/>
              <a:gdLst/>
              <a:ahLst/>
              <a:cxnLst/>
              <a:rect l="l" t="t" r="r" b="b"/>
              <a:pathLst>
                <a:path w="1878" h="2321" extrusionOk="0">
                  <a:moveTo>
                    <a:pt x="1326" y="1"/>
                  </a:moveTo>
                  <a:cubicBezTo>
                    <a:pt x="940" y="1"/>
                    <a:pt x="373" y="454"/>
                    <a:pt x="245" y="849"/>
                  </a:cubicBezTo>
                  <a:cubicBezTo>
                    <a:pt x="1" y="1282"/>
                    <a:pt x="259" y="2320"/>
                    <a:pt x="722" y="2320"/>
                  </a:cubicBezTo>
                  <a:cubicBezTo>
                    <a:pt x="933" y="2320"/>
                    <a:pt x="1186" y="2105"/>
                    <a:pt x="1454" y="1517"/>
                  </a:cubicBezTo>
                  <a:cubicBezTo>
                    <a:pt x="1877" y="377"/>
                    <a:pt x="1678" y="1"/>
                    <a:pt x="1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68"/>
            <p:cNvSpPr/>
            <p:nvPr/>
          </p:nvSpPr>
          <p:spPr>
            <a:xfrm>
              <a:off x="5783646" y="601441"/>
              <a:ext cx="141237" cy="229083"/>
            </a:xfrm>
            <a:custGeom>
              <a:avLst/>
              <a:gdLst/>
              <a:ahLst/>
              <a:cxnLst/>
              <a:rect l="l" t="t" r="r" b="b"/>
              <a:pathLst>
                <a:path w="1156" h="1875" extrusionOk="0">
                  <a:moveTo>
                    <a:pt x="946" y="0"/>
                  </a:moveTo>
                  <a:cubicBezTo>
                    <a:pt x="736" y="0"/>
                    <a:pt x="334" y="482"/>
                    <a:pt x="196" y="827"/>
                  </a:cubicBezTo>
                  <a:cubicBezTo>
                    <a:pt x="1" y="1178"/>
                    <a:pt x="28" y="1875"/>
                    <a:pt x="284" y="1875"/>
                  </a:cubicBezTo>
                  <a:cubicBezTo>
                    <a:pt x="418" y="1875"/>
                    <a:pt x="615" y="1684"/>
                    <a:pt x="876" y="1151"/>
                  </a:cubicBezTo>
                  <a:cubicBezTo>
                    <a:pt x="1155" y="288"/>
                    <a:pt x="1108" y="0"/>
                    <a:pt x="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68"/>
            <p:cNvSpPr/>
            <p:nvPr/>
          </p:nvSpPr>
          <p:spPr>
            <a:xfrm>
              <a:off x="5788778" y="651411"/>
              <a:ext cx="1063555" cy="876135"/>
            </a:xfrm>
            <a:custGeom>
              <a:avLst/>
              <a:gdLst/>
              <a:ahLst/>
              <a:cxnLst/>
              <a:rect l="l" t="t" r="r" b="b"/>
              <a:pathLst>
                <a:path w="8705" h="7171" extrusionOk="0">
                  <a:moveTo>
                    <a:pt x="5473" y="1"/>
                  </a:moveTo>
                  <a:cubicBezTo>
                    <a:pt x="4177" y="1"/>
                    <a:pt x="2682" y="725"/>
                    <a:pt x="1626" y="1479"/>
                  </a:cubicBezTo>
                  <a:cubicBezTo>
                    <a:pt x="1" y="2641"/>
                    <a:pt x="1422" y="5493"/>
                    <a:pt x="2888" y="6565"/>
                  </a:cubicBezTo>
                  <a:cubicBezTo>
                    <a:pt x="3442" y="6970"/>
                    <a:pt x="4085" y="7170"/>
                    <a:pt x="4731" y="7170"/>
                  </a:cubicBezTo>
                  <a:cubicBezTo>
                    <a:pt x="5819" y="7170"/>
                    <a:pt x="6917" y="6604"/>
                    <a:pt x="7614" y="5500"/>
                  </a:cubicBezTo>
                  <a:cubicBezTo>
                    <a:pt x="8705" y="3775"/>
                    <a:pt x="8380" y="1419"/>
                    <a:pt x="6915" y="410"/>
                  </a:cubicBezTo>
                  <a:cubicBezTo>
                    <a:pt x="6497" y="121"/>
                    <a:pt x="6001" y="1"/>
                    <a:pt x="5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68"/>
            <p:cNvSpPr/>
            <p:nvPr/>
          </p:nvSpPr>
          <p:spPr>
            <a:xfrm>
              <a:off x="5788778" y="696739"/>
              <a:ext cx="1049505" cy="802584"/>
            </a:xfrm>
            <a:custGeom>
              <a:avLst/>
              <a:gdLst/>
              <a:ahLst/>
              <a:cxnLst/>
              <a:rect l="l" t="t" r="r" b="b"/>
              <a:pathLst>
                <a:path w="8590" h="6569" extrusionOk="0">
                  <a:moveTo>
                    <a:pt x="4404" y="0"/>
                  </a:moveTo>
                  <a:cubicBezTo>
                    <a:pt x="3575" y="0"/>
                    <a:pt x="2639" y="316"/>
                    <a:pt x="1626" y="1108"/>
                  </a:cubicBezTo>
                  <a:cubicBezTo>
                    <a:pt x="1" y="2270"/>
                    <a:pt x="1422" y="5122"/>
                    <a:pt x="2888" y="6194"/>
                  </a:cubicBezTo>
                  <a:cubicBezTo>
                    <a:pt x="3246" y="6456"/>
                    <a:pt x="3676" y="6568"/>
                    <a:pt x="4134" y="6568"/>
                  </a:cubicBezTo>
                  <a:cubicBezTo>
                    <a:pt x="5575" y="6568"/>
                    <a:pt x="7295" y="5460"/>
                    <a:pt x="7952" y="4458"/>
                  </a:cubicBezTo>
                  <a:cubicBezTo>
                    <a:pt x="8590" y="3228"/>
                    <a:pt x="7051" y="0"/>
                    <a:pt x="4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68"/>
            <p:cNvSpPr/>
            <p:nvPr/>
          </p:nvSpPr>
          <p:spPr>
            <a:xfrm>
              <a:off x="6656723" y="895643"/>
              <a:ext cx="87235" cy="56813"/>
            </a:xfrm>
            <a:custGeom>
              <a:avLst/>
              <a:gdLst/>
              <a:ahLst/>
              <a:cxnLst/>
              <a:rect l="l" t="t" r="r" b="b"/>
              <a:pathLst>
                <a:path w="714" h="465" extrusionOk="0">
                  <a:moveTo>
                    <a:pt x="37" y="1"/>
                  </a:moveTo>
                  <a:cubicBezTo>
                    <a:pt x="5" y="25"/>
                    <a:pt x="0" y="75"/>
                    <a:pt x="46" y="183"/>
                  </a:cubicBezTo>
                  <a:cubicBezTo>
                    <a:pt x="133" y="385"/>
                    <a:pt x="308" y="464"/>
                    <a:pt x="448" y="464"/>
                  </a:cubicBezTo>
                  <a:cubicBezTo>
                    <a:pt x="490" y="464"/>
                    <a:pt x="529" y="457"/>
                    <a:pt x="561" y="443"/>
                  </a:cubicBezTo>
                  <a:cubicBezTo>
                    <a:pt x="676" y="393"/>
                    <a:pt x="713" y="257"/>
                    <a:pt x="663" y="117"/>
                  </a:cubicBezTo>
                  <a:lnTo>
                    <a:pt x="663" y="117"/>
                  </a:lnTo>
                  <a:cubicBezTo>
                    <a:pt x="647" y="177"/>
                    <a:pt x="609" y="224"/>
                    <a:pt x="548" y="250"/>
                  </a:cubicBezTo>
                  <a:cubicBezTo>
                    <a:pt x="516" y="264"/>
                    <a:pt x="477" y="272"/>
                    <a:pt x="434" y="272"/>
                  </a:cubicBezTo>
                  <a:cubicBezTo>
                    <a:pt x="297" y="272"/>
                    <a:pt x="126" y="194"/>
                    <a:pt x="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68"/>
            <p:cNvSpPr/>
            <p:nvPr/>
          </p:nvSpPr>
          <p:spPr>
            <a:xfrm>
              <a:off x="6001121" y="691852"/>
              <a:ext cx="260482" cy="226884"/>
            </a:xfrm>
            <a:custGeom>
              <a:avLst/>
              <a:gdLst/>
              <a:ahLst/>
              <a:cxnLst/>
              <a:rect l="l" t="t" r="r" b="b"/>
              <a:pathLst>
                <a:path w="2132" h="1857" extrusionOk="0">
                  <a:moveTo>
                    <a:pt x="1523" y="1"/>
                  </a:moveTo>
                  <a:cubicBezTo>
                    <a:pt x="1119" y="1"/>
                    <a:pt x="532" y="487"/>
                    <a:pt x="344" y="939"/>
                  </a:cubicBezTo>
                  <a:cubicBezTo>
                    <a:pt x="1" y="1580"/>
                    <a:pt x="1638" y="1856"/>
                    <a:pt x="1638" y="1856"/>
                  </a:cubicBezTo>
                  <a:cubicBezTo>
                    <a:pt x="2132" y="460"/>
                    <a:pt x="191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68"/>
            <p:cNvSpPr/>
            <p:nvPr/>
          </p:nvSpPr>
          <p:spPr>
            <a:xfrm>
              <a:off x="6366552" y="946469"/>
              <a:ext cx="217232" cy="191452"/>
            </a:xfrm>
            <a:custGeom>
              <a:avLst/>
              <a:gdLst/>
              <a:ahLst/>
              <a:cxnLst/>
              <a:rect l="l" t="t" r="r" b="b"/>
              <a:pathLst>
                <a:path w="1778" h="1567" extrusionOk="0">
                  <a:moveTo>
                    <a:pt x="1280" y="1"/>
                  </a:moveTo>
                  <a:cubicBezTo>
                    <a:pt x="819" y="1"/>
                    <a:pt x="0" y="588"/>
                    <a:pt x="0" y="588"/>
                  </a:cubicBezTo>
                  <a:lnTo>
                    <a:pt x="1181" y="1566"/>
                  </a:lnTo>
                  <a:cubicBezTo>
                    <a:pt x="1778" y="346"/>
                    <a:pt x="1634" y="1"/>
                    <a:pt x="12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68"/>
            <p:cNvSpPr/>
            <p:nvPr/>
          </p:nvSpPr>
          <p:spPr>
            <a:xfrm>
              <a:off x="6664542" y="1220512"/>
              <a:ext cx="146246" cy="124743"/>
            </a:xfrm>
            <a:custGeom>
              <a:avLst/>
              <a:gdLst/>
              <a:ahLst/>
              <a:cxnLst/>
              <a:rect l="l" t="t" r="r" b="b"/>
              <a:pathLst>
                <a:path w="1197" h="1021" extrusionOk="0">
                  <a:moveTo>
                    <a:pt x="963" y="0"/>
                  </a:moveTo>
                  <a:cubicBezTo>
                    <a:pt x="732" y="0"/>
                    <a:pt x="278" y="290"/>
                    <a:pt x="155" y="470"/>
                  </a:cubicBezTo>
                  <a:cubicBezTo>
                    <a:pt x="1" y="699"/>
                    <a:pt x="618" y="1021"/>
                    <a:pt x="618" y="1021"/>
                  </a:cubicBezTo>
                  <a:cubicBezTo>
                    <a:pt x="1197" y="240"/>
                    <a:pt x="1172" y="0"/>
                    <a:pt x="9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68"/>
            <p:cNvSpPr/>
            <p:nvPr/>
          </p:nvSpPr>
          <p:spPr>
            <a:xfrm>
              <a:off x="6457819" y="1036758"/>
              <a:ext cx="312652" cy="243866"/>
            </a:xfrm>
            <a:custGeom>
              <a:avLst/>
              <a:gdLst/>
              <a:ahLst/>
              <a:cxnLst/>
              <a:rect l="l" t="t" r="r" b="b"/>
              <a:pathLst>
                <a:path w="2559" h="1996" extrusionOk="0">
                  <a:moveTo>
                    <a:pt x="1799" y="1"/>
                  </a:moveTo>
                  <a:cubicBezTo>
                    <a:pt x="1349" y="1"/>
                    <a:pt x="710" y="403"/>
                    <a:pt x="441" y="803"/>
                  </a:cubicBezTo>
                  <a:cubicBezTo>
                    <a:pt x="1" y="1373"/>
                    <a:pt x="1853" y="1994"/>
                    <a:pt x="1853" y="1995"/>
                  </a:cubicBezTo>
                  <a:cubicBezTo>
                    <a:pt x="2558" y="487"/>
                    <a:pt x="2293" y="1"/>
                    <a:pt x="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68"/>
            <p:cNvSpPr/>
            <p:nvPr/>
          </p:nvSpPr>
          <p:spPr>
            <a:xfrm>
              <a:off x="5295916" y="690019"/>
              <a:ext cx="1459777" cy="1610910"/>
            </a:xfrm>
            <a:custGeom>
              <a:avLst/>
              <a:gdLst/>
              <a:ahLst/>
              <a:cxnLst/>
              <a:rect l="l" t="t" r="r" b="b"/>
              <a:pathLst>
                <a:path w="11948" h="13185" extrusionOk="0">
                  <a:moveTo>
                    <a:pt x="4149" y="0"/>
                  </a:moveTo>
                  <a:lnTo>
                    <a:pt x="1" y="9018"/>
                  </a:lnTo>
                  <a:lnTo>
                    <a:pt x="5416" y="13185"/>
                  </a:lnTo>
                  <a:lnTo>
                    <a:pt x="11947" y="5394"/>
                  </a:lnTo>
                  <a:cubicBezTo>
                    <a:pt x="9982" y="3309"/>
                    <a:pt x="7406" y="1647"/>
                    <a:pt x="4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68"/>
            <p:cNvSpPr/>
            <p:nvPr/>
          </p:nvSpPr>
          <p:spPr>
            <a:xfrm>
              <a:off x="5320107" y="718731"/>
              <a:ext cx="713394" cy="1179746"/>
            </a:xfrm>
            <a:custGeom>
              <a:avLst/>
              <a:gdLst/>
              <a:ahLst/>
              <a:cxnLst/>
              <a:rect l="l" t="t" r="r" b="b"/>
              <a:pathLst>
                <a:path w="5839" h="9656" extrusionOk="0">
                  <a:moveTo>
                    <a:pt x="4657" y="0"/>
                  </a:moveTo>
                  <a:lnTo>
                    <a:pt x="0" y="8950"/>
                  </a:lnTo>
                  <a:lnTo>
                    <a:pt x="958" y="9656"/>
                  </a:lnTo>
                  <a:lnTo>
                    <a:pt x="5838" y="685"/>
                  </a:lnTo>
                  <a:lnTo>
                    <a:pt x="4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68"/>
            <p:cNvSpPr/>
            <p:nvPr/>
          </p:nvSpPr>
          <p:spPr>
            <a:xfrm>
              <a:off x="5761410" y="1128879"/>
              <a:ext cx="938812" cy="1112060"/>
            </a:xfrm>
            <a:custGeom>
              <a:avLst/>
              <a:gdLst/>
              <a:ahLst/>
              <a:cxnLst/>
              <a:rect l="l" t="t" r="r" b="b"/>
              <a:pathLst>
                <a:path w="7684" h="9102" extrusionOk="0">
                  <a:moveTo>
                    <a:pt x="6306" y="0"/>
                  </a:moveTo>
                  <a:lnTo>
                    <a:pt x="0" y="8375"/>
                  </a:lnTo>
                  <a:lnTo>
                    <a:pt x="991" y="9102"/>
                  </a:lnTo>
                  <a:lnTo>
                    <a:pt x="7683" y="1243"/>
                  </a:lnTo>
                  <a:lnTo>
                    <a:pt x="63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8"/>
            <p:cNvSpPr/>
            <p:nvPr/>
          </p:nvSpPr>
          <p:spPr>
            <a:xfrm>
              <a:off x="5532572" y="896743"/>
              <a:ext cx="845957" cy="1166551"/>
            </a:xfrm>
            <a:custGeom>
              <a:avLst/>
              <a:gdLst/>
              <a:ahLst/>
              <a:cxnLst/>
              <a:rect l="l" t="t" r="r" b="b"/>
              <a:pathLst>
                <a:path w="6924" h="9548" extrusionOk="0">
                  <a:moveTo>
                    <a:pt x="5468" y="1"/>
                  </a:moveTo>
                  <a:lnTo>
                    <a:pt x="1" y="8832"/>
                  </a:lnTo>
                  <a:lnTo>
                    <a:pt x="974" y="9547"/>
                  </a:lnTo>
                  <a:lnTo>
                    <a:pt x="6924" y="1054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68"/>
            <p:cNvSpPr/>
            <p:nvPr/>
          </p:nvSpPr>
          <p:spPr>
            <a:xfrm>
              <a:off x="5286875" y="1744652"/>
              <a:ext cx="702398" cy="563483"/>
            </a:xfrm>
            <a:custGeom>
              <a:avLst/>
              <a:gdLst/>
              <a:ahLst/>
              <a:cxnLst/>
              <a:rect l="l" t="t" r="r" b="b"/>
              <a:pathLst>
                <a:path w="5749" h="4612" extrusionOk="0">
                  <a:moveTo>
                    <a:pt x="264" y="1"/>
                  </a:moveTo>
                  <a:lnTo>
                    <a:pt x="0" y="386"/>
                  </a:lnTo>
                  <a:lnTo>
                    <a:pt x="5490" y="4612"/>
                  </a:lnTo>
                  <a:lnTo>
                    <a:pt x="5748" y="4208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68"/>
            <p:cNvSpPr/>
            <p:nvPr/>
          </p:nvSpPr>
          <p:spPr>
            <a:xfrm>
              <a:off x="6145168" y="801567"/>
              <a:ext cx="309720" cy="236658"/>
            </a:xfrm>
            <a:custGeom>
              <a:avLst/>
              <a:gdLst/>
              <a:ahLst/>
              <a:cxnLst/>
              <a:rect l="l" t="t" r="r" b="b"/>
              <a:pathLst>
                <a:path w="2535" h="1937" extrusionOk="0">
                  <a:moveTo>
                    <a:pt x="1804" y="1"/>
                  </a:moveTo>
                  <a:cubicBezTo>
                    <a:pt x="1359" y="1"/>
                    <a:pt x="714" y="402"/>
                    <a:pt x="441" y="795"/>
                  </a:cubicBezTo>
                  <a:cubicBezTo>
                    <a:pt x="1" y="1354"/>
                    <a:pt x="1818" y="1936"/>
                    <a:pt x="1822" y="1936"/>
                  </a:cubicBezTo>
                  <a:cubicBezTo>
                    <a:pt x="1822" y="1936"/>
                    <a:pt x="1822" y="1936"/>
                    <a:pt x="1822" y="1936"/>
                  </a:cubicBezTo>
                  <a:cubicBezTo>
                    <a:pt x="2535" y="472"/>
                    <a:pt x="2287" y="1"/>
                    <a:pt x="1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68"/>
            <p:cNvSpPr/>
            <p:nvPr/>
          </p:nvSpPr>
          <p:spPr>
            <a:xfrm>
              <a:off x="5988537" y="689286"/>
              <a:ext cx="260360" cy="226761"/>
            </a:xfrm>
            <a:custGeom>
              <a:avLst/>
              <a:gdLst/>
              <a:ahLst/>
              <a:cxnLst/>
              <a:rect l="l" t="t" r="r" b="b"/>
              <a:pathLst>
                <a:path w="2131" h="1856" extrusionOk="0">
                  <a:moveTo>
                    <a:pt x="1522" y="1"/>
                  </a:moveTo>
                  <a:cubicBezTo>
                    <a:pt x="1119" y="1"/>
                    <a:pt x="531" y="487"/>
                    <a:pt x="344" y="938"/>
                  </a:cubicBezTo>
                  <a:cubicBezTo>
                    <a:pt x="1" y="1580"/>
                    <a:pt x="1637" y="1856"/>
                    <a:pt x="1637" y="1856"/>
                  </a:cubicBezTo>
                  <a:cubicBezTo>
                    <a:pt x="2131" y="460"/>
                    <a:pt x="1913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68"/>
            <p:cNvSpPr/>
            <p:nvPr/>
          </p:nvSpPr>
          <p:spPr>
            <a:xfrm>
              <a:off x="5849500" y="630152"/>
              <a:ext cx="229449" cy="283452"/>
            </a:xfrm>
            <a:custGeom>
              <a:avLst/>
              <a:gdLst/>
              <a:ahLst/>
              <a:cxnLst/>
              <a:rect l="l" t="t" r="r" b="b"/>
              <a:pathLst>
                <a:path w="1878" h="2320" extrusionOk="0">
                  <a:moveTo>
                    <a:pt x="1326" y="0"/>
                  </a:moveTo>
                  <a:cubicBezTo>
                    <a:pt x="940" y="0"/>
                    <a:pt x="372" y="453"/>
                    <a:pt x="244" y="848"/>
                  </a:cubicBezTo>
                  <a:cubicBezTo>
                    <a:pt x="0" y="1281"/>
                    <a:pt x="258" y="2320"/>
                    <a:pt x="721" y="2320"/>
                  </a:cubicBezTo>
                  <a:cubicBezTo>
                    <a:pt x="932" y="2320"/>
                    <a:pt x="1185" y="2104"/>
                    <a:pt x="1454" y="1517"/>
                  </a:cubicBezTo>
                  <a:cubicBezTo>
                    <a:pt x="1878" y="377"/>
                    <a:pt x="1678" y="0"/>
                    <a:pt x="13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68"/>
            <p:cNvSpPr/>
            <p:nvPr/>
          </p:nvSpPr>
          <p:spPr>
            <a:xfrm>
              <a:off x="5771062" y="603029"/>
              <a:ext cx="140993" cy="229205"/>
            </a:xfrm>
            <a:custGeom>
              <a:avLst/>
              <a:gdLst/>
              <a:ahLst/>
              <a:cxnLst/>
              <a:rect l="l" t="t" r="r" b="b"/>
              <a:pathLst>
                <a:path w="1154" h="1876" extrusionOk="0">
                  <a:moveTo>
                    <a:pt x="944" y="0"/>
                  </a:moveTo>
                  <a:cubicBezTo>
                    <a:pt x="735" y="0"/>
                    <a:pt x="333" y="482"/>
                    <a:pt x="195" y="827"/>
                  </a:cubicBezTo>
                  <a:cubicBezTo>
                    <a:pt x="0" y="1178"/>
                    <a:pt x="26" y="1876"/>
                    <a:pt x="282" y="1876"/>
                  </a:cubicBezTo>
                  <a:cubicBezTo>
                    <a:pt x="416" y="1876"/>
                    <a:pt x="613" y="1684"/>
                    <a:pt x="875" y="1151"/>
                  </a:cubicBezTo>
                  <a:cubicBezTo>
                    <a:pt x="1154" y="288"/>
                    <a:pt x="1107" y="0"/>
                    <a:pt x="9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68"/>
            <p:cNvSpPr/>
            <p:nvPr/>
          </p:nvSpPr>
          <p:spPr>
            <a:xfrm>
              <a:off x="5295916" y="601563"/>
              <a:ext cx="1144437" cy="1460632"/>
            </a:xfrm>
            <a:custGeom>
              <a:avLst/>
              <a:gdLst/>
              <a:ahLst/>
              <a:cxnLst/>
              <a:rect l="l" t="t" r="r" b="b"/>
              <a:pathLst>
                <a:path w="9367" h="11955" extrusionOk="0">
                  <a:moveTo>
                    <a:pt x="4838" y="1"/>
                  </a:moveTo>
                  <a:cubicBezTo>
                    <a:pt x="4623" y="1"/>
                    <a:pt x="4224" y="494"/>
                    <a:pt x="4085" y="840"/>
                  </a:cubicBezTo>
                  <a:cubicBezTo>
                    <a:pt x="4054" y="899"/>
                    <a:pt x="4026" y="968"/>
                    <a:pt x="4006" y="1042"/>
                  </a:cubicBezTo>
                  <a:lnTo>
                    <a:pt x="1" y="9742"/>
                  </a:lnTo>
                  <a:lnTo>
                    <a:pt x="2792" y="11955"/>
                  </a:lnTo>
                  <a:lnTo>
                    <a:pt x="8729" y="3434"/>
                  </a:lnTo>
                  <a:cubicBezTo>
                    <a:pt x="9366" y="2074"/>
                    <a:pt x="9151" y="1631"/>
                    <a:pt x="8713" y="1631"/>
                  </a:cubicBezTo>
                  <a:cubicBezTo>
                    <a:pt x="8299" y="1631"/>
                    <a:pt x="7686" y="2026"/>
                    <a:pt x="7405" y="2417"/>
                  </a:cubicBezTo>
                  <a:lnTo>
                    <a:pt x="7399" y="2425"/>
                  </a:lnTo>
                  <a:cubicBezTo>
                    <a:pt x="7398" y="2429"/>
                    <a:pt x="7396" y="2431"/>
                    <a:pt x="7395" y="2435"/>
                  </a:cubicBezTo>
                  <a:cubicBezTo>
                    <a:pt x="7378" y="2457"/>
                    <a:pt x="7366" y="2478"/>
                    <a:pt x="7355" y="2497"/>
                  </a:cubicBezTo>
                  <a:lnTo>
                    <a:pt x="7339" y="2487"/>
                  </a:lnTo>
                  <a:cubicBezTo>
                    <a:pt x="7794" y="1158"/>
                    <a:pt x="7577" y="718"/>
                    <a:pt x="7194" y="718"/>
                  </a:cubicBezTo>
                  <a:cubicBezTo>
                    <a:pt x="6804" y="718"/>
                    <a:pt x="6243" y="1171"/>
                    <a:pt x="6036" y="1608"/>
                  </a:cubicBezTo>
                  <a:cubicBezTo>
                    <a:pt x="6392" y="578"/>
                    <a:pt x="6195" y="233"/>
                    <a:pt x="5859" y="233"/>
                  </a:cubicBezTo>
                  <a:cubicBezTo>
                    <a:pt x="5546" y="233"/>
                    <a:pt x="5112" y="532"/>
                    <a:pt x="4891" y="856"/>
                  </a:cubicBezTo>
                  <a:cubicBezTo>
                    <a:pt x="5044" y="222"/>
                    <a:pt x="4982" y="1"/>
                    <a:pt x="483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68"/>
            <p:cNvSpPr/>
            <p:nvPr/>
          </p:nvSpPr>
          <p:spPr>
            <a:xfrm>
              <a:off x="5296160" y="1238716"/>
              <a:ext cx="341364" cy="774972"/>
            </a:xfrm>
            <a:custGeom>
              <a:avLst/>
              <a:gdLst/>
              <a:ahLst/>
              <a:cxnLst/>
              <a:rect l="l" t="t" r="r" b="b"/>
              <a:pathLst>
                <a:path w="2794" h="6343" extrusionOk="0">
                  <a:moveTo>
                    <a:pt x="1976" y="0"/>
                  </a:moveTo>
                  <a:lnTo>
                    <a:pt x="0" y="4527"/>
                  </a:lnTo>
                  <a:cubicBezTo>
                    <a:pt x="0" y="4527"/>
                    <a:pt x="2297" y="6342"/>
                    <a:pt x="2415" y="6342"/>
                  </a:cubicBezTo>
                  <a:cubicBezTo>
                    <a:pt x="2418" y="6342"/>
                    <a:pt x="2419" y="6341"/>
                    <a:pt x="2420" y="6339"/>
                  </a:cubicBezTo>
                  <a:cubicBezTo>
                    <a:pt x="2422" y="6242"/>
                    <a:pt x="2793" y="175"/>
                    <a:pt x="2793" y="175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68"/>
            <p:cNvSpPr/>
            <p:nvPr/>
          </p:nvSpPr>
          <p:spPr>
            <a:xfrm>
              <a:off x="5285775" y="1777884"/>
              <a:ext cx="683827" cy="528296"/>
            </a:xfrm>
            <a:custGeom>
              <a:avLst/>
              <a:gdLst/>
              <a:ahLst/>
              <a:cxnLst/>
              <a:rect l="l" t="t" r="r" b="b"/>
              <a:pathLst>
                <a:path w="5597" h="4324" extrusionOk="0">
                  <a:moveTo>
                    <a:pt x="87" y="1"/>
                  </a:moveTo>
                  <a:lnTo>
                    <a:pt x="1" y="129"/>
                  </a:lnTo>
                  <a:lnTo>
                    <a:pt x="5511" y="4324"/>
                  </a:lnTo>
                  <a:lnTo>
                    <a:pt x="5597" y="4188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68"/>
            <p:cNvSpPr/>
            <p:nvPr/>
          </p:nvSpPr>
          <p:spPr>
            <a:xfrm>
              <a:off x="6707915" y="817083"/>
              <a:ext cx="110815" cy="99086"/>
            </a:xfrm>
            <a:custGeom>
              <a:avLst/>
              <a:gdLst/>
              <a:ahLst/>
              <a:cxnLst/>
              <a:rect l="l" t="t" r="r" b="b"/>
              <a:pathLst>
                <a:path w="907" h="811" extrusionOk="0">
                  <a:moveTo>
                    <a:pt x="356" y="1"/>
                  </a:moveTo>
                  <a:cubicBezTo>
                    <a:pt x="270" y="1"/>
                    <a:pt x="190" y="31"/>
                    <a:pt x="132" y="94"/>
                  </a:cubicBezTo>
                  <a:cubicBezTo>
                    <a:pt x="1" y="237"/>
                    <a:pt x="38" y="492"/>
                    <a:pt x="217" y="665"/>
                  </a:cubicBezTo>
                  <a:cubicBezTo>
                    <a:pt x="316" y="761"/>
                    <a:pt x="439" y="810"/>
                    <a:pt x="550" y="810"/>
                  </a:cubicBezTo>
                  <a:cubicBezTo>
                    <a:pt x="638" y="810"/>
                    <a:pt x="719" y="780"/>
                    <a:pt x="777" y="717"/>
                  </a:cubicBezTo>
                  <a:cubicBezTo>
                    <a:pt x="907" y="574"/>
                    <a:pt x="867" y="319"/>
                    <a:pt x="688" y="147"/>
                  </a:cubicBezTo>
                  <a:cubicBezTo>
                    <a:pt x="589" y="51"/>
                    <a:pt x="467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68"/>
            <p:cNvSpPr/>
            <p:nvPr/>
          </p:nvSpPr>
          <p:spPr>
            <a:xfrm>
              <a:off x="6668574" y="758683"/>
              <a:ext cx="110326" cy="98597"/>
            </a:xfrm>
            <a:custGeom>
              <a:avLst/>
              <a:gdLst/>
              <a:ahLst/>
              <a:cxnLst/>
              <a:rect l="l" t="t" r="r" b="b"/>
              <a:pathLst>
                <a:path w="903" h="807" extrusionOk="0">
                  <a:moveTo>
                    <a:pt x="356" y="1"/>
                  </a:moveTo>
                  <a:cubicBezTo>
                    <a:pt x="269" y="1"/>
                    <a:pt x="190" y="31"/>
                    <a:pt x="132" y="93"/>
                  </a:cubicBezTo>
                  <a:cubicBezTo>
                    <a:pt x="1" y="234"/>
                    <a:pt x="39" y="489"/>
                    <a:pt x="215" y="661"/>
                  </a:cubicBezTo>
                  <a:cubicBezTo>
                    <a:pt x="314" y="757"/>
                    <a:pt x="437" y="807"/>
                    <a:pt x="547" y="807"/>
                  </a:cubicBezTo>
                  <a:cubicBezTo>
                    <a:pt x="635" y="807"/>
                    <a:pt x="715" y="776"/>
                    <a:pt x="772" y="713"/>
                  </a:cubicBezTo>
                  <a:cubicBezTo>
                    <a:pt x="902" y="569"/>
                    <a:pt x="864" y="315"/>
                    <a:pt x="686" y="144"/>
                  </a:cubicBezTo>
                  <a:cubicBezTo>
                    <a:pt x="587" y="50"/>
                    <a:pt x="466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68"/>
            <p:cNvSpPr/>
            <p:nvPr/>
          </p:nvSpPr>
          <p:spPr>
            <a:xfrm>
              <a:off x="6619947" y="650800"/>
              <a:ext cx="120100" cy="104584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376" y="1"/>
                  </a:moveTo>
                  <a:cubicBezTo>
                    <a:pt x="338" y="1"/>
                    <a:pt x="294" y="15"/>
                    <a:pt x="241" y="49"/>
                  </a:cubicBezTo>
                  <a:cubicBezTo>
                    <a:pt x="1" y="207"/>
                    <a:pt x="124" y="542"/>
                    <a:pt x="298" y="709"/>
                  </a:cubicBezTo>
                  <a:cubicBezTo>
                    <a:pt x="398" y="806"/>
                    <a:pt x="520" y="855"/>
                    <a:pt x="631" y="855"/>
                  </a:cubicBezTo>
                  <a:cubicBezTo>
                    <a:pt x="717" y="855"/>
                    <a:pt x="797" y="825"/>
                    <a:pt x="854" y="764"/>
                  </a:cubicBezTo>
                  <a:cubicBezTo>
                    <a:pt x="983" y="622"/>
                    <a:pt x="897" y="535"/>
                    <a:pt x="719" y="364"/>
                  </a:cubicBezTo>
                  <a:cubicBezTo>
                    <a:pt x="580" y="230"/>
                    <a:pt x="526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8"/>
            <p:cNvSpPr/>
            <p:nvPr/>
          </p:nvSpPr>
          <p:spPr>
            <a:xfrm>
              <a:off x="6467837" y="821360"/>
              <a:ext cx="95421" cy="106172"/>
            </a:xfrm>
            <a:custGeom>
              <a:avLst/>
              <a:gdLst/>
              <a:ahLst/>
              <a:cxnLst/>
              <a:rect l="l" t="t" r="r" b="b"/>
              <a:pathLst>
                <a:path w="781" h="869" extrusionOk="0">
                  <a:moveTo>
                    <a:pt x="381" y="0"/>
                  </a:moveTo>
                  <a:cubicBezTo>
                    <a:pt x="343" y="0"/>
                    <a:pt x="299" y="16"/>
                    <a:pt x="245" y="51"/>
                  </a:cubicBezTo>
                  <a:cubicBezTo>
                    <a:pt x="0" y="210"/>
                    <a:pt x="123" y="550"/>
                    <a:pt x="298" y="722"/>
                  </a:cubicBezTo>
                  <a:cubicBezTo>
                    <a:pt x="397" y="818"/>
                    <a:pt x="518" y="869"/>
                    <a:pt x="629" y="869"/>
                  </a:cubicBezTo>
                  <a:cubicBezTo>
                    <a:pt x="683" y="869"/>
                    <a:pt x="735" y="857"/>
                    <a:pt x="780" y="832"/>
                  </a:cubicBezTo>
                  <a:cubicBezTo>
                    <a:pt x="694" y="817"/>
                    <a:pt x="604" y="771"/>
                    <a:pt x="527" y="695"/>
                  </a:cubicBezTo>
                  <a:cubicBezTo>
                    <a:pt x="354" y="524"/>
                    <a:pt x="232" y="192"/>
                    <a:pt x="465" y="29"/>
                  </a:cubicBezTo>
                  <a:cubicBezTo>
                    <a:pt x="441" y="11"/>
                    <a:pt x="413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68"/>
            <p:cNvSpPr/>
            <p:nvPr/>
          </p:nvSpPr>
          <p:spPr>
            <a:xfrm>
              <a:off x="6654646" y="666683"/>
              <a:ext cx="63044" cy="57912"/>
            </a:xfrm>
            <a:custGeom>
              <a:avLst/>
              <a:gdLst/>
              <a:ahLst/>
              <a:cxnLst/>
              <a:rect l="l" t="t" r="r" b="b"/>
              <a:pathLst>
                <a:path w="516" h="474" extrusionOk="0">
                  <a:moveTo>
                    <a:pt x="171" y="1"/>
                  </a:moveTo>
                  <a:cubicBezTo>
                    <a:pt x="150" y="1"/>
                    <a:pt x="125" y="9"/>
                    <a:pt x="96" y="30"/>
                  </a:cubicBezTo>
                  <a:cubicBezTo>
                    <a:pt x="0" y="94"/>
                    <a:pt x="106" y="285"/>
                    <a:pt x="203" y="378"/>
                  </a:cubicBezTo>
                  <a:cubicBezTo>
                    <a:pt x="267" y="439"/>
                    <a:pt x="340" y="473"/>
                    <a:pt x="397" y="473"/>
                  </a:cubicBezTo>
                  <a:cubicBezTo>
                    <a:pt x="425" y="473"/>
                    <a:pt x="449" y="465"/>
                    <a:pt x="465" y="448"/>
                  </a:cubicBezTo>
                  <a:cubicBezTo>
                    <a:pt x="515" y="393"/>
                    <a:pt x="468" y="345"/>
                    <a:pt x="371" y="252"/>
                  </a:cubicBezTo>
                  <a:cubicBezTo>
                    <a:pt x="292" y="175"/>
                    <a:pt x="267" y="1"/>
                    <a:pt x="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68"/>
            <p:cNvSpPr/>
            <p:nvPr/>
          </p:nvSpPr>
          <p:spPr>
            <a:xfrm>
              <a:off x="6711458" y="681100"/>
              <a:ext cx="39952" cy="50215"/>
            </a:xfrm>
            <a:custGeom>
              <a:avLst/>
              <a:gdLst/>
              <a:ahLst/>
              <a:cxnLst/>
              <a:rect l="l" t="t" r="r" b="b"/>
              <a:pathLst>
                <a:path w="327" h="411" extrusionOk="0">
                  <a:moveTo>
                    <a:pt x="160" y="1"/>
                  </a:moveTo>
                  <a:cubicBezTo>
                    <a:pt x="154" y="1"/>
                    <a:pt x="148" y="1"/>
                    <a:pt x="141" y="2"/>
                  </a:cubicBezTo>
                  <a:cubicBezTo>
                    <a:pt x="15" y="16"/>
                    <a:pt x="0" y="169"/>
                    <a:pt x="39" y="272"/>
                  </a:cubicBezTo>
                  <a:cubicBezTo>
                    <a:pt x="70" y="356"/>
                    <a:pt x="139" y="410"/>
                    <a:pt x="206" y="410"/>
                  </a:cubicBezTo>
                  <a:cubicBezTo>
                    <a:pt x="220" y="410"/>
                    <a:pt x="234" y="408"/>
                    <a:pt x="248" y="403"/>
                  </a:cubicBezTo>
                  <a:cubicBezTo>
                    <a:pt x="327" y="373"/>
                    <a:pt x="308" y="323"/>
                    <a:pt x="271" y="219"/>
                  </a:cubicBezTo>
                  <a:cubicBezTo>
                    <a:pt x="236" y="124"/>
                    <a:pt x="274" y="1"/>
                    <a:pt x="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8"/>
            <p:cNvSpPr/>
            <p:nvPr/>
          </p:nvSpPr>
          <p:spPr>
            <a:xfrm>
              <a:off x="6826304" y="1098579"/>
              <a:ext cx="44961" cy="36409"/>
            </a:xfrm>
            <a:custGeom>
              <a:avLst/>
              <a:gdLst/>
              <a:ahLst/>
              <a:cxnLst/>
              <a:rect l="l" t="t" r="r" b="b"/>
              <a:pathLst>
                <a:path w="368" h="298" extrusionOk="0">
                  <a:moveTo>
                    <a:pt x="129" y="1"/>
                  </a:moveTo>
                  <a:cubicBezTo>
                    <a:pt x="114" y="1"/>
                    <a:pt x="97" y="8"/>
                    <a:pt x="77" y="26"/>
                  </a:cubicBezTo>
                  <a:cubicBezTo>
                    <a:pt x="1" y="95"/>
                    <a:pt x="61" y="210"/>
                    <a:pt x="132" y="262"/>
                  </a:cubicBezTo>
                  <a:cubicBezTo>
                    <a:pt x="165" y="286"/>
                    <a:pt x="201" y="297"/>
                    <a:pt x="235" y="297"/>
                  </a:cubicBezTo>
                  <a:cubicBezTo>
                    <a:pt x="273" y="297"/>
                    <a:pt x="309" y="282"/>
                    <a:pt x="330" y="251"/>
                  </a:cubicBezTo>
                  <a:cubicBezTo>
                    <a:pt x="367" y="194"/>
                    <a:pt x="333" y="167"/>
                    <a:pt x="261" y="115"/>
                  </a:cubicBezTo>
                  <a:cubicBezTo>
                    <a:pt x="207" y="76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8"/>
            <p:cNvSpPr/>
            <p:nvPr/>
          </p:nvSpPr>
          <p:spPr>
            <a:xfrm>
              <a:off x="6429840" y="589467"/>
              <a:ext cx="39341" cy="49848"/>
            </a:xfrm>
            <a:custGeom>
              <a:avLst/>
              <a:gdLst/>
              <a:ahLst/>
              <a:cxnLst/>
              <a:rect l="l" t="t" r="r" b="b"/>
              <a:pathLst>
                <a:path w="322" h="408" extrusionOk="0">
                  <a:moveTo>
                    <a:pt x="162" y="1"/>
                  </a:moveTo>
                  <a:cubicBezTo>
                    <a:pt x="156" y="1"/>
                    <a:pt x="149" y="1"/>
                    <a:pt x="142" y="2"/>
                  </a:cubicBezTo>
                  <a:cubicBezTo>
                    <a:pt x="16" y="16"/>
                    <a:pt x="1" y="168"/>
                    <a:pt x="36" y="268"/>
                  </a:cubicBezTo>
                  <a:cubicBezTo>
                    <a:pt x="66" y="353"/>
                    <a:pt x="135" y="407"/>
                    <a:pt x="201" y="407"/>
                  </a:cubicBezTo>
                  <a:cubicBezTo>
                    <a:pt x="215" y="407"/>
                    <a:pt x="229" y="405"/>
                    <a:pt x="242" y="400"/>
                  </a:cubicBezTo>
                  <a:cubicBezTo>
                    <a:pt x="321" y="371"/>
                    <a:pt x="303" y="318"/>
                    <a:pt x="267" y="218"/>
                  </a:cubicBezTo>
                  <a:cubicBezTo>
                    <a:pt x="233" y="123"/>
                    <a:pt x="274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8"/>
            <p:cNvSpPr/>
            <p:nvPr/>
          </p:nvSpPr>
          <p:spPr>
            <a:xfrm>
              <a:off x="6214320" y="568209"/>
              <a:ext cx="38975" cy="49360"/>
            </a:xfrm>
            <a:custGeom>
              <a:avLst/>
              <a:gdLst/>
              <a:ahLst/>
              <a:cxnLst/>
              <a:rect l="l" t="t" r="r" b="b"/>
              <a:pathLst>
                <a:path w="319" h="404" extrusionOk="0">
                  <a:moveTo>
                    <a:pt x="164" y="0"/>
                  </a:moveTo>
                  <a:cubicBezTo>
                    <a:pt x="158" y="0"/>
                    <a:pt x="151" y="0"/>
                    <a:pt x="144" y="1"/>
                  </a:cubicBezTo>
                  <a:cubicBezTo>
                    <a:pt x="18" y="13"/>
                    <a:pt x="1" y="167"/>
                    <a:pt x="37" y="267"/>
                  </a:cubicBezTo>
                  <a:cubicBezTo>
                    <a:pt x="65" y="349"/>
                    <a:pt x="132" y="403"/>
                    <a:pt x="199" y="403"/>
                  </a:cubicBezTo>
                  <a:cubicBezTo>
                    <a:pt x="213" y="403"/>
                    <a:pt x="226" y="401"/>
                    <a:pt x="240" y="396"/>
                  </a:cubicBezTo>
                  <a:cubicBezTo>
                    <a:pt x="319" y="368"/>
                    <a:pt x="303" y="316"/>
                    <a:pt x="267" y="216"/>
                  </a:cubicBezTo>
                  <a:cubicBezTo>
                    <a:pt x="233" y="121"/>
                    <a:pt x="275" y="0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8"/>
            <p:cNvSpPr/>
            <p:nvPr/>
          </p:nvSpPr>
          <p:spPr>
            <a:xfrm>
              <a:off x="6479688" y="608771"/>
              <a:ext cx="137938" cy="97498"/>
            </a:xfrm>
            <a:custGeom>
              <a:avLst/>
              <a:gdLst/>
              <a:ahLst/>
              <a:cxnLst/>
              <a:rect l="l" t="t" r="r" b="b"/>
              <a:pathLst>
                <a:path w="1129" h="798" extrusionOk="0">
                  <a:moveTo>
                    <a:pt x="278" y="1"/>
                  </a:moveTo>
                  <a:cubicBezTo>
                    <a:pt x="216" y="1"/>
                    <a:pt x="154" y="61"/>
                    <a:pt x="76" y="243"/>
                  </a:cubicBezTo>
                  <a:cubicBezTo>
                    <a:pt x="0" y="421"/>
                    <a:pt x="162" y="651"/>
                    <a:pt x="416" y="750"/>
                  </a:cubicBezTo>
                  <a:cubicBezTo>
                    <a:pt x="498" y="782"/>
                    <a:pt x="582" y="797"/>
                    <a:pt x="660" y="797"/>
                  </a:cubicBezTo>
                  <a:cubicBezTo>
                    <a:pt x="826" y="797"/>
                    <a:pt x="966" y="728"/>
                    <a:pt x="1000" y="601"/>
                  </a:cubicBezTo>
                  <a:cubicBezTo>
                    <a:pt x="1129" y="124"/>
                    <a:pt x="884" y="309"/>
                    <a:pt x="629" y="210"/>
                  </a:cubicBezTo>
                  <a:cubicBezTo>
                    <a:pt x="473" y="151"/>
                    <a:pt x="376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8"/>
            <p:cNvSpPr/>
            <p:nvPr/>
          </p:nvSpPr>
          <p:spPr>
            <a:xfrm>
              <a:off x="6153109" y="565887"/>
              <a:ext cx="137572" cy="96765"/>
            </a:xfrm>
            <a:custGeom>
              <a:avLst/>
              <a:gdLst/>
              <a:ahLst/>
              <a:cxnLst/>
              <a:rect l="l" t="t" r="r" b="b"/>
              <a:pathLst>
                <a:path w="1126" h="792" extrusionOk="0">
                  <a:moveTo>
                    <a:pt x="281" y="0"/>
                  </a:moveTo>
                  <a:cubicBezTo>
                    <a:pt x="219" y="0"/>
                    <a:pt x="157" y="61"/>
                    <a:pt x="78" y="242"/>
                  </a:cubicBezTo>
                  <a:cubicBezTo>
                    <a:pt x="1" y="418"/>
                    <a:pt x="157" y="646"/>
                    <a:pt x="409" y="744"/>
                  </a:cubicBezTo>
                  <a:cubicBezTo>
                    <a:pt x="489" y="776"/>
                    <a:pt x="572" y="791"/>
                    <a:pt x="650" y="791"/>
                  </a:cubicBezTo>
                  <a:cubicBezTo>
                    <a:pt x="814" y="791"/>
                    <a:pt x="954" y="722"/>
                    <a:pt x="990" y="596"/>
                  </a:cubicBezTo>
                  <a:cubicBezTo>
                    <a:pt x="1126" y="122"/>
                    <a:pt x="878" y="306"/>
                    <a:pt x="626" y="209"/>
                  </a:cubicBezTo>
                  <a:cubicBezTo>
                    <a:pt x="472" y="150"/>
                    <a:pt x="377" y="0"/>
                    <a:pt x="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8"/>
            <p:cNvSpPr/>
            <p:nvPr/>
          </p:nvSpPr>
          <p:spPr>
            <a:xfrm>
              <a:off x="6065386" y="582992"/>
              <a:ext cx="89800" cy="61577"/>
            </a:xfrm>
            <a:custGeom>
              <a:avLst/>
              <a:gdLst/>
              <a:ahLst/>
              <a:cxnLst/>
              <a:rect l="l" t="t" r="r" b="b"/>
              <a:pathLst>
                <a:path w="735" h="504" extrusionOk="0">
                  <a:moveTo>
                    <a:pt x="584" y="1"/>
                  </a:moveTo>
                  <a:cubicBezTo>
                    <a:pt x="525" y="1"/>
                    <a:pt x="452" y="73"/>
                    <a:pt x="347" y="92"/>
                  </a:cubicBezTo>
                  <a:cubicBezTo>
                    <a:pt x="327" y="96"/>
                    <a:pt x="307" y="97"/>
                    <a:pt x="288" y="97"/>
                  </a:cubicBezTo>
                  <a:cubicBezTo>
                    <a:pt x="225" y="97"/>
                    <a:pt x="166" y="82"/>
                    <a:pt x="120" y="82"/>
                  </a:cubicBezTo>
                  <a:cubicBezTo>
                    <a:pt x="44" y="82"/>
                    <a:pt x="0" y="120"/>
                    <a:pt x="22" y="317"/>
                  </a:cubicBezTo>
                  <a:cubicBezTo>
                    <a:pt x="34" y="429"/>
                    <a:pt x="163" y="503"/>
                    <a:pt x="317" y="503"/>
                  </a:cubicBezTo>
                  <a:cubicBezTo>
                    <a:pt x="345" y="503"/>
                    <a:pt x="373" y="501"/>
                    <a:pt x="402" y="496"/>
                  </a:cubicBezTo>
                  <a:cubicBezTo>
                    <a:pt x="590" y="461"/>
                    <a:pt x="735" y="321"/>
                    <a:pt x="702" y="191"/>
                  </a:cubicBezTo>
                  <a:cubicBezTo>
                    <a:pt x="665" y="44"/>
                    <a:pt x="629" y="1"/>
                    <a:pt x="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8"/>
            <p:cNvSpPr/>
            <p:nvPr/>
          </p:nvSpPr>
          <p:spPr>
            <a:xfrm>
              <a:off x="6779144" y="918490"/>
              <a:ext cx="85280" cy="92488"/>
            </a:xfrm>
            <a:custGeom>
              <a:avLst/>
              <a:gdLst/>
              <a:ahLst/>
              <a:cxnLst/>
              <a:rect l="l" t="t" r="r" b="b"/>
              <a:pathLst>
                <a:path w="698" h="757" extrusionOk="0">
                  <a:moveTo>
                    <a:pt x="312" y="0"/>
                  </a:moveTo>
                  <a:cubicBezTo>
                    <a:pt x="286" y="0"/>
                    <a:pt x="257" y="2"/>
                    <a:pt x="222" y="6"/>
                  </a:cubicBezTo>
                  <a:cubicBezTo>
                    <a:pt x="82" y="22"/>
                    <a:pt x="0" y="213"/>
                    <a:pt x="33" y="418"/>
                  </a:cubicBezTo>
                  <a:cubicBezTo>
                    <a:pt x="66" y="605"/>
                    <a:pt x="186" y="757"/>
                    <a:pt x="310" y="757"/>
                  </a:cubicBezTo>
                  <a:cubicBezTo>
                    <a:pt x="323" y="757"/>
                    <a:pt x="335" y="755"/>
                    <a:pt x="348" y="752"/>
                  </a:cubicBezTo>
                  <a:cubicBezTo>
                    <a:pt x="697" y="661"/>
                    <a:pt x="488" y="567"/>
                    <a:pt x="453" y="362"/>
                  </a:cubicBezTo>
                  <a:cubicBezTo>
                    <a:pt x="420" y="175"/>
                    <a:pt x="561" y="0"/>
                    <a:pt x="3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8"/>
            <p:cNvSpPr/>
            <p:nvPr/>
          </p:nvSpPr>
          <p:spPr>
            <a:xfrm>
              <a:off x="6774379" y="1016110"/>
              <a:ext cx="111670" cy="101041"/>
            </a:xfrm>
            <a:custGeom>
              <a:avLst/>
              <a:gdLst/>
              <a:ahLst/>
              <a:cxnLst/>
              <a:rect l="l" t="t" r="r" b="b"/>
              <a:pathLst>
                <a:path w="914" h="827" extrusionOk="0">
                  <a:moveTo>
                    <a:pt x="358" y="1"/>
                  </a:moveTo>
                  <a:cubicBezTo>
                    <a:pt x="271" y="1"/>
                    <a:pt x="190" y="32"/>
                    <a:pt x="132" y="96"/>
                  </a:cubicBezTo>
                  <a:cubicBezTo>
                    <a:pt x="1" y="240"/>
                    <a:pt x="41" y="502"/>
                    <a:pt x="220" y="677"/>
                  </a:cubicBezTo>
                  <a:cubicBezTo>
                    <a:pt x="320" y="776"/>
                    <a:pt x="443" y="827"/>
                    <a:pt x="556" y="827"/>
                  </a:cubicBezTo>
                  <a:cubicBezTo>
                    <a:pt x="644" y="827"/>
                    <a:pt x="725" y="795"/>
                    <a:pt x="784" y="731"/>
                  </a:cubicBezTo>
                  <a:cubicBezTo>
                    <a:pt x="914" y="584"/>
                    <a:pt x="874" y="325"/>
                    <a:pt x="693" y="149"/>
                  </a:cubicBezTo>
                  <a:cubicBezTo>
                    <a:pt x="593" y="51"/>
                    <a:pt x="470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8"/>
            <p:cNvSpPr/>
            <p:nvPr/>
          </p:nvSpPr>
          <p:spPr>
            <a:xfrm>
              <a:off x="6464416" y="651411"/>
              <a:ext cx="421512" cy="512168"/>
            </a:xfrm>
            <a:custGeom>
              <a:avLst/>
              <a:gdLst/>
              <a:ahLst/>
              <a:cxnLst/>
              <a:rect l="l" t="t" r="r" b="b"/>
              <a:pathLst>
                <a:path w="3450" h="4192" extrusionOk="0">
                  <a:moveTo>
                    <a:pt x="1645" y="1"/>
                  </a:moveTo>
                  <a:cubicBezTo>
                    <a:pt x="1608" y="1"/>
                    <a:pt x="1564" y="15"/>
                    <a:pt x="1511" y="49"/>
                  </a:cubicBezTo>
                  <a:cubicBezTo>
                    <a:pt x="1375" y="138"/>
                    <a:pt x="1354" y="282"/>
                    <a:pt x="1392" y="421"/>
                  </a:cubicBezTo>
                  <a:cubicBezTo>
                    <a:pt x="1390" y="418"/>
                    <a:pt x="1385" y="417"/>
                    <a:pt x="1382" y="412"/>
                  </a:cubicBezTo>
                  <a:cubicBezTo>
                    <a:pt x="1325" y="374"/>
                    <a:pt x="1268" y="338"/>
                    <a:pt x="1206" y="305"/>
                  </a:cubicBezTo>
                  <a:lnTo>
                    <a:pt x="1206" y="305"/>
                  </a:lnTo>
                  <a:cubicBezTo>
                    <a:pt x="1" y="362"/>
                    <a:pt x="2470" y="2986"/>
                    <a:pt x="2812" y="4192"/>
                  </a:cubicBezTo>
                  <a:cubicBezTo>
                    <a:pt x="2817" y="3991"/>
                    <a:pt x="2802" y="3812"/>
                    <a:pt x="2701" y="3746"/>
                  </a:cubicBezTo>
                  <a:cubicBezTo>
                    <a:pt x="2707" y="3703"/>
                    <a:pt x="2709" y="3661"/>
                    <a:pt x="2714" y="3618"/>
                  </a:cubicBezTo>
                  <a:cubicBezTo>
                    <a:pt x="2727" y="3633"/>
                    <a:pt x="2741" y="3648"/>
                    <a:pt x="2755" y="3662"/>
                  </a:cubicBezTo>
                  <a:cubicBezTo>
                    <a:pt x="2831" y="3738"/>
                    <a:pt x="2921" y="3784"/>
                    <a:pt x="3009" y="3804"/>
                  </a:cubicBezTo>
                  <a:cubicBezTo>
                    <a:pt x="3021" y="3849"/>
                    <a:pt x="3056" y="3894"/>
                    <a:pt x="3093" y="3921"/>
                  </a:cubicBezTo>
                  <a:cubicBezTo>
                    <a:pt x="3126" y="3946"/>
                    <a:pt x="3163" y="3958"/>
                    <a:pt x="3197" y="3958"/>
                  </a:cubicBezTo>
                  <a:cubicBezTo>
                    <a:pt x="3235" y="3958"/>
                    <a:pt x="3269" y="3942"/>
                    <a:pt x="3289" y="3911"/>
                  </a:cubicBezTo>
                  <a:cubicBezTo>
                    <a:pt x="3325" y="3855"/>
                    <a:pt x="3295" y="3829"/>
                    <a:pt x="3232" y="3782"/>
                  </a:cubicBezTo>
                  <a:cubicBezTo>
                    <a:pt x="3265" y="3766"/>
                    <a:pt x="3293" y="3745"/>
                    <a:pt x="3318" y="3718"/>
                  </a:cubicBezTo>
                  <a:cubicBezTo>
                    <a:pt x="3450" y="3572"/>
                    <a:pt x="3409" y="3311"/>
                    <a:pt x="3229" y="3137"/>
                  </a:cubicBezTo>
                  <a:cubicBezTo>
                    <a:pt x="3128" y="3039"/>
                    <a:pt x="3006" y="2988"/>
                    <a:pt x="2894" y="2988"/>
                  </a:cubicBezTo>
                  <a:cubicBezTo>
                    <a:pt x="2832" y="2988"/>
                    <a:pt x="2774" y="3003"/>
                    <a:pt x="2724" y="3035"/>
                  </a:cubicBezTo>
                  <a:cubicBezTo>
                    <a:pt x="2721" y="2971"/>
                    <a:pt x="2715" y="2906"/>
                    <a:pt x="2709" y="2842"/>
                  </a:cubicBezTo>
                  <a:lnTo>
                    <a:pt x="2709" y="2842"/>
                  </a:lnTo>
                  <a:cubicBezTo>
                    <a:pt x="2761" y="2906"/>
                    <a:pt x="2824" y="2946"/>
                    <a:pt x="2888" y="2946"/>
                  </a:cubicBezTo>
                  <a:cubicBezTo>
                    <a:pt x="2900" y="2946"/>
                    <a:pt x="2912" y="2945"/>
                    <a:pt x="2924" y="2942"/>
                  </a:cubicBezTo>
                  <a:cubicBezTo>
                    <a:pt x="3273" y="2852"/>
                    <a:pt x="3064" y="2757"/>
                    <a:pt x="3029" y="2551"/>
                  </a:cubicBezTo>
                  <a:cubicBezTo>
                    <a:pt x="2996" y="2364"/>
                    <a:pt x="3138" y="2189"/>
                    <a:pt x="2886" y="2189"/>
                  </a:cubicBezTo>
                  <a:cubicBezTo>
                    <a:pt x="2861" y="2189"/>
                    <a:pt x="2832" y="2191"/>
                    <a:pt x="2798" y="2195"/>
                  </a:cubicBezTo>
                  <a:cubicBezTo>
                    <a:pt x="2722" y="2203"/>
                    <a:pt x="2664" y="2265"/>
                    <a:pt x="2631" y="2351"/>
                  </a:cubicBezTo>
                  <a:cubicBezTo>
                    <a:pt x="2616" y="2289"/>
                    <a:pt x="2602" y="2228"/>
                    <a:pt x="2585" y="2167"/>
                  </a:cubicBezTo>
                  <a:cubicBezTo>
                    <a:pt x="2656" y="2159"/>
                    <a:pt x="2719" y="2130"/>
                    <a:pt x="2767" y="2077"/>
                  </a:cubicBezTo>
                  <a:cubicBezTo>
                    <a:pt x="2898" y="1934"/>
                    <a:pt x="2858" y="1678"/>
                    <a:pt x="2679" y="1506"/>
                  </a:cubicBezTo>
                  <a:cubicBezTo>
                    <a:pt x="2629" y="1457"/>
                    <a:pt x="2576" y="1422"/>
                    <a:pt x="2519" y="1399"/>
                  </a:cubicBezTo>
                  <a:cubicBezTo>
                    <a:pt x="2523" y="1274"/>
                    <a:pt x="2466" y="1134"/>
                    <a:pt x="2356" y="1028"/>
                  </a:cubicBezTo>
                  <a:cubicBezTo>
                    <a:pt x="2255" y="933"/>
                    <a:pt x="2133" y="883"/>
                    <a:pt x="2022" y="883"/>
                  </a:cubicBezTo>
                  <a:cubicBezTo>
                    <a:pt x="1986" y="883"/>
                    <a:pt x="1951" y="889"/>
                    <a:pt x="1919" y="899"/>
                  </a:cubicBezTo>
                  <a:cubicBezTo>
                    <a:pt x="1906" y="885"/>
                    <a:pt x="1893" y="869"/>
                    <a:pt x="1882" y="855"/>
                  </a:cubicBezTo>
                  <a:lnTo>
                    <a:pt x="1882" y="855"/>
                  </a:lnTo>
                  <a:cubicBezTo>
                    <a:pt x="1888" y="855"/>
                    <a:pt x="1894" y="855"/>
                    <a:pt x="1900" y="855"/>
                  </a:cubicBezTo>
                  <a:cubicBezTo>
                    <a:pt x="1986" y="855"/>
                    <a:pt x="2066" y="826"/>
                    <a:pt x="2122" y="763"/>
                  </a:cubicBezTo>
                  <a:cubicBezTo>
                    <a:pt x="2161" y="723"/>
                    <a:pt x="2178" y="687"/>
                    <a:pt x="2183" y="651"/>
                  </a:cubicBezTo>
                  <a:cubicBezTo>
                    <a:pt x="2197" y="656"/>
                    <a:pt x="2212" y="658"/>
                    <a:pt x="2227" y="658"/>
                  </a:cubicBezTo>
                  <a:cubicBezTo>
                    <a:pt x="2240" y="658"/>
                    <a:pt x="2253" y="656"/>
                    <a:pt x="2266" y="651"/>
                  </a:cubicBezTo>
                  <a:cubicBezTo>
                    <a:pt x="2344" y="620"/>
                    <a:pt x="2327" y="570"/>
                    <a:pt x="2290" y="468"/>
                  </a:cubicBezTo>
                  <a:cubicBezTo>
                    <a:pt x="2253" y="373"/>
                    <a:pt x="2293" y="248"/>
                    <a:pt x="2178" y="248"/>
                  </a:cubicBezTo>
                  <a:cubicBezTo>
                    <a:pt x="2172" y="248"/>
                    <a:pt x="2165" y="248"/>
                    <a:pt x="2158" y="249"/>
                  </a:cubicBezTo>
                  <a:cubicBezTo>
                    <a:pt x="2072" y="259"/>
                    <a:pt x="2039" y="334"/>
                    <a:pt x="2039" y="412"/>
                  </a:cubicBezTo>
                  <a:cubicBezTo>
                    <a:pt x="2022" y="397"/>
                    <a:pt x="2007" y="382"/>
                    <a:pt x="1989" y="364"/>
                  </a:cubicBezTo>
                  <a:cubicBezTo>
                    <a:pt x="1849" y="230"/>
                    <a:pt x="1796" y="1"/>
                    <a:pt x="164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8"/>
            <p:cNvSpPr/>
            <p:nvPr/>
          </p:nvSpPr>
          <p:spPr>
            <a:xfrm>
              <a:off x="6369851" y="606694"/>
              <a:ext cx="107150" cy="85646"/>
            </a:xfrm>
            <a:custGeom>
              <a:avLst/>
              <a:gdLst/>
              <a:ahLst/>
              <a:cxnLst/>
              <a:rect l="l" t="t" r="r" b="b"/>
              <a:pathLst>
                <a:path w="877" h="701" extrusionOk="0">
                  <a:moveTo>
                    <a:pt x="430" y="1"/>
                  </a:moveTo>
                  <a:cubicBezTo>
                    <a:pt x="203" y="1"/>
                    <a:pt x="16" y="145"/>
                    <a:pt x="8" y="332"/>
                  </a:cubicBezTo>
                  <a:cubicBezTo>
                    <a:pt x="0" y="525"/>
                    <a:pt x="187" y="690"/>
                    <a:pt x="424" y="700"/>
                  </a:cubicBezTo>
                  <a:cubicBezTo>
                    <a:pt x="433" y="700"/>
                    <a:pt x="441" y="700"/>
                    <a:pt x="450" y="700"/>
                  </a:cubicBezTo>
                  <a:cubicBezTo>
                    <a:pt x="678" y="700"/>
                    <a:pt x="864" y="555"/>
                    <a:pt x="869" y="368"/>
                  </a:cubicBezTo>
                  <a:cubicBezTo>
                    <a:pt x="877" y="174"/>
                    <a:pt x="690" y="11"/>
                    <a:pt x="453" y="1"/>
                  </a:cubicBezTo>
                  <a:cubicBezTo>
                    <a:pt x="445" y="1"/>
                    <a:pt x="438" y="1"/>
                    <a:pt x="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8"/>
            <p:cNvSpPr/>
            <p:nvPr/>
          </p:nvSpPr>
          <p:spPr>
            <a:xfrm>
              <a:off x="6241810" y="636139"/>
              <a:ext cx="89800" cy="60967"/>
            </a:xfrm>
            <a:custGeom>
              <a:avLst/>
              <a:gdLst/>
              <a:ahLst/>
              <a:cxnLst/>
              <a:rect l="l" t="t" r="r" b="b"/>
              <a:pathLst>
                <a:path w="735" h="499" extrusionOk="0">
                  <a:moveTo>
                    <a:pt x="451" y="0"/>
                  </a:moveTo>
                  <a:cubicBezTo>
                    <a:pt x="425" y="0"/>
                    <a:pt x="398" y="3"/>
                    <a:pt x="369" y="8"/>
                  </a:cubicBezTo>
                  <a:cubicBezTo>
                    <a:pt x="134" y="49"/>
                    <a:pt x="1" y="258"/>
                    <a:pt x="22" y="387"/>
                  </a:cubicBezTo>
                  <a:cubicBezTo>
                    <a:pt x="35" y="470"/>
                    <a:pt x="107" y="499"/>
                    <a:pt x="220" y="499"/>
                  </a:cubicBezTo>
                  <a:cubicBezTo>
                    <a:pt x="283" y="499"/>
                    <a:pt x="358" y="490"/>
                    <a:pt x="443" y="476"/>
                  </a:cubicBezTo>
                  <a:cubicBezTo>
                    <a:pt x="679" y="433"/>
                    <a:pt x="735" y="356"/>
                    <a:pt x="714" y="227"/>
                  </a:cubicBezTo>
                  <a:cubicBezTo>
                    <a:pt x="695" y="114"/>
                    <a:pt x="626" y="0"/>
                    <a:pt x="4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8"/>
            <p:cNvSpPr/>
            <p:nvPr/>
          </p:nvSpPr>
          <p:spPr>
            <a:xfrm>
              <a:off x="6376449" y="692951"/>
              <a:ext cx="107883" cy="86502"/>
            </a:xfrm>
            <a:custGeom>
              <a:avLst/>
              <a:gdLst/>
              <a:ahLst/>
              <a:cxnLst/>
              <a:rect l="l" t="t" r="r" b="b"/>
              <a:pathLst>
                <a:path w="883" h="708" extrusionOk="0">
                  <a:moveTo>
                    <a:pt x="434" y="0"/>
                  </a:moveTo>
                  <a:cubicBezTo>
                    <a:pt x="206" y="0"/>
                    <a:pt x="16" y="147"/>
                    <a:pt x="8" y="336"/>
                  </a:cubicBezTo>
                  <a:cubicBezTo>
                    <a:pt x="1" y="530"/>
                    <a:pt x="187" y="698"/>
                    <a:pt x="427" y="707"/>
                  </a:cubicBezTo>
                  <a:cubicBezTo>
                    <a:pt x="435" y="707"/>
                    <a:pt x="443" y="707"/>
                    <a:pt x="450" y="707"/>
                  </a:cubicBezTo>
                  <a:cubicBezTo>
                    <a:pt x="682" y="707"/>
                    <a:pt x="870" y="560"/>
                    <a:pt x="876" y="372"/>
                  </a:cubicBezTo>
                  <a:cubicBezTo>
                    <a:pt x="883" y="177"/>
                    <a:pt x="695" y="12"/>
                    <a:pt x="456" y="1"/>
                  </a:cubicBezTo>
                  <a:cubicBezTo>
                    <a:pt x="449" y="0"/>
                    <a:pt x="441" y="0"/>
                    <a:pt x="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8"/>
            <p:cNvSpPr/>
            <p:nvPr/>
          </p:nvSpPr>
          <p:spPr>
            <a:xfrm>
              <a:off x="6392820" y="710789"/>
              <a:ext cx="60722" cy="36531"/>
            </a:xfrm>
            <a:custGeom>
              <a:avLst/>
              <a:gdLst/>
              <a:ahLst/>
              <a:cxnLst/>
              <a:rect l="l" t="t" r="r" b="b"/>
              <a:pathLst>
                <a:path w="497" h="299" extrusionOk="0">
                  <a:moveTo>
                    <a:pt x="109" y="3"/>
                  </a:moveTo>
                  <a:cubicBezTo>
                    <a:pt x="46" y="3"/>
                    <a:pt x="7" y="18"/>
                    <a:pt x="4" y="90"/>
                  </a:cubicBezTo>
                  <a:cubicBezTo>
                    <a:pt x="0" y="198"/>
                    <a:pt x="107" y="294"/>
                    <a:pt x="241" y="299"/>
                  </a:cubicBezTo>
                  <a:cubicBezTo>
                    <a:pt x="244" y="299"/>
                    <a:pt x="247" y="299"/>
                    <a:pt x="251" y="299"/>
                  </a:cubicBezTo>
                  <a:cubicBezTo>
                    <a:pt x="383" y="299"/>
                    <a:pt x="490" y="216"/>
                    <a:pt x="494" y="110"/>
                  </a:cubicBezTo>
                  <a:cubicBezTo>
                    <a:pt x="497" y="1"/>
                    <a:pt x="366" y="15"/>
                    <a:pt x="232" y="9"/>
                  </a:cubicBezTo>
                  <a:cubicBezTo>
                    <a:pt x="185" y="7"/>
                    <a:pt x="143" y="3"/>
                    <a:pt x="109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68"/>
            <p:cNvSpPr/>
            <p:nvPr/>
          </p:nvSpPr>
          <p:spPr>
            <a:xfrm>
              <a:off x="6506567" y="640660"/>
              <a:ext cx="58034" cy="31155"/>
            </a:xfrm>
            <a:custGeom>
              <a:avLst/>
              <a:gdLst/>
              <a:ahLst/>
              <a:cxnLst/>
              <a:rect l="l" t="t" r="r" b="b"/>
              <a:pathLst>
                <a:path w="475" h="255" extrusionOk="0">
                  <a:moveTo>
                    <a:pt x="141" y="1"/>
                  </a:moveTo>
                  <a:cubicBezTo>
                    <a:pt x="78" y="1"/>
                    <a:pt x="31" y="20"/>
                    <a:pt x="20" y="55"/>
                  </a:cubicBezTo>
                  <a:cubicBezTo>
                    <a:pt x="1" y="114"/>
                    <a:pt x="84" y="193"/>
                    <a:pt x="206" y="234"/>
                  </a:cubicBezTo>
                  <a:cubicBezTo>
                    <a:pt x="251" y="248"/>
                    <a:pt x="295" y="255"/>
                    <a:pt x="333" y="255"/>
                  </a:cubicBezTo>
                  <a:cubicBezTo>
                    <a:pt x="398" y="255"/>
                    <a:pt x="446" y="236"/>
                    <a:pt x="458" y="200"/>
                  </a:cubicBezTo>
                  <a:cubicBezTo>
                    <a:pt x="475" y="142"/>
                    <a:pt x="393" y="62"/>
                    <a:pt x="272" y="24"/>
                  </a:cubicBezTo>
                  <a:cubicBezTo>
                    <a:pt x="225" y="8"/>
                    <a:pt x="180" y="1"/>
                    <a:pt x="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68"/>
            <p:cNvSpPr/>
            <p:nvPr/>
          </p:nvSpPr>
          <p:spPr>
            <a:xfrm>
              <a:off x="6527826" y="633696"/>
              <a:ext cx="33721" cy="21381"/>
            </a:xfrm>
            <a:custGeom>
              <a:avLst/>
              <a:gdLst/>
              <a:ahLst/>
              <a:cxnLst/>
              <a:rect l="l" t="t" r="r" b="b"/>
              <a:pathLst>
                <a:path w="276" h="175" extrusionOk="0">
                  <a:moveTo>
                    <a:pt x="100" y="0"/>
                  </a:moveTo>
                  <a:cubicBezTo>
                    <a:pt x="57" y="0"/>
                    <a:pt x="23" y="17"/>
                    <a:pt x="13" y="46"/>
                  </a:cubicBezTo>
                  <a:cubicBezTo>
                    <a:pt x="0" y="89"/>
                    <a:pt x="43" y="141"/>
                    <a:pt x="113" y="164"/>
                  </a:cubicBezTo>
                  <a:cubicBezTo>
                    <a:pt x="135" y="171"/>
                    <a:pt x="156" y="175"/>
                    <a:pt x="175" y="175"/>
                  </a:cubicBezTo>
                  <a:cubicBezTo>
                    <a:pt x="219" y="175"/>
                    <a:pt x="253" y="157"/>
                    <a:pt x="262" y="128"/>
                  </a:cubicBezTo>
                  <a:cubicBezTo>
                    <a:pt x="275" y="85"/>
                    <a:pt x="232" y="33"/>
                    <a:pt x="162" y="11"/>
                  </a:cubicBezTo>
                  <a:cubicBezTo>
                    <a:pt x="141" y="3"/>
                    <a:pt x="12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8"/>
            <p:cNvSpPr/>
            <p:nvPr/>
          </p:nvSpPr>
          <p:spPr>
            <a:xfrm>
              <a:off x="6432161" y="699427"/>
              <a:ext cx="33599" cy="21503"/>
            </a:xfrm>
            <a:custGeom>
              <a:avLst/>
              <a:gdLst/>
              <a:ahLst/>
              <a:cxnLst/>
              <a:rect l="l" t="t" r="r" b="b"/>
              <a:pathLst>
                <a:path w="275" h="176" extrusionOk="0">
                  <a:moveTo>
                    <a:pt x="102" y="0"/>
                  </a:moveTo>
                  <a:cubicBezTo>
                    <a:pt x="59" y="0"/>
                    <a:pt x="24" y="17"/>
                    <a:pt x="14" y="47"/>
                  </a:cubicBezTo>
                  <a:cubicBezTo>
                    <a:pt x="0" y="90"/>
                    <a:pt x="44" y="144"/>
                    <a:pt x="113" y="165"/>
                  </a:cubicBezTo>
                  <a:cubicBezTo>
                    <a:pt x="135" y="173"/>
                    <a:pt x="156" y="176"/>
                    <a:pt x="175" y="176"/>
                  </a:cubicBezTo>
                  <a:cubicBezTo>
                    <a:pt x="218" y="176"/>
                    <a:pt x="253" y="159"/>
                    <a:pt x="261" y="130"/>
                  </a:cubicBezTo>
                  <a:cubicBezTo>
                    <a:pt x="275" y="87"/>
                    <a:pt x="231" y="32"/>
                    <a:pt x="163" y="11"/>
                  </a:cubicBezTo>
                  <a:cubicBezTo>
                    <a:pt x="142" y="4"/>
                    <a:pt x="121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8"/>
            <p:cNvSpPr/>
            <p:nvPr/>
          </p:nvSpPr>
          <p:spPr>
            <a:xfrm>
              <a:off x="6377426" y="955632"/>
              <a:ext cx="217232" cy="191330"/>
            </a:xfrm>
            <a:custGeom>
              <a:avLst/>
              <a:gdLst/>
              <a:ahLst/>
              <a:cxnLst/>
              <a:rect l="l" t="t" r="r" b="b"/>
              <a:pathLst>
                <a:path w="1778" h="1566" extrusionOk="0">
                  <a:moveTo>
                    <a:pt x="1281" y="0"/>
                  </a:moveTo>
                  <a:cubicBezTo>
                    <a:pt x="820" y="0"/>
                    <a:pt x="0" y="589"/>
                    <a:pt x="0" y="589"/>
                  </a:cubicBezTo>
                  <a:lnTo>
                    <a:pt x="1181" y="1566"/>
                  </a:lnTo>
                  <a:cubicBezTo>
                    <a:pt x="1777" y="346"/>
                    <a:pt x="1634" y="0"/>
                    <a:pt x="1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8"/>
            <p:cNvSpPr/>
            <p:nvPr/>
          </p:nvSpPr>
          <p:spPr>
            <a:xfrm>
              <a:off x="6675049" y="1230775"/>
              <a:ext cx="146491" cy="124988"/>
            </a:xfrm>
            <a:custGeom>
              <a:avLst/>
              <a:gdLst/>
              <a:ahLst/>
              <a:cxnLst/>
              <a:rect l="l" t="t" r="r" b="b"/>
              <a:pathLst>
                <a:path w="1199" h="1023" extrusionOk="0">
                  <a:moveTo>
                    <a:pt x="965" y="0"/>
                  </a:moveTo>
                  <a:cubicBezTo>
                    <a:pt x="734" y="0"/>
                    <a:pt x="280" y="290"/>
                    <a:pt x="158" y="470"/>
                  </a:cubicBezTo>
                  <a:cubicBezTo>
                    <a:pt x="1" y="699"/>
                    <a:pt x="618" y="1023"/>
                    <a:pt x="619" y="1023"/>
                  </a:cubicBezTo>
                  <a:cubicBezTo>
                    <a:pt x="1199" y="241"/>
                    <a:pt x="1174" y="0"/>
                    <a:pt x="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8"/>
            <p:cNvSpPr/>
            <p:nvPr/>
          </p:nvSpPr>
          <p:spPr>
            <a:xfrm>
              <a:off x="6465394" y="1047509"/>
              <a:ext cx="312774" cy="243744"/>
            </a:xfrm>
            <a:custGeom>
              <a:avLst/>
              <a:gdLst/>
              <a:ahLst/>
              <a:cxnLst/>
              <a:rect l="l" t="t" r="r" b="b"/>
              <a:pathLst>
                <a:path w="2560" h="1995" extrusionOk="0">
                  <a:moveTo>
                    <a:pt x="1798" y="0"/>
                  </a:moveTo>
                  <a:cubicBezTo>
                    <a:pt x="1348" y="0"/>
                    <a:pt x="708" y="403"/>
                    <a:pt x="440" y="804"/>
                  </a:cubicBezTo>
                  <a:cubicBezTo>
                    <a:pt x="0" y="1375"/>
                    <a:pt x="1854" y="1995"/>
                    <a:pt x="1854" y="1995"/>
                  </a:cubicBezTo>
                  <a:cubicBezTo>
                    <a:pt x="2559" y="486"/>
                    <a:pt x="2293" y="0"/>
                    <a:pt x="1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8"/>
            <p:cNvSpPr/>
            <p:nvPr/>
          </p:nvSpPr>
          <p:spPr>
            <a:xfrm>
              <a:off x="6012728" y="1352830"/>
              <a:ext cx="527196" cy="550776"/>
            </a:xfrm>
            <a:custGeom>
              <a:avLst/>
              <a:gdLst/>
              <a:ahLst/>
              <a:cxnLst/>
              <a:rect l="l" t="t" r="r" b="b"/>
              <a:pathLst>
                <a:path w="4315" h="4508" extrusionOk="0">
                  <a:moveTo>
                    <a:pt x="3334" y="1"/>
                  </a:moveTo>
                  <a:cubicBezTo>
                    <a:pt x="2753" y="1"/>
                    <a:pt x="1929" y="524"/>
                    <a:pt x="1243" y="1390"/>
                  </a:cubicBezTo>
                  <a:cubicBezTo>
                    <a:pt x="332" y="2538"/>
                    <a:pt x="0" y="3865"/>
                    <a:pt x="519" y="4338"/>
                  </a:cubicBezTo>
                  <a:cubicBezTo>
                    <a:pt x="643" y="4453"/>
                    <a:pt x="805" y="4507"/>
                    <a:pt x="992" y="4507"/>
                  </a:cubicBezTo>
                  <a:cubicBezTo>
                    <a:pt x="1585" y="4507"/>
                    <a:pt x="2427" y="3963"/>
                    <a:pt x="3118" y="3072"/>
                  </a:cubicBezTo>
                  <a:cubicBezTo>
                    <a:pt x="4016" y="1913"/>
                    <a:pt x="4315" y="615"/>
                    <a:pt x="3797" y="160"/>
                  </a:cubicBezTo>
                  <a:cubicBezTo>
                    <a:pt x="3674" y="52"/>
                    <a:pt x="3516" y="1"/>
                    <a:pt x="3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8"/>
            <p:cNvSpPr/>
            <p:nvPr/>
          </p:nvSpPr>
          <p:spPr>
            <a:xfrm>
              <a:off x="6049992" y="1390094"/>
              <a:ext cx="454012" cy="474293"/>
            </a:xfrm>
            <a:custGeom>
              <a:avLst/>
              <a:gdLst/>
              <a:ahLst/>
              <a:cxnLst/>
              <a:rect l="l" t="t" r="r" b="b"/>
              <a:pathLst>
                <a:path w="3716" h="3882" extrusionOk="0">
                  <a:moveTo>
                    <a:pt x="2870" y="1"/>
                  </a:moveTo>
                  <a:cubicBezTo>
                    <a:pt x="2369" y="1"/>
                    <a:pt x="1658" y="452"/>
                    <a:pt x="1067" y="1199"/>
                  </a:cubicBezTo>
                  <a:cubicBezTo>
                    <a:pt x="282" y="2188"/>
                    <a:pt x="0" y="3328"/>
                    <a:pt x="445" y="3736"/>
                  </a:cubicBezTo>
                  <a:cubicBezTo>
                    <a:pt x="553" y="3835"/>
                    <a:pt x="693" y="3882"/>
                    <a:pt x="854" y="3882"/>
                  </a:cubicBezTo>
                  <a:cubicBezTo>
                    <a:pt x="1364" y="3882"/>
                    <a:pt x="2087" y="3413"/>
                    <a:pt x="2683" y="2648"/>
                  </a:cubicBezTo>
                  <a:cubicBezTo>
                    <a:pt x="3457" y="1651"/>
                    <a:pt x="3715" y="532"/>
                    <a:pt x="3268" y="138"/>
                  </a:cubicBezTo>
                  <a:cubicBezTo>
                    <a:pt x="3163" y="45"/>
                    <a:pt x="3027" y="1"/>
                    <a:pt x="287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8"/>
            <p:cNvSpPr/>
            <p:nvPr/>
          </p:nvSpPr>
          <p:spPr>
            <a:xfrm>
              <a:off x="6072839" y="1419050"/>
              <a:ext cx="412960" cy="431653"/>
            </a:xfrm>
            <a:custGeom>
              <a:avLst/>
              <a:gdLst/>
              <a:ahLst/>
              <a:cxnLst/>
              <a:rect l="l" t="t" r="r" b="b"/>
              <a:pathLst>
                <a:path w="3380" h="3533" extrusionOk="0">
                  <a:moveTo>
                    <a:pt x="2609" y="1"/>
                  </a:moveTo>
                  <a:cubicBezTo>
                    <a:pt x="2153" y="1"/>
                    <a:pt x="1506" y="412"/>
                    <a:pt x="968" y="1092"/>
                  </a:cubicBezTo>
                  <a:cubicBezTo>
                    <a:pt x="257" y="1994"/>
                    <a:pt x="1" y="3031"/>
                    <a:pt x="406" y="3401"/>
                  </a:cubicBezTo>
                  <a:cubicBezTo>
                    <a:pt x="503" y="3490"/>
                    <a:pt x="629" y="3533"/>
                    <a:pt x="774" y="3533"/>
                  </a:cubicBezTo>
                  <a:cubicBezTo>
                    <a:pt x="1237" y="3533"/>
                    <a:pt x="1896" y="3107"/>
                    <a:pt x="2439" y="2411"/>
                  </a:cubicBezTo>
                  <a:cubicBezTo>
                    <a:pt x="3143" y="1505"/>
                    <a:pt x="3379" y="484"/>
                    <a:pt x="2973" y="126"/>
                  </a:cubicBezTo>
                  <a:cubicBezTo>
                    <a:pt x="2876" y="41"/>
                    <a:pt x="2752" y="1"/>
                    <a:pt x="260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8"/>
            <p:cNvSpPr/>
            <p:nvPr/>
          </p:nvSpPr>
          <p:spPr>
            <a:xfrm>
              <a:off x="6251095" y="1382397"/>
              <a:ext cx="94199" cy="140993"/>
            </a:xfrm>
            <a:custGeom>
              <a:avLst/>
              <a:gdLst/>
              <a:ahLst/>
              <a:cxnLst/>
              <a:rect l="l" t="t" r="r" b="b"/>
              <a:pathLst>
                <a:path w="771" h="1154" extrusionOk="0">
                  <a:moveTo>
                    <a:pt x="742" y="0"/>
                  </a:moveTo>
                  <a:cubicBezTo>
                    <a:pt x="741" y="0"/>
                    <a:pt x="741" y="0"/>
                    <a:pt x="741" y="1"/>
                  </a:cubicBezTo>
                  <a:cubicBezTo>
                    <a:pt x="464" y="274"/>
                    <a:pt x="245" y="636"/>
                    <a:pt x="28" y="984"/>
                  </a:cubicBezTo>
                  <a:cubicBezTo>
                    <a:pt x="0" y="1027"/>
                    <a:pt x="25" y="1153"/>
                    <a:pt x="25" y="1153"/>
                  </a:cubicBezTo>
                  <a:cubicBezTo>
                    <a:pt x="245" y="803"/>
                    <a:pt x="464" y="435"/>
                    <a:pt x="743" y="161"/>
                  </a:cubicBezTo>
                  <a:cubicBezTo>
                    <a:pt x="771" y="134"/>
                    <a:pt x="753" y="0"/>
                    <a:pt x="74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8"/>
            <p:cNvSpPr/>
            <p:nvPr/>
          </p:nvSpPr>
          <p:spPr>
            <a:xfrm>
              <a:off x="6289581" y="1382763"/>
              <a:ext cx="73429" cy="88334"/>
            </a:xfrm>
            <a:custGeom>
              <a:avLst/>
              <a:gdLst/>
              <a:ahLst/>
              <a:cxnLst/>
              <a:rect l="l" t="t" r="r" b="b"/>
              <a:pathLst>
                <a:path w="601" h="723" extrusionOk="0">
                  <a:moveTo>
                    <a:pt x="391" y="1"/>
                  </a:moveTo>
                  <a:cubicBezTo>
                    <a:pt x="354" y="1"/>
                    <a:pt x="316" y="17"/>
                    <a:pt x="282" y="55"/>
                  </a:cubicBezTo>
                  <a:cubicBezTo>
                    <a:pt x="252" y="91"/>
                    <a:pt x="295" y="208"/>
                    <a:pt x="287" y="220"/>
                  </a:cubicBezTo>
                  <a:cubicBezTo>
                    <a:pt x="321" y="180"/>
                    <a:pt x="357" y="165"/>
                    <a:pt x="391" y="165"/>
                  </a:cubicBezTo>
                  <a:cubicBezTo>
                    <a:pt x="426" y="165"/>
                    <a:pt x="459" y="180"/>
                    <a:pt x="489" y="200"/>
                  </a:cubicBezTo>
                  <a:cubicBezTo>
                    <a:pt x="566" y="251"/>
                    <a:pt x="566" y="314"/>
                    <a:pt x="481" y="402"/>
                  </a:cubicBezTo>
                  <a:cubicBezTo>
                    <a:pt x="373" y="514"/>
                    <a:pt x="205" y="554"/>
                    <a:pt x="78" y="554"/>
                  </a:cubicBezTo>
                  <a:cubicBezTo>
                    <a:pt x="61" y="554"/>
                    <a:pt x="44" y="553"/>
                    <a:pt x="29" y="552"/>
                  </a:cubicBezTo>
                  <a:lnTo>
                    <a:pt x="29" y="552"/>
                  </a:lnTo>
                  <a:cubicBezTo>
                    <a:pt x="28" y="552"/>
                    <a:pt x="0" y="718"/>
                    <a:pt x="30" y="721"/>
                  </a:cubicBezTo>
                  <a:cubicBezTo>
                    <a:pt x="45" y="722"/>
                    <a:pt x="60" y="723"/>
                    <a:pt x="77" y="723"/>
                  </a:cubicBezTo>
                  <a:cubicBezTo>
                    <a:pt x="254" y="723"/>
                    <a:pt x="530" y="641"/>
                    <a:pt x="580" y="392"/>
                  </a:cubicBezTo>
                  <a:cubicBezTo>
                    <a:pt x="600" y="293"/>
                    <a:pt x="587" y="188"/>
                    <a:pt x="553" y="115"/>
                  </a:cubicBezTo>
                  <a:cubicBezTo>
                    <a:pt x="526" y="55"/>
                    <a:pt x="460" y="1"/>
                    <a:pt x="39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8"/>
            <p:cNvSpPr/>
            <p:nvPr/>
          </p:nvSpPr>
          <p:spPr>
            <a:xfrm>
              <a:off x="6294468" y="1476351"/>
              <a:ext cx="53758" cy="68297"/>
            </a:xfrm>
            <a:custGeom>
              <a:avLst/>
              <a:gdLst/>
              <a:ahLst/>
              <a:cxnLst/>
              <a:rect l="l" t="t" r="r" b="b"/>
              <a:pathLst>
                <a:path w="440" h="559" extrusionOk="0">
                  <a:moveTo>
                    <a:pt x="348" y="121"/>
                  </a:moveTo>
                  <a:cubicBezTo>
                    <a:pt x="349" y="122"/>
                    <a:pt x="349" y="124"/>
                    <a:pt x="350" y="125"/>
                  </a:cubicBezTo>
                  <a:lnTo>
                    <a:pt x="350" y="125"/>
                  </a:lnTo>
                  <a:cubicBezTo>
                    <a:pt x="349" y="124"/>
                    <a:pt x="349" y="122"/>
                    <a:pt x="348" y="121"/>
                  </a:cubicBezTo>
                  <a:close/>
                  <a:moveTo>
                    <a:pt x="357" y="147"/>
                  </a:moveTo>
                  <a:lnTo>
                    <a:pt x="357" y="147"/>
                  </a:lnTo>
                  <a:cubicBezTo>
                    <a:pt x="363" y="151"/>
                    <a:pt x="365" y="156"/>
                    <a:pt x="363" y="156"/>
                  </a:cubicBezTo>
                  <a:cubicBezTo>
                    <a:pt x="362" y="156"/>
                    <a:pt x="360" y="154"/>
                    <a:pt x="357" y="147"/>
                  </a:cubicBezTo>
                  <a:close/>
                  <a:moveTo>
                    <a:pt x="69" y="401"/>
                  </a:moveTo>
                  <a:cubicBezTo>
                    <a:pt x="71" y="401"/>
                    <a:pt x="75" y="404"/>
                    <a:pt x="80" y="412"/>
                  </a:cubicBezTo>
                  <a:lnTo>
                    <a:pt x="80" y="412"/>
                  </a:lnTo>
                  <a:cubicBezTo>
                    <a:pt x="68" y="408"/>
                    <a:pt x="66" y="401"/>
                    <a:pt x="69" y="401"/>
                  </a:cubicBezTo>
                  <a:close/>
                  <a:moveTo>
                    <a:pt x="325" y="135"/>
                  </a:moveTo>
                  <a:cubicBezTo>
                    <a:pt x="333" y="135"/>
                    <a:pt x="340" y="137"/>
                    <a:pt x="346" y="141"/>
                  </a:cubicBezTo>
                  <a:cubicBezTo>
                    <a:pt x="348" y="142"/>
                    <a:pt x="351" y="143"/>
                    <a:pt x="353" y="144"/>
                  </a:cubicBezTo>
                  <a:lnTo>
                    <a:pt x="353" y="144"/>
                  </a:lnTo>
                  <a:cubicBezTo>
                    <a:pt x="362" y="227"/>
                    <a:pt x="297" y="327"/>
                    <a:pt x="232" y="377"/>
                  </a:cubicBezTo>
                  <a:cubicBezTo>
                    <a:pt x="192" y="407"/>
                    <a:pt x="149" y="416"/>
                    <a:pt x="111" y="417"/>
                  </a:cubicBezTo>
                  <a:cubicBezTo>
                    <a:pt x="106" y="417"/>
                    <a:pt x="102" y="417"/>
                    <a:pt x="98" y="416"/>
                  </a:cubicBezTo>
                  <a:lnTo>
                    <a:pt x="98" y="416"/>
                  </a:lnTo>
                  <a:cubicBezTo>
                    <a:pt x="99" y="410"/>
                    <a:pt x="101" y="405"/>
                    <a:pt x="102" y="400"/>
                  </a:cubicBezTo>
                  <a:cubicBezTo>
                    <a:pt x="114" y="344"/>
                    <a:pt x="145" y="286"/>
                    <a:pt x="185" y="244"/>
                  </a:cubicBezTo>
                  <a:lnTo>
                    <a:pt x="185" y="244"/>
                  </a:lnTo>
                  <a:cubicBezTo>
                    <a:pt x="194" y="255"/>
                    <a:pt x="208" y="273"/>
                    <a:pt x="214" y="273"/>
                  </a:cubicBezTo>
                  <a:cubicBezTo>
                    <a:pt x="217" y="273"/>
                    <a:pt x="218" y="271"/>
                    <a:pt x="218" y="267"/>
                  </a:cubicBezTo>
                  <a:cubicBezTo>
                    <a:pt x="220" y="245"/>
                    <a:pt x="224" y="223"/>
                    <a:pt x="232" y="204"/>
                  </a:cubicBezTo>
                  <a:lnTo>
                    <a:pt x="232" y="204"/>
                  </a:lnTo>
                  <a:cubicBezTo>
                    <a:pt x="238" y="201"/>
                    <a:pt x="243" y="198"/>
                    <a:pt x="248" y="195"/>
                  </a:cubicBezTo>
                  <a:cubicBezTo>
                    <a:pt x="248" y="195"/>
                    <a:pt x="248" y="195"/>
                    <a:pt x="248" y="195"/>
                  </a:cubicBezTo>
                  <a:cubicBezTo>
                    <a:pt x="249" y="195"/>
                    <a:pt x="248" y="189"/>
                    <a:pt x="246" y="179"/>
                  </a:cubicBezTo>
                  <a:lnTo>
                    <a:pt x="246" y="179"/>
                  </a:lnTo>
                  <a:cubicBezTo>
                    <a:pt x="254" y="166"/>
                    <a:pt x="265" y="155"/>
                    <a:pt x="278" y="145"/>
                  </a:cubicBezTo>
                  <a:cubicBezTo>
                    <a:pt x="294" y="135"/>
                    <a:pt x="311" y="135"/>
                    <a:pt x="325" y="135"/>
                  </a:cubicBezTo>
                  <a:close/>
                  <a:moveTo>
                    <a:pt x="94" y="458"/>
                  </a:moveTo>
                  <a:lnTo>
                    <a:pt x="94" y="458"/>
                  </a:lnTo>
                  <a:cubicBezTo>
                    <a:pt x="94" y="459"/>
                    <a:pt x="95" y="461"/>
                    <a:pt x="95" y="463"/>
                  </a:cubicBezTo>
                  <a:cubicBezTo>
                    <a:pt x="95" y="461"/>
                    <a:pt x="94" y="459"/>
                    <a:pt x="94" y="458"/>
                  </a:cubicBezTo>
                  <a:close/>
                  <a:moveTo>
                    <a:pt x="253" y="0"/>
                  </a:moveTo>
                  <a:cubicBezTo>
                    <a:pt x="213" y="0"/>
                    <a:pt x="184" y="32"/>
                    <a:pt x="166" y="72"/>
                  </a:cubicBezTo>
                  <a:lnTo>
                    <a:pt x="166" y="72"/>
                  </a:lnTo>
                  <a:cubicBezTo>
                    <a:pt x="71" y="128"/>
                    <a:pt x="0" y="282"/>
                    <a:pt x="26" y="384"/>
                  </a:cubicBezTo>
                  <a:cubicBezTo>
                    <a:pt x="51" y="484"/>
                    <a:pt x="105" y="559"/>
                    <a:pt x="186" y="559"/>
                  </a:cubicBezTo>
                  <a:cubicBezTo>
                    <a:pt x="219" y="559"/>
                    <a:pt x="257" y="546"/>
                    <a:pt x="298" y="517"/>
                  </a:cubicBezTo>
                  <a:cubicBezTo>
                    <a:pt x="440" y="420"/>
                    <a:pt x="437" y="238"/>
                    <a:pt x="386" y="124"/>
                  </a:cubicBezTo>
                  <a:cubicBezTo>
                    <a:pt x="360" y="65"/>
                    <a:pt x="321" y="6"/>
                    <a:pt x="258" y="1"/>
                  </a:cubicBezTo>
                  <a:cubicBezTo>
                    <a:pt x="256" y="1"/>
                    <a:pt x="255" y="0"/>
                    <a:pt x="253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8"/>
            <p:cNvSpPr/>
            <p:nvPr/>
          </p:nvSpPr>
          <p:spPr>
            <a:xfrm>
              <a:off x="6315482" y="1490890"/>
              <a:ext cx="66831" cy="104950"/>
            </a:xfrm>
            <a:custGeom>
              <a:avLst/>
              <a:gdLst/>
              <a:ahLst/>
              <a:cxnLst/>
              <a:rect l="l" t="t" r="r" b="b"/>
              <a:pathLst>
                <a:path w="547" h="859" extrusionOk="0">
                  <a:moveTo>
                    <a:pt x="464" y="1"/>
                  </a:moveTo>
                  <a:cubicBezTo>
                    <a:pt x="445" y="1"/>
                    <a:pt x="424" y="12"/>
                    <a:pt x="407" y="39"/>
                  </a:cubicBezTo>
                  <a:cubicBezTo>
                    <a:pt x="277" y="252"/>
                    <a:pt x="178" y="490"/>
                    <a:pt x="40" y="703"/>
                  </a:cubicBezTo>
                  <a:cubicBezTo>
                    <a:pt x="0" y="768"/>
                    <a:pt x="33" y="859"/>
                    <a:pt x="78" y="859"/>
                  </a:cubicBezTo>
                  <a:cubicBezTo>
                    <a:pt x="91" y="859"/>
                    <a:pt x="106" y="850"/>
                    <a:pt x="121" y="828"/>
                  </a:cubicBezTo>
                  <a:cubicBezTo>
                    <a:pt x="268" y="600"/>
                    <a:pt x="371" y="350"/>
                    <a:pt x="511" y="125"/>
                  </a:cubicBezTo>
                  <a:cubicBezTo>
                    <a:pt x="547" y="67"/>
                    <a:pt x="510" y="1"/>
                    <a:pt x="464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8"/>
            <p:cNvSpPr/>
            <p:nvPr/>
          </p:nvSpPr>
          <p:spPr>
            <a:xfrm>
              <a:off x="6329899" y="1492845"/>
              <a:ext cx="57912" cy="80271"/>
            </a:xfrm>
            <a:custGeom>
              <a:avLst/>
              <a:gdLst/>
              <a:ahLst/>
              <a:cxnLst/>
              <a:rect l="l" t="t" r="r" b="b"/>
              <a:pathLst>
                <a:path w="474" h="657" extrusionOk="0">
                  <a:moveTo>
                    <a:pt x="362" y="1"/>
                  </a:moveTo>
                  <a:cubicBezTo>
                    <a:pt x="330" y="1"/>
                    <a:pt x="294" y="19"/>
                    <a:pt x="259" y="53"/>
                  </a:cubicBezTo>
                  <a:cubicBezTo>
                    <a:pt x="227" y="86"/>
                    <a:pt x="210" y="133"/>
                    <a:pt x="216" y="176"/>
                  </a:cubicBezTo>
                  <a:cubicBezTo>
                    <a:pt x="220" y="201"/>
                    <a:pt x="235" y="224"/>
                    <a:pt x="255" y="224"/>
                  </a:cubicBezTo>
                  <a:cubicBezTo>
                    <a:pt x="263" y="224"/>
                    <a:pt x="271" y="220"/>
                    <a:pt x="280" y="211"/>
                  </a:cubicBezTo>
                  <a:cubicBezTo>
                    <a:pt x="300" y="192"/>
                    <a:pt x="316" y="179"/>
                    <a:pt x="323" y="179"/>
                  </a:cubicBezTo>
                  <a:cubicBezTo>
                    <a:pt x="325" y="179"/>
                    <a:pt x="326" y="179"/>
                    <a:pt x="328" y="179"/>
                  </a:cubicBezTo>
                  <a:cubicBezTo>
                    <a:pt x="337" y="179"/>
                    <a:pt x="339" y="183"/>
                    <a:pt x="343" y="193"/>
                  </a:cubicBezTo>
                  <a:cubicBezTo>
                    <a:pt x="359" y="229"/>
                    <a:pt x="356" y="284"/>
                    <a:pt x="345" y="337"/>
                  </a:cubicBezTo>
                  <a:cubicBezTo>
                    <a:pt x="336" y="380"/>
                    <a:pt x="317" y="427"/>
                    <a:pt x="280" y="458"/>
                  </a:cubicBezTo>
                  <a:cubicBezTo>
                    <a:pt x="263" y="472"/>
                    <a:pt x="244" y="478"/>
                    <a:pt x="226" y="478"/>
                  </a:cubicBezTo>
                  <a:cubicBezTo>
                    <a:pt x="182" y="478"/>
                    <a:pt x="139" y="448"/>
                    <a:pt x="110" y="425"/>
                  </a:cubicBezTo>
                  <a:cubicBezTo>
                    <a:pt x="104" y="421"/>
                    <a:pt x="98" y="419"/>
                    <a:pt x="92" y="419"/>
                  </a:cubicBezTo>
                  <a:cubicBezTo>
                    <a:pt x="42" y="419"/>
                    <a:pt x="1" y="568"/>
                    <a:pt x="45" y="601"/>
                  </a:cubicBezTo>
                  <a:cubicBezTo>
                    <a:pt x="87" y="633"/>
                    <a:pt x="136" y="657"/>
                    <a:pt x="188" y="657"/>
                  </a:cubicBezTo>
                  <a:cubicBezTo>
                    <a:pt x="227" y="657"/>
                    <a:pt x="268" y="644"/>
                    <a:pt x="309" y="610"/>
                  </a:cubicBezTo>
                  <a:cubicBezTo>
                    <a:pt x="388" y="546"/>
                    <a:pt x="432" y="425"/>
                    <a:pt x="452" y="325"/>
                  </a:cubicBezTo>
                  <a:cubicBezTo>
                    <a:pt x="471" y="235"/>
                    <a:pt x="474" y="123"/>
                    <a:pt x="438" y="53"/>
                  </a:cubicBezTo>
                  <a:cubicBezTo>
                    <a:pt x="419" y="17"/>
                    <a:pt x="393" y="1"/>
                    <a:pt x="36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8"/>
            <p:cNvSpPr/>
            <p:nvPr/>
          </p:nvSpPr>
          <p:spPr>
            <a:xfrm>
              <a:off x="6216763" y="1572260"/>
              <a:ext cx="94077" cy="138549"/>
            </a:xfrm>
            <a:custGeom>
              <a:avLst/>
              <a:gdLst/>
              <a:ahLst/>
              <a:cxnLst/>
              <a:rect l="l" t="t" r="r" b="b"/>
              <a:pathLst>
                <a:path w="770" h="1134" extrusionOk="0">
                  <a:moveTo>
                    <a:pt x="585" y="1"/>
                  </a:moveTo>
                  <a:cubicBezTo>
                    <a:pt x="448" y="1"/>
                    <a:pt x="281" y="223"/>
                    <a:pt x="194" y="377"/>
                  </a:cubicBezTo>
                  <a:cubicBezTo>
                    <a:pt x="88" y="566"/>
                    <a:pt x="1" y="816"/>
                    <a:pt x="68" y="992"/>
                  </a:cubicBezTo>
                  <a:cubicBezTo>
                    <a:pt x="107" y="1094"/>
                    <a:pt x="169" y="1133"/>
                    <a:pt x="244" y="1133"/>
                  </a:cubicBezTo>
                  <a:cubicBezTo>
                    <a:pt x="329" y="1133"/>
                    <a:pt x="430" y="1081"/>
                    <a:pt x="528" y="1012"/>
                  </a:cubicBezTo>
                  <a:cubicBezTo>
                    <a:pt x="550" y="998"/>
                    <a:pt x="496" y="878"/>
                    <a:pt x="456" y="878"/>
                  </a:cubicBezTo>
                  <a:cubicBezTo>
                    <a:pt x="452" y="878"/>
                    <a:pt x="448" y="879"/>
                    <a:pt x="445" y="882"/>
                  </a:cubicBezTo>
                  <a:cubicBezTo>
                    <a:pt x="376" y="928"/>
                    <a:pt x="310" y="969"/>
                    <a:pt x="239" y="995"/>
                  </a:cubicBezTo>
                  <a:cubicBezTo>
                    <a:pt x="217" y="1002"/>
                    <a:pt x="196" y="1004"/>
                    <a:pt x="174" y="1005"/>
                  </a:cubicBezTo>
                  <a:cubicBezTo>
                    <a:pt x="167" y="1005"/>
                    <a:pt x="161" y="1005"/>
                    <a:pt x="156" y="1005"/>
                  </a:cubicBezTo>
                  <a:cubicBezTo>
                    <a:pt x="129" y="1005"/>
                    <a:pt x="138" y="1001"/>
                    <a:pt x="137" y="978"/>
                  </a:cubicBezTo>
                  <a:cubicBezTo>
                    <a:pt x="124" y="866"/>
                    <a:pt x="176" y="726"/>
                    <a:pt x="221" y="616"/>
                  </a:cubicBezTo>
                  <a:cubicBezTo>
                    <a:pt x="280" y="477"/>
                    <a:pt x="365" y="348"/>
                    <a:pt x="462" y="245"/>
                  </a:cubicBezTo>
                  <a:cubicBezTo>
                    <a:pt x="485" y="219"/>
                    <a:pt x="638" y="110"/>
                    <a:pt x="650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8" y="152"/>
                    <a:pt x="647" y="205"/>
                    <a:pt x="634" y="251"/>
                  </a:cubicBezTo>
                  <a:cubicBezTo>
                    <a:pt x="629" y="260"/>
                    <a:pt x="566" y="381"/>
                    <a:pt x="558" y="381"/>
                  </a:cubicBezTo>
                  <a:cubicBezTo>
                    <a:pt x="558" y="381"/>
                    <a:pt x="558" y="381"/>
                    <a:pt x="558" y="381"/>
                  </a:cubicBezTo>
                  <a:cubicBezTo>
                    <a:pt x="542" y="360"/>
                    <a:pt x="531" y="352"/>
                    <a:pt x="524" y="352"/>
                  </a:cubicBezTo>
                  <a:cubicBezTo>
                    <a:pt x="503" y="352"/>
                    <a:pt x="515" y="421"/>
                    <a:pt x="542" y="454"/>
                  </a:cubicBezTo>
                  <a:cubicBezTo>
                    <a:pt x="566" y="484"/>
                    <a:pt x="589" y="499"/>
                    <a:pt x="611" y="499"/>
                  </a:cubicBezTo>
                  <a:cubicBezTo>
                    <a:pt x="646" y="499"/>
                    <a:pt x="678" y="463"/>
                    <a:pt x="712" y="391"/>
                  </a:cubicBezTo>
                  <a:cubicBezTo>
                    <a:pt x="770" y="272"/>
                    <a:pt x="748" y="136"/>
                    <a:pt x="691" y="59"/>
                  </a:cubicBezTo>
                  <a:cubicBezTo>
                    <a:pt x="659" y="18"/>
                    <a:pt x="623" y="1"/>
                    <a:pt x="58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8"/>
            <p:cNvSpPr/>
            <p:nvPr/>
          </p:nvSpPr>
          <p:spPr>
            <a:xfrm>
              <a:off x="6279196" y="1657539"/>
              <a:ext cx="59500" cy="62188"/>
            </a:xfrm>
            <a:custGeom>
              <a:avLst/>
              <a:gdLst/>
              <a:ahLst/>
              <a:cxnLst/>
              <a:rect l="l" t="t" r="r" b="b"/>
              <a:pathLst>
                <a:path w="487" h="509" extrusionOk="0">
                  <a:moveTo>
                    <a:pt x="329" y="111"/>
                  </a:moveTo>
                  <a:lnTo>
                    <a:pt x="329" y="111"/>
                  </a:lnTo>
                  <a:cubicBezTo>
                    <a:pt x="332" y="121"/>
                    <a:pt x="334" y="133"/>
                    <a:pt x="336" y="144"/>
                  </a:cubicBezTo>
                  <a:cubicBezTo>
                    <a:pt x="339" y="177"/>
                    <a:pt x="336" y="211"/>
                    <a:pt x="326" y="244"/>
                  </a:cubicBezTo>
                  <a:cubicBezTo>
                    <a:pt x="304" y="329"/>
                    <a:pt x="236" y="383"/>
                    <a:pt x="174" y="399"/>
                  </a:cubicBezTo>
                  <a:cubicBezTo>
                    <a:pt x="172" y="399"/>
                    <a:pt x="169" y="399"/>
                    <a:pt x="167" y="400"/>
                  </a:cubicBezTo>
                  <a:lnTo>
                    <a:pt x="167" y="400"/>
                  </a:lnTo>
                  <a:cubicBezTo>
                    <a:pt x="166" y="397"/>
                    <a:pt x="166" y="394"/>
                    <a:pt x="166" y="390"/>
                  </a:cubicBezTo>
                  <a:cubicBezTo>
                    <a:pt x="161" y="359"/>
                    <a:pt x="168" y="327"/>
                    <a:pt x="174" y="296"/>
                  </a:cubicBezTo>
                  <a:cubicBezTo>
                    <a:pt x="178" y="279"/>
                    <a:pt x="183" y="262"/>
                    <a:pt x="189" y="246"/>
                  </a:cubicBezTo>
                  <a:lnTo>
                    <a:pt x="189" y="246"/>
                  </a:lnTo>
                  <a:cubicBezTo>
                    <a:pt x="198" y="245"/>
                    <a:pt x="205" y="241"/>
                    <a:pt x="210" y="234"/>
                  </a:cubicBezTo>
                  <a:cubicBezTo>
                    <a:pt x="237" y="191"/>
                    <a:pt x="266" y="150"/>
                    <a:pt x="303" y="125"/>
                  </a:cubicBezTo>
                  <a:cubicBezTo>
                    <a:pt x="312" y="120"/>
                    <a:pt x="320" y="115"/>
                    <a:pt x="329" y="111"/>
                  </a:cubicBezTo>
                  <a:close/>
                  <a:moveTo>
                    <a:pt x="169" y="408"/>
                  </a:moveTo>
                  <a:cubicBezTo>
                    <a:pt x="171" y="410"/>
                    <a:pt x="171" y="411"/>
                    <a:pt x="171" y="411"/>
                  </a:cubicBezTo>
                  <a:cubicBezTo>
                    <a:pt x="170" y="411"/>
                    <a:pt x="170" y="410"/>
                    <a:pt x="169" y="408"/>
                  </a:cubicBezTo>
                  <a:close/>
                  <a:moveTo>
                    <a:pt x="271" y="1"/>
                  </a:moveTo>
                  <a:cubicBezTo>
                    <a:pt x="260" y="1"/>
                    <a:pt x="250" y="2"/>
                    <a:pt x="239" y="5"/>
                  </a:cubicBezTo>
                  <a:cubicBezTo>
                    <a:pt x="233" y="6"/>
                    <a:pt x="228" y="8"/>
                    <a:pt x="223" y="11"/>
                  </a:cubicBezTo>
                  <a:lnTo>
                    <a:pt x="223" y="11"/>
                  </a:lnTo>
                  <a:cubicBezTo>
                    <a:pt x="214" y="7"/>
                    <a:pt x="206" y="5"/>
                    <a:pt x="198" y="5"/>
                  </a:cubicBezTo>
                  <a:cubicBezTo>
                    <a:pt x="191" y="5"/>
                    <a:pt x="185" y="6"/>
                    <a:pt x="180" y="11"/>
                  </a:cubicBezTo>
                  <a:cubicBezTo>
                    <a:pt x="35" y="134"/>
                    <a:pt x="1" y="369"/>
                    <a:pt x="114" y="466"/>
                  </a:cubicBezTo>
                  <a:cubicBezTo>
                    <a:pt x="145" y="493"/>
                    <a:pt x="187" y="508"/>
                    <a:pt x="231" y="508"/>
                  </a:cubicBezTo>
                  <a:cubicBezTo>
                    <a:pt x="309" y="508"/>
                    <a:pt x="394" y="461"/>
                    <a:pt x="438" y="354"/>
                  </a:cubicBezTo>
                  <a:cubicBezTo>
                    <a:pt x="486" y="235"/>
                    <a:pt x="450" y="114"/>
                    <a:pt x="386" y="54"/>
                  </a:cubicBezTo>
                  <a:cubicBezTo>
                    <a:pt x="354" y="25"/>
                    <a:pt x="315" y="1"/>
                    <a:pt x="27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8"/>
            <p:cNvSpPr/>
            <p:nvPr/>
          </p:nvSpPr>
          <p:spPr>
            <a:xfrm>
              <a:off x="6337352" y="1675011"/>
              <a:ext cx="37386" cy="52781"/>
            </a:xfrm>
            <a:custGeom>
              <a:avLst/>
              <a:gdLst/>
              <a:ahLst/>
              <a:cxnLst/>
              <a:rect l="l" t="t" r="r" b="b"/>
              <a:pathLst>
                <a:path w="306" h="432" extrusionOk="0">
                  <a:moveTo>
                    <a:pt x="96" y="285"/>
                  </a:moveTo>
                  <a:cubicBezTo>
                    <a:pt x="96" y="289"/>
                    <a:pt x="95" y="291"/>
                    <a:pt x="93" y="294"/>
                  </a:cubicBezTo>
                  <a:cubicBezTo>
                    <a:pt x="96" y="287"/>
                    <a:pt x="95" y="287"/>
                    <a:pt x="96" y="285"/>
                  </a:cubicBezTo>
                  <a:close/>
                  <a:moveTo>
                    <a:pt x="225" y="1"/>
                  </a:moveTo>
                  <a:cubicBezTo>
                    <a:pt x="199" y="1"/>
                    <a:pt x="169" y="17"/>
                    <a:pt x="146" y="37"/>
                  </a:cubicBezTo>
                  <a:cubicBezTo>
                    <a:pt x="141" y="41"/>
                    <a:pt x="136" y="46"/>
                    <a:pt x="131" y="51"/>
                  </a:cubicBezTo>
                  <a:lnTo>
                    <a:pt x="131" y="51"/>
                  </a:lnTo>
                  <a:cubicBezTo>
                    <a:pt x="131" y="50"/>
                    <a:pt x="131" y="50"/>
                    <a:pt x="130" y="50"/>
                  </a:cubicBezTo>
                  <a:cubicBezTo>
                    <a:pt x="126" y="29"/>
                    <a:pt x="116" y="5"/>
                    <a:pt x="100" y="5"/>
                  </a:cubicBezTo>
                  <a:cubicBezTo>
                    <a:pt x="93" y="5"/>
                    <a:pt x="86" y="9"/>
                    <a:pt x="78" y="19"/>
                  </a:cubicBezTo>
                  <a:cubicBezTo>
                    <a:pt x="50" y="54"/>
                    <a:pt x="39" y="114"/>
                    <a:pt x="46" y="151"/>
                  </a:cubicBezTo>
                  <a:cubicBezTo>
                    <a:pt x="47" y="157"/>
                    <a:pt x="48" y="163"/>
                    <a:pt x="48" y="169"/>
                  </a:cubicBezTo>
                  <a:lnTo>
                    <a:pt x="48" y="169"/>
                  </a:lnTo>
                  <a:cubicBezTo>
                    <a:pt x="15" y="239"/>
                    <a:pt x="0" y="317"/>
                    <a:pt x="6" y="387"/>
                  </a:cubicBezTo>
                  <a:cubicBezTo>
                    <a:pt x="9" y="419"/>
                    <a:pt x="18" y="431"/>
                    <a:pt x="30" y="431"/>
                  </a:cubicBezTo>
                  <a:cubicBezTo>
                    <a:pt x="50" y="431"/>
                    <a:pt x="76" y="397"/>
                    <a:pt x="88" y="359"/>
                  </a:cubicBezTo>
                  <a:cubicBezTo>
                    <a:pt x="99" y="322"/>
                    <a:pt x="109" y="286"/>
                    <a:pt x="117" y="249"/>
                  </a:cubicBezTo>
                  <a:lnTo>
                    <a:pt x="117" y="249"/>
                  </a:lnTo>
                  <a:cubicBezTo>
                    <a:pt x="127" y="237"/>
                    <a:pt x="137" y="226"/>
                    <a:pt x="148" y="216"/>
                  </a:cubicBezTo>
                  <a:cubicBezTo>
                    <a:pt x="162" y="205"/>
                    <a:pt x="182" y="195"/>
                    <a:pt x="197" y="195"/>
                  </a:cubicBezTo>
                  <a:cubicBezTo>
                    <a:pt x="207" y="195"/>
                    <a:pt x="214" y="200"/>
                    <a:pt x="214" y="211"/>
                  </a:cubicBezTo>
                  <a:cubicBezTo>
                    <a:pt x="216" y="233"/>
                    <a:pt x="219" y="281"/>
                    <a:pt x="242" y="281"/>
                  </a:cubicBezTo>
                  <a:cubicBezTo>
                    <a:pt x="246" y="281"/>
                    <a:pt x="251" y="279"/>
                    <a:pt x="256" y="276"/>
                  </a:cubicBezTo>
                  <a:cubicBezTo>
                    <a:pt x="289" y="254"/>
                    <a:pt x="305" y="190"/>
                    <a:pt x="304" y="154"/>
                  </a:cubicBezTo>
                  <a:cubicBezTo>
                    <a:pt x="301" y="94"/>
                    <a:pt x="295" y="29"/>
                    <a:pt x="249" y="7"/>
                  </a:cubicBezTo>
                  <a:cubicBezTo>
                    <a:pt x="242" y="3"/>
                    <a:pt x="234" y="1"/>
                    <a:pt x="22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68"/>
            <p:cNvSpPr/>
            <p:nvPr/>
          </p:nvSpPr>
          <p:spPr>
            <a:xfrm>
              <a:off x="6269788" y="1382519"/>
              <a:ext cx="85524" cy="128286"/>
            </a:xfrm>
            <a:custGeom>
              <a:avLst/>
              <a:gdLst/>
              <a:ahLst/>
              <a:cxnLst/>
              <a:rect l="l" t="t" r="r" b="b"/>
              <a:pathLst>
                <a:path w="700" h="1050" extrusionOk="0">
                  <a:moveTo>
                    <a:pt x="676" y="1"/>
                  </a:moveTo>
                  <a:lnTo>
                    <a:pt x="676" y="1"/>
                  </a:lnTo>
                  <a:cubicBezTo>
                    <a:pt x="676" y="1"/>
                    <a:pt x="675" y="1"/>
                    <a:pt x="675" y="1"/>
                  </a:cubicBezTo>
                  <a:cubicBezTo>
                    <a:pt x="423" y="250"/>
                    <a:pt x="224" y="581"/>
                    <a:pt x="26" y="897"/>
                  </a:cubicBezTo>
                  <a:cubicBezTo>
                    <a:pt x="1" y="937"/>
                    <a:pt x="24" y="1049"/>
                    <a:pt x="25" y="1049"/>
                  </a:cubicBezTo>
                  <a:cubicBezTo>
                    <a:pt x="25" y="1049"/>
                    <a:pt x="25" y="1049"/>
                    <a:pt x="25" y="1049"/>
                  </a:cubicBezTo>
                  <a:cubicBezTo>
                    <a:pt x="225" y="731"/>
                    <a:pt x="423" y="396"/>
                    <a:pt x="675" y="146"/>
                  </a:cubicBezTo>
                  <a:cubicBezTo>
                    <a:pt x="700" y="121"/>
                    <a:pt x="686" y="1"/>
                    <a:pt x="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68"/>
            <p:cNvSpPr/>
            <p:nvPr/>
          </p:nvSpPr>
          <p:spPr>
            <a:xfrm>
              <a:off x="6304731" y="1382763"/>
              <a:ext cx="66953" cy="80637"/>
            </a:xfrm>
            <a:custGeom>
              <a:avLst/>
              <a:gdLst/>
              <a:ahLst/>
              <a:cxnLst/>
              <a:rect l="l" t="t" r="r" b="b"/>
              <a:pathLst>
                <a:path w="548" h="660" extrusionOk="0">
                  <a:moveTo>
                    <a:pt x="356" y="1"/>
                  </a:moveTo>
                  <a:cubicBezTo>
                    <a:pt x="322" y="1"/>
                    <a:pt x="288" y="15"/>
                    <a:pt x="257" y="49"/>
                  </a:cubicBezTo>
                  <a:cubicBezTo>
                    <a:pt x="229" y="85"/>
                    <a:pt x="270" y="193"/>
                    <a:pt x="263" y="201"/>
                  </a:cubicBezTo>
                  <a:cubicBezTo>
                    <a:pt x="294" y="166"/>
                    <a:pt x="327" y="152"/>
                    <a:pt x="358" y="152"/>
                  </a:cubicBezTo>
                  <a:cubicBezTo>
                    <a:pt x="390" y="152"/>
                    <a:pt x="420" y="166"/>
                    <a:pt x="448" y="184"/>
                  </a:cubicBezTo>
                  <a:cubicBezTo>
                    <a:pt x="516" y="231"/>
                    <a:pt x="519" y="287"/>
                    <a:pt x="440" y="367"/>
                  </a:cubicBezTo>
                  <a:cubicBezTo>
                    <a:pt x="342" y="468"/>
                    <a:pt x="191" y="505"/>
                    <a:pt x="74" y="505"/>
                  </a:cubicBezTo>
                  <a:cubicBezTo>
                    <a:pt x="57" y="505"/>
                    <a:pt x="41" y="505"/>
                    <a:pt x="27" y="503"/>
                  </a:cubicBezTo>
                  <a:lnTo>
                    <a:pt x="27" y="503"/>
                  </a:lnTo>
                  <a:cubicBezTo>
                    <a:pt x="25" y="503"/>
                    <a:pt x="1" y="654"/>
                    <a:pt x="28" y="658"/>
                  </a:cubicBezTo>
                  <a:cubicBezTo>
                    <a:pt x="41" y="659"/>
                    <a:pt x="55" y="660"/>
                    <a:pt x="70" y="660"/>
                  </a:cubicBezTo>
                  <a:cubicBezTo>
                    <a:pt x="232" y="660"/>
                    <a:pt x="483" y="584"/>
                    <a:pt x="529" y="357"/>
                  </a:cubicBezTo>
                  <a:cubicBezTo>
                    <a:pt x="548" y="267"/>
                    <a:pt x="535" y="174"/>
                    <a:pt x="505" y="105"/>
                  </a:cubicBezTo>
                  <a:cubicBezTo>
                    <a:pt x="480" y="50"/>
                    <a:pt x="419" y="1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68"/>
            <p:cNvSpPr/>
            <p:nvPr/>
          </p:nvSpPr>
          <p:spPr>
            <a:xfrm>
              <a:off x="6309251" y="1468531"/>
              <a:ext cx="48993" cy="62066"/>
            </a:xfrm>
            <a:custGeom>
              <a:avLst/>
              <a:gdLst/>
              <a:ahLst/>
              <a:cxnLst/>
              <a:rect l="l" t="t" r="r" b="b"/>
              <a:pathLst>
                <a:path w="401" h="508" extrusionOk="0">
                  <a:moveTo>
                    <a:pt x="327" y="136"/>
                  </a:moveTo>
                  <a:lnTo>
                    <a:pt x="327" y="136"/>
                  </a:lnTo>
                  <a:cubicBezTo>
                    <a:pt x="332" y="140"/>
                    <a:pt x="333" y="144"/>
                    <a:pt x="332" y="144"/>
                  </a:cubicBezTo>
                  <a:cubicBezTo>
                    <a:pt x="332" y="144"/>
                    <a:pt x="330" y="142"/>
                    <a:pt x="327" y="136"/>
                  </a:cubicBezTo>
                  <a:close/>
                  <a:moveTo>
                    <a:pt x="63" y="366"/>
                  </a:moveTo>
                  <a:cubicBezTo>
                    <a:pt x="65" y="366"/>
                    <a:pt x="68" y="369"/>
                    <a:pt x="72" y="376"/>
                  </a:cubicBezTo>
                  <a:lnTo>
                    <a:pt x="72" y="376"/>
                  </a:lnTo>
                  <a:cubicBezTo>
                    <a:pt x="62" y="372"/>
                    <a:pt x="60" y="366"/>
                    <a:pt x="63" y="366"/>
                  </a:cubicBezTo>
                  <a:close/>
                  <a:moveTo>
                    <a:pt x="298" y="123"/>
                  </a:moveTo>
                  <a:cubicBezTo>
                    <a:pt x="305" y="123"/>
                    <a:pt x="310" y="125"/>
                    <a:pt x="315" y="129"/>
                  </a:cubicBezTo>
                  <a:cubicBezTo>
                    <a:pt x="318" y="130"/>
                    <a:pt x="320" y="131"/>
                    <a:pt x="323" y="133"/>
                  </a:cubicBezTo>
                  <a:lnTo>
                    <a:pt x="323" y="133"/>
                  </a:lnTo>
                  <a:cubicBezTo>
                    <a:pt x="330" y="209"/>
                    <a:pt x="271" y="299"/>
                    <a:pt x="213" y="344"/>
                  </a:cubicBezTo>
                  <a:cubicBezTo>
                    <a:pt x="177" y="371"/>
                    <a:pt x="137" y="381"/>
                    <a:pt x="101" y="381"/>
                  </a:cubicBezTo>
                  <a:cubicBezTo>
                    <a:pt x="98" y="381"/>
                    <a:pt x="93" y="380"/>
                    <a:pt x="88" y="380"/>
                  </a:cubicBezTo>
                  <a:lnTo>
                    <a:pt x="88" y="380"/>
                  </a:lnTo>
                  <a:cubicBezTo>
                    <a:pt x="89" y="375"/>
                    <a:pt x="90" y="370"/>
                    <a:pt x="91" y="365"/>
                  </a:cubicBezTo>
                  <a:cubicBezTo>
                    <a:pt x="102" y="314"/>
                    <a:pt x="131" y="260"/>
                    <a:pt x="169" y="222"/>
                  </a:cubicBezTo>
                  <a:lnTo>
                    <a:pt x="169" y="222"/>
                  </a:lnTo>
                  <a:cubicBezTo>
                    <a:pt x="177" y="232"/>
                    <a:pt x="190" y="248"/>
                    <a:pt x="196" y="248"/>
                  </a:cubicBezTo>
                  <a:cubicBezTo>
                    <a:pt x="197" y="248"/>
                    <a:pt x="198" y="247"/>
                    <a:pt x="199" y="244"/>
                  </a:cubicBezTo>
                  <a:cubicBezTo>
                    <a:pt x="201" y="224"/>
                    <a:pt x="205" y="205"/>
                    <a:pt x="211" y="188"/>
                  </a:cubicBezTo>
                  <a:lnTo>
                    <a:pt x="211" y="188"/>
                  </a:lnTo>
                  <a:cubicBezTo>
                    <a:pt x="216" y="185"/>
                    <a:pt x="221" y="183"/>
                    <a:pt x="226" y="181"/>
                  </a:cubicBezTo>
                  <a:cubicBezTo>
                    <a:pt x="227" y="180"/>
                    <a:pt x="226" y="173"/>
                    <a:pt x="224" y="163"/>
                  </a:cubicBezTo>
                  <a:lnTo>
                    <a:pt x="224" y="163"/>
                  </a:lnTo>
                  <a:cubicBezTo>
                    <a:pt x="232" y="151"/>
                    <a:pt x="242" y="141"/>
                    <a:pt x="255" y="133"/>
                  </a:cubicBezTo>
                  <a:cubicBezTo>
                    <a:pt x="269" y="123"/>
                    <a:pt x="283" y="123"/>
                    <a:pt x="298" y="123"/>
                  </a:cubicBezTo>
                  <a:close/>
                  <a:moveTo>
                    <a:pt x="231" y="0"/>
                  </a:moveTo>
                  <a:cubicBezTo>
                    <a:pt x="193" y="0"/>
                    <a:pt x="167" y="28"/>
                    <a:pt x="151" y="64"/>
                  </a:cubicBezTo>
                  <a:lnTo>
                    <a:pt x="151" y="64"/>
                  </a:lnTo>
                  <a:cubicBezTo>
                    <a:pt x="65" y="113"/>
                    <a:pt x="1" y="254"/>
                    <a:pt x="26" y="348"/>
                  </a:cubicBezTo>
                  <a:cubicBezTo>
                    <a:pt x="47" y="439"/>
                    <a:pt x="97" y="508"/>
                    <a:pt x="170" y="508"/>
                  </a:cubicBezTo>
                  <a:cubicBezTo>
                    <a:pt x="200" y="508"/>
                    <a:pt x="234" y="496"/>
                    <a:pt x="272" y="470"/>
                  </a:cubicBezTo>
                  <a:cubicBezTo>
                    <a:pt x="401" y="380"/>
                    <a:pt x="399" y="215"/>
                    <a:pt x="350" y="112"/>
                  </a:cubicBezTo>
                  <a:cubicBezTo>
                    <a:pt x="326" y="57"/>
                    <a:pt x="292" y="4"/>
                    <a:pt x="235" y="0"/>
                  </a:cubicBezTo>
                  <a:cubicBezTo>
                    <a:pt x="233" y="0"/>
                    <a:pt x="232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68"/>
            <p:cNvSpPr/>
            <p:nvPr/>
          </p:nvSpPr>
          <p:spPr>
            <a:xfrm>
              <a:off x="6328067" y="1481482"/>
              <a:ext cx="61211" cy="95543"/>
            </a:xfrm>
            <a:custGeom>
              <a:avLst/>
              <a:gdLst/>
              <a:ahLst/>
              <a:cxnLst/>
              <a:rect l="l" t="t" r="r" b="b"/>
              <a:pathLst>
                <a:path w="501" h="782" extrusionOk="0">
                  <a:moveTo>
                    <a:pt x="426" y="1"/>
                  </a:moveTo>
                  <a:cubicBezTo>
                    <a:pt x="408" y="1"/>
                    <a:pt x="390" y="11"/>
                    <a:pt x="374" y="36"/>
                  </a:cubicBezTo>
                  <a:cubicBezTo>
                    <a:pt x="254" y="229"/>
                    <a:pt x="165" y="445"/>
                    <a:pt x="39" y="639"/>
                  </a:cubicBezTo>
                  <a:cubicBezTo>
                    <a:pt x="1" y="697"/>
                    <a:pt x="32" y="781"/>
                    <a:pt x="74" y="781"/>
                  </a:cubicBezTo>
                  <a:cubicBezTo>
                    <a:pt x="87" y="781"/>
                    <a:pt x="100" y="773"/>
                    <a:pt x="113" y="753"/>
                  </a:cubicBezTo>
                  <a:cubicBezTo>
                    <a:pt x="245" y="547"/>
                    <a:pt x="341" y="318"/>
                    <a:pt x="467" y="115"/>
                  </a:cubicBezTo>
                  <a:cubicBezTo>
                    <a:pt x="501" y="61"/>
                    <a:pt x="467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68"/>
            <p:cNvSpPr/>
            <p:nvPr/>
          </p:nvSpPr>
          <p:spPr>
            <a:xfrm>
              <a:off x="6341628" y="1483804"/>
              <a:ext cx="52781" cy="72940"/>
            </a:xfrm>
            <a:custGeom>
              <a:avLst/>
              <a:gdLst/>
              <a:ahLst/>
              <a:cxnLst/>
              <a:rect l="l" t="t" r="r" b="b"/>
              <a:pathLst>
                <a:path w="432" h="597" extrusionOk="0">
                  <a:moveTo>
                    <a:pt x="328" y="1"/>
                  </a:moveTo>
                  <a:cubicBezTo>
                    <a:pt x="299" y="1"/>
                    <a:pt x="266" y="17"/>
                    <a:pt x="234" y="48"/>
                  </a:cubicBezTo>
                  <a:cubicBezTo>
                    <a:pt x="206" y="77"/>
                    <a:pt x="190" y="123"/>
                    <a:pt x="194" y="160"/>
                  </a:cubicBezTo>
                  <a:cubicBezTo>
                    <a:pt x="198" y="179"/>
                    <a:pt x="213" y="200"/>
                    <a:pt x="231" y="200"/>
                  </a:cubicBezTo>
                  <a:cubicBezTo>
                    <a:pt x="239" y="200"/>
                    <a:pt x="247" y="197"/>
                    <a:pt x="256" y="189"/>
                  </a:cubicBezTo>
                  <a:cubicBezTo>
                    <a:pt x="274" y="170"/>
                    <a:pt x="290" y="160"/>
                    <a:pt x="296" y="160"/>
                  </a:cubicBezTo>
                  <a:cubicBezTo>
                    <a:pt x="297" y="160"/>
                    <a:pt x="298" y="160"/>
                    <a:pt x="299" y="160"/>
                  </a:cubicBezTo>
                  <a:cubicBezTo>
                    <a:pt x="307" y="160"/>
                    <a:pt x="311" y="164"/>
                    <a:pt x="313" y="173"/>
                  </a:cubicBezTo>
                  <a:cubicBezTo>
                    <a:pt x="327" y="204"/>
                    <a:pt x="325" y="255"/>
                    <a:pt x="315" y="303"/>
                  </a:cubicBezTo>
                  <a:cubicBezTo>
                    <a:pt x="306" y="342"/>
                    <a:pt x="290" y="388"/>
                    <a:pt x="256" y="413"/>
                  </a:cubicBezTo>
                  <a:cubicBezTo>
                    <a:pt x="240" y="427"/>
                    <a:pt x="223" y="432"/>
                    <a:pt x="206" y="432"/>
                  </a:cubicBezTo>
                  <a:cubicBezTo>
                    <a:pt x="167" y="432"/>
                    <a:pt x="127" y="405"/>
                    <a:pt x="100" y="385"/>
                  </a:cubicBezTo>
                  <a:cubicBezTo>
                    <a:pt x="94" y="381"/>
                    <a:pt x="89" y="379"/>
                    <a:pt x="84" y="379"/>
                  </a:cubicBezTo>
                  <a:cubicBezTo>
                    <a:pt x="38" y="379"/>
                    <a:pt x="0" y="514"/>
                    <a:pt x="43" y="545"/>
                  </a:cubicBezTo>
                  <a:cubicBezTo>
                    <a:pt x="81" y="574"/>
                    <a:pt x="126" y="596"/>
                    <a:pt x="174" y="596"/>
                  </a:cubicBezTo>
                  <a:cubicBezTo>
                    <a:pt x="209" y="596"/>
                    <a:pt x="245" y="584"/>
                    <a:pt x="282" y="554"/>
                  </a:cubicBezTo>
                  <a:cubicBezTo>
                    <a:pt x="355" y="495"/>
                    <a:pt x="393" y="385"/>
                    <a:pt x="412" y="296"/>
                  </a:cubicBezTo>
                  <a:cubicBezTo>
                    <a:pt x="428" y="212"/>
                    <a:pt x="432" y="111"/>
                    <a:pt x="398" y="48"/>
                  </a:cubicBezTo>
                  <a:cubicBezTo>
                    <a:pt x="380" y="16"/>
                    <a:pt x="355" y="1"/>
                    <a:pt x="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8"/>
            <p:cNvSpPr/>
            <p:nvPr/>
          </p:nvSpPr>
          <p:spPr>
            <a:xfrm>
              <a:off x="6238633" y="1555522"/>
              <a:ext cx="85524" cy="126087"/>
            </a:xfrm>
            <a:custGeom>
              <a:avLst/>
              <a:gdLst/>
              <a:ahLst/>
              <a:cxnLst/>
              <a:rect l="l" t="t" r="r" b="b"/>
              <a:pathLst>
                <a:path w="700" h="1032" extrusionOk="0">
                  <a:moveTo>
                    <a:pt x="531" y="0"/>
                  </a:moveTo>
                  <a:cubicBezTo>
                    <a:pt x="406" y="0"/>
                    <a:pt x="255" y="202"/>
                    <a:pt x="175" y="343"/>
                  </a:cubicBezTo>
                  <a:cubicBezTo>
                    <a:pt x="80" y="514"/>
                    <a:pt x="1" y="743"/>
                    <a:pt x="61" y="904"/>
                  </a:cubicBezTo>
                  <a:cubicBezTo>
                    <a:pt x="96" y="996"/>
                    <a:pt x="153" y="1031"/>
                    <a:pt x="220" y="1031"/>
                  </a:cubicBezTo>
                  <a:cubicBezTo>
                    <a:pt x="298" y="1031"/>
                    <a:pt x="391" y="984"/>
                    <a:pt x="480" y="922"/>
                  </a:cubicBezTo>
                  <a:cubicBezTo>
                    <a:pt x="500" y="907"/>
                    <a:pt x="451" y="800"/>
                    <a:pt x="414" y="800"/>
                  </a:cubicBezTo>
                  <a:cubicBezTo>
                    <a:pt x="410" y="800"/>
                    <a:pt x="407" y="802"/>
                    <a:pt x="403" y="804"/>
                  </a:cubicBezTo>
                  <a:cubicBezTo>
                    <a:pt x="342" y="847"/>
                    <a:pt x="281" y="884"/>
                    <a:pt x="217" y="906"/>
                  </a:cubicBezTo>
                  <a:cubicBezTo>
                    <a:pt x="197" y="913"/>
                    <a:pt x="177" y="913"/>
                    <a:pt x="158" y="914"/>
                  </a:cubicBezTo>
                  <a:cubicBezTo>
                    <a:pt x="151" y="915"/>
                    <a:pt x="146" y="915"/>
                    <a:pt x="141" y="915"/>
                  </a:cubicBezTo>
                  <a:cubicBezTo>
                    <a:pt x="118" y="915"/>
                    <a:pt x="125" y="911"/>
                    <a:pt x="124" y="890"/>
                  </a:cubicBezTo>
                  <a:cubicBezTo>
                    <a:pt x="113" y="787"/>
                    <a:pt x="160" y="661"/>
                    <a:pt x="203" y="558"/>
                  </a:cubicBezTo>
                  <a:cubicBezTo>
                    <a:pt x="254" y="433"/>
                    <a:pt x="333" y="317"/>
                    <a:pt x="420" y="223"/>
                  </a:cubicBezTo>
                  <a:cubicBezTo>
                    <a:pt x="441" y="200"/>
                    <a:pt x="581" y="101"/>
                    <a:pt x="591" y="101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9" y="139"/>
                    <a:pt x="588" y="187"/>
                    <a:pt x="576" y="227"/>
                  </a:cubicBezTo>
                  <a:cubicBezTo>
                    <a:pt x="574" y="238"/>
                    <a:pt x="516" y="346"/>
                    <a:pt x="509" y="346"/>
                  </a:cubicBezTo>
                  <a:cubicBezTo>
                    <a:pt x="509" y="346"/>
                    <a:pt x="509" y="346"/>
                    <a:pt x="509" y="346"/>
                  </a:cubicBezTo>
                  <a:cubicBezTo>
                    <a:pt x="494" y="328"/>
                    <a:pt x="484" y="320"/>
                    <a:pt x="477" y="320"/>
                  </a:cubicBezTo>
                  <a:cubicBezTo>
                    <a:pt x="458" y="320"/>
                    <a:pt x="469" y="383"/>
                    <a:pt x="495" y="413"/>
                  </a:cubicBezTo>
                  <a:cubicBezTo>
                    <a:pt x="516" y="441"/>
                    <a:pt x="536" y="454"/>
                    <a:pt x="556" y="454"/>
                  </a:cubicBezTo>
                  <a:cubicBezTo>
                    <a:pt x="587" y="454"/>
                    <a:pt x="617" y="421"/>
                    <a:pt x="648" y="356"/>
                  </a:cubicBezTo>
                  <a:cubicBezTo>
                    <a:pt x="699" y="247"/>
                    <a:pt x="679" y="123"/>
                    <a:pt x="628" y="54"/>
                  </a:cubicBezTo>
                  <a:cubicBezTo>
                    <a:pt x="599" y="16"/>
                    <a:pt x="566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68"/>
            <p:cNvSpPr/>
            <p:nvPr/>
          </p:nvSpPr>
          <p:spPr>
            <a:xfrm>
              <a:off x="6295690" y="1633226"/>
              <a:ext cx="53636" cy="56568"/>
            </a:xfrm>
            <a:custGeom>
              <a:avLst/>
              <a:gdLst/>
              <a:ahLst/>
              <a:cxnLst/>
              <a:rect l="l" t="t" r="r" b="b"/>
              <a:pathLst>
                <a:path w="439" h="463" extrusionOk="0">
                  <a:moveTo>
                    <a:pt x="296" y="100"/>
                  </a:moveTo>
                  <a:lnTo>
                    <a:pt x="296" y="100"/>
                  </a:lnTo>
                  <a:cubicBezTo>
                    <a:pt x="299" y="110"/>
                    <a:pt x="301" y="120"/>
                    <a:pt x="301" y="128"/>
                  </a:cubicBezTo>
                  <a:cubicBezTo>
                    <a:pt x="304" y="157"/>
                    <a:pt x="301" y="190"/>
                    <a:pt x="293" y="220"/>
                  </a:cubicBezTo>
                  <a:cubicBezTo>
                    <a:pt x="273" y="297"/>
                    <a:pt x="210" y="346"/>
                    <a:pt x="152" y="360"/>
                  </a:cubicBezTo>
                  <a:cubicBezTo>
                    <a:pt x="150" y="360"/>
                    <a:pt x="147" y="361"/>
                    <a:pt x="145" y="361"/>
                  </a:cubicBezTo>
                  <a:lnTo>
                    <a:pt x="145" y="361"/>
                  </a:lnTo>
                  <a:cubicBezTo>
                    <a:pt x="145" y="358"/>
                    <a:pt x="144" y="354"/>
                    <a:pt x="144" y="350"/>
                  </a:cubicBezTo>
                  <a:cubicBezTo>
                    <a:pt x="142" y="324"/>
                    <a:pt x="145" y="293"/>
                    <a:pt x="152" y="264"/>
                  </a:cubicBezTo>
                  <a:cubicBezTo>
                    <a:pt x="155" y="251"/>
                    <a:pt x="159" y="237"/>
                    <a:pt x="165" y="224"/>
                  </a:cubicBezTo>
                  <a:lnTo>
                    <a:pt x="165" y="224"/>
                  </a:lnTo>
                  <a:cubicBezTo>
                    <a:pt x="165" y="224"/>
                    <a:pt x="166" y="224"/>
                    <a:pt x="167" y="224"/>
                  </a:cubicBezTo>
                  <a:cubicBezTo>
                    <a:pt x="176" y="224"/>
                    <a:pt x="183" y="221"/>
                    <a:pt x="188" y="213"/>
                  </a:cubicBezTo>
                  <a:cubicBezTo>
                    <a:pt x="212" y="172"/>
                    <a:pt x="238" y="137"/>
                    <a:pt x="273" y="112"/>
                  </a:cubicBezTo>
                  <a:cubicBezTo>
                    <a:pt x="279" y="107"/>
                    <a:pt x="288" y="104"/>
                    <a:pt x="296" y="100"/>
                  </a:cubicBezTo>
                  <a:close/>
                  <a:moveTo>
                    <a:pt x="147" y="370"/>
                  </a:moveTo>
                  <a:cubicBezTo>
                    <a:pt x="148" y="370"/>
                    <a:pt x="148" y="371"/>
                    <a:pt x="148" y="371"/>
                  </a:cubicBezTo>
                  <a:cubicBezTo>
                    <a:pt x="148" y="371"/>
                    <a:pt x="148" y="371"/>
                    <a:pt x="147" y="370"/>
                  </a:cubicBezTo>
                  <a:close/>
                  <a:moveTo>
                    <a:pt x="246" y="0"/>
                  </a:moveTo>
                  <a:cubicBezTo>
                    <a:pt x="236" y="0"/>
                    <a:pt x="226" y="2"/>
                    <a:pt x="215" y="5"/>
                  </a:cubicBezTo>
                  <a:cubicBezTo>
                    <a:pt x="211" y="6"/>
                    <a:pt x="207" y="8"/>
                    <a:pt x="202" y="10"/>
                  </a:cubicBezTo>
                  <a:lnTo>
                    <a:pt x="202" y="10"/>
                  </a:lnTo>
                  <a:cubicBezTo>
                    <a:pt x="194" y="6"/>
                    <a:pt x="187" y="4"/>
                    <a:pt x="180" y="4"/>
                  </a:cubicBezTo>
                  <a:cubicBezTo>
                    <a:pt x="173" y="4"/>
                    <a:pt x="168" y="5"/>
                    <a:pt x="164" y="9"/>
                  </a:cubicBezTo>
                  <a:cubicBezTo>
                    <a:pt x="31" y="121"/>
                    <a:pt x="1" y="333"/>
                    <a:pt x="102" y="424"/>
                  </a:cubicBezTo>
                  <a:cubicBezTo>
                    <a:pt x="130" y="449"/>
                    <a:pt x="168" y="462"/>
                    <a:pt x="208" y="462"/>
                  </a:cubicBezTo>
                  <a:cubicBezTo>
                    <a:pt x="279" y="462"/>
                    <a:pt x="357" y="419"/>
                    <a:pt x="396" y="320"/>
                  </a:cubicBezTo>
                  <a:cubicBezTo>
                    <a:pt x="439" y="213"/>
                    <a:pt x="409" y="102"/>
                    <a:pt x="350" y="48"/>
                  </a:cubicBezTo>
                  <a:cubicBezTo>
                    <a:pt x="321" y="23"/>
                    <a:pt x="285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68"/>
            <p:cNvSpPr/>
            <p:nvPr/>
          </p:nvSpPr>
          <p:spPr>
            <a:xfrm>
              <a:off x="6348837" y="1649109"/>
              <a:ext cx="33721" cy="47771"/>
            </a:xfrm>
            <a:custGeom>
              <a:avLst/>
              <a:gdLst/>
              <a:ahLst/>
              <a:cxnLst/>
              <a:rect l="l" t="t" r="r" b="b"/>
              <a:pathLst>
                <a:path w="276" h="391" extrusionOk="0">
                  <a:moveTo>
                    <a:pt x="84" y="259"/>
                  </a:moveTo>
                  <a:cubicBezTo>
                    <a:pt x="84" y="261"/>
                    <a:pt x="83" y="264"/>
                    <a:pt x="82" y="267"/>
                  </a:cubicBezTo>
                  <a:cubicBezTo>
                    <a:pt x="83" y="262"/>
                    <a:pt x="83" y="260"/>
                    <a:pt x="84" y="259"/>
                  </a:cubicBezTo>
                  <a:close/>
                  <a:moveTo>
                    <a:pt x="205" y="0"/>
                  </a:moveTo>
                  <a:cubicBezTo>
                    <a:pt x="181" y="0"/>
                    <a:pt x="154" y="15"/>
                    <a:pt x="132" y="32"/>
                  </a:cubicBezTo>
                  <a:cubicBezTo>
                    <a:pt x="128" y="36"/>
                    <a:pt x="124" y="40"/>
                    <a:pt x="120" y="44"/>
                  </a:cubicBezTo>
                  <a:lnTo>
                    <a:pt x="120" y="44"/>
                  </a:lnTo>
                  <a:cubicBezTo>
                    <a:pt x="120" y="43"/>
                    <a:pt x="120" y="42"/>
                    <a:pt x="120" y="41"/>
                  </a:cubicBezTo>
                  <a:cubicBezTo>
                    <a:pt x="118" y="23"/>
                    <a:pt x="108" y="1"/>
                    <a:pt x="93" y="1"/>
                  </a:cubicBezTo>
                  <a:cubicBezTo>
                    <a:pt x="87" y="1"/>
                    <a:pt x="79" y="5"/>
                    <a:pt x="71" y="15"/>
                  </a:cubicBezTo>
                  <a:cubicBezTo>
                    <a:pt x="44" y="47"/>
                    <a:pt x="32" y="103"/>
                    <a:pt x="38" y="137"/>
                  </a:cubicBezTo>
                  <a:cubicBezTo>
                    <a:pt x="39" y="145"/>
                    <a:pt x="40" y="153"/>
                    <a:pt x="39" y="162"/>
                  </a:cubicBezTo>
                  <a:lnTo>
                    <a:pt x="39" y="162"/>
                  </a:lnTo>
                  <a:cubicBezTo>
                    <a:pt x="13" y="223"/>
                    <a:pt x="1" y="291"/>
                    <a:pt x="6" y="352"/>
                  </a:cubicBezTo>
                  <a:cubicBezTo>
                    <a:pt x="9" y="379"/>
                    <a:pt x="18" y="390"/>
                    <a:pt x="29" y="390"/>
                  </a:cubicBezTo>
                  <a:cubicBezTo>
                    <a:pt x="47" y="390"/>
                    <a:pt x="70" y="360"/>
                    <a:pt x="81" y="324"/>
                  </a:cubicBezTo>
                  <a:cubicBezTo>
                    <a:pt x="91" y="290"/>
                    <a:pt x="101" y="255"/>
                    <a:pt x="109" y="221"/>
                  </a:cubicBezTo>
                  <a:lnTo>
                    <a:pt x="109" y="221"/>
                  </a:lnTo>
                  <a:cubicBezTo>
                    <a:pt x="116" y="211"/>
                    <a:pt x="124" y="203"/>
                    <a:pt x="132" y="196"/>
                  </a:cubicBezTo>
                  <a:cubicBezTo>
                    <a:pt x="145" y="185"/>
                    <a:pt x="163" y="176"/>
                    <a:pt x="176" y="176"/>
                  </a:cubicBezTo>
                  <a:cubicBezTo>
                    <a:pt x="185" y="176"/>
                    <a:pt x="192" y="181"/>
                    <a:pt x="193" y="191"/>
                  </a:cubicBezTo>
                  <a:cubicBezTo>
                    <a:pt x="195" y="212"/>
                    <a:pt x="199" y="255"/>
                    <a:pt x="220" y="255"/>
                  </a:cubicBezTo>
                  <a:cubicBezTo>
                    <a:pt x="224" y="255"/>
                    <a:pt x="228" y="254"/>
                    <a:pt x="233" y="251"/>
                  </a:cubicBezTo>
                  <a:cubicBezTo>
                    <a:pt x="261" y="231"/>
                    <a:pt x="276" y="173"/>
                    <a:pt x="276" y="140"/>
                  </a:cubicBezTo>
                  <a:cubicBezTo>
                    <a:pt x="274" y="87"/>
                    <a:pt x="267" y="27"/>
                    <a:pt x="227" y="5"/>
                  </a:cubicBezTo>
                  <a:cubicBezTo>
                    <a:pt x="220" y="2"/>
                    <a:pt x="212" y="0"/>
                    <a:pt x="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8"/>
            <p:cNvSpPr/>
            <p:nvPr/>
          </p:nvSpPr>
          <p:spPr>
            <a:xfrm>
              <a:off x="6372295" y="1656684"/>
              <a:ext cx="60967" cy="69763"/>
            </a:xfrm>
            <a:custGeom>
              <a:avLst/>
              <a:gdLst/>
              <a:ahLst/>
              <a:cxnLst/>
              <a:rect l="l" t="t" r="r" b="b"/>
              <a:pathLst>
                <a:path w="499" h="571" extrusionOk="0">
                  <a:moveTo>
                    <a:pt x="225" y="0"/>
                  </a:moveTo>
                  <a:lnTo>
                    <a:pt x="225" y="0"/>
                  </a:lnTo>
                  <a:cubicBezTo>
                    <a:pt x="221" y="0"/>
                    <a:pt x="201" y="29"/>
                    <a:pt x="198" y="33"/>
                  </a:cubicBezTo>
                  <a:cubicBezTo>
                    <a:pt x="177" y="69"/>
                    <a:pt x="154" y="106"/>
                    <a:pt x="139" y="144"/>
                  </a:cubicBezTo>
                  <a:cubicBezTo>
                    <a:pt x="124" y="185"/>
                    <a:pt x="110" y="226"/>
                    <a:pt x="94" y="267"/>
                  </a:cubicBezTo>
                  <a:lnTo>
                    <a:pt x="94" y="267"/>
                  </a:lnTo>
                  <a:cubicBezTo>
                    <a:pt x="57" y="329"/>
                    <a:pt x="24" y="396"/>
                    <a:pt x="2" y="464"/>
                  </a:cubicBezTo>
                  <a:cubicBezTo>
                    <a:pt x="1" y="467"/>
                    <a:pt x="1" y="468"/>
                    <a:pt x="1" y="468"/>
                  </a:cubicBezTo>
                  <a:cubicBezTo>
                    <a:pt x="4" y="468"/>
                    <a:pt x="19" y="448"/>
                    <a:pt x="19" y="448"/>
                  </a:cubicBezTo>
                  <a:lnTo>
                    <a:pt x="19" y="448"/>
                  </a:lnTo>
                  <a:cubicBezTo>
                    <a:pt x="19" y="448"/>
                    <a:pt x="19" y="448"/>
                    <a:pt x="19" y="449"/>
                  </a:cubicBezTo>
                  <a:cubicBezTo>
                    <a:pt x="35" y="423"/>
                    <a:pt x="52" y="398"/>
                    <a:pt x="66" y="371"/>
                  </a:cubicBezTo>
                  <a:cubicBezTo>
                    <a:pt x="89" y="330"/>
                    <a:pt x="110" y="289"/>
                    <a:pt x="129" y="247"/>
                  </a:cubicBezTo>
                  <a:lnTo>
                    <a:pt x="129" y="247"/>
                  </a:lnTo>
                  <a:cubicBezTo>
                    <a:pt x="161" y="202"/>
                    <a:pt x="206" y="169"/>
                    <a:pt x="244" y="169"/>
                  </a:cubicBezTo>
                  <a:cubicBezTo>
                    <a:pt x="267" y="169"/>
                    <a:pt x="287" y="181"/>
                    <a:pt x="300" y="210"/>
                  </a:cubicBezTo>
                  <a:cubicBezTo>
                    <a:pt x="336" y="293"/>
                    <a:pt x="214" y="450"/>
                    <a:pt x="175" y="527"/>
                  </a:cubicBezTo>
                  <a:cubicBezTo>
                    <a:pt x="174" y="531"/>
                    <a:pt x="155" y="571"/>
                    <a:pt x="160" y="571"/>
                  </a:cubicBezTo>
                  <a:cubicBezTo>
                    <a:pt x="161" y="571"/>
                    <a:pt x="164" y="569"/>
                    <a:pt x="168" y="563"/>
                  </a:cubicBezTo>
                  <a:cubicBezTo>
                    <a:pt x="192" y="530"/>
                    <a:pt x="214" y="492"/>
                    <a:pt x="232" y="456"/>
                  </a:cubicBezTo>
                  <a:cubicBezTo>
                    <a:pt x="281" y="358"/>
                    <a:pt x="499" y="43"/>
                    <a:pt x="338" y="9"/>
                  </a:cubicBezTo>
                  <a:cubicBezTo>
                    <a:pt x="335" y="8"/>
                    <a:pt x="331" y="8"/>
                    <a:pt x="327" y="8"/>
                  </a:cubicBezTo>
                  <a:cubicBezTo>
                    <a:pt x="275" y="8"/>
                    <a:pt x="214" y="81"/>
                    <a:pt x="175" y="140"/>
                  </a:cubicBezTo>
                  <a:lnTo>
                    <a:pt x="175" y="140"/>
                  </a:lnTo>
                  <a:cubicBezTo>
                    <a:pt x="192" y="98"/>
                    <a:pt x="208" y="55"/>
                    <a:pt x="224" y="12"/>
                  </a:cubicBezTo>
                  <a:cubicBezTo>
                    <a:pt x="227" y="3"/>
                    <a:pt x="227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68"/>
            <p:cNvSpPr/>
            <p:nvPr/>
          </p:nvSpPr>
          <p:spPr>
            <a:xfrm>
              <a:off x="6679448" y="773833"/>
              <a:ext cx="87601" cy="68786"/>
            </a:xfrm>
            <a:custGeom>
              <a:avLst/>
              <a:gdLst/>
              <a:ahLst/>
              <a:cxnLst/>
              <a:rect l="l" t="t" r="r" b="b"/>
              <a:pathLst>
                <a:path w="717" h="563" extrusionOk="0">
                  <a:moveTo>
                    <a:pt x="316" y="1"/>
                  </a:moveTo>
                  <a:cubicBezTo>
                    <a:pt x="273" y="1"/>
                    <a:pt x="224" y="27"/>
                    <a:pt x="161" y="95"/>
                  </a:cubicBezTo>
                  <a:cubicBezTo>
                    <a:pt x="0" y="269"/>
                    <a:pt x="79" y="305"/>
                    <a:pt x="188" y="411"/>
                  </a:cubicBezTo>
                  <a:cubicBezTo>
                    <a:pt x="259" y="481"/>
                    <a:pt x="325" y="562"/>
                    <a:pt x="407" y="562"/>
                  </a:cubicBezTo>
                  <a:cubicBezTo>
                    <a:pt x="450" y="562"/>
                    <a:pt x="499" y="538"/>
                    <a:pt x="554" y="477"/>
                  </a:cubicBezTo>
                  <a:cubicBezTo>
                    <a:pt x="716" y="302"/>
                    <a:pt x="609" y="232"/>
                    <a:pt x="498" y="126"/>
                  </a:cubicBezTo>
                  <a:cubicBezTo>
                    <a:pt x="432" y="63"/>
                    <a:pt x="382" y="1"/>
                    <a:pt x="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68"/>
            <p:cNvSpPr/>
            <p:nvPr/>
          </p:nvSpPr>
          <p:spPr>
            <a:xfrm>
              <a:off x="6662098" y="871941"/>
              <a:ext cx="82348" cy="62677"/>
            </a:xfrm>
            <a:custGeom>
              <a:avLst/>
              <a:gdLst/>
              <a:ahLst/>
              <a:cxnLst/>
              <a:rect l="l" t="t" r="r" b="b"/>
              <a:pathLst>
                <a:path w="674" h="513" extrusionOk="0">
                  <a:moveTo>
                    <a:pt x="235" y="0"/>
                  </a:moveTo>
                  <a:cubicBezTo>
                    <a:pt x="177" y="0"/>
                    <a:pt x="128" y="37"/>
                    <a:pt x="85" y="159"/>
                  </a:cubicBezTo>
                  <a:cubicBezTo>
                    <a:pt x="1" y="387"/>
                    <a:pt x="88" y="390"/>
                    <a:pt x="228" y="447"/>
                  </a:cubicBezTo>
                  <a:cubicBezTo>
                    <a:pt x="297" y="476"/>
                    <a:pt x="367" y="513"/>
                    <a:pt x="430" y="513"/>
                  </a:cubicBezTo>
                  <a:cubicBezTo>
                    <a:pt x="492" y="513"/>
                    <a:pt x="547" y="477"/>
                    <a:pt x="589" y="362"/>
                  </a:cubicBezTo>
                  <a:cubicBezTo>
                    <a:pt x="673" y="136"/>
                    <a:pt x="547" y="112"/>
                    <a:pt x="409" y="55"/>
                  </a:cubicBezTo>
                  <a:cubicBezTo>
                    <a:pt x="343" y="29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8"/>
            <p:cNvSpPr/>
            <p:nvPr/>
          </p:nvSpPr>
          <p:spPr>
            <a:xfrm>
              <a:off x="6803946" y="1031504"/>
              <a:ext cx="69030" cy="62066"/>
            </a:xfrm>
            <a:custGeom>
              <a:avLst/>
              <a:gdLst/>
              <a:ahLst/>
              <a:cxnLst/>
              <a:rect l="l" t="t" r="r" b="b"/>
              <a:pathLst>
                <a:path w="565" h="508" extrusionOk="0">
                  <a:moveTo>
                    <a:pt x="234" y="1"/>
                  </a:moveTo>
                  <a:cubicBezTo>
                    <a:pt x="207" y="1"/>
                    <a:pt x="176" y="12"/>
                    <a:pt x="138" y="38"/>
                  </a:cubicBezTo>
                  <a:cubicBezTo>
                    <a:pt x="1" y="134"/>
                    <a:pt x="62" y="189"/>
                    <a:pt x="141" y="310"/>
                  </a:cubicBezTo>
                  <a:cubicBezTo>
                    <a:pt x="203" y="402"/>
                    <a:pt x="257" y="508"/>
                    <a:pt x="342" y="508"/>
                  </a:cubicBezTo>
                  <a:cubicBezTo>
                    <a:pt x="367" y="508"/>
                    <a:pt x="395" y="499"/>
                    <a:pt x="427" y="477"/>
                  </a:cubicBezTo>
                  <a:cubicBezTo>
                    <a:pt x="565" y="379"/>
                    <a:pt x="484" y="289"/>
                    <a:pt x="403" y="169"/>
                  </a:cubicBezTo>
                  <a:cubicBezTo>
                    <a:pt x="346" y="80"/>
                    <a:pt x="305" y="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68"/>
            <p:cNvSpPr/>
            <p:nvPr/>
          </p:nvSpPr>
          <p:spPr>
            <a:xfrm>
              <a:off x="6657089" y="697716"/>
              <a:ext cx="39219" cy="23702"/>
            </a:xfrm>
            <a:custGeom>
              <a:avLst/>
              <a:gdLst/>
              <a:ahLst/>
              <a:cxnLst/>
              <a:rect l="l" t="t" r="r" b="b"/>
              <a:pathLst>
                <a:path w="321" h="194" extrusionOk="0">
                  <a:moveTo>
                    <a:pt x="88" y="0"/>
                  </a:moveTo>
                  <a:cubicBezTo>
                    <a:pt x="54" y="0"/>
                    <a:pt x="30" y="18"/>
                    <a:pt x="19" y="86"/>
                  </a:cubicBezTo>
                  <a:cubicBezTo>
                    <a:pt x="0" y="194"/>
                    <a:pt x="73" y="168"/>
                    <a:pt x="140" y="179"/>
                  </a:cubicBezTo>
                  <a:cubicBezTo>
                    <a:pt x="150" y="181"/>
                    <a:pt x="159" y="182"/>
                    <a:pt x="167" y="182"/>
                  </a:cubicBezTo>
                  <a:cubicBezTo>
                    <a:pt x="215" y="182"/>
                    <a:pt x="238" y="156"/>
                    <a:pt x="258" y="129"/>
                  </a:cubicBezTo>
                  <a:cubicBezTo>
                    <a:pt x="321" y="41"/>
                    <a:pt x="219" y="23"/>
                    <a:pt x="152" y="10"/>
                  </a:cubicBezTo>
                  <a:cubicBezTo>
                    <a:pt x="128" y="6"/>
                    <a:pt x="107" y="0"/>
                    <a:pt x="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68"/>
            <p:cNvSpPr/>
            <p:nvPr/>
          </p:nvSpPr>
          <p:spPr>
            <a:xfrm>
              <a:off x="6130751" y="1727547"/>
              <a:ext cx="119123" cy="101163"/>
            </a:xfrm>
            <a:custGeom>
              <a:avLst/>
              <a:gdLst/>
              <a:ahLst/>
              <a:cxnLst/>
              <a:rect l="l" t="t" r="r" b="b"/>
              <a:pathLst>
                <a:path w="975" h="828" extrusionOk="0">
                  <a:moveTo>
                    <a:pt x="403" y="1"/>
                  </a:moveTo>
                  <a:cubicBezTo>
                    <a:pt x="293" y="1"/>
                    <a:pt x="165" y="41"/>
                    <a:pt x="111" y="98"/>
                  </a:cubicBezTo>
                  <a:cubicBezTo>
                    <a:pt x="1" y="208"/>
                    <a:pt x="237" y="332"/>
                    <a:pt x="128" y="506"/>
                  </a:cubicBezTo>
                  <a:cubicBezTo>
                    <a:pt x="45" y="633"/>
                    <a:pt x="34" y="828"/>
                    <a:pt x="220" y="828"/>
                  </a:cubicBezTo>
                  <a:cubicBezTo>
                    <a:pt x="288" y="828"/>
                    <a:pt x="381" y="802"/>
                    <a:pt x="506" y="739"/>
                  </a:cubicBezTo>
                  <a:cubicBezTo>
                    <a:pt x="974" y="503"/>
                    <a:pt x="542" y="351"/>
                    <a:pt x="580" y="143"/>
                  </a:cubicBezTo>
                  <a:cubicBezTo>
                    <a:pt x="600" y="40"/>
                    <a:pt x="510" y="1"/>
                    <a:pt x="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8"/>
            <p:cNvSpPr/>
            <p:nvPr/>
          </p:nvSpPr>
          <p:spPr>
            <a:xfrm>
              <a:off x="6152498" y="1740498"/>
              <a:ext cx="78194" cy="66709"/>
            </a:xfrm>
            <a:custGeom>
              <a:avLst/>
              <a:gdLst/>
              <a:ahLst/>
              <a:cxnLst/>
              <a:rect l="l" t="t" r="r" b="b"/>
              <a:pathLst>
                <a:path w="640" h="546" extrusionOk="0">
                  <a:moveTo>
                    <a:pt x="265" y="1"/>
                  </a:moveTo>
                  <a:cubicBezTo>
                    <a:pt x="193" y="1"/>
                    <a:pt x="108" y="28"/>
                    <a:pt x="72" y="65"/>
                  </a:cubicBezTo>
                  <a:cubicBezTo>
                    <a:pt x="0" y="136"/>
                    <a:pt x="156" y="219"/>
                    <a:pt x="83" y="334"/>
                  </a:cubicBezTo>
                  <a:cubicBezTo>
                    <a:pt x="28" y="418"/>
                    <a:pt x="21" y="545"/>
                    <a:pt x="143" y="545"/>
                  </a:cubicBezTo>
                  <a:cubicBezTo>
                    <a:pt x="187" y="545"/>
                    <a:pt x="249" y="528"/>
                    <a:pt x="331" y="487"/>
                  </a:cubicBezTo>
                  <a:cubicBezTo>
                    <a:pt x="640" y="331"/>
                    <a:pt x="357" y="234"/>
                    <a:pt x="381" y="95"/>
                  </a:cubicBezTo>
                  <a:cubicBezTo>
                    <a:pt x="394" y="27"/>
                    <a:pt x="336" y="1"/>
                    <a:pt x="2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68"/>
            <p:cNvSpPr/>
            <p:nvPr/>
          </p:nvSpPr>
          <p:spPr>
            <a:xfrm>
              <a:off x="6154942" y="1656928"/>
              <a:ext cx="59867" cy="52536"/>
            </a:xfrm>
            <a:custGeom>
              <a:avLst/>
              <a:gdLst/>
              <a:ahLst/>
              <a:cxnLst/>
              <a:rect l="l" t="t" r="r" b="b"/>
              <a:pathLst>
                <a:path w="490" h="430" extrusionOk="0">
                  <a:moveTo>
                    <a:pt x="179" y="0"/>
                  </a:moveTo>
                  <a:cubicBezTo>
                    <a:pt x="104" y="0"/>
                    <a:pt x="0" y="47"/>
                    <a:pt x="82" y="301"/>
                  </a:cubicBezTo>
                  <a:cubicBezTo>
                    <a:pt x="114" y="397"/>
                    <a:pt x="145" y="430"/>
                    <a:pt x="176" y="430"/>
                  </a:cubicBezTo>
                  <a:cubicBezTo>
                    <a:pt x="238" y="430"/>
                    <a:pt x="300" y="302"/>
                    <a:pt x="369" y="302"/>
                  </a:cubicBezTo>
                  <a:cubicBezTo>
                    <a:pt x="375" y="302"/>
                    <a:pt x="381" y="303"/>
                    <a:pt x="387" y="305"/>
                  </a:cubicBezTo>
                  <a:cubicBezTo>
                    <a:pt x="392" y="307"/>
                    <a:pt x="397" y="307"/>
                    <a:pt x="401" y="307"/>
                  </a:cubicBezTo>
                  <a:cubicBezTo>
                    <a:pt x="489" y="307"/>
                    <a:pt x="428" y="4"/>
                    <a:pt x="428" y="4"/>
                  </a:cubicBezTo>
                  <a:lnTo>
                    <a:pt x="428" y="4"/>
                  </a:lnTo>
                  <a:cubicBezTo>
                    <a:pt x="428" y="4"/>
                    <a:pt x="384" y="14"/>
                    <a:pt x="322" y="14"/>
                  </a:cubicBezTo>
                  <a:cubicBezTo>
                    <a:pt x="291" y="14"/>
                    <a:pt x="255" y="12"/>
                    <a:pt x="218" y="4"/>
                  </a:cubicBezTo>
                  <a:cubicBezTo>
                    <a:pt x="207" y="2"/>
                    <a:pt x="194" y="0"/>
                    <a:pt x="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68"/>
            <p:cNvSpPr/>
            <p:nvPr/>
          </p:nvSpPr>
          <p:spPr>
            <a:xfrm>
              <a:off x="6178889" y="1657051"/>
              <a:ext cx="27490" cy="24069"/>
            </a:xfrm>
            <a:custGeom>
              <a:avLst/>
              <a:gdLst/>
              <a:ahLst/>
              <a:cxnLst/>
              <a:rect l="l" t="t" r="r" b="b"/>
              <a:pathLst>
                <a:path w="225" h="197" extrusionOk="0">
                  <a:moveTo>
                    <a:pt x="83" y="0"/>
                  </a:moveTo>
                  <a:cubicBezTo>
                    <a:pt x="49" y="0"/>
                    <a:pt x="0" y="20"/>
                    <a:pt x="39" y="138"/>
                  </a:cubicBezTo>
                  <a:cubicBezTo>
                    <a:pt x="53" y="182"/>
                    <a:pt x="68" y="197"/>
                    <a:pt x="82" y="197"/>
                  </a:cubicBezTo>
                  <a:cubicBezTo>
                    <a:pt x="110" y="197"/>
                    <a:pt x="139" y="138"/>
                    <a:pt x="170" y="138"/>
                  </a:cubicBezTo>
                  <a:cubicBezTo>
                    <a:pt x="173" y="138"/>
                    <a:pt x="175" y="138"/>
                    <a:pt x="178" y="139"/>
                  </a:cubicBezTo>
                  <a:cubicBezTo>
                    <a:pt x="180" y="140"/>
                    <a:pt x="182" y="140"/>
                    <a:pt x="185" y="140"/>
                  </a:cubicBezTo>
                  <a:cubicBezTo>
                    <a:pt x="225" y="140"/>
                    <a:pt x="196" y="2"/>
                    <a:pt x="196" y="2"/>
                  </a:cubicBezTo>
                  <a:lnTo>
                    <a:pt x="196" y="2"/>
                  </a:lnTo>
                  <a:cubicBezTo>
                    <a:pt x="196" y="2"/>
                    <a:pt x="175" y="6"/>
                    <a:pt x="147" y="6"/>
                  </a:cubicBezTo>
                  <a:cubicBezTo>
                    <a:pt x="133" y="6"/>
                    <a:pt x="117" y="5"/>
                    <a:pt x="100" y="2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68"/>
            <p:cNvSpPr/>
            <p:nvPr/>
          </p:nvSpPr>
          <p:spPr>
            <a:xfrm>
              <a:off x="6234846" y="1744407"/>
              <a:ext cx="66953" cy="56813"/>
            </a:xfrm>
            <a:custGeom>
              <a:avLst/>
              <a:gdLst/>
              <a:ahLst/>
              <a:cxnLst/>
              <a:rect l="l" t="t" r="r" b="b"/>
              <a:pathLst>
                <a:path w="548" h="465" extrusionOk="0">
                  <a:moveTo>
                    <a:pt x="259" y="1"/>
                  </a:moveTo>
                  <a:cubicBezTo>
                    <a:pt x="207" y="1"/>
                    <a:pt x="169" y="59"/>
                    <a:pt x="161" y="119"/>
                  </a:cubicBezTo>
                  <a:cubicBezTo>
                    <a:pt x="146" y="232"/>
                    <a:pt x="0" y="259"/>
                    <a:pt x="0" y="259"/>
                  </a:cubicBezTo>
                  <a:cubicBezTo>
                    <a:pt x="0" y="259"/>
                    <a:pt x="124" y="465"/>
                    <a:pt x="197" y="465"/>
                  </a:cubicBezTo>
                  <a:cubicBezTo>
                    <a:pt x="210" y="465"/>
                    <a:pt x="221" y="459"/>
                    <a:pt x="229" y="445"/>
                  </a:cubicBezTo>
                  <a:cubicBezTo>
                    <a:pt x="291" y="346"/>
                    <a:pt x="547" y="462"/>
                    <a:pt x="421" y="180"/>
                  </a:cubicBezTo>
                  <a:cubicBezTo>
                    <a:pt x="363" y="47"/>
                    <a:pt x="305" y="1"/>
                    <a:pt x="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68"/>
            <p:cNvSpPr/>
            <p:nvPr/>
          </p:nvSpPr>
          <p:spPr>
            <a:xfrm>
              <a:off x="5957626" y="951356"/>
              <a:ext cx="867705" cy="1349573"/>
            </a:xfrm>
            <a:custGeom>
              <a:avLst/>
              <a:gdLst/>
              <a:ahLst/>
              <a:cxnLst/>
              <a:rect l="l" t="t" r="r" b="b"/>
              <a:pathLst>
                <a:path w="7102" h="11046" extrusionOk="0">
                  <a:moveTo>
                    <a:pt x="4756" y="0"/>
                  </a:moveTo>
                  <a:cubicBezTo>
                    <a:pt x="4641" y="0"/>
                    <a:pt x="4493" y="42"/>
                    <a:pt x="4319" y="116"/>
                  </a:cubicBezTo>
                  <a:lnTo>
                    <a:pt x="0" y="11046"/>
                  </a:lnTo>
                  <a:lnTo>
                    <a:pt x="6305" y="3525"/>
                  </a:lnTo>
                  <a:cubicBezTo>
                    <a:pt x="7009" y="2725"/>
                    <a:pt x="7102" y="2290"/>
                    <a:pt x="6835" y="2290"/>
                  </a:cubicBezTo>
                  <a:cubicBezTo>
                    <a:pt x="6684" y="2290"/>
                    <a:pt x="6418" y="2430"/>
                    <a:pt x="6082" y="2722"/>
                  </a:cubicBezTo>
                  <a:cubicBezTo>
                    <a:pt x="6701" y="1426"/>
                    <a:pt x="6477" y="767"/>
                    <a:pt x="5932" y="767"/>
                  </a:cubicBezTo>
                  <a:cubicBezTo>
                    <a:pt x="5607" y="767"/>
                    <a:pt x="5169" y="1001"/>
                    <a:pt x="4727" y="1472"/>
                  </a:cubicBezTo>
                  <a:cubicBezTo>
                    <a:pt x="5168" y="408"/>
                    <a:pt x="5120" y="0"/>
                    <a:pt x="475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68"/>
            <p:cNvSpPr/>
            <p:nvPr/>
          </p:nvSpPr>
          <p:spPr>
            <a:xfrm>
              <a:off x="6544442" y="736324"/>
              <a:ext cx="120467" cy="105561"/>
            </a:xfrm>
            <a:custGeom>
              <a:avLst/>
              <a:gdLst/>
              <a:ahLst/>
              <a:cxnLst/>
              <a:rect l="l" t="t" r="r" b="b"/>
              <a:pathLst>
                <a:path w="986" h="864" extrusionOk="0">
                  <a:moveTo>
                    <a:pt x="380" y="1"/>
                  </a:moveTo>
                  <a:cubicBezTo>
                    <a:pt x="342" y="1"/>
                    <a:pt x="297" y="16"/>
                    <a:pt x="244" y="51"/>
                  </a:cubicBezTo>
                  <a:cubicBezTo>
                    <a:pt x="0" y="210"/>
                    <a:pt x="123" y="546"/>
                    <a:pt x="299" y="717"/>
                  </a:cubicBezTo>
                  <a:cubicBezTo>
                    <a:pt x="398" y="814"/>
                    <a:pt x="519" y="863"/>
                    <a:pt x="629" y="863"/>
                  </a:cubicBezTo>
                  <a:cubicBezTo>
                    <a:pt x="716" y="863"/>
                    <a:pt x="797" y="833"/>
                    <a:pt x="855" y="770"/>
                  </a:cubicBezTo>
                  <a:cubicBezTo>
                    <a:pt x="985" y="626"/>
                    <a:pt x="898" y="539"/>
                    <a:pt x="722" y="367"/>
                  </a:cubicBezTo>
                  <a:cubicBezTo>
                    <a:pt x="582" y="231"/>
                    <a:pt x="530" y="1"/>
                    <a:pt x="3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68"/>
            <p:cNvSpPr/>
            <p:nvPr/>
          </p:nvSpPr>
          <p:spPr>
            <a:xfrm>
              <a:off x="6530025" y="729727"/>
              <a:ext cx="95298" cy="105439"/>
            </a:xfrm>
            <a:custGeom>
              <a:avLst/>
              <a:gdLst/>
              <a:ahLst/>
              <a:cxnLst/>
              <a:rect l="l" t="t" r="r" b="b"/>
              <a:pathLst>
                <a:path w="780" h="863" extrusionOk="0">
                  <a:moveTo>
                    <a:pt x="380" y="1"/>
                  </a:moveTo>
                  <a:cubicBezTo>
                    <a:pt x="342" y="1"/>
                    <a:pt x="298" y="16"/>
                    <a:pt x="244" y="51"/>
                  </a:cubicBezTo>
                  <a:cubicBezTo>
                    <a:pt x="1" y="211"/>
                    <a:pt x="124" y="547"/>
                    <a:pt x="300" y="716"/>
                  </a:cubicBezTo>
                  <a:cubicBezTo>
                    <a:pt x="398" y="812"/>
                    <a:pt x="520" y="862"/>
                    <a:pt x="630" y="862"/>
                  </a:cubicBezTo>
                  <a:cubicBezTo>
                    <a:pt x="684" y="862"/>
                    <a:pt x="735" y="850"/>
                    <a:pt x="780" y="826"/>
                  </a:cubicBezTo>
                  <a:cubicBezTo>
                    <a:pt x="691" y="809"/>
                    <a:pt x="602" y="763"/>
                    <a:pt x="526" y="690"/>
                  </a:cubicBezTo>
                  <a:cubicBezTo>
                    <a:pt x="353" y="521"/>
                    <a:pt x="231" y="191"/>
                    <a:pt x="465" y="29"/>
                  </a:cubicBezTo>
                  <a:cubicBezTo>
                    <a:pt x="440" y="11"/>
                    <a:pt x="412" y="1"/>
                    <a:pt x="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68"/>
            <p:cNvSpPr/>
            <p:nvPr/>
          </p:nvSpPr>
          <p:spPr>
            <a:xfrm>
              <a:off x="6510599" y="847139"/>
              <a:ext cx="81615" cy="63532"/>
            </a:xfrm>
            <a:custGeom>
              <a:avLst/>
              <a:gdLst/>
              <a:ahLst/>
              <a:cxnLst/>
              <a:rect l="l" t="t" r="r" b="b"/>
              <a:pathLst>
                <a:path w="668" h="520" extrusionOk="0">
                  <a:moveTo>
                    <a:pt x="202" y="0"/>
                  </a:moveTo>
                  <a:cubicBezTo>
                    <a:pt x="146" y="0"/>
                    <a:pt x="97" y="25"/>
                    <a:pt x="68" y="70"/>
                  </a:cubicBezTo>
                  <a:cubicBezTo>
                    <a:pt x="1" y="175"/>
                    <a:pt x="65" y="341"/>
                    <a:pt x="211" y="442"/>
                  </a:cubicBezTo>
                  <a:cubicBezTo>
                    <a:pt x="285" y="494"/>
                    <a:pt x="364" y="520"/>
                    <a:pt x="434" y="520"/>
                  </a:cubicBezTo>
                  <a:cubicBezTo>
                    <a:pt x="505" y="520"/>
                    <a:pt x="565" y="493"/>
                    <a:pt x="599" y="441"/>
                  </a:cubicBezTo>
                  <a:cubicBezTo>
                    <a:pt x="668" y="338"/>
                    <a:pt x="512" y="293"/>
                    <a:pt x="417" y="140"/>
                  </a:cubicBezTo>
                  <a:cubicBezTo>
                    <a:pt x="357" y="43"/>
                    <a:pt x="275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68"/>
            <p:cNvSpPr/>
            <p:nvPr/>
          </p:nvSpPr>
          <p:spPr>
            <a:xfrm>
              <a:off x="6424098" y="611459"/>
              <a:ext cx="52903" cy="42640"/>
            </a:xfrm>
            <a:custGeom>
              <a:avLst/>
              <a:gdLst/>
              <a:ahLst/>
              <a:cxnLst/>
              <a:rect l="l" t="t" r="r" b="b"/>
              <a:pathLst>
                <a:path w="433" h="349" extrusionOk="0">
                  <a:moveTo>
                    <a:pt x="152" y="0"/>
                  </a:moveTo>
                  <a:cubicBezTo>
                    <a:pt x="112" y="0"/>
                    <a:pt x="74" y="21"/>
                    <a:pt x="50" y="57"/>
                  </a:cubicBezTo>
                  <a:cubicBezTo>
                    <a:pt x="0" y="131"/>
                    <a:pt x="33" y="243"/>
                    <a:pt x="126" y="307"/>
                  </a:cubicBezTo>
                  <a:cubicBezTo>
                    <a:pt x="167" y="335"/>
                    <a:pt x="212" y="349"/>
                    <a:pt x="254" y="349"/>
                  </a:cubicBezTo>
                  <a:cubicBezTo>
                    <a:pt x="307" y="349"/>
                    <a:pt x="355" y="327"/>
                    <a:pt x="382" y="286"/>
                  </a:cubicBezTo>
                  <a:cubicBezTo>
                    <a:pt x="433" y="210"/>
                    <a:pt x="332" y="188"/>
                    <a:pt x="277" y="87"/>
                  </a:cubicBezTo>
                  <a:cubicBezTo>
                    <a:pt x="245" y="27"/>
                    <a:pt x="197" y="0"/>
                    <a:pt x="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68"/>
            <p:cNvSpPr/>
            <p:nvPr/>
          </p:nvSpPr>
          <p:spPr>
            <a:xfrm>
              <a:off x="6557026" y="652633"/>
              <a:ext cx="48749" cy="41052"/>
            </a:xfrm>
            <a:custGeom>
              <a:avLst/>
              <a:gdLst/>
              <a:ahLst/>
              <a:cxnLst/>
              <a:rect l="l" t="t" r="r" b="b"/>
              <a:pathLst>
                <a:path w="399" h="336" extrusionOk="0">
                  <a:moveTo>
                    <a:pt x="279" y="0"/>
                  </a:moveTo>
                  <a:cubicBezTo>
                    <a:pt x="230" y="0"/>
                    <a:pt x="174" y="34"/>
                    <a:pt x="139" y="105"/>
                  </a:cubicBezTo>
                  <a:cubicBezTo>
                    <a:pt x="90" y="206"/>
                    <a:pt x="0" y="245"/>
                    <a:pt x="46" y="301"/>
                  </a:cubicBezTo>
                  <a:cubicBezTo>
                    <a:pt x="65" y="324"/>
                    <a:pt x="95" y="335"/>
                    <a:pt x="129" y="335"/>
                  </a:cubicBezTo>
                  <a:cubicBezTo>
                    <a:pt x="177" y="335"/>
                    <a:pt x="235" y="312"/>
                    <a:pt x="284" y="269"/>
                  </a:cubicBezTo>
                  <a:cubicBezTo>
                    <a:pt x="368" y="193"/>
                    <a:pt x="398" y="87"/>
                    <a:pt x="351" y="33"/>
                  </a:cubicBezTo>
                  <a:cubicBezTo>
                    <a:pt x="333" y="12"/>
                    <a:pt x="307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68"/>
            <p:cNvSpPr/>
            <p:nvPr/>
          </p:nvSpPr>
          <p:spPr>
            <a:xfrm>
              <a:off x="6763383" y="874262"/>
              <a:ext cx="49238" cy="41785"/>
            </a:xfrm>
            <a:custGeom>
              <a:avLst/>
              <a:gdLst/>
              <a:ahLst/>
              <a:cxnLst/>
              <a:rect l="l" t="t" r="r" b="b"/>
              <a:pathLst>
                <a:path w="403" h="342" extrusionOk="0">
                  <a:moveTo>
                    <a:pt x="280" y="1"/>
                  </a:moveTo>
                  <a:cubicBezTo>
                    <a:pt x="231" y="1"/>
                    <a:pt x="175" y="33"/>
                    <a:pt x="141" y="106"/>
                  </a:cubicBezTo>
                  <a:cubicBezTo>
                    <a:pt x="93" y="210"/>
                    <a:pt x="0" y="249"/>
                    <a:pt x="48" y="306"/>
                  </a:cubicBezTo>
                  <a:cubicBezTo>
                    <a:pt x="68" y="330"/>
                    <a:pt x="98" y="341"/>
                    <a:pt x="132" y="341"/>
                  </a:cubicBezTo>
                  <a:cubicBezTo>
                    <a:pt x="181" y="341"/>
                    <a:pt x="239" y="318"/>
                    <a:pt x="290" y="273"/>
                  </a:cubicBezTo>
                  <a:cubicBezTo>
                    <a:pt x="374" y="197"/>
                    <a:pt x="403" y="90"/>
                    <a:pt x="354" y="33"/>
                  </a:cubicBezTo>
                  <a:cubicBezTo>
                    <a:pt x="336" y="12"/>
                    <a:pt x="309" y="1"/>
                    <a:pt x="2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68"/>
            <p:cNvSpPr/>
            <p:nvPr/>
          </p:nvSpPr>
          <p:spPr>
            <a:xfrm>
              <a:off x="6441080" y="733759"/>
              <a:ext cx="46550" cy="38486"/>
            </a:xfrm>
            <a:custGeom>
              <a:avLst/>
              <a:gdLst/>
              <a:ahLst/>
              <a:cxnLst/>
              <a:rect l="l" t="t" r="r" b="b"/>
              <a:pathLst>
                <a:path w="381" h="315" extrusionOk="0">
                  <a:moveTo>
                    <a:pt x="293" y="1"/>
                  </a:moveTo>
                  <a:cubicBezTo>
                    <a:pt x="246" y="1"/>
                    <a:pt x="185" y="35"/>
                    <a:pt x="143" y="108"/>
                  </a:cubicBezTo>
                  <a:cubicBezTo>
                    <a:pt x="87" y="202"/>
                    <a:pt x="0" y="247"/>
                    <a:pt x="37" y="292"/>
                  </a:cubicBezTo>
                  <a:cubicBezTo>
                    <a:pt x="51" y="308"/>
                    <a:pt x="71" y="315"/>
                    <a:pt x="95" y="315"/>
                  </a:cubicBezTo>
                  <a:cubicBezTo>
                    <a:pt x="141" y="315"/>
                    <a:pt x="202" y="288"/>
                    <a:pt x="258" y="238"/>
                  </a:cubicBezTo>
                  <a:cubicBezTo>
                    <a:pt x="344" y="164"/>
                    <a:pt x="381" y="66"/>
                    <a:pt x="344" y="22"/>
                  </a:cubicBezTo>
                  <a:cubicBezTo>
                    <a:pt x="332" y="8"/>
                    <a:pt x="314" y="1"/>
                    <a:pt x="2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Subtitle 3">
            <a:extLst>
              <a:ext uri="{FF2B5EF4-FFF2-40B4-BE49-F238E27FC236}">
                <a16:creationId xmlns:a16="http://schemas.microsoft.com/office/drawing/2014/main" id="{94336DAE-3682-4546-8AD0-4BA605972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7332" y="926533"/>
            <a:ext cx="1805563" cy="2264410"/>
          </a:xfrm>
        </p:spPr>
        <p:txBody>
          <a:bodyPr/>
          <a:lstStyle/>
          <a:p>
            <a:pPr indent="0" algn="l"/>
            <a:r>
              <a:rPr lang="en-GB" sz="1800" dirty="0"/>
              <a:t>The average rating for most users appears to be around 4.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AA691E-3E73-44C5-9502-F76533738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56" y="713556"/>
            <a:ext cx="6815334" cy="406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4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Google Shape;2503;p68"/>
          <p:cNvSpPr txBox="1">
            <a:spLocks noGrp="1"/>
          </p:cNvSpPr>
          <p:nvPr>
            <p:ph type="title"/>
          </p:nvPr>
        </p:nvSpPr>
        <p:spPr>
          <a:xfrm>
            <a:off x="1062176" y="227343"/>
            <a:ext cx="6358800" cy="486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/>
              <a:t>EXPLORATORY DATA ANALYSIS (EDA)</a:t>
            </a:r>
            <a:endParaRPr sz="2000" u="sng" dirty="0"/>
          </a:p>
        </p:txBody>
      </p:sp>
      <p:cxnSp>
        <p:nvCxnSpPr>
          <p:cNvPr id="2505" name="Google Shape;2505;p68"/>
          <p:cNvCxnSpPr/>
          <p:nvPr/>
        </p:nvCxnSpPr>
        <p:spPr>
          <a:xfrm>
            <a:off x="7868100" y="2344465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06" name="Google Shape;2506;p68"/>
          <p:cNvGrpSpPr/>
          <p:nvPr/>
        </p:nvGrpSpPr>
        <p:grpSpPr>
          <a:xfrm>
            <a:off x="7756681" y="614678"/>
            <a:ext cx="111426" cy="117535"/>
            <a:chOff x="12326881" y="3146028"/>
            <a:chExt cx="111426" cy="117535"/>
          </a:xfrm>
        </p:grpSpPr>
        <p:sp>
          <p:nvSpPr>
            <p:cNvPr id="2507" name="Google Shape;2507;p68"/>
            <p:cNvSpPr/>
            <p:nvPr/>
          </p:nvSpPr>
          <p:spPr>
            <a:xfrm>
              <a:off x="12326881" y="3146028"/>
              <a:ext cx="95665" cy="117535"/>
            </a:xfrm>
            <a:custGeom>
              <a:avLst/>
              <a:gdLst/>
              <a:ahLst/>
              <a:cxnLst/>
              <a:rect l="l" t="t" r="r" b="b"/>
              <a:pathLst>
                <a:path w="783" h="962" extrusionOk="0">
                  <a:moveTo>
                    <a:pt x="390" y="0"/>
                  </a:moveTo>
                  <a:cubicBezTo>
                    <a:pt x="373" y="0"/>
                    <a:pt x="355" y="1"/>
                    <a:pt x="336" y="4"/>
                  </a:cubicBezTo>
                  <a:cubicBezTo>
                    <a:pt x="34" y="41"/>
                    <a:pt x="1" y="406"/>
                    <a:pt x="93" y="642"/>
                  </a:cubicBezTo>
                  <a:cubicBezTo>
                    <a:pt x="167" y="836"/>
                    <a:pt x="331" y="961"/>
                    <a:pt x="489" y="961"/>
                  </a:cubicBezTo>
                  <a:cubicBezTo>
                    <a:pt x="525" y="961"/>
                    <a:pt x="561" y="955"/>
                    <a:pt x="595" y="941"/>
                  </a:cubicBezTo>
                  <a:cubicBezTo>
                    <a:pt x="783" y="870"/>
                    <a:pt x="740" y="748"/>
                    <a:pt x="649" y="512"/>
                  </a:cubicBezTo>
                  <a:cubicBezTo>
                    <a:pt x="563" y="289"/>
                    <a:pt x="653" y="0"/>
                    <a:pt x="3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8"/>
            <p:cNvSpPr/>
            <p:nvPr/>
          </p:nvSpPr>
          <p:spPr>
            <a:xfrm>
              <a:off x="12383816" y="3183537"/>
              <a:ext cx="54491" cy="52903"/>
            </a:xfrm>
            <a:custGeom>
              <a:avLst/>
              <a:gdLst/>
              <a:ahLst/>
              <a:cxnLst/>
              <a:rect l="l" t="t" r="r" b="b"/>
              <a:pathLst>
                <a:path w="446" h="433" extrusionOk="0">
                  <a:moveTo>
                    <a:pt x="189" y="1"/>
                  </a:moveTo>
                  <a:cubicBezTo>
                    <a:pt x="173" y="1"/>
                    <a:pt x="154" y="5"/>
                    <a:pt x="132" y="14"/>
                  </a:cubicBezTo>
                  <a:cubicBezTo>
                    <a:pt x="0" y="70"/>
                    <a:pt x="35" y="241"/>
                    <a:pt x="106" y="335"/>
                  </a:cubicBezTo>
                  <a:cubicBezTo>
                    <a:pt x="153" y="398"/>
                    <a:pt x="221" y="432"/>
                    <a:pt x="284" y="432"/>
                  </a:cubicBezTo>
                  <a:cubicBezTo>
                    <a:pt x="315" y="432"/>
                    <a:pt x="346" y="423"/>
                    <a:pt x="371" y="405"/>
                  </a:cubicBezTo>
                  <a:cubicBezTo>
                    <a:pt x="445" y="348"/>
                    <a:pt x="411" y="299"/>
                    <a:pt x="339" y="205"/>
                  </a:cubicBezTo>
                  <a:cubicBezTo>
                    <a:pt x="279" y="124"/>
                    <a:pt x="275" y="1"/>
                    <a:pt x="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8"/>
            <p:cNvSpPr/>
            <p:nvPr/>
          </p:nvSpPr>
          <p:spPr>
            <a:xfrm>
              <a:off x="12360358" y="3180116"/>
              <a:ext cx="50459" cy="48138"/>
            </a:xfrm>
            <a:custGeom>
              <a:avLst/>
              <a:gdLst/>
              <a:ahLst/>
              <a:cxnLst/>
              <a:rect l="l" t="t" r="r" b="b"/>
              <a:pathLst>
                <a:path w="413" h="394" extrusionOk="0">
                  <a:moveTo>
                    <a:pt x="239" y="1"/>
                  </a:moveTo>
                  <a:cubicBezTo>
                    <a:pt x="219" y="1"/>
                    <a:pt x="196" y="4"/>
                    <a:pt x="168" y="11"/>
                  </a:cubicBezTo>
                  <a:cubicBezTo>
                    <a:pt x="0" y="50"/>
                    <a:pt x="83" y="140"/>
                    <a:pt x="106" y="244"/>
                  </a:cubicBezTo>
                  <a:cubicBezTo>
                    <a:pt x="129" y="349"/>
                    <a:pt x="192" y="373"/>
                    <a:pt x="254" y="387"/>
                  </a:cubicBezTo>
                  <a:cubicBezTo>
                    <a:pt x="271" y="392"/>
                    <a:pt x="287" y="394"/>
                    <a:pt x="300" y="394"/>
                  </a:cubicBezTo>
                  <a:cubicBezTo>
                    <a:pt x="412" y="394"/>
                    <a:pt x="380" y="255"/>
                    <a:pt x="358" y="163"/>
                  </a:cubicBezTo>
                  <a:cubicBezTo>
                    <a:pt x="338" y="76"/>
                    <a:pt x="335" y="1"/>
                    <a:pt x="23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68"/>
          <p:cNvGrpSpPr/>
          <p:nvPr/>
        </p:nvGrpSpPr>
        <p:grpSpPr>
          <a:xfrm>
            <a:off x="6694900" y="4351150"/>
            <a:ext cx="430550" cy="271450"/>
            <a:chOff x="6126425" y="768650"/>
            <a:chExt cx="430550" cy="271450"/>
          </a:xfrm>
        </p:grpSpPr>
        <p:sp>
          <p:nvSpPr>
            <p:cNvPr id="2511" name="Google Shape;2511;p68"/>
            <p:cNvSpPr/>
            <p:nvPr/>
          </p:nvSpPr>
          <p:spPr>
            <a:xfrm>
              <a:off x="6153050" y="8034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8"/>
            <p:cNvSpPr/>
            <p:nvPr/>
          </p:nvSpPr>
          <p:spPr>
            <a:xfrm>
              <a:off x="6126450" y="7686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8"/>
            <p:cNvSpPr/>
            <p:nvPr/>
          </p:nvSpPr>
          <p:spPr>
            <a:xfrm>
              <a:off x="6168750" y="7848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68"/>
            <p:cNvSpPr/>
            <p:nvPr/>
          </p:nvSpPr>
          <p:spPr>
            <a:xfrm>
              <a:off x="6252750" y="7970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68"/>
            <p:cNvSpPr/>
            <p:nvPr/>
          </p:nvSpPr>
          <p:spPr>
            <a:xfrm>
              <a:off x="6340800" y="7768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8"/>
            <p:cNvSpPr/>
            <p:nvPr/>
          </p:nvSpPr>
          <p:spPr>
            <a:xfrm>
              <a:off x="6430125" y="7750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8"/>
            <p:cNvSpPr/>
            <p:nvPr/>
          </p:nvSpPr>
          <p:spPr>
            <a:xfrm>
              <a:off x="6126425" y="7937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8"/>
            <p:cNvSpPr/>
            <p:nvPr/>
          </p:nvSpPr>
          <p:spPr>
            <a:xfrm>
              <a:off x="6168750" y="8288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68"/>
          <p:cNvGrpSpPr/>
          <p:nvPr/>
        </p:nvGrpSpPr>
        <p:grpSpPr>
          <a:xfrm rot="-3675612">
            <a:off x="7803188" y="3792093"/>
            <a:ext cx="656308" cy="714534"/>
            <a:chOff x="5285775" y="565887"/>
            <a:chExt cx="1600274" cy="1742247"/>
          </a:xfrm>
        </p:grpSpPr>
        <p:sp>
          <p:nvSpPr>
            <p:cNvPr id="2541" name="Google Shape;2541;p68"/>
            <p:cNvSpPr/>
            <p:nvPr/>
          </p:nvSpPr>
          <p:spPr>
            <a:xfrm>
              <a:off x="5896782" y="878905"/>
              <a:ext cx="874913" cy="325237"/>
            </a:xfrm>
            <a:custGeom>
              <a:avLst/>
              <a:gdLst/>
              <a:ahLst/>
              <a:cxnLst/>
              <a:rect l="l" t="t" r="r" b="b"/>
              <a:pathLst>
                <a:path w="7161" h="2662" extrusionOk="0">
                  <a:moveTo>
                    <a:pt x="36" y="1"/>
                  </a:moveTo>
                  <a:lnTo>
                    <a:pt x="0" y="102"/>
                  </a:lnTo>
                  <a:lnTo>
                    <a:pt x="7124" y="2662"/>
                  </a:lnTo>
                  <a:lnTo>
                    <a:pt x="7161" y="255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68"/>
            <p:cNvSpPr/>
            <p:nvPr/>
          </p:nvSpPr>
          <p:spPr>
            <a:xfrm>
              <a:off x="6021769" y="940971"/>
              <a:ext cx="53025" cy="108371"/>
            </a:xfrm>
            <a:custGeom>
              <a:avLst/>
              <a:gdLst/>
              <a:ahLst/>
              <a:cxnLst/>
              <a:rect l="l" t="t" r="r" b="b"/>
              <a:pathLst>
                <a:path w="434" h="887" extrusionOk="0">
                  <a:moveTo>
                    <a:pt x="347" y="1"/>
                  </a:moveTo>
                  <a:lnTo>
                    <a:pt x="1" y="848"/>
                  </a:lnTo>
                  <a:lnTo>
                    <a:pt x="87" y="887"/>
                  </a:lnTo>
                  <a:lnTo>
                    <a:pt x="433" y="38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68"/>
            <p:cNvSpPr/>
            <p:nvPr/>
          </p:nvSpPr>
          <p:spPr>
            <a:xfrm>
              <a:off x="6250973" y="604495"/>
              <a:ext cx="140382" cy="101652"/>
            </a:xfrm>
            <a:custGeom>
              <a:avLst/>
              <a:gdLst/>
              <a:ahLst/>
              <a:cxnLst/>
              <a:rect l="l" t="t" r="r" b="b"/>
              <a:pathLst>
                <a:path w="1149" h="832" extrusionOk="0">
                  <a:moveTo>
                    <a:pt x="305" y="1"/>
                  </a:moveTo>
                  <a:cubicBezTo>
                    <a:pt x="246" y="1"/>
                    <a:pt x="180" y="58"/>
                    <a:pt x="90" y="224"/>
                  </a:cubicBezTo>
                  <a:cubicBezTo>
                    <a:pt x="0" y="393"/>
                    <a:pt x="136" y="637"/>
                    <a:pt x="379" y="759"/>
                  </a:cubicBezTo>
                  <a:cubicBezTo>
                    <a:pt x="475" y="807"/>
                    <a:pt x="576" y="831"/>
                    <a:pt x="667" y="831"/>
                  </a:cubicBezTo>
                  <a:cubicBezTo>
                    <a:pt x="809" y="831"/>
                    <a:pt x="928" y="774"/>
                    <a:pt x="971" y="665"/>
                  </a:cubicBezTo>
                  <a:cubicBezTo>
                    <a:pt x="1148" y="202"/>
                    <a:pt x="885" y="364"/>
                    <a:pt x="641" y="242"/>
                  </a:cubicBezTo>
                  <a:cubicBezTo>
                    <a:pt x="488" y="166"/>
                    <a:pt x="406" y="1"/>
                    <a:pt x="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68"/>
            <p:cNvSpPr/>
            <p:nvPr/>
          </p:nvSpPr>
          <p:spPr>
            <a:xfrm>
              <a:off x="6739070" y="1105421"/>
              <a:ext cx="88823" cy="123399"/>
            </a:xfrm>
            <a:custGeom>
              <a:avLst/>
              <a:gdLst/>
              <a:ahLst/>
              <a:cxnLst/>
              <a:rect l="l" t="t" r="r" b="b"/>
              <a:pathLst>
                <a:path w="727" h="1010" extrusionOk="0">
                  <a:moveTo>
                    <a:pt x="350" y="0"/>
                  </a:moveTo>
                  <a:cubicBezTo>
                    <a:pt x="159" y="0"/>
                    <a:pt x="3" y="200"/>
                    <a:pt x="2" y="453"/>
                  </a:cubicBezTo>
                  <a:cubicBezTo>
                    <a:pt x="1" y="692"/>
                    <a:pt x="108" y="1010"/>
                    <a:pt x="368" y="1010"/>
                  </a:cubicBezTo>
                  <a:cubicBezTo>
                    <a:pt x="388" y="1010"/>
                    <a:pt x="408" y="1008"/>
                    <a:pt x="430" y="1004"/>
                  </a:cubicBezTo>
                  <a:cubicBezTo>
                    <a:pt x="726" y="952"/>
                    <a:pt x="569" y="750"/>
                    <a:pt x="569" y="493"/>
                  </a:cubicBezTo>
                  <a:cubicBezTo>
                    <a:pt x="572" y="237"/>
                    <a:pt x="553" y="6"/>
                    <a:pt x="358" y="0"/>
                  </a:cubicBezTo>
                  <a:cubicBezTo>
                    <a:pt x="356" y="0"/>
                    <a:pt x="353" y="0"/>
                    <a:pt x="350" y="0"/>
                  </a:cubicBezTo>
                  <a:close/>
                </a:path>
              </a:pathLst>
            </a:custGeom>
            <a:solidFill>
              <a:srgbClr val="FFC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68"/>
            <p:cNvSpPr/>
            <p:nvPr/>
          </p:nvSpPr>
          <p:spPr>
            <a:xfrm>
              <a:off x="5697878" y="607427"/>
              <a:ext cx="695679" cy="735875"/>
            </a:xfrm>
            <a:custGeom>
              <a:avLst/>
              <a:gdLst/>
              <a:ahLst/>
              <a:cxnLst/>
              <a:rect l="l" t="t" r="r" b="b"/>
              <a:pathLst>
                <a:path w="5694" h="6023" extrusionOk="0">
                  <a:moveTo>
                    <a:pt x="3732" y="1"/>
                  </a:moveTo>
                  <a:cubicBezTo>
                    <a:pt x="2549" y="1"/>
                    <a:pt x="1180" y="1122"/>
                    <a:pt x="622" y="2602"/>
                  </a:cubicBezTo>
                  <a:cubicBezTo>
                    <a:pt x="1" y="4248"/>
                    <a:pt x="619" y="5717"/>
                    <a:pt x="1902" y="5975"/>
                  </a:cubicBezTo>
                  <a:cubicBezTo>
                    <a:pt x="2060" y="6006"/>
                    <a:pt x="2235" y="6022"/>
                    <a:pt x="2421" y="6022"/>
                  </a:cubicBezTo>
                  <a:cubicBezTo>
                    <a:pt x="3751" y="6022"/>
                    <a:pt x="5629" y="5220"/>
                    <a:pt x="5661" y="3757"/>
                  </a:cubicBezTo>
                  <a:cubicBezTo>
                    <a:pt x="5694" y="2241"/>
                    <a:pt x="5307" y="268"/>
                    <a:pt x="4058" y="31"/>
                  </a:cubicBezTo>
                  <a:cubicBezTo>
                    <a:pt x="3951" y="11"/>
                    <a:pt x="3842" y="1"/>
                    <a:pt x="3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68"/>
            <p:cNvSpPr/>
            <p:nvPr/>
          </p:nvSpPr>
          <p:spPr>
            <a:xfrm>
              <a:off x="5860984" y="629908"/>
              <a:ext cx="229449" cy="283574"/>
            </a:xfrm>
            <a:custGeom>
              <a:avLst/>
              <a:gdLst/>
              <a:ahLst/>
              <a:cxnLst/>
              <a:rect l="l" t="t" r="r" b="b"/>
              <a:pathLst>
                <a:path w="1878" h="2321" extrusionOk="0">
                  <a:moveTo>
                    <a:pt x="1326" y="1"/>
                  </a:moveTo>
                  <a:cubicBezTo>
                    <a:pt x="940" y="1"/>
                    <a:pt x="373" y="454"/>
                    <a:pt x="245" y="849"/>
                  </a:cubicBezTo>
                  <a:cubicBezTo>
                    <a:pt x="1" y="1282"/>
                    <a:pt x="259" y="2320"/>
                    <a:pt x="722" y="2320"/>
                  </a:cubicBezTo>
                  <a:cubicBezTo>
                    <a:pt x="933" y="2320"/>
                    <a:pt x="1186" y="2105"/>
                    <a:pt x="1454" y="1517"/>
                  </a:cubicBezTo>
                  <a:cubicBezTo>
                    <a:pt x="1877" y="377"/>
                    <a:pt x="1678" y="1"/>
                    <a:pt x="1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68"/>
            <p:cNvSpPr/>
            <p:nvPr/>
          </p:nvSpPr>
          <p:spPr>
            <a:xfrm>
              <a:off x="5783646" y="601441"/>
              <a:ext cx="141237" cy="229083"/>
            </a:xfrm>
            <a:custGeom>
              <a:avLst/>
              <a:gdLst/>
              <a:ahLst/>
              <a:cxnLst/>
              <a:rect l="l" t="t" r="r" b="b"/>
              <a:pathLst>
                <a:path w="1156" h="1875" extrusionOk="0">
                  <a:moveTo>
                    <a:pt x="946" y="0"/>
                  </a:moveTo>
                  <a:cubicBezTo>
                    <a:pt x="736" y="0"/>
                    <a:pt x="334" y="482"/>
                    <a:pt x="196" y="827"/>
                  </a:cubicBezTo>
                  <a:cubicBezTo>
                    <a:pt x="1" y="1178"/>
                    <a:pt x="28" y="1875"/>
                    <a:pt x="284" y="1875"/>
                  </a:cubicBezTo>
                  <a:cubicBezTo>
                    <a:pt x="418" y="1875"/>
                    <a:pt x="615" y="1684"/>
                    <a:pt x="876" y="1151"/>
                  </a:cubicBezTo>
                  <a:cubicBezTo>
                    <a:pt x="1155" y="288"/>
                    <a:pt x="1108" y="0"/>
                    <a:pt x="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68"/>
            <p:cNvSpPr/>
            <p:nvPr/>
          </p:nvSpPr>
          <p:spPr>
            <a:xfrm>
              <a:off x="5788778" y="651411"/>
              <a:ext cx="1063555" cy="876135"/>
            </a:xfrm>
            <a:custGeom>
              <a:avLst/>
              <a:gdLst/>
              <a:ahLst/>
              <a:cxnLst/>
              <a:rect l="l" t="t" r="r" b="b"/>
              <a:pathLst>
                <a:path w="8705" h="7171" extrusionOk="0">
                  <a:moveTo>
                    <a:pt x="5473" y="1"/>
                  </a:moveTo>
                  <a:cubicBezTo>
                    <a:pt x="4177" y="1"/>
                    <a:pt x="2682" y="725"/>
                    <a:pt x="1626" y="1479"/>
                  </a:cubicBezTo>
                  <a:cubicBezTo>
                    <a:pt x="1" y="2641"/>
                    <a:pt x="1422" y="5493"/>
                    <a:pt x="2888" y="6565"/>
                  </a:cubicBezTo>
                  <a:cubicBezTo>
                    <a:pt x="3442" y="6970"/>
                    <a:pt x="4085" y="7170"/>
                    <a:pt x="4731" y="7170"/>
                  </a:cubicBezTo>
                  <a:cubicBezTo>
                    <a:pt x="5819" y="7170"/>
                    <a:pt x="6917" y="6604"/>
                    <a:pt x="7614" y="5500"/>
                  </a:cubicBezTo>
                  <a:cubicBezTo>
                    <a:pt x="8705" y="3775"/>
                    <a:pt x="8380" y="1419"/>
                    <a:pt x="6915" y="410"/>
                  </a:cubicBezTo>
                  <a:cubicBezTo>
                    <a:pt x="6497" y="121"/>
                    <a:pt x="6001" y="1"/>
                    <a:pt x="5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68"/>
            <p:cNvSpPr/>
            <p:nvPr/>
          </p:nvSpPr>
          <p:spPr>
            <a:xfrm>
              <a:off x="5788778" y="696739"/>
              <a:ext cx="1049505" cy="802584"/>
            </a:xfrm>
            <a:custGeom>
              <a:avLst/>
              <a:gdLst/>
              <a:ahLst/>
              <a:cxnLst/>
              <a:rect l="l" t="t" r="r" b="b"/>
              <a:pathLst>
                <a:path w="8590" h="6569" extrusionOk="0">
                  <a:moveTo>
                    <a:pt x="4404" y="0"/>
                  </a:moveTo>
                  <a:cubicBezTo>
                    <a:pt x="3575" y="0"/>
                    <a:pt x="2639" y="316"/>
                    <a:pt x="1626" y="1108"/>
                  </a:cubicBezTo>
                  <a:cubicBezTo>
                    <a:pt x="1" y="2270"/>
                    <a:pt x="1422" y="5122"/>
                    <a:pt x="2888" y="6194"/>
                  </a:cubicBezTo>
                  <a:cubicBezTo>
                    <a:pt x="3246" y="6456"/>
                    <a:pt x="3676" y="6568"/>
                    <a:pt x="4134" y="6568"/>
                  </a:cubicBezTo>
                  <a:cubicBezTo>
                    <a:pt x="5575" y="6568"/>
                    <a:pt x="7295" y="5460"/>
                    <a:pt x="7952" y="4458"/>
                  </a:cubicBezTo>
                  <a:cubicBezTo>
                    <a:pt x="8590" y="3228"/>
                    <a:pt x="7051" y="0"/>
                    <a:pt x="4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68"/>
            <p:cNvSpPr/>
            <p:nvPr/>
          </p:nvSpPr>
          <p:spPr>
            <a:xfrm>
              <a:off x="6656723" y="895643"/>
              <a:ext cx="87235" cy="56813"/>
            </a:xfrm>
            <a:custGeom>
              <a:avLst/>
              <a:gdLst/>
              <a:ahLst/>
              <a:cxnLst/>
              <a:rect l="l" t="t" r="r" b="b"/>
              <a:pathLst>
                <a:path w="714" h="465" extrusionOk="0">
                  <a:moveTo>
                    <a:pt x="37" y="1"/>
                  </a:moveTo>
                  <a:cubicBezTo>
                    <a:pt x="5" y="25"/>
                    <a:pt x="0" y="75"/>
                    <a:pt x="46" y="183"/>
                  </a:cubicBezTo>
                  <a:cubicBezTo>
                    <a:pt x="133" y="385"/>
                    <a:pt x="308" y="464"/>
                    <a:pt x="448" y="464"/>
                  </a:cubicBezTo>
                  <a:cubicBezTo>
                    <a:pt x="490" y="464"/>
                    <a:pt x="529" y="457"/>
                    <a:pt x="561" y="443"/>
                  </a:cubicBezTo>
                  <a:cubicBezTo>
                    <a:pt x="676" y="393"/>
                    <a:pt x="713" y="257"/>
                    <a:pt x="663" y="117"/>
                  </a:cubicBezTo>
                  <a:lnTo>
                    <a:pt x="663" y="117"/>
                  </a:lnTo>
                  <a:cubicBezTo>
                    <a:pt x="647" y="177"/>
                    <a:pt x="609" y="224"/>
                    <a:pt x="548" y="250"/>
                  </a:cubicBezTo>
                  <a:cubicBezTo>
                    <a:pt x="516" y="264"/>
                    <a:pt x="477" y="272"/>
                    <a:pt x="434" y="272"/>
                  </a:cubicBezTo>
                  <a:cubicBezTo>
                    <a:pt x="297" y="272"/>
                    <a:pt x="126" y="194"/>
                    <a:pt x="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68"/>
            <p:cNvSpPr/>
            <p:nvPr/>
          </p:nvSpPr>
          <p:spPr>
            <a:xfrm>
              <a:off x="6001121" y="691852"/>
              <a:ext cx="260482" cy="226884"/>
            </a:xfrm>
            <a:custGeom>
              <a:avLst/>
              <a:gdLst/>
              <a:ahLst/>
              <a:cxnLst/>
              <a:rect l="l" t="t" r="r" b="b"/>
              <a:pathLst>
                <a:path w="2132" h="1857" extrusionOk="0">
                  <a:moveTo>
                    <a:pt x="1523" y="1"/>
                  </a:moveTo>
                  <a:cubicBezTo>
                    <a:pt x="1119" y="1"/>
                    <a:pt x="532" y="487"/>
                    <a:pt x="344" y="939"/>
                  </a:cubicBezTo>
                  <a:cubicBezTo>
                    <a:pt x="1" y="1580"/>
                    <a:pt x="1638" y="1856"/>
                    <a:pt x="1638" y="1856"/>
                  </a:cubicBezTo>
                  <a:cubicBezTo>
                    <a:pt x="2132" y="460"/>
                    <a:pt x="191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68"/>
            <p:cNvSpPr/>
            <p:nvPr/>
          </p:nvSpPr>
          <p:spPr>
            <a:xfrm>
              <a:off x="6366552" y="946469"/>
              <a:ext cx="217232" cy="191452"/>
            </a:xfrm>
            <a:custGeom>
              <a:avLst/>
              <a:gdLst/>
              <a:ahLst/>
              <a:cxnLst/>
              <a:rect l="l" t="t" r="r" b="b"/>
              <a:pathLst>
                <a:path w="1778" h="1567" extrusionOk="0">
                  <a:moveTo>
                    <a:pt x="1280" y="1"/>
                  </a:moveTo>
                  <a:cubicBezTo>
                    <a:pt x="819" y="1"/>
                    <a:pt x="0" y="588"/>
                    <a:pt x="0" y="588"/>
                  </a:cubicBezTo>
                  <a:lnTo>
                    <a:pt x="1181" y="1566"/>
                  </a:lnTo>
                  <a:cubicBezTo>
                    <a:pt x="1778" y="346"/>
                    <a:pt x="1634" y="1"/>
                    <a:pt x="12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68"/>
            <p:cNvSpPr/>
            <p:nvPr/>
          </p:nvSpPr>
          <p:spPr>
            <a:xfrm>
              <a:off x="6664542" y="1220512"/>
              <a:ext cx="146246" cy="124743"/>
            </a:xfrm>
            <a:custGeom>
              <a:avLst/>
              <a:gdLst/>
              <a:ahLst/>
              <a:cxnLst/>
              <a:rect l="l" t="t" r="r" b="b"/>
              <a:pathLst>
                <a:path w="1197" h="1021" extrusionOk="0">
                  <a:moveTo>
                    <a:pt x="963" y="0"/>
                  </a:moveTo>
                  <a:cubicBezTo>
                    <a:pt x="732" y="0"/>
                    <a:pt x="278" y="290"/>
                    <a:pt x="155" y="470"/>
                  </a:cubicBezTo>
                  <a:cubicBezTo>
                    <a:pt x="1" y="699"/>
                    <a:pt x="618" y="1021"/>
                    <a:pt x="618" y="1021"/>
                  </a:cubicBezTo>
                  <a:cubicBezTo>
                    <a:pt x="1197" y="240"/>
                    <a:pt x="1172" y="0"/>
                    <a:pt x="9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68"/>
            <p:cNvSpPr/>
            <p:nvPr/>
          </p:nvSpPr>
          <p:spPr>
            <a:xfrm>
              <a:off x="6457819" y="1036758"/>
              <a:ext cx="312652" cy="243866"/>
            </a:xfrm>
            <a:custGeom>
              <a:avLst/>
              <a:gdLst/>
              <a:ahLst/>
              <a:cxnLst/>
              <a:rect l="l" t="t" r="r" b="b"/>
              <a:pathLst>
                <a:path w="2559" h="1996" extrusionOk="0">
                  <a:moveTo>
                    <a:pt x="1799" y="1"/>
                  </a:moveTo>
                  <a:cubicBezTo>
                    <a:pt x="1349" y="1"/>
                    <a:pt x="710" y="403"/>
                    <a:pt x="441" y="803"/>
                  </a:cubicBezTo>
                  <a:cubicBezTo>
                    <a:pt x="1" y="1373"/>
                    <a:pt x="1853" y="1994"/>
                    <a:pt x="1853" y="1995"/>
                  </a:cubicBezTo>
                  <a:cubicBezTo>
                    <a:pt x="2558" y="487"/>
                    <a:pt x="2293" y="1"/>
                    <a:pt x="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68"/>
            <p:cNvSpPr/>
            <p:nvPr/>
          </p:nvSpPr>
          <p:spPr>
            <a:xfrm>
              <a:off x="5295916" y="690019"/>
              <a:ext cx="1459777" cy="1610910"/>
            </a:xfrm>
            <a:custGeom>
              <a:avLst/>
              <a:gdLst/>
              <a:ahLst/>
              <a:cxnLst/>
              <a:rect l="l" t="t" r="r" b="b"/>
              <a:pathLst>
                <a:path w="11948" h="13185" extrusionOk="0">
                  <a:moveTo>
                    <a:pt x="4149" y="0"/>
                  </a:moveTo>
                  <a:lnTo>
                    <a:pt x="1" y="9018"/>
                  </a:lnTo>
                  <a:lnTo>
                    <a:pt x="5416" y="13185"/>
                  </a:lnTo>
                  <a:lnTo>
                    <a:pt x="11947" y="5394"/>
                  </a:lnTo>
                  <a:cubicBezTo>
                    <a:pt x="9982" y="3309"/>
                    <a:pt x="7406" y="1647"/>
                    <a:pt x="4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68"/>
            <p:cNvSpPr/>
            <p:nvPr/>
          </p:nvSpPr>
          <p:spPr>
            <a:xfrm>
              <a:off x="5320107" y="718731"/>
              <a:ext cx="713394" cy="1179746"/>
            </a:xfrm>
            <a:custGeom>
              <a:avLst/>
              <a:gdLst/>
              <a:ahLst/>
              <a:cxnLst/>
              <a:rect l="l" t="t" r="r" b="b"/>
              <a:pathLst>
                <a:path w="5839" h="9656" extrusionOk="0">
                  <a:moveTo>
                    <a:pt x="4657" y="0"/>
                  </a:moveTo>
                  <a:lnTo>
                    <a:pt x="0" y="8950"/>
                  </a:lnTo>
                  <a:lnTo>
                    <a:pt x="958" y="9656"/>
                  </a:lnTo>
                  <a:lnTo>
                    <a:pt x="5838" y="685"/>
                  </a:lnTo>
                  <a:lnTo>
                    <a:pt x="4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68"/>
            <p:cNvSpPr/>
            <p:nvPr/>
          </p:nvSpPr>
          <p:spPr>
            <a:xfrm>
              <a:off x="5761410" y="1128879"/>
              <a:ext cx="938812" cy="1112060"/>
            </a:xfrm>
            <a:custGeom>
              <a:avLst/>
              <a:gdLst/>
              <a:ahLst/>
              <a:cxnLst/>
              <a:rect l="l" t="t" r="r" b="b"/>
              <a:pathLst>
                <a:path w="7684" h="9102" extrusionOk="0">
                  <a:moveTo>
                    <a:pt x="6306" y="0"/>
                  </a:moveTo>
                  <a:lnTo>
                    <a:pt x="0" y="8375"/>
                  </a:lnTo>
                  <a:lnTo>
                    <a:pt x="991" y="9102"/>
                  </a:lnTo>
                  <a:lnTo>
                    <a:pt x="7683" y="1243"/>
                  </a:lnTo>
                  <a:lnTo>
                    <a:pt x="63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8"/>
            <p:cNvSpPr/>
            <p:nvPr/>
          </p:nvSpPr>
          <p:spPr>
            <a:xfrm>
              <a:off x="5532572" y="896743"/>
              <a:ext cx="845957" cy="1166551"/>
            </a:xfrm>
            <a:custGeom>
              <a:avLst/>
              <a:gdLst/>
              <a:ahLst/>
              <a:cxnLst/>
              <a:rect l="l" t="t" r="r" b="b"/>
              <a:pathLst>
                <a:path w="6924" h="9548" extrusionOk="0">
                  <a:moveTo>
                    <a:pt x="5468" y="1"/>
                  </a:moveTo>
                  <a:lnTo>
                    <a:pt x="1" y="8832"/>
                  </a:lnTo>
                  <a:lnTo>
                    <a:pt x="974" y="9547"/>
                  </a:lnTo>
                  <a:lnTo>
                    <a:pt x="6924" y="1054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68"/>
            <p:cNvSpPr/>
            <p:nvPr/>
          </p:nvSpPr>
          <p:spPr>
            <a:xfrm>
              <a:off x="5286875" y="1744652"/>
              <a:ext cx="702398" cy="563483"/>
            </a:xfrm>
            <a:custGeom>
              <a:avLst/>
              <a:gdLst/>
              <a:ahLst/>
              <a:cxnLst/>
              <a:rect l="l" t="t" r="r" b="b"/>
              <a:pathLst>
                <a:path w="5749" h="4612" extrusionOk="0">
                  <a:moveTo>
                    <a:pt x="264" y="1"/>
                  </a:moveTo>
                  <a:lnTo>
                    <a:pt x="0" y="386"/>
                  </a:lnTo>
                  <a:lnTo>
                    <a:pt x="5490" y="4612"/>
                  </a:lnTo>
                  <a:lnTo>
                    <a:pt x="5748" y="4208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68"/>
            <p:cNvSpPr/>
            <p:nvPr/>
          </p:nvSpPr>
          <p:spPr>
            <a:xfrm>
              <a:off x="6145168" y="801567"/>
              <a:ext cx="309720" cy="236658"/>
            </a:xfrm>
            <a:custGeom>
              <a:avLst/>
              <a:gdLst/>
              <a:ahLst/>
              <a:cxnLst/>
              <a:rect l="l" t="t" r="r" b="b"/>
              <a:pathLst>
                <a:path w="2535" h="1937" extrusionOk="0">
                  <a:moveTo>
                    <a:pt x="1804" y="1"/>
                  </a:moveTo>
                  <a:cubicBezTo>
                    <a:pt x="1359" y="1"/>
                    <a:pt x="714" y="402"/>
                    <a:pt x="441" y="795"/>
                  </a:cubicBezTo>
                  <a:cubicBezTo>
                    <a:pt x="1" y="1354"/>
                    <a:pt x="1818" y="1936"/>
                    <a:pt x="1822" y="1936"/>
                  </a:cubicBezTo>
                  <a:cubicBezTo>
                    <a:pt x="1822" y="1936"/>
                    <a:pt x="1822" y="1936"/>
                    <a:pt x="1822" y="1936"/>
                  </a:cubicBezTo>
                  <a:cubicBezTo>
                    <a:pt x="2535" y="472"/>
                    <a:pt x="2287" y="1"/>
                    <a:pt x="1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68"/>
            <p:cNvSpPr/>
            <p:nvPr/>
          </p:nvSpPr>
          <p:spPr>
            <a:xfrm>
              <a:off x="5988537" y="689286"/>
              <a:ext cx="260360" cy="226761"/>
            </a:xfrm>
            <a:custGeom>
              <a:avLst/>
              <a:gdLst/>
              <a:ahLst/>
              <a:cxnLst/>
              <a:rect l="l" t="t" r="r" b="b"/>
              <a:pathLst>
                <a:path w="2131" h="1856" extrusionOk="0">
                  <a:moveTo>
                    <a:pt x="1522" y="1"/>
                  </a:moveTo>
                  <a:cubicBezTo>
                    <a:pt x="1119" y="1"/>
                    <a:pt x="531" y="487"/>
                    <a:pt x="344" y="938"/>
                  </a:cubicBezTo>
                  <a:cubicBezTo>
                    <a:pt x="1" y="1580"/>
                    <a:pt x="1637" y="1856"/>
                    <a:pt x="1637" y="1856"/>
                  </a:cubicBezTo>
                  <a:cubicBezTo>
                    <a:pt x="2131" y="460"/>
                    <a:pt x="1913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68"/>
            <p:cNvSpPr/>
            <p:nvPr/>
          </p:nvSpPr>
          <p:spPr>
            <a:xfrm>
              <a:off x="5849500" y="630152"/>
              <a:ext cx="229449" cy="283452"/>
            </a:xfrm>
            <a:custGeom>
              <a:avLst/>
              <a:gdLst/>
              <a:ahLst/>
              <a:cxnLst/>
              <a:rect l="l" t="t" r="r" b="b"/>
              <a:pathLst>
                <a:path w="1878" h="2320" extrusionOk="0">
                  <a:moveTo>
                    <a:pt x="1326" y="0"/>
                  </a:moveTo>
                  <a:cubicBezTo>
                    <a:pt x="940" y="0"/>
                    <a:pt x="372" y="453"/>
                    <a:pt x="244" y="848"/>
                  </a:cubicBezTo>
                  <a:cubicBezTo>
                    <a:pt x="0" y="1281"/>
                    <a:pt x="258" y="2320"/>
                    <a:pt x="721" y="2320"/>
                  </a:cubicBezTo>
                  <a:cubicBezTo>
                    <a:pt x="932" y="2320"/>
                    <a:pt x="1185" y="2104"/>
                    <a:pt x="1454" y="1517"/>
                  </a:cubicBezTo>
                  <a:cubicBezTo>
                    <a:pt x="1878" y="377"/>
                    <a:pt x="1678" y="0"/>
                    <a:pt x="13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68"/>
            <p:cNvSpPr/>
            <p:nvPr/>
          </p:nvSpPr>
          <p:spPr>
            <a:xfrm>
              <a:off x="5771062" y="603029"/>
              <a:ext cx="140993" cy="229205"/>
            </a:xfrm>
            <a:custGeom>
              <a:avLst/>
              <a:gdLst/>
              <a:ahLst/>
              <a:cxnLst/>
              <a:rect l="l" t="t" r="r" b="b"/>
              <a:pathLst>
                <a:path w="1154" h="1876" extrusionOk="0">
                  <a:moveTo>
                    <a:pt x="944" y="0"/>
                  </a:moveTo>
                  <a:cubicBezTo>
                    <a:pt x="735" y="0"/>
                    <a:pt x="333" y="482"/>
                    <a:pt x="195" y="827"/>
                  </a:cubicBezTo>
                  <a:cubicBezTo>
                    <a:pt x="0" y="1178"/>
                    <a:pt x="26" y="1876"/>
                    <a:pt x="282" y="1876"/>
                  </a:cubicBezTo>
                  <a:cubicBezTo>
                    <a:pt x="416" y="1876"/>
                    <a:pt x="613" y="1684"/>
                    <a:pt x="875" y="1151"/>
                  </a:cubicBezTo>
                  <a:cubicBezTo>
                    <a:pt x="1154" y="288"/>
                    <a:pt x="1107" y="0"/>
                    <a:pt x="9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68"/>
            <p:cNvSpPr/>
            <p:nvPr/>
          </p:nvSpPr>
          <p:spPr>
            <a:xfrm>
              <a:off x="5295916" y="601563"/>
              <a:ext cx="1144437" cy="1460632"/>
            </a:xfrm>
            <a:custGeom>
              <a:avLst/>
              <a:gdLst/>
              <a:ahLst/>
              <a:cxnLst/>
              <a:rect l="l" t="t" r="r" b="b"/>
              <a:pathLst>
                <a:path w="9367" h="11955" extrusionOk="0">
                  <a:moveTo>
                    <a:pt x="4838" y="1"/>
                  </a:moveTo>
                  <a:cubicBezTo>
                    <a:pt x="4623" y="1"/>
                    <a:pt x="4224" y="494"/>
                    <a:pt x="4085" y="840"/>
                  </a:cubicBezTo>
                  <a:cubicBezTo>
                    <a:pt x="4054" y="899"/>
                    <a:pt x="4026" y="968"/>
                    <a:pt x="4006" y="1042"/>
                  </a:cubicBezTo>
                  <a:lnTo>
                    <a:pt x="1" y="9742"/>
                  </a:lnTo>
                  <a:lnTo>
                    <a:pt x="2792" y="11955"/>
                  </a:lnTo>
                  <a:lnTo>
                    <a:pt x="8729" y="3434"/>
                  </a:lnTo>
                  <a:cubicBezTo>
                    <a:pt x="9366" y="2074"/>
                    <a:pt x="9151" y="1631"/>
                    <a:pt x="8713" y="1631"/>
                  </a:cubicBezTo>
                  <a:cubicBezTo>
                    <a:pt x="8299" y="1631"/>
                    <a:pt x="7686" y="2026"/>
                    <a:pt x="7405" y="2417"/>
                  </a:cubicBezTo>
                  <a:lnTo>
                    <a:pt x="7399" y="2425"/>
                  </a:lnTo>
                  <a:cubicBezTo>
                    <a:pt x="7398" y="2429"/>
                    <a:pt x="7396" y="2431"/>
                    <a:pt x="7395" y="2435"/>
                  </a:cubicBezTo>
                  <a:cubicBezTo>
                    <a:pt x="7378" y="2457"/>
                    <a:pt x="7366" y="2478"/>
                    <a:pt x="7355" y="2497"/>
                  </a:cubicBezTo>
                  <a:lnTo>
                    <a:pt x="7339" y="2487"/>
                  </a:lnTo>
                  <a:cubicBezTo>
                    <a:pt x="7794" y="1158"/>
                    <a:pt x="7577" y="718"/>
                    <a:pt x="7194" y="718"/>
                  </a:cubicBezTo>
                  <a:cubicBezTo>
                    <a:pt x="6804" y="718"/>
                    <a:pt x="6243" y="1171"/>
                    <a:pt x="6036" y="1608"/>
                  </a:cubicBezTo>
                  <a:cubicBezTo>
                    <a:pt x="6392" y="578"/>
                    <a:pt x="6195" y="233"/>
                    <a:pt x="5859" y="233"/>
                  </a:cubicBezTo>
                  <a:cubicBezTo>
                    <a:pt x="5546" y="233"/>
                    <a:pt x="5112" y="532"/>
                    <a:pt x="4891" y="856"/>
                  </a:cubicBezTo>
                  <a:cubicBezTo>
                    <a:pt x="5044" y="222"/>
                    <a:pt x="4982" y="1"/>
                    <a:pt x="483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68"/>
            <p:cNvSpPr/>
            <p:nvPr/>
          </p:nvSpPr>
          <p:spPr>
            <a:xfrm>
              <a:off x="5296160" y="1238716"/>
              <a:ext cx="341364" cy="774972"/>
            </a:xfrm>
            <a:custGeom>
              <a:avLst/>
              <a:gdLst/>
              <a:ahLst/>
              <a:cxnLst/>
              <a:rect l="l" t="t" r="r" b="b"/>
              <a:pathLst>
                <a:path w="2794" h="6343" extrusionOk="0">
                  <a:moveTo>
                    <a:pt x="1976" y="0"/>
                  </a:moveTo>
                  <a:lnTo>
                    <a:pt x="0" y="4527"/>
                  </a:lnTo>
                  <a:cubicBezTo>
                    <a:pt x="0" y="4527"/>
                    <a:pt x="2297" y="6342"/>
                    <a:pt x="2415" y="6342"/>
                  </a:cubicBezTo>
                  <a:cubicBezTo>
                    <a:pt x="2418" y="6342"/>
                    <a:pt x="2419" y="6341"/>
                    <a:pt x="2420" y="6339"/>
                  </a:cubicBezTo>
                  <a:cubicBezTo>
                    <a:pt x="2422" y="6242"/>
                    <a:pt x="2793" y="175"/>
                    <a:pt x="2793" y="175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68"/>
            <p:cNvSpPr/>
            <p:nvPr/>
          </p:nvSpPr>
          <p:spPr>
            <a:xfrm>
              <a:off x="5285775" y="1777884"/>
              <a:ext cx="683827" cy="528296"/>
            </a:xfrm>
            <a:custGeom>
              <a:avLst/>
              <a:gdLst/>
              <a:ahLst/>
              <a:cxnLst/>
              <a:rect l="l" t="t" r="r" b="b"/>
              <a:pathLst>
                <a:path w="5597" h="4324" extrusionOk="0">
                  <a:moveTo>
                    <a:pt x="87" y="1"/>
                  </a:moveTo>
                  <a:lnTo>
                    <a:pt x="1" y="129"/>
                  </a:lnTo>
                  <a:lnTo>
                    <a:pt x="5511" y="4324"/>
                  </a:lnTo>
                  <a:lnTo>
                    <a:pt x="5597" y="4188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68"/>
            <p:cNvSpPr/>
            <p:nvPr/>
          </p:nvSpPr>
          <p:spPr>
            <a:xfrm>
              <a:off x="6707915" y="817083"/>
              <a:ext cx="110815" cy="99086"/>
            </a:xfrm>
            <a:custGeom>
              <a:avLst/>
              <a:gdLst/>
              <a:ahLst/>
              <a:cxnLst/>
              <a:rect l="l" t="t" r="r" b="b"/>
              <a:pathLst>
                <a:path w="907" h="811" extrusionOk="0">
                  <a:moveTo>
                    <a:pt x="356" y="1"/>
                  </a:moveTo>
                  <a:cubicBezTo>
                    <a:pt x="270" y="1"/>
                    <a:pt x="190" y="31"/>
                    <a:pt x="132" y="94"/>
                  </a:cubicBezTo>
                  <a:cubicBezTo>
                    <a:pt x="1" y="237"/>
                    <a:pt x="38" y="492"/>
                    <a:pt x="217" y="665"/>
                  </a:cubicBezTo>
                  <a:cubicBezTo>
                    <a:pt x="316" y="761"/>
                    <a:pt x="439" y="810"/>
                    <a:pt x="550" y="810"/>
                  </a:cubicBezTo>
                  <a:cubicBezTo>
                    <a:pt x="638" y="810"/>
                    <a:pt x="719" y="780"/>
                    <a:pt x="777" y="717"/>
                  </a:cubicBezTo>
                  <a:cubicBezTo>
                    <a:pt x="907" y="574"/>
                    <a:pt x="867" y="319"/>
                    <a:pt x="688" y="147"/>
                  </a:cubicBezTo>
                  <a:cubicBezTo>
                    <a:pt x="589" y="51"/>
                    <a:pt x="467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68"/>
            <p:cNvSpPr/>
            <p:nvPr/>
          </p:nvSpPr>
          <p:spPr>
            <a:xfrm>
              <a:off x="6668574" y="758683"/>
              <a:ext cx="110326" cy="98597"/>
            </a:xfrm>
            <a:custGeom>
              <a:avLst/>
              <a:gdLst/>
              <a:ahLst/>
              <a:cxnLst/>
              <a:rect l="l" t="t" r="r" b="b"/>
              <a:pathLst>
                <a:path w="903" h="807" extrusionOk="0">
                  <a:moveTo>
                    <a:pt x="356" y="1"/>
                  </a:moveTo>
                  <a:cubicBezTo>
                    <a:pt x="269" y="1"/>
                    <a:pt x="190" y="31"/>
                    <a:pt x="132" y="93"/>
                  </a:cubicBezTo>
                  <a:cubicBezTo>
                    <a:pt x="1" y="234"/>
                    <a:pt x="39" y="489"/>
                    <a:pt x="215" y="661"/>
                  </a:cubicBezTo>
                  <a:cubicBezTo>
                    <a:pt x="314" y="757"/>
                    <a:pt x="437" y="807"/>
                    <a:pt x="547" y="807"/>
                  </a:cubicBezTo>
                  <a:cubicBezTo>
                    <a:pt x="635" y="807"/>
                    <a:pt x="715" y="776"/>
                    <a:pt x="772" y="713"/>
                  </a:cubicBezTo>
                  <a:cubicBezTo>
                    <a:pt x="902" y="569"/>
                    <a:pt x="864" y="315"/>
                    <a:pt x="686" y="144"/>
                  </a:cubicBezTo>
                  <a:cubicBezTo>
                    <a:pt x="587" y="50"/>
                    <a:pt x="466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68"/>
            <p:cNvSpPr/>
            <p:nvPr/>
          </p:nvSpPr>
          <p:spPr>
            <a:xfrm>
              <a:off x="6619947" y="650800"/>
              <a:ext cx="120100" cy="104584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376" y="1"/>
                  </a:moveTo>
                  <a:cubicBezTo>
                    <a:pt x="338" y="1"/>
                    <a:pt x="294" y="15"/>
                    <a:pt x="241" y="49"/>
                  </a:cubicBezTo>
                  <a:cubicBezTo>
                    <a:pt x="1" y="207"/>
                    <a:pt x="124" y="542"/>
                    <a:pt x="298" y="709"/>
                  </a:cubicBezTo>
                  <a:cubicBezTo>
                    <a:pt x="398" y="806"/>
                    <a:pt x="520" y="855"/>
                    <a:pt x="631" y="855"/>
                  </a:cubicBezTo>
                  <a:cubicBezTo>
                    <a:pt x="717" y="855"/>
                    <a:pt x="797" y="825"/>
                    <a:pt x="854" y="764"/>
                  </a:cubicBezTo>
                  <a:cubicBezTo>
                    <a:pt x="983" y="622"/>
                    <a:pt x="897" y="535"/>
                    <a:pt x="719" y="364"/>
                  </a:cubicBezTo>
                  <a:cubicBezTo>
                    <a:pt x="580" y="230"/>
                    <a:pt x="526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8"/>
            <p:cNvSpPr/>
            <p:nvPr/>
          </p:nvSpPr>
          <p:spPr>
            <a:xfrm>
              <a:off x="6467837" y="821360"/>
              <a:ext cx="95421" cy="106172"/>
            </a:xfrm>
            <a:custGeom>
              <a:avLst/>
              <a:gdLst/>
              <a:ahLst/>
              <a:cxnLst/>
              <a:rect l="l" t="t" r="r" b="b"/>
              <a:pathLst>
                <a:path w="781" h="869" extrusionOk="0">
                  <a:moveTo>
                    <a:pt x="381" y="0"/>
                  </a:moveTo>
                  <a:cubicBezTo>
                    <a:pt x="343" y="0"/>
                    <a:pt x="299" y="16"/>
                    <a:pt x="245" y="51"/>
                  </a:cubicBezTo>
                  <a:cubicBezTo>
                    <a:pt x="0" y="210"/>
                    <a:pt x="123" y="550"/>
                    <a:pt x="298" y="722"/>
                  </a:cubicBezTo>
                  <a:cubicBezTo>
                    <a:pt x="397" y="818"/>
                    <a:pt x="518" y="869"/>
                    <a:pt x="629" y="869"/>
                  </a:cubicBezTo>
                  <a:cubicBezTo>
                    <a:pt x="683" y="869"/>
                    <a:pt x="735" y="857"/>
                    <a:pt x="780" y="832"/>
                  </a:cubicBezTo>
                  <a:cubicBezTo>
                    <a:pt x="694" y="817"/>
                    <a:pt x="604" y="771"/>
                    <a:pt x="527" y="695"/>
                  </a:cubicBezTo>
                  <a:cubicBezTo>
                    <a:pt x="354" y="524"/>
                    <a:pt x="232" y="192"/>
                    <a:pt x="465" y="29"/>
                  </a:cubicBezTo>
                  <a:cubicBezTo>
                    <a:pt x="441" y="11"/>
                    <a:pt x="413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68"/>
            <p:cNvSpPr/>
            <p:nvPr/>
          </p:nvSpPr>
          <p:spPr>
            <a:xfrm>
              <a:off x="6654646" y="666683"/>
              <a:ext cx="63044" cy="57912"/>
            </a:xfrm>
            <a:custGeom>
              <a:avLst/>
              <a:gdLst/>
              <a:ahLst/>
              <a:cxnLst/>
              <a:rect l="l" t="t" r="r" b="b"/>
              <a:pathLst>
                <a:path w="516" h="474" extrusionOk="0">
                  <a:moveTo>
                    <a:pt x="171" y="1"/>
                  </a:moveTo>
                  <a:cubicBezTo>
                    <a:pt x="150" y="1"/>
                    <a:pt x="125" y="9"/>
                    <a:pt x="96" y="30"/>
                  </a:cubicBezTo>
                  <a:cubicBezTo>
                    <a:pt x="0" y="94"/>
                    <a:pt x="106" y="285"/>
                    <a:pt x="203" y="378"/>
                  </a:cubicBezTo>
                  <a:cubicBezTo>
                    <a:pt x="267" y="439"/>
                    <a:pt x="340" y="473"/>
                    <a:pt x="397" y="473"/>
                  </a:cubicBezTo>
                  <a:cubicBezTo>
                    <a:pt x="425" y="473"/>
                    <a:pt x="449" y="465"/>
                    <a:pt x="465" y="448"/>
                  </a:cubicBezTo>
                  <a:cubicBezTo>
                    <a:pt x="515" y="393"/>
                    <a:pt x="468" y="345"/>
                    <a:pt x="371" y="252"/>
                  </a:cubicBezTo>
                  <a:cubicBezTo>
                    <a:pt x="292" y="175"/>
                    <a:pt x="267" y="1"/>
                    <a:pt x="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68"/>
            <p:cNvSpPr/>
            <p:nvPr/>
          </p:nvSpPr>
          <p:spPr>
            <a:xfrm>
              <a:off x="6711458" y="681100"/>
              <a:ext cx="39952" cy="50215"/>
            </a:xfrm>
            <a:custGeom>
              <a:avLst/>
              <a:gdLst/>
              <a:ahLst/>
              <a:cxnLst/>
              <a:rect l="l" t="t" r="r" b="b"/>
              <a:pathLst>
                <a:path w="327" h="411" extrusionOk="0">
                  <a:moveTo>
                    <a:pt x="160" y="1"/>
                  </a:moveTo>
                  <a:cubicBezTo>
                    <a:pt x="154" y="1"/>
                    <a:pt x="148" y="1"/>
                    <a:pt x="141" y="2"/>
                  </a:cubicBezTo>
                  <a:cubicBezTo>
                    <a:pt x="15" y="16"/>
                    <a:pt x="0" y="169"/>
                    <a:pt x="39" y="272"/>
                  </a:cubicBezTo>
                  <a:cubicBezTo>
                    <a:pt x="70" y="356"/>
                    <a:pt x="139" y="410"/>
                    <a:pt x="206" y="410"/>
                  </a:cubicBezTo>
                  <a:cubicBezTo>
                    <a:pt x="220" y="410"/>
                    <a:pt x="234" y="408"/>
                    <a:pt x="248" y="403"/>
                  </a:cubicBezTo>
                  <a:cubicBezTo>
                    <a:pt x="327" y="373"/>
                    <a:pt x="308" y="323"/>
                    <a:pt x="271" y="219"/>
                  </a:cubicBezTo>
                  <a:cubicBezTo>
                    <a:pt x="236" y="124"/>
                    <a:pt x="274" y="1"/>
                    <a:pt x="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8"/>
            <p:cNvSpPr/>
            <p:nvPr/>
          </p:nvSpPr>
          <p:spPr>
            <a:xfrm>
              <a:off x="6826304" y="1098579"/>
              <a:ext cx="44961" cy="36409"/>
            </a:xfrm>
            <a:custGeom>
              <a:avLst/>
              <a:gdLst/>
              <a:ahLst/>
              <a:cxnLst/>
              <a:rect l="l" t="t" r="r" b="b"/>
              <a:pathLst>
                <a:path w="368" h="298" extrusionOk="0">
                  <a:moveTo>
                    <a:pt x="129" y="1"/>
                  </a:moveTo>
                  <a:cubicBezTo>
                    <a:pt x="114" y="1"/>
                    <a:pt x="97" y="8"/>
                    <a:pt x="77" y="26"/>
                  </a:cubicBezTo>
                  <a:cubicBezTo>
                    <a:pt x="1" y="95"/>
                    <a:pt x="61" y="210"/>
                    <a:pt x="132" y="262"/>
                  </a:cubicBezTo>
                  <a:cubicBezTo>
                    <a:pt x="165" y="286"/>
                    <a:pt x="201" y="297"/>
                    <a:pt x="235" y="297"/>
                  </a:cubicBezTo>
                  <a:cubicBezTo>
                    <a:pt x="273" y="297"/>
                    <a:pt x="309" y="282"/>
                    <a:pt x="330" y="251"/>
                  </a:cubicBezTo>
                  <a:cubicBezTo>
                    <a:pt x="367" y="194"/>
                    <a:pt x="333" y="167"/>
                    <a:pt x="261" y="115"/>
                  </a:cubicBezTo>
                  <a:cubicBezTo>
                    <a:pt x="207" y="76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8"/>
            <p:cNvSpPr/>
            <p:nvPr/>
          </p:nvSpPr>
          <p:spPr>
            <a:xfrm>
              <a:off x="6429840" y="589467"/>
              <a:ext cx="39341" cy="49848"/>
            </a:xfrm>
            <a:custGeom>
              <a:avLst/>
              <a:gdLst/>
              <a:ahLst/>
              <a:cxnLst/>
              <a:rect l="l" t="t" r="r" b="b"/>
              <a:pathLst>
                <a:path w="322" h="408" extrusionOk="0">
                  <a:moveTo>
                    <a:pt x="162" y="1"/>
                  </a:moveTo>
                  <a:cubicBezTo>
                    <a:pt x="156" y="1"/>
                    <a:pt x="149" y="1"/>
                    <a:pt x="142" y="2"/>
                  </a:cubicBezTo>
                  <a:cubicBezTo>
                    <a:pt x="16" y="16"/>
                    <a:pt x="1" y="168"/>
                    <a:pt x="36" y="268"/>
                  </a:cubicBezTo>
                  <a:cubicBezTo>
                    <a:pt x="66" y="353"/>
                    <a:pt x="135" y="407"/>
                    <a:pt x="201" y="407"/>
                  </a:cubicBezTo>
                  <a:cubicBezTo>
                    <a:pt x="215" y="407"/>
                    <a:pt x="229" y="405"/>
                    <a:pt x="242" y="400"/>
                  </a:cubicBezTo>
                  <a:cubicBezTo>
                    <a:pt x="321" y="371"/>
                    <a:pt x="303" y="318"/>
                    <a:pt x="267" y="218"/>
                  </a:cubicBezTo>
                  <a:cubicBezTo>
                    <a:pt x="233" y="123"/>
                    <a:pt x="274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8"/>
            <p:cNvSpPr/>
            <p:nvPr/>
          </p:nvSpPr>
          <p:spPr>
            <a:xfrm>
              <a:off x="6214320" y="568209"/>
              <a:ext cx="38975" cy="49360"/>
            </a:xfrm>
            <a:custGeom>
              <a:avLst/>
              <a:gdLst/>
              <a:ahLst/>
              <a:cxnLst/>
              <a:rect l="l" t="t" r="r" b="b"/>
              <a:pathLst>
                <a:path w="319" h="404" extrusionOk="0">
                  <a:moveTo>
                    <a:pt x="164" y="0"/>
                  </a:moveTo>
                  <a:cubicBezTo>
                    <a:pt x="158" y="0"/>
                    <a:pt x="151" y="0"/>
                    <a:pt x="144" y="1"/>
                  </a:cubicBezTo>
                  <a:cubicBezTo>
                    <a:pt x="18" y="13"/>
                    <a:pt x="1" y="167"/>
                    <a:pt x="37" y="267"/>
                  </a:cubicBezTo>
                  <a:cubicBezTo>
                    <a:pt x="65" y="349"/>
                    <a:pt x="132" y="403"/>
                    <a:pt x="199" y="403"/>
                  </a:cubicBezTo>
                  <a:cubicBezTo>
                    <a:pt x="213" y="403"/>
                    <a:pt x="226" y="401"/>
                    <a:pt x="240" y="396"/>
                  </a:cubicBezTo>
                  <a:cubicBezTo>
                    <a:pt x="319" y="368"/>
                    <a:pt x="303" y="316"/>
                    <a:pt x="267" y="216"/>
                  </a:cubicBezTo>
                  <a:cubicBezTo>
                    <a:pt x="233" y="121"/>
                    <a:pt x="275" y="0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8"/>
            <p:cNvSpPr/>
            <p:nvPr/>
          </p:nvSpPr>
          <p:spPr>
            <a:xfrm>
              <a:off x="6479688" y="608771"/>
              <a:ext cx="137938" cy="97498"/>
            </a:xfrm>
            <a:custGeom>
              <a:avLst/>
              <a:gdLst/>
              <a:ahLst/>
              <a:cxnLst/>
              <a:rect l="l" t="t" r="r" b="b"/>
              <a:pathLst>
                <a:path w="1129" h="798" extrusionOk="0">
                  <a:moveTo>
                    <a:pt x="278" y="1"/>
                  </a:moveTo>
                  <a:cubicBezTo>
                    <a:pt x="216" y="1"/>
                    <a:pt x="154" y="61"/>
                    <a:pt x="76" y="243"/>
                  </a:cubicBezTo>
                  <a:cubicBezTo>
                    <a:pt x="0" y="421"/>
                    <a:pt x="162" y="651"/>
                    <a:pt x="416" y="750"/>
                  </a:cubicBezTo>
                  <a:cubicBezTo>
                    <a:pt x="498" y="782"/>
                    <a:pt x="582" y="797"/>
                    <a:pt x="660" y="797"/>
                  </a:cubicBezTo>
                  <a:cubicBezTo>
                    <a:pt x="826" y="797"/>
                    <a:pt x="966" y="728"/>
                    <a:pt x="1000" y="601"/>
                  </a:cubicBezTo>
                  <a:cubicBezTo>
                    <a:pt x="1129" y="124"/>
                    <a:pt x="884" y="309"/>
                    <a:pt x="629" y="210"/>
                  </a:cubicBezTo>
                  <a:cubicBezTo>
                    <a:pt x="473" y="151"/>
                    <a:pt x="376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8"/>
            <p:cNvSpPr/>
            <p:nvPr/>
          </p:nvSpPr>
          <p:spPr>
            <a:xfrm>
              <a:off x="6153109" y="565887"/>
              <a:ext cx="137572" cy="96765"/>
            </a:xfrm>
            <a:custGeom>
              <a:avLst/>
              <a:gdLst/>
              <a:ahLst/>
              <a:cxnLst/>
              <a:rect l="l" t="t" r="r" b="b"/>
              <a:pathLst>
                <a:path w="1126" h="792" extrusionOk="0">
                  <a:moveTo>
                    <a:pt x="281" y="0"/>
                  </a:moveTo>
                  <a:cubicBezTo>
                    <a:pt x="219" y="0"/>
                    <a:pt x="157" y="61"/>
                    <a:pt x="78" y="242"/>
                  </a:cubicBezTo>
                  <a:cubicBezTo>
                    <a:pt x="1" y="418"/>
                    <a:pt x="157" y="646"/>
                    <a:pt x="409" y="744"/>
                  </a:cubicBezTo>
                  <a:cubicBezTo>
                    <a:pt x="489" y="776"/>
                    <a:pt x="572" y="791"/>
                    <a:pt x="650" y="791"/>
                  </a:cubicBezTo>
                  <a:cubicBezTo>
                    <a:pt x="814" y="791"/>
                    <a:pt x="954" y="722"/>
                    <a:pt x="990" y="596"/>
                  </a:cubicBezTo>
                  <a:cubicBezTo>
                    <a:pt x="1126" y="122"/>
                    <a:pt x="878" y="306"/>
                    <a:pt x="626" y="209"/>
                  </a:cubicBezTo>
                  <a:cubicBezTo>
                    <a:pt x="472" y="150"/>
                    <a:pt x="377" y="0"/>
                    <a:pt x="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8"/>
            <p:cNvSpPr/>
            <p:nvPr/>
          </p:nvSpPr>
          <p:spPr>
            <a:xfrm>
              <a:off x="6065386" y="582992"/>
              <a:ext cx="89800" cy="61577"/>
            </a:xfrm>
            <a:custGeom>
              <a:avLst/>
              <a:gdLst/>
              <a:ahLst/>
              <a:cxnLst/>
              <a:rect l="l" t="t" r="r" b="b"/>
              <a:pathLst>
                <a:path w="735" h="504" extrusionOk="0">
                  <a:moveTo>
                    <a:pt x="584" y="1"/>
                  </a:moveTo>
                  <a:cubicBezTo>
                    <a:pt x="525" y="1"/>
                    <a:pt x="452" y="73"/>
                    <a:pt x="347" y="92"/>
                  </a:cubicBezTo>
                  <a:cubicBezTo>
                    <a:pt x="327" y="96"/>
                    <a:pt x="307" y="97"/>
                    <a:pt x="288" y="97"/>
                  </a:cubicBezTo>
                  <a:cubicBezTo>
                    <a:pt x="225" y="97"/>
                    <a:pt x="166" y="82"/>
                    <a:pt x="120" y="82"/>
                  </a:cubicBezTo>
                  <a:cubicBezTo>
                    <a:pt x="44" y="82"/>
                    <a:pt x="0" y="120"/>
                    <a:pt x="22" y="317"/>
                  </a:cubicBezTo>
                  <a:cubicBezTo>
                    <a:pt x="34" y="429"/>
                    <a:pt x="163" y="503"/>
                    <a:pt x="317" y="503"/>
                  </a:cubicBezTo>
                  <a:cubicBezTo>
                    <a:pt x="345" y="503"/>
                    <a:pt x="373" y="501"/>
                    <a:pt x="402" y="496"/>
                  </a:cubicBezTo>
                  <a:cubicBezTo>
                    <a:pt x="590" y="461"/>
                    <a:pt x="735" y="321"/>
                    <a:pt x="702" y="191"/>
                  </a:cubicBezTo>
                  <a:cubicBezTo>
                    <a:pt x="665" y="44"/>
                    <a:pt x="629" y="1"/>
                    <a:pt x="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8"/>
            <p:cNvSpPr/>
            <p:nvPr/>
          </p:nvSpPr>
          <p:spPr>
            <a:xfrm>
              <a:off x="6779144" y="918490"/>
              <a:ext cx="85280" cy="92488"/>
            </a:xfrm>
            <a:custGeom>
              <a:avLst/>
              <a:gdLst/>
              <a:ahLst/>
              <a:cxnLst/>
              <a:rect l="l" t="t" r="r" b="b"/>
              <a:pathLst>
                <a:path w="698" h="757" extrusionOk="0">
                  <a:moveTo>
                    <a:pt x="312" y="0"/>
                  </a:moveTo>
                  <a:cubicBezTo>
                    <a:pt x="286" y="0"/>
                    <a:pt x="257" y="2"/>
                    <a:pt x="222" y="6"/>
                  </a:cubicBezTo>
                  <a:cubicBezTo>
                    <a:pt x="82" y="22"/>
                    <a:pt x="0" y="213"/>
                    <a:pt x="33" y="418"/>
                  </a:cubicBezTo>
                  <a:cubicBezTo>
                    <a:pt x="66" y="605"/>
                    <a:pt x="186" y="757"/>
                    <a:pt x="310" y="757"/>
                  </a:cubicBezTo>
                  <a:cubicBezTo>
                    <a:pt x="323" y="757"/>
                    <a:pt x="335" y="755"/>
                    <a:pt x="348" y="752"/>
                  </a:cubicBezTo>
                  <a:cubicBezTo>
                    <a:pt x="697" y="661"/>
                    <a:pt x="488" y="567"/>
                    <a:pt x="453" y="362"/>
                  </a:cubicBezTo>
                  <a:cubicBezTo>
                    <a:pt x="420" y="175"/>
                    <a:pt x="561" y="0"/>
                    <a:pt x="3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8"/>
            <p:cNvSpPr/>
            <p:nvPr/>
          </p:nvSpPr>
          <p:spPr>
            <a:xfrm>
              <a:off x="6774379" y="1016110"/>
              <a:ext cx="111670" cy="101041"/>
            </a:xfrm>
            <a:custGeom>
              <a:avLst/>
              <a:gdLst/>
              <a:ahLst/>
              <a:cxnLst/>
              <a:rect l="l" t="t" r="r" b="b"/>
              <a:pathLst>
                <a:path w="914" h="827" extrusionOk="0">
                  <a:moveTo>
                    <a:pt x="358" y="1"/>
                  </a:moveTo>
                  <a:cubicBezTo>
                    <a:pt x="271" y="1"/>
                    <a:pt x="190" y="32"/>
                    <a:pt x="132" y="96"/>
                  </a:cubicBezTo>
                  <a:cubicBezTo>
                    <a:pt x="1" y="240"/>
                    <a:pt x="41" y="502"/>
                    <a:pt x="220" y="677"/>
                  </a:cubicBezTo>
                  <a:cubicBezTo>
                    <a:pt x="320" y="776"/>
                    <a:pt x="443" y="827"/>
                    <a:pt x="556" y="827"/>
                  </a:cubicBezTo>
                  <a:cubicBezTo>
                    <a:pt x="644" y="827"/>
                    <a:pt x="725" y="795"/>
                    <a:pt x="784" y="731"/>
                  </a:cubicBezTo>
                  <a:cubicBezTo>
                    <a:pt x="914" y="584"/>
                    <a:pt x="874" y="325"/>
                    <a:pt x="693" y="149"/>
                  </a:cubicBezTo>
                  <a:cubicBezTo>
                    <a:pt x="593" y="51"/>
                    <a:pt x="470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8"/>
            <p:cNvSpPr/>
            <p:nvPr/>
          </p:nvSpPr>
          <p:spPr>
            <a:xfrm>
              <a:off x="6464416" y="651411"/>
              <a:ext cx="421512" cy="512168"/>
            </a:xfrm>
            <a:custGeom>
              <a:avLst/>
              <a:gdLst/>
              <a:ahLst/>
              <a:cxnLst/>
              <a:rect l="l" t="t" r="r" b="b"/>
              <a:pathLst>
                <a:path w="3450" h="4192" extrusionOk="0">
                  <a:moveTo>
                    <a:pt x="1645" y="1"/>
                  </a:moveTo>
                  <a:cubicBezTo>
                    <a:pt x="1608" y="1"/>
                    <a:pt x="1564" y="15"/>
                    <a:pt x="1511" y="49"/>
                  </a:cubicBezTo>
                  <a:cubicBezTo>
                    <a:pt x="1375" y="138"/>
                    <a:pt x="1354" y="282"/>
                    <a:pt x="1392" y="421"/>
                  </a:cubicBezTo>
                  <a:cubicBezTo>
                    <a:pt x="1390" y="418"/>
                    <a:pt x="1385" y="417"/>
                    <a:pt x="1382" y="412"/>
                  </a:cubicBezTo>
                  <a:cubicBezTo>
                    <a:pt x="1325" y="374"/>
                    <a:pt x="1268" y="338"/>
                    <a:pt x="1206" y="305"/>
                  </a:cubicBezTo>
                  <a:lnTo>
                    <a:pt x="1206" y="305"/>
                  </a:lnTo>
                  <a:cubicBezTo>
                    <a:pt x="1" y="362"/>
                    <a:pt x="2470" y="2986"/>
                    <a:pt x="2812" y="4192"/>
                  </a:cubicBezTo>
                  <a:cubicBezTo>
                    <a:pt x="2817" y="3991"/>
                    <a:pt x="2802" y="3812"/>
                    <a:pt x="2701" y="3746"/>
                  </a:cubicBezTo>
                  <a:cubicBezTo>
                    <a:pt x="2707" y="3703"/>
                    <a:pt x="2709" y="3661"/>
                    <a:pt x="2714" y="3618"/>
                  </a:cubicBezTo>
                  <a:cubicBezTo>
                    <a:pt x="2727" y="3633"/>
                    <a:pt x="2741" y="3648"/>
                    <a:pt x="2755" y="3662"/>
                  </a:cubicBezTo>
                  <a:cubicBezTo>
                    <a:pt x="2831" y="3738"/>
                    <a:pt x="2921" y="3784"/>
                    <a:pt x="3009" y="3804"/>
                  </a:cubicBezTo>
                  <a:cubicBezTo>
                    <a:pt x="3021" y="3849"/>
                    <a:pt x="3056" y="3894"/>
                    <a:pt x="3093" y="3921"/>
                  </a:cubicBezTo>
                  <a:cubicBezTo>
                    <a:pt x="3126" y="3946"/>
                    <a:pt x="3163" y="3958"/>
                    <a:pt x="3197" y="3958"/>
                  </a:cubicBezTo>
                  <a:cubicBezTo>
                    <a:pt x="3235" y="3958"/>
                    <a:pt x="3269" y="3942"/>
                    <a:pt x="3289" y="3911"/>
                  </a:cubicBezTo>
                  <a:cubicBezTo>
                    <a:pt x="3325" y="3855"/>
                    <a:pt x="3295" y="3829"/>
                    <a:pt x="3232" y="3782"/>
                  </a:cubicBezTo>
                  <a:cubicBezTo>
                    <a:pt x="3265" y="3766"/>
                    <a:pt x="3293" y="3745"/>
                    <a:pt x="3318" y="3718"/>
                  </a:cubicBezTo>
                  <a:cubicBezTo>
                    <a:pt x="3450" y="3572"/>
                    <a:pt x="3409" y="3311"/>
                    <a:pt x="3229" y="3137"/>
                  </a:cubicBezTo>
                  <a:cubicBezTo>
                    <a:pt x="3128" y="3039"/>
                    <a:pt x="3006" y="2988"/>
                    <a:pt x="2894" y="2988"/>
                  </a:cubicBezTo>
                  <a:cubicBezTo>
                    <a:pt x="2832" y="2988"/>
                    <a:pt x="2774" y="3003"/>
                    <a:pt x="2724" y="3035"/>
                  </a:cubicBezTo>
                  <a:cubicBezTo>
                    <a:pt x="2721" y="2971"/>
                    <a:pt x="2715" y="2906"/>
                    <a:pt x="2709" y="2842"/>
                  </a:cubicBezTo>
                  <a:lnTo>
                    <a:pt x="2709" y="2842"/>
                  </a:lnTo>
                  <a:cubicBezTo>
                    <a:pt x="2761" y="2906"/>
                    <a:pt x="2824" y="2946"/>
                    <a:pt x="2888" y="2946"/>
                  </a:cubicBezTo>
                  <a:cubicBezTo>
                    <a:pt x="2900" y="2946"/>
                    <a:pt x="2912" y="2945"/>
                    <a:pt x="2924" y="2942"/>
                  </a:cubicBezTo>
                  <a:cubicBezTo>
                    <a:pt x="3273" y="2852"/>
                    <a:pt x="3064" y="2757"/>
                    <a:pt x="3029" y="2551"/>
                  </a:cubicBezTo>
                  <a:cubicBezTo>
                    <a:pt x="2996" y="2364"/>
                    <a:pt x="3138" y="2189"/>
                    <a:pt x="2886" y="2189"/>
                  </a:cubicBezTo>
                  <a:cubicBezTo>
                    <a:pt x="2861" y="2189"/>
                    <a:pt x="2832" y="2191"/>
                    <a:pt x="2798" y="2195"/>
                  </a:cubicBezTo>
                  <a:cubicBezTo>
                    <a:pt x="2722" y="2203"/>
                    <a:pt x="2664" y="2265"/>
                    <a:pt x="2631" y="2351"/>
                  </a:cubicBezTo>
                  <a:cubicBezTo>
                    <a:pt x="2616" y="2289"/>
                    <a:pt x="2602" y="2228"/>
                    <a:pt x="2585" y="2167"/>
                  </a:cubicBezTo>
                  <a:cubicBezTo>
                    <a:pt x="2656" y="2159"/>
                    <a:pt x="2719" y="2130"/>
                    <a:pt x="2767" y="2077"/>
                  </a:cubicBezTo>
                  <a:cubicBezTo>
                    <a:pt x="2898" y="1934"/>
                    <a:pt x="2858" y="1678"/>
                    <a:pt x="2679" y="1506"/>
                  </a:cubicBezTo>
                  <a:cubicBezTo>
                    <a:pt x="2629" y="1457"/>
                    <a:pt x="2576" y="1422"/>
                    <a:pt x="2519" y="1399"/>
                  </a:cubicBezTo>
                  <a:cubicBezTo>
                    <a:pt x="2523" y="1274"/>
                    <a:pt x="2466" y="1134"/>
                    <a:pt x="2356" y="1028"/>
                  </a:cubicBezTo>
                  <a:cubicBezTo>
                    <a:pt x="2255" y="933"/>
                    <a:pt x="2133" y="883"/>
                    <a:pt x="2022" y="883"/>
                  </a:cubicBezTo>
                  <a:cubicBezTo>
                    <a:pt x="1986" y="883"/>
                    <a:pt x="1951" y="889"/>
                    <a:pt x="1919" y="899"/>
                  </a:cubicBezTo>
                  <a:cubicBezTo>
                    <a:pt x="1906" y="885"/>
                    <a:pt x="1893" y="869"/>
                    <a:pt x="1882" y="855"/>
                  </a:cubicBezTo>
                  <a:lnTo>
                    <a:pt x="1882" y="855"/>
                  </a:lnTo>
                  <a:cubicBezTo>
                    <a:pt x="1888" y="855"/>
                    <a:pt x="1894" y="855"/>
                    <a:pt x="1900" y="855"/>
                  </a:cubicBezTo>
                  <a:cubicBezTo>
                    <a:pt x="1986" y="855"/>
                    <a:pt x="2066" y="826"/>
                    <a:pt x="2122" y="763"/>
                  </a:cubicBezTo>
                  <a:cubicBezTo>
                    <a:pt x="2161" y="723"/>
                    <a:pt x="2178" y="687"/>
                    <a:pt x="2183" y="651"/>
                  </a:cubicBezTo>
                  <a:cubicBezTo>
                    <a:pt x="2197" y="656"/>
                    <a:pt x="2212" y="658"/>
                    <a:pt x="2227" y="658"/>
                  </a:cubicBezTo>
                  <a:cubicBezTo>
                    <a:pt x="2240" y="658"/>
                    <a:pt x="2253" y="656"/>
                    <a:pt x="2266" y="651"/>
                  </a:cubicBezTo>
                  <a:cubicBezTo>
                    <a:pt x="2344" y="620"/>
                    <a:pt x="2327" y="570"/>
                    <a:pt x="2290" y="468"/>
                  </a:cubicBezTo>
                  <a:cubicBezTo>
                    <a:pt x="2253" y="373"/>
                    <a:pt x="2293" y="248"/>
                    <a:pt x="2178" y="248"/>
                  </a:cubicBezTo>
                  <a:cubicBezTo>
                    <a:pt x="2172" y="248"/>
                    <a:pt x="2165" y="248"/>
                    <a:pt x="2158" y="249"/>
                  </a:cubicBezTo>
                  <a:cubicBezTo>
                    <a:pt x="2072" y="259"/>
                    <a:pt x="2039" y="334"/>
                    <a:pt x="2039" y="412"/>
                  </a:cubicBezTo>
                  <a:cubicBezTo>
                    <a:pt x="2022" y="397"/>
                    <a:pt x="2007" y="382"/>
                    <a:pt x="1989" y="364"/>
                  </a:cubicBezTo>
                  <a:cubicBezTo>
                    <a:pt x="1849" y="230"/>
                    <a:pt x="1796" y="1"/>
                    <a:pt x="164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8"/>
            <p:cNvSpPr/>
            <p:nvPr/>
          </p:nvSpPr>
          <p:spPr>
            <a:xfrm>
              <a:off x="6369851" y="606694"/>
              <a:ext cx="107150" cy="85646"/>
            </a:xfrm>
            <a:custGeom>
              <a:avLst/>
              <a:gdLst/>
              <a:ahLst/>
              <a:cxnLst/>
              <a:rect l="l" t="t" r="r" b="b"/>
              <a:pathLst>
                <a:path w="877" h="701" extrusionOk="0">
                  <a:moveTo>
                    <a:pt x="430" y="1"/>
                  </a:moveTo>
                  <a:cubicBezTo>
                    <a:pt x="203" y="1"/>
                    <a:pt x="16" y="145"/>
                    <a:pt x="8" y="332"/>
                  </a:cubicBezTo>
                  <a:cubicBezTo>
                    <a:pt x="0" y="525"/>
                    <a:pt x="187" y="690"/>
                    <a:pt x="424" y="700"/>
                  </a:cubicBezTo>
                  <a:cubicBezTo>
                    <a:pt x="433" y="700"/>
                    <a:pt x="441" y="700"/>
                    <a:pt x="450" y="700"/>
                  </a:cubicBezTo>
                  <a:cubicBezTo>
                    <a:pt x="678" y="700"/>
                    <a:pt x="864" y="555"/>
                    <a:pt x="869" y="368"/>
                  </a:cubicBezTo>
                  <a:cubicBezTo>
                    <a:pt x="877" y="174"/>
                    <a:pt x="690" y="11"/>
                    <a:pt x="453" y="1"/>
                  </a:cubicBezTo>
                  <a:cubicBezTo>
                    <a:pt x="445" y="1"/>
                    <a:pt x="438" y="1"/>
                    <a:pt x="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8"/>
            <p:cNvSpPr/>
            <p:nvPr/>
          </p:nvSpPr>
          <p:spPr>
            <a:xfrm>
              <a:off x="6241810" y="636139"/>
              <a:ext cx="89800" cy="60967"/>
            </a:xfrm>
            <a:custGeom>
              <a:avLst/>
              <a:gdLst/>
              <a:ahLst/>
              <a:cxnLst/>
              <a:rect l="l" t="t" r="r" b="b"/>
              <a:pathLst>
                <a:path w="735" h="499" extrusionOk="0">
                  <a:moveTo>
                    <a:pt x="451" y="0"/>
                  </a:moveTo>
                  <a:cubicBezTo>
                    <a:pt x="425" y="0"/>
                    <a:pt x="398" y="3"/>
                    <a:pt x="369" y="8"/>
                  </a:cubicBezTo>
                  <a:cubicBezTo>
                    <a:pt x="134" y="49"/>
                    <a:pt x="1" y="258"/>
                    <a:pt x="22" y="387"/>
                  </a:cubicBezTo>
                  <a:cubicBezTo>
                    <a:pt x="35" y="470"/>
                    <a:pt x="107" y="499"/>
                    <a:pt x="220" y="499"/>
                  </a:cubicBezTo>
                  <a:cubicBezTo>
                    <a:pt x="283" y="499"/>
                    <a:pt x="358" y="490"/>
                    <a:pt x="443" y="476"/>
                  </a:cubicBezTo>
                  <a:cubicBezTo>
                    <a:pt x="679" y="433"/>
                    <a:pt x="735" y="356"/>
                    <a:pt x="714" y="227"/>
                  </a:cubicBezTo>
                  <a:cubicBezTo>
                    <a:pt x="695" y="114"/>
                    <a:pt x="626" y="0"/>
                    <a:pt x="4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8"/>
            <p:cNvSpPr/>
            <p:nvPr/>
          </p:nvSpPr>
          <p:spPr>
            <a:xfrm>
              <a:off x="6376449" y="692951"/>
              <a:ext cx="107883" cy="86502"/>
            </a:xfrm>
            <a:custGeom>
              <a:avLst/>
              <a:gdLst/>
              <a:ahLst/>
              <a:cxnLst/>
              <a:rect l="l" t="t" r="r" b="b"/>
              <a:pathLst>
                <a:path w="883" h="708" extrusionOk="0">
                  <a:moveTo>
                    <a:pt x="434" y="0"/>
                  </a:moveTo>
                  <a:cubicBezTo>
                    <a:pt x="206" y="0"/>
                    <a:pt x="16" y="147"/>
                    <a:pt x="8" y="336"/>
                  </a:cubicBezTo>
                  <a:cubicBezTo>
                    <a:pt x="1" y="530"/>
                    <a:pt x="187" y="698"/>
                    <a:pt x="427" y="707"/>
                  </a:cubicBezTo>
                  <a:cubicBezTo>
                    <a:pt x="435" y="707"/>
                    <a:pt x="443" y="707"/>
                    <a:pt x="450" y="707"/>
                  </a:cubicBezTo>
                  <a:cubicBezTo>
                    <a:pt x="682" y="707"/>
                    <a:pt x="870" y="560"/>
                    <a:pt x="876" y="372"/>
                  </a:cubicBezTo>
                  <a:cubicBezTo>
                    <a:pt x="883" y="177"/>
                    <a:pt x="695" y="12"/>
                    <a:pt x="456" y="1"/>
                  </a:cubicBezTo>
                  <a:cubicBezTo>
                    <a:pt x="449" y="0"/>
                    <a:pt x="441" y="0"/>
                    <a:pt x="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8"/>
            <p:cNvSpPr/>
            <p:nvPr/>
          </p:nvSpPr>
          <p:spPr>
            <a:xfrm>
              <a:off x="6392820" y="710789"/>
              <a:ext cx="60722" cy="36531"/>
            </a:xfrm>
            <a:custGeom>
              <a:avLst/>
              <a:gdLst/>
              <a:ahLst/>
              <a:cxnLst/>
              <a:rect l="l" t="t" r="r" b="b"/>
              <a:pathLst>
                <a:path w="497" h="299" extrusionOk="0">
                  <a:moveTo>
                    <a:pt x="109" y="3"/>
                  </a:moveTo>
                  <a:cubicBezTo>
                    <a:pt x="46" y="3"/>
                    <a:pt x="7" y="18"/>
                    <a:pt x="4" y="90"/>
                  </a:cubicBezTo>
                  <a:cubicBezTo>
                    <a:pt x="0" y="198"/>
                    <a:pt x="107" y="294"/>
                    <a:pt x="241" y="299"/>
                  </a:cubicBezTo>
                  <a:cubicBezTo>
                    <a:pt x="244" y="299"/>
                    <a:pt x="247" y="299"/>
                    <a:pt x="251" y="299"/>
                  </a:cubicBezTo>
                  <a:cubicBezTo>
                    <a:pt x="383" y="299"/>
                    <a:pt x="490" y="216"/>
                    <a:pt x="494" y="110"/>
                  </a:cubicBezTo>
                  <a:cubicBezTo>
                    <a:pt x="497" y="1"/>
                    <a:pt x="366" y="15"/>
                    <a:pt x="232" y="9"/>
                  </a:cubicBezTo>
                  <a:cubicBezTo>
                    <a:pt x="185" y="7"/>
                    <a:pt x="143" y="3"/>
                    <a:pt x="109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68"/>
            <p:cNvSpPr/>
            <p:nvPr/>
          </p:nvSpPr>
          <p:spPr>
            <a:xfrm>
              <a:off x="6506567" y="640660"/>
              <a:ext cx="58034" cy="31155"/>
            </a:xfrm>
            <a:custGeom>
              <a:avLst/>
              <a:gdLst/>
              <a:ahLst/>
              <a:cxnLst/>
              <a:rect l="l" t="t" r="r" b="b"/>
              <a:pathLst>
                <a:path w="475" h="255" extrusionOk="0">
                  <a:moveTo>
                    <a:pt x="141" y="1"/>
                  </a:moveTo>
                  <a:cubicBezTo>
                    <a:pt x="78" y="1"/>
                    <a:pt x="31" y="20"/>
                    <a:pt x="20" y="55"/>
                  </a:cubicBezTo>
                  <a:cubicBezTo>
                    <a:pt x="1" y="114"/>
                    <a:pt x="84" y="193"/>
                    <a:pt x="206" y="234"/>
                  </a:cubicBezTo>
                  <a:cubicBezTo>
                    <a:pt x="251" y="248"/>
                    <a:pt x="295" y="255"/>
                    <a:pt x="333" y="255"/>
                  </a:cubicBezTo>
                  <a:cubicBezTo>
                    <a:pt x="398" y="255"/>
                    <a:pt x="446" y="236"/>
                    <a:pt x="458" y="200"/>
                  </a:cubicBezTo>
                  <a:cubicBezTo>
                    <a:pt x="475" y="142"/>
                    <a:pt x="393" y="62"/>
                    <a:pt x="272" y="24"/>
                  </a:cubicBezTo>
                  <a:cubicBezTo>
                    <a:pt x="225" y="8"/>
                    <a:pt x="180" y="1"/>
                    <a:pt x="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68"/>
            <p:cNvSpPr/>
            <p:nvPr/>
          </p:nvSpPr>
          <p:spPr>
            <a:xfrm>
              <a:off x="6527826" y="633696"/>
              <a:ext cx="33721" cy="21381"/>
            </a:xfrm>
            <a:custGeom>
              <a:avLst/>
              <a:gdLst/>
              <a:ahLst/>
              <a:cxnLst/>
              <a:rect l="l" t="t" r="r" b="b"/>
              <a:pathLst>
                <a:path w="276" h="175" extrusionOk="0">
                  <a:moveTo>
                    <a:pt x="100" y="0"/>
                  </a:moveTo>
                  <a:cubicBezTo>
                    <a:pt x="57" y="0"/>
                    <a:pt x="23" y="17"/>
                    <a:pt x="13" y="46"/>
                  </a:cubicBezTo>
                  <a:cubicBezTo>
                    <a:pt x="0" y="89"/>
                    <a:pt x="43" y="141"/>
                    <a:pt x="113" y="164"/>
                  </a:cubicBezTo>
                  <a:cubicBezTo>
                    <a:pt x="135" y="171"/>
                    <a:pt x="156" y="175"/>
                    <a:pt x="175" y="175"/>
                  </a:cubicBezTo>
                  <a:cubicBezTo>
                    <a:pt x="219" y="175"/>
                    <a:pt x="253" y="157"/>
                    <a:pt x="262" y="128"/>
                  </a:cubicBezTo>
                  <a:cubicBezTo>
                    <a:pt x="275" y="85"/>
                    <a:pt x="232" y="33"/>
                    <a:pt x="162" y="11"/>
                  </a:cubicBezTo>
                  <a:cubicBezTo>
                    <a:pt x="141" y="3"/>
                    <a:pt x="12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8"/>
            <p:cNvSpPr/>
            <p:nvPr/>
          </p:nvSpPr>
          <p:spPr>
            <a:xfrm>
              <a:off x="6432161" y="699427"/>
              <a:ext cx="33599" cy="21503"/>
            </a:xfrm>
            <a:custGeom>
              <a:avLst/>
              <a:gdLst/>
              <a:ahLst/>
              <a:cxnLst/>
              <a:rect l="l" t="t" r="r" b="b"/>
              <a:pathLst>
                <a:path w="275" h="176" extrusionOk="0">
                  <a:moveTo>
                    <a:pt x="102" y="0"/>
                  </a:moveTo>
                  <a:cubicBezTo>
                    <a:pt x="59" y="0"/>
                    <a:pt x="24" y="17"/>
                    <a:pt x="14" y="47"/>
                  </a:cubicBezTo>
                  <a:cubicBezTo>
                    <a:pt x="0" y="90"/>
                    <a:pt x="44" y="144"/>
                    <a:pt x="113" y="165"/>
                  </a:cubicBezTo>
                  <a:cubicBezTo>
                    <a:pt x="135" y="173"/>
                    <a:pt x="156" y="176"/>
                    <a:pt x="175" y="176"/>
                  </a:cubicBezTo>
                  <a:cubicBezTo>
                    <a:pt x="218" y="176"/>
                    <a:pt x="253" y="159"/>
                    <a:pt x="261" y="130"/>
                  </a:cubicBezTo>
                  <a:cubicBezTo>
                    <a:pt x="275" y="87"/>
                    <a:pt x="231" y="32"/>
                    <a:pt x="163" y="11"/>
                  </a:cubicBezTo>
                  <a:cubicBezTo>
                    <a:pt x="142" y="4"/>
                    <a:pt x="121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8"/>
            <p:cNvSpPr/>
            <p:nvPr/>
          </p:nvSpPr>
          <p:spPr>
            <a:xfrm>
              <a:off x="6377426" y="955632"/>
              <a:ext cx="217232" cy="191330"/>
            </a:xfrm>
            <a:custGeom>
              <a:avLst/>
              <a:gdLst/>
              <a:ahLst/>
              <a:cxnLst/>
              <a:rect l="l" t="t" r="r" b="b"/>
              <a:pathLst>
                <a:path w="1778" h="1566" extrusionOk="0">
                  <a:moveTo>
                    <a:pt x="1281" y="0"/>
                  </a:moveTo>
                  <a:cubicBezTo>
                    <a:pt x="820" y="0"/>
                    <a:pt x="0" y="589"/>
                    <a:pt x="0" y="589"/>
                  </a:cubicBezTo>
                  <a:lnTo>
                    <a:pt x="1181" y="1566"/>
                  </a:lnTo>
                  <a:cubicBezTo>
                    <a:pt x="1777" y="346"/>
                    <a:pt x="1634" y="0"/>
                    <a:pt x="1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8"/>
            <p:cNvSpPr/>
            <p:nvPr/>
          </p:nvSpPr>
          <p:spPr>
            <a:xfrm>
              <a:off x="6675049" y="1230775"/>
              <a:ext cx="146491" cy="124988"/>
            </a:xfrm>
            <a:custGeom>
              <a:avLst/>
              <a:gdLst/>
              <a:ahLst/>
              <a:cxnLst/>
              <a:rect l="l" t="t" r="r" b="b"/>
              <a:pathLst>
                <a:path w="1199" h="1023" extrusionOk="0">
                  <a:moveTo>
                    <a:pt x="965" y="0"/>
                  </a:moveTo>
                  <a:cubicBezTo>
                    <a:pt x="734" y="0"/>
                    <a:pt x="280" y="290"/>
                    <a:pt x="158" y="470"/>
                  </a:cubicBezTo>
                  <a:cubicBezTo>
                    <a:pt x="1" y="699"/>
                    <a:pt x="618" y="1023"/>
                    <a:pt x="619" y="1023"/>
                  </a:cubicBezTo>
                  <a:cubicBezTo>
                    <a:pt x="1199" y="241"/>
                    <a:pt x="1174" y="0"/>
                    <a:pt x="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8"/>
            <p:cNvSpPr/>
            <p:nvPr/>
          </p:nvSpPr>
          <p:spPr>
            <a:xfrm>
              <a:off x="6465394" y="1047509"/>
              <a:ext cx="312774" cy="243744"/>
            </a:xfrm>
            <a:custGeom>
              <a:avLst/>
              <a:gdLst/>
              <a:ahLst/>
              <a:cxnLst/>
              <a:rect l="l" t="t" r="r" b="b"/>
              <a:pathLst>
                <a:path w="2560" h="1995" extrusionOk="0">
                  <a:moveTo>
                    <a:pt x="1798" y="0"/>
                  </a:moveTo>
                  <a:cubicBezTo>
                    <a:pt x="1348" y="0"/>
                    <a:pt x="708" y="403"/>
                    <a:pt x="440" y="804"/>
                  </a:cubicBezTo>
                  <a:cubicBezTo>
                    <a:pt x="0" y="1375"/>
                    <a:pt x="1854" y="1995"/>
                    <a:pt x="1854" y="1995"/>
                  </a:cubicBezTo>
                  <a:cubicBezTo>
                    <a:pt x="2559" y="486"/>
                    <a:pt x="2293" y="0"/>
                    <a:pt x="1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8"/>
            <p:cNvSpPr/>
            <p:nvPr/>
          </p:nvSpPr>
          <p:spPr>
            <a:xfrm>
              <a:off x="6012728" y="1352830"/>
              <a:ext cx="527196" cy="550776"/>
            </a:xfrm>
            <a:custGeom>
              <a:avLst/>
              <a:gdLst/>
              <a:ahLst/>
              <a:cxnLst/>
              <a:rect l="l" t="t" r="r" b="b"/>
              <a:pathLst>
                <a:path w="4315" h="4508" extrusionOk="0">
                  <a:moveTo>
                    <a:pt x="3334" y="1"/>
                  </a:moveTo>
                  <a:cubicBezTo>
                    <a:pt x="2753" y="1"/>
                    <a:pt x="1929" y="524"/>
                    <a:pt x="1243" y="1390"/>
                  </a:cubicBezTo>
                  <a:cubicBezTo>
                    <a:pt x="332" y="2538"/>
                    <a:pt x="0" y="3865"/>
                    <a:pt x="519" y="4338"/>
                  </a:cubicBezTo>
                  <a:cubicBezTo>
                    <a:pt x="643" y="4453"/>
                    <a:pt x="805" y="4507"/>
                    <a:pt x="992" y="4507"/>
                  </a:cubicBezTo>
                  <a:cubicBezTo>
                    <a:pt x="1585" y="4507"/>
                    <a:pt x="2427" y="3963"/>
                    <a:pt x="3118" y="3072"/>
                  </a:cubicBezTo>
                  <a:cubicBezTo>
                    <a:pt x="4016" y="1913"/>
                    <a:pt x="4315" y="615"/>
                    <a:pt x="3797" y="160"/>
                  </a:cubicBezTo>
                  <a:cubicBezTo>
                    <a:pt x="3674" y="52"/>
                    <a:pt x="3516" y="1"/>
                    <a:pt x="3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8"/>
            <p:cNvSpPr/>
            <p:nvPr/>
          </p:nvSpPr>
          <p:spPr>
            <a:xfrm>
              <a:off x="6049992" y="1390094"/>
              <a:ext cx="454012" cy="474293"/>
            </a:xfrm>
            <a:custGeom>
              <a:avLst/>
              <a:gdLst/>
              <a:ahLst/>
              <a:cxnLst/>
              <a:rect l="l" t="t" r="r" b="b"/>
              <a:pathLst>
                <a:path w="3716" h="3882" extrusionOk="0">
                  <a:moveTo>
                    <a:pt x="2870" y="1"/>
                  </a:moveTo>
                  <a:cubicBezTo>
                    <a:pt x="2369" y="1"/>
                    <a:pt x="1658" y="452"/>
                    <a:pt x="1067" y="1199"/>
                  </a:cubicBezTo>
                  <a:cubicBezTo>
                    <a:pt x="282" y="2188"/>
                    <a:pt x="0" y="3328"/>
                    <a:pt x="445" y="3736"/>
                  </a:cubicBezTo>
                  <a:cubicBezTo>
                    <a:pt x="553" y="3835"/>
                    <a:pt x="693" y="3882"/>
                    <a:pt x="854" y="3882"/>
                  </a:cubicBezTo>
                  <a:cubicBezTo>
                    <a:pt x="1364" y="3882"/>
                    <a:pt x="2087" y="3413"/>
                    <a:pt x="2683" y="2648"/>
                  </a:cubicBezTo>
                  <a:cubicBezTo>
                    <a:pt x="3457" y="1651"/>
                    <a:pt x="3715" y="532"/>
                    <a:pt x="3268" y="138"/>
                  </a:cubicBezTo>
                  <a:cubicBezTo>
                    <a:pt x="3163" y="45"/>
                    <a:pt x="3027" y="1"/>
                    <a:pt x="287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8"/>
            <p:cNvSpPr/>
            <p:nvPr/>
          </p:nvSpPr>
          <p:spPr>
            <a:xfrm>
              <a:off x="6072839" y="1419050"/>
              <a:ext cx="412960" cy="431653"/>
            </a:xfrm>
            <a:custGeom>
              <a:avLst/>
              <a:gdLst/>
              <a:ahLst/>
              <a:cxnLst/>
              <a:rect l="l" t="t" r="r" b="b"/>
              <a:pathLst>
                <a:path w="3380" h="3533" extrusionOk="0">
                  <a:moveTo>
                    <a:pt x="2609" y="1"/>
                  </a:moveTo>
                  <a:cubicBezTo>
                    <a:pt x="2153" y="1"/>
                    <a:pt x="1506" y="412"/>
                    <a:pt x="968" y="1092"/>
                  </a:cubicBezTo>
                  <a:cubicBezTo>
                    <a:pt x="257" y="1994"/>
                    <a:pt x="1" y="3031"/>
                    <a:pt x="406" y="3401"/>
                  </a:cubicBezTo>
                  <a:cubicBezTo>
                    <a:pt x="503" y="3490"/>
                    <a:pt x="629" y="3533"/>
                    <a:pt x="774" y="3533"/>
                  </a:cubicBezTo>
                  <a:cubicBezTo>
                    <a:pt x="1237" y="3533"/>
                    <a:pt x="1896" y="3107"/>
                    <a:pt x="2439" y="2411"/>
                  </a:cubicBezTo>
                  <a:cubicBezTo>
                    <a:pt x="3143" y="1505"/>
                    <a:pt x="3379" y="484"/>
                    <a:pt x="2973" y="126"/>
                  </a:cubicBezTo>
                  <a:cubicBezTo>
                    <a:pt x="2876" y="41"/>
                    <a:pt x="2752" y="1"/>
                    <a:pt x="260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8"/>
            <p:cNvSpPr/>
            <p:nvPr/>
          </p:nvSpPr>
          <p:spPr>
            <a:xfrm>
              <a:off x="6251095" y="1382397"/>
              <a:ext cx="94199" cy="140993"/>
            </a:xfrm>
            <a:custGeom>
              <a:avLst/>
              <a:gdLst/>
              <a:ahLst/>
              <a:cxnLst/>
              <a:rect l="l" t="t" r="r" b="b"/>
              <a:pathLst>
                <a:path w="771" h="1154" extrusionOk="0">
                  <a:moveTo>
                    <a:pt x="742" y="0"/>
                  </a:moveTo>
                  <a:cubicBezTo>
                    <a:pt x="741" y="0"/>
                    <a:pt x="741" y="0"/>
                    <a:pt x="741" y="1"/>
                  </a:cubicBezTo>
                  <a:cubicBezTo>
                    <a:pt x="464" y="274"/>
                    <a:pt x="245" y="636"/>
                    <a:pt x="28" y="984"/>
                  </a:cubicBezTo>
                  <a:cubicBezTo>
                    <a:pt x="0" y="1027"/>
                    <a:pt x="25" y="1153"/>
                    <a:pt x="25" y="1153"/>
                  </a:cubicBezTo>
                  <a:cubicBezTo>
                    <a:pt x="245" y="803"/>
                    <a:pt x="464" y="435"/>
                    <a:pt x="743" y="161"/>
                  </a:cubicBezTo>
                  <a:cubicBezTo>
                    <a:pt x="771" y="134"/>
                    <a:pt x="753" y="0"/>
                    <a:pt x="74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8"/>
            <p:cNvSpPr/>
            <p:nvPr/>
          </p:nvSpPr>
          <p:spPr>
            <a:xfrm>
              <a:off x="6289581" y="1382763"/>
              <a:ext cx="73429" cy="88334"/>
            </a:xfrm>
            <a:custGeom>
              <a:avLst/>
              <a:gdLst/>
              <a:ahLst/>
              <a:cxnLst/>
              <a:rect l="l" t="t" r="r" b="b"/>
              <a:pathLst>
                <a:path w="601" h="723" extrusionOk="0">
                  <a:moveTo>
                    <a:pt x="391" y="1"/>
                  </a:moveTo>
                  <a:cubicBezTo>
                    <a:pt x="354" y="1"/>
                    <a:pt x="316" y="17"/>
                    <a:pt x="282" y="55"/>
                  </a:cubicBezTo>
                  <a:cubicBezTo>
                    <a:pt x="252" y="91"/>
                    <a:pt x="295" y="208"/>
                    <a:pt x="287" y="220"/>
                  </a:cubicBezTo>
                  <a:cubicBezTo>
                    <a:pt x="321" y="180"/>
                    <a:pt x="357" y="165"/>
                    <a:pt x="391" y="165"/>
                  </a:cubicBezTo>
                  <a:cubicBezTo>
                    <a:pt x="426" y="165"/>
                    <a:pt x="459" y="180"/>
                    <a:pt x="489" y="200"/>
                  </a:cubicBezTo>
                  <a:cubicBezTo>
                    <a:pt x="566" y="251"/>
                    <a:pt x="566" y="314"/>
                    <a:pt x="481" y="402"/>
                  </a:cubicBezTo>
                  <a:cubicBezTo>
                    <a:pt x="373" y="514"/>
                    <a:pt x="205" y="554"/>
                    <a:pt x="78" y="554"/>
                  </a:cubicBezTo>
                  <a:cubicBezTo>
                    <a:pt x="61" y="554"/>
                    <a:pt x="44" y="553"/>
                    <a:pt x="29" y="552"/>
                  </a:cubicBezTo>
                  <a:lnTo>
                    <a:pt x="29" y="552"/>
                  </a:lnTo>
                  <a:cubicBezTo>
                    <a:pt x="28" y="552"/>
                    <a:pt x="0" y="718"/>
                    <a:pt x="30" y="721"/>
                  </a:cubicBezTo>
                  <a:cubicBezTo>
                    <a:pt x="45" y="722"/>
                    <a:pt x="60" y="723"/>
                    <a:pt x="77" y="723"/>
                  </a:cubicBezTo>
                  <a:cubicBezTo>
                    <a:pt x="254" y="723"/>
                    <a:pt x="530" y="641"/>
                    <a:pt x="580" y="392"/>
                  </a:cubicBezTo>
                  <a:cubicBezTo>
                    <a:pt x="600" y="293"/>
                    <a:pt x="587" y="188"/>
                    <a:pt x="553" y="115"/>
                  </a:cubicBezTo>
                  <a:cubicBezTo>
                    <a:pt x="526" y="55"/>
                    <a:pt x="460" y="1"/>
                    <a:pt x="39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8"/>
            <p:cNvSpPr/>
            <p:nvPr/>
          </p:nvSpPr>
          <p:spPr>
            <a:xfrm>
              <a:off x="6294468" y="1476351"/>
              <a:ext cx="53758" cy="68297"/>
            </a:xfrm>
            <a:custGeom>
              <a:avLst/>
              <a:gdLst/>
              <a:ahLst/>
              <a:cxnLst/>
              <a:rect l="l" t="t" r="r" b="b"/>
              <a:pathLst>
                <a:path w="440" h="559" extrusionOk="0">
                  <a:moveTo>
                    <a:pt x="348" y="121"/>
                  </a:moveTo>
                  <a:cubicBezTo>
                    <a:pt x="349" y="122"/>
                    <a:pt x="349" y="124"/>
                    <a:pt x="350" y="125"/>
                  </a:cubicBezTo>
                  <a:lnTo>
                    <a:pt x="350" y="125"/>
                  </a:lnTo>
                  <a:cubicBezTo>
                    <a:pt x="349" y="124"/>
                    <a:pt x="349" y="122"/>
                    <a:pt x="348" y="121"/>
                  </a:cubicBezTo>
                  <a:close/>
                  <a:moveTo>
                    <a:pt x="357" y="147"/>
                  </a:moveTo>
                  <a:lnTo>
                    <a:pt x="357" y="147"/>
                  </a:lnTo>
                  <a:cubicBezTo>
                    <a:pt x="363" y="151"/>
                    <a:pt x="365" y="156"/>
                    <a:pt x="363" y="156"/>
                  </a:cubicBezTo>
                  <a:cubicBezTo>
                    <a:pt x="362" y="156"/>
                    <a:pt x="360" y="154"/>
                    <a:pt x="357" y="147"/>
                  </a:cubicBezTo>
                  <a:close/>
                  <a:moveTo>
                    <a:pt x="69" y="401"/>
                  </a:moveTo>
                  <a:cubicBezTo>
                    <a:pt x="71" y="401"/>
                    <a:pt x="75" y="404"/>
                    <a:pt x="80" y="412"/>
                  </a:cubicBezTo>
                  <a:lnTo>
                    <a:pt x="80" y="412"/>
                  </a:lnTo>
                  <a:cubicBezTo>
                    <a:pt x="68" y="408"/>
                    <a:pt x="66" y="401"/>
                    <a:pt x="69" y="401"/>
                  </a:cubicBezTo>
                  <a:close/>
                  <a:moveTo>
                    <a:pt x="325" y="135"/>
                  </a:moveTo>
                  <a:cubicBezTo>
                    <a:pt x="333" y="135"/>
                    <a:pt x="340" y="137"/>
                    <a:pt x="346" y="141"/>
                  </a:cubicBezTo>
                  <a:cubicBezTo>
                    <a:pt x="348" y="142"/>
                    <a:pt x="351" y="143"/>
                    <a:pt x="353" y="144"/>
                  </a:cubicBezTo>
                  <a:lnTo>
                    <a:pt x="353" y="144"/>
                  </a:lnTo>
                  <a:cubicBezTo>
                    <a:pt x="362" y="227"/>
                    <a:pt x="297" y="327"/>
                    <a:pt x="232" y="377"/>
                  </a:cubicBezTo>
                  <a:cubicBezTo>
                    <a:pt x="192" y="407"/>
                    <a:pt x="149" y="416"/>
                    <a:pt x="111" y="417"/>
                  </a:cubicBezTo>
                  <a:cubicBezTo>
                    <a:pt x="106" y="417"/>
                    <a:pt x="102" y="417"/>
                    <a:pt x="98" y="416"/>
                  </a:cubicBezTo>
                  <a:lnTo>
                    <a:pt x="98" y="416"/>
                  </a:lnTo>
                  <a:cubicBezTo>
                    <a:pt x="99" y="410"/>
                    <a:pt x="101" y="405"/>
                    <a:pt x="102" y="400"/>
                  </a:cubicBezTo>
                  <a:cubicBezTo>
                    <a:pt x="114" y="344"/>
                    <a:pt x="145" y="286"/>
                    <a:pt x="185" y="244"/>
                  </a:cubicBezTo>
                  <a:lnTo>
                    <a:pt x="185" y="244"/>
                  </a:lnTo>
                  <a:cubicBezTo>
                    <a:pt x="194" y="255"/>
                    <a:pt x="208" y="273"/>
                    <a:pt x="214" y="273"/>
                  </a:cubicBezTo>
                  <a:cubicBezTo>
                    <a:pt x="217" y="273"/>
                    <a:pt x="218" y="271"/>
                    <a:pt x="218" y="267"/>
                  </a:cubicBezTo>
                  <a:cubicBezTo>
                    <a:pt x="220" y="245"/>
                    <a:pt x="224" y="223"/>
                    <a:pt x="232" y="204"/>
                  </a:cubicBezTo>
                  <a:lnTo>
                    <a:pt x="232" y="204"/>
                  </a:lnTo>
                  <a:cubicBezTo>
                    <a:pt x="238" y="201"/>
                    <a:pt x="243" y="198"/>
                    <a:pt x="248" y="195"/>
                  </a:cubicBezTo>
                  <a:cubicBezTo>
                    <a:pt x="248" y="195"/>
                    <a:pt x="248" y="195"/>
                    <a:pt x="248" y="195"/>
                  </a:cubicBezTo>
                  <a:cubicBezTo>
                    <a:pt x="249" y="195"/>
                    <a:pt x="248" y="189"/>
                    <a:pt x="246" y="179"/>
                  </a:cubicBezTo>
                  <a:lnTo>
                    <a:pt x="246" y="179"/>
                  </a:lnTo>
                  <a:cubicBezTo>
                    <a:pt x="254" y="166"/>
                    <a:pt x="265" y="155"/>
                    <a:pt x="278" y="145"/>
                  </a:cubicBezTo>
                  <a:cubicBezTo>
                    <a:pt x="294" y="135"/>
                    <a:pt x="311" y="135"/>
                    <a:pt x="325" y="135"/>
                  </a:cubicBezTo>
                  <a:close/>
                  <a:moveTo>
                    <a:pt x="94" y="458"/>
                  </a:moveTo>
                  <a:lnTo>
                    <a:pt x="94" y="458"/>
                  </a:lnTo>
                  <a:cubicBezTo>
                    <a:pt x="94" y="459"/>
                    <a:pt x="95" y="461"/>
                    <a:pt x="95" y="463"/>
                  </a:cubicBezTo>
                  <a:cubicBezTo>
                    <a:pt x="95" y="461"/>
                    <a:pt x="94" y="459"/>
                    <a:pt x="94" y="458"/>
                  </a:cubicBezTo>
                  <a:close/>
                  <a:moveTo>
                    <a:pt x="253" y="0"/>
                  </a:moveTo>
                  <a:cubicBezTo>
                    <a:pt x="213" y="0"/>
                    <a:pt x="184" y="32"/>
                    <a:pt x="166" y="72"/>
                  </a:cubicBezTo>
                  <a:lnTo>
                    <a:pt x="166" y="72"/>
                  </a:lnTo>
                  <a:cubicBezTo>
                    <a:pt x="71" y="128"/>
                    <a:pt x="0" y="282"/>
                    <a:pt x="26" y="384"/>
                  </a:cubicBezTo>
                  <a:cubicBezTo>
                    <a:pt x="51" y="484"/>
                    <a:pt x="105" y="559"/>
                    <a:pt x="186" y="559"/>
                  </a:cubicBezTo>
                  <a:cubicBezTo>
                    <a:pt x="219" y="559"/>
                    <a:pt x="257" y="546"/>
                    <a:pt x="298" y="517"/>
                  </a:cubicBezTo>
                  <a:cubicBezTo>
                    <a:pt x="440" y="420"/>
                    <a:pt x="437" y="238"/>
                    <a:pt x="386" y="124"/>
                  </a:cubicBezTo>
                  <a:cubicBezTo>
                    <a:pt x="360" y="65"/>
                    <a:pt x="321" y="6"/>
                    <a:pt x="258" y="1"/>
                  </a:cubicBezTo>
                  <a:cubicBezTo>
                    <a:pt x="256" y="1"/>
                    <a:pt x="255" y="0"/>
                    <a:pt x="253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8"/>
            <p:cNvSpPr/>
            <p:nvPr/>
          </p:nvSpPr>
          <p:spPr>
            <a:xfrm>
              <a:off x="6315482" y="1490890"/>
              <a:ext cx="66831" cy="104950"/>
            </a:xfrm>
            <a:custGeom>
              <a:avLst/>
              <a:gdLst/>
              <a:ahLst/>
              <a:cxnLst/>
              <a:rect l="l" t="t" r="r" b="b"/>
              <a:pathLst>
                <a:path w="547" h="859" extrusionOk="0">
                  <a:moveTo>
                    <a:pt x="464" y="1"/>
                  </a:moveTo>
                  <a:cubicBezTo>
                    <a:pt x="445" y="1"/>
                    <a:pt x="424" y="12"/>
                    <a:pt x="407" y="39"/>
                  </a:cubicBezTo>
                  <a:cubicBezTo>
                    <a:pt x="277" y="252"/>
                    <a:pt x="178" y="490"/>
                    <a:pt x="40" y="703"/>
                  </a:cubicBezTo>
                  <a:cubicBezTo>
                    <a:pt x="0" y="768"/>
                    <a:pt x="33" y="859"/>
                    <a:pt x="78" y="859"/>
                  </a:cubicBezTo>
                  <a:cubicBezTo>
                    <a:pt x="91" y="859"/>
                    <a:pt x="106" y="850"/>
                    <a:pt x="121" y="828"/>
                  </a:cubicBezTo>
                  <a:cubicBezTo>
                    <a:pt x="268" y="600"/>
                    <a:pt x="371" y="350"/>
                    <a:pt x="511" y="125"/>
                  </a:cubicBezTo>
                  <a:cubicBezTo>
                    <a:pt x="547" y="67"/>
                    <a:pt x="510" y="1"/>
                    <a:pt x="464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8"/>
            <p:cNvSpPr/>
            <p:nvPr/>
          </p:nvSpPr>
          <p:spPr>
            <a:xfrm>
              <a:off x="6329899" y="1492845"/>
              <a:ext cx="57912" cy="80271"/>
            </a:xfrm>
            <a:custGeom>
              <a:avLst/>
              <a:gdLst/>
              <a:ahLst/>
              <a:cxnLst/>
              <a:rect l="l" t="t" r="r" b="b"/>
              <a:pathLst>
                <a:path w="474" h="657" extrusionOk="0">
                  <a:moveTo>
                    <a:pt x="362" y="1"/>
                  </a:moveTo>
                  <a:cubicBezTo>
                    <a:pt x="330" y="1"/>
                    <a:pt x="294" y="19"/>
                    <a:pt x="259" y="53"/>
                  </a:cubicBezTo>
                  <a:cubicBezTo>
                    <a:pt x="227" y="86"/>
                    <a:pt x="210" y="133"/>
                    <a:pt x="216" y="176"/>
                  </a:cubicBezTo>
                  <a:cubicBezTo>
                    <a:pt x="220" y="201"/>
                    <a:pt x="235" y="224"/>
                    <a:pt x="255" y="224"/>
                  </a:cubicBezTo>
                  <a:cubicBezTo>
                    <a:pt x="263" y="224"/>
                    <a:pt x="271" y="220"/>
                    <a:pt x="280" y="211"/>
                  </a:cubicBezTo>
                  <a:cubicBezTo>
                    <a:pt x="300" y="192"/>
                    <a:pt x="316" y="179"/>
                    <a:pt x="323" y="179"/>
                  </a:cubicBezTo>
                  <a:cubicBezTo>
                    <a:pt x="325" y="179"/>
                    <a:pt x="326" y="179"/>
                    <a:pt x="328" y="179"/>
                  </a:cubicBezTo>
                  <a:cubicBezTo>
                    <a:pt x="337" y="179"/>
                    <a:pt x="339" y="183"/>
                    <a:pt x="343" y="193"/>
                  </a:cubicBezTo>
                  <a:cubicBezTo>
                    <a:pt x="359" y="229"/>
                    <a:pt x="356" y="284"/>
                    <a:pt x="345" y="337"/>
                  </a:cubicBezTo>
                  <a:cubicBezTo>
                    <a:pt x="336" y="380"/>
                    <a:pt x="317" y="427"/>
                    <a:pt x="280" y="458"/>
                  </a:cubicBezTo>
                  <a:cubicBezTo>
                    <a:pt x="263" y="472"/>
                    <a:pt x="244" y="478"/>
                    <a:pt x="226" y="478"/>
                  </a:cubicBezTo>
                  <a:cubicBezTo>
                    <a:pt x="182" y="478"/>
                    <a:pt x="139" y="448"/>
                    <a:pt x="110" y="425"/>
                  </a:cubicBezTo>
                  <a:cubicBezTo>
                    <a:pt x="104" y="421"/>
                    <a:pt x="98" y="419"/>
                    <a:pt x="92" y="419"/>
                  </a:cubicBezTo>
                  <a:cubicBezTo>
                    <a:pt x="42" y="419"/>
                    <a:pt x="1" y="568"/>
                    <a:pt x="45" y="601"/>
                  </a:cubicBezTo>
                  <a:cubicBezTo>
                    <a:pt x="87" y="633"/>
                    <a:pt x="136" y="657"/>
                    <a:pt x="188" y="657"/>
                  </a:cubicBezTo>
                  <a:cubicBezTo>
                    <a:pt x="227" y="657"/>
                    <a:pt x="268" y="644"/>
                    <a:pt x="309" y="610"/>
                  </a:cubicBezTo>
                  <a:cubicBezTo>
                    <a:pt x="388" y="546"/>
                    <a:pt x="432" y="425"/>
                    <a:pt x="452" y="325"/>
                  </a:cubicBezTo>
                  <a:cubicBezTo>
                    <a:pt x="471" y="235"/>
                    <a:pt x="474" y="123"/>
                    <a:pt x="438" y="53"/>
                  </a:cubicBezTo>
                  <a:cubicBezTo>
                    <a:pt x="419" y="17"/>
                    <a:pt x="393" y="1"/>
                    <a:pt x="36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8"/>
            <p:cNvSpPr/>
            <p:nvPr/>
          </p:nvSpPr>
          <p:spPr>
            <a:xfrm>
              <a:off x="6216763" y="1572260"/>
              <a:ext cx="94077" cy="138549"/>
            </a:xfrm>
            <a:custGeom>
              <a:avLst/>
              <a:gdLst/>
              <a:ahLst/>
              <a:cxnLst/>
              <a:rect l="l" t="t" r="r" b="b"/>
              <a:pathLst>
                <a:path w="770" h="1134" extrusionOk="0">
                  <a:moveTo>
                    <a:pt x="585" y="1"/>
                  </a:moveTo>
                  <a:cubicBezTo>
                    <a:pt x="448" y="1"/>
                    <a:pt x="281" y="223"/>
                    <a:pt x="194" y="377"/>
                  </a:cubicBezTo>
                  <a:cubicBezTo>
                    <a:pt x="88" y="566"/>
                    <a:pt x="1" y="816"/>
                    <a:pt x="68" y="992"/>
                  </a:cubicBezTo>
                  <a:cubicBezTo>
                    <a:pt x="107" y="1094"/>
                    <a:pt x="169" y="1133"/>
                    <a:pt x="244" y="1133"/>
                  </a:cubicBezTo>
                  <a:cubicBezTo>
                    <a:pt x="329" y="1133"/>
                    <a:pt x="430" y="1081"/>
                    <a:pt x="528" y="1012"/>
                  </a:cubicBezTo>
                  <a:cubicBezTo>
                    <a:pt x="550" y="998"/>
                    <a:pt x="496" y="878"/>
                    <a:pt x="456" y="878"/>
                  </a:cubicBezTo>
                  <a:cubicBezTo>
                    <a:pt x="452" y="878"/>
                    <a:pt x="448" y="879"/>
                    <a:pt x="445" y="882"/>
                  </a:cubicBezTo>
                  <a:cubicBezTo>
                    <a:pt x="376" y="928"/>
                    <a:pt x="310" y="969"/>
                    <a:pt x="239" y="995"/>
                  </a:cubicBezTo>
                  <a:cubicBezTo>
                    <a:pt x="217" y="1002"/>
                    <a:pt x="196" y="1004"/>
                    <a:pt x="174" y="1005"/>
                  </a:cubicBezTo>
                  <a:cubicBezTo>
                    <a:pt x="167" y="1005"/>
                    <a:pt x="161" y="1005"/>
                    <a:pt x="156" y="1005"/>
                  </a:cubicBezTo>
                  <a:cubicBezTo>
                    <a:pt x="129" y="1005"/>
                    <a:pt x="138" y="1001"/>
                    <a:pt x="137" y="978"/>
                  </a:cubicBezTo>
                  <a:cubicBezTo>
                    <a:pt x="124" y="866"/>
                    <a:pt x="176" y="726"/>
                    <a:pt x="221" y="616"/>
                  </a:cubicBezTo>
                  <a:cubicBezTo>
                    <a:pt x="280" y="477"/>
                    <a:pt x="365" y="348"/>
                    <a:pt x="462" y="245"/>
                  </a:cubicBezTo>
                  <a:cubicBezTo>
                    <a:pt x="485" y="219"/>
                    <a:pt x="638" y="110"/>
                    <a:pt x="650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8" y="152"/>
                    <a:pt x="647" y="205"/>
                    <a:pt x="634" y="251"/>
                  </a:cubicBezTo>
                  <a:cubicBezTo>
                    <a:pt x="629" y="260"/>
                    <a:pt x="566" y="381"/>
                    <a:pt x="558" y="381"/>
                  </a:cubicBezTo>
                  <a:cubicBezTo>
                    <a:pt x="558" y="381"/>
                    <a:pt x="558" y="381"/>
                    <a:pt x="558" y="381"/>
                  </a:cubicBezTo>
                  <a:cubicBezTo>
                    <a:pt x="542" y="360"/>
                    <a:pt x="531" y="352"/>
                    <a:pt x="524" y="352"/>
                  </a:cubicBezTo>
                  <a:cubicBezTo>
                    <a:pt x="503" y="352"/>
                    <a:pt x="515" y="421"/>
                    <a:pt x="542" y="454"/>
                  </a:cubicBezTo>
                  <a:cubicBezTo>
                    <a:pt x="566" y="484"/>
                    <a:pt x="589" y="499"/>
                    <a:pt x="611" y="499"/>
                  </a:cubicBezTo>
                  <a:cubicBezTo>
                    <a:pt x="646" y="499"/>
                    <a:pt x="678" y="463"/>
                    <a:pt x="712" y="391"/>
                  </a:cubicBezTo>
                  <a:cubicBezTo>
                    <a:pt x="770" y="272"/>
                    <a:pt x="748" y="136"/>
                    <a:pt x="691" y="59"/>
                  </a:cubicBezTo>
                  <a:cubicBezTo>
                    <a:pt x="659" y="18"/>
                    <a:pt x="623" y="1"/>
                    <a:pt x="58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8"/>
            <p:cNvSpPr/>
            <p:nvPr/>
          </p:nvSpPr>
          <p:spPr>
            <a:xfrm>
              <a:off x="6279196" y="1657539"/>
              <a:ext cx="59500" cy="62188"/>
            </a:xfrm>
            <a:custGeom>
              <a:avLst/>
              <a:gdLst/>
              <a:ahLst/>
              <a:cxnLst/>
              <a:rect l="l" t="t" r="r" b="b"/>
              <a:pathLst>
                <a:path w="487" h="509" extrusionOk="0">
                  <a:moveTo>
                    <a:pt x="329" y="111"/>
                  </a:moveTo>
                  <a:lnTo>
                    <a:pt x="329" y="111"/>
                  </a:lnTo>
                  <a:cubicBezTo>
                    <a:pt x="332" y="121"/>
                    <a:pt x="334" y="133"/>
                    <a:pt x="336" y="144"/>
                  </a:cubicBezTo>
                  <a:cubicBezTo>
                    <a:pt x="339" y="177"/>
                    <a:pt x="336" y="211"/>
                    <a:pt x="326" y="244"/>
                  </a:cubicBezTo>
                  <a:cubicBezTo>
                    <a:pt x="304" y="329"/>
                    <a:pt x="236" y="383"/>
                    <a:pt x="174" y="399"/>
                  </a:cubicBezTo>
                  <a:cubicBezTo>
                    <a:pt x="172" y="399"/>
                    <a:pt x="169" y="399"/>
                    <a:pt x="167" y="400"/>
                  </a:cubicBezTo>
                  <a:lnTo>
                    <a:pt x="167" y="400"/>
                  </a:lnTo>
                  <a:cubicBezTo>
                    <a:pt x="166" y="397"/>
                    <a:pt x="166" y="394"/>
                    <a:pt x="166" y="390"/>
                  </a:cubicBezTo>
                  <a:cubicBezTo>
                    <a:pt x="161" y="359"/>
                    <a:pt x="168" y="327"/>
                    <a:pt x="174" y="296"/>
                  </a:cubicBezTo>
                  <a:cubicBezTo>
                    <a:pt x="178" y="279"/>
                    <a:pt x="183" y="262"/>
                    <a:pt x="189" y="246"/>
                  </a:cubicBezTo>
                  <a:lnTo>
                    <a:pt x="189" y="246"/>
                  </a:lnTo>
                  <a:cubicBezTo>
                    <a:pt x="198" y="245"/>
                    <a:pt x="205" y="241"/>
                    <a:pt x="210" y="234"/>
                  </a:cubicBezTo>
                  <a:cubicBezTo>
                    <a:pt x="237" y="191"/>
                    <a:pt x="266" y="150"/>
                    <a:pt x="303" y="125"/>
                  </a:cubicBezTo>
                  <a:cubicBezTo>
                    <a:pt x="312" y="120"/>
                    <a:pt x="320" y="115"/>
                    <a:pt x="329" y="111"/>
                  </a:cubicBezTo>
                  <a:close/>
                  <a:moveTo>
                    <a:pt x="169" y="408"/>
                  </a:moveTo>
                  <a:cubicBezTo>
                    <a:pt x="171" y="410"/>
                    <a:pt x="171" y="411"/>
                    <a:pt x="171" y="411"/>
                  </a:cubicBezTo>
                  <a:cubicBezTo>
                    <a:pt x="170" y="411"/>
                    <a:pt x="170" y="410"/>
                    <a:pt x="169" y="408"/>
                  </a:cubicBezTo>
                  <a:close/>
                  <a:moveTo>
                    <a:pt x="271" y="1"/>
                  </a:moveTo>
                  <a:cubicBezTo>
                    <a:pt x="260" y="1"/>
                    <a:pt x="250" y="2"/>
                    <a:pt x="239" y="5"/>
                  </a:cubicBezTo>
                  <a:cubicBezTo>
                    <a:pt x="233" y="6"/>
                    <a:pt x="228" y="8"/>
                    <a:pt x="223" y="11"/>
                  </a:cubicBezTo>
                  <a:lnTo>
                    <a:pt x="223" y="11"/>
                  </a:lnTo>
                  <a:cubicBezTo>
                    <a:pt x="214" y="7"/>
                    <a:pt x="206" y="5"/>
                    <a:pt x="198" y="5"/>
                  </a:cubicBezTo>
                  <a:cubicBezTo>
                    <a:pt x="191" y="5"/>
                    <a:pt x="185" y="6"/>
                    <a:pt x="180" y="11"/>
                  </a:cubicBezTo>
                  <a:cubicBezTo>
                    <a:pt x="35" y="134"/>
                    <a:pt x="1" y="369"/>
                    <a:pt x="114" y="466"/>
                  </a:cubicBezTo>
                  <a:cubicBezTo>
                    <a:pt x="145" y="493"/>
                    <a:pt x="187" y="508"/>
                    <a:pt x="231" y="508"/>
                  </a:cubicBezTo>
                  <a:cubicBezTo>
                    <a:pt x="309" y="508"/>
                    <a:pt x="394" y="461"/>
                    <a:pt x="438" y="354"/>
                  </a:cubicBezTo>
                  <a:cubicBezTo>
                    <a:pt x="486" y="235"/>
                    <a:pt x="450" y="114"/>
                    <a:pt x="386" y="54"/>
                  </a:cubicBezTo>
                  <a:cubicBezTo>
                    <a:pt x="354" y="25"/>
                    <a:pt x="315" y="1"/>
                    <a:pt x="27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8"/>
            <p:cNvSpPr/>
            <p:nvPr/>
          </p:nvSpPr>
          <p:spPr>
            <a:xfrm>
              <a:off x="6337352" y="1675011"/>
              <a:ext cx="37386" cy="52781"/>
            </a:xfrm>
            <a:custGeom>
              <a:avLst/>
              <a:gdLst/>
              <a:ahLst/>
              <a:cxnLst/>
              <a:rect l="l" t="t" r="r" b="b"/>
              <a:pathLst>
                <a:path w="306" h="432" extrusionOk="0">
                  <a:moveTo>
                    <a:pt x="96" y="285"/>
                  </a:moveTo>
                  <a:cubicBezTo>
                    <a:pt x="96" y="289"/>
                    <a:pt x="95" y="291"/>
                    <a:pt x="93" y="294"/>
                  </a:cubicBezTo>
                  <a:cubicBezTo>
                    <a:pt x="96" y="287"/>
                    <a:pt x="95" y="287"/>
                    <a:pt x="96" y="285"/>
                  </a:cubicBezTo>
                  <a:close/>
                  <a:moveTo>
                    <a:pt x="225" y="1"/>
                  </a:moveTo>
                  <a:cubicBezTo>
                    <a:pt x="199" y="1"/>
                    <a:pt x="169" y="17"/>
                    <a:pt x="146" y="37"/>
                  </a:cubicBezTo>
                  <a:cubicBezTo>
                    <a:pt x="141" y="41"/>
                    <a:pt x="136" y="46"/>
                    <a:pt x="131" y="51"/>
                  </a:cubicBezTo>
                  <a:lnTo>
                    <a:pt x="131" y="51"/>
                  </a:lnTo>
                  <a:cubicBezTo>
                    <a:pt x="131" y="50"/>
                    <a:pt x="131" y="50"/>
                    <a:pt x="130" y="50"/>
                  </a:cubicBezTo>
                  <a:cubicBezTo>
                    <a:pt x="126" y="29"/>
                    <a:pt x="116" y="5"/>
                    <a:pt x="100" y="5"/>
                  </a:cubicBezTo>
                  <a:cubicBezTo>
                    <a:pt x="93" y="5"/>
                    <a:pt x="86" y="9"/>
                    <a:pt x="78" y="19"/>
                  </a:cubicBezTo>
                  <a:cubicBezTo>
                    <a:pt x="50" y="54"/>
                    <a:pt x="39" y="114"/>
                    <a:pt x="46" y="151"/>
                  </a:cubicBezTo>
                  <a:cubicBezTo>
                    <a:pt x="47" y="157"/>
                    <a:pt x="48" y="163"/>
                    <a:pt x="48" y="169"/>
                  </a:cubicBezTo>
                  <a:lnTo>
                    <a:pt x="48" y="169"/>
                  </a:lnTo>
                  <a:cubicBezTo>
                    <a:pt x="15" y="239"/>
                    <a:pt x="0" y="317"/>
                    <a:pt x="6" y="387"/>
                  </a:cubicBezTo>
                  <a:cubicBezTo>
                    <a:pt x="9" y="419"/>
                    <a:pt x="18" y="431"/>
                    <a:pt x="30" y="431"/>
                  </a:cubicBezTo>
                  <a:cubicBezTo>
                    <a:pt x="50" y="431"/>
                    <a:pt x="76" y="397"/>
                    <a:pt x="88" y="359"/>
                  </a:cubicBezTo>
                  <a:cubicBezTo>
                    <a:pt x="99" y="322"/>
                    <a:pt x="109" y="286"/>
                    <a:pt x="117" y="249"/>
                  </a:cubicBezTo>
                  <a:lnTo>
                    <a:pt x="117" y="249"/>
                  </a:lnTo>
                  <a:cubicBezTo>
                    <a:pt x="127" y="237"/>
                    <a:pt x="137" y="226"/>
                    <a:pt x="148" y="216"/>
                  </a:cubicBezTo>
                  <a:cubicBezTo>
                    <a:pt x="162" y="205"/>
                    <a:pt x="182" y="195"/>
                    <a:pt x="197" y="195"/>
                  </a:cubicBezTo>
                  <a:cubicBezTo>
                    <a:pt x="207" y="195"/>
                    <a:pt x="214" y="200"/>
                    <a:pt x="214" y="211"/>
                  </a:cubicBezTo>
                  <a:cubicBezTo>
                    <a:pt x="216" y="233"/>
                    <a:pt x="219" y="281"/>
                    <a:pt x="242" y="281"/>
                  </a:cubicBezTo>
                  <a:cubicBezTo>
                    <a:pt x="246" y="281"/>
                    <a:pt x="251" y="279"/>
                    <a:pt x="256" y="276"/>
                  </a:cubicBezTo>
                  <a:cubicBezTo>
                    <a:pt x="289" y="254"/>
                    <a:pt x="305" y="190"/>
                    <a:pt x="304" y="154"/>
                  </a:cubicBezTo>
                  <a:cubicBezTo>
                    <a:pt x="301" y="94"/>
                    <a:pt x="295" y="29"/>
                    <a:pt x="249" y="7"/>
                  </a:cubicBezTo>
                  <a:cubicBezTo>
                    <a:pt x="242" y="3"/>
                    <a:pt x="234" y="1"/>
                    <a:pt x="22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68"/>
            <p:cNvSpPr/>
            <p:nvPr/>
          </p:nvSpPr>
          <p:spPr>
            <a:xfrm>
              <a:off x="6269788" y="1382519"/>
              <a:ext cx="85524" cy="128286"/>
            </a:xfrm>
            <a:custGeom>
              <a:avLst/>
              <a:gdLst/>
              <a:ahLst/>
              <a:cxnLst/>
              <a:rect l="l" t="t" r="r" b="b"/>
              <a:pathLst>
                <a:path w="700" h="1050" extrusionOk="0">
                  <a:moveTo>
                    <a:pt x="676" y="1"/>
                  </a:moveTo>
                  <a:lnTo>
                    <a:pt x="676" y="1"/>
                  </a:lnTo>
                  <a:cubicBezTo>
                    <a:pt x="676" y="1"/>
                    <a:pt x="675" y="1"/>
                    <a:pt x="675" y="1"/>
                  </a:cubicBezTo>
                  <a:cubicBezTo>
                    <a:pt x="423" y="250"/>
                    <a:pt x="224" y="581"/>
                    <a:pt x="26" y="897"/>
                  </a:cubicBezTo>
                  <a:cubicBezTo>
                    <a:pt x="1" y="937"/>
                    <a:pt x="24" y="1049"/>
                    <a:pt x="25" y="1049"/>
                  </a:cubicBezTo>
                  <a:cubicBezTo>
                    <a:pt x="25" y="1049"/>
                    <a:pt x="25" y="1049"/>
                    <a:pt x="25" y="1049"/>
                  </a:cubicBezTo>
                  <a:cubicBezTo>
                    <a:pt x="225" y="731"/>
                    <a:pt x="423" y="396"/>
                    <a:pt x="675" y="146"/>
                  </a:cubicBezTo>
                  <a:cubicBezTo>
                    <a:pt x="700" y="121"/>
                    <a:pt x="686" y="1"/>
                    <a:pt x="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68"/>
            <p:cNvSpPr/>
            <p:nvPr/>
          </p:nvSpPr>
          <p:spPr>
            <a:xfrm>
              <a:off x="6304731" y="1382763"/>
              <a:ext cx="66953" cy="80637"/>
            </a:xfrm>
            <a:custGeom>
              <a:avLst/>
              <a:gdLst/>
              <a:ahLst/>
              <a:cxnLst/>
              <a:rect l="l" t="t" r="r" b="b"/>
              <a:pathLst>
                <a:path w="548" h="660" extrusionOk="0">
                  <a:moveTo>
                    <a:pt x="356" y="1"/>
                  </a:moveTo>
                  <a:cubicBezTo>
                    <a:pt x="322" y="1"/>
                    <a:pt x="288" y="15"/>
                    <a:pt x="257" y="49"/>
                  </a:cubicBezTo>
                  <a:cubicBezTo>
                    <a:pt x="229" y="85"/>
                    <a:pt x="270" y="193"/>
                    <a:pt x="263" y="201"/>
                  </a:cubicBezTo>
                  <a:cubicBezTo>
                    <a:pt x="294" y="166"/>
                    <a:pt x="327" y="152"/>
                    <a:pt x="358" y="152"/>
                  </a:cubicBezTo>
                  <a:cubicBezTo>
                    <a:pt x="390" y="152"/>
                    <a:pt x="420" y="166"/>
                    <a:pt x="448" y="184"/>
                  </a:cubicBezTo>
                  <a:cubicBezTo>
                    <a:pt x="516" y="231"/>
                    <a:pt x="519" y="287"/>
                    <a:pt x="440" y="367"/>
                  </a:cubicBezTo>
                  <a:cubicBezTo>
                    <a:pt x="342" y="468"/>
                    <a:pt x="191" y="505"/>
                    <a:pt x="74" y="505"/>
                  </a:cubicBezTo>
                  <a:cubicBezTo>
                    <a:pt x="57" y="505"/>
                    <a:pt x="41" y="505"/>
                    <a:pt x="27" y="503"/>
                  </a:cubicBezTo>
                  <a:lnTo>
                    <a:pt x="27" y="503"/>
                  </a:lnTo>
                  <a:cubicBezTo>
                    <a:pt x="25" y="503"/>
                    <a:pt x="1" y="654"/>
                    <a:pt x="28" y="658"/>
                  </a:cubicBezTo>
                  <a:cubicBezTo>
                    <a:pt x="41" y="659"/>
                    <a:pt x="55" y="660"/>
                    <a:pt x="70" y="660"/>
                  </a:cubicBezTo>
                  <a:cubicBezTo>
                    <a:pt x="232" y="660"/>
                    <a:pt x="483" y="584"/>
                    <a:pt x="529" y="357"/>
                  </a:cubicBezTo>
                  <a:cubicBezTo>
                    <a:pt x="548" y="267"/>
                    <a:pt x="535" y="174"/>
                    <a:pt x="505" y="105"/>
                  </a:cubicBezTo>
                  <a:cubicBezTo>
                    <a:pt x="480" y="50"/>
                    <a:pt x="419" y="1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68"/>
            <p:cNvSpPr/>
            <p:nvPr/>
          </p:nvSpPr>
          <p:spPr>
            <a:xfrm>
              <a:off x="6309251" y="1468531"/>
              <a:ext cx="48993" cy="62066"/>
            </a:xfrm>
            <a:custGeom>
              <a:avLst/>
              <a:gdLst/>
              <a:ahLst/>
              <a:cxnLst/>
              <a:rect l="l" t="t" r="r" b="b"/>
              <a:pathLst>
                <a:path w="401" h="508" extrusionOk="0">
                  <a:moveTo>
                    <a:pt x="327" y="136"/>
                  </a:moveTo>
                  <a:lnTo>
                    <a:pt x="327" y="136"/>
                  </a:lnTo>
                  <a:cubicBezTo>
                    <a:pt x="332" y="140"/>
                    <a:pt x="333" y="144"/>
                    <a:pt x="332" y="144"/>
                  </a:cubicBezTo>
                  <a:cubicBezTo>
                    <a:pt x="332" y="144"/>
                    <a:pt x="330" y="142"/>
                    <a:pt x="327" y="136"/>
                  </a:cubicBezTo>
                  <a:close/>
                  <a:moveTo>
                    <a:pt x="63" y="366"/>
                  </a:moveTo>
                  <a:cubicBezTo>
                    <a:pt x="65" y="366"/>
                    <a:pt x="68" y="369"/>
                    <a:pt x="72" y="376"/>
                  </a:cubicBezTo>
                  <a:lnTo>
                    <a:pt x="72" y="376"/>
                  </a:lnTo>
                  <a:cubicBezTo>
                    <a:pt x="62" y="372"/>
                    <a:pt x="60" y="366"/>
                    <a:pt x="63" y="366"/>
                  </a:cubicBezTo>
                  <a:close/>
                  <a:moveTo>
                    <a:pt x="298" y="123"/>
                  </a:moveTo>
                  <a:cubicBezTo>
                    <a:pt x="305" y="123"/>
                    <a:pt x="310" y="125"/>
                    <a:pt x="315" y="129"/>
                  </a:cubicBezTo>
                  <a:cubicBezTo>
                    <a:pt x="318" y="130"/>
                    <a:pt x="320" y="131"/>
                    <a:pt x="323" y="133"/>
                  </a:cubicBezTo>
                  <a:lnTo>
                    <a:pt x="323" y="133"/>
                  </a:lnTo>
                  <a:cubicBezTo>
                    <a:pt x="330" y="209"/>
                    <a:pt x="271" y="299"/>
                    <a:pt x="213" y="344"/>
                  </a:cubicBezTo>
                  <a:cubicBezTo>
                    <a:pt x="177" y="371"/>
                    <a:pt x="137" y="381"/>
                    <a:pt x="101" y="381"/>
                  </a:cubicBezTo>
                  <a:cubicBezTo>
                    <a:pt x="98" y="381"/>
                    <a:pt x="93" y="380"/>
                    <a:pt x="88" y="380"/>
                  </a:cubicBezTo>
                  <a:lnTo>
                    <a:pt x="88" y="380"/>
                  </a:lnTo>
                  <a:cubicBezTo>
                    <a:pt x="89" y="375"/>
                    <a:pt x="90" y="370"/>
                    <a:pt x="91" y="365"/>
                  </a:cubicBezTo>
                  <a:cubicBezTo>
                    <a:pt x="102" y="314"/>
                    <a:pt x="131" y="260"/>
                    <a:pt x="169" y="222"/>
                  </a:cubicBezTo>
                  <a:lnTo>
                    <a:pt x="169" y="222"/>
                  </a:lnTo>
                  <a:cubicBezTo>
                    <a:pt x="177" y="232"/>
                    <a:pt x="190" y="248"/>
                    <a:pt x="196" y="248"/>
                  </a:cubicBezTo>
                  <a:cubicBezTo>
                    <a:pt x="197" y="248"/>
                    <a:pt x="198" y="247"/>
                    <a:pt x="199" y="244"/>
                  </a:cubicBezTo>
                  <a:cubicBezTo>
                    <a:pt x="201" y="224"/>
                    <a:pt x="205" y="205"/>
                    <a:pt x="211" y="188"/>
                  </a:cubicBezTo>
                  <a:lnTo>
                    <a:pt x="211" y="188"/>
                  </a:lnTo>
                  <a:cubicBezTo>
                    <a:pt x="216" y="185"/>
                    <a:pt x="221" y="183"/>
                    <a:pt x="226" y="181"/>
                  </a:cubicBezTo>
                  <a:cubicBezTo>
                    <a:pt x="227" y="180"/>
                    <a:pt x="226" y="173"/>
                    <a:pt x="224" y="163"/>
                  </a:cubicBezTo>
                  <a:lnTo>
                    <a:pt x="224" y="163"/>
                  </a:lnTo>
                  <a:cubicBezTo>
                    <a:pt x="232" y="151"/>
                    <a:pt x="242" y="141"/>
                    <a:pt x="255" y="133"/>
                  </a:cubicBezTo>
                  <a:cubicBezTo>
                    <a:pt x="269" y="123"/>
                    <a:pt x="283" y="123"/>
                    <a:pt x="298" y="123"/>
                  </a:cubicBezTo>
                  <a:close/>
                  <a:moveTo>
                    <a:pt x="231" y="0"/>
                  </a:moveTo>
                  <a:cubicBezTo>
                    <a:pt x="193" y="0"/>
                    <a:pt x="167" y="28"/>
                    <a:pt x="151" y="64"/>
                  </a:cubicBezTo>
                  <a:lnTo>
                    <a:pt x="151" y="64"/>
                  </a:lnTo>
                  <a:cubicBezTo>
                    <a:pt x="65" y="113"/>
                    <a:pt x="1" y="254"/>
                    <a:pt x="26" y="348"/>
                  </a:cubicBezTo>
                  <a:cubicBezTo>
                    <a:pt x="47" y="439"/>
                    <a:pt x="97" y="508"/>
                    <a:pt x="170" y="508"/>
                  </a:cubicBezTo>
                  <a:cubicBezTo>
                    <a:pt x="200" y="508"/>
                    <a:pt x="234" y="496"/>
                    <a:pt x="272" y="470"/>
                  </a:cubicBezTo>
                  <a:cubicBezTo>
                    <a:pt x="401" y="380"/>
                    <a:pt x="399" y="215"/>
                    <a:pt x="350" y="112"/>
                  </a:cubicBezTo>
                  <a:cubicBezTo>
                    <a:pt x="326" y="57"/>
                    <a:pt x="292" y="4"/>
                    <a:pt x="235" y="0"/>
                  </a:cubicBezTo>
                  <a:cubicBezTo>
                    <a:pt x="233" y="0"/>
                    <a:pt x="232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68"/>
            <p:cNvSpPr/>
            <p:nvPr/>
          </p:nvSpPr>
          <p:spPr>
            <a:xfrm>
              <a:off x="6328067" y="1481482"/>
              <a:ext cx="61211" cy="95543"/>
            </a:xfrm>
            <a:custGeom>
              <a:avLst/>
              <a:gdLst/>
              <a:ahLst/>
              <a:cxnLst/>
              <a:rect l="l" t="t" r="r" b="b"/>
              <a:pathLst>
                <a:path w="501" h="782" extrusionOk="0">
                  <a:moveTo>
                    <a:pt x="426" y="1"/>
                  </a:moveTo>
                  <a:cubicBezTo>
                    <a:pt x="408" y="1"/>
                    <a:pt x="390" y="11"/>
                    <a:pt x="374" y="36"/>
                  </a:cubicBezTo>
                  <a:cubicBezTo>
                    <a:pt x="254" y="229"/>
                    <a:pt x="165" y="445"/>
                    <a:pt x="39" y="639"/>
                  </a:cubicBezTo>
                  <a:cubicBezTo>
                    <a:pt x="1" y="697"/>
                    <a:pt x="32" y="781"/>
                    <a:pt x="74" y="781"/>
                  </a:cubicBezTo>
                  <a:cubicBezTo>
                    <a:pt x="87" y="781"/>
                    <a:pt x="100" y="773"/>
                    <a:pt x="113" y="753"/>
                  </a:cubicBezTo>
                  <a:cubicBezTo>
                    <a:pt x="245" y="547"/>
                    <a:pt x="341" y="318"/>
                    <a:pt x="467" y="115"/>
                  </a:cubicBezTo>
                  <a:cubicBezTo>
                    <a:pt x="501" y="61"/>
                    <a:pt x="467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68"/>
            <p:cNvSpPr/>
            <p:nvPr/>
          </p:nvSpPr>
          <p:spPr>
            <a:xfrm>
              <a:off x="6341628" y="1483804"/>
              <a:ext cx="52781" cy="72940"/>
            </a:xfrm>
            <a:custGeom>
              <a:avLst/>
              <a:gdLst/>
              <a:ahLst/>
              <a:cxnLst/>
              <a:rect l="l" t="t" r="r" b="b"/>
              <a:pathLst>
                <a:path w="432" h="597" extrusionOk="0">
                  <a:moveTo>
                    <a:pt x="328" y="1"/>
                  </a:moveTo>
                  <a:cubicBezTo>
                    <a:pt x="299" y="1"/>
                    <a:pt x="266" y="17"/>
                    <a:pt x="234" y="48"/>
                  </a:cubicBezTo>
                  <a:cubicBezTo>
                    <a:pt x="206" y="77"/>
                    <a:pt x="190" y="123"/>
                    <a:pt x="194" y="160"/>
                  </a:cubicBezTo>
                  <a:cubicBezTo>
                    <a:pt x="198" y="179"/>
                    <a:pt x="213" y="200"/>
                    <a:pt x="231" y="200"/>
                  </a:cubicBezTo>
                  <a:cubicBezTo>
                    <a:pt x="239" y="200"/>
                    <a:pt x="247" y="197"/>
                    <a:pt x="256" y="189"/>
                  </a:cubicBezTo>
                  <a:cubicBezTo>
                    <a:pt x="274" y="170"/>
                    <a:pt x="290" y="160"/>
                    <a:pt x="296" y="160"/>
                  </a:cubicBezTo>
                  <a:cubicBezTo>
                    <a:pt x="297" y="160"/>
                    <a:pt x="298" y="160"/>
                    <a:pt x="299" y="160"/>
                  </a:cubicBezTo>
                  <a:cubicBezTo>
                    <a:pt x="307" y="160"/>
                    <a:pt x="311" y="164"/>
                    <a:pt x="313" y="173"/>
                  </a:cubicBezTo>
                  <a:cubicBezTo>
                    <a:pt x="327" y="204"/>
                    <a:pt x="325" y="255"/>
                    <a:pt x="315" y="303"/>
                  </a:cubicBezTo>
                  <a:cubicBezTo>
                    <a:pt x="306" y="342"/>
                    <a:pt x="290" y="388"/>
                    <a:pt x="256" y="413"/>
                  </a:cubicBezTo>
                  <a:cubicBezTo>
                    <a:pt x="240" y="427"/>
                    <a:pt x="223" y="432"/>
                    <a:pt x="206" y="432"/>
                  </a:cubicBezTo>
                  <a:cubicBezTo>
                    <a:pt x="167" y="432"/>
                    <a:pt x="127" y="405"/>
                    <a:pt x="100" y="385"/>
                  </a:cubicBezTo>
                  <a:cubicBezTo>
                    <a:pt x="94" y="381"/>
                    <a:pt x="89" y="379"/>
                    <a:pt x="84" y="379"/>
                  </a:cubicBezTo>
                  <a:cubicBezTo>
                    <a:pt x="38" y="379"/>
                    <a:pt x="0" y="514"/>
                    <a:pt x="43" y="545"/>
                  </a:cubicBezTo>
                  <a:cubicBezTo>
                    <a:pt x="81" y="574"/>
                    <a:pt x="126" y="596"/>
                    <a:pt x="174" y="596"/>
                  </a:cubicBezTo>
                  <a:cubicBezTo>
                    <a:pt x="209" y="596"/>
                    <a:pt x="245" y="584"/>
                    <a:pt x="282" y="554"/>
                  </a:cubicBezTo>
                  <a:cubicBezTo>
                    <a:pt x="355" y="495"/>
                    <a:pt x="393" y="385"/>
                    <a:pt x="412" y="296"/>
                  </a:cubicBezTo>
                  <a:cubicBezTo>
                    <a:pt x="428" y="212"/>
                    <a:pt x="432" y="111"/>
                    <a:pt x="398" y="48"/>
                  </a:cubicBezTo>
                  <a:cubicBezTo>
                    <a:pt x="380" y="16"/>
                    <a:pt x="355" y="1"/>
                    <a:pt x="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8"/>
            <p:cNvSpPr/>
            <p:nvPr/>
          </p:nvSpPr>
          <p:spPr>
            <a:xfrm>
              <a:off x="6238633" y="1555522"/>
              <a:ext cx="85524" cy="126087"/>
            </a:xfrm>
            <a:custGeom>
              <a:avLst/>
              <a:gdLst/>
              <a:ahLst/>
              <a:cxnLst/>
              <a:rect l="l" t="t" r="r" b="b"/>
              <a:pathLst>
                <a:path w="700" h="1032" extrusionOk="0">
                  <a:moveTo>
                    <a:pt x="531" y="0"/>
                  </a:moveTo>
                  <a:cubicBezTo>
                    <a:pt x="406" y="0"/>
                    <a:pt x="255" y="202"/>
                    <a:pt x="175" y="343"/>
                  </a:cubicBezTo>
                  <a:cubicBezTo>
                    <a:pt x="80" y="514"/>
                    <a:pt x="1" y="743"/>
                    <a:pt x="61" y="904"/>
                  </a:cubicBezTo>
                  <a:cubicBezTo>
                    <a:pt x="96" y="996"/>
                    <a:pt x="153" y="1031"/>
                    <a:pt x="220" y="1031"/>
                  </a:cubicBezTo>
                  <a:cubicBezTo>
                    <a:pt x="298" y="1031"/>
                    <a:pt x="391" y="984"/>
                    <a:pt x="480" y="922"/>
                  </a:cubicBezTo>
                  <a:cubicBezTo>
                    <a:pt x="500" y="907"/>
                    <a:pt x="451" y="800"/>
                    <a:pt x="414" y="800"/>
                  </a:cubicBezTo>
                  <a:cubicBezTo>
                    <a:pt x="410" y="800"/>
                    <a:pt x="407" y="802"/>
                    <a:pt x="403" y="804"/>
                  </a:cubicBezTo>
                  <a:cubicBezTo>
                    <a:pt x="342" y="847"/>
                    <a:pt x="281" y="884"/>
                    <a:pt x="217" y="906"/>
                  </a:cubicBezTo>
                  <a:cubicBezTo>
                    <a:pt x="197" y="913"/>
                    <a:pt x="177" y="913"/>
                    <a:pt x="158" y="914"/>
                  </a:cubicBezTo>
                  <a:cubicBezTo>
                    <a:pt x="151" y="915"/>
                    <a:pt x="146" y="915"/>
                    <a:pt x="141" y="915"/>
                  </a:cubicBezTo>
                  <a:cubicBezTo>
                    <a:pt x="118" y="915"/>
                    <a:pt x="125" y="911"/>
                    <a:pt x="124" y="890"/>
                  </a:cubicBezTo>
                  <a:cubicBezTo>
                    <a:pt x="113" y="787"/>
                    <a:pt x="160" y="661"/>
                    <a:pt x="203" y="558"/>
                  </a:cubicBezTo>
                  <a:cubicBezTo>
                    <a:pt x="254" y="433"/>
                    <a:pt x="333" y="317"/>
                    <a:pt x="420" y="223"/>
                  </a:cubicBezTo>
                  <a:cubicBezTo>
                    <a:pt x="441" y="200"/>
                    <a:pt x="581" y="101"/>
                    <a:pt x="591" y="101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9" y="139"/>
                    <a:pt x="588" y="187"/>
                    <a:pt x="576" y="227"/>
                  </a:cubicBezTo>
                  <a:cubicBezTo>
                    <a:pt x="574" y="238"/>
                    <a:pt x="516" y="346"/>
                    <a:pt x="509" y="346"/>
                  </a:cubicBezTo>
                  <a:cubicBezTo>
                    <a:pt x="509" y="346"/>
                    <a:pt x="509" y="346"/>
                    <a:pt x="509" y="346"/>
                  </a:cubicBezTo>
                  <a:cubicBezTo>
                    <a:pt x="494" y="328"/>
                    <a:pt x="484" y="320"/>
                    <a:pt x="477" y="320"/>
                  </a:cubicBezTo>
                  <a:cubicBezTo>
                    <a:pt x="458" y="320"/>
                    <a:pt x="469" y="383"/>
                    <a:pt x="495" y="413"/>
                  </a:cubicBezTo>
                  <a:cubicBezTo>
                    <a:pt x="516" y="441"/>
                    <a:pt x="536" y="454"/>
                    <a:pt x="556" y="454"/>
                  </a:cubicBezTo>
                  <a:cubicBezTo>
                    <a:pt x="587" y="454"/>
                    <a:pt x="617" y="421"/>
                    <a:pt x="648" y="356"/>
                  </a:cubicBezTo>
                  <a:cubicBezTo>
                    <a:pt x="699" y="247"/>
                    <a:pt x="679" y="123"/>
                    <a:pt x="628" y="54"/>
                  </a:cubicBezTo>
                  <a:cubicBezTo>
                    <a:pt x="599" y="16"/>
                    <a:pt x="566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68"/>
            <p:cNvSpPr/>
            <p:nvPr/>
          </p:nvSpPr>
          <p:spPr>
            <a:xfrm>
              <a:off x="6295690" y="1633226"/>
              <a:ext cx="53636" cy="56568"/>
            </a:xfrm>
            <a:custGeom>
              <a:avLst/>
              <a:gdLst/>
              <a:ahLst/>
              <a:cxnLst/>
              <a:rect l="l" t="t" r="r" b="b"/>
              <a:pathLst>
                <a:path w="439" h="463" extrusionOk="0">
                  <a:moveTo>
                    <a:pt x="296" y="100"/>
                  </a:moveTo>
                  <a:lnTo>
                    <a:pt x="296" y="100"/>
                  </a:lnTo>
                  <a:cubicBezTo>
                    <a:pt x="299" y="110"/>
                    <a:pt x="301" y="120"/>
                    <a:pt x="301" y="128"/>
                  </a:cubicBezTo>
                  <a:cubicBezTo>
                    <a:pt x="304" y="157"/>
                    <a:pt x="301" y="190"/>
                    <a:pt x="293" y="220"/>
                  </a:cubicBezTo>
                  <a:cubicBezTo>
                    <a:pt x="273" y="297"/>
                    <a:pt x="210" y="346"/>
                    <a:pt x="152" y="360"/>
                  </a:cubicBezTo>
                  <a:cubicBezTo>
                    <a:pt x="150" y="360"/>
                    <a:pt x="147" y="361"/>
                    <a:pt x="145" y="361"/>
                  </a:cubicBezTo>
                  <a:lnTo>
                    <a:pt x="145" y="361"/>
                  </a:lnTo>
                  <a:cubicBezTo>
                    <a:pt x="145" y="358"/>
                    <a:pt x="144" y="354"/>
                    <a:pt x="144" y="350"/>
                  </a:cubicBezTo>
                  <a:cubicBezTo>
                    <a:pt x="142" y="324"/>
                    <a:pt x="145" y="293"/>
                    <a:pt x="152" y="264"/>
                  </a:cubicBezTo>
                  <a:cubicBezTo>
                    <a:pt x="155" y="251"/>
                    <a:pt x="159" y="237"/>
                    <a:pt x="165" y="224"/>
                  </a:cubicBezTo>
                  <a:lnTo>
                    <a:pt x="165" y="224"/>
                  </a:lnTo>
                  <a:cubicBezTo>
                    <a:pt x="165" y="224"/>
                    <a:pt x="166" y="224"/>
                    <a:pt x="167" y="224"/>
                  </a:cubicBezTo>
                  <a:cubicBezTo>
                    <a:pt x="176" y="224"/>
                    <a:pt x="183" y="221"/>
                    <a:pt x="188" y="213"/>
                  </a:cubicBezTo>
                  <a:cubicBezTo>
                    <a:pt x="212" y="172"/>
                    <a:pt x="238" y="137"/>
                    <a:pt x="273" y="112"/>
                  </a:cubicBezTo>
                  <a:cubicBezTo>
                    <a:pt x="279" y="107"/>
                    <a:pt x="288" y="104"/>
                    <a:pt x="296" y="100"/>
                  </a:cubicBezTo>
                  <a:close/>
                  <a:moveTo>
                    <a:pt x="147" y="370"/>
                  </a:moveTo>
                  <a:cubicBezTo>
                    <a:pt x="148" y="370"/>
                    <a:pt x="148" y="371"/>
                    <a:pt x="148" y="371"/>
                  </a:cubicBezTo>
                  <a:cubicBezTo>
                    <a:pt x="148" y="371"/>
                    <a:pt x="148" y="371"/>
                    <a:pt x="147" y="370"/>
                  </a:cubicBezTo>
                  <a:close/>
                  <a:moveTo>
                    <a:pt x="246" y="0"/>
                  </a:moveTo>
                  <a:cubicBezTo>
                    <a:pt x="236" y="0"/>
                    <a:pt x="226" y="2"/>
                    <a:pt x="215" y="5"/>
                  </a:cubicBezTo>
                  <a:cubicBezTo>
                    <a:pt x="211" y="6"/>
                    <a:pt x="207" y="8"/>
                    <a:pt x="202" y="10"/>
                  </a:cubicBezTo>
                  <a:lnTo>
                    <a:pt x="202" y="10"/>
                  </a:lnTo>
                  <a:cubicBezTo>
                    <a:pt x="194" y="6"/>
                    <a:pt x="187" y="4"/>
                    <a:pt x="180" y="4"/>
                  </a:cubicBezTo>
                  <a:cubicBezTo>
                    <a:pt x="173" y="4"/>
                    <a:pt x="168" y="5"/>
                    <a:pt x="164" y="9"/>
                  </a:cubicBezTo>
                  <a:cubicBezTo>
                    <a:pt x="31" y="121"/>
                    <a:pt x="1" y="333"/>
                    <a:pt x="102" y="424"/>
                  </a:cubicBezTo>
                  <a:cubicBezTo>
                    <a:pt x="130" y="449"/>
                    <a:pt x="168" y="462"/>
                    <a:pt x="208" y="462"/>
                  </a:cubicBezTo>
                  <a:cubicBezTo>
                    <a:pt x="279" y="462"/>
                    <a:pt x="357" y="419"/>
                    <a:pt x="396" y="320"/>
                  </a:cubicBezTo>
                  <a:cubicBezTo>
                    <a:pt x="439" y="213"/>
                    <a:pt x="409" y="102"/>
                    <a:pt x="350" y="48"/>
                  </a:cubicBezTo>
                  <a:cubicBezTo>
                    <a:pt x="321" y="23"/>
                    <a:pt x="285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68"/>
            <p:cNvSpPr/>
            <p:nvPr/>
          </p:nvSpPr>
          <p:spPr>
            <a:xfrm>
              <a:off x="6348837" y="1649109"/>
              <a:ext cx="33721" cy="47771"/>
            </a:xfrm>
            <a:custGeom>
              <a:avLst/>
              <a:gdLst/>
              <a:ahLst/>
              <a:cxnLst/>
              <a:rect l="l" t="t" r="r" b="b"/>
              <a:pathLst>
                <a:path w="276" h="391" extrusionOk="0">
                  <a:moveTo>
                    <a:pt x="84" y="259"/>
                  </a:moveTo>
                  <a:cubicBezTo>
                    <a:pt x="84" y="261"/>
                    <a:pt x="83" y="264"/>
                    <a:pt x="82" y="267"/>
                  </a:cubicBezTo>
                  <a:cubicBezTo>
                    <a:pt x="83" y="262"/>
                    <a:pt x="83" y="260"/>
                    <a:pt x="84" y="259"/>
                  </a:cubicBezTo>
                  <a:close/>
                  <a:moveTo>
                    <a:pt x="205" y="0"/>
                  </a:moveTo>
                  <a:cubicBezTo>
                    <a:pt x="181" y="0"/>
                    <a:pt x="154" y="15"/>
                    <a:pt x="132" y="32"/>
                  </a:cubicBezTo>
                  <a:cubicBezTo>
                    <a:pt x="128" y="36"/>
                    <a:pt x="124" y="40"/>
                    <a:pt x="120" y="44"/>
                  </a:cubicBezTo>
                  <a:lnTo>
                    <a:pt x="120" y="44"/>
                  </a:lnTo>
                  <a:cubicBezTo>
                    <a:pt x="120" y="43"/>
                    <a:pt x="120" y="42"/>
                    <a:pt x="120" y="41"/>
                  </a:cubicBezTo>
                  <a:cubicBezTo>
                    <a:pt x="118" y="23"/>
                    <a:pt x="108" y="1"/>
                    <a:pt x="93" y="1"/>
                  </a:cubicBezTo>
                  <a:cubicBezTo>
                    <a:pt x="87" y="1"/>
                    <a:pt x="79" y="5"/>
                    <a:pt x="71" y="15"/>
                  </a:cubicBezTo>
                  <a:cubicBezTo>
                    <a:pt x="44" y="47"/>
                    <a:pt x="32" y="103"/>
                    <a:pt x="38" y="137"/>
                  </a:cubicBezTo>
                  <a:cubicBezTo>
                    <a:pt x="39" y="145"/>
                    <a:pt x="40" y="153"/>
                    <a:pt x="39" y="162"/>
                  </a:cubicBezTo>
                  <a:lnTo>
                    <a:pt x="39" y="162"/>
                  </a:lnTo>
                  <a:cubicBezTo>
                    <a:pt x="13" y="223"/>
                    <a:pt x="1" y="291"/>
                    <a:pt x="6" y="352"/>
                  </a:cubicBezTo>
                  <a:cubicBezTo>
                    <a:pt x="9" y="379"/>
                    <a:pt x="18" y="390"/>
                    <a:pt x="29" y="390"/>
                  </a:cubicBezTo>
                  <a:cubicBezTo>
                    <a:pt x="47" y="390"/>
                    <a:pt x="70" y="360"/>
                    <a:pt x="81" y="324"/>
                  </a:cubicBezTo>
                  <a:cubicBezTo>
                    <a:pt x="91" y="290"/>
                    <a:pt x="101" y="255"/>
                    <a:pt x="109" y="221"/>
                  </a:cubicBezTo>
                  <a:lnTo>
                    <a:pt x="109" y="221"/>
                  </a:lnTo>
                  <a:cubicBezTo>
                    <a:pt x="116" y="211"/>
                    <a:pt x="124" y="203"/>
                    <a:pt x="132" y="196"/>
                  </a:cubicBezTo>
                  <a:cubicBezTo>
                    <a:pt x="145" y="185"/>
                    <a:pt x="163" y="176"/>
                    <a:pt x="176" y="176"/>
                  </a:cubicBezTo>
                  <a:cubicBezTo>
                    <a:pt x="185" y="176"/>
                    <a:pt x="192" y="181"/>
                    <a:pt x="193" y="191"/>
                  </a:cubicBezTo>
                  <a:cubicBezTo>
                    <a:pt x="195" y="212"/>
                    <a:pt x="199" y="255"/>
                    <a:pt x="220" y="255"/>
                  </a:cubicBezTo>
                  <a:cubicBezTo>
                    <a:pt x="224" y="255"/>
                    <a:pt x="228" y="254"/>
                    <a:pt x="233" y="251"/>
                  </a:cubicBezTo>
                  <a:cubicBezTo>
                    <a:pt x="261" y="231"/>
                    <a:pt x="276" y="173"/>
                    <a:pt x="276" y="140"/>
                  </a:cubicBezTo>
                  <a:cubicBezTo>
                    <a:pt x="274" y="87"/>
                    <a:pt x="267" y="27"/>
                    <a:pt x="227" y="5"/>
                  </a:cubicBezTo>
                  <a:cubicBezTo>
                    <a:pt x="220" y="2"/>
                    <a:pt x="212" y="0"/>
                    <a:pt x="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8"/>
            <p:cNvSpPr/>
            <p:nvPr/>
          </p:nvSpPr>
          <p:spPr>
            <a:xfrm>
              <a:off x="6372295" y="1656684"/>
              <a:ext cx="60967" cy="69763"/>
            </a:xfrm>
            <a:custGeom>
              <a:avLst/>
              <a:gdLst/>
              <a:ahLst/>
              <a:cxnLst/>
              <a:rect l="l" t="t" r="r" b="b"/>
              <a:pathLst>
                <a:path w="499" h="571" extrusionOk="0">
                  <a:moveTo>
                    <a:pt x="225" y="0"/>
                  </a:moveTo>
                  <a:lnTo>
                    <a:pt x="225" y="0"/>
                  </a:lnTo>
                  <a:cubicBezTo>
                    <a:pt x="221" y="0"/>
                    <a:pt x="201" y="29"/>
                    <a:pt x="198" y="33"/>
                  </a:cubicBezTo>
                  <a:cubicBezTo>
                    <a:pt x="177" y="69"/>
                    <a:pt x="154" y="106"/>
                    <a:pt x="139" y="144"/>
                  </a:cubicBezTo>
                  <a:cubicBezTo>
                    <a:pt x="124" y="185"/>
                    <a:pt x="110" y="226"/>
                    <a:pt x="94" y="267"/>
                  </a:cubicBezTo>
                  <a:lnTo>
                    <a:pt x="94" y="267"/>
                  </a:lnTo>
                  <a:cubicBezTo>
                    <a:pt x="57" y="329"/>
                    <a:pt x="24" y="396"/>
                    <a:pt x="2" y="464"/>
                  </a:cubicBezTo>
                  <a:cubicBezTo>
                    <a:pt x="1" y="467"/>
                    <a:pt x="1" y="468"/>
                    <a:pt x="1" y="468"/>
                  </a:cubicBezTo>
                  <a:cubicBezTo>
                    <a:pt x="4" y="468"/>
                    <a:pt x="19" y="448"/>
                    <a:pt x="19" y="448"/>
                  </a:cubicBezTo>
                  <a:lnTo>
                    <a:pt x="19" y="448"/>
                  </a:lnTo>
                  <a:cubicBezTo>
                    <a:pt x="19" y="448"/>
                    <a:pt x="19" y="448"/>
                    <a:pt x="19" y="449"/>
                  </a:cubicBezTo>
                  <a:cubicBezTo>
                    <a:pt x="35" y="423"/>
                    <a:pt x="52" y="398"/>
                    <a:pt x="66" y="371"/>
                  </a:cubicBezTo>
                  <a:cubicBezTo>
                    <a:pt x="89" y="330"/>
                    <a:pt x="110" y="289"/>
                    <a:pt x="129" y="247"/>
                  </a:cubicBezTo>
                  <a:lnTo>
                    <a:pt x="129" y="247"/>
                  </a:lnTo>
                  <a:cubicBezTo>
                    <a:pt x="161" y="202"/>
                    <a:pt x="206" y="169"/>
                    <a:pt x="244" y="169"/>
                  </a:cubicBezTo>
                  <a:cubicBezTo>
                    <a:pt x="267" y="169"/>
                    <a:pt x="287" y="181"/>
                    <a:pt x="300" y="210"/>
                  </a:cubicBezTo>
                  <a:cubicBezTo>
                    <a:pt x="336" y="293"/>
                    <a:pt x="214" y="450"/>
                    <a:pt x="175" y="527"/>
                  </a:cubicBezTo>
                  <a:cubicBezTo>
                    <a:pt x="174" y="531"/>
                    <a:pt x="155" y="571"/>
                    <a:pt x="160" y="571"/>
                  </a:cubicBezTo>
                  <a:cubicBezTo>
                    <a:pt x="161" y="571"/>
                    <a:pt x="164" y="569"/>
                    <a:pt x="168" y="563"/>
                  </a:cubicBezTo>
                  <a:cubicBezTo>
                    <a:pt x="192" y="530"/>
                    <a:pt x="214" y="492"/>
                    <a:pt x="232" y="456"/>
                  </a:cubicBezTo>
                  <a:cubicBezTo>
                    <a:pt x="281" y="358"/>
                    <a:pt x="499" y="43"/>
                    <a:pt x="338" y="9"/>
                  </a:cubicBezTo>
                  <a:cubicBezTo>
                    <a:pt x="335" y="8"/>
                    <a:pt x="331" y="8"/>
                    <a:pt x="327" y="8"/>
                  </a:cubicBezTo>
                  <a:cubicBezTo>
                    <a:pt x="275" y="8"/>
                    <a:pt x="214" y="81"/>
                    <a:pt x="175" y="140"/>
                  </a:cubicBezTo>
                  <a:lnTo>
                    <a:pt x="175" y="140"/>
                  </a:lnTo>
                  <a:cubicBezTo>
                    <a:pt x="192" y="98"/>
                    <a:pt x="208" y="55"/>
                    <a:pt x="224" y="12"/>
                  </a:cubicBezTo>
                  <a:cubicBezTo>
                    <a:pt x="227" y="3"/>
                    <a:pt x="227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68"/>
            <p:cNvSpPr/>
            <p:nvPr/>
          </p:nvSpPr>
          <p:spPr>
            <a:xfrm>
              <a:off x="6679448" y="773833"/>
              <a:ext cx="87601" cy="68786"/>
            </a:xfrm>
            <a:custGeom>
              <a:avLst/>
              <a:gdLst/>
              <a:ahLst/>
              <a:cxnLst/>
              <a:rect l="l" t="t" r="r" b="b"/>
              <a:pathLst>
                <a:path w="717" h="563" extrusionOk="0">
                  <a:moveTo>
                    <a:pt x="316" y="1"/>
                  </a:moveTo>
                  <a:cubicBezTo>
                    <a:pt x="273" y="1"/>
                    <a:pt x="224" y="27"/>
                    <a:pt x="161" y="95"/>
                  </a:cubicBezTo>
                  <a:cubicBezTo>
                    <a:pt x="0" y="269"/>
                    <a:pt x="79" y="305"/>
                    <a:pt x="188" y="411"/>
                  </a:cubicBezTo>
                  <a:cubicBezTo>
                    <a:pt x="259" y="481"/>
                    <a:pt x="325" y="562"/>
                    <a:pt x="407" y="562"/>
                  </a:cubicBezTo>
                  <a:cubicBezTo>
                    <a:pt x="450" y="562"/>
                    <a:pt x="499" y="538"/>
                    <a:pt x="554" y="477"/>
                  </a:cubicBezTo>
                  <a:cubicBezTo>
                    <a:pt x="716" y="302"/>
                    <a:pt x="609" y="232"/>
                    <a:pt x="498" y="126"/>
                  </a:cubicBezTo>
                  <a:cubicBezTo>
                    <a:pt x="432" y="63"/>
                    <a:pt x="382" y="1"/>
                    <a:pt x="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68"/>
            <p:cNvSpPr/>
            <p:nvPr/>
          </p:nvSpPr>
          <p:spPr>
            <a:xfrm>
              <a:off x="6662098" y="871941"/>
              <a:ext cx="82348" cy="62677"/>
            </a:xfrm>
            <a:custGeom>
              <a:avLst/>
              <a:gdLst/>
              <a:ahLst/>
              <a:cxnLst/>
              <a:rect l="l" t="t" r="r" b="b"/>
              <a:pathLst>
                <a:path w="674" h="513" extrusionOk="0">
                  <a:moveTo>
                    <a:pt x="235" y="0"/>
                  </a:moveTo>
                  <a:cubicBezTo>
                    <a:pt x="177" y="0"/>
                    <a:pt x="128" y="37"/>
                    <a:pt x="85" y="159"/>
                  </a:cubicBezTo>
                  <a:cubicBezTo>
                    <a:pt x="1" y="387"/>
                    <a:pt x="88" y="390"/>
                    <a:pt x="228" y="447"/>
                  </a:cubicBezTo>
                  <a:cubicBezTo>
                    <a:pt x="297" y="476"/>
                    <a:pt x="367" y="513"/>
                    <a:pt x="430" y="513"/>
                  </a:cubicBezTo>
                  <a:cubicBezTo>
                    <a:pt x="492" y="513"/>
                    <a:pt x="547" y="477"/>
                    <a:pt x="589" y="362"/>
                  </a:cubicBezTo>
                  <a:cubicBezTo>
                    <a:pt x="673" y="136"/>
                    <a:pt x="547" y="112"/>
                    <a:pt x="409" y="55"/>
                  </a:cubicBezTo>
                  <a:cubicBezTo>
                    <a:pt x="343" y="29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8"/>
            <p:cNvSpPr/>
            <p:nvPr/>
          </p:nvSpPr>
          <p:spPr>
            <a:xfrm>
              <a:off x="6803946" y="1031504"/>
              <a:ext cx="69030" cy="62066"/>
            </a:xfrm>
            <a:custGeom>
              <a:avLst/>
              <a:gdLst/>
              <a:ahLst/>
              <a:cxnLst/>
              <a:rect l="l" t="t" r="r" b="b"/>
              <a:pathLst>
                <a:path w="565" h="508" extrusionOk="0">
                  <a:moveTo>
                    <a:pt x="234" y="1"/>
                  </a:moveTo>
                  <a:cubicBezTo>
                    <a:pt x="207" y="1"/>
                    <a:pt x="176" y="12"/>
                    <a:pt x="138" y="38"/>
                  </a:cubicBezTo>
                  <a:cubicBezTo>
                    <a:pt x="1" y="134"/>
                    <a:pt x="62" y="189"/>
                    <a:pt x="141" y="310"/>
                  </a:cubicBezTo>
                  <a:cubicBezTo>
                    <a:pt x="203" y="402"/>
                    <a:pt x="257" y="508"/>
                    <a:pt x="342" y="508"/>
                  </a:cubicBezTo>
                  <a:cubicBezTo>
                    <a:pt x="367" y="508"/>
                    <a:pt x="395" y="499"/>
                    <a:pt x="427" y="477"/>
                  </a:cubicBezTo>
                  <a:cubicBezTo>
                    <a:pt x="565" y="379"/>
                    <a:pt x="484" y="289"/>
                    <a:pt x="403" y="169"/>
                  </a:cubicBezTo>
                  <a:cubicBezTo>
                    <a:pt x="346" y="80"/>
                    <a:pt x="305" y="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68"/>
            <p:cNvSpPr/>
            <p:nvPr/>
          </p:nvSpPr>
          <p:spPr>
            <a:xfrm>
              <a:off x="6657089" y="697716"/>
              <a:ext cx="39219" cy="23702"/>
            </a:xfrm>
            <a:custGeom>
              <a:avLst/>
              <a:gdLst/>
              <a:ahLst/>
              <a:cxnLst/>
              <a:rect l="l" t="t" r="r" b="b"/>
              <a:pathLst>
                <a:path w="321" h="194" extrusionOk="0">
                  <a:moveTo>
                    <a:pt x="88" y="0"/>
                  </a:moveTo>
                  <a:cubicBezTo>
                    <a:pt x="54" y="0"/>
                    <a:pt x="30" y="18"/>
                    <a:pt x="19" y="86"/>
                  </a:cubicBezTo>
                  <a:cubicBezTo>
                    <a:pt x="0" y="194"/>
                    <a:pt x="73" y="168"/>
                    <a:pt x="140" y="179"/>
                  </a:cubicBezTo>
                  <a:cubicBezTo>
                    <a:pt x="150" y="181"/>
                    <a:pt x="159" y="182"/>
                    <a:pt x="167" y="182"/>
                  </a:cubicBezTo>
                  <a:cubicBezTo>
                    <a:pt x="215" y="182"/>
                    <a:pt x="238" y="156"/>
                    <a:pt x="258" y="129"/>
                  </a:cubicBezTo>
                  <a:cubicBezTo>
                    <a:pt x="321" y="41"/>
                    <a:pt x="219" y="23"/>
                    <a:pt x="152" y="10"/>
                  </a:cubicBezTo>
                  <a:cubicBezTo>
                    <a:pt x="128" y="6"/>
                    <a:pt x="107" y="0"/>
                    <a:pt x="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68"/>
            <p:cNvSpPr/>
            <p:nvPr/>
          </p:nvSpPr>
          <p:spPr>
            <a:xfrm>
              <a:off x="6130751" y="1727547"/>
              <a:ext cx="119123" cy="101163"/>
            </a:xfrm>
            <a:custGeom>
              <a:avLst/>
              <a:gdLst/>
              <a:ahLst/>
              <a:cxnLst/>
              <a:rect l="l" t="t" r="r" b="b"/>
              <a:pathLst>
                <a:path w="975" h="828" extrusionOk="0">
                  <a:moveTo>
                    <a:pt x="403" y="1"/>
                  </a:moveTo>
                  <a:cubicBezTo>
                    <a:pt x="293" y="1"/>
                    <a:pt x="165" y="41"/>
                    <a:pt x="111" y="98"/>
                  </a:cubicBezTo>
                  <a:cubicBezTo>
                    <a:pt x="1" y="208"/>
                    <a:pt x="237" y="332"/>
                    <a:pt x="128" y="506"/>
                  </a:cubicBezTo>
                  <a:cubicBezTo>
                    <a:pt x="45" y="633"/>
                    <a:pt x="34" y="828"/>
                    <a:pt x="220" y="828"/>
                  </a:cubicBezTo>
                  <a:cubicBezTo>
                    <a:pt x="288" y="828"/>
                    <a:pt x="381" y="802"/>
                    <a:pt x="506" y="739"/>
                  </a:cubicBezTo>
                  <a:cubicBezTo>
                    <a:pt x="974" y="503"/>
                    <a:pt x="542" y="351"/>
                    <a:pt x="580" y="143"/>
                  </a:cubicBezTo>
                  <a:cubicBezTo>
                    <a:pt x="600" y="40"/>
                    <a:pt x="510" y="1"/>
                    <a:pt x="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8"/>
            <p:cNvSpPr/>
            <p:nvPr/>
          </p:nvSpPr>
          <p:spPr>
            <a:xfrm>
              <a:off x="6152498" y="1740498"/>
              <a:ext cx="78194" cy="66709"/>
            </a:xfrm>
            <a:custGeom>
              <a:avLst/>
              <a:gdLst/>
              <a:ahLst/>
              <a:cxnLst/>
              <a:rect l="l" t="t" r="r" b="b"/>
              <a:pathLst>
                <a:path w="640" h="546" extrusionOk="0">
                  <a:moveTo>
                    <a:pt x="265" y="1"/>
                  </a:moveTo>
                  <a:cubicBezTo>
                    <a:pt x="193" y="1"/>
                    <a:pt x="108" y="28"/>
                    <a:pt x="72" y="65"/>
                  </a:cubicBezTo>
                  <a:cubicBezTo>
                    <a:pt x="0" y="136"/>
                    <a:pt x="156" y="219"/>
                    <a:pt x="83" y="334"/>
                  </a:cubicBezTo>
                  <a:cubicBezTo>
                    <a:pt x="28" y="418"/>
                    <a:pt x="21" y="545"/>
                    <a:pt x="143" y="545"/>
                  </a:cubicBezTo>
                  <a:cubicBezTo>
                    <a:pt x="187" y="545"/>
                    <a:pt x="249" y="528"/>
                    <a:pt x="331" y="487"/>
                  </a:cubicBezTo>
                  <a:cubicBezTo>
                    <a:pt x="640" y="331"/>
                    <a:pt x="357" y="234"/>
                    <a:pt x="381" y="95"/>
                  </a:cubicBezTo>
                  <a:cubicBezTo>
                    <a:pt x="394" y="27"/>
                    <a:pt x="336" y="1"/>
                    <a:pt x="2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68"/>
            <p:cNvSpPr/>
            <p:nvPr/>
          </p:nvSpPr>
          <p:spPr>
            <a:xfrm>
              <a:off x="6154942" y="1656928"/>
              <a:ext cx="59867" cy="52536"/>
            </a:xfrm>
            <a:custGeom>
              <a:avLst/>
              <a:gdLst/>
              <a:ahLst/>
              <a:cxnLst/>
              <a:rect l="l" t="t" r="r" b="b"/>
              <a:pathLst>
                <a:path w="490" h="430" extrusionOk="0">
                  <a:moveTo>
                    <a:pt x="179" y="0"/>
                  </a:moveTo>
                  <a:cubicBezTo>
                    <a:pt x="104" y="0"/>
                    <a:pt x="0" y="47"/>
                    <a:pt x="82" y="301"/>
                  </a:cubicBezTo>
                  <a:cubicBezTo>
                    <a:pt x="114" y="397"/>
                    <a:pt x="145" y="430"/>
                    <a:pt x="176" y="430"/>
                  </a:cubicBezTo>
                  <a:cubicBezTo>
                    <a:pt x="238" y="430"/>
                    <a:pt x="300" y="302"/>
                    <a:pt x="369" y="302"/>
                  </a:cubicBezTo>
                  <a:cubicBezTo>
                    <a:pt x="375" y="302"/>
                    <a:pt x="381" y="303"/>
                    <a:pt x="387" y="305"/>
                  </a:cubicBezTo>
                  <a:cubicBezTo>
                    <a:pt x="392" y="307"/>
                    <a:pt x="397" y="307"/>
                    <a:pt x="401" y="307"/>
                  </a:cubicBezTo>
                  <a:cubicBezTo>
                    <a:pt x="489" y="307"/>
                    <a:pt x="428" y="4"/>
                    <a:pt x="428" y="4"/>
                  </a:cubicBezTo>
                  <a:lnTo>
                    <a:pt x="428" y="4"/>
                  </a:lnTo>
                  <a:cubicBezTo>
                    <a:pt x="428" y="4"/>
                    <a:pt x="384" y="14"/>
                    <a:pt x="322" y="14"/>
                  </a:cubicBezTo>
                  <a:cubicBezTo>
                    <a:pt x="291" y="14"/>
                    <a:pt x="255" y="12"/>
                    <a:pt x="218" y="4"/>
                  </a:cubicBezTo>
                  <a:cubicBezTo>
                    <a:pt x="207" y="2"/>
                    <a:pt x="194" y="0"/>
                    <a:pt x="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68"/>
            <p:cNvSpPr/>
            <p:nvPr/>
          </p:nvSpPr>
          <p:spPr>
            <a:xfrm>
              <a:off x="6178889" y="1657051"/>
              <a:ext cx="27490" cy="24069"/>
            </a:xfrm>
            <a:custGeom>
              <a:avLst/>
              <a:gdLst/>
              <a:ahLst/>
              <a:cxnLst/>
              <a:rect l="l" t="t" r="r" b="b"/>
              <a:pathLst>
                <a:path w="225" h="197" extrusionOk="0">
                  <a:moveTo>
                    <a:pt x="83" y="0"/>
                  </a:moveTo>
                  <a:cubicBezTo>
                    <a:pt x="49" y="0"/>
                    <a:pt x="0" y="20"/>
                    <a:pt x="39" y="138"/>
                  </a:cubicBezTo>
                  <a:cubicBezTo>
                    <a:pt x="53" y="182"/>
                    <a:pt x="68" y="197"/>
                    <a:pt x="82" y="197"/>
                  </a:cubicBezTo>
                  <a:cubicBezTo>
                    <a:pt x="110" y="197"/>
                    <a:pt x="139" y="138"/>
                    <a:pt x="170" y="138"/>
                  </a:cubicBezTo>
                  <a:cubicBezTo>
                    <a:pt x="173" y="138"/>
                    <a:pt x="175" y="138"/>
                    <a:pt x="178" y="139"/>
                  </a:cubicBezTo>
                  <a:cubicBezTo>
                    <a:pt x="180" y="140"/>
                    <a:pt x="182" y="140"/>
                    <a:pt x="185" y="140"/>
                  </a:cubicBezTo>
                  <a:cubicBezTo>
                    <a:pt x="225" y="140"/>
                    <a:pt x="196" y="2"/>
                    <a:pt x="196" y="2"/>
                  </a:cubicBezTo>
                  <a:lnTo>
                    <a:pt x="196" y="2"/>
                  </a:lnTo>
                  <a:cubicBezTo>
                    <a:pt x="196" y="2"/>
                    <a:pt x="175" y="6"/>
                    <a:pt x="147" y="6"/>
                  </a:cubicBezTo>
                  <a:cubicBezTo>
                    <a:pt x="133" y="6"/>
                    <a:pt x="117" y="5"/>
                    <a:pt x="100" y="2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68"/>
            <p:cNvSpPr/>
            <p:nvPr/>
          </p:nvSpPr>
          <p:spPr>
            <a:xfrm>
              <a:off x="6234846" y="1744407"/>
              <a:ext cx="66953" cy="56813"/>
            </a:xfrm>
            <a:custGeom>
              <a:avLst/>
              <a:gdLst/>
              <a:ahLst/>
              <a:cxnLst/>
              <a:rect l="l" t="t" r="r" b="b"/>
              <a:pathLst>
                <a:path w="548" h="465" extrusionOk="0">
                  <a:moveTo>
                    <a:pt x="259" y="1"/>
                  </a:moveTo>
                  <a:cubicBezTo>
                    <a:pt x="207" y="1"/>
                    <a:pt x="169" y="59"/>
                    <a:pt x="161" y="119"/>
                  </a:cubicBezTo>
                  <a:cubicBezTo>
                    <a:pt x="146" y="232"/>
                    <a:pt x="0" y="259"/>
                    <a:pt x="0" y="259"/>
                  </a:cubicBezTo>
                  <a:cubicBezTo>
                    <a:pt x="0" y="259"/>
                    <a:pt x="124" y="465"/>
                    <a:pt x="197" y="465"/>
                  </a:cubicBezTo>
                  <a:cubicBezTo>
                    <a:pt x="210" y="465"/>
                    <a:pt x="221" y="459"/>
                    <a:pt x="229" y="445"/>
                  </a:cubicBezTo>
                  <a:cubicBezTo>
                    <a:pt x="291" y="346"/>
                    <a:pt x="547" y="462"/>
                    <a:pt x="421" y="180"/>
                  </a:cubicBezTo>
                  <a:cubicBezTo>
                    <a:pt x="363" y="47"/>
                    <a:pt x="305" y="1"/>
                    <a:pt x="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68"/>
            <p:cNvSpPr/>
            <p:nvPr/>
          </p:nvSpPr>
          <p:spPr>
            <a:xfrm>
              <a:off x="5957626" y="951356"/>
              <a:ext cx="867705" cy="1349573"/>
            </a:xfrm>
            <a:custGeom>
              <a:avLst/>
              <a:gdLst/>
              <a:ahLst/>
              <a:cxnLst/>
              <a:rect l="l" t="t" r="r" b="b"/>
              <a:pathLst>
                <a:path w="7102" h="11046" extrusionOk="0">
                  <a:moveTo>
                    <a:pt x="4756" y="0"/>
                  </a:moveTo>
                  <a:cubicBezTo>
                    <a:pt x="4641" y="0"/>
                    <a:pt x="4493" y="42"/>
                    <a:pt x="4319" y="116"/>
                  </a:cubicBezTo>
                  <a:lnTo>
                    <a:pt x="0" y="11046"/>
                  </a:lnTo>
                  <a:lnTo>
                    <a:pt x="6305" y="3525"/>
                  </a:lnTo>
                  <a:cubicBezTo>
                    <a:pt x="7009" y="2725"/>
                    <a:pt x="7102" y="2290"/>
                    <a:pt x="6835" y="2290"/>
                  </a:cubicBezTo>
                  <a:cubicBezTo>
                    <a:pt x="6684" y="2290"/>
                    <a:pt x="6418" y="2430"/>
                    <a:pt x="6082" y="2722"/>
                  </a:cubicBezTo>
                  <a:cubicBezTo>
                    <a:pt x="6701" y="1426"/>
                    <a:pt x="6477" y="767"/>
                    <a:pt x="5932" y="767"/>
                  </a:cubicBezTo>
                  <a:cubicBezTo>
                    <a:pt x="5607" y="767"/>
                    <a:pt x="5169" y="1001"/>
                    <a:pt x="4727" y="1472"/>
                  </a:cubicBezTo>
                  <a:cubicBezTo>
                    <a:pt x="5168" y="408"/>
                    <a:pt x="5120" y="0"/>
                    <a:pt x="475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68"/>
            <p:cNvSpPr/>
            <p:nvPr/>
          </p:nvSpPr>
          <p:spPr>
            <a:xfrm>
              <a:off x="6544442" y="736324"/>
              <a:ext cx="120467" cy="105561"/>
            </a:xfrm>
            <a:custGeom>
              <a:avLst/>
              <a:gdLst/>
              <a:ahLst/>
              <a:cxnLst/>
              <a:rect l="l" t="t" r="r" b="b"/>
              <a:pathLst>
                <a:path w="986" h="864" extrusionOk="0">
                  <a:moveTo>
                    <a:pt x="380" y="1"/>
                  </a:moveTo>
                  <a:cubicBezTo>
                    <a:pt x="342" y="1"/>
                    <a:pt x="297" y="16"/>
                    <a:pt x="244" y="51"/>
                  </a:cubicBezTo>
                  <a:cubicBezTo>
                    <a:pt x="0" y="210"/>
                    <a:pt x="123" y="546"/>
                    <a:pt x="299" y="717"/>
                  </a:cubicBezTo>
                  <a:cubicBezTo>
                    <a:pt x="398" y="814"/>
                    <a:pt x="519" y="863"/>
                    <a:pt x="629" y="863"/>
                  </a:cubicBezTo>
                  <a:cubicBezTo>
                    <a:pt x="716" y="863"/>
                    <a:pt x="797" y="833"/>
                    <a:pt x="855" y="770"/>
                  </a:cubicBezTo>
                  <a:cubicBezTo>
                    <a:pt x="985" y="626"/>
                    <a:pt x="898" y="539"/>
                    <a:pt x="722" y="367"/>
                  </a:cubicBezTo>
                  <a:cubicBezTo>
                    <a:pt x="582" y="231"/>
                    <a:pt x="530" y="1"/>
                    <a:pt x="3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68"/>
            <p:cNvSpPr/>
            <p:nvPr/>
          </p:nvSpPr>
          <p:spPr>
            <a:xfrm>
              <a:off x="6530025" y="729727"/>
              <a:ext cx="95298" cy="105439"/>
            </a:xfrm>
            <a:custGeom>
              <a:avLst/>
              <a:gdLst/>
              <a:ahLst/>
              <a:cxnLst/>
              <a:rect l="l" t="t" r="r" b="b"/>
              <a:pathLst>
                <a:path w="780" h="863" extrusionOk="0">
                  <a:moveTo>
                    <a:pt x="380" y="1"/>
                  </a:moveTo>
                  <a:cubicBezTo>
                    <a:pt x="342" y="1"/>
                    <a:pt x="298" y="16"/>
                    <a:pt x="244" y="51"/>
                  </a:cubicBezTo>
                  <a:cubicBezTo>
                    <a:pt x="1" y="211"/>
                    <a:pt x="124" y="547"/>
                    <a:pt x="300" y="716"/>
                  </a:cubicBezTo>
                  <a:cubicBezTo>
                    <a:pt x="398" y="812"/>
                    <a:pt x="520" y="862"/>
                    <a:pt x="630" y="862"/>
                  </a:cubicBezTo>
                  <a:cubicBezTo>
                    <a:pt x="684" y="862"/>
                    <a:pt x="735" y="850"/>
                    <a:pt x="780" y="826"/>
                  </a:cubicBezTo>
                  <a:cubicBezTo>
                    <a:pt x="691" y="809"/>
                    <a:pt x="602" y="763"/>
                    <a:pt x="526" y="690"/>
                  </a:cubicBezTo>
                  <a:cubicBezTo>
                    <a:pt x="353" y="521"/>
                    <a:pt x="231" y="191"/>
                    <a:pt x="465" y="29"/>
                  </a:cubicBezTo>
                  <a:cubicBezTo>
                    <a:pt x="440" y="11"/>
                    <a:pt x="412" y="1"/>
                    <a:pt x="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68"/>
            <p:cNvSpPr/>
            <p:nvPr/>
          </p:nvSpPr>
          <p:spPr>
            <a:xfrm>
              <a:off x="6510599" y="847139"/>
              <a:ext cx="81615" cy="63532"/>
            </a:xfrm>
            <a:custGeom>
              <a:avLst/>
              <a:gdLst/>
              <a:ahLst/>
              <a:cxnLst/>
              <a:rect l="l" t="t" r="r" b="b"/>
              <a:pathLst>
                <a:path w="668" h="520" extrusionOk="0">
                  <a:moveTo>
                    <a:pt x="202" y="0"/>
                  </a:moveTo>
                  <a:cubicBezTo>
                    <a:pt x="146" y="0"/>
                    <a:pt x="97" y="25"/>
                    <a:pt x="68" y="70"/>
                  </a:cubicBezTo>
                  <a:cubicBezTo>
                    <a:pt x="1" y="175"/>
                    <a:pt x="65" y="341"/>
                    <a:pt x="211" y="442"/>
                  </a:cubicBezTo>
                  <a:cubicBezTo>
                    <a:pt x="285" y="494"/>
                    <a:pt x="364" y="520"/>
                    <a:pt x="434" y="520"/>
                  </a:cubicBezTo>
                  <a:cubicBezTo>
                    <a:pt x="505" y="520"/>
                    <a:pt x="565" y="493"/>
                    <a:pt x="599" y="441"/>
                  </a:cubicBezTo>
                  <a:cubicBezTo>
                    <a:pt x="668" y="338"/>
                    <a:pt x="512" y="293"/>
                    <a:pt x="417" y="140"/>
                  </a:cubicBezTo>
                  <a:cubicBezTo>
                    <a:pt x="357" y="43"/>
                    <a:pt x="275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68"/>
            <p:cNvSpPr/>
            <p:nvPr/>
          </p:nvSpPr>
          <p:spPr>
            <a:xfrm>
              <a:off x="6424098" y="611459"/>
              <a:ext cx="52903" cy="42640"/>
            </a:xfrm>
            <a:custGeom>
              <a:avLst/>
              <a:gdLst/>
              <a:ahLst/>
              <a:cxnLst/>
              <a:rect l="l" t="t" r="r" b="b"/>
              <a:pathLst>
                <a:path w="433" h="349" extrusionOk="0">
                  <a:moveTo>
                    <a:pt x="152" y="0"/>
                  </a:moveTo>
                  <a:cubicBezTo>
                    <a:pt x="112" y="0"/>
                    <a:pt x="74" y="21"/>
                    <a:pt x="50" y="57"/>
                  </a:cubicBezTo>
                  <a:cubicBezTo>
                    <a:pt x="0" y="131"/>
                    <a:pt x="33" y="243"/>
                    <a:pt x="126" y="307"/>
                  </a:cubicBezTo>
                  <a:cubicBezTo>
                    <a:pt x="167" y="335"/>
                    <a:pt x="212" y="349"/>
                    <a:pt x="254" y="349"/>
                  </a:cubicBezTo>
                  <a:cubicBezTo>
                    <a:pt x="307" y="349"/>
                    <a:pt x="355" y="327"/>
                    <a:pt x="382" y="286"/>
                  </a:cubicBezTo>
                  <a:cubicBezTo>
                    <a:pt x="433" y="210"/>
                    <a:pt x="332" y="188"/>
                    <a:pt x="277" y="87"/>
                  </a:cubicBezTo>
                  <a:cubicBezTo>
                    <a:pt x="245" y="27"/>
                    <a:pt x="197" y="0"/>
                    <a:pt x="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68"/>
            <p:cNvSpPr/>
            <p:nvPr/>
          </p:nvSpPr>
          <p:spPr>
            <a:xfrm>
              <a:off x="6557026" y="652633"/>
              <a:ext cx="48749" cy="41052"/>
            </a:xfrm>
            <a:custGeom>
              <a:avLst/>
              <a:gdLst/>
              <a:ahLst/>
              <a:cxnLst/>
              <a:rect l="l" t="t" r="r" b="b"/>
              <a:pathLst>
                <a:path w="399" h="336" extrusionOk="0">
                  <a:moveTo>
                    <a:pt x="279" y="0"/>
                  </a:moveTo>
                  <a:cubicBezTo>
                    <a:pt x="230" y="0"/>
                    <a:pt x="174" y="34"/>
                    <a:pt x="139" y="105"/>
                  </a:cubicBezTo>
                  <a:cubicBezTo>
                    <a:pt x="90" y="206"/>
                    <a:pt x="0" y="245"/>
                    <a:pt x="46" y="301"/>
                  </a:cubicBezTo>
                  <a:cubicBezTo>
                    <a:pt x="65" y="324"/>
                    <a:pt x="95" y="335"/>
                    <a:pt x="129" y="335"/>
                  </a:cubicBezTo>
                  <a:cubicBezTo>
                    <a:pt x="177" y="335"/>
                    <a:pt x="235" y="312"/>
                    <a:pt x="284" y="269"/>
                  </a:cubicBezTo>
                  <a:cubicBezTo>
                    <a:pt x="368" y="193"/>
                    <a:pt x="398" y="87"/>
                    <a:pt x="351" y="33"/>
                  </a:cubicBezTo>
                  <a:cubicBezTo>
                    <a:pt x="333" y="12"/>
                    <a:pt x="307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68"/>
            <p:cNvSpPr/>
            <p:nvPr/>
          </p:nvSpPr>
          <p:spPr>
            <a:xfrm>
              <a:off x="6763383" y="874262"/>
              <a:ext cx="49238" cy="41785"/>
            </a:xfrm>
            <a:custGeom>
              <a:avLst/>
              <a:gdLst/>
              <a:ahLst/>
              <a:cxnLst/>
              <a:rect l="l" t="t" r="r" b="b"/>
              <a:pathLst>
                <a:path w="403" h="342" extrusionOk="0">
                  <a:moveTo>
                    <a:pt x="280" y="1"/>
                  </a:moveTo>
                  <a:cubicBezTo>
                    <a:pt x="231" y="1"/>
                    <a:pt x="175" y="33"/>
                    <a:pt x="141" y="106"/>
                  </a:cubicBezTo>
                  <a:cubicBezTo>
                    <a:pt x="93" y="210"/>
                    <a:pt x="0" y="249"/>
                    <a:pt x="48" y="306"/>
                  </a:cubicBezTo>
                  <a:cubicBezTo>
                    <a:pt x="68" y="330"/>
                    <a:pt x="98" y="341"/>
                    <a:pt x="132" y="341"/>
                  </a:cubicBezTo>
                  <a:cubicBezTo>
                    <a:pt x="181" y="341"/>
                    <a:pt x="239" y="318"/>
                    <a:pt x="290" y="273"/>
                  </a:cubicBezTo>
                  <a:cubicBezTo>
                    <a:pt x="374" y="197"/>
                    <a:pt x="403" y="90"/>
                    <a:pt x="354" y="33"/>
                  </a:cubicBezTo>
                  <a:cubicBezTo>
                    <a:pt x="336" y="12"/>
                    <a:pt x="309" y="1"/>
                    <a:pt x="2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68"/>
            <p:cNvSpPr/>
            <p:nvPr/>
          </p:nvSpPr>
          <p:spPr>
            <a:xfrm>
              <a:off x="6441080" y="733759"/>
              <a:ext cx="46550" cy="38486"/>
            </a:xfrm>
            <a:custGeom>
              <a:avLst/>
              <a:gdLst/>
              <a:ahLst/>
              <a:cxnLst/>
              <a:rect l="l" t="t" r="r" b="b"/>
              <a:pathLst>
                <a:path w="381" h="315" extrusionOk="0">
                  <a:moveTo>
                    <a:pt x="293" y="1"/>
                  </a:moveTo>
                  <a:cubicBezTo>
                    <a:pt x="246" y="1"/>
                    <a:pt x="185" y="35"/>
                    <a:pt x="143" y="108"/>
                  </a:cubicBezTo>
                  <a:cubicBezTo>
                    <a:pt x="87" y="202"/>
                    <a:pt x="0" y="247"/>
                    <a:pt x="37" y="292"/>
                  </a:cubicBezTo>
                  <a:cubicBezTo>
                    <a:pt x="51" y="308"/>
                    <a:pt x="71" y="315"/>
                    <a:pt x="95" y="315"/>
                  </a:cubicBezTo>
                  <a:cubicBezTo>
                    <a:pt x="141" y="315"/>
                    <a:pt x="202" y="288"/>
                    <a:pt x="258" y="238"/>
                  </a:cubicBezTo>
                  <a:cubicBezTo>
                    <a:pt x="344" y="164"/>
                    <a:pt x="381" y="66"/>
                    <a:pt x="344" y="22"/>
                  </a:cubicBezTo>
                  <a:cubicBezTo>
                    <a:pt x="332" y="8"/>
                    <a:pt x="314" y="1"/>
                    <a:pt x="2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Subtitle 3">
            <a:extLst>
              <a:ext uri="{FF2B5EF4-FFF2-40B4-BE49-F238E27FC236}">
                <a16:creationId xmlns:a16="http://schemas.microsoft.com/office/drawing/2014/main" id="{94336DAE-3682-4546-8AD0-4BA605972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4900" y="926533"/>
            <a:ext cx="2047995" cy="2264410"/>
          </a:xfrm>
        </p:spPr>
        <p:txBody>
          <a:bodyPr/>
          <a:lstStyle/>
          <a:p>
            <a:pPr indent="0" algn="l"/>
            <a:r>
              <a:rPr lang="en-GB" sz="1800" dirty="0"/>
              <a:t>The scatter plot suggests a larger proportion of the users have rated relatively fewer number of movies.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8A2625-032F-44C6-808F-33AAF579A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60" y="696904"/>
            <a:ext cx="6646945" cy="404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7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4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9" name="Google Shape;4179;p85"/>
          <p:cNvSpPr txBox="1">
            <a:spLocks noGrp="1"/>
          </p:cNvSpPr>
          <p:nvPr>
            <p:ph type="title"/>
          </p:nvPr>
        </p:nvSpPr>
        <p:spPr>
          <a:xfrm>
            <a:off x="712172" y="3165078"/>
            <a:ext cx="25182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Collaborative Filtering (SVD)</a:t>
            </a:r>
            <a:endParaRPr dirty="0"/>
          </a:p>
        </p:txBody>
      </p:sp>
      <p:sp>
        <p:nvSpPr>
          <p:cNvPr id="4180" name="Google Shape;4180;p85"/>
          <p:cNvSpPr txBox="1">
            <a:spLocks noGrp="1"/>
          </p:cNvSpPr>
          <p:nvPr>
            <p:ph type="subTitle" idx="1"/>
          </p:nvPr>
        </p:nvSpPr>
        <p:spPr>
          <a:xfrm>
            <a:off x="2795797" y="1257474"/>
            <a:ext cx="4120641" cy="403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Models prepared include: </a:t>
            </a:r>
            <a:endParaRPr sz="1800" dirty="0"/>
          </a:p>
        </p:txBody>
      </p:sp>
      <p:sp>
        <p:nvSpPr>
          <p:cNvPr id="4182" name="Google Shape;4182;p85"/>
          <p:cNvSpPr txBox="1">
            <a:spLocks noGrp="1"/>
          </p:cNvSpPr>
          <p:nvPr>
            <p:ph type="title" idx="3"/>
          </p:nvPr>
        </p:nvSpPr>
        <p:spPr>
          <a:xfrm>
            <a:off x="3339237" y="3197757"/>
            <a:ext cx="25182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Content-Based Filtering</a:t>
            </a:r>
            <a:endParaRPr dirty="0"/>
          </a:p>
        </p:txBody>
      </p:sp>
      <p:sp>
        <p:nvSpPr>
          <p:cNvPr id="4183" name="Google Shape;4183;p8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MODELLING &amp; EVALUATION</a:t>
            </a:r>
            <a:endParaRPr u="sng" dirty="0">
              <a:solidFill>
                <a:schemeClr val="accent6"/>
              </a:solidFill>
            </a:endParaRPr>
          </a:p>
        </p:txBody>
      </p:sp>
      <p:sp>
        <p:nvSpPr>
          <p:cNvPr id="4185" name="Google Shape;4185;p85"/>
          <p:cNvSpPr txBox="1">
            <a:spLocks noGrp="1"/>
          </p:cNvSpPr>
          <p:nvPr>
            <p:ph type="title" idx="6"/>
          </p:nvPr>
        </p:nvSpPr>
        <p:spPr>
          <a:xfrm>
            <a:off x="5948264" y="3159833"/>
            <a:ext cx="25182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Hybrid Approach</a:t>
            </a:r>
            <a:endParaRPr dirty="0"/>
          </a:p>
        </p:txBody>
      </p:sp>
      <p:sp>
        <p:nvSpPr>
          <p:cNvPr id="4186" name="Google Shape;4186;p85"/>
          <p:cNvSpPr/>
          <p:nvPr/>
        </p:nvSpPr>
        <p:spPr>
          <a:xfrm>
            <a:off x="6609235" y="1812753"/>
            <a:ext cx="1195500" cy="119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7" name="Google Shape;4187;p85"/>
          <p:cNvSpPr/>
          <p:nvPr/>
        </p:nvSpPr>
        <p:spPr>
          <a:xfrm>
            <a:off x="3980238" y="1831715"/>
            <a:ext cx="1195500" cy="119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8" name="Google Shape;4188;p85"/>
          <p:cNvSpPr/>
          <p:nvPr/>
        </p:nvSpPr>
        <p:spPr>
          <a:xfrm>
            <a:off x="1373529" y="1806554"/>
            <a:ext cx="1195500" cy="119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9" name="Google Shape;4189;p85"/>
          <p:cNvGrpSpPr/>
          <p:nvPr/>
        </p:nvGrpSpPr>
        <p:grpSpPr>
          <a:xfrm>
            <a:off x="4352644" y="2088393"/>
            <a:ext cx="473720" cy="341072"/>
            <a:chOff x="3588440" y="3258368"/>
            <a:chExt cx="364484" cy="262423"/>
          </a:xfrm>
        </p:grpSpPr>
        <p:sp>
          <p:nvSpPr>
            <p:cNvPr id="4190" name="Google Shape;4190;p85"/>
            <p:cNvSpPr/>
            <p:nvPr/>
          </p:nvSpPr>
          <p:spPr>
            <a:xfrm>
              <a:off x="3588440" y="3258368"/>
              <a:ext cx="364484" cy="262423"/>
            </a:xfrm>
            <a:custGeom>
              <a:avLst/>
              <a:gdLst/>
              <a:ahLst/>
              <a:cxnLst/>
              <a:rect l="l" t="t" r="r" b="b"/>
              <a:pathLst>
                <a:path w="11478" h="8264" extrusionOk="0">
                  <a:moveTo>
                    <a:pt x="1965" y="345"/>
                  </a:moveTo>
                  <a:cubicBezTo>
                    <a:pt x="2024" y="345"/>
                    <a:pt x="2072" y="393"/>
                    <a:pt x="2072" y="453"/>
                  </a:cubicBezTo>
                  <a:lnTo>
                    <a:pt x="2072" y="810"/>
                  </a:lnTo>
                  <a:lnTo>
                    <a:pt x="1346" y="810"/>
                  </a:lnTo>
                  <a:lnTo>
                    <a:pt x="1346" y="453"/>
                  </a:lnTo>
                  <a:cubicBezTo>
                    <a:pt x="1346" y="393"/>
                    <a:pt x="1381" y="345"/>
                    <a:pt x="1441" y="345"/>
                  </a:cubicBezTo>
                  <a:close/>
                  <a:moveTo>
                    <a:pt x="10311" y="1191"/>
                  </a:moveTo>
                  <a:cubicBezTo>
                    <a:pt x="10371" y="1191"/>
                    <a:pt x="10418" y="1238"/>
                    <a:pt x="10418" y="1298"/>
                  </a:cubicBezTo>
                  <a:lnTo>
                    <a:pt x="10418" y="1631"/>
                  </a:lnTo>
                  <a:lnTo>
                    <a:pt x="9037" y="1631"/>
                  </a:lnTo>
                  <a:lnTo>
                    <a:pt x="9037" y="1298"/>
                  </a:lnTo>
                  <a:cubicBezTo>
                    <a:pt x="9037" y="1238"/>
                    <a:pt x="9085" y="1191"/>
                    <a:pt x="9144" y="1191"/>
                  </a:cubicBezTo>
                  <a:close/>
                  <a:moveTo>
                    <a:pt x="1453" y="0"/>
                  </a:moveTo>
                  <a:cubicBezTo>
                    <a:pt x="1215" y="0"/>
                    <a:pt x="1012" y="203"/>
                    <a:pt x="1012" y="453"/>
                  </a:cubicBezTo>
                  <a:lnTo>
                    <a:pt x="1012" y="810"/>
                  </a:lnTo>
                  <a:lnTo>
                    <a:pt x="858" y="810"/>
                  </a:lnTo>
                  <a:cubicBezTo>
                    <a:pt x="667" y="810"/>
                    <a:pt x="477" y="881"/>
                    <a:pt x="322" y="1000"/>
                  </a:cubicBezTo>
                  <a:cubicBezTo>
                    <a:pt x="250" y="1060"/>
                    <a:pt x="238" y="1167"/>
                    <a:pt x="298" y="1238"/>
                  </a:cubicBezTo>
                  <a:cubicBezTo>
                    <a:pt x="334" y="1282"/>
                    <a:pt x="388" y="1308"/>
                    <a:pt x="441" y="1308"/>
                  </a:cubicBezTo>
                  <a:cubicBezTo>
                    <a:pt x="475" y="1308"/>
                    <a:pt x="508" y="1297"/>
                    <a:pt x="536" y="1274"/>
                  </a:cubicBezTo>
                  <a:cubicBezTo>
                    <a:pt x="663" y="1170"/>
                    <a:pt x="790" y="1154"/>
                    <a:pt x="914" y="1154"/>
                  </a:cubicBezTo>
                  <a:cubicBezTo>
                    <a:pt x="966" y="1154"/>
                    <a:pt x="1018" y="1157"/>
                    <a:pt x="1070" y="1157"/>
                  </a:cubicBezTo>
                  <a:cubicBezTo>
                    <a:pt x="1090" y="1157"/>
                    <a:pt x="1111" y="1156"/>
                    <a:pt x="1131" y="1155"/>
                  </a:cubicBezTo>
                  <a:lnTo>
                    <a:pt x="2560" y="1155"/>
                  </a:lnTo>
                  <a:cubicBezTo>
                    <a:pt x="2846" y="1155"/>
                    <a:pt x="3060" y="1369"/>
                    <a:pt x="3060" y="1655"/>
                  </a:cubicBezTo>
                  <a:lnTo>
                    <a:pt x="3060" y="2310"/>
                  </a:lnTo>
                  <a:cubicBezTo>
                    <a:pt x="3060" y="2405"/>
                    <a:pt x="3144" y="2477"/>
                    <a:pt x="3227" y="2477"/>
                  </a:cubicBezTo>
                  <a:cubicBezTo>
                    <a:pt x="3322" y="2477"/>
                    <a:pt x="3394" y="2405"/>
                    <a:pt x="3394" y="2310"/>
                  </a:cubicBezTo>
                  <a:lnTo>
                    <a:pt x="3394" y="1965"/>
                  </a:lnTo>
                  <a:lnTo>
                    <a:pt x="10656" y="1965"/>
                  </a:lnTo>
                  <a:cubicBezTo>
                    <a:pt x="10918" y="1988"/>
                    <a:pt x="11133" y="2203"/>
                    <a:pt x="11133" y="2477"/>
                  </a:cubicBezTo>
                  <a:lnTo>
                    <a:pt x="11133" y="2679"/>
                  </a:lnTo>
                  <a:lnTo>
                    <a:pt x="10835" y="2679"/>
                  </a:lnTo>
                  <a:cubicBezTo>
                    <a:pt x="10740" y="2679"/>
                    <a:pt x="10668" y="2762"/>
                    <a:pt x="10668" y="2846"/>
                  </a:cubicBezTo>
                  <a:cubicBezTo>
                    <a:pt x="10668" y="2941"/>
                    <a:pt x="10740" y="3012"/>
                    <a:pt x="10835" y="3012"/>
                  </a:cubicBezTo>
                  <a:lnTo>
                    <a:pt x="11133" y="3012"/>
                  </a:lnTo>
                  <a:lnTo>
                    <a:pt x="11133" y="7072"/>
                  </a:lnTo>
                  <a:lnTo>
                    <a:pt x="10347" y="7072"/>
                  </a:lnTo>
                  <a:cubicBezTo>
                    <a:pt x="10085" y="7072"/>
                    <a:pt x="9882" y="6870"/>
                    <a:pt x="9882" y="6608"/>
                  </a:cubicBezTo>
                  <a:lnTo>
                    <a:pt x="9882" y="3489"/>
                  </a:lnTo>
                  <a:cubicBezTo>
                    <a:pt x="9882" y="3274"/>
                    <a:pt x="10013" y="3096"/>
                    <a:pt x="10216" y="3036"/>
                  </a:cubicBezTo>
                  <a:cubicBezTo>
                    <a:pt x="10299" y="3012"/>
                    <a:pt x="10347" y="2917"/>
                    <a:pt x="10323" y="2834"/>
                  </a:cubicBezTo>
                  <a:cubicBezTo>
                    <a:pt x="10302" y="2750"/>
                    <a:pt x="10235" y="2713"/>
                    <a:pt x="10155" y="2713"/>
                  </a:cubicBezTo>
                  <a:cubicBezTo>
                    <a:pt x="10144" y="2713"/>
                    <a:pt x="10132" y="2713"/>
                    <a:pt x="10121" y="2715"/>
                  </a:cubicBezTo>
                  <a:cubicBezTo>
                    <a:pt x="9787" y="2822"/>
                    <a:pt x="9561" y="3131"/>
                    <a:pt x="9561" y="3489"/>
                  </a:cubicBezTo>
                  <a:lnTo>
                    <a:pt x="9561" y="6608"/>
                  </a:lnTo>
                  <a:cubicBezTo>
                    <a:pt x="9561" y="7061"/>
                    <a:pt x="9918" y="7418"/>
                    <a:pt x="10359" y="7418"/>
                  </a:cubicBezTo>
                  <a:lnTo>
                    <a:pt x="11145" y="7418"/>
                  </a:lnTo>
                  <a:cubicBezTo>
                    <a:pt x="11145" y="7703"/>
                    <a:pt x="10918" y="7918"/>
                    <a:pt x="10644" y="7918"/>
                  </a:cubicBezTo>
                  <a:lnTo>
                    <a:pt x="3239" y="7918"/>
                  </a:lnTo>
                  <a:cubicBezTo>
                    <a:pt x="3322" y="7823"/>
                    <a:pt x="3382" y="7715"/>
                    <a:pt x="3394" y="7584"/>
                  </a:cubicBezTo>
                  <a:cubicBezTo>
                    <a:pt x="3405" y="7489"/>
                    <a:pt x="3346" y="7406"/>
                    <a:pt x="3263" y="7370"/>
                  </a:cubicBezTo>
                  <a:cubicBezTo>
                    <a:pt x="3254" y="7369"/>
                    <a:pt x="3246" y="7369"/>
                    <a:pt x="3238" y="7369"/>
                  </a:cubicBezTo>
                  <a:cubicBezTo>
                    <a:pt x="3153" y="7369"/>
                    <a:pt x="3081" y="7425"/>
                    <a:pt x="3048" y="7501"/>
                  </a:cubicBezTo>
                  <a:cubicBezTo>
                    <a:pt x="3013" y="7739"/>
                    <a:pt x="2798" y="7906"/>
                    <a:pt x="2548" y="7906"/>
                  </a:cubicBezTo>
                  <a:lnTo>
                    <a:pt x="762" y="7906"/>
                  </a:lnTo>
                  <a:cubicBezTo>
                    <a:pt x="500" y="7882"/>
                    <a:pt x="322" y="7656"/>
                    <a:pt x="322" y="7406"/>
                  </a:cubicBezTo>
                  <a:lnTo>
                    <a:pt x="322" y="2619"/>
                  </a:lnTo>
                  <a:lnTo>
                    <a:pt x="322" y="1727"/>
                  </a:lnTo>
                  <a:cubicBezTo>
                    <a:pt x="322" y="1643"/>
                    <a:pt x="250" y="1572"/>
                    <a:pt x="167" y="1572"/>
                  </a:cubicBezTo>
                  <a:cubicBezTo>
                    <a:pt x="72" y="1572"/>
                    <a:pt x="0" y="1643"/>
                    <a:pt x="0" y="1727"/>
                  </a:cubicBezTo>
                  <a:lnTo>
                    <a:pt x="0" y="7418"/>
                  </a:lnTo>
                  <a:cubicBezTo>
                    <a:pt x="0" y="7834"/>
                    <a:pt x="310" y="8192"/>
                    <a:pt x="703" y="8251"/>
                  </a:cubicBezTo>
                  <a:cubicBezTo>
                    <a:pt x="715" y="8251"/>
                    <a:pt x="738" y="8251"/>
                    <a:pt x="762" y="8263"/>
                  </a:cubicBezTo>
                  <a:lnTo>
                    <a:pt x="10633" y="8263"/>
                  </a:lnTo>
                  <a:cubicBezTo>
                    <a:pt x="11109" y="8263"/>
                    <a:pt x="11478" y="7882"/>
                    <a:pt x="11478" y="7418"/>
                  </a:cubicBezTo>
                  <a:lnTo>
                    <a:pt x="11478" y="2477"/>
                  </a:lnTo>
                  <a:cubicBezTo>
                    <a:pt x="11478" y="2060"/>
                    <a:pt x="11168" y="1703"/>
                    <a:pt x="10764" y="1643"/>
                  </a:cubicBezTo>
                  <a:lnTo>
                    <a:pt x="10764" y="1298"/>
                  </a:lnTo>
                  <a:cubicBezTo>
                    <a:pt x="10764" y="1060"/>
                    <a:pt x="10573" y="857"/>
                    <a:pt x="10311" y="857"/>
                  </a:cubicBezTo>
                  <a:lnTo>
                    <a:pt x="9144" y="857"/>
                  </a:lnTo>
                  <a:cubicBezTo>
                    <a:pt x="8906" y="857"/>
                    <a:pt x="8692" y="1048"/>
                    <a:pt x="8692" y="1298"/>
                  </a:cubicBezTo>
                  <a:lnTo>
                    <a:pt x="8692" y="1631"/>
                  </a:lnTo>
                  <a:lnTo>
                    <a:pt x="8216" y="1631"/>
                  </a:lnTo>
                  <a:lnTo>
                    <a:pt x="7858" y="857"/>
                  </a:lnTo>
                  <a:cubicBezTo>
                    <a:pt x="7727" y="584"/>
                    <a:pt x="7454" y="405"/>
                    <a:pt x="7156" y="405"/>
                  </a:cubicBezTo>
                  <a:lnTo>
                    <a:pt x="5775" y="405"/>
                  </a:lnTo>
                  <a:cubicBezTo>
                    <a:pt x="5525" y="405"/>
                    <a:pt x="5287" y="524"/>
                    <a:pt x="5132" y="738"/>
                  </a:cubicBezTo>
                  <a:cubicBezTo>
                    <a:pt x="5072" y="810"/>
                    <a:pt x="5108" y="917"/>
                    <a:pt x="5179" y="976"/>
                  </a:cubicBezTo>
                  <a:cubicBezTo>
                    <a:pt x="5205" y="997"/>
                    <a:pt x="5234" y="1006"/>
                    <a:pt x="5264" y="1006"/>
                  </a:cubicBezTo>
                  <a:cubicBezTo>
                    <a:pt x="5320" y="1006"/>
                    <a:pt x="5379" y="975"/>
                    <a:pt x="5418" y="929"/>
                  </a:cubicBezTo>
                  <a:cubicBezTo>
                    <a:pt x="5489" y="810"/>
                    <a:pt x="5632" y="750"/>
                    <a:pt x="5775" y="750"/>
                  </a:cubicBezTo>
                  <a:lnTo>
                    <a:pt x="7156" y="750"/>
                  </a:lnTo>
                  <a:cubicBezTo>
                    <a:pt x="7323" y="750"/>
                    <a:pt x="7489" y="857"/>
                    <a:pt x="7561" y="1000"/>
                  </a:cubicBezTo>
                  <a:lnTo>
                    <a:pt x="7858" y="1631"/>
                  </a:lnTo>
                  <a:lnTo>
                    <a:pt x="5096" y="1631"/>
                  </a:lnTo>
                  <a:lnTo>
                    <a:pt x="5156" y="1512"/>
                  </a:lnTo>
                  <a:cubicBezTo>
                    <a:pt x="5191" y="1417"/>
                    <a:pt x="5156" y="1310"/>
                    <a:pt x="5060" y="1286"/>
                  </a:cubicBezTo>
                  <a:cubicBezTo>
                    <a:pt x="5034" y="1273"/>
                    <a:pt x="5008" y="1267"/>
                    <a:pt x="4984" y="1267"/>
                  </a:cubicBezTo>
                  <a:cubicBezTo>
                    <a:pt x="4918" y="1267"/>
                    <a:pt x="4860" y="1309"/>
                    <a:pt x="4834" y="1369"/>
                  </a:cubicBezTo>
                  <a:lnTo>
                    <a:pt x="4715" y="1631"/>
                  </a:lnTo>
                  <a:lnTo>
                    <a:pt x="3417" y="1631"/>
                  </a:lnTo>
                  <a:cubicBezTo>
                    <a:pt x="3405" y="1179"/>
                    <a:pt x="3036" y="810"/>
                    <a:pt x="2572" y="810"/>
                  </a:cubicBezTo>
                  <a:lnTo>
                    <a:pt x="2429" y="810"/>
                  </a:lnTo>
                  <a:lnTo>
                    <a:pt x="2429" y="453"/>
                  </a:lnTo>
                  <a:cubicBezTo>
                    <a:pt x="2429" y="214"/>
                    <a:pt x="2227" y="0"/>
                    <a:pt x="19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85"/>
            <p:cNvSpPr/>
            <p:nvPr/>
          </p:nvSpPr>
          <p:spPr>
            <a:xfrm>
              <a:off x="3685992" y="3347949"/>
              <a:ext cx="10606" cy="133498"/>
            </a:xfrm>
            <a:custGeom>
              <a:avLst/>
              <a:gdLst/>
              <a:ahLst/>
              <a:cxnLst/>
              <a:rect l="l" t="t" r="r" b="b"/>
              <a:pathLst>
                <a:path w="334" h="4204" extrusionOk="0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4049"/>
                  </a:lnTo>
                  <a:cubicBezTo>
                    <a:pt x="0" y="4132"/>
                    <a:pt x="72" y="4204"/>
                    <a:pt x="155" y="4204"/>
                  </a:cubicBezTo>
                  <a:cubicBezTo>
                    <a:pt x="250" y="4204"/>
                    <a:pt x="322" y="4132"/>
                    <a:pt x="322" y="4049"/>
                  </a:cubicBezTo>
                  <a:lnTo>
                    <a:pt x="322" y="156"/>
                  </a:lnTo>
                  <a:cubicBezTo>
                    <a:pt x="333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85"/>
            <p:cNvSpPr/>
            <p:nvPr/>
          </p:nvSpPr>
          <p:spPr>
            <a:xfrm>
              <a:off x="3862549" y="3329785"/>
              <a:ext cx="40107" cy="30675"/>
            </a:xfrm>
            <a:custGeom>
              <a:avLst/>
              <a:gdLst/>
              <a:ahLst/>
              <a:cxnLst/>
              <a:rect l="l" t="t" r="r" b="b"/>
              <a:pathLst>
                <a:path w="1263" h="966" extrusionOk="0">
                  <a:moveTo>
                    <a:pt x="760" y="0"/>
                  </a:moveTo>
                  <a:cubicBezTo>
                    <a:pt x="704" y="0"/>
                    <a:pt x="646" y="27"/>
                    <a:pt x="608" y="73"/>
                  </a:cubicBezTo>
                  <a:cubicBezTo>
                    <a:pt x="548" y="144"/>
                    <a:pt x="584" y="251"/>
                    <a:pt x="655" y="311"/>
                  </a:cubicBezTo>
                  <a:cubicBezTo>
                    <a:pt x="786" y="406"/>
                    <a:pt x="715" y="621"/>
                    <a:pt x="548" y="621"/>
                  </a:cubicBezTo>
                  <a:cubicBezTo>
                    <a:pt x="441" y="621"/>
                    <a:pt x="357" y="537"/>
                    <a:pt x="381" y="418"/>
                  </a:cubicBezTo>
                  <a:cubicBezTo>
                    <a:pt x="405" y="323"/>
                    <a:pt x="346" y="240"/>
                    <a:pt x="250" y="228"/>
                  </a:cubicBezTo>
                  <a:cubicBezTo>
                    <a:pt x="243" y="227"/>
                    <a:pt x="236" y="226"/>
                    <a:pt x="229" y="226"/>
                  </a:cubicBezTo>
                  <a:cubicBezTo>
                    <a:pt x="151" y="226"/>
                    <a:pt x="71" y="282"/>
                    <a:pt x="60" y="359"/>
                  </a:cubicBezTo>
                  <a:cubicBezTo>
                    <a:pt x="0" y="692"/>
                    <a:pt x="238" y="966"/>
                    <a:pt x="560" y="966"/>
                  </a:cubicBezTo>
                  <a:cubicBezTo>
                    <a:pt x="1060" y="954"/>
                    <a:pt x="1262" y="323"/>
                    <a:pt x="846" y="25"/>
                  </a:cubicBezTo>
                  <a:cubicBezTo>
                    <a:pt x="820" y="8"/>
                    <a:pt x="791" y="0"/>
                    <a:pt x="7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85"/>
            <p:cNvSpPr/>
            <p:nvPr/>
          </p:nvSpPr>
          <p:spPr>
            <a:xfrm>
              <a:off x="3703743" y="3323942"/>
              <a:ext cx="183417" cy="182083"/>
            </a:xfrm>
            <a:custGeom>
              <a:avLst/>
              <a:gdLst/>
              <a:ahLst/>
              <a:cxnLst/>
              <a:rect l="l" t="t" r="r" b="b"/>
              <a:pathLst>
                <a:path w="5776" h="5734" extrusionOk="0">
                  <a:moveTo>
                    <a:pt x="2879" y="1"/>
                  </a:moveTo>
                  <a:cubicBezTo>
                    <a:pt x="2275" y="1"/>
                    <a:pt x="1659" y="191"/>
                    <a:pt x="1120" y="614"/>
                  </a:cubicBezTo>
                  <a:cubicBezTo>
                    <a:pt x="1048" y="674"/>
                    <a:pt x="1025" y="781"/>
                    <a:pt x="1084" y="852"/>
                  </a:cubicBezTo>
                  <a:cubicBezTo>
                    <a:pt x="1119" y="901"/>
                    <a:pt x="1170" y="925"/>
                    <a:pt x="1220" y="925"/>
                  </a:cubicBezTo>
                  <a:cubicBezTo>
                    <a:pt x="1257" y="925"/>
                    <a:pt x="1292" y="913"/>
                    <a:pt x="1322" y="888"/>
                  </a:cubicBezTo>
                  <a:cubicBezTo>
                    <a:pt x="1801" y="509"/>
                    <a:pt x="2346" y="339"/>
                    <a:pt x="2879" y="339"/>
                  </a:cubicBezTo>
                  <a:cubicBezTo>
                    <a:pt x="4191" y="339"/>
                    <a:pt x="5430" y="1370"/>
                    <a:pt x="5430" y="2876"/>
                  </a:cubicBezTo>
                  <a:cubicBezTo>
                    <a:pt x="5430" y="3472"/>
                    <a:pt x="5228" y="4055"/>
                    <a:pt x="4835" y="4507"/>
                  </a:cubicBezTo>
                  <a:cubicBezTo>
                    <a:pt x="4346" y="5079"/>
                    <a:pt x="3644" y="5412"/>
                    <a:pt x="2894" y="5412"/>
                  </a:cubicBezTo>
                  <a:cubicBezTo>
                    <a:pt x="1489" y="5412"/>
                    <a:pt x="346" y="4269"/>
                    <a:pt x="346" y="2864"/>
                  </a:cubicBezTo>
                  <a:cubicBezTo>
                    <a:pt x="346" y="2305"/>
                    <a:pt x="525" y="1769"/>
                    <a:pt x="870" y="1316"/>
                  </a:cubicBezTo>
                  <a:cubicBezTo>
                    <a:pt x="929" y="1245"/>
                    <a:pt x="906" y="1138"/>
                    <a:pt x="834" y="1078"/>
                  </a:cubicBezTo>
                  <a:cubicBezTo>
                    <a:pt x="804" y="1054"/>
                    <a:pt x="768" y="1041"/>
                    <a:pt x="732" y="1041"/>
                  </a:cubicBezTo>
                  <a:cubicBezTo>
                    <a:pt x="682" y="1041"/>
                    <a:pt x="631" y="1065"/>
                    <a:pt x="596" y="1114"/>
                  </a:cubicBezTo>
                  <a:cubicBezTo>
                    <a:pt x="203" y="1614"/>
                    <a:pt x="1" y="2221"/>
                    <a:pt x="1" y="2852"/>
                  </a:cubicBezTo>
                  <a:cubicBezTo>
                    <a:pt x="1" y="4448"/>
                    <a:pt x="1298" y="5734"/>
                    <a:pt x="2882" y="5734"/>
                  </a:cubicBezTo>
                  <a:cubicBezTo>
                    <a:pt x="3751" y="5734"/>
                    <a:pt x="4549" y="5365"/>
                    <a:pt x="5108" y="4698"/>
                  </a:cubicBezTo>
                  <a:cubicBezTo>
                    <a:pt x="5537" y="4174"/>
                    <a:pt x="5775" y="3519"/>
                    <a:pt x="5775" y="2852"/>
                  </a:cubicBezTo>
                  <a:cubicBezTo>
                    <a:pt x="5775" y="1158"/>
                    <a:pt x="4365" y="1"/>
                    <a:pt x="28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85"/>
            <p:cNvSpPr/>
            <p:nvPr/>
          </p:nvSpPr>
          <p:spPr>
            <a:xfrm>
              <a:off x="3733624" y="3358174"/>
              <a:ext cx="138039" cy="114667"/>
            </a:xfrm>
            <a:custGeom>
              <a:avLst/>
              <a:gdLst/>
              <a:ahLst/>
              <a:cxnLst/>
              <a:rect l="l" t="t" r="r" b="b"/>
              <a:pathLst>
                <a:path w="4347" h="3611" extrusionOk="0">
                  <a:moveTo>
                    <a:pt x="1965" y="0"/>
                  </a:moveTo>
                  <a:cubicBezTo>
                    <a:pt x="846" y="0"/>
                    <a:pt x="0" y="1000"/>
                    <a:pt x="179" y="2096"/>
                  </a:cubicBezTo>
                  <a:cubicBezTo>
                    <a:pt x="190" y="2183"/>
                    <a:pt x="270" y="2240"/>
                    <a:pt x="348" y="2240"/>
                  </a:cubicBezTo>
                  <a:cubicBezTo>
                    <a:pt x="355" y="2240"/>
                    <a:pt x="362" y="2240"/>
                    <a:pt x="369" y="2239"/>
                  </a:cubicBezTo>
                  <a:cubicBezTo>
                    <a:pt x="465" y="2215"/>
                    <a:pt x="524" y="2132"/>
                    <a:pt x="500" y="2036"/>
                  </a:cubicBezTo>
                  <a:cubicBezTo>
                    <a:pt x="347" y="1083"/>
                    <a:pt x="1112" y="331"/>
                    <a:pt x="1952" y="331"/>
                  </a:cubicBezTo>
                  <a:cubicBezTo>
                    <a:pt x="2288" y="331"/>
                    <a:pt x="2635" y="451"/>
                    <a:pt x="2941" y="727"/>
                  </a:cubicBezTo>
                  <a:cubicBezTo>
                    <a:pt x="3525" y="1262"/>
                    <a:pt x="3572" y="2191"/>
                    <a:pt x="3013" y="2798"/>
                  </a:cubicBezTo>
                  <a:cubicBezTo>
                    <a:pt x="2727" y="3116"/>
                    <a:pt x="2334" y="3271"/>
                    <a:pt x="1942" y="3271"/>
                  </a:cubicBezTo>
                  <a:cubicBezTo>
                    <a:pt x="1468" y="3271"/>
                    <a:pt x="995" y="3045"/>
                    <a:pt x="715" y="2608"/>
                  </a:cubicBezTo>
                  <a:cubicBezTo>
                    <a:pt x="684" y="2561"/>
                    <a:pt x="623" y="2530"/>
                    <a:pt x="564" y="2530"/>
                  </a:cubicBezTo>
                  <a:cubicBezTo>
                    <a:pt x="533" y="2530"/>
                    <a:pt x="502" y="2539"/>
                    <a:pt x="477" y="2560"/>
                  </a:cubicBezTo>
                  <a:cubicBezTo>
                    <a:pt x="393" y="2608"/>
                    <a:pt x="369" y="2727"/>
                    <a:pt x="429" y="2798"/>
                  </a:cubicBezTo>
                  <a:cubicBezTo>
                    <a:pt x="780" y="3337"/>
                    <a:pt x="1353" y="3611"/>
                    <a:pt x="1934" y="3611"/>
                  </a:cubicBezTo>
                  <a:cubicBezTo>
                    <a:pt x="2418" y="3611"/>
                    <a:pt x="2906" y="3421"/>
                    <a:pt x="3274" y="3036"/>
                  </a:cubicBezTo>
                  <a:cubicBezTo>
                    <a:pt x="4346" y="1882"/>
                    <a:pt x="3525" y="0"/>
                    <a:pt x="1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85"/>
            <p:cNvSpPr/>
            <p:nvPr/>
          </p:nvSpPr>
          <p:spPr>
            <a:xfrm>
              <a:off x="3777478" y="3386087"/>
              <a:ext cx="51062" cy="43282"/>
            </a:xfrm>
            <a:custGeom>
              <a:avLst/>
              <a:gdLst/>
              <a:ahLst/>
              <a:cxnLst/>
              <a:rect l="l" t="t" r="r" b="b"/>
              <a:pathLst>
                <a:path w="1608" h="1363" extrusionOk="0">
                  <a:moveTo>
                    <a:pt x="772" y="1"/>
                  </a:moveTo>
                  <a:cubicBezTo>
                    <a:pt x="765" y="1"/>
                    <a:pt x="758" y="1"/>
                    <a:pt x="750" y="2"/>
                  </a:cubicBezTo>
                  <a:cubicBezTo>
                    <a:pt x="215" y="110"/>
                    <a:pt x="0" y="776"/>
                    <a:pt x="393" y="1157"/>
                  </a:cubicBezTo>
                  <a:cubicBezTo>
                    <a:pt x="524" y="1294"/>
                    <a:pt x="697" y="1363"/>
                    <a:pt x="871" y="1363"/>
                  </a:cubicBezTo>
                  <a:cubicBezTo>
                    <a:pt x="1045" y="1363"/>
                    <a:pt x="1221" y="1294"/>
                    <a:pt x="1358" y="1157"/>
                  </a:cubicBezTo>
                  <a:cubicBezTo>
                    <a:pt x="1560" y="919"/>
                    <a:pt x="1608" y="610"/>
                    <a:pt x="1489" y="360"/>
                  </a:cubicBezTo>
                  <a:cubicBezTo>
                    <a:pt x="1457" y="296"/>
                    <a:pt x="1404" y="264"/>
                    <a:pt x="1348" y="264"/>
                  </a:cubicBezTo>
                  <a:cubicBezTo>
                    <a:pt x="1319" y="264"/>
                    <a:pt x="1290" y="272"/>
                    <a:pt x="1262" y="288"/>
                  </a:cubicBezTo>
                  <a:cubicBezTo>
                    <a:pt x="1179" y="324"/>
                    <a:pt x="1143" y="431"/>
                    <a:pt x="1191" y="502"/>
                  </a:cubicBezTo>
                  <a:cubicBezTo>
                    <a:pt x="1251" y="633"/>
                    <a:pt x="1239" y="788"/>
                    <a:pt x="1120" y="907"/>
                  </a:cubicBezTo>
                  <a:cubicBezTo>
                    <a:pt x="1054" y="973"/>
                    <a:pt x="965" y="1006"/>
                    <a:pt x="875" y="1006"/>
                  </a:cubicBezTo>
                  <a:cubicBezTo>
                    <a:pt x="786" y="1006"/>
                    <a:pt x="697" y="973"/>
                    <a:pt x="631" y="907"/>
                  </a:cubicBezTo>
                  <a:cubicBezTo>
                    <a:pt x="429" y="717"/>
                    <a:pt x="536" y="372"/>
                    <a:pt x="810" y="324"/>
                  </a:cubicBezTo>
                  <a:cubicBezTo>
                    <a:pt x="893" y="312"/>
                    <a:pt x="953" y="229"/>
                    <a:pt x="941" y="133"/>
                  </a:cubicBezTo>
                  <a:cubicBezTo>
                    <a:pt x="930" y="57"/>
                    <a:pt x="850" y="1"/>
                    <a:pt x="7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6" name="Google Shape;4196;p85"/>
          <p:cNvGrpSpPr/>
          <p:nvPr/>
        </p:nvGrpSpPr>
        <p:grpSpPr>
          <a:xfrm>
            <a:off x="1733422" y="2049578"/>
            <a:ext cx="475701" cy="453166"/>
            <a:chOff x="3043239" y="3215626"/>
            <a:chExt cx="366008" cy="348670"/>
          </a:xfrm>
        </p:grpSpPr>
        <p:sp>
          <p:nvSpPr>
            <p:cNvPr id="4197" name="Google Shape;4197;p85"/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85"/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9" name="Google Shape;4199;p85"/>
          <p:cNvGrpSpPr/>
          <p:nvPr/>
        </p:nvGrpSpPr>
        <p:grpSpPr>
          <a:xfrm>
            <a:off x="7071841" y="2009751"/>
            <a:ext cx="271776" cy="498359"/>
            <a:chOff x="4218333" y="3184982"/>
            <a:chExt cx="209107" cy="383442"/>
          </a:xfrm>
        </p:grpSpPr>
        <p:sp>
          <p:nvSpPr>
            <p:cNvPr id="4200" name="Google Shape;4200;p85"/>
            <p:cNvSpPr/>
            <p:nvPr/>
          </p:nvSpPr>
          <p:spPr>
            <a:xfrm>
              <a:off x="4218333" y="3184982"/>
              <a:ext cx="207963" cy="117652"/>
            </a:xfrm>
            <a:custGeom>
              <a:avLst/>
              <a:gdLst/>
              <a:ahLst/>
              <a:cxnLst/>
              <a:rect l="l" t="t" r="r" b="b"/>
              <a:pathLst>
                <a:path w="6549" h="3705" extrusionOk="0">
                  <a:moveTo>
                    <a:pt x="3270" y="1"/>
                  </a:moveTo>
                  <a:cubicBezTo>
                    <a:pt x="3116" y="1"/>
                    <a:pt x="3003" y="73"/>
                    <a:pt x="3024" y="216"/>
                  </a:cubicBezTo>
                  <a:cubicBezTo>
                    <a:pt x="3035" y="314"/>
                    <a:pt x="3116" y="372"/>
                    <a:pt x="3212" y="372"/>
                  </a:cubicBezTo>
                  <a:cubicBezTo>
                    <a:pt x="3221" y="372"/>
                    <a:pt x="3230" y="371"/>
                    <a:pt x="3239" y="370"/>
                  </a:cubicBezTo>
                  <a:cubicBezTo>
                    <a:pt x="3257" y="367"/>
                    <a:pt x="3275" y="365"/>
                    <a:pt x="3293" y="365"/>
                  </a:cubicBezTo>
                  <a:cubicBezTo>
                    <a:pt x="3448" y="365"/>
                    <a:pt x="3572" y="497"/>
                    <a:pt x="3572" y="668"/>
                  </a:cubicBezTo>
                  <a:lnTo>
                    <a:pt x="3572" y="763"/>
                  </a:lnTo>
                  <a:lnTo>
                    <a:pt x="2977" y="763"/>
                  </a:lnTo>
                  <a:lnTo>
                    <a:pt x="2977" y="704"/>
                  </a:lnTo>
                  <a:cubicBezTo>
                    <a:pt x="2977" y="609"/>
                    <a:pt x="2905" y="525"/>
                    <a:pt x="2798" y="525"/>
                  </a:cubicBezTo>
                  <a:cubicBezTo>
                    <a:pt x="2691" y="525"/>
                    <a:pt x="2619" y="609"/>
                    <a:pt x="2619" y="704"/>
                  </a:cubicBezTo>
                  <a:lnTo>
                    <a:pt x="2619" y="763"/>
                  </a:lnTo>
                  <a:lnTo>
                    <a:pt x="1524" y="763"/>
                  </a:lnTo>
                  <a:cubicBezTo>
                    <a:pt x="1417" y="763"/>
                    <a:pt x="1345" y="847"/>
                    <a:pt x="1345" y="942"/>
                  </a:cubicBezTo>
                  <a:cubicBezTo>
                    <a:pt x="1345" y="1049"/>
                    <a:pt x="1417" y="1120"/>
                    <a:pt x="1524" y="1120"/>
                  </a:cubicBezTo>
                  <a:lnTo>
                    <a:pt x="6072" y="1120"/>
                  </a:lnTo>
                  <a:cubicBezTo>
                    <a:pt x="6132" y="1120"/>
                    <a:pt x="6191" y="1180"/>
                    <a:pt x="6191" y="1240"/>
                  </a:cubicBezTo>
                  <a:lnTo>
                    <a:pt x="6191" y="1644"/>
                  </a:lnTo>
                  <a:cubicBezTo>
                    <a:pt x="6191" y="1704"/>
                    <a:pt x="6132" y="1763"/>
                    <a:pt x="6072" y="1763"/>
                  </a:cubicBezTo>
                  <a:lnTo>
                    <a:pt x="476" y="1763"/>
                  </a:lnTo>
                  <a:cubicBezTo>
                    <a:pt x="417" y="1763"/>
                    <a:pt x="357" y="1704"/>
                    <a:pt x="357" y="1644"/>
                  </a:cubicBezTo>
                  <a:lnTo>
                    <a:pt x="357" y="1240"/>
                  </a:lnTo>
                  <a:cubicBezTo>
                    <a:pt x="357" y="1180"/>
                    <a:pt x="417" y="1120"/>
                    <a:pt x="476" y="1120"/>
                  </a:cubicBezTo>
                  <a:lnTo>
                    <a:pt x="810" y="1120"/>
                  </a:lnTo>
                  <a:cubicBezTo>
                    <a:pt x="917" y="1120"/>
                    <a:pt x="988" y="1049"/>
                    <a:pt x="988" y="942"/>
                  </a:cubicBezTo>
                  <a:cubicBezTo>
                    <a:pt x="988" y="847"/>
                    <a:pt x="917" y="763"/>
                    <a:pt x="810" y="763"/>
                  </a:cubicBezTo>
                  <a:lnTo>
                    <a:pt x="476" y="763"/>
                  </a:lnTo>
                  <a:cubicBezTo>
                    <a:pt x="214" y="763"/>
                    <a:pt x="0" y="978"/>
                    <a:pt x="0" y="1240"/>
                  </a:cubicBezTo>
                  <a:lnTo>
                    <a:pt x="0" y="1644"/>
                  </a:lnTo>
                  <a:cubicBezTo>
                    <a:pt x="0" y="1918"/>
                    <a:pt x="214" y="2121"/>
                    <a:pt x="476" y="2121"/>
                  </a:cubicBezTo>
                  <a:lnTo>
                    <a:pt x="607" y="2121"/>
                  </a:lnTo>
                  <a:lnTo>
                    <a:pt x="607" y="3526"/>
                  </a:lnTo>
                  <a:cubicBezTo>
                    <a:pt x="607" y="3621"/>
                    <a:pt x="691" y="3704"/>
                    <a:pt x="798" y="3704"/>
                  </a:cubicBezTo>
                  <a:cubicBezTo>
                    <a:pt x="893" y="3704"/>
                    <a:pt x="976" y="3621"/>
                    <a:pt x="976" y="3526"/>
                  </a:cubicBezTo>
                  <a:lnTo>
                    <a:pt x="976" y="2121"/>
                  </a:lnTo>
                  <a:lnTo>
                    <a:pt x="5584" y="2121"/>
                  </a:lnTo>
                  <a:lnTo>
                    <a:pt x="5584" y="2573"/>
                  </a:lnTo>
                  <a:cubicBezTo>
                    <a:pt x="5584" y="2668"/>
                    <a:pt x="5656" y="2752"/>
                    <a:pt x="5763" y="2752"/>
                  </a:cubicBezTo>
                  <a:cubicBezTo>
                    <a:pt x="5870" y="2752"/>
                    <a:pt x="5941" y="2668"/>
                    <a:pt x="5941" y="2573"/>
                  </a:cubicBezTo>
                  <a:lnTo>
                    <a:pt x="5941" y="2121"/>
                  </a:lnTo>
                  <a:lnTo>
                    <a:pt x="6072" y="2121"/>
                  </a:lnTo>
                  <a:cubicBezTo>
                    <a:pt x="6346" y="2121"/>
                    <a:pt x="6549" y="1918"/>
                    <a:pt x="6549" y="1644"/>
                  </a:cubicBezTo>
                  <a:lnTo>
                    <a:pt x="6549" y="1240"/>
                  </a:lnTo>
                  <a:cubicBezTo>
                    <a:pt x="6549" y="978"/>
                    <a:pt x="6346" y="763"/>
                    <a:pt x="6072" y="763"/>
                  </a:cubicBezTo>
                  <a:lnTo>
                    <a:pt x="3929" y="763"/>
                  </a:lnTo>
                  <a:lnTo>
                    <a:pt x="3929" y="668"/>
                  </a:lnTo>
                  <a:cubicBezTo>
                    <a:pt x="3929" y="221"/>
                    <a:pt x="3539" y="1"/>
                    <a:pt x="32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85"/>
            <p:cNvSpPr/>
            <p:nvPr/>
          </p:nvSpPr>
          <p:spPr>
            <a:xfrm>
              <a:off x="4218333" y="3282946"/>
              <a:ext cx="209107" cy="285477"/>
            </a:xfrm>
            <a:custGeom>
              <a:avLst/>
              <a:gdLst/>
              <a:ahLst/>
              <a:cxnLst/>
              <a:rect l="l" t="t" r="r" b="b"/>
              <a:pathLst>
                <a:path w="6585" h="8990" extrusionOk="0">
                  <a:moveTo>
                    <a:pt x="3215" y="5120"/>
                  </a:moveTo>
                  <a:cubicBezTo>
                    <a:pt x="2965" y="5655"/>
                    <a:pt x="2107" y="7477"/>
                    <a:pt x="1643" y="8442"/>
                  </a:cubicBezTo>
                  <a:cubicBezTo>
                    <a:pt x="1596" y="8537"/>
                    <a:pt x="1512" y="8572"/>
                    <a:pt x="1417" y="8572"/>
                  </a:cubicBezTo>
                  <a:cubicBezTo>
                    <a:pt x="1369" y="8572"/>
                    <a:pt x="1345" y="8561"/>
                    <a:pt x="1310" y="8549"/>
                  </a:cubicBezTo>
                  <a:cubicBezTo>
                    <a:pt x="1191" y="8489"/>
                    <a:pt x="1131" y="8334"/>
                    <a:pt x="1191" y="8215"/>
                  </a:cubicBezTo>
                  <a:lnTo>
                    <a:pt x="2667" y="5120"/>
                  </a:lnTo>
                  <a:close/>
                  <a:moveTo>
                    <a:pt x="3870" y="5120"/>
                  </a:moveTo>
                  <a:lnTo>
                    <a:pt x="5346" y="8215"/>
                  </a:lnTo>
                  <a:cubicBezTo>
                    <a:pt x="5406" y="8334"/>
                    <a:pt x="5358" y="8489"/>
                    <a:pt x="5227" y="8549"/>
                  </a:cubicBezTo>
                  <a:cubicBezTo>
                    <a:pt x="5203" y="8561"/>
                    <a:pt x="5155" y="8572"/>
                    <a:pt x="5120" y="8572"/>
                  </a:cubicBezTo>
                  <a:cubicBezTo>
                    <a:pt x="5036" y="8572"/>
                    <a:pt x="4941" y="8513"/>
                    <a:pt x="4905" y="8442"/>
                  </a:cubicBezTo>
                  <a:lnTo>
                    <a:pt x="3870" y="6287"/>
                  </a:lnTo>
                  <a:cubicBezTo>
                    <a:pt x="3870" y="6287"/>
                    <a:pt x="3489" y="5465"/>
                    <a:pt x="3477" y="5417"/>
                  </a:cubicBezTo>
                  <a:cubicBezTo>
                    <a:pt x="3572" y="5203"/>
                    <a:pt x="3608" y="5144"/>
                    <a:pt x="3608" y="5120"/>
                  </a:cubicBezTo>
                  <a:close/>
                  <a:moveTo>
                    <a:pt x="3274" y="5834"/>
                  </a:moveTo>
                  <a:lnTo>
                    <a:pt x="3536" y="6358"/>
                  </a:lnTo>
                  <a:lnTo>
                    <a:pt x="3536" y="8370"/>
                  </a:lnTo>
                  <a:cubicBezTo>
                    <a:pt x="3536" y="8501"/>
                    <a:pt x="3417" y="8620"/>
                    <a:pt x="3274" y="8620"/>
                  </a:cubicBezTo>
                  <a:cubicBezTo>
                    <a:pt x="3143" y="8620"/>
                    <a:pt x="3024" y="8501"/>
                    <a:pt x="3024" y="8370"/>
                  </a:cubicBezTo>
                  <a:lnTo>
                    <a:pt x="3024" y="6358"/>
                  </a:lnTo>
                  <a:lnTo>
                    <a:pt x="3274" y="5834"/>
                  </a:lnTo>
                  <a:close/>
                  <a:moveTo>
                    <a:pt x="5763" y="0"/>
                  </a:moveTo>
                  <a:cubicBezTo>
                    <a:pt x="5656" y="0"/>
                    <a:pt x="5584" y="71"/>
                    <a:pt x="5584" y="179"/>
                  </a:cubicBezTo>
                  <a:lnTo>
                    <a:pt x="5584" y="3774"/>
                  </a:lnTo>
                  <a:lnTo>
                    <a:pt x="976" y="3774"/>
                  </a:lnTo>
                  <a:lnTo>
                    <a:pt x="976" y="1131"/>
                  </a:lnTo>
                  <a:cubicBezTo>
                    <a:pt x="976" y="1024"/>
                    <a:pt x="893" y="953"/>
                    <a:pt x="798" y="953"/>
                  </a:cubicBezTo>
                  <a:cubicBezTo>
                    <a:pt x="691" y="953"/>
                    <a:pt x="607" y="1024"/>
                    <a:pt x="607" y="1131"/>
                  </a:cubicBezTo>
                  <a:lnTo>
                    <a:pt x="607" y="3774"/>
                  </a:lnTo>
                  <a:lnTo>
                    <a:pt x="476" y="3774"/>
                  </a:lnTo>
                  <a:cubicBezTo>
                    <a:pt x="214" y="3774"/>
                    <a:pt x="0" y="3977"/>
                    <a:pt x="0" y="4251"/>
                  </a:cubicBezTo>
                  <a:lnTo>
                    <a:pt x="0" y="4643"/>
                  </a:lnTo>
                  <a:cubicBezTo>
                    <a:pt x="0" y="4917"/>
                    <a:pt x="214" y="5120"/>
                    <a:pt x="476" y="5120"/>
                  </a:cubicBezTo>
                  <a:lnTo>
                    <a:pt x="2286" y="5120"/>
                  </a:lnTo>
                  <a:lnTo>
                    <a:pt x="881" y="8072"/>
                  </a:lnTo>
                  <a:cubicBezTo>
                    <a:pt x="738" y="8370"/>
                    <a:pt x="869" y="8739"/>
                    <a:pt x="1167" y="8870"/>
                  </a:cubicBezTo>
                  <a:cubicBezTo>
                    <a:pt x="1250" y="8918"/>
                    <a:pt x="1334" y="8930"/>
                    <a:pt x="1429" y="8930"/>
                  </a:cubicBezTo>
                  <a:cubicBezTo>
                    <a:pt x="1667" y="8930"/>
                    <a:pt x="1881" y="8799"/>
                    <a:pt x="1988" y="8596"/>
                  </a:cubicBezTo>
                  <a:lnTo>
                    <a:pt x="2679" y="7120"/>
                  </a:lnTo>
                  <a:lnTo>
                    <a:pt x="2679" y="8382"/>
                  </a:lnTo>
                  <a:cubicBezTo>
                    <a:pt x="2679" y="8715"/>
                    <a:pt x="2953" y="8989"/>
                    <a:pt x="3298" y="8989"/>
                  </a:cubicBezTo>
                  <a:cubicBezTo>
                    <a:pt x="3620" y="8989"/>
                    <a:pt x="3905" y="8727"/>
                    <a:pt x="3905" y="8382"/>
                  </a:cubicBezTo>
                  <a:lnTo>
                    <a:pt x="3905" y="7120"/>
                  </a:lnTo>
                  <a:lnTo>
                    <a:pt x="4608" y="8596"/>
                  </a:lnTo>
                  <a:cubicBezTo>
                    <a:pt x="4703" y="8799"/>
                    <a:pt x="4917" y="8930"/>
                    <a:pt x="5155" y="8930"/>
                  </a:cubicBezTo>
                  <a:cubicBezTo>
                    <a:pt x="5239" y="8930"/>
                    <a:pt x="5334" y="8918"/>
                    <a:pt x="5417" y="8870"/>
                  </a:cubicBezTo>
                  <a:cubicBezTo>
                    <a:pt x="5715" y="8727"/>
                    <a:pt x="5858" y="8370"/>
                    <a:pt x="5703" y="8072"/>
                  </a:cubicBezTo>
                  <a:lnTo>
                    <a:pt x="4310" y="5120"/>
                  </a:lnTo>
                  <a:lnTo>
                    <a:pt x="5060" y="5120"/>
                  </a:lnTo>
                  <a:cubicBezTo>
                    <a:pt x="5167" y="5120"/>
                    <a:pt x="5239" y="5048"/>
                    <a:pt x="5239" y="4941"/>
                  </a:cubicBezTo>
                  <a:cubicBezTo>
                    <a:pt x="5239" y="4846"/>
                    <a:pt x="5167" y="4763"/>
                    <a:pt x="5060" y="4763"/>
                  </a:cubicBezTo>
                  <a:lnTo>
                    <a:pt x="512" y="4763"/>
                  </a:lnTo>
                  <a:cubicBezTo>
                    <a:pt x="453" y="4763"/>
                    <a:pt x="393" y="4703"/>
                    <a:pt x="393" y="4643"/>
                  </a:cubicBezTo>
                  <a:lnTo>
                    <a:pt x="393" y="4251"/>
                  </a:lnTo>
                  <a:cubicBezTo>
                    <a:pt x="393" y="4191"/>
                    <a:pt x="453" y="4131"/>
                    <a:pt x="512" y="4131"/>
                  </a:cubicBezTo>
                  <a:lnTo>
                    <a:pt x="6108" y="4131"/>
                  </a:lnTo>
                  <a:cubicBezTo>
                    <a:pt x="6168" y="4131"/>
                    <a:pt x="6227" y="4191"/>
                    <a:pt x="6227" y="4251"/>
                  </a:cubicBezTo>
                  <a:lnTo>
                    <a:pt x="6227" y="4643"/>
                  </a:lnTo>
                  <a:cubicBezTo>
                    <a:pt x="6227" y="4703"/>
                    <a:pt x="6168" y="4763"/>
                    <a:pt x="6108" y="4763"/>
                  </a:cubicBezTo>
                  <a:lnTo>
                    <a:pt x="5775" y="4763"/>
                  </a:lnTo>
                  <a:cubicBezTo>
                    <a:pt x="5679" y="4763"/>
                    <a:pt x="5596" y="4846"/>
                    <a:pt x="5596" y="4941"/>
                  </a:cubicBezTo>
                  <a:cubicBezTo>
                    <a:pt x="5596" y="5048"/>
                    <a:pt x="5679" y="5120"/>
                    <a:pt x="5775" y="5120"/>
                  </a:cubicBezTo>
                  <a:lnTo>
                    <a:pt x="6108" y="5120"/>
                  </a:lnTo>
                  <a:cubicBezTo>
                    <a:pt x="6370" y="5120"/>
                    <a:pt x="6584" y="4917"/>
                    <a:pt x="6584" y="4643"/>
                  </a:cubicBezTo>
                  <a:lnTo>
                    <a:pt x="6584" y="4251"/>
                  </a:lnTo>
                  <a:cubicBezTo>
                    <a:pt x="6549" y="3977"/>
                    <a:pt x="6346" y="3774"/>
                    <a:pt x="6072" y="3774"/>
                  </a:cubicBezTo>
                  <a:lnTo>
                    <a:pt x="5941" y="3774"/>
                  </a:lnTo>
                  <a:lnTo>
                    <a:pt x="5941" y="179"/>
                  </a:lnTo>
                  <a:cubicBezTo>
                    <a:pt x="5941" y="71"/>
                    <a:pt x="5870" y="0"/>
                    <a:pt x="57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3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2" name="Google Shape;3142;p7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MODELLING &amp; EVALUATION</a:t>
            </a:r>
            <a:endParaRPr dirty="0"/>
          </a:p>
        </p:txBody>
      </p:sp>
      <p:grpSp>
        <p:nvGrpSpPr>
          <p:cNvPr id="3143" name="Google Shape;3143;p73"/>
          <p:cNvGrpSpPr/>
          <p:nvPr/>
        </p:nvGrpSpPr>
        <p:grpSpPr>
          <a:xfrm>
            <a:off x="7915210" y="1808725"/>
            <a:ext cx="269074" cy="269047"/>
            <a:chOff x="7915210" y="1808725"/>
            <a:chExt cx="269074" cy="269047"/>
          </a:xfrm>
        </p:grpSpPr>
        <p:sp>
          <p:nvSpPr>
            <p:cNvPr id="3144" name="Google Shape;3144;p73"/>
            <p:cNvSpPr/>
            <p:nvPr/>
          </p:nvSpPr>
          <p:spPr>
            <a:xfrm>
              <a:off x="7988379" y="1892212"/>
              <a:ext cx="122571" cy="119222"/>
            </a:xfrm>
            <a:custGeom>
              <a:avLst/>
              <a:gdLst/>
              <a:ahLst/>
              <a:cxnLst/>
              <a:rect l="l" t="t" r="r" b="b"/>
              <a:pathLst>
                <a:path w="4538" h="4414" extrusionOk="0">
                  <a:moveTo>
                    <a:pt x="2994" y="0"/>
                  </a:moveTo>
                  <a:cubicBezTo>
                    <a:pt x="2964" y="0"/>
                    <a:pt x="2934" y="9"/>
                    <a:pt x="2907" y="27"/>
                  </a:cubicBezTo>
                  <a:cubicBezTo>
                    <a:pt x="2868" y="54"/>
                    <a:pt x="2845" y="99"/>
                    <a:pt x="2845" y="147"/>
                  </a:cubicBezTo>
                  <a:lnTo>
                    <a:pt x="2845" y="910"/>
                  </a:lnTo>
                  <a:cubicBezTo>
                    <a:pt x="2845" y="962"/>
                    <a:pt x="2873" y="1011"/>
                    <a:pt x="2918" y="1039"/>
                  </a:cubicBezTo>
                  <a:cubicBezTo>
                    <a:pt x="3308" y="1268"/>
                    <a:pt x="3551" y="1692"/>
                    <a:pt x="3551" y="2144"/>
                  </a:cubicBezTo>
                  <a:cubicBezTo>
                    <a:pt x="3551" y="2849"/>
                    <a:pt x="2975" y="3425"/>
                    <a:pt x="2269" y="3425"/>
                  </a:cubicBezTo>
                  <a:cubicBezTo>
                    <a:pt x="1564" y="3425"/>
                    <a:pt x="988" y="2849"/>
                    <a:pt x="988" y="2144"/>
                  </a:cubicBezTo>
                  <a:cubicBezTo>
                    <a:pt x="988" y="1692"/>
                    <a:pt x="1231" y="1268"/>
                    <a:pt x="1621" y="1039"/>
                  </a:cubicBezTo>
                  <a:cubicBezTo>
                    <a:pt x="1666" y="1011"/>
                    <a:pt x="1693" y="962"/>
                    <a:pt x="1693" y="910"/>
                  </a:cubicBezTo>
                  <a:lnTo>
                    <a:pt x="1693" y="148"/>
                  </a:lnTo>
                  <a:cubicBezTo>
                    <a:pt x="1693" y="100"/>
                    <a:pt x="1669" y="55"/>
                    <a:pt x="1631" y="29"/>
                  </a:cubicBezTo>
                  <a:cubicBezTo>
                    <a:pt x="1606" y="11"/>
                    <a:pt x="1577" y="1"/>
                    <a:pt x="1547" y="1"/>
                  </a:cubicBezTo>
                  <a:cubicBezTo>
                    <a:pt x="1530" y="1"/>
                    <a:pt x="1512" y="5"/>
                    <a:pt x="1495" y="11"/>
                  </a:cubicBezTo>
                  <a:cubicBezTo>
                    <a:pt x="1318" y="75"/>
                    <a:pt x="1148" y="162"/>
                    <a:pt x="991" y="270"/>
                  </a:cubicBezTo>
                  <a:cubicBezTo>
                    <a:pt x="922" y="317"/>
                    <a:pt x="905" y="408"/>
                    <a:pt x="952" y="475"/>
                  </a:cubicBezTo>
                  <a:cubicBezTo>
                    <a:pt x="981" y="518"/>
                    <a:pt x="1027" y="540"/>
                    <a:pt x="1075" y="540"/>
                  </a:cubicBezTo>
                  <a:cubicBezTo>
                    <a:pt x="1104" y="540"/>
                    <a:pt x="1133" y="532"/>
                    <a:pt x="1159" y="514"/>
                  </a:cubicBezTo>
                  <a:cubicBezTo>
                    <a:pt x="1234" y="461"/>
                    <a:pt x="1315" y="415"/>
                    <a:pt x="1397" y="374"/>
                  </a:cubicBezTo>
                  <a:lnTo>
                    <a:pt x="1397" y="830"/>
                  </a:lnTo>
                  <a:cubicBezTo>
                    <a:pt x="960" y="1121"/>
                    <a:pt x="692" y="1618"/>
                    <a:pt x="692" y="2145"/>
                  </a:cubicBezTo>
                  <a:cubicBezTo>
                    <a:pt x="692" y="3015"/>
                    <a:pt x="1400" y="3722"/>
                    <a:pt x="2269" y="3722"/>
                  </a:cubicBezTo>
                  <a:cubicBezTo>
                    <a:pt x="3139" y="3722"/>
                    <a:pt x="3847" y="3015"/>
                    <a:pt x="3847" y="2145"/>
                  </a:cubicBezTo>
                  <a:cubicBezTo>
                    <a:pt x="3847" y="1618"/>
                    <a:pt x="3579" y="1121"/>
                    <a:pt x="3140" y="830"/>
                  </a:cubicBezTo>
                  <a:lnTo>
                    <a:pt x="3140" y="374"/>
                  </a:lnTo>
                  <a:cubicBezTo>
                    <a:pt x="3808" y="703"/>
                    <a:pt x="4242" y="1390"/>
                    <a:pt x="4242" y="2145"/>
                  </a:cubicBezTo>
                  <a:cubicBezTo>
                    <a:pt x="4242" y="3232"/>
                    <a:pt x="3357" y="4117"/>
                    <a:pt x="2269" y="4117"/>
                  </a:cubicBezTo>
                  <a:cubicBezTo>
                    <a:pt x="1182" y="4117"/>
                    <a:pt x="297" y="3232"/>
                    <a:pt x="297" y="2145"/>
                  </a:cubicBezTo>
                  <a:cubicBezTo>
                    <a:pt x="297" y="1710"/>
                    <a:pt x="437" y="1297"/>
                    <a:pt x="701" y="950"/>
                  </a:cubicBezTo>
                  <a:cubicBezTo>
                    <a:pt x="751" y="886"/>
                    <a:pt x="739" y="793"/>
                    <a:pt x="673" y="741"/>
                  </a:cubicBezTo>
                  <a:cubicBezTo>
                    <a:pt x="647" y="721"/>
                    <a:pt x="616" y="711"/>
                    <a:pt x="585" y="711"/>
                  </a:cubicBezTo>
                  <a:cubicBezTo>
                    <a:pt x="540" y="711"/>
                    <a:pt x="496" y="732"/>
                    <a:pt x="466" y="769"/>
                  </a:cubicBezTo>
                  <a:cubicBezTo>
                    <a:pt x="163" y="1168"/>
                    <a:pt x="1" y="1643"/>
                    <a:pt x="1" y="2145"/>
                  </a:cubicBezTo>
                  <a:cubicBezTo>
                    <a:pt x="1" y="3395"/>
                    <a:pt x="1019" y="4413"/>
                    <a:pt x="2269" y="4413"/>
                  </a:cubicBezTo>
                  <a:cubicBezTo>
                    <a:pt x="3520" y="4413"/>
                    <a:pt x="4538" y="3397"/>
                    <a:pt x="4538" y="2145"/>
                  </a:cubicBezTo>
                  <a:cubicBezTo>
                    <a:pt x="4538" y="1191"/>
                    <a:pt x="3937" y="335"/>
                    <a:pt x="3044" y="8"/>
                  </a:cubicBezTo>
                  <a:cubicBezTo>
                    <a:pt x="3028" y="3"/>
                    <a:pt x="3011" y="0"/>
                    <a:pt x="29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73"/>
            <p:cNvSpPr/>
            <p:nvPr/>
          </p:nvSpPr>
          <p:spPr>
            <a:xfrm>
              <a:off x="8037672" y="1875196"/>
              <a:ext cx="23985" cy="55100"/>
            </a:xfrm>
            <a:custGeom>
              <a:avLst/>
              <a:gdLst/>
              <a:ahLst/>
              <a:cxnLst/>
              <a:rect l="l" t="t" r="r" b="b"/>
              <a:pathLst>
                <a:path w="888" h="2040" extrusionOk="0">
                  <a:moveTo>
                    <a:pt x="444" y="296"/>
                  </a:moveTo>
                  <a:cubicBezTo>
                    <a:pt x="526" y="296"/>
                    <a:pt x="592" y="363"/>
                    <a:pt x="592" y="444"/>
                  </a:cubicBezTo>
                  <a:lnTo>
                    <a:pt x="592" y="1596"/>
                  </a:lnTo>
                  <a:cubicBezTo>
                    <a:pt x="592" y="1678"/>
                    <a:pt x="526" y="1743"/>
                    <a:pt x="444" y="1743"/>
                  </a:cubicBezTo>
                  <a:cubicBezTo>
                    <a:pt x="363" y="1743"/>
                    <a:pt x="296" y="1678"/>
                    <a:pt x="296" y="1596"/>
                  </a:cubicBezTo>
                  <a:lnTo>
                    <a:pt x="296" y="444"/>
                  </a:lnTo>
                  <a:cubicBezTo>
                    <a:pt x="296" y="363"/>
                    <a:pt x="363" y="296"/>
                    <a:pt x="444" y="296"/>
                  </a:cubicBezTo>
                  <a:close/>
                  <a:moveTo>
                    <a:pt x="444" y="0"/>
                  </a:moveTo>
                  <a:cubicBezTo>
                    <a:pt x="199" y="0"/>
                    <a:pt x="0" y="199"/>
                    <a:pt x="0" y="444"/>
                  </a:cubicBezTo>
                  <a:lnTo>
                    <a:pt x="0" y="1596"/>
                  </a:lnTo>
                  <a:cubicBezTo>
                    <a:pt x="0" y="1841"/>
                    <a:pt x="199" y="2039"/>
                    <a:pt x="444" y="2039"/>
                  </a:cubicBezTo>
                  <a:cubicBezTo>
                    <a:pt x="690" y="2039"/>
                    <a:pt x="887" y="1841"/>
                    <a:pt x="887" y="1596"/>
                  </a:cubicBezTo>
                  <a:lnTo>
                    <a:pt x="887" y="444"/>
                  </a:lnTo>
                  <a:cubicBezTo>
                    <a:pt x="887" y="199"/>
                    <a:pt x="690" y="0"/>
                    <a:pt x="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73"/>
            <p:cNvSpPr/>
            <p:nvPr/>
          </p:nvSpPr>
          <p:spPr>
            <a:xfrm>
              <a:off x="7932685" y="1826335"/>
              <a:ext cx="233934" cy="233907"/>
            </a:xfrm>
            <a:custGeom>
              <a:avLst/>
              <a:gdLst/>
              <a:ahLst/>
              <a:cxnLst/>
              <a:rect l="l" t="t" r="r" b="b"/>
              <a:pathLst>
                <a:path w="8661" h="8660" extrusionOk="0">
                  <a:moveTo>
                    <a:pt x="4331" y="1"/>
                  </a:moveTo>
                  <a:cubicBezTo>
                    <a:pt x="3636" y="1"/>
                    <a:pt x="2973" y="159"/>
                    <a:pt x="2359" y="475"/>
                  </a:cubicBezTo>
                  <a:cubicBezTo>
                    <a:pt x="2287" y="511"/>
                    <a:pt x="2258" y="601"/>
                    <a:pt x="2295" y="673"/>
                  </a:cubicBezTo>
                  <a:cubicBezTo>
                    <a:pt x="2320" y="724"/>
                    <a:pt x="2372" y="753"/>
                    <a:pt x="2425" y="753"/>
                  </a:cubicBezTo>
                  <a:cubicBezTo>
                    <a:pt x="2448" y="753"/>
                    <a:pt x="2471" y="748"/>
                    <a:pt x="2493" y="737"/>
                  </a:cubicBezTo>
                  <a:cubicBezTo>
                    <a:pt x="3065" y="444"/>
                    <a:pt x="3683" y="296"/>
                    <a:pt x="4329" y="296"/>
                  </a:cubicBezTo>
                  <a:cubicBezTo>
                    <a:pt x="6553" y="296"/>
                    <a:pt x="8362" y="2105"/>
                    <a:pt x="8362" y="4329"/>
                  </a:cubicBezTo>
                  <a:cubicBezTo>
                    <a:pt x="8362" y="6553"/>
                    <a:pt x="6553" y="8362"/>
                    <a:pt x="4329" y="8362"/>
                  </a:cubicBezTo>
                  <a:cubicBezTo>
                    <a:pt x="2105" y="8362"/>
                    <a:pt x="296" y="6553"/>
                    <a:pt x="296" y="4329"/>
                  </a:cubicBezTo>
                  <a:cubicBezTo>
                    <a:pt x="296" y="3185"/>
                    <a:pt x="785" y="2089"/>
                    <a:pt x="1637" y="1327"/>
                  </a:cubicBezTo>
                  <a:cubicBezTo>
                    <a:pt x="1697" y="1272"/>
                    <a:pt x="1703" y="1179"/>
                    <a:pt x="1649" y="1118"/>
                  </a:cubicBezTo>
                  <a:cubicBezTo>
                    <a:pt x="1620" y="1086"/>
                    <a:pt x="1579" y="1070"/>
                    <a:pt x="1538" y="1070"/>
                  </a:cubicBezTo>
                  <a:cubicBezTo>
                    <a:pt x="1504" y="1070"/>
                    <a:pt x="1468" y="1082"/>
                    <a:pt x="1440" y="1107"/>
                  </a:cubicBezTo>
                  <a:cubicBezTo>
                    <a:pt x="525" y="1928"/>
                    <a:pt x="1" y="3103"/>
                    <a:pt x="1" y="4331"/>
                  </a:cubicBezTo>
                  <a:cubicBezTo>
                    <a:pt x="1" y="5487"/>
                    <a:pt x="451" y="6573"/>
                    <a:pt x="1269" y="7391"/>
                  </a:cubicBezTo>
                  <a:cubicBezTo>
                    <a:pt x="2086" y="8208"/>
                    <a:pt x="3174" y="8659"/>
                    <a:pt x="4329" y="8659"/>
                  </a:cubicBezTo>
                  <a:cubicBezTo>
                    <a:pt x="5486" y="8659"/>
                    <a:pt x="6572" y="8211"/>
                    <a:pt x="7389" y="7391"/>
                  </a:cubicBezTo>
                  <a:cubicBezTo>
                    <a:pt x="8206" y="6572"/>
                    <a:pt x="8657" y="5487"/>
                    <a:pt x="8657" y="4331"/>
                  </a:cubicBezTo>
                  <a:cubicBezTo>
                    <a:pt x="8661" y="3174"/>
                    <a:pt x="8211" y="2086"/>
                    <a:pt x="7392" y="1269"/>
                  </a:cubicBezTo>
                  <a:cubicBezTo>
                    <a:pt x="6575" y="452"/>
                    <a:pt x="5487" y="1"/>
                    <a:pt x="4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73"/>
            <p:cNvSpPr/>
            <p:nvPr/>
          </p:nvSpPr>
          <p:spPr>
            <a:xfrm>
              <a:off x="7915210" y="1808725"/>
              <a:ext cx="269074" cy="269047"/>
            </a:xfrm>
            <a:custGeom>
              <a:avLst/>
              <a:gdLst/>
              <a:ahLst/>
              <a:cxnLst/>
              <a:rect l="l" t="t" r="r" b="b"/>
              <a:pathLst>
                <a:path w="9962" h="9961" extrusionOk="0">
                  <a:moveTo>
                    <a:pt x="4978" y="1"/>
                  </a:moveTo>
                  <a:cubicBezTo>
                    <a:pt x="4304" y="1"/>
                    <a:pt x="3650" y="133"/>
                    <a:pt x="3035" y="394"/>
                  </a:cubicBezTo>
                  <a:cubicBezTo>
                    <a:pt x="2959" y="425"/>
                    <a:pt x="2923" y="513"/>
                    <a:pt x="2957" y="589"/>
                  </a:cubicBezTo>
                  <a:cubicBezTo>
                    <a:pt x="2981" y="645"/>
                    <a:pt x="3035" y="679"/>
                    <a:pt x="3093" y="679"/>
                  </a:cubicBezTo>
                  <a:cubicBezTo>
                    <a:pt x="3113" y="679"/>
                    <a:pt x="3133" y="675"/>
                    <a:pt x="3152" y="667"/>
                  </a:cubicBezTo>
                  <a:cubicBezTo>
                    <a:pt x="3731" y="421"/>
                    <a:pt x="4346" y="296"/>
                    <a:pt x="4981" y="296"/>
                  </a:cubicBezTo>
                  <a:cubicBezTo>
                    <a:pt x="7564" y="296"/>
                    <a:pt x="9666" y="2397"/>
                    <a:pt x="9666" y="4981"/>
                  </a:cubicBezTo>
                  <a:cubicBezTo>
                    <a:pt x="9666" y="7565"/>
                    <a:pt x="7564" y="9666"/>
                    <a:pt x="4981" y="9666"/>
                  </a:cubicBezTo>
                  <a:cubicBezTo>
                    <a:pt x="2397" y="9666"/>
                    <a:pt x="296" y="7565"/>
                    <a:pt x="296" y="4981"/>
                  </a:cubicBezTo>
                  <a:cubicBezTo>
                    <a:pt x="296" y="3534"/>
                    <a:pt x="950" y="2189"/>
                    <a:pt x="2089" y="1294"/>
                  </a:cubicBezTo>
                  <a:cubicBezTo>
                    <a:pt x="2153" y="1244"/>
                    <a:pt x="2165" y="1151"/>
                    <a:pt x="2114" y="1087"/>
                  </a:cubicBezTo>
                  <a:cubicBezTo>
                    <a:pt x="2085" y="1049"/>
                    <a:pt x="2041" y="1029"/>
                    <a:pt x="1997" y="1029"/>
                  </a:cubicBezTo>
                  <a:cubicBezTo>
                    <a:pt x="1966" y="1029"/>
                    <a:pt x="1934" y="1040"/>
                    <a:pt x="1907" y="1060"/>
                  </a:cubicBezTo>
                  <a:cubicBezTo>
                    <a:pt x="1325" y="1517"/>
                    <a:pt x="844" y="2106"/>
                    <a:pt x="517" y="2765"/>
                  </a:cubicBezTo>
                  <a:cubicBezTo>
                    <a:pt x="173" y="3457"/>
                    <a:pt x="0" y="4203"/>
                    <a:pt x="0" y="4980"/>
                  </a:cubicBezTo>
                  <a:cubicBezTo>
                    <a:pt x="0" y="6310"/>
                    <a:pt x="517" y="7562"/>
                    <a:pt x="1459" y="8500"/>
                  </a:cubicBezTo>
                  <a:cubicBezTo>
                    <a:pt x="2400" y="9442"/>
                    <a:pt x="3650" y="9960"/>
                    <a:pt x="4981" y="9960"/>
                  </a:cubicBezTo>
                  <a:cubicBezTo>
                    <a:pt x="6312" y="9960"/>
                    <a:pt x="7561" y="9442"/>
                    <a:pt x="8501" y="8500"/>
                  </a:cubicBezTo>
                  <a:cubicBezTo>
                    <a:pt x="9443" y="7559"/>
                    <a:pt x="9961" y="6310"/>
                    <a:pt x="9961" y="4980"/>
                  </a:cubicBezTo>
                  <a:cubicBezTo>
                    <a:pt x="9961" y="3649"/>
                    <a:pt x="9441" y="2401"/>
                    <a:pt x="8500" y="1460"/>
                  </a:cubicBezTo>
                  <a:cubicBezTo>
                    <a:pt x="7558" y="519"/>
                    <a:pt x="6308" y="1"/>
                    <a:pt x="49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8" name="Google Shape;3148;p73"/>
          <p:cNvGrpSpPr/>
          <p:nvPr/>
        </p:nvGrpSpPr>
        <p:grpSpPr>
          <a:xfrm>
            <a:off x="7915194" y="2987349"/>
            <a:ext cx="269073" cy="197794"/>
            <a:chOff x="7915194" y="2987349"/>
            <a:chExt cx="269073" cy="197794"/>
          </a:xfrm>
        </p:grpSpPr>
        <p:sp>
          <p:nvSpPr>
            <p:cNvPr id="3149" name="Google Shape;3149;p73"/>
            <p:cNvSpPr/>
            <p:nvPr/>
          </p:nvSpPr>
          <p:spPr>
            <a:xfrm>
              <a:off x="7915194" y="2987349"/>
              <a:ext cx="80085" cy="169569"/>
            </a:xfrm>
            <a:custGeom>
              <a:avLst/>
              <a:gdLst/>
              <a:ahLst/>
              <a:cxnLst/>
              <a:rect l="l" t="t" r="r" b="b"/>
              <a:pathLst>
                <a:path w="2965" h="6278" extrusionOk="0">
                  <a:moveTo>
                    <a:pt x="174" y="1"/>
                  </a:moveTo>
                  <a:cubicBezTo>
                    <a:pt x="79" y="1"/>
                    <a:pt x="1" y="79"/>
                    <a:pt x="1" y="175"/>
                  </a:cubicBezTo>
                  <a:lnTo>
                    <a:pt x="1" y="1167"/>
                  </a:lnTo>
                  <a:cubicBezTo>
                    <a:pt x="1" y="1262"/>
                    <a:pt x="79" y="1339"/>
                    <a:pt x="174" y="1339"/>
                  </a:cubicBezTo>
                  <a:lnTo>
                    <a:pt x="1820" y="1339"/>
                  </a:lnTo>
                  <a:cubicBezTo>
                    <a:pt x="2046" y="1339"/>
                    <a:pt x="2267" y="1433"/>
                    <a:pt x="2427" y="1595"/>
                  </a:cubicBezTo>
                  <a:cubicBezTo>
                    <a:pt x="2583" y="1755"/>
                    <a:pt x="2667" y="1960"/>
                    <a:pt x="2662" y="2178"/>
                  </a:cubicBezTo>
                  <a:cubicBezTo>
                    <a:pt x="2654" y="2623"/>
                    <a:pt x="2284" y="2986"/>
                    <a:pt x="1839" y="2986"/>
                  </a:cubicBezTo>
                  <a:lnTo>
                    <a:pt x="905" y="2986"/>
                  </a:lnTo>
                  <a:cubicBezTo>
                    <a:pt x="810" y="2986"/>
                    <a:pt x="732" y="3064"/>
                    <a:pt x="732" y="3159"/>
                  </a:cubicBezTo>
                  <a:lnTo>
                    <a:pt x="732" y="4152"/>
                  </a:lnTo>
                  <a:cubicBezTo>
                    <a:pt x="732" y="4186"/>
                    <a:pt x="742" y="4217"/>
                    <a:pt x="760" y="4247"/>
                  </a:cubicBezTo>
                  <a:cubicBezTo>
                    <a:pt x="788" y="4301"/>
                    <a:pt x="847" y="4335"/>
                    <a:pt x="911" y="4335"/>
                  </a:cubicBezTo>
                  <a:lnTo>
                    <a:pt x="1820" y="4335"/>
                  </a:lnTo>
                  <a:cubicBezTo>
                    <a:pt x="2046" y="4335"/>
                    <a:pt x="2267" y="4429"/>
                    <a:pt x="2427" y="4591"/>
                  </a:cubicBezTo>
                  <a:cubicBezTo>
                    <a:pt x="2583" y="4751"/>
                    <a:pt x="2667" y="4956"/>
                    <a:pt x="2662" y="5174"/>
                  </a:cubicBezTo>
                  <a:cubicBezTo>
                    <a:pt x="2654" y="5619"/>
                    <a:pt x="2284" y="5982"/>
                    <a:pt x="1839" y="5982"/>
                  </a:cubicBezTo>
                  <a:cubicBezTo>
                    <a:pt x="1758" y="5982"/>
                    <a:pt x="1691" y="6048"/>
                    <a:pt x="1691" y="6130"/>
                  </a:cubicBezTo>
                  <a:cubicBezTo>
                    <a:pt x="1691" y="6212"/>
                    <a:pt x="1758" y="6278"/>
                    <a:pt x="1839" y="6278"/>
                  </a:cubicBezTo>
                  <a:cubicBezTo>
                    <a:pt x="2135" y="6278"/>
                    <a:pt x="2412" y="6166"/>
                    <a:pt x="2623" y="5957"/>
                  </a:cubicBezTo>
                  <a:cubicBezTo>
                    <a:pt x="2833" y="5750"/>
                    <a:pt x="2952" y="5475"/>
                    <a:pt x="2958" y="5181"/>
                  </a:cubicBezTo>
                  <a:cubicBezTo>
                    <a:pt x="2964" y="4883"/>
                    <a:pt x="2851" y="4602"/>
                    <a:pt x="2639" y="4385"/>
                  </a:cubicBezTo>
                  <a:cubicBezTo>
                    <a:pt x="2423" y="4169"/>
                    <a:pt x="2125" y="4043"/>
                    <a:pt x="1820" y="4043"/>
                  </a:cubicBezTo>
                  <a:lnTo>
                    <a:pt x="1028" y="4043"/>
                  </a:lnTo>
                  <a:lnTo>
                    <a:pt x="1028" y="3283"/>
                  </a:lnTo>
                  <a:lnTo>
                    <a:pt x="1839" y="3283"/>
                  </a:lnTo>
                  <a:cubicBezTo>
                    <a:pt x="2135" y="3283"/>
                    <a:pt x="2412" y="3171"/>
                    <a:pt x="2623" y="2963"/>
                  </a:cubicBezTo>
                  <a:cubicBezTo>
                    <a:pt x="2833" y="2757"/>
                    <a:pt x="2952" y="2480"/>
                    <a:pt x="2958" y="2186"/>
                  </a:cubicBezTo>
                  <a:cubicBezTo>
                    <a:pt x="2964" y="1889"/>
                    <a:pt x="2851" y="1607"/>
                    <a:pt x="2639" y="1391"/>
                  </a:cubicBezTo>
                  <a:cubicBezTo>
                    <a:pt x="2426" y="1173"/>
                    <a:pt x="2127" y="1047"/>
                    <a:pt x="1822" y="1047"/>
                  </a:cubicBezTo>
                  <a:lnTo>
                    <a:pt x="297" y="1047"/>
                  </a:lnTo>
                  <a:lnTo>
                    <a:pt x="297" y="298"/>
                  </a:lnTo>
                  <a:lnTo>
                    <a:pt x="547" y="298"/>
                  </a:lnTo>
                  <a:cubicBezTo>
                    <a:pt x="630" y="298"/>
                    <a:pt x="695" y="231"/>
                    <a:pt x="695" y="149"/>
                  </a:cubicBezTo>
                  <a:cubicBezTo>
                    <a:pt x="695" y="68"/>
                    <a:pt x="630" y="1"/>
                    <a:pt x="5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73"/>
            <p:cNvSpPr/>
            <p:nvPr/>
          </p:nvSpPr>
          <p:spPr>
            <a:xfrm>
              <a:off x="7915842" y="2987484"/>
              <a:ext cx="131674" cy="197659"/>
            </a:xfrm>
            <a:custGeom>
              <a:avLst/>
              <a:gdLst/>
              <a:ahLst/>
              <a:cxnLst/>
              <a:rect l="l" t="t" r="r" b="b"/>
              <a:pathLst>
                <a:path w="4875" h="7318" extrusionOk="0">
                  <a:moveTo>
                    <a:pt x="2915" y="310"/>
                  </a:moveTo>
                  <a:lnTo>
                    <a:pt x="2915" y="310"/>
                  </a:lnTo>
                  <a:cubicBezTo>
                    <a:pt x="3843" y="422"/>
                    <a:pt x="4568" y="1204"/>
                    <a:pt x="4576" y="2148"/>
                  </a:cubicBezTo>
                  <a:cubicBezTo>
                    <a:pt x="4581" y="2684"/>
                    <a:pt x="4352" y="3197"/>
                    <a:pt x="3953" y="3555"/>
                  </a:cubicBezTo>
                  <a:cubicBezTo>
                    <a:pt x="3922" y="3582"/>
                    <a:pt x="3905" y="3624"/>
                    <a:pt x="3905" y="3666"/>
                  </a:cubicBezTo>
                  <a:cubicBezTo>
                    <a:pt x="3905" y="3709"/>
                    <a:pt x="3922" y="3748"/>
                    <a:pt x="3953" y="3776"/>
                  </a:cubicBezTo>
                  <a:cubicBezTo>
                    <a:pt x="4344" y="4123"/>
                    <a:pt x="4573" y="4623"/>
                    <a:pt x="4576" y="5143"/>
                  </a:cubicBezTo>
                  <a:cubicBezTo>
                    <a:pt x="4581" y="5644"/>
                    <a:pt x="4388" y="6116"/>
                    <a:pt x="4036" y="6472"/>
                  </a:cubicBezTo>
                  <a:cubicBezTo>
                    <a:pt x="3734" y="6776"/>
                    <a:pt x="3348" y="6962"/>
                    <a:pt x="2931" y="7011"/>
                  </a:cubicBezTo>
                  <a:cubicBezTo>
                    <a:pt x="3082" y="6919"/>
                    <a:pt x="3222" y="6808"/>
                    <a:pt x="3351" y="6679"/>
                  </a:cubicBezTo>
                  <a:cubicBezTo>
                    <a:pt x="3759" y="6267"/>
                    <a:pt x="3983" y="5720"/>
                    <a:pt x="3977" y="5141"/>
                  </a:cubicBezTo>
                  <a:cubicBezTo>
                    <a:pt x="3974" y="4590"/>
                    <a:pt x="3753" y="4061"/>
                    <a:pt x="3370" y="3664"/>
                  </a:cubicBezTo>
                  <a:cubicBezTo>
                    <a:pt x="3760" y="3258"/>
                    <a:pt x="3981" y="2713"/>
                    <a:pt x="3977" y="2147"/>
                  </a:cubicBezTo>
                  <a:cubicBezTo>
                    <a:pt x="3971" y="1369"/>
                    <a:pt x="3546" y="687"/>
                    <a:pt x="2915" y="310"/>
                  </a:cubicBezTo>
                  <a:close/>
                  <a:moveTo>
                    <a:pt x="1455" y="1"/>
                  </a:moveTo>
                  <a:cubicBezTo>
                    <a:pt x="1373" y="1"/>
                    <a:pt x="1308" y="66"/>
                    <a:pt x="1308" y="148"/>
                  </a:cubicBezTo>
                  <a:cubicBezTo>
                    <a:pt x="1308" y="231"/>
                    <a:pt x="1374" y="296"/>
                    <a:pt x="1455" y="296"/>
                  </a:cubicBezTo>
                  <a:lnTo>
                    <a:pt x="1790" y="296"/>
                  </a:lnTo>
                  <a:cubicBezTo>
                    <a:pt x="2825" y="296"/>
                    <a:pt x="3673" y="1127"/>
                    <a:pt x="3681" y="2148"/>
                  </a:cubicBezTo>
                  <a:cubicBezTo>
                    <a:pt x="3684" y="2684"/>
                    <a:pt x="3457" y="3197"/>
                    <a:pt x="3059" y="3555"/>
                  </a:cubicBezTo>
                  <a:cubicBezTo>
                    <a:pt x="3027" y="3582"/>
                    <a:pt x="3010" y="3624"/>
                    <a:pt x="3010" y="3666"/>
                  </a:cubicBezTo>
                  <a:cubicBezTo>
                    <a:pt x="3010" y="3709"/>
                    <a:pt x="3027" y="3748"/>
                    <a:pt x="3059" y="3776"/>
                  </a:cubicBezTo>
                  <a:cubicBezTo>
                    <a:pt x="3451" y="4127"/>
                    <a:pt x="3678" y="4625"/>
                    <a:pt x="3681" y="5144"/>
                  </a:cubicBezTo>
                  <a:cubicBezTo>
                    <a:pt x="3684" y="5647"/>
                    <a:pt x="3493" y="6117"/>
                    <a:pt x="3139" y="6474"/>
                  </a:cubicBezTo>
                  <a:cubicBezTo>
                    <a:pt x="2788" y="6830"/>
                    <a:pt x="2318" y="7025"/>
                    <a:pt x="1815" y="7025"/>
                  </a:cubicBezTo>
                  <a:lnTo>
                    <a:pt x="296" y="7025"/>
                  </a:lnTo>
                  <a:lnTo>
                    <a:pt x="296" y="6274"/>
                  </a:lnTo>
                  <a:lnTo>
                    <a:pt x="903" y="6274"/>
                  </a:lnTo>
                  <a:cubicBezTo>
                    <a:pt x="985" y="6274"/>
                    <a:pt x="1051" y="6209"/>
                    <a:pt x="1051" y="6127"/>
                  </a:cubicBezTo>
                  <a:cubicBezTo>
                    <a:pt x="1051" y="6046"/>
                    <a:pt x="984" y="5979"/>
                    <a:pt x="903" y="5979"/>
                  </a:cubicBezTo>
                  <a:lnTo>
                    <a:pt x="173" y="5979"/>
                  </a:lnTo>
                  <a:cubicBezTo>
                    <a:pt x="78" y="5979"/>
                    <a:pt x="0" y="6057"/>
                    <a:pt x="0" y="6151"/>
                  </a:cubicBezTo>
                  <a:lnTo>
                    <a:pt x="0" y="7144"/>
                  </a:lnTo>
                  <a:cubicBezTo>
                    <a:pt x="0" y="7239"/>
                    <a:pt x="78" y="7317"/>
                    <a:pt x="173" y="7317"/>
                  </a:cubicBezTo>
                  <a:lnTo>
                    <a:pt x="2708" y="7317"/>
                  </a:lnTo>
                  <a:cubicBezTo>
                    <a:pt x="3289" y="7317"/>
                    <a:pt x="3834" y="7090"/>
                    <a:pt x="4241" y="6679"/>
                  </a:cubicBezTo>
                  <a:cubicBezTo>
                    <a:pt x="4651" y="6267"/>
                    <a:pt x="4873" y="5720"/>
                    <a:pt x="4867" y="5140"/>
                  </a:cubicBezTo>
                  <a:cubicBezTo>
                    <a:pt x="4864" y="4590"/>
                    <a:pt x="4644" y="4061"/>
                    <a:pt x="4262" y="3664"/>
                  </a:cubicBezTo>
                  <a:cubicBezTo>
                    <a:pt x="4655" y="3258"/>
                    <a:pt x="4875" y="2713"/>
                    <a:pt x="4870" y="2145"/>
                  </a:cubicBezTo>
                  <a:cubicBezTo>
                    <a:pt x="4861" y="962"/>
                    <a:pt x="3880" y="1"/>
                    <a:pt x="2683" y="1"/>
                  </a:cubicBezTo>
                  <a:lnTo>
                    <a:pt x="1876" y="1"/>
                  </a:lnTo>
                  <a:cubicBezTo>
                    <a:pt x="1869" y="1"/>
                    <a:pt x="1865" y="1"/>
                    <a:pt x="1859" y="2"/>
                  </a:cubicBezTo>
                  <a:cubicBezTo>
                    <a:pt x="1835" y="2"/>
                    <a:pt x="1813" y="1"/>
                    <a:pt x="17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73"/>
            <p:cNvSpPr/>
            <p:nvPr/>
          </p:nvSpPr>
          <p:spPr>
            <a:xfrm>
              <a:off x="8090001" y="3014629"/>
              <a:ext cx="46403" cy="143315"/>
            </a:xfrm>
            <a:custGeom>
              <a:avLst/>
              <a:gdLst/>
              <a:ahLst/>
              <a:cxnLst/>
              <a:rect l="l" t="t" r="r" b="b"/>
              <a:pathLst>
                <a:path w="1718" h="5306" extrusionOk="0">
                  <a:moveTo>
                    <a:pt x="1219" y="300"/>
                  </a:moveTo>
                  <a:cubicBezTo>
                    <a:pt x="1333" y="300"/>
                    <a:pt x="1424" y="390"/>
                    <a:pt x="1424" y="504"/>
                  </a:cubicBezTo>
                  <a:lnTo>
                    <a:pt x="1424" y="5011"/>
                  </a:lnTo>
                  <a:lnTo>
                    <a:pt x="934" y="5011"/>
                  </a:lnTo>
                  <a:cubicBezTo>
                    <a:pt x="937" y="4885"/>
                    <a:pt x="937" y="4684"/>
                    <a:pt x="939" y="4364"/>
                  </a:cubicBezTo>
                  <a:cubicBezTo>
                    <a:pt x="942" y="3946"/>
                    <a:pt x="939" y="3367"/>
                    <a:pt x="937" y="2642"/>
                  </a:cubicBezTo>
                  <a:cubicBezTo>
                    <a:pt x="934" y="1657"/>
                    <a:pt x="928" y="666"/>
                    <a:pt x="926" y="300"/>
                  </a:cubicBezTo>
                  <a:close/>
                  <a:moveTo>
                    <a:pt x="148" y="1"/>
                  </a:moveTo>
                  <a:cubicBezTo>
                    <a:pt x="66" y="1"/>
                    <a:pt x="0" y="68"/>
                    <a:pt x="0" y="149"/>
                  </a:cubicBezTo>
                  <a:lnTo>
                    <a:pt x="0" y="667"/>
                  </a:lnTo>
                  <a:cubicBezTo>
                    <a:pt x="0" y="748"/>
                    <a:pt x="66" y="815"/>
                    <a:pt x="148" y="815"/>
                  </a:cubicBezTo>
                  <a:cubicBezTo>
                    <a:pt x="229" y="815"/>
                    <a:pt x="295" y="748"/>
                    <a:pt x="295" y="667"/>
                  </a:cubicBezTo>
                  <a:lnTo>
                    <a:pt x="295" y="297"/>
                  </a:lnTo>
                  <a:lnTo>
                    <a:pt x="629" y="297"/>
                  </a:lnTo>
                  <a:cubicBezTo>
                    <a:pt x="642" y="2017"/>
                    <a:pt x="651" y="4434"/>
                    <a:pt x="637" y="5009"/>
                  </a:cubicBezTo>
                  <a:lnTo>
                    <a:pt x="295" y="5009"/>
                  </a:lnTo>
                  <a:lnTo>
                    <a:pt x="295" y="1599"/>
                  </a:lnTo>
                  <a:cubicBezTo>
                    <a:pt x="295" y="1517"/>
                    <a:pt x="229" y="1452"/>
                    <a:pt x="148" y="1452"/>
                  </a:cubicBezTo>
                  <a:cubicBezTo>
                    <a:pt x="66" y="1452"/>
                    <a:pt x="0" y="1517"/>
                    <a:pt x="0" y="1599"/>
                  </a:cubicBezTo>
                  <a:lnTo>
                    <a:pt x="0" y="5157"/>
                  </a:lnTo>
                  <a:cubicBezTo>
                    <a:pt x="0" y="5238"/>
                    <a:pt x="66" y="5305"/>
                    <a:pt x="148" y="5305"/>
                  </a:cubicBezTo>
                  <a:lnTo>
                    <a:pt x="1569" y="5305"/>
                  </a:lnTo>
                  <a:cubicBezTo>
                    <a:pt x="1652" y="5305"/>
                    <a:pt x="1717" y="5238"/>
                    <a:pt x="1717" y="5157"/>
                  </a:cubicBezTo>
                  <a:lnTo>
                    <a:pt x="1717" y="501"/>
                  </a:lnTo>
                  <a:cubicBezTo>
                    <a:pt x="1717" y="227"/>
                    <a:pt x="149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73"/>
            <p:cNvSpPr/>
            <p:nvPr/>
          </p:nvSpPr>
          <p:spPr>
            <a:xfrm>
              <a:off x="8062803" y="2987484"/>
              <a:ext cx="121464" cy="197659"/>
            </a:xfrm>
            <a:custGeom>
              <a:avLst/>
              <a:gdLst/>
              <a:ahLst/>
              <a:cxnLst/>
              <a:rect l="l" t="t" r="r" b="b"/>
              <a:pathLst>
                <a:path w="4497" h="7318" extrusionOk="0">
                  <a:moveTo>
                    <a:pt x="3997" y="296"/>
                  </a:moveTo>
                  <a:cubicBezTo>
                    <a:pt x="4109" y="296"/>
                    <a:pt x="4201" y="388"/>
                    <a:pt x="4201" y="500"/>
                  </a:cubicBezTo>
                  <a:lnTo>
                    <a:pt x="4201" y="6818"/>
                  </a:lnTo>
                  <a:cubicBezTo>
                    <a:pt x="4201" y="6930"/>
                    <a:pt x="4109" y="7021"/>
                    <a:pt x="3997" y="7021"/>
                  </a:cubicBezTo>
                  <a:lnTo>
                    <a:pt x="3688" y="7021"/>
                  </a:lnTo>
                  <a:cubicBezTo>
                    <a:pt x="3717" y="6959"/>
                    <a:pt x="3733" y="6889"/>
                    <a:pt x="3733" y="6818"/>
                  </a:cubicBezTo>
                  <a:lnTo>
                    <a:pt x="3733" y="500"/>
                  </a:lnTo>
                  <a:cubicBezTo>
                    <a:pt x="3733" y="427"/>
                    <a:pt x="3717" y="358"/>
                    <a:pt x="3688" y="296"/>
                  </a:cubicBezTo>
                  <a:close/>
                  <a:moveTo>
                    <a:pt x="148" y="1"/>
                  </a:moveTo>
                  <a:cubicBezTo>
                    <a:pt x="67" y="1"/>
                    <a:pt x="0" y="66"/>
                    <a:pt x="0" y="148"/>
                  </a:cubicBezTo>
                  <a:lnTo>
                    <a:pt x="0" y="7169"/>
                  </a:lnTo>
                  <a:cubicBezTo>
                    <a:pt x="0" y="7252"/>
                    <a:pt x="67" y="7317"/>
                    <a:pt x="148" y="7317"/>
                  </a:cubicBezTo>
                  <a:lnTo>
                    <a:pt x="3997" y="7317"/>
                  </a:lnTo>
                  <a:cubicBezTo>
                    <a:pt x="4273" y="7317"/>
                    <a:pt x="4497" y="7095"/>
                    <a:pt x="4497" y="6818"/>
                  </a:cubicBezTo>
                  <a:lnTo>
                    <a:pt x="4497" y="500"/>
                  </a:lnTo>
                  <a:cubicBezTo>
                    <a:pt x="4497" y="225"/>
                    <a:pt x="4271" y="1"/>
                    <a:pt x="3997" y="1"/>
                  </a:cubicBezTo>
                  <a:lnTo>
                    <a:pt x="1943" y="1"/>
                  </a:lnTo>
                  <a:cubicBezTo>
                    <a:pt x="1860" y="1"/>
                    <a:pt x="1795" y="66"/>
                    <a:pt x="1795" y="148"/>
                  </a:cubicBezTo>
                  <a:cubicBezTo>
                    <a:pt x="1795" y="231"/>
                    <a:pt x="1860" y="296"/>
                    <a:pt x="1943" y="296"/>
                  </a:cubicBezTo>
                  <a:lnTo>
                    <a:pt x="3231" y="296"/>
                  </a:lnTo>
                  <a:cubicBezTo>
                    <a:pt x="3345" y="296"/>
                    <a:pt x="3437" y="388"/>
                    <a:pt x="3437" y="500"/>
                  </a:cubicBezTo>
                  <a:lnTo>
                    <a:pt x="3437" y="6818"/>
                  </a:lnTo>
                  <a:cubicBezTo>
                    <a:pt x="3437" y="6930"/>
                    <a:pt x="3345" y="7021"/>
                    <a:pt x="3231" y="7021"/>
                  </a:cubicBezTo>
                  <a:lnTo>
                    <a:pt x="296" y="7021"/>
                  </a:lnTo>
                  <a:lnTo>
                    <a:pt x="296" y="296"/>
                  </a:lnTo>
                  <a:lnTo>
                    <a:pt x="1065" y="296"/>
                  </a:lnTo>
                  <a:cubicBezTo>
                    <a:pt x="1146" y="296"/>
                    <a:pt x="1213" y="231"/>
                    <a:pt x="1213" y="148"/>
                  </a:cubicBezTo>
                  <a:cubicBezTo>
                    <a:pt x="1213" y="66"/>
                    <a:pt x="1146" y="1"/>
                    <a:pt x="10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3" name="Google Shape;3153;p73"/>
          <p:cNvGrpSpPr/>
          <p:nvPr/>
        </p:nvGrpSpPr>
        <p:grpSpPr>
          <a:xfrm>
            <a:off x="7915211" y="4107326"/>
            <a:ext cx="269074" cy="243846"/>
            <a:chOff x="7915211" y="4107326"/>
            <a:chExt cx="269074" cy="243846"/>
          </a:xfrm>
        </p:grpSpPr>
        <p:sp>
          <p:nvSpPr>
            <p:cNvPr id="3154" name="Google Shape;3154;p73"/>
            <p:cNvSpPr/>
            <p:nvPr/>
          </p:nvSpPr>
          <p:spPr>
            <a:xfrm>
              <a:off x="8006261" y="4117455"/>
              <a:ext cx="154578" cy="21770"/>
            </a:xfrm>
            <a:custGeom>
              <a:avLst/>
              <a:gdLst/>
              <a:ahLst/>
              <a:cxnLst/>
              <a:rect l="l" t="t" r="r" b="b"/>
              <a:pathLst>
                <a:path w="5723" h="806" extrusionOk="0">
                  <a:moveTo>
                    <a:pt x="334" y="1"/>
                  </a:moveTo>
                  <a:cubicBezTo>
                    <a:pt x="150" y="1"/>
                    <a:pt x="1" y="152"/>
                    <a:pt x="1" y="334"/>
                  </a:cubicBezTo>
                  <a:lnTo>
                    <a:pt x="1" y="472"/>
                  </a:lnTo>
                  <a:cubicBezTo>
                    <a:pt x="1" y="654"/>
                    <a:pt x="149" y="805"/>
                    <a:pt x="334" y="805"/>
                  </a:cubicBezTo>
                  <a:lnTo>
                    <a:pt x="5391" y="805"/>
                  </a:lnTo>
                  <a:cubicBezTo>
                    <a:pt x="5573" y="805"/>
                    <a:pt x="5722" y="654"/>
                    <a:pt x="5722" y="472"/>
                  </a:cubicBezTo>
                  <a:lnTo>
                    <a:pt x="5722" y="334"/>
                  </a:lnTo>
                  <a:cubicBezTo>
                    <a:pt x="5722" y="148"/>
                    <a:pt x="5573" y="1"/>
                    <a:pt x="5391" y="1"/>
                  </a:cubicBezTo>
                  <a:lnTo>
                    <a:pt x="1885" y="1"/>
                  </a:lnTo>
                  <a:cubicBezTo>
                    <a:pt x="1805" y="1"/>
                    <a:pt x="1738" y="68"/>
                    <a:pt x="1738" y="148"/>
                  </a:cubicBezTo>
                  <a:cubicBezTo>
                    <a:pt x="1738" y="231"/>
                    <a:pt x="1805" y="296"/>
                    <a:pt x="1885" y="296"/>
                  </a:cubicBezTo>
                  <a:lnTo>
                    <a:pt x="5391" y="296"/>
                  </a:lnTo>
                  <a:cubicBezTo>
                    <a:pt x="5409" y="296"/>
                    <a:pt x="5425" y="312"/>
                    <a:pt x="5425" y="332"/>
                  </a:cubicBezTo>
                  <a:lnTo>
                    <a:pt x="5425" y="471"/>
                  </a:lnTo>
                  <a:cubicBezTo>
                    <a:pt x="5425" y="489"/>
                    <a:pt x="5409" y="505"/>
                    <a:pt x="5391" y="505"/>
                  </a:cubicBezTo>
                  <a:lnTo>
                    <a:pt x="334" y="505"/>
                  </a:lnTo>
                  <a:cubicBezTo>
                    <a:pt x="314" y="505"/>
                    <a:pt x="298" y="489"/>
                    <a:pt x="298" y="471"/>
                  </a:cubicBezTo>
                  <a:lnTo>
                    <a:pt x="298" y="332"/>
                  </a:lnTo>
                  <a:cubicBezTo>
                    <a:pt x="298" y="312"/>
                    <a:pt x="314" y="296"/>
                    <a:pt x="334" y="296"/>
                  </a:cubicBezTo>
                  <a:cubicBezTo>
                    <a:pt x="415" y="296"/>
                    <a:pt x="482" y="231"/>
                    <a:pt x="482" y="148"/>
                  </a:cubicBezTo>
                  <a:cubicBezTo>
                    <a:pt x="482" y="68"/>
                    <a:pt x="415" y="1"/>
                    <a:pt x="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73"/>
            <p:cNvSpPr/>
            <p:nvPr/>
          </p:nvSpPr>
          <p:spPr>
            <a:xfrm>
              <a:off x="7915211" y="4107326"/>
              <a:ext cx="269074" cy="243846"/>
            </a:xfrm>
            <a:custGeom>
              <a:avLst/>
              <a:gdLst/>
              <a:ahLst/>
              <a:cxnLst/>
              <a:rect l="l" t="t" r="r" b="b"/>
              <a:pathLst>
                <a:path w="9962" h="9028" extrusionOk="0">
                  <a:moveTo>
                    <a:pt x="450" y="0"/>
                  </a:moveTo>
                  <a:cubicBezTo>
                    <a:pt x="201" y="0"/>
                    <a:pt x="0" y="203"/>
                    <a:pt x="0" y="452"/>
                  </a:cubicBezTo>
                  <a:lnTo>
                    <a:pt x="0" y="2715"/>
                  </a:lnTo>
                  <a:cubicBezTo>
                    <a:pt x="0" y="2796"/>
                    <a:pt x="66" y="2863"/>
                    <a:pt x="148" y="2863"/>
                  </a:cubicBezTo>
                  <a:cubicBezTo>
                    <a:pt x="229" y="2863"/>
                    <a:pt x="296" y="2796"/>
                    <a:pt x="296" y="2715"/>
                  </a:cubicBezTo>
                  <a:lnTo>
                    <a:pt x="296" y="1627"/>
                  </a:lnTo>
                  <a:lnTo>
                    <a:pt x="8393" y="1627"/>
                  </a:lnTo>
                  <a:cubicBezTo>
                    <a:pt x="8475" y="1627"/>
                    <a:pt x="8541" y="1562"/>
                    <a:pt x="8541" y="1479"/>
                  </a:cubicBezTo>
                  <a:cubicBezTo>
                    <a:pt x="8541" y="1397"/>
                    <a:pt x="8475" y="1331"/>
                    <a:pt x="8393" y="1331"/>
                  </a:cubicBezTo>
                  <a:lnTo>
                    <a:pt x="296" y="1331"/>
                  </a:lnTo>
                  <a:lnTo>
                    <a:pt x="296" y="453"/>
                  </a:lnTo>
                  <a:cubicBezTo>
                    <a:pt x="296" y="368"/>
                    <a:pt x="366" y="299"/>
                    <a:pt x="450" y="299"/>
                  </a:cubicBezTo>
                  <a:lnTo>
                    <a:pt x="9510" y="299"/>
                  </a:lnTo>
                  <a:cubicBezTo>
                    <a:pt x="9596" y="299"/>
                    <a:pt x="9664" y="371"/>
                    <a:pt x="9664" y="453"/>
                  </a:cubicBezTo>
                  <a:lnTo>
                    <a:pt x="9664" y="8579"/>
                  </a:lnTo>
                  <a:cubicBezTo>
                    <a:pt x="9664" y="8665"/>
                    <a:pt x="9594" y="8734"/>
                    <a:pt x="9510" y="8734"/>
                  </a:cubicBezTo>
                  <a:lnTo>
                    <a:pt x="450" y="8734"/>
                  </a:lnTo>
                  <a:cubicBezTo>
                    <a:pt x="365" y="8734"/>
                    <a:pt x="296" y="8663"/>
                    <a:pt x="296" y="8579"/>
                  </a:cubicBezTo>
                  <a:lnTo>
                    <a:pt x="296" y="4814"/>
                  </a:lnTo>
                  <a:cubicBezTo>
                    <a:pt x="296" y="4732"/>
                    <a:pt x="229" y="4667"/>
                    <a:pt x="148" y="4667"/>
                  </a:cubicBezTo>
                  <a:cubicBezTo>
                    <a:pt x="66" y="4667"/>
                    <a:pt x="0" y="4732"/>
                    <a:pt x="0" y="4814"/>
                  </a:cubicBezTo>
                  <a:lnTo>
                    <a:pt x="0" y="8578"/>
                  </a:lnTo>
                  <a:cubicBezTo>
                    <a:pt x="0" y="8827"/>
                    <a:pt x="203" y="9028"/>
                    <a:pt x="450" y="9028"/>
                  </a:cubicBezTo>
                  <a:lnTo>
                    <a:pt x="9510" y="9028"/>
                  </a:lnTo>
                  <a:cubicBezTo>
                    <a:pt x="9759" y="9028"/>
                    <a:pt x="9960" y="8825"/>
                    <a:pt x="9960" y="8578"/>
                  </a:cubicBezTo>
                  <a:lnTo>
                    <a:pt x="9960" y="452"/>
                  </a:lnTo>
                  <a:cubicBezTo>
                    <a:pt x="9962" y="203"/>
                    <a:pt x="9759" y="0"/>
                    <a:pt x="95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73"/>
            <p:cNvSpPr/>
            <p:nvPr/>
          </p:nvSpPr>
          <p:spPr>
            <a:xfrm>
              <a:off x="8014499" y="4182521"/>
              <a:ext cx="62447" cy="80544"/>
            </a:xfrm>
            <a:custGeom>
              <a:avLst/>
              <a:gdLst/>
              <a:ahLst/>
              <a:cxnLst/>
              <a:rect l="l" t="t" r="r" b="b"/>
              <a:pathLst>
                <a:path w="2312" h="2982" extrusionOk="0">
                  <a:moveTo>
                    <a:pt x="2016" y="297"/>
                  </a:moveTo>
                  <a:lnTo>
                    <a:pt x="2016" y="2686"/>
                  </a:lnTo>
                  <a:lnTo>
                    <a:pt x="296" y="2686"/>
                  </a:lnTo>
                  <a:lnTo>
                    <a:pt x="296" y="297"/>
                  </a:lnTo>
                  <a:close/>
                  <a:moveTo>
                    <a:pt x="149" y="1"/>
                  </a:moveTo>
                  <a:cubicBezTo>
                    <a:pt x="68" y="1"/>
                    <a:pt x="1" y="66"/>
                    <a:pt x="1" y="149"/>
                  </a:cubicBezTo>
                  <a:lnTo>
                    <a:pt x="1" y="2834"/>
                  </a:lnTo>
                  <a:cubicBezTo>
                    <a:pt x="1" y="2915"/>
                    <a:pt x="68" y="2981"/>
                    <a:pt x="149" y="2981"/>
                  </a:cubicBezTo>
                  <a:lnTo>
                    <a:pt x="2164" y="2981"/>
                  </a:lnTo>
                  <a:cubicBezTo>
                    <a:pt x="2247" y="2981"/>
                    <a:pt x="2312" y="2915"/>
                    <a:pt x="2312" y="2834"/>
                  </a:cubicBezTo>
                  <a:lnTo>
                    <a:pt x="2312" y="149"/>
                  </a:lnTo>
                  <a:cubicBezTo>
                    <a:pt x="2312" y="66"/>
                    <a:pt x="2247" y="1"/>
                    <a:pt x="21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73"/>
            <p:cNvSpPr/>
            <p:nvPr/>
          </p:nvSpPr>
          <p:spPr>
            <a:xfrm>
              <a:off x="7948244" y="4195432"/>
              <a:ext cx="43054" cy="54641"/>
            </a:xfrm>
            <a:custGeom>
              <a:avLst/>
              <a:gdLst/>
              <a:ahLst/>
              <a:cxnLst/>
              <a:rect l="l" t="t" r="r" b="b"/>
              <a:pathLst>
                <a:path w="1594" h="2023" extrusionOk="0">
                  <a:moveTo>
                    <a:pt x="1297" y="296"/>
                  </a:moveTo>
                  <a:lnTo>
                    <a:pt x="1297" y="1727"/>
                  </a:lnTo>
                  <a:lnTo>
                    <a:pt x="297" y="1727"/>
                  </a:lnTo>
                  <a:lnTo>
                    <a:pt x="297" y="296"/>
                  </a:lnTo>
                  <a:close/>
                  <a:moveTo>
                    <a:pt x="149" y="1"/>
                  </a:moveTo>
                  <a:cubicBezTo>
                    <a:pt x="68" y="1"/>
                    <a:pt x="1" y="68"/>
                    <a:pt x="1" y="149"/>
                  </a:cubicBezTo>
                  <a:lnTo>
                    <a:pt x="1" y="1875"/>
                  </a:lnTo>
                  <a:cubicBezTo>
                    <a:pt x="1" y="1957"/>
                    <a:pt x="68" y="2023"/>
                    <a:pt x="149" y="2023"/>
                  </a:cubicBezTo>
                  <a:lnTo>
                    <a:pt x="1445" y="2023"/>
                  </a:lnTo>
                  <a:cubicBezTo>
                    <a:pt x="1526" y="2023"/>
                    <a:pt x="1593" y="1957"/>
                    <a:pt x="1593" y="1875"/>
                  </a:cubicBezTo>
                  <a:lnTo>
                    <a:pt x="1593" y="149"/>
                  </a:lnTo>
                  <a:cubicBezTo>
                    <a:pt x="1593" y="68"/>
                    <a:pt x="1526" y="1"/>
                    <a:pt x="14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73"/>
            <p:cNvSpPr/>
            <p:nvPr/>
          </p:nvSpPr>
          <p:spPr>
            <a:xfrm>
              <a:off x="8102902" y="4195432"/>
              <a:ext cx="43000" cy="54641"/>
            </a:xfrm>
            <a:custGeom>
              <a:avLst/>
              <a:gdLst/>
              <a:ahLst/>
              <a:cxnLst/>
              <a:rect l="l" t="t" r="r" b="b"/>
              <a:pathLst>
                <a:path w="1592" h="2023" extrusionOk="0">
                  <a:moveTo>
                    <a:pt x="1296" y="296"/>
                  </a:moveTo>
                  <a:lnTo>
                    <a:pt x="1296" y="1727"/>
                  </a:lnTo>
                  <a:lnTo>
                    <a:pt x="297" y="1727"/>
                  </a:lnTo>
                  <a:lnTo>
                    <a:pt x="297" y="296"/>
                  </a:lnTo>
                  <a:close/>
                  <a:moveTo>
                    <a:pt x="149" y="1"/>
                  </a:moveTo>
                  <a:cubicBezTo>
                    <a:pt x="66" y="1"/>
                    <a:pt x="1" y="68"/>
                    <a:pt x="1" y="149"/>
                  </a:cubicBezTo>
                  <a:lnTo>
                    <a:pt x="1" y="1875"/>
                  </a:lnTo>
                  <a:cubicBezTo>
                    <a:pt x="1" y="1957"/>
                    <a:pt x="66" y="2023"/>
                    <a:pt x="149" y="2023"/>
                  </a:cubicBezTo>
                  <a:lnTo>
                    <a:pt x="1444" y="2023"/>
                  </a:lnTo>
                  <a:cubicBezTo>
                    <a:pt x="1526" y="2023"/>
                    <a:pt x="1592" y="1957"/>
                    <a:pt x="1592" y="1875"/>
                  </a:cubicBezTo>
                  <a:lnTo>
                    <a:pt x="1592" y="149"/>
                  </a:lnTo>
                  <a:cubicBezTo>
                    <a:pt x="1592" y="68"/>
                    <a:pt x="1526" y="1"/>
                    <a:pt x="14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73"/>
            <p:cNvSpPr/>
            <p:nvPr/>
          </p:nvSpPr>
          <p:spPr>
            <a:xfrm>
              <a:off x="8024979" y="4203075"/>
              <a:ext cx="41568" cy="39435"/>
            </a:xfrm>
            <a:custGeom>
              <a:avLst/>
              <a:gdLst/>
              <a:ahLst/>
              <a:cxnLst/>
              <a:rect l="l" t="t" r="r" b="b"/>
              <a:pathLst>
                <a:path w="1539" h="1460" extrusionOk="0">
                  <a:moveTo>
                    <a:pt x="772" y="462"/>
                  </a:moveTo>
                  <a:lnTo>
                    <a:pt x="841" y="588"/>
                  </a:lnTo>
                  <a:cubicBezTo>
                    <a:pt x="863" y="627"/>
                    <a:pt x="901" y="656"/>
                    <a:pt x="947" y="664"/>
                  </a:cubicBezTo>
                  <a:lnTo>
                    <a:pt x="1088" y="689"/>
                  </a:lnTo>
                  <a:lnTo>
                    <a:pt x="981" y="792"/>
                  </a:lnTo>
                  <a:cubicBezTo>
                    <a:pt x="950" y="826"/>
                    <a:pt x="934" y="869"/>
                    <a:pt x="942" y="915"/>
                  </a:cubicBezTo>
                  <a:lnTo>
                    <a:pt x="962" y="1056"/>
                  </a:lnTo>
                  <a:lnTo>
                    <a:pt x="833" y="994"/>
                  </a:lnTo>
                  <a:cubicBezTo>
                    <a:pt x="814" y="985"/>
                    <a:pt x="791" y="978"/>
                    <a:pt x="769" y="978"/>
                  </a:cubicBezTo>
                  <a:cubicBezTo>
                    <a:pt x="747" y="978"/>
                    <a:pt x="724" y="985"/>
                    <a:pt x="704" y="994"/>
                  </a:cubicBezTo>
                  <a:lnTo>
                    <a:pt x="576" y="1056"/>
                  </a:lnTo>
                  <a:lnTo>
                    <a:pt x="595" y="915"/>
                  </a:lnTo>
                  <a:cubicBezTo>
                    <a:pt x="601" y="869"/>
                    <a:pt x="587" y="824"/>
                    <a:pt x="556" y="792"/>
                  </a:cubicBezTo>
                  <a:lnTo>
                    <a:pt x="458" y="689"/>
                  </a:lnTo>
                  <a:lnTo>
                    <a:pt x="599" y="664"/>
                  </a:lnTo>
                  <a:cubicBezTo>
                    <a:pt x="645" y="656"/>
                    <a:pt x="684" y="628"/>
                    <a:pt x="705" y="588"/>
                  </a:cubicBezTo>
                  <a:lnTo>
                    <a:pt x="772" y="462"/>
                  </a:lnTo>
                  <a:close/>
                  <a:moveTo>
                    <a:pt x="769" y="1"/>
                  </a:moveTo>
                  <a:cubicBezTo>
                    <a:pt x="715" y="1"/>
                    <a:pt x="663" y="29"/>
                    <a:pt x="638" y="79"/>
                  </a:cubicBezTo>
                  <a:lnTo>
                    <a:pt x="475" y="385"/>
                  </a:lnTo>
                  <a:lnTo>
                    <a:pt x="133" y="448"/>
                  </a:lnTo>
                  <a:cubicBezTo>
                    <a:pt x="78" y="457"/>
                    <a:pt x="36" y="496"/>
                    <a:pt x="17" y="547"/>
                  </a:cubicBezTo>
                  <a:cubicBezTo>
                    <a:pt x="0" y="600"/>
                    <a:pt x="14" y="656"/>
                    <a:pt x="52" y="695"/>
                  </a:cubicBezTo>
                  <a:lnTo>
                    <a:pt x="293" y="946"/>
                  </a:lnTo>
                  <a:lnTo>
                    <a:pt x="246" y="1290"/>
                  </a:lnTo>
                  <a:cubicBezTo>
                    <a:pt x="238" y="1344"/>
                    <a:pt x="262" y="1397"/>
                    <a:pt x="305" y="1430"/>
                  </a:cubicBezTo>
                  <a:cubicBezTo>
                    <a:pt x="332" y="1448"/>
                    <a:pt x="364" y="1458"/>
                    <a:pt x="395" y="1458"/>
                  </a:cubicBezTo>
                  <a:cubicBezTo>
                    <a:pt x="417" y="1458"/>
                    <a:pt x="438" y="1453"/>
                    <a:pt x="458" y="1444"/>
                  </a:cubicBezTo>
                  <a:lnTo>
                    <a:pt x="771" y="1293"/>
                  </a:lnTo>
                  <a:lnTo>
                    <a:pt x="1084" y="1444"/>
                  </a:lnTo>
                  <a:cubicBezTo>
                    <a:pt x="1105" y="1453"/>
                    <a:pt x="1127" y="1459"/>
                    <a:pt x="1149" y="1459"/>
                  </a:cubicBezTo>
                  <a:cubicBezTo>
                    <a:pt x="1180" y="1459"/>
                    <a:pt x="1208" y="1450"/>
                    <a:pt x="1236" y="1430"/>
                  </a:cubicBezTo>
                  <a:cubicBezTo>
                    <a:pt x="1281" y="1399"/>
                    <a:pt x="1301" y="1344"/>
                    <a:pt x="1297" y="1290"/>
                  </a:cubicBezTo>
                  <a:lnTo>
                    <a:pt x="1250" y="946"/>
                  </a:lnTo>
                  <a:lnTo>
                    <a:pt x="1491" y="695"/>
                  </a:lnTo>
                  <a:cubicBezTo>
                    <a:pt x="1524" y="656"/>
                    <a:pt x="1538" y="597"/>
                    <a:pt x="1519" y="547"/>
                  </a:cubicBezTo>
                  <a:cubicBezTo>
                    <a:pt x="1502" y="494"/>
                    <a:pt x="1460" y="457"/>
                    <a:pt x="1406" y="448"/>
                  </a:cubicBezTo>
                  <a:lnTo>
                    <a:pt x="1063" y="385"/>
                  </a:lnTo>
                  <a:lnTo>
                    <a:pt x="900" y="79"/>
                  </a:lnTo>
                  <a:cubicBezTo>
                    <a:pt x="873" y="29"/>
                    <a:pt x="824" y="1"/>
                    <a:pt x="7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73"/>
            <p:cNvSpPr/>
            <p:nvPr/>
          </p:nvSpPr>
          <p:spPr>
            <a:xfrm>
              <a:off x="8013203" y="4282457"/>
              <a:ext cx="65013" cy="8022"/>
            </a:xfrm>
            <a:custGeom>
              <a:avLst/>
              <a:gdLst/>
              <a:ahLst/>
              <a:cxnLst/>
              <a:rect l="l" t="t" r="r" b="b"/>
              <a:pathLst>
                <a:path w="2407" h="297" extrusionOk="0">
                  <a:moveTo>
                    <a:pt x="148" y="1"/>
                  </a:moveTo>
                  <a:cubicBezTo>
                    <a:pt x="67" y="1"/>
                    <a:pt x="0" y="67"/>
                    <a:pt x="0" y="148"/>
                  </a:cubicBezTo>
                  <a:cubicBezTo>
                    <a:pt x="0" y="231"/>
                    <a:pt x="67" y="296"/>
                    <a:pt x="148" y="296"/>
                  </a:cubicBezTo>
                  <a:lnTo>
                    <a:pt x="2259" y="296"/>
                  </a:lnTo>
                  <a:cubicBezTo>
                    <a:pt x="2341" y="296"/>
                    <a:pt x="2407" y="231"/>
                    <a:pt x="2407" y="148"/>
                  </a:cubicBezTo>
                  <a:cubicBezTo>
                    <a:pt x="2407" y="67"/>
                    <a:pt x="2341" y="1"/>
                    <a:pt x="2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73"/>
            <p:cNvSpPr/>
            <p:nvPr/>
          </p:nvSpPr>
          <p:spPr>
            <a:xfrm>
              <a:off x="8026356" y="4297582"/>
              <a:ext cx="38759" cy="8022"/>
            </a:xfrm>
            <a:custGeom>
              <a:avLst/>
              <a:gdLst/>
              <a:ahLst/>
              <a:cxnLst/>
              <a:rect l="l" t="t" r="r" b="b"/>
              <a:pathLst>
                <a:path w="1435" h="297" extrusionOk="0">
                  <a:moveTo>
                    <a:pt x="148" y="1"/>
                  </a:moveTo>
                  <a:cubicBezTo>
                    <a:pt x="66" y="1"/>
                    <a:pt x="1" y="68"/>
                    <a:pt x="1" y="149"/>
                  </a:cubicBezTo>
                  <a:cubicBezTo>
                    <a:pt x="1" y="231"/>
                    <a:pt x="66" y="297"/>
                    <a:pt x="148" y="297"/>
                  </a:cubicBezTo>
                  <a:lnTo>
                    <a:pt x="1286" y="297"/>
                  </a:lnTo>
                  <a:cubicBezTo>
                    <a:pt x="1367" y="297"/>
                    <a:pt x="1434" y="231"/>
                    <a:pt x="1434" y="149"/>
                  </a:cubicBezTo>
                  <a:cubicBezTo>
                    <a:pt x="1434" y="68"/>
                    <a:pt x="1367" y="1"/>
                    <a:pt x="12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73"/>
            <p:cNvSpPr/>
            <p:nvPr/>
          </p:nvSpPr>
          <p:spPr>
            <a:xfrm>
              <a:off x="8013203" y="4312681"/>
              <a:ext cx="65013" cy="8022"/>
            </a:xfrm>
            <a:custGeom>
              <a:avLst/>
              <a:gdLst/>
              <a:ahLst/>
              <a:cxnLst/>
              <a:rect l="l" t="t" r="r" b="b"/>
              <a:pathLst>
                <a:path w="2407" h="297" extrusionOk="0">
                  <a:moveTo>
                    <a:pt x="148" y="1"/>
                  </a:moveTo>
                  <a:cubicBezTo>
                    <a:pt x="67" y="1"/>
                    <a:pt x="0" y="67"/>
                    <a:pt x="0" y="148"/>
                  </a:cubicBezTo>
                  <a:cubicBezTo>
                    <a:pt x="0" y="231"/>
                    <a:pt x="67" y="296"/>
                    <a:pt x="148" y="296"/>
                  </a:cubicBezTo>
                  <a:lnTo>
                    <a:pt x="2259" y="296"/>
                  </a:lnTo>
                  <a:cubicBezTo>
                    <a:pt x="2341" y="296"/>
                    <a:pt x="2407" y="231"/>
                    <a:pt x="2407" y="148"/>
                  </a:cubicBezTo>
                  <a:cubicBezTo>
                    <a:pt x="2407" y="67"/>
                    <a:pt x="2341" y="1"/>
                    <a:pt x="2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73"/>
            <p:cNvSpPr/>
            <p:nvPr/>
          </p:nvSpPr>
          <p:spPr>
            <a:xfrm>
              <a:off x="7928041" y="4117455"/>
              <a:ext cx="21662" cy="21689"/>
            </a:xfrm>
            <a:custGeom>
              <a:avLst/>
              <a:gdLst/>
              <a:ahLst/>
              <a:cxnLst/>
              <a:rect l="l" t="t" r="r" b="b"/>
              <a:pathLst>
                <a:path w="802" h="803" extrusionOk="0">
                  <a:moveTo>
                    <a:pt x="400" y="296"/>
                  </a:moveTo>
                  <a:cubicBezTo>
                    <a:pt x="459" y="296"/>
                    <a:pt x="506" y="343"/>
                    <a:pt x="506" y="402"/>
                  </a:cubicBezTo>
                  <a:cubicBezTo>
                    <a:pt x="506" y="460"/>
                    <a:pt x="459" y="506"/>
                    <a:pt x="400" y="506"/>
                  </a:cubicBezTo>
                  <a:cubicBezTo>
                    <a:pt x="343" y="506"/>
                    <a:pt x="296" y="460"/>
                    <a:pt x="296" y="402"/>
                  </a:cubicBezTo>
                  <a:cubicBezTo>
                    <a:pt x="296" y="343"/>
                    <a:pt x="343" y="296"/>
                    <a:pt x="400" y="296"/>
                  </a:cubicBezTo>
                  <a:close/>
                  <a:moveTo>
                    <a:pt x="400" y="1"/>
                  </a:moveTo>
                  <a:cubicBezTo>
                    <a:pt x="179" y="1"/>
                    <a:pt x="0" y="180"/>
                    <a:pt x="0" y="402"/>
                  </a:cubicBezTo>
                  <a:cubicBezTo>
                    <a:pt x="0" y="623"/>
                    <a:pt x="179" y="802"/>
                    <a:pt x="400" y="802"/>
                  </a:cubicBezTo>
                  <a:cubicBezTo>
                    <a:pt x="623" y="802"/>
                    <a:pt x="802" y="623"/>
                    <a:pt x="802" y="402"/>
                  </a:cubicBezTo>
                  <a:cubicBezTo>
                    <a:pt x="802" y="180"/>
                    <a:pt x="623" y="1"/>
                    <a:pt x="4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73"/>
            <p:cNvSpPr/>
            <p:nvPr/>
          </p:nvSpPr>
          <p:spPr>
            <a:xfrm>
              <a:off x="7952079" y="4117455"/>
              <a:ext cx="21689" cy="21689"/>
            </a:xfrm>
            <a:custGeom>
              <a:avLst/>
              <a:gdLst/>
              <a:ahLst/>
              <a:cxnLst/>
              <a:rect l="l" t="t" r="r" b="b"/>
              <a:pathLst>
                <a:path w="803" h="803" extrusionOk="0">
                  <a:moveTo>
                    <a:pt x="402" y="296"/>
                  </a:moveTo>
                  <a:cubicBezTo>
                    <a:pt x="460" y="296"/>
                    <a:pt x="506" y="343"/>
                    <a:pt x="506" y="402"/>
                  </a:cubicBezTo>
                  <a:cubicBezTo>
                    <a:pt x="506" y="460"/>
                    <a:pt x="460" y="506"/>
                    <a:pt x="402" y="506"/>
                  </a:cubicBezTo>
                  <a:cubicBezTo>
                    <a:pt x="343" y="506"/>
                    <a:pt x="296" y="460"/>
                    <a:pt x="296" y="402"/>
                  </a:cubicBezTo>
                  <a:cubicBezTo>
                    <a:pt x="296" y="343"/>
                    <a:pt x="343" y="296"/>
                    <a:pt x="402" y="296"/>
                  </a:cubicBezTo>
                  <a:close/>
                  <a:moveTo>
                    <a:pt x="402" y="1"/>
                  </a:moveTo>
                  <a:cubicBezTo>
                    <a:pt x="179" y="1"/>
                    <a:pt x="0" y="180"/>
                    <a:pt x="0" y="402"/>
                  </a:cubicBezTo>
                  <a:cubicBezTo>
                    <a:pt x="0" y="623"/>
                    <a:pt x="179" y="802"/>
                    <a:pt x="402" y="802"/>
                  </a:cubicBezTo>
                  <a:cubicBezTo>
                    <a:pt x="623" y="802"/>
                    <a:pt x="802" y="623"/>
                    <a:pt x="802" y="402"/>
                  </a:cubicBezTo>
                  <a:cubicBezTo>
                    <a:pt x="802" y="180"/>
                    <a:pt x="621" y="1"/>
                    <a:pt x="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73"/>
            <p:cNvSpPr/>
            <p:nvPr/>
          </p:nvSpPr>
          <p:spPr>
            <a:xfrm>
              <a:off x="7974281" y="4117455"/>
              <a:ext cx="21662" cy="21689"/>
            </a:xfrm>
            <a:custGeom>
              <a:avLst/>
              <a:gdLst/>
              <a:ahLst/>
              <a:cxnLst/>
              <a:rect l="l" t="t" r="r" b="b"/>
              <a:pathLst>
                <a:path w="802" h="803" extrusionOk="0">
                  <a:moveTo>
                    <a:pt x="400" y="296"/>
                  </a:moveTo>
                  <a:cubicBezTo>
                    <a:pt x="459" y="296"/>
                    <a:pt x="506" y="343"/>
                    <a:pt x="506" y="402"/>
                  </a:cubicBezTo>
                  <a:cubicBezTo>
                    <a:pt x="506" y="460"/>
                    <a:pt x="459" y="506"/>
                    <a:pt x="400" y="506"/>
                  </a:cubicBezTo>
                  <a:cubicBezTo>
                    <a:pt x="343" y="506"/>
                    <a:pt x="296" y="460"/>
                    <a:pt x="296" y="402"/>
                  </a:cubicBezTo>
                  <a:cubicBezTo>
                    <a:pt x="296" y="343"/>
                    <a:pt x="343" y="296"/>
                    <a:pt x="400" y="296"/>
                  </a:cubicBezTo>
                  <a:close/>
                  <a:moveTo>
                    <a:pt x="400" y="1"/>
                  </a:moveTo>
                  <a:cubicBezTo>
                    <a:pt x="179" y="1"/>
                    <a:pt x="0" y="180"/>
                    <a:pt x="0" y="402"/>
                  </a:cubicBezTo>
                  <a:cubicBezTo>
                    <a:pt x="0" y="623"/>
                    <a:pt x="179" y="802"/>
                    <a:pt x="400" y="802"/>
                  </a:cubicBezTo>
                  <a:cubicBezTo>
                    <a:pt x="623" y="802"/>
                    <a:pt x="802" y="623"/>
                    <a:pt x="802" y="402"/>
                  </a:cubicBezTo>
                  <a:cubicBezTo>
                    <a:pt x="802" y="180"/>
                    <a:pt x="621" y="1"/>
                    <a:pt x="4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B71D851-58E8-B19E-B1FF-953AEFD9B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22" y="1380358"/>
            <a:ext cx="5092962" cy="322314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9D2856C-91E7-B6A2-7986-D9693D4B7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-224">
            <a:off x="5526964" y="1629420"/>
            <a:ext cx="2148688" cy="2420071"/>
          </a:xfrm>
        </p:spPr>
        <p:txBody>
          <a:bodyPr/>
          <a:lstStyle/>
          <a:p>
            <a:pPr indent="0">
              <a:buNone/>
            </a:pPr>
            <a:r>
              <a:rPr lang="en-US" dirty="0"/>
              <a:t>Illustration of 2 types of recommendation systems-  Content-based Filtering (CBF) and Collaborative Filtering (CF).</a:t>
            </a:r>
          </a:p>
          <a:p>
            <a:pPr indent="0"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7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3" name="Google Shape;7963;p120"/>
          <p:cNvSpPr txBox="1">
            <a:spLocks noGrp="1"/>
          </p:cNvSpPr>
          <p:nvPr>
            <p:ph type="title"/>
          </p:nvPr>
        </p:nvSpPr>
        <p:spPr>
          <a:xfrm>
            <a:off x="416103" y="540000"/>
            <a:ext cx="8007897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Collaborati</a:t>
            </a:r>
            <a:r>
              <a:rPr lang="en-GB" u="sng" dirty="0" err="1"/>
              <a:t>ve</a:t>
            </a:r>
            <a:r>
              <a:rPr lang="en-GB" u="sng" dirty="0"/>
              <a:t> Filtering with SVD Model</a:t>
            </a:r>
            <a:endParaRPr u="sng" dirty="0"/>
          </a:p>
        </p:txBody>
      </p:sp>
      <p:sp>
        <p:nvSpPr>
          <p:cNvPr id="7964" name="Google Shape;7964;p120"/>
          <p:cNvSpPr txBox="1"/>
          <p:nvPr/>
        </p:nvSpPr>
        <p:spPr>
          <a:xfrm>
            <a:off x="6034021" y="1333254"/>
            <a:ext cx="2531842" cy="2853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rPr>
              <a:t>The </a:t>
            </a:r>
            <a:r>
              <a:rPr lang="en-GB" sz="1800" dirty="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rPr>
              <a:t>low RMSE shows that the model is reliable to provide personalised recommendations.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accent5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rPr>
              <a:t> All movies predicted for </a:t>
            </a:r>
            <a:r>
              <a:rPr lang="en-GB" sz="1800" dirty="0" err="1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rPr>
              <a:t>UserId</a:t>
            </a:r>
            <a:r>
              <a:rPr lang="en-GB" sz="1800" dirty="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rPr>
              <a:t> 1 are 5-star rated </a:t>
            </a:r>
            <a:endParaRPr sz="1800" dirty="0">
              <a:solidFill>
                <a:schemeClr val="accent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F577B1-7C07-489A-A249-A5FE097F8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79" y="1426222"/>
            <a:ext cx="5764825" cy="30415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7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3" name="Google Shape;7963;p1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Co</a:t>
            </a:r>
            <a:r>
              <a:rPr lang="en-GB" u="sng" dirty="0" err="1"/>
              <a:t>ntent</a:t>
            </a:r>
            <a:r>
              <a:rPr lang="en-GB" u="sng" dirty="0"/>
              <a:t>-Based Filtering Model</a:t>
            </a:r>
            <a:endParaRPr u="sng" dirty="0"/>
          </a:p>
        </p:txBody>
      </p:sp>
      <p:sp>
        <p:nvSpPr>
          <p:cNvPr id="7964" name="Google Shape;7964;p120"/>
          <p:cNvSpPr txBox="1"/>
          <p:nvPr/>
        </p:nvSpPr>
        <p:spPr>
          <a:xfrm>
            <a:off x="6034020" y="1434199"/>
            <a:ext cx="2702823" cy="199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rPr>
              <a:t>Compared to collaborative filtering with SVD, the model’s higher RMSE suggests less accuracy in prediction. </a:t>
            </a:r>
            <a:endParaRPr sz="1800" dirty="0">
              <a:solidFill>
                <a:schemeClr val="accent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9E8179-99CA-499C-AAE9-106811748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56" y="1371601"/>
            <a:ext cx="5604103" cy="290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287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7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3" name="Google Shape;7963;p1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Hybrid Approach</a:t>
            </a:r>
            <a:endParaRPr u="sng" dirty="0"/>
          </a:p>
        </p:txBody>
      </p:sp>
      <p:sp>
        <p:nvSpPr>
          <p:cNvPr id="7964" name="Google Shape;7964;p120"/>
          <p:cNvSpPr txBox="1"/>
          <p:nvPr/>
        </p:nvSpPr>
        <p:spPr>
          <a:xfrm>
            <a:off x="6034020" y="1434200"/>
            <a:ext cx="2389979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rPr>
              <a:t>Despite the higher RMSE, t</a:t>
            </a:r>
            <a:r>
              <a:rPr lang="en" sz="1800" dirty="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rPr>
              <a:t>he</a:t>
            </a:r>
            <a:r>
              <a:rPr lang="en-GB" sz="1800" dirty="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rPr>
              <a:t> benefits of combining the two preceding models might provide more balanced and well-rounded recommendations.</a:t>
            </a:r>
            <a:endParaRPr sz="1800" dirty="0">
              <a:solidFill>
                <a:schemeClr val="accent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cxnSp>
        <p:nvCxnSpPr>
          <p:cNvPr id="7973" name="Google Shape;7973;p120"/>
          <p:cNvCxnSpPr/>
          <p:nvPr/>
        </p:nvCxnSpPr>
        <p:spPr>
          <a:xfrm>
            <a:off x="6122588" y="1867215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DE03121-3143-4394-B521-91E67961A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48" y="1347780"/>
            <a:ext cx="5457865" cy="301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22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7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" name="Google Shape;7772;p1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Findin</a:t>
            </a:r>
            <a:r>
              <a:rPr lang="en-GB" u="sng" dirty="0" err="1"/>
              <a:t>gs</a:t>
            </a:r>
            <a:endParaRPr u="sng" dirty="0"/>
          </a:p>
        </p:txBody>
      </p:sp>
      <p:sp>
        <p:nvSpPr>
          <p:cNvPr id="7773" name="Google Shape;7773;p116"/>
          <p:cNvSpPr txBox="1"/>
          <p:nvPr/>
        </p:nvSpPr>
        <p:spPr>
          <a:xfrm>
            <a:off x="1061043" y="3195373"/>
            <a:ext cx="6690432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200"/>
              </a:spcAft>
            </a:pPr>
            <a:endParaRPr dirty="0"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7776" name="Google Shape;7776;p116"/>
          <p:cNvSpPr txBox="1"/>
          <p:nvPr/>
        </p:nvSpPr>
        <p:spPr>
          <a:xfrm>
            <a:off x="1061043" y="2134900"/>
            <a:ext cx="6690432" cy="6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200"/>
              </a:spcAft>
            </a:pPr>
            <a:r>
              <a:rPr lang="en-GB" sz="1600" b="1" dirty="0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* The collaborative filtering with singular value decomposition (SVD) model with a low RMSE indicates higher accuracy as compared to the hybrid and content based filtering model.</a:t>
            </a:r>
            <a:endParaRPr sz="1600" dirty="0"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7780" name="Google Shape;7780;p116"/>
          <p:cNvSpPr txBox="1"/>
          <p:nvPr/>
        </p:nvSpPr>
        <p:spPr>
          <a:xfrm>
            <a:off x="1075638" y="1242450"/>
            <a:ext cx="6818912" cy="233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200"/>
              </a:spcAft>
            </a:pPr>
            <a:r>
              <a:rPr lang="en-GB" sz="1600" b="1" dirty="0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* All the three models were able to identify movies with the highest rating of 5.                                                                                                                                                                                     </a:t>
            </a:r>
          </a:p>
          <a:p>
            <a:pPr lvl="0">
              <a:spcAft>
                <a:spcPts val="1200"/>
              </a:spcAft>
            </a:pPr>
            <a:endParaRPr lang="en-GB" sz="1600" b="1" dirty="0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lvl="0">
              <a:spcAft>
                <a:spcPts val="1200"/>
              </a:spcAft>
            </a:pPr>
            <a:endParaRPr lang="en-GB" sz="1600" b="1" dirty="0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lvl="0">
              <a:spcAft>
                <a:spcPts val="1200"/>
              </a:spcAft>
            </a:pPr>
            <a:endParaRPr lang="en-GB" sz="1600" b="1" dirty="0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lvl="0">
              <a:spcAft>
                <a:spcPts val="1200"/>
              </a:spcAft>
            </a:pPr>
            <a:endParaRPr lang="en-GB" sz="1600" b="1" dirty="0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lvl="0">
              <a:spcAft>
                <a:spcPts val="1200"/>
              </a:spcAft>
            </a:pPr>
            <a:endParaRPr lang="en-GB" sz="1600" b="1" dirty="0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lvl="0">
              <a:spcAft>
                <a:spcPts val="1200"/>
              </a:spcAft>
            </a:pPr>
            <a:endParaRPr lang="en-GB" sz="1600" b="1" dirty="0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lvl="0">
              <a:spcAft>
                <a:spcPts val="1200"/>
              </a:spcAft>
            </a:pPr>
            <a:endParaRPr lang="en-GB" sz="1600" b="1" dirty="0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lvl="0">
              <a:spcAft>
                <a:spcPts val="1200"/>
              </a:spcAft>
            </a:pPr>
            <a:endParaRPr lang="en-GB" sz="1600" b="1" dirty="0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lvl="0">
              <a:spcAft>
                <a:spcPts val="1200"/>
              </a:spcAft>
            </a:pPr>
            <a:endParaRPr lang="en-GB" sz="1600" b="1" dirty="0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1600" b="1" dirty="0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lvl="0">
              <a:spcAft>
                <a:spcPts val="1200"/>
              </a:spcAft>
            </a:pPr>
            <a:endParaRPr lang="en-GB" sz="1600" b="1" dirty="0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lvl="0">
              <a:spcAft>
                <a:spcPts val="1200"/>
              </a:spcAft>
            </a:pPr>
            <a:endParaRPr lang="en-GB" sz="1600" b="1" dirty="0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lvl="0">
              <a:spcAft>
                <a:spcPts val="1200"/>
              </a:spcAft>
            </a:pPr>
            <a:endParaRPr lang="en-GB" sz="1600" b="1" dirty="0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lvl="0">
              <a:spcAft>
                <a:spcPts val="1200"/>
              </a:spcAft>
            </a:pPr>
            <a:endParaRPr lang="en-GB" sz="1600" b="1" dirty="0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grpSp>
        <p:nvGrpSpPr>
          <p:cNvPr id="7781" name="Google Shape;7781;p116"/>
          <p:cNvGrpSpPr/>
          <p:nvPr/>
        </p:nvGrpSpPr>
        <p:grpSpPr>
          <a:xfrm>
            <a:off x="7847775" y="1571500"/>
            <a:ext cx="190750" cy="283225"/>
            <a:chOff x="923775" y="1828850"/>
            <a:chExt cx="190750" cy="283225"/>
          </a:xfrm>
        </p:grpSpPr>
        <p:sp>
          <p:nvSpPr>
            <p:cNvPr id="7782" name="Google Shape;7782;p116"/>
            <p:cNvSpPr/>
            <p:nvPr/>
          </p:nvSpPr>
          <p:spPr>
            <a:xfrm>
              <a:off x="923775" y="1829425"/>
              <a:ext cx="188100" cy="282650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3" name="Google Shape;7783;p116"/>
            <p:cNvSpPr/>
            <p:nvPr/>
          </p:nvSpPr>
          <p:spPr>
            <a:xfrm>
              <a:off x="926350" y="1828850"/>
              <a:ext cx="188175" cy="282600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4" name="Google Shape;7784;p116"/>
            <p:cNvSpPr/>
            <p:nvPr/>
          </p:nvSpPr>
          <p:spPr>
            <a:xfrm>
              <a:off x="940025" y="1851075"/>
              <a:ext cx="158075" cy="235900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5" name="Google Shape;7785;p116"/>
            <p:cNvSpPr/>
            <p:nvPr/>
          </p:nvSpPr>
          <p:spPr>
            <a:xfrm>
              <a:off x="978150" y="1899675"/>
              <a:ext cx="46425" cy="132250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6" name="Google Shape;7786;p116"/>
            <p:cNvSpPr/>
            <p:nvPr/>
          </p:nvSpPr>
          <p:spPr>
            <a:xfrm>
              <a:off x="965250" y="1993825"/>
              <a:ext cx="13875" cy="12300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7" name="Google Shape;7787;p116"/>
            <p:cNvSpPr/>
            <p:nvPr/>
          </p:nvSpPr>
          <p:spPr>
            <a:xfrm>
              <a:off x="977825" y="1954225"/>
              <a:ext cx="13950" cy="12300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8" name="Google Shape;7788;p116"/>
            <p:cNvSpPr/>
            <p:nvPr/>
          </p:nvSpPr>
          <p:spPr>
            <a:xfrm>
              <a:off x="985875" y="1922650"/>
              <a:ext cx="13875" cy="12225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9" name="Google Shape;7789;p116"/>
            <p:cNvSpPr/>
            <p:nvPr/>
          </p:nvSpPr>
          <p:spPr>
            <a:xfrm>
              <a:off x="926425" y="1938050"/>
              <a:ext cx="170125" cy="173400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0" name="Google Shape;7790;p116"/>
            <p:cNvSpPr/>
            <p:nvPr/>
          </p:nvSpPr>
          <p:spPr>
            <a:xfrm>
              <a:off x="1010175" y="1905375"/>
              <a:ext cx="100350" cy="179200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1" name="Google Shape;7791;p116"/>
          <p:cNvGrpSpPr/>
          <p:nvPr/>
        </p:nvGrpSpPr>
        <p:grpSpPr>
          <a:xfrm>
            <a:off x="7807000" y="2458575"/>
            <a:ext cx="272300" cy="211525"/>
            <a:chOff x="962400" y="2223200"/>
            <a:chExt cx="272300" cy="211525"/>
          </a:xfrm>
        </p:grpSpPr>
        <p:sp>
          <p:nvSpPr>
            <p:cNvPr id="7792" name="Google Shape;7792;p116"/>
            <p:cNvSpPr/>
            <p:nvPr/>
          </p:nvSpPr>
          <p:spPr>
            <a:xfrm>
              <a:off x="962400" y="2223200"/>
              <a:ext cx="269825" cy="21032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3" name="Google Shape;7793;p116"/>
            <p:cNvSpPr/>
            <p:nvPr/>
          </p:nvSpPr>
          <p:spPr>
            <a:xfrm>
              <a:off x="964825" y="2224500"/>
              <a:ext cx="269875" cy="210225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4" name="Google Shape;7794;p116"/>
            <p:cNvSpPr/>
            <p:nvPr/>
          </p:nvSpPr>
          <p:spPr>
            <a:xfrm>
              <a:off x="985350" y="2241175"/>
              <a:ext cx="224125" cy="176700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5" name="Google Shape;7795;p116"/>
            <p:cNvSpPr/>
            <p:nvPr/>
          </p:nvSpPr>
          <p:spPr>
            <a:xfrm>
              <a:off x="1029075" y="2281350"/>
              <a:ext cx="116625" cy="79025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6" name="Google Shape;7796;p116"/>
            <p:cNvSpPr/>
            <p:nvPr/>
          </p:nvSpPr>
          <p:spPr>
            <a:xfrm>
              <a:off x="1036650" y="2324125"/>
              <a:ext cx="13525" cy="12250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7" name="Google Shape;7797;p116"/>
            <p:cNvSpPr/>
            <p:nvPr/>
          </p:nvSpPr>
          <p:spPr>
            <a:xfrm>
              <a:off x="1070725" y="2300375"/>
              <a:ext cx="13550" cy="12250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8" name="Google Shape;7798;p116"/>
            <p:cNvSpPr/>
            <p:nvPr/>
          </p:nvSpPr>
          <p:spPr>
            <a:xfrm>
              <a:off x="1096425" y="2280225"/>
              <a:ext cx="13525" cy="12225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9" name="Google Shape;7799;p116"/>
            <p:cNvSpPr/>
            <p:nvPr/>
          </p:nvSpPr>
          <p:spPr>
            <a:xfrm>
              <a:off x="964800" y="2313700"/>
              <a:ext cx="214975" cy="121025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0" name="Google Shape;7800;p116"/>
          <p:cNvGrpSpPr/>
          <p:nvPr/>
        </p:nvGrpSpPr>
        <p:grpSpPr>
          <a:xfrm>
            <a:off x="8295863" y="3235963"/>
            <a:ext cx="338500" cy="515525"/>
            <a:chOff x="1514325" y="1004350"/>
            <a:chExt cx="338500" cy="515525"/>
          </a:xfrm>
        </p:grpSpPr>
        <p:sp>
          <p:nvSpPr>
            <p:cNvPr id="7801" name="Google Shape;7801;p116"/>
            <p:cNvSpPr/>
            <p:nvPr/>
          </p:nvSpPr>
          <p:spPr>
            <a:xfrm>
              <a:off x="1514325" y="1004350"/>
              <a:ext cx="338500" cy="514300"/>
            </a:xfrm>
            <a:custGeom>
              <a:avLst/>
              <a:gdLst/>
              <a:ahLst/>
              <a:cxnLst/>
              <a:rect l="l" t="t" r="r" b="b"/>
              <a:pathLst>
                <a:path w="13540" h="20572" extrusionOk="0">
                  <a:moveTo>
                    <a:pt x="5904" y="1"/>
                  </a:moveTo>
                  <a:lnTo>
                    <a:pt x="5904" y="1"/>
                  </a:lnTo>
                  <a:cubicBezTo>
                    <a:pt x="1" y="3129"/>
                    <a:pt x="7091" y="17099"/>
                    <a:pt x="6106" y="20038"/>
                  </a:cubicBezTo>
                  <a:lnTo>
                    <a:pt x="10216" y="20572"/>
                  </a:lnTo>
                  <a:cubicBezTo>
                    <a:pt x="13540" y="19974"/>
                    <a:pt x="3211" y="4280"/>
                    <a:pt x="8846" y="386"/>
                  </a:cubicBezTo>
                  <a:lnTo>
                    <a:pt x="59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2" name="Google Shape;7802;p116"/>
            <p:cNvSpPr/>
            <p:nvPr/>
          </p:nvSpPr>
          <p:spPr>
            <a:xfrm>
              <a:off x="1607025" y="1317750"/>
              <a:ext cx="163400" cy="202125"/>
            </a:xfrm>
            <a:custGeom>
              <a:avLst/>
              <a:gdLst/>
              <a:ahLst/>
              <a:cxnLst/>
              <a:rect l="l" t="t" r="r" b="b"/>
              <a:pathLst>
                <a:path w="6536" h="8085" extrusionOk="0">
                  <a:moveTo>
                    <a:pt x="4948" y="1"/>
                  </a:moveTo>
                  <a:lnTo>
                    <a:pt x="4331" y="85"/>
                  </a:lnTo>
                  <a:lnTo>
                    <a:pt x="4197" y="863"/>
                  </a:lnTo>
                  <a:lnTo>
                    <a:pt x="1173" y="1149"/>
                  </a:lnTo>
                  <a:lnTo>
                    <a:pt x="1214" y="553"/>
                  </a:lnTo>
                  <a:lnTo>
                    <a:pt x="1214" y="553"/>
                  </a:lnTo>
                  <a:lnTo>
                    <a:pt x="571" y="599"/>
                  </a:lnTo>
                  <a:cubicBezTo>
                    <a:pt x="0" y="4436"/>
                    <a:pt x="782" y="7227"/>
                    <a:pt x="2392" y="7724"/>
                  </a:cubicBezTo>
                  <a:lnTo>
                    <a:pt x="6535" y="8085"/>
                  </a:lnTo>
                  <a:cubicBezTo>
                    <a:pt x="5267" y="7665"/>
                    <a:pt x="4628" y="5458"/>
                    <a:pt x="4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3" name="Google Shape;7803;p116"/>
            <p:cNvSpPr/>
            <p:nvPr/>
          </p:nvSpPr>
          <p:spPr>
            <a:xfrm>
              <a:off x="1613325" y="1362025"/>
              <a:ext cx="125250" cy="146050"/>
            </a:xfrm>
            <a:custGeom>
              <a:avLst/>
              <a:gdLst/>
              <a:ahLst/>
              <a:cxnLst/>
              <a:rect l="l" t="t" r="r" b="b"/>
              <a:pathLst>
                <a:path w="5010" h="5842" extrusionOk="0">
                  <a:moveTo>
                    <a:pt x="3868" y="1"/>
                  </a:moveTo>
                  <a:lnTo>
                    <a:pt x="802" y="152"/>
                  </a:lnTo>
                  <a:cubicBezTo>
                    <a:pt x="802" y="152"/>
                    <a:pt x="0" y="3350"/>
                    <a:pt x="2146" y="5732"/>
                  </a:cubicBezTo>
                  <a:lnTo>
                    <a:pt x="5009" y="5841"/>
                  </a:lnTo>
                  <a:cubicBezTo>
                    <a:pt x="5009" y="5841"/>
                    <a:pt x="3306" y="4467"/>
                    <a:pt x="38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4" name="Google Shape;7804;p116"/>
            <p:cNvSpPr/>
            <p:nvPr/>
          </p:nvSpPr>
          <p:spPr>
            <a:xfrm>
              <a:off x="1630250" y="1441825"/>
              <a:ext cx="89550" cy="11850"/>
            </a:xfrm>
            <a:custGeom>
              <a:avLst/>
              <a:gdLst/>
              <a:ahLst/>
              <a:cxnLst/>
              <a:rect l="l" t="t" r="r" b="b"/>
              <a:pathLst>
                <a:path w="3582" h="474" extrusionOk="0">
                  <a:moveTo>
                    <a:pt x="0" y="1"/>
                  </a:moveTo>
                  <a:lnTo>
                    <a:pt x="158" y="415"/>
                  </a:lnTo>
                  <a:lnTo>
                    <a:pt x="3582" y="473"/>
                  </a:lnTo>
                  <a:lnTo>
                    <a:pt x="3582" y="473"/>
                  </a:lnTo>
                  <a:lnTo>
                    <a:pt x="3443" y="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5" name="Google Shape;7805;p116"/>
            <p:cNvSpPr/>
            <p:nvPr/>
          </p:nvSpPr>
          <p:spPr>
            <a:xfrm>
              <a:off x="1626200" y="1461975"/>
              <a:ext cx="144175" cy="57900"/>
            </a:xfrm>
            <a:custGeom>
              <a:avLst/>
              <a:gdLst/>
              <a:ahLst/>
              <a:cxnLst/>
              <a:rect l="l" t="t" r="r" b="b"/>
              <a:pathLst>
                <a:path w="5767" h="2316" extrusionOk="0">
                  <a:moveTo>
                    <a:pt x="0" y="1"/>
                  </a:moveTo>
                  <a:lnTo>
                    <a:pt x="0" y="1"/>
                  </a:lnTo>
                  <a:cubicBezTo>
                    <a:pt x="343" y="1042"/>
                    <a:pt x="899" y="1732"/>
                    <a:pt x="1624" y="1955"/>
                  </a:cubicBezTo>
                  <a:lnTo>
                    <a:pt x="5767" y="2316"/>
                  </a:lnTo>
                  <a:cubicBezTo>
                    <a:pt x="5374" y="2185"/>
                    <a:pt x="5044" y="1885"/>
                    <a:pt x="4782" y="1371"/>
                  </a:cubicBezTo>
                  <a:cubicBezTo>
                    <a:pt x="3541" y="963"/>
                    <a:pt x="1454" y="533"/>
                    <a:pt x="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6" name="Google Shape;7806;p116"/>
          <p:cNvGrpSpPr/>
          <p:nvPr/>
        </p:nvGrpSpPr>
        <p:grpSpPr>
          <a:xfrm>
            <a:off x="3324700" y="4467900"/>
            <a:ext cx="430550" cy="271450"/>
            <a:chOff x="1515225" y="1844850"/>
            <a:chExt cx="430550" cy="271450"/>
          </a:xfrm>
        </p:grpSpPr>
        <p:sp>
          <p:nvSpPr>
            <p:cNvPr id="7807" name="Google Shape;7807;p116"/>
            <p:cNvSpPr/>
            <p:nvPr/>
          </p:nvSpPr>
          <p:spPr>
            <a:xfrm>
              <a:off x="1541850" y="18796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8" name="Google Shape;7808;p116"/>
            <p:cNvSpPr/>
            <p:nvPr/>
          </p:nvSpPr>
          <p:spPr>
            <a:xfrm>
              <a:off x="1515250" y="18448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9" name="Google Shape;7809;p116"/>
            <p:cNvSpPr/>
            <p:nvPr/>
          </p:nvSpPr>
          <p:spPr>
            <a:xfrm>
              <a:off x="1557550" y="18610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0" name="Google Shape;7810;p116"/>
            <p:cNvSpPr/>
            <p:nvPr/>
          </p:nvSpPr>
          <p:spPr>
            <a:xfrm>
              <a:off x="1641550" y="18732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1" name="Google Shape;7811;p116"/>
            <p:cNvSpPr/>
            <p:nvPr/>
          </p:nvSpPr>
          <p:spPr>
            <a:xfrm>
              <a:off x="1729600" y="18530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2" name="Google Shape;7812;p116"/>
            <p:cNvSpPr/>
            <p:nvPr/>
          </p:nvSpPr>
          <p:spPr>
            <a:xfrm>
              <a:off x="1818925" y="18512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3" name="Google Shape;7813;p116"/>
            <p:cNvSpPr/>
            <p:nvPr/>
          </p:nvSpPr>
          <p:spPr>
            <a:xfrm>
              <a:off x="1515225" y="18699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4" name="Google Shape;7814;p116"/>
            <p:cNvSpPr/>
            <p:nvPr/>
          </p:nvSpPr>
          <p:spPr>
            <a:xfrm>
              <a:off x="1557550" y="19050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5" name="Google Shape;7815;p116"/>
          <p:cNvGrpSpPr/>
          <p:nvPr/>
        </p:nvGrpSpPr>
        <p:grpSpPr>
          <a:xfrm rot="-4386422">
            <a:off x="433917" y="3253589"/>
            <a:ext cx="786667" cy="337193"/>
            <a:chOff x="3389875" y="1324800"/>
            <a:chExt cx="786625" cy="337175"/>
          </a:xfrm>
        </p:grpSpPr>
        <p:sp>
          <p:nvSpPr>
            <p:cNvPr id="7816" name="Google Shape;7816;p116"/>
            <p:cNvSpPr/>
            <p:nvPr/>
          </p:nvSpPr>
          <p:spPr>
            <a:xfrm>
              <a:off x="3750125" y="1337700"/>
              <a:ext cx="205200" cy="147425"/>
            </a:xfrm>
            <a:custGeom>
              <a:avLst/>
              <a:gdLst/>
              <a:ahLst/>
              <a:cxnLst/>
              <a:rect l="l" t="t" r="r" b="b"/>
              <a:pathLst>
                <a:path w="8208" h="5897" extrusionOk="0">
                  <a:moveTo>
                    <a:pt x="5061" y="1"/>
                  </a:moveTo>
                  <a:cubicBezTo>
                    <a:pt x="3868" y="1"/>
                    <a:pt x="2235" y="1083"/>
                    <a:pt x="1" y="4190"/>
                  </a:cubicBezTo>
                  <a:lnTo>
                    <a:pt x="492" y="4448"/>
                  </a:lnTo>
                  <a:cubicBezTo>
                    <a:pt x="492" y="4448"/>
                    <a:pt x="2947" y="714"/>
                    <a:pt x="5063" y="714"/>
                  </a:cubicBezTo>
                  <a:cubicBezTo>
                    <a:pt x="6286" y="714"/>
                    <a:pt x="7396" y="1961"/>
                    <a:pt x="7854" y="5897"/>
                  </a:cubicBezTo>
                  <a:lnTo>
                    <a:pt x="8208" y="5705"/>
                  </a:lnTo>
                  <a:cubicBezTo>
                    <a:pt x="8208" y="5705"/>
                    <a:pt x="7798" y="1"/>
                    <a:pt x="50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7" name="Google Shape;7817;p116"/>
            <p:cNvSpPr/>
            <p:nvPr/>
          </p:nvSpPr>
          <p:spPr>
            <a:xfrm>
              <a:off x="3763800" y="1399575"/>
              <a:ext cx="47625" cy="29550"/>
            </a:xfrm>
            <a:custGeom>
              <a:avLst/>
              <a:gdLst/>
              <a:ahLst/>
              <a:cxnLst/>
              <a:rect l="l" t="t" r="r" b="b"/>
              <a:pathLst>
                <a:path w="1905" h="1182" extrusionOk="0">
                  <a:moveTo>
                    <a:pt x="245" y="0"/>
                  </a:moveTo>
                  <a:lnTo>
                    <a:pt x="1" y="823"/>
                  </a:lnTo>
                  <a:lnTo>
                    <a:pt x="1801" y="1181"/>
                  </a:lnTo>
                  <a:lnTo>
                    <a:pt x="1905" y="23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8" name="Google Shape;7818;p116"/>
            <p:cNvSpPr/>
            <p:nvPr/>
          </p:nvSpPr>
          <p:spPr>
            <a:xfrm>
              <a:off x="3917300" y="1435475"/>
              <a:ext cx="46450" cy="29225"/>
            </a:xfrm>
            <a:custGeom>
              <a:avLst/>
              <a:gdLst/>
              <a:ahLst/>
              <a:cxnLst/>
              <a:rect l="l" t="t" r="r" b="b"/>
              <a:pathLst>
                <a:path w="1858" h="1169" extrusionOk="0">
                  <a:moveTo>
                    <a:pt x="45" y="0"/>
                  </a:moveTo>
                  <a:lnTo>
                    <a:pt x="0" y="956"/>
                  </a:lnTo>
                  <a:lnTo>
                    <a:pt x="1811" y="1168"/>
                  </a:lnTo>
                  <a:lnTo>
                    <a:pt x="1857" y="21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9" name="Google Shape;7819;p116"/>
            <p:cNvSpPr/>
            <p:nvPr/>
          </p:nvSpPr>
          <p:spPr>
            <a:xfrm>
              <a:off x="3399450" y="1350050"/>
              <a:ext cx="758700" cy="297525"/>
            </a:xfrm>
            <a:custGeom>
              <a:avLst/>
              <a:gdLst/>
              <a:ahLst/>
              <a:cxnLst/>
              <a:rect l="l" t="t" r="r" b="b"/>
              <a:pathLst>
                <a:path w="30348" h="11901" extrusionOk="0">
                  <a:moveTo>
                    <a:pt x="0" y="0"/>
                  </a:moveTo>
                  <a:lnTo>
                    <a:pt x="1833" y="11900"/>
                  </a:lnTo>
                  <a:lnTo>
                    <a:pt x="30347" y="6433"/>
                  </a:lnTo>
                  <a:lnTo>
                    <a:pt x="30097" y="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0" name="Google Shape;7820;p116"/>
            <p:cNvSpPr/>
            <p:nvPr/>
          </p:nvSpPr>
          <p:spPr>
            <a:xfrm>
              <a:off x="3411800" y="1446225"/>
              <a:ext cx="747000" cy="97925"/>
            </a:xfrm>
            <a:custGeom>
              <a:avLst/>
              <a:gdLst/>
              <a:ahLst/>
              <a:cxnLst/>
              <a:rect l="l" t="t" r="r" b="b"/>
              <a:pathLst>
                <a:path w="29880" h="3917" extrusionOk="0">
                  <a:moveTo>
                    <a:pt x="0" y="1"/>
                  </a:moveTo>
                  <a:lnTo>
                    <a:pt x="746" y="3916"/>
                  </a:lnTo>
                  <a:lnTo>
                    <a:pt x="29879" y="1876"/>
                  </a:lnTo>
                  <a:lnTo>
                    <a:pt x="29826" y="13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1" name="Google Shape;7821;p116"/>
            <p:cNvSpPr/>
            <p:nvPr/>
          </p:nvSpPr>
          <p:spPr>
            <a:xfrm>
              <a:off x="4123250" y="1471600"/>
              <a:ext cx="43025" cy="59025"/>
            </a:xfrm>
            <a:custGeom>
              <a:avLst/>
              <a:gdLst/>
              <a:ahLst/>
              <a:cxnLst/>
              <a:rect l="l" t="t" r="r" b="b"/>
              <a:pathLst>
                <a:path w="1721" h="2361" extrusionOk="0">
                  <a:moveTo>
                    <a:pt x="1641" y="1"/>
                  </a:moveTo>
                  <a:lnTo>
                    <a:pt x="1" y="231"/>
                  </a:lnTo>
                  <a:lnTo>
                    <a:pt x="157" y="1981"/>
                  </a:lnTo>
                  <a:lnTo>
                    <a:pt x="1720" y="2360"/>
                  </a:lnTo>
                  <a:lnTo>
                    <a:pt x="16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2" name="Google Shape;7822;p116"/>
            <p:cNvSpPr/>
            <p:nvPr/>
          </p:nvSpPr>
          <p:spPr>
            <a:xfrm>
              <a:off x="4154300" y="1458725"/>
              <a:ext cx="22200" cy="82950"/>
            </a:xfrm>
            <a:custGeom>
              <a:avLst/>
              <a:gdLst/>
              <a:ahLst/>
              <a:cxnLst/>
              <a:rect l="l" t="t" r="r" b="b"/>
              <a:pathLst>
                <a:path w="888" h="3318" extrusionOk="0">
                  <a:moveTo>
                    <a:pt x="350" y="0"/>
                  </a:moveTo>
                  <a:cubicBezTo>
                    <a:pt x="338" y="0"/>
                    <a:pt x="326" y="1"/>
                    <a:pt x="315" y="3"/>
                  </a:cubicBezTo>
                  <a:lnTo>
                    <a:pt x="239" y="19"/>
                  </a:lnTo>
                  <a:cubicBezTo>
                    <a:pt x="93" y="48"/>
                    <a:pt x="0" y="248"/>
                    <a:pt x="24" y="487"/>
                  </a:cubicBezTo>
                  <a:lnTo>
                    <a:pt x="251" y="2849"/>
                  </a:lnTo>
                  <a:cubicBezTo>
                    <a:pt x="275" y="3090"/>
                    <a:pt x="411" y="3293"/>
                    <a:pt x="564" y="3315"/>
                  </a:cubicBezTo>
                  <a:lnTo>
                    <a:pt x="600" y="3316"/>
                  </a:lnTo>
                  <a:cubicBezTo>
                    <a:pt x="608" y="3317"/>
                    <a:pt x="616" y="3317"/>
                    <a:pt x="623" y="3317"/>
                  </a:cubicBezTo>
                  <a:cubicBezTo>
                    <a:pt x="697" y="3317"/>
                    <a:pt x="763" y="3275"/>
                    <a:pt x="812" y="3197"/>
                  </a:cubicBezTo>
                  <a:cubicBezTo>
                    <a:pt x="863" y="3111"/>
                    <a:pt x="888" y="2990"/>
                    <a:pt x="878" y="2861"/>
                  </a:cubicBezTo>
                  <a:lnTo>
                    <a:pt x="692" y="480"/>
                  </a:lnTo>
                  <a:cubicBezTo>
                    <a:pt x="680" y="344"/>
                    <a:pt x="634" y="212"/>
                    <a:pt x="561" y="122"/>
                  </a:cubicBezTo>
                  <a:cubicBezTo>
                    <a:pt x="499" y="43"/>
                    <a:pt x="424" y="0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3" name="Google Shape;7823;p116"/>
            <p:cNvSpPr/>
            <p:nvPr/>
          </p:nvSpPr>
          <p:spPr>
            <a:xfrm>
              <a:off x="3389875" y="1333200"/>
              <a:ext cx="64175" cy="328775"/>
            </a:xfrm>
            <a:custGeom>
              <a:avLst/>
              <a:gdLst/>
              <a:ahLst/>
              <a:cxnLst/>
              <a:rect l="l" t="t" r="r" b="b"/>
              <a:pathLst>
                <a:path w="2567" h="13151" extrusionOk="0">
                  <a:moveTo>
                    <a:pt x="350" y="1"/>
                  </a:moveTo>
                  <a:cubicBezTo>
                    <a:pt x="332" y="1"/>
                    <a:pt x="315" y="3"/>
                    <a:pt x="297" y="8"/>
                  </a:cubicBezTo>
                  <a:lnTo>
                    <a:pt x="221" y="33"/>
                  </a:lnTo>
                  <a:cubicBezTo>
                    <a:pt x="78" y="76"/>
                    <a:pt x="1" y="280"/>
                    <a:pt x="40" y="509"/>
                  </a:cubicBezTo>
                  <a:lnTo>
                    <a:pt x="1923" y="12728"/>
                  </a:lnTo>
                  <a:cubicBezTo>
                    <a:pt x="1962" y="12962"/>
                    <a:pt x="2111" y="13147"/>
                    <a:pt x="2267" y="13150"/>
                  </a:cubicBezTo>
                  <a:lnTo>
                    <a:pt x="2303" y="13150"/>
                  </a:lnTo>
                  <a:cubicBezTo>
                    <a:pt x="2307" y="13150"/>
                    <a:pt x="2312" y="13150"/>
                    <a:pt x="2316" y="13150"/>
                  </a:cubicBezTo>
                  <a:cubicBezTo>
                    <a:pt x="2395" y="13150"/>
                    <a:pt x="2461" y="13101"/>
                    <a:pt x="2505" y="13017"/>
                  </a:cubicBezTo>
                  <a:cubicBezTo>
                    <a:pt x="2552" y="12926"/>
                    <a:pt x="2566" y="12805"/>
                    <a:pt x="2548" y="12680"/>
                  </a:cubicBezTo>
                  <a:lnTo>
                    <a:pt x="704" y="436"/>
                  </a:lnTo>
                  <a:cubicBezTo>
                    <a:pt x="684" y="303"/>
                    <a:pt x="627" y="180"/>
                    <a:pt x="549" y="100"/>
                  </a:cubicBezTo>
                  <a:cubicBezTo>
                    <a:pt x="487" y="36"/>
                    <a:pt x="417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4" name="Google Shape;7824;p116"/>
            <p:cNvSpPr/>
            <p:nvPr/>
          </p:nvSpPr>
          <p:spPr>
            <a:xfrm>
              <a:off x="3414650" y="1489500"/>
              <a:ext cx="759875" cy="110900"/>
            </a:xfrm>
            <a:custGeom>
              <a:avLst/>
              <a:gdLst/>
              <a:ahLst/>
              <a:cxnLst/>
              <a:rect l="l" t="t" r="r" b="b"/>
              <a:pathLst>
                <a:path w="30395" h="4436" extrusionOk="0">
                  <a:moveTo>
                    <a:pt x="30366" y="1"/>
                  </a:moveTo>
                  <a:lnTo>
                    <a:pt x="1" y="419"/>
                  </a:lnTo>
                  <a:lnTo>
                    <a:pt x="668" y="4436"/>
                  </a:lnTo>
                  <a:lnTo>
                    <a:pt x="30395" y="360"/>
                  </a:lnTo>
                  <a:lnTo>
                    <a:pt x="3036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5" name="Google Shape;7825;p116"/>
            <p:cNvSpPr/>
            <p:nvPr/>
          </p:nvSpPr>
          <p:spPr>
            <a:xfrm>
              <a:off x="3870925" y="1511875"/>
              <a:ext cx="144350" cy="33775"/>
            </a:xfrm>
            <a:custGeom>
              <a:avLst/>
              <a:gdLst/>
              <a:ahLst/>
              <a:cxnLst/>
              <a:rect l="l" t="t" r="r" b="b"/>
              <a:pathLst>
                <a:path w="5774" h="1351" extrusionOk="0">
                  <a:moveTo>
                    <a:pt x="5744" y="0"/>
                  </a:moveTo>
                  <a:lnTo>
                    <a:pt x="0" y="742"/>
                  </a:lnTo>
                  <a:lnTo>
                    <a:pt x="66" y="1350"/>
                  </a:lnTo>
                  <a:lnTo>
                    <a:pt x="5774" y="363"/>
                  </a:lnTo>
                  <a:lnTo>
                    <a:pt x="574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6" name="Google Shape;7826;p116"/>
            <p:cNvSpPr/>
            <p:nvPr/>
          </p:nvSpPr>
          <p:spPr>
            <a:xfrm>
              <a:off x="3408575" y="1351725"/>
              <a:ext cx="68775" cy="294375"/>
            </a:xfrm>
            <a:custGeom>
              <a:avLst/>
              <a:gdLst/>
              <a:ahLst/>
              <a:cxnLst/>
              <a:rect l="l" t="t" r="r" b="b"/>
              <a:pathLst>
                <a:path w="2751" h="11775" extrusionOk="0">
                  <a:moveTo>
                    <a:pt x="0" y="0"/>
                  </a:moveTo>
                  <a:lnTo>
                    <a:pt x="1775" y="11775"/>
                  </a:lnTo>
                  <a:lnTo>
                    <a:pt x="2750" y="11589"/>
                  </a:lnTo>
                  <a:lnTo>
                    <a:pt x="418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7" name="Google Shape;7827;p116"/>
            <p:cNvSpPr/>
            <p:nvPr/>
          </p:nvSpPr>
          <p:spPr>
            <a:xfrm>
              <a:off x="4160625" y="1499350"/>
              <a:ext cx="11400" cy="9900"/>
            </a:xfrm>
            <a:custGeom>
              <a:avLst/>
              <a:gdLst/>
              <a:ahLst/>
              <a:cxnLst/>
              <a:rect l="l" t="t" r="r" b="b"/>
              <a:pathLst>
                <a:path w="456" h="396" extrusionOk="0">
                  <a:moveTo>
                    <a:pt x="0" y="0"/>
                  </a:moveTo>
                  <a:lnTo>
                    <a:pt x="25" y="395"/>
                  </a:lnTo>
                  <a:lnTo>
                    <a:pt x="456" y="395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8" name="Google Shape;7828;p116"/>
            <p:cNvSpPr/>
            <p:nvPr/>
          </p:nvSpPr>
          <p:spPr>
            <a:xfrm>
              <a:off x="3806500" y="1324825"/>
              <a:ext cx="148125" cy="80850"/>
            </a:xfrm>
            <a:custGeom>
              <a:avLst/>
              <a:gdLst/>
              <a:ahLst/>
              <a:cxnLst/>
              <a:rect l="l" t="t" r="r" b="b"/>
              <a:pathLst>
                <a:path w="5925" h="3234" extrusionOk="0">
                  <a:moveTo>
                    <a:pt x="2899" y="0"/>
                  </a:moveTo>
                  <a:cubicBezTo>
                    <a:pt x="2100" y="0"/>
                    <a:pt x="1144" y="413"/>
                    <a:pt x="0" y="1463"/>
                  </a:cubicBezTo>
                  <a:lnTo>
                    <a:pt x="938" y="2601"/>
                  </a:lnTo>
                  <a:cubicBezTo>
                    <a:pt x="1662" y="2001"/>
                    <a:pt x="2290" y="1719"/>
                    <a:pt x="2823" y="1719"/>
                  </a:cubicBezTo>
                  <a:cubicBezTo>
                    <a:pt x="3557" y="1719"/>
                    <a:pt x="4110" y="2254"/>
                    <a:pt x="4484" y="3234"/>
                  </a:cubicBezTo>
                  <a:lnTo>
                    <a:pt x="5924" y="2740"/>
                  </a:lnTo>
                  <a:cubicBezTo>
                    <a:pt x="5294" y="1364"/>
                    <a:pt x="4353" y="0"/>
                    <a:pt x="28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9" name="Google Shape;7829;p116"/>
            <p:cNvSpPr/>
            <p:nvPr/>
          </p:nvSpPr>
          <p:spPr>
            <a:xfrm>
              <a:off x="3824075" y="1357475"/>
              <a:ext cx="104050" cy="48200"/>
            </a:xfrm>
            <a:custGeom>
              <a:avLst/>
              <a:gdLst/>
              <a:ahLst/>
              <a:cxnLst/>
              <a:rect l="l" t="t" r="r" b="b"/>
              <a:pathLst>
                <a:path w="4162" h="1928" extrusionOk="0">
                  <a:moveTo>
                    <a:pt x="2108" y="0"/>
                  </a:moveTo>
                  <a:cubicBezTo>
                    <a:pt x="1460" y="0"/>
                    <a:pt x="737" y="329"/>
                    <a:pt x="0" y="987"/>
                  </a:cubicBezTo>
                  <a:lnTo>
                    <a:pt x="235" y="1295"/>
                  </a:lnTo>
                  <a:cubicBezTo>
                    <a:pt x="959" y="695"/>
                    <a:pt x="1587" y="413"/>
                    <a:pt x="2120" y="413"/>
                  </a:cubicBezTo>
                  <a:cubicBezTo>
                    <a:pt x="2854" y="413"/>
                    <a:pt x="3407" y="948"/>
                    <a:pt x="3781" y="1928"/>
                  </a:cubicBezTo>
                  <a:lnTo>
                    <a:pt x="4162" y="1812"/>
                  </a:lnTo>
                  <a:cubicBezTo>
                    <a:pt x="3721" y="604"/>
                    <a:pt x="2984" y="0"/>
                    <a:pt x="210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0" name="Google Shape;7830;p116"/>
            <p:cNvSpPr/>
            <p:nvPr/>
          </p:nvSpPr>
          <p:spPr>
            <a:xfrm>
              <a:off x="3806500" y="1324800"/>
              <a:ext cx="148125" cy="72675"/>
            </a:xfrm>
            <a:custGeom>
              <a:avLst/>
              <a:gdLst/>
              <a:ahLst/>
              <a:cxnLst/>
              <a:rect l="l" t="t" r="r" b="b"/>
              <a:pathLst>
                <a:path w="5925" h="2907" extrusionOk="0">
                  <a:moveTo>
                    <a:pt x="2899" y="1"/>
                  </a:moveTo>
                  <a:cubicBezTo>
                    <a:pt x="2099" y="1"/>
                    <a:pt x="1144" y="413"/>
                    <a:pt x="0" y="1462"/>
                  </a:cubicBezTo>
                  <a:lnTo>
                    <a:pt x="380" y="1923"/>
                  </a:lnTo>
                  <a:cubicBezTo>
                    <a:pt x="1306" y="1189"/>
                    <a:pt x="2099" y="890"/>
                    <a:pt x="2779" y="890"/>
                  </a:cubicBezTo>
                  <a:cubicBezTo>
                    <a:pt x="3977" y="890"/>
                    <a:pt x="4826" y="1813"/>
                    <a:pt x="5440" y="2907"/>
                  </a:cubicBezTo>
                  <a:lnTo>
                    <a:pt x="5924" y="2741"/>
                  </a:lnTo>
                  <a:cubicBezTo>
                    <a:pt x="5294" y="1365"/>
                    <a:pt x="4353" y="1"/>
                    <a:pt x="2899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1" name="Google Shape;7831;p116"/>
            <p:cNvSpPr/>
            <p:nvPr/>
          </p:nvSpPr>
          <p:spPr>
            <a:xfrm>
              <a:off x="4123250" y="1472900"/>
              <a:ext cx="37300" cy="56725"/>
            </a:xfrm>
            <a:custGeom>
              <a:avLst/>
              <a:gdLst/>
              <a:ahLst/>
              <a:cxnLst/>
              <a:rect l="l" t="t" r="r" b="b"/>
              <a:pathLst>
                <a:path w="1492" h="2269" extrusionOk="0">
                  <a:moveTo>
                    <a:pt x="1272" y="0"/>
                  </a:moveTo>
                  <a:lnTo>
                    <a:pt x="1" y="179"/>
                  </a:lnTo>
                  <a:lnTo>
                    <a:pt x="1153" y="2206"/>
                  </a:lnTo>
                  <a:lnTo>
                    <a:pt x="1491" y="2268"/>
                  </a:lnTo>
                  <a:lnTo>
                    <a:pt x="127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2" name="Google Shape;7832;p116"/>
            <p:cNvSpPr/>
            <p:nvPr/>
          </p:nvSpPr>
          <p:spPr>
            <a:xfrm>
              <a:off x="3435225" y="1592250"/>
              <a:ext cx="10550" cy="11800"/>
            </a:xfrm>
            <a:custGeom>
              <a:avLst/>
              <a:gdLst/>
              <a:ahLst/>
              <a:cxnLst/>
              <a:rect l="l" t="t" r="r" b="b"/>
              <a:pathLst>
                <a:path w="422" h="472" extrusionOk="0">
                  <a:moveTo>
                    <a:pt x="397" y="1"/>
                  </a:moveTo>
                  <a:lnTo>
                    <a:pt x="1" y="81"/>
                  </a:lnTo>
                  <a:lnTo>
                    <a:pt x="24" y="472"/>
                  </a:lnTo>
                  <a:lnTo>
                    <a:pt x="422" y="393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3" name="Google Shape;7833;p116"/>
            <p:cNvSpPr/>
            <p:nvPr/>
          </p:nvSpPr>
          <p:spPr>
            <a:xfrm>
              <a:off x="3799150" y="1350050"/>
              <a:ext cx="40300" cy="44925"/>
            </a:xfrm>
            <a:custGeom>
              <a:avLst/>
              <a:gdLst/>
              <a:ahLst/>
              <a:cxnLst/>
              <a:rect l="l" t="t" r="r" b="b"/>
              <a:pathLst>
                <a:path w="1612" h="1797" extrusionOk="0">
                  <a:moveTo>
                    <a:pt x="387" y="0"/>
                  </a:moveTo>
                  <a:lnTo>
                    <a:pt x="1" y="322"/>
                  </a:lnTo>
                  <a:lnTo>
                    <a:pt x="1222" y="1797"/>
                  </a:lnTo>
                  <a:lnTo>
                    <a:pt x="1611" y="1474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4" name="Google Shape;7834;p116"/>
            <p:cNvSpPr/>
            <p:nvPr/>
          </p:nvSpPr>
          <p:spPr>
            <a:xfrm>
              <a:off x="3910925" y="1385550"/>
              <a:ext cx="49500" cy="27325"/>
            </a:xfrm>
            <a:custGeom>
              <a:avLst/>
              <a:gdLst/>
              <a:ahLst/>
              <a:cxnLst/>
              <a:rect l="l" t="t" r="r" b="b"/>
              <a:pathLst>
                <a:path w="1980" h="1093" extrusionOk="0">
                  <a:moveTo>
                    <a:pt x="1816" y="0"/>
                  </a:moveTo>
                  <a:lnTo>
                    <a:pt x="1" y="617"/>
                  </a:lnTo>
                  <a:lnTo>
                    <a:pt x="164" y="1092"/>
                  </a:lnTo>
                  <a:lnTo>
                    <a:pt x="1979" y="475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7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" name="Google Shape;7772;p1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Findin</a:t>
            </a:r>
            <a:r>
              <a:rPr lang="en-GB" u="sng" dirty="0" err="1"/>
              <a:t>gs</a:t>
            </a:r>
            <a:r>
              <a:rPr lang="en-GB" u="sng" dirty="0"/>
              <a:t>…Continuation</a:t>
            </a:r>
            <a:endParaRPr u="sng" dirty="0"/>
          </a:p>
        </p:txBody>
      </p:sp>
      <p:sp>
        <p:nvSpPr>
          <p:cNvPr id="7776" name="Google Shape;7776;p116"/>
          <p:cNvSpPr txBox="1"/>
          <p:nvPr/>
        </p:nvSpPr>
        <p:spPr>
          <a:xfrm>
            <a:off x="1116343" y="1433543"/>
            <a:ext cx="6690432" cy="108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en-GB" sz="1600" b="1" dirty="0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* Content-Based Filtering method provides moderate RSME, indicating fairly good accuracy. This can be a good alternative if the user has rich content features and want to recommend items based on the attributes of movies the user has liked.</a:t>
            </a:r>
          </a:p>
          <a:p>
            <a:pPr>
              <a:spcAft>
                <a:spcPts val="1200"/>
              </a:spcAft>
            </a:pPr>
            <a:endParaRPr lang="en-GB" dirty="0"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lvl="0">
              <a:spcAft>
                <a:spcPts val="1200"/>
              </a:spcAft>
            </a:pPr>
            <a:r>
              <a:rPr lang="en-GB" sz="1600" b="1" dirty="0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*  The hybrid model appears to take into consideration both collaborative filtering and content-based filtering model details. The moderately higher Root Mean Square Error (RMSE) indicates slightly lower prediction accuracy compared to the other two models.</a:t>
            </a:r>
          </a:p>
          <a:p>
            <a:pPr lvl="0">
              <a:spcAft>
                <a:spcPts val="1200"/>
              </a:spcAft>
            </a:pPr>
            <a:endParaRPr lang="en-GB" b="1" dirty="0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lvl="0">
              <a:spcAft>
                <a:spcPts val="1200"/>
              </a:spcAft>
            </a:pPr>
            <a:endParaRPr lang="en-GB" b="1" dirty="0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lvl="0">
              <a:spcAft>
                <a:spcPts val="1200"/>
              </a:spcAft>
            </a:pPr>
            <a:endParaRPr dirty="0"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grpSp>
        <p:nvGrpSpPr>
          <p:cNvPr id="7781" name="Google Shape;7781;p116"/>
          <p:cNvGrpSpPr/>
          <p:nvPr/>
        </p:nvGrpSpPr>
        <p:grpSpPr>
          <a:xfrm>
            <a:off x="7847775" y="1571500"/>
            <a:ext cx="190750" cy="283225"/>
            <a:chOff x="923775" y="1828850"/>
            <a:chExt cx="190750" cy="283225"/>
          </a:xfrm>
        </p:grpSpPr>
        <p:sp>
          <p:nvSpPr>
            <p:cNvPr id="7782" name="Google Shape;7782;p116"/>
            <p:cNvSpPr/>
            <p:nvPr/>
          </p:nvSpPr>
          <p:spPr>
            <a:xfrm>
              <a:off x="923775" y="1829425"/>
              <a:ext cx="188100" cy="282650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3" name="Google Shape;7783;p116"/>
            <p:cNvSpPr/>
            <p:nvPr/>
          </p:nvSpPr>
          <p:spPr>
            <a:xfrm>
              <a:off x="926350" y="1828850"/>
              <a:ext cx="188175" cy="282600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4" name="Google Shape;7784;p116"/>
            <p:cNvSpPr/>
            <p:nvPr/>
          </p:nvSpPr>
          <p:spPr>
            <a:xfrm>
              <a:off x="940025" y="1851075"/>
              <a:ext cx="158075" cy="235900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5" name="Google Shape;7785;p116"/>
            <p:cNvSpPr/>
            <p:nvPr/>
          </p:nvSpPr>
          <p:spPr>
            <a:xfrm>
              <a:off x="978150" y="1899675"/>
              <a:ext cx="46425" cy="132250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6" name="Google Shape;7786;p116"/>
            <p:cNvSpPr/>
            <p:nvPr/>
          </p:nvSpPr>
          <p:spPr>
            <a:xfrm>
              <a:off x="965250" y="1993825"/>
              <a:ext cx="13875" cy="12300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7" name="Google Shape;7787;p116"/>
            <p:cNvSpPr/>
            <p:nvPr/>
          </p:nvSpPr>
          <p:spPr>
            <a:xfrm>
              <a:off x="977825" y="1954225"/>
              <a:ext cx="13950" cy="12300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8" name="Google Shape;7788;p116"/>
            <p:cNvSpPr/>
            <p:nvPr/>
          </p:nvSpPr>
          <p:spPr>
            <a:xfrm>
              <a:off x="985875" y="1922650"/>
              <a:ext cx="13875" cy="12225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9" name="Google Shape;7789;p116"/>
            <p:cNvSpPr/>
            <p:nvPr/>
          </p:nvSpPr>
          <p:spPr>
            <a:xfrm>
              <a:off x="926425" y="1938050"/>
              <a:ext cx="170125" cy="173400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0" name="Google Shape;7790;p116"/>
            <p:cNvSpPr/>
            <p:nvPr/>
          </p:nvSpPr>
          <p:spPr>
            <a:xfrm>
              <a:off x="1010175" y="1905375"/>
              <a:ext cx="100350" cy="179200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1" name="Google Shape;7791;p116"/>
          <p:cNvGrpSpPr/>
          <p:nvPr/>
        </p:nvGrpSpPr>
        <p:grpSpPr>
          <a:xfrm>
            <a:off x="7807000" y="2458575"/>
            <a:ext cx="272300" cy="211525"/>
            <a:chOff x="962400" y="2223200"/>
            <a:chExt cx="272300" cy="211525"/>
          </a:xfrm>
        </p:grpSpPr>
        <p:sp>
          <p:nvSpPr>
            <p:cNvPr id="7792" name="Google Shape;7792;p116"/>
            <p:cNvSpPr/>
            <p:nvPr/>
          </p:nvSpPr>
          <p:spPr>
            <a:xfrm>
              <a:off x="962400" y="2223200"/>
              <a:ext cx="269825" cy="21032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3" name="Google Shape;7793;p116"/>
            <p:cNvSpPr/>
            <p:nvPr/>
          </p:nvSpPr>
          <p:spPr>
            <a:xfrm>
              <a:off x="964825" y="2224500"/>
              <a:ext cx="269875" cy="210225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4" name="Google Shape;7794;p116"/>
            <p:cNvSpPr/>
            <p:nvPr/>
          </p:nvSpPr>
          <p:spPr>
            <a:xfrm>
              <a:off x="985350" y="2241175"/>
              <a:ext cx="224125" cy="176700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5" name="Google Shape;7795;p116"/>
            <p:cNvSpPr/>
            <p:nvPr/>
          </p:nvSpPr>
          <p:spPr>
            <a:xfrm>
              <a:off x="1029075" y="2281350"/>
              <a:ext cx="116625" cy="79025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6" name="Google Shape;7796;p116"/>
            <p:cNvSpPr/>
            <p:nvPr/>
          </p:nvSpPr>
          <p:spPr>
            <a:xfrm>
              <a:off x="1036650" y="2324125"/>
              <a:ext cx="13525" cy="12250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7" name="Google Shape;7797;p116"/>
            <p:cNvSpPr/>
            <p:nvPr/>
          </p:nvSpPr>
          <p:spPr>
            <a:xfrm>
              <a:off x="1070725" y="2300375"/>
              <a:ext cx="13550" cy="12250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8" name="Google Shape;7798;p116"/>
            <p:cNvSpPr/>
            <p:nvPr/>
          </p:nvSpPr>
          <p:spPr>
            <a:xfrm>
              <a:off x="1096425" y="2280225"/>
              <a:ext cx="13525" cy="12225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9" name="Google Shape;7799;p116"/>
            <p:cNvSpPr/>
            <p:nvPr/>
          </p:nvSpPr>
          <p:spPr>
            <a:xfrm>
              <a:off x="964800" y="2313700"/>
              <a:ext cx="214975" cy="121025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0" name="Google Shape;7800;p116"/>
          <p:cNvGrpSpPr/>
          <p:nvPr/>
        </p:nvGrpSpPr>
        <p:grpSpPr>
          <a:xfrm>
            <a:off x="8295863" y="3235963"/>
            <a:ext cx="338500" cy="515525"/>
            <a:chOff x="1514325" y="1004350"/>
            <a:chExt cx="338500" cy="515525"/>
          </a:xfrm>
        </p:grpSpPr>
        <p:sp>
          <p:nvSpPr>
            <p:cNvPr id="7801" name="Google Shape;7801;p116"/>
            <p:cNvSpPr/>
            <p:nvPr/>
          </p:nvSpPr>
          <p:spPr>
            <a:xfrm>
              <a:off x="1514325" y="1004350"/>
              <a:ext cx="338500" cy="514300"/>
            </a:xfrm>
            <a:custGeom>
              <a:avLst/>
              <a:gdLst/>
              <a:ahLst/>
              <a:cxnLst/>
              <a:rect l="l" t="t" r="r" b="b"/>
              <a:pathLst>
                <a:path w="13540" h="20572" extrusionOk="0">
                  <a:moveTo>
                    <a:pt x="5904" y="1"/>
                  </a:moveTo>
                  <a:lnTo>
                    <a:pt x="5904" y="1"/>
                  </a:lnTo>
                  <a:cubicBezTo>
                    <a:pt x="1" y="3129"/>
                    <a:pt x="7091" y="17099"/>
                    <a:pt x="6106" y="20038"/>
                  </a:cubicBezTo>
                  <a:lnTo>
                    <a:pt x="10216" y="20572"/>
                  </a:lnTo>
                  <a:cubicBezTo>
                    <a:pt x="13540" y="19974"/>
                    <a:pt x="3211" y="4280"/>
                    <a:pt x="8846" y="386"/>
                  </a:cubicBezTo>
                  <a:lnTo>
                    <a:pt x="59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2" name="Google Shape;7802;p116"/>
            <p:cNvSpPr/>
            <p:nvPr/>
          </p:nvSpPr>
          <p:spPr>
            <a:xfrm>
              <a:off x="1607025" y="1317750"/>
              <a:ext cx="163400" cy="202125"/>
            </a:xfrm>
            <a:custGeom>
              <a:avLst/>
              <a:gdLst/>
              <a:ahLst/>
              <a:cxnLst/>
              <a:rect l="l" t="t" r="r" b="b"/>
              <a:pathLst>
                <a:path w="6536" h="8085" extrusionOk="0">
                  <a:moveTo>
                    <a:pt x="4948" y="1"/>
                  </a:moveTo>
                  <a:lnTo>
                    <a:pt x="4331" y="85"/>
                  </a:lnTo>
                  <a:lnTo>
                    <a:pt x="4197" y="863"/>
                  </a:lnTo>
                  <a:lnTo>
                    <a:pt x="1173" y="1149"/>
                  </a:lnTo>
                  <a:lnTo>
                    <a:pt x="1214" y="553"/>
                  </a:lnTo>
                  <a:lnTo>
                    <a:pt x="1214" y="553"/>
                  </a:lnTo>
                  <a:lnTo>
                    <a:pt x="571" y="599"/>
                  </a:lnTo>
                  <a:cubicBezTo>
                    <a:pt x="0" y="4436"/>
                    <a:pt x="782" y="7227"/>
                    <a:pt x="2392" y="7724"/>
                  </a:cubicBezTo>
                  <a:lnTo>
                    <a:pt x="6535" y="8085"/>
                  </a:lnTo>
                  <a:cubicBezTo>
                    <a:pt x="5267" y="7665"/>
                    <a:pt x="4628" y="5458"/>
                    <a:pt x="4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3" name="Google Shape;7803;p116"/>
            <p:cNvSpPr/>
            <p:nvPr/>
          </p:nvSpPr>
          <p:spPr>
            <a:xfrm>
              <a:off x="1613325" y="1362025"/>
              <a:ext cx="125250" cy="146050"/>
            </a:xfrm>
            <a:custGeom>
              <a:avLst/>
              <a:gdLst/>
              <a:ahLst/>
              <a:cxnLst/>
              <a:rect l="l" t="t" r="r" b="b"/>
              <a:pathLst>
                <a:path w="5010" h="5842" extrusionOk="0">
                  <a:moveTo>
                    <a:pt x="3868" y="1"/>
                  </a:moveTo>
                  <a:lnTo>
                    <a:pt x="802" y="152"/>
                  </a:lnTo>
                  <a:cubicBezTo>
                    <a:pt x="802" y="152"/>
                    <a:pt x="0" y="3350"/>
                    <a:pt x="2146" y="5732"/>
                  </a:cubicBezTo>
                  <a:lnTo>
                    <a:pt x="5009" y="5841"/>
                  </a:lnTo>
                  <a:cubicBezTo>
                    <a:pt x="5009" y="5841"/>
                    <a:pt x="3306" y="4467"/>
                    <a:pt x="38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4" name="Google Shape;7804;p116"/>
            <p:cNvSpPr/>
            <p:nvPr/>
          </p:nvSpPr>
          <p:spPr>
            <a:xfrm>
              <a:off x="1630250" y="1441825"/>
              <a:ext cx="89550" cy="11850"/>
            </a:xfrm>
            <a:custGeom>
              <a:avLst/>
              <a:gdLst/>
              <a:ahLst/>
              <a:cxnLst/>
              <a:rect l="l" t="t" r="r" b="b"/>
              <a:pathLst>
                <a:path w="3582" h="474" extrusionOk="0">
                  <a:moveTo>
                    <a:pt x="0" y="1"/>
                  </a:moveTo>
                  <a:lnTo>
                    <a:pt x="158" y="415"/>
                  </a:lnTo>
                  <a:lnTo>
                    <a:pt x="3582" y="473"/>
                  </a:lnTo>
                  <a:lnTo>
                    <a:pt x="3582" y="473"/>
                  </a:lnTo>
                  <a:lnTo>
                    <a:pt x="3443" y="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5" name="Google Shape;7805;p116"/>
            <p:cNvSpPr/>
            <p:nvPr/>
          </p:nvSpPr>
          <p:spPr>
            <a:xfrm>
              <a:off x="1626200" y="1461975"/>
              <a:ext cx="144175" cy="57900"/>
            </a:xfrm>
            <a:custGeom>
              <a:avLst/>
              <a:gdLst/>
              <a:ahLst/>
              <a:cxnLst/>
              <a:rect l="l" t="t" r="r" b="b"/>
              <a:pathLst>
                <a:path w="5767" h="2316" extrusionOk="0">
                  <a:moveTo>
                    <a:pt x="0" y="1"/>
                  </a:moveTo>
                  <a:lnTo>
                    <a:pt x="0" y="1"/>
                  </a:lnTo>
                  <a:cubicBezTo>
                    <a:pt x="343" y="1042"/>
                    <a:pt x="899" y="1732"/>
                    <a:pt x="1624" y="1955"/>
                  </a:cubicBezTo>
                  <a:lnTo>
                    <a:pt x="5767" y="2316"/>
                  </a:lnTo>
                  <a:cubicBezTo>
                    <a:pt x="5374" y="2185"/>
                    <a:pt x="5044" y="1885"/>
                    <a:pt x="4782" y="1371"/>
                  </a:cubicBezTo>
                  <a:cubicBezTo>
                    <a:pt x="3541" y="963"/>
                    <a:pt x="1454" y="533"/>
                    <a:pt x="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6" name="Google Shape;7806;p116"/>
          <p:cNvGrpSpPr/>
          <p:nvPr/>
        </p:nvGrpSpPr>
        <p:grpSpPr>
          <a:xfrm>
            <a:off x="3324700" y="4467900"/>
            <a:ext cx="430550" cy="271450"/>
            <a:chOff x="1515225" y="1844850"/>
            <a:chExt cx="430550" cy="271450"/>
          </a:xfrm>
        </p:grpSpPr>
        <p:sp>
          <p:nvSpPr>
            <p:cNvPr id="7807" name="Google Shape;7807;p116"/>
            <p:cNvSpPr/>
            <p:nvPr/>
          </p:nvSpPr>
          <p:spPr>
            <a:xfrm>
              <a:off x="1541850" y="18796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8" name="Google Shape;7808;p116"/>
            <p:cNvSpPr/>
            <p:nvPr/>
          </p:nvSpPr>
          <p:spPr>
            <a:xfrm>
              <a:off x="1515250" y="18448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9" name="Google Shape;7809;p116"/>
            <p:cNvSpPr/>
            <p:nvPr/>
          </p:nvSpPr>
          <p:spPr>
            <a:xfrm>
              <a:off x="1557550" y="18610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0" name="Google Shape;7810;p116"/>
            <p:cNvSpPr/>
            <p:nvPr/>
          </p:nvSpPr>
          <p:spPr>
            <a:xfrm>
              <a:off x="1641550" y="18732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1" name="Google Shape;7811;p116"/>
            <p:cNvSpPr/>
            <p:nvPr/>
          </p:nvSpPr>
          <p:spPr>
            <a:xfrm>
              <a:off x="1729600" y="18530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2" name="Google Shape;7812;p116"/>
            <p:cNvSpPr/>
            <p:nvPr/>
          </p:nvSpPr>
          <p:spPr>
            <a:xfrm>
              <a:off x="1818925" y="18512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3" name="Google Shape;7813;p116"/>
            <p:cNvSpPr/>
            <p:nvPr/>
          </p:nvSpPr>
          <p:spPr>
            <a:xfrm>
              <a:off x="1515225" y="18699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4" name="Google Shape;7814;p116"/>
            <p:cNvSpPr/>
            <p:nvPr/>
          </p:nvSpPr>
          <p:spPr>
            <a:xfrm>
              <a:off x="1557550" y="19050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5" name="Google Shape;7815;p116"/>
          <p:cNvGrpSpPr/>
          <p:nvPr/>
        </p:nvGrpSpPr>
        <p:grpSpPr>
          <a:xfrm rot="-4386422">
            <a:off x="433917" y="3253589"/>
            <a:ext cx="786667" cy="337193"/>
            <a:chOff x="3389875" y="1324800"/>
            <a:chExt cx="786625" cy="337175"/>
          </a:xfrm>
        </p:grpSpPr>
        <p:sp>
          <p:nvSpPr>
            <p:cNvPr id="7816" name="Google Shape;7816;p116"/>
            <p:cNvSpPr/>
            <p:nvPr/>
          </p:nvSpPr>
          <p:spPr>
            <a:xfrm>
              <a:off x="3750125" y="1337700"/>
              <a:ext cx="205200" cy="147425"/>
            </a:xfrm>
            <a:custGeom>
              <a:avLst/>
              <a:gdLst/>
              <a:ahLst/>
              <a:cxnLst/>
              <a:rect l="l" t="t" r="r" b="b"/>
              <a:pathLst>
                <a:path w="8208" h="5897" extrusionOk="0">
                  <a:moveTo>
                    <a:pt x="5061" y="1"/>
                  </a:moveTo>
                  <a:cubicBezTo>
                    <a:pt x="3868" y="1"/>
                    <a:pt x="2235" y="1083"/>
                    <a:pt x="1" y="4190"/>
                  </a:cubicBezTo>
                  <a:lnTo>
                    <a:pt x="492" y="4448"/>
                  </a:lnTo>
                  <a:cubicBezTo>
                    <a:pt x="492" y="4448"/>
                    <a:pt x="2947" y="714"/>
                    <a:pt x="5063" y="714"/>
                  </a:cubicBezTo>
                  <a:cubicBezTo>
                    <a:pt x="6286" y="714"/>
                    <a:pt x="7396" y="1961"/>
                    <a:pt x="7854" y="5897"/>
                  </a:cubicBezTo>
                  <a:lnTo>
                    <a:pt x="8208" y="5705"/>
                  </a:lnTo>
                  <a:cubicBezTo>
                    <a:pt x="8208" y="5705"/>
                    <a:pt x="7798" y="1"/>
                    <a:pt x="50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7" name="Google Shape;7817;p116"/>
            <p:cNvSpPr/>
            <p:nvPr/>
          </p:nvSpPr>
          <p:spPr>
            <a:xfrm>
              <a:off x="3763800" y="1399575"/>
              <a:ext cx="47625" cy="29550"/>
            </a:xfrm>
            <a:custGeom>
              <a:avLst/>
              <a:gdLst/>
              <a:ahLst/>
              <a:cxnLst/>
              <a:rect l="l" t="t" r="r" b="b"/>
              <a:pathLst>
                <a:path w="1905" h="1182" extrusionOk="0">
                  <a:moveTo>
                    <a:pt x="245" y="0"/>
                  </a:moveTo>
                  <a:lnTo>
                    <a:pt x="1" y="823"/>
                  </a:lnTo>
                  <a:lnTo>
                    <a:pt x="1801" y="1181"/>
                  </a:lnTo>
                  <a:lnTo>
                    <a:pt x="1905" y="23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8" name="Google Shape;7818;p116"/>
            <p:cNvSpPr/>
            <p:nvPr/>
          </p:nvSpPr>
          <p:spPr>
            <a:xfrm>
              <a:off x="3917300" y="1435475"/>
              <a:ext cx="46450" cy="29225"/>
            </a:xfrm>
            <a:custGeom>
              <a:avLst/>
              <a:gdLst/>
              <a:ahLst/>
              <a:cxnLst/>
              <a:rect l="l" t="t" r="r" b="b"/>
              <a:pathLst>
                <a:path w="1858" h="1169" extrusionOk="0">
                  <a:moveTo>
                    <a:pt x="45" y="0"/>
                  </a:moveTo>
                  <a:lnTo>
                    <a:pt x="0" y="956"/>
                  </a:lnTo>
                  <a:lnTo>
                    <a:pt x="1811" y="1168"/>
                  </a:lnTo>
                  <a:lnTo>
                    <a:pt x="1857" y="21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9" name="Google Shape;7819;p116"/>
            <p:cNvSpPr/>
            <p:nvPr/>
          </p:nvSpPr>
          <p:spPr>
            <a:xfrm>
              <a:off x="3399450" y="1350050"/>
              <a:ext cx="758700" cy="297525"/>
            </a:xfrm>
            <a:custGeom>
              <a:avLst/>
              <a:gdLst/>
              <a:ahLst/>
              <a:cxnLst/>
              <a:rect l="l" t="t" r="r" b="b"/>
              <a:pathLst>
                <a:path w="30348" h="11901" extrusionOk="0">
                  <a:moveTo>
                    <a:pt x="0" y="0"/>
                  </a:moveTo>
                  <a:lnTo>
                    <a:pt x="1833" y="11900"/>
                  </a:lnTo>
                  <a:lnTo>
                    <a:pt x="30347" y="6433"/>
                  </a:lnTo>
                  <a:lnTo>
                    <a:pt x="30097" y="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0" name="Google Shape;7820;p116"/>
            <p:cNvSpPr/>
            <p:nvPr/>
          </p:nvSpPr>
          <p:spPr>
            <a:xfrm>
              <a:off x="3411800" y="1446225"/>
              <a:ext cx="747000" cy="97925"/>
            </a:xfrm>
            <a:custGeom>
              <a:avLst/>
              <a:gdLst/>
              <a:ahLst/>
              <a:cxnLst/>
              <a:rect l="l" t="t" r="r" b="b"/>
              <a:pathLst>
                <a:path w="29880" h="3917" extrusionOk="0">
                  <a:moveTo>
                    <a:pt x="0" y="1"/>
                  </a:moveTo>
                  <a:lnTo>
                    <a:pt x="746" y="3916"/>
                  </a:lnTo>
                  <a:lnTo>
                    <a:pt x="29879" y="1876"/>
                  </a:lnTo>
                  <a:lnTo>
                    <a:pt x="29826" y="13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1" name="Google Shape;7821;p116"/>
            <p:cNvSpPr/>
            <p:nvPr/>
          </p:nvSpPr>
          <p:spPr>
            <a:xfrm>
              <a:off x="4123250" y="1471600"/>
              <a:ext cx="43025" cy="59025"/>
            </a:xfrm>
            <a:custGeom>
              <a:avLst/>
              <a:gdLst/>
              <a:ahLst/>
              <a:cxnLst/>
              <a:rect l="l" t="t" r="r" b="b"/>
              <a:pathLst>
                <a:path w="1721" h="2361" extrusionOk="0">
                  <a:moveTo>
                    <a:pt x="1641" y="1"/>
                  </a:moveTo>
                  <a:lnTo>
                    <a:pt x="1" y="231"/>
                  </a:lnTo>
                  <a:lnTo>
                    <a:pt x="157" y="1981"/>
                  </a:lnTo>
                  <a:lnTo>
                    <a:pt x="1720" y="2360"/>
                  </a:lnTo>
                  <a:lnTo>
                    <a:pt x="16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2" name="Google Shape;7822;p116"/>
            <p:cNvSpPr/>
            <p:nvPr/>
          </p:nvSpPr>
          <p:spPr>
            <a:xfrm>
              <a:off x="4154300" y="1458725"/>
              <a:ext cx="22200" cy="82950"/>
            </a:xfrm>
            <a:custGeom>
              <a:avLst/>
              <a:gdLst/>
              <a:ahLst/>
              <a:cxnLst/>
              <a:rect l="l" t="t" r="r" b="b"/>
              <a:pathLst>
                <a:path w="888" h="3318" extrusionOk="0">
                  <a:moveTo>
                    <a:pt x="350" y="0"/>
                  </a:moveTo>
                  <a:cubicBezTo>
                    <a:pt x="338" y="0"/>
                    <a:pt x="326" y="1"/>
                    <a:pt x="315" y="3"/>
                  </a:cubicBezTo>
                  <a:lnTo>
                    <a:pt x="239" y="19"/>
                  </a:lnTo>
                  <a:cubicBezTo>
                    <a:pt x="93" y="48"/>
                    <a:pt x="0" y="248"/>
                    <a:pt x="24" y="487"/>
                  </a:cubicBezTo>
                  <a:lnTo>
                    <a:pt x="251" y="2849"/>
                  </a:lnTo>
                  <a:cubicBezTo>
                    <a:pt x="275" y="3090"/>
                    <a:pt x="411" y="3293"/>
                    <a:pt x="564" y="3315"/>
                  </a:cubicBezTo>
                  <a:lnTo>
                    <a:pt x="600" y="3316"/>
                  </a:lnTo>
                  <a:cubicBezTo>
                    <a:pt x="608" y="3317"/>
                    <a:pt x="616" y="3317"/>
                    <a:pt x="623" y="3317"/>
                  </a:cubicBezTo>
                  <a:cubicBezTo>
                    <a:pt x="697" y="3317"/>
                    <a:pt x="763" y="3275"/>
                    <a:pt x="812" y="3197"/>
                  </a:cubicBezTo>
                  <a:cubicBezTo>
                    <a:pt x="863" y="3111"/>
                    <a:pt x="888" y="2990"/>
                    <a:pt x="878" y="2861"/>
                  </a:cubicBezTo>
                  <a:lnTo>
                    <a:pt x="692" y="480"/>
                  </a:lnTo>
                  <a:cubicBezTo>
                    <a:pt x="680" y="344"/>
                    <a:pt x="634" y="212"/>
                    <a:pt x="561" y="122"/>
                  </a:cubicBezTo>
                  <a:cubicBezTo>
                    <a:pt x="499" y="43"/>
                    <a:pt x="424" y="0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3" name="Google Shape;7823;p116"/>
            <p:cNvSpPr/>
            <p:nvPr/>
          </p:nvSpPr>
          <p:spPr>
            <a:xfrm>
              <a:off x="3389875" y="1333200"/>
              <a:ext cx="64175" cy="328775"/>
            </a:xfrm>
            <a:custGeom>
              <a:avLst/>
              <a:gdLst/>
              <a:ahLst/>
              <a:cxnLst/>
              <a:rect l="l" t="t" r="r" b="b"/>
              <a:pathLst>
                <a:path w="2567" h="13151" extrusionOk="0">
                  <a:moveTo>
                    <a:pt x="350" y="1"/>
                  </a:moveTo>
                  <a:cubicBezTo>
                    <a:pt x="332" y="1"/>
                    <a:pt x="315" y="3"/>
                    <a:pt x="297" y="8"/>
                  </a:cubicBezTo>
                  <a:lnTo>
                    <a:pt x="221" y="33"/>
                  </a:lnTo>
                  <a:cubicBezTo>
                    <a:pt x="78" y="76"/>
                    <a:pt x="1" y="280"/>
                    <a:pt x="40" y="509"/>
                  </a:cubicBezTo>
                  <a:lnTo>
                    <a:pt x="1923" y="12728"/>
                  </a:lnTo>
                  <a:cubicBezTo>
                    <a:pt x="1962" y="12962"/>
                    <a:pt x="2111" y="13147"/>
                    <a:pt x="2267" y="13150"/>
                  </a:cubicBezTo>
                  <a:lnTo>
                    <a:pt x="2303" y="13150"/>
                  </a:lnTo>
                  <a:cubicBezTo>
                    <a:pt x="2307" y="13150"/>
                    <a:pt x="2312" y="13150"/>
                    <a:pt x="2316" y="13150"/>
                  </a:cubicBezTo>
                  <a:cubicBezTo>
                    <a:pt x="2395" y="13150"/>
                    <a:pt x="2461" y="13101"/>
                    <a:pt x="2505" y="13017"/>
                  </a:cubicBezTo>
                  <a:cubicBezTo>
                    <a:pt x="2552" y="12926"/>
                    <a:pt x="2566" y="12805"/>
                    <a:pt x="2548" y="12680"/>
                  </a:cubicBezTo>
                  <a:lnTo>
                    <a:pt x="704" y="436"/>
                  </a:lnTo>
                  <a:cubicBezTo>
                    <a:pt x="684" y="303"/>
                    <a:pt x="627" y="180"/>
                    <a:pt x="549" y="100"/>
                  </a:cubicBezTo>
                  <a:cubicBezTo>
                    <a:pt x="487" y="36"/>
                    <a:pt x="417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4" name="Google Shape;7824;p116"/>
            <p:cNvSpPr/>
            <p:nvPr/>
          </p:nvSpPr>
          <p:spPr>
            <a:xfrm>
              <a:off x="3414650" y="1489500"/>
              <a:ext cx="759875" cy="110900"/>
            </a:xfrm>
            <a:custGeom>
              <a:avLst/>
              <a:gdLst/>
              <a:ahLst/>
              <a:cxnLst/>
              <a:rect l="l" t="t" r="r" b="b"/>
              <a:pathLst>
                <a:path w="30395" h="4436" extrusionOk="0">
                  <a:moveTo>
                    <a:pt x="30366" y="1"/>
                  </a:moveTo>
                  <a:lnTo>
                    <a:pt x="1" y="419"/>
                  </a:lnTo>
                  <a:lnTo>
                    <a:pt x="668" y="4436"/>
                  </a:lnTo>
                  <a:lnTo>
                    <a:pt x="30395" y="360"/>
                  </a:lnTo>
                  <a:lnTo>
                    <a:pt x="3036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5" name="Google Shape;7825;p116"/>
            <p:cNvSpPr/>
            <p:nvPr/>
          </p:nvSpPr>
          <p:spPr>
            <a:xfrm>
              <a:off x="3870925" y="1511875"/>
              <a:ext cx="144350" cy="33775"/>
            </a:xfrm>
            <a:custGeom>
              <a:avLst/>
              <a:gdLst/>
              <a:ahLst/>
              <a:cxnLst/>
              <a:rect l="l" t="t" r="r" b="b"/>
              <a:pathLst>
                <a:path w="5774" h="1351" extrusionOk="0">
                  <a:moveTo>
                    <a:pt x="5744" y="0"/>
                  </a:moveTo>
                  <a:lnTo>
                    <a:pt x="0" y="742"/>
                  </a:lnTo>
                  <a:lnTo>
                    <a:pt x="66" y="1350"/>
                  </a:lnTo>
                  <a:lnTo>
                    <a:pt x="5774" y="363"/>
                  </a:lnTo>
                  <a:lnTo>
                    <a:pt x="574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6" name="Google Shape;7826;p116"/>
            <p:cNvSpPr/>
            <p:nvPr/>
          </p:nvSpPr>
          <p:spPr>
            <a:xfrm>
              <a:off x="3408575" y="1351725"/>
              <a:ext cx="68775" cy="294375"/>
            </a:xfrm>
            <a:custGeom>
              <a:avLst/>
              <a:gdLst/>
              <a:ahLst/>
              <a:cxnLst/>
              <a:rect l="l" t="t" r="r" b="b"/>
              <a:pathLst>
                <a:path w="2751" h="11775" extrusionOk="0">
                  <a:moveTo>
                    <a:pt x="0" y="0"/>
                  </a:moveTo>
                  <a:lnTo>
                    <a:pt x="1775" y="11775"/>
                  </a:lnTo>
                  <a:lnTo>
                    <a:pt x="2750" y="11589"/>
                  </a:lnTo>
                  <a:lnTo>
                    <a:pt x="418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7" name="Google Shape;7827;p116"/>
            <p:cNvSpPr/>
            <p:nvPr/>
          </p:nvSpPr>
          <p:spPr>
            <a:xfrm>
              <a:off x="4160625" y="1499350"/>
              <a:ext cx="11400" cy="9900"/>
            </a:xfrm>
            <a:custGeom>
              <a:avLst/>
              <a:gdLst/>
              <a:ahLst/>
              <a:cxnLst/>
              <a:rect l="l" t="t" r="r" b="b"/>
              <a:pathLst>
                <a:path w="456" h="396" extrusionOk="0">
                  <a:moveTo>
                    <a:pt x="0" y="0"/>
                  </a:moveTo>
                  <a:lnTo>
                    <a:pt x="25" y="395"/>
                  </a:lnTo>
                  <a:lnTo>
                    <a:pt x="456" y="395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8" name="Google Shape;7828;p116"/>
            <p:cNvSpPr/>
            <p:nvPr/>
          </p:nvSpPr>
          <p:spPr>
            <a:xfrm>
              <a:off x="3806500" y="1324825"/>
              <a:ext cx="148125" cy="80850"/>
            </a:xfrm>
            <a:custGeom>
              <a:avLst/>
              <a:gdLst/>
              <a:ahLst/>
              <a:cxnLst/>
              <a:rect l="l" t="t" r="r" b="b"/>
              <a:pathLst>
                <a:path w="5925" h="3234" extrusionOk="0">
                  <a:moveTo>
                    <a:pt x="2899" y="0"/>
                  </a:moveTo>
                  <a:cubicBezTo>
                    <a:pt x="2100" y="0"/>
                    <a:pt x="1144" y="413"/>
                    <a:pt x="0" y="1463"/>
                  </a:cubicBezTo>
                  <a:lnTo>
                    <a:pt x="938" y="2601"/>
                  </a:lnTo>
                  <a:cubicBezTo>
                    <a:pt x="1662" y="2001"/>
                    <a:pt x="2290" y="1719"/>
                    <a:pt x="2823" y="1719"/>
                  </a:cubicBezTo>
                  <a:cubicBezTo>
                    <a:pt x="3557" y="1719"/>
                    <a:pt x="4110" y="2254"/>
                    <a:pt x="4484" y="3234"/>
                  </a:cubicBezTo>
                  <a:lnTo>
                    <a:pt x="5924" y="2740"/>
                  </a:lnTo>
                  <a:cubicBezTo>
                    <a:pt x="5294" y="1364"/>
                    <a:pt x="4353" y="0"/>
                    <a:pt x="28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9" name="Google Shape;7829;p116"/>
            <p:cNvSpPr/>
            <p:nvPr/>
          </p:nvSpPr>
          <p:spPr>
            <a:xfrm>
              <a:off x="3824075" y="1357475"/>
              <a:ext cx="104050" cy="48200"/>
            </a:xfrm>
            <a:custGeom>
              <a:avLst/>
              <a:gdLst/>
              <a:ahLst/>
              <a:cxnLst/>
              <a:rect l="l" t="t" r="r" b="b"/>
              <a:pathLst>
                <a:path w="4162" h="1928" extrusionOk="0">
                  <a:moveTo>
                    <a:pt x="2108" y="0"/>
                  </a:moveTo>
                  <a:cubicBezTo>
                    <a:pt x="1460" y="0"/>
                    <a:pt x="737" y="329"/>
                    <a:pt x="0" y="987"/>
                  </a:cubicBezTo>
                  <a:lnTo>
                    <a:pt x="235" y="1295"/>
                  </a:lnTo>
                  <a:cubicBezTo>
                    <a:pt x="959" y="695"/>
                    <a:pt x="1587" y="413"/>
                    <a:pt x="2120" y="413"/>
                  </a:cubicBezTo>
                  <a:cubicBezTo>
                    <a:pt x="2854" y="413"/>
                    <a:pt x="3407" y="948"/>
                    <a:pt x="3781" y="1928"/>
                  </a:cubicBezTo>
                  <a:lnTo>
                    <a:pt x="4162" y="1812"/>
                  </a:lnTo>
                  <a:cubicBezTo>
                    <a:pt x="3721" y="604"/>
                    <a:pt x="2984" y="0"/>
                    <a:pt x="210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0" name="Google Shape;7830;p116"/>
            <p:cNvSpPr/>
            <p:nvPr/>
          </p:nvSpPr>
          <p:spPr>
            <a:xfrm>
              <a:off x="3806500" y="1324800"/>
              <a:ext cx="148125" cy="72675"/>
            </a:xfrm>
            <a:custGeom>
              <a:avLst/>
              <a:gdLst/>
              <a:ahLst/>
              <a:cxnLst/>
              <a:rect l="l" t="t" r="r" b="b"/>
              <a:pathLst>
                <a:path w="5925" h="2907" extrusionOk="0">
                  <a:moveTo>
                    <a:pt x="2899" y="1"/>
                  </a:moveTo>
                  <a:cubicBezTo>
                    <a:pt x="2099" y="1"/>
                    <a:pt x="1144" y="413"/>
                    <a:pt x="0" y="1462"/>
                  </a:cubicBezTo>
                  <a:lnTo>
                    <a:pt x="380" y="1923"/>
                  </a:lnTo>
                  <a:cubicBezTo>
                    <a:pt x="1306" y="1189"/>
                    <a:pt x="2099" y="890"/>
                    <a:pt x="2779" y="890"/>
                  </a:cubicBezTo>
                  <a:cubicBezTo>
                    <a:pt x="3977" y="890"/>
                    <a:pt x="4826" y="1813"/>
                    <a:pt x="5440" y="2907"/>
                  </a:cubicBezTo>
                  <a:lnTo>
                    <a:pt x="5924" y="2741"/>
                  </a:lnTo>
                  <a:cubicBezTo>
                    <a:pt x="5294" y="1365"/>
                    <a:pt x="4353" y="1"/>
                    <a:pt x="2899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1" name="Google Shape;7831;p116"/>
            <p:cNvSpPr/>
            <p:nvPr/>
          </p:nvSpPr>
          <p:spPr>
            <a:xfrm>
              <a:off x="4123250" y="1472900"/>
              <a:ext cx="37300" cy="56725"/>
            </a:xfrm>
            <a:custGeom>
              <a:avLst/>
              <a:gdLst/>
              <a:ahLst/>
              <a:cxnLst/>
              <a:rect l="l" t="t" r="r" b="b"/>
              <a:pathLst>
                <a:path w="1492" h="2269" extrusionOk="0">
                  <a:moveTo>
                    <a:pt x="1272" y="0"/>
                  </a:moveTo>
                  <a:lnTo>
                    <a:pt x="1" y="179"/>
                  </a:lnTo>
                  <a:lnTo>
                    <a:pt x="1153" y="2206"/>
                  </a:lnTo>
                  <a:lnTo>
                    <a:pt x="1491" y="2268"/>
                  </a:lnTo>
                  <a:lnTo>
                    <a:pt x="127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2" name="Google Shape;7832;p116"/>
            <p:cNvSpPr/>
            <p:nvPr/>
          </p:nvSpPr>
          <p:spPr>
            <a:xfrm>
              <a:off x="3435225" y="1592250"/>
              <a:ext cx="10550" cy="11800"/>
            </a:xfrm>
            <a:custGeom>
              <a:avLst/>
              <a:gdLst/>
              <a:ahLst/>
              <a:cxnLst/>
              <a:rect l="l" t="t" r="r" b="b"/>
              <a:pathLst>
                <a:path w="422" h="472" extrusionOk="0">
                  <a:moveTo>
                    <a:pt x="397" y="1"/>
                  </a:moveTo>
                  <a:lnTo>
                    <a:pt x="1" y="81"/>
                  </a:lnTo>
                  <a:lnTo>
                    <a:pt x="24" y="472"/>
                  </a:lnTo>
                  <a:lnTo>
                    <a:pt x="422" y="393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3" name="Google Shape;7833;p116"/>
            <p:cNvSpPr/>
            <p:nvPr/>
          </p:nvSpPr>
          <p:spPr>
            <a:xfrm>
              <a:off x="3799150" y="1350050"/>
              <a:ext cx="40300" cy="44925"/>
            </a:xfrm>
            <a:custGeom>
              <a:avLst/>
              <a:gdLst/>
              <a:ahLst/>
              <a:cxnLst/>
              <a:rect l="l" t="t" r="r" b="b"/>
              <a:pathLst>
                <a:path w="1612" h="1797" extrusionOk="0">
                  <a:moveTo>
                    <a:pt x="387" y="0"/>
                  </a:moveTo>
                  <a:lnTo>
                    <a:pt x="1" y="322"/>
                  </a:lnTo>
                  <a:lnTo>
                    <a:pt x="1222" y="1797"/>
                  </a:lnTo>
                  <a:lnTo>
                    <a:pt x="1611" y="1474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4" name="Google Shape;7834;p116"/>
            <p:cNvSpPr/>
            <p:nvPr/>
          </p:nvSpPr>
          <p:spPr>
            <a:xfrm>
              <a:off x="3910925" y="1385550"/>
              <a:ext cx="49500" cy="27325"/>
            </a:xfrm>
            <a:custGeom>
              <a:avLst/>
              <a:gdLst/>
              <a:ahLst/>
              <a:cxnLst/>
              <a:rect l="l" t="t" r="r" b="b"/>
              <a:pathLst>
                <a:path w="1980" h="1093" extrusionOk="0">
                  <a:moveTo>
                    <a:pt x="1816" y="0"/>
                  </a:moveTo>
                  <a:lnTo>
                    <a:pt x="1" y="617"/>
                  </a:lnTo>
                  <a:lnTo>
                    <a:pt x="164" y="1092"/>
                  </a:lnTo>
                  <a:lnTo>
                    <a:pt x="1979" y="475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616423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0" name="Google Shape;3730;p79"/>
          <p:cNvSpPr txBox="1">
            <a:spLocks noGrp="1"/>
          </p:cNvSpPr>
          <p:nvPr>
            <p:ph type="title"/>
          </p:nvPr>
        </p:nvSpPr>
        <p:spPr>
          <a:xfrm>
            <a:off x="1389750" y="540000"/>
            <a:ext cx="6364500" cy="13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</a:t>
            </a:r>
            <a:r>
              <a:rPr lang="en" dirty="0">
                <a:solidFill>
                  <a:schemeClr val="accent6"/>
                </a:solidFill>
              </a:rPr>
              <a:t>MOVIE</a:t>
            </a:r>
            <a:r>
              <a:rPr lang="en" dirty="0"/>
              <a:t> IS WORTH A THOUSAND </a:t>
            </a:r>
            <a:r>
              <a:rPr lang="en" dirty="0">
                <a:solidFill>
                  <a:schemeClr val="accent6"/>
                </a:solidFill>
              </a:rPr>
              <a:t>WORDS</a:t>
            </a:r>
            <a:endParaRPr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7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" name="Google Shape;7772;p1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Recommendation</a:t>
            </a:r>
            <a:endParaRPr dirty="0"/>
          </a:p>
        </p:txBody>
      </p:sp>
      <p:sp>
        <p:nvSpPr>
          <p:cNvPr id="7776" name="Google Shape;7776;p116"/>
          <p:cNvSpPr txBox="1"/>
          <p:nvPr/>
        </p:nvSpPr>
        <p:spPr>
          <a:xfrm>
            <a:off x="1083757" y="1412614"/>
            <a:ext cx="6690432" cy="6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200"/>
              </a:spcAft>
            </a:pPr>
            <a:r>
              <a:rPr lang="en-GB" sz="1600" b="1" dirty="0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*   Because of its accuracy and capacity to employ user-specific interaction data, Collaborative Filtering (SVD) model is the best option given the task's emphasis on user ratings. Its accuracy and simplicity makes it a favourable recommendation model.</a:t>
            </a:r>
          </a:p>
          <a:p>
            <a:pPr lvl="0">
              <a:spcAft>
                <a:spcPts val="1200"/>
              </a:spcAft>
            </a:pPr>
            <a:endParaRPr dirty="0"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grpSp>
        <p:nvGrpSpPr>
          <p:cNvPr id="7781" name="Google Shape;7781;p116"/>
          <p:cNvGrpSpPr/>
          <p:nvPr/>
        </p:nvGrpSpPr>
        <p:grpSpPr>
          <a:xfrm>
            <a:off x="7847775" y="1571500"/>
            <a:ext cx="190750" cy="283225"/>
            <a:chOff x="923775" y="1828850"/>
            <a:chExt cx="190750" cy="283225"/>
          </a:xfrm>
        </p:grpSpPr>
        <p:sp>
          <p:nvSpPr>
            <p:cNvPr id="7782" name="Google Shape;7782;p116"/>
            <p:cNvSpPr/>
            <p:nvPr/>
          </p:nvSpPr>
          <p:spPr>
            <a:xfrm>
              <a:off x="923775" y="1829425"/>
              <a:ext cx="188100" cy="282650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3" name="Google Shape;7783;p116"/>
            <p:cNvSpPr/>
            <p:nvPr/>
          </p:nvSpPr>
          <p:spPr>
            <a:xfrm>
              <a:off x="926350" y="1828850"/>
              <a:ext cx="188175" cy="282600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4" name="Google Shape;7784;p116"/>
            <p:cNvSpPr/>
            <p:nvPr/>
          </p:nvSpPr>
          <p:spPr>
            <a:xfrm>
              <a:off x="940025" y="1851075"/>
              <a:ext cx="158075" cy="235900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5" name="Google Shape;7785;p116"/>
            <p:cNvSpPr/>
            <p:nvPr/>
          </p:nvSpPr>
          <p:spPr>
            <a:xfrm>
              <a:off x="978150" y="1899675"/>
              <a:ext cx="46425" cy="132250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6" name="Google Shape;7786;p116"/>
            <p:cNvSpPr/>
            <p:nvPr/>
          </p:nvSpPr>
          <p:spPr>
            <a:xfrm>
              <a:off x="965250" y="1993825"/>
              <a:ext cx="13875" cy="12300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7" name="Google Shape;7787;p116"/>
            <p:cNvSpPr/>
            <p:nvPr/>
          </p:nvSpPr>
          <p:spPr>
            <a:xfrm>
              <a:off x="977825" y="1954225"/>
              <a:ext cx="13950" cy="12300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8" name="Google Shape;7788;p116"/>
            <p:cNvSpPr/>
            <p:nvPr/>
          </p:nvSpPr>
          <p:spPr>
            <a:xfrm>
              <a:off x="985875" y="1922650"/>
              <a:ext cx="13875" cy="12225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9" name="Google Shape;7789;p116"/>
            <p:cNvSpPr/>
            <p:nvPr/>
          </p:nvSpPr>
          <p:spPr>
            <a:xfrm>
              <a:off x="926425" y="1938050"/>
              <a:ext cx="170125" cy="173400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0" name="Google Shape;7790;p116"/>
            <p:cNvSpPr/>
            <p:nvPr/>
          </p:nvSpPr>
          <p:spPr>
            <a:xfrm>
              <a:off x="1010175" y="1905375"/>
              <a:ext cx="100350" cy="179200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1" name="Google Shape;7791;p116"/>
          <p:cNvGrpSpPr/>
          <p:nvPr/>
        </p:nvGrpSpPr>
        <p:grpSpPr>
          <a:xfrm>
            <a:off x="7807000" y="2458575"/>
            <a:ext cx="272300" cy="211525"/>
            <a:chOff x="962400" y="2223200"/>
            <a:chExt cx="272300" cy="211525"/>
          </a:xfrm>
        </p:grpSpPr>
        <p:sp>
          <p:nvSpPr>
            <p:cNvPr id="7792" name="Google Shape;7792;p116"/>
            <p:cNvSpPr/>
            <p:nvPr/>
          </p:nvSpPr>
          <p:spPr>
            <a:xfrm>
              <a:off x="962400" y="2223200"/>
              <a:ext cx="269825" cy="21032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3" name="Google Shape;7793;p116"/>
            <p:cNvSpPr/>
            <p:nvPr/>
          </p:nvSpPr>
          <p:spPr>
            <a:xfrm>
              <a:off x="964825" y="2224500"/>
              <a:ext cx="269875" cy="210225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4" name="Google Shape;7794;p116"/>
            <p:cNvSpPr/>
            <p:nvPr/>
          </p:nvSpPr>
          <p:spPr>
            <a:xfrm>
              <a:off x="985350" y="2241175"/>
              <a:ext cx="224125" cy="176700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5" name="Google Shape;7795;p116"/>
            <p:cNvSpPr/>
            <p:nvPr/>
          </p:nvSpPr>
          <p:spPr>
            <a:xfrm>
              <a:off x="1029075" y="2281350"/>
              <a:ext cx="116625" cy="79025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6" name="Google Shape;7796;p116"/>
            <p:cNvSpPr/>
            <p:nvPr/>
          </p:nvSpPr>
          <p:spPr>
            <a:xfrm>
              <a:off x="1036650" y="2324125"/>
              <a:ext cx="13525" cy="12250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7" name="Google Shape;7797;p116"/>
            <p:cNvSpPr/>
            <p:nvPr/>
          </p:nvSpPr>
          <p:spPr>
            <a:xfrm>
              <a:off x="1070725" y="2300375"/>
              <a:ext cx="13550" cy="12250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8" name="Google Shape;7798;p116"/>
            <p:cNvSpPr/>
            <p:nvPr/>
          </p:nvSpPr>
          <p:spPr>
            <a:xfrm>
              <a:off x="1096425" y="2280225"/>
              <a:ext cx="13525" cy="12225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9" name="Google Shape;7799;p116"/>
            <p:cNvSpPr/>
            <p:nvPr/>
          </p:nvSpPr>
          <p:spPr>
            <a:xfrm>
              <a:off x="964800" y="2313700"/>
              <a:ext cx="214975" cy="121025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0" name="Google Shape;7800;p116"/>
          <p:cNvGrpSpPr/>
          <p:nvPr/>
        </p:nvGrpSpPr>
        <p:grpSpPr>
          <a:xfrm>
            <a:off x="8295863" y="3235963"/>
            <a:ext cx="338500" cy="515525"/>
            <a:chOff x="1514325" y="1004350"/>
            <a:chExt cx="338500" cy="515525"/>
          </a:xfrm>
        </p:grpSpPr>
        <p:sp>
          <p:nvSpPr>
            <p:cNvPr id="7801" name="Google Shape;7801;p116"/>
            <p:cNvSpPr/>
            <p:nvPr/>
          </p:nvSpPr>
          <p:spPr>
            <a:xfrm>
              <a:off x="1514325" y="1004350"/>
              <a:ext cx="338500" cy="514300"/>
            </a:xfrm>
            <a:custGeom>
              <a:avLst/>
              <a:gdLst/>
              <a:ahLst/>
              <a:cxnLst/>
              <a:rect l="l" t="t" r="r" b="b"/>
              <a:pathLst>
                <a:path w="13540" h="20572" extrusionOk="0">
                  <a:moveTo>
                    <a:pt x="5904" y="1"/>
                  </a:moveTo>
                  <a:lnTo>
                    <a:pt x="5904" y="1"/>
                  </a:lnTo>
                  <a:cubicBezTo>
                    <a:pt x="1" y="3129"/>
                    <a:pt x="7091" y="17099"/>
                    <a:pt x="6106" y="20038"/>
                  </a:cubicBezTo>
                  <a:lnTo>
                    <a:pt x="10216" y="20572"/>
                  </a:lnTo>
                  <a:cubicBezTo>
                    <a:pt x="13540" y="19974"/>
                    <a:pt x="3211" y="4280"/>
                    <a:pt x="8846" y="386"/>
                  </a:cubicBezTo>
                  <a:lnTo>
                    <a:pt x="59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2" name="Google Shape;7802;p116"/>
            <p:cNvSpPr/>
            <p:nvPr/>
          </p:nvSpPr>
          <p:spPr>
            <a:xfrm>
              <a:off x="1607025" y="1317750"/>
              <a:ext cx="163400" cy="202125"/>
            </a:xfrm>
            <a:custGeom>
              <a:avLst/>
              <a:gdLst/>
              <a:ahLst/>
              <a:cxnLst/>
              <a:rect l="l" t="t" r="r" b="b"/>
              <a:pathLst>
                <a:path w="6536" h="8085" extrusionOk="0">
                  <a:moveTo>
                    <a:pt x="4948" y="1"/>
                  </a:moveTo>
                  <a:lnTo>
                    <a:pt x="4331" y="85"/>
                  </a:lnTo>
                  <a:lnTo>
                    <a:pt x="4197" y="863"/>
                  </a:lnTo>
                  <a:lnTo>
                    <a:pt x="1173" y="1149"/>
                  </a:lnTo>
                  <a:lnTo>
                    <a:pt x="1214" y="553"/>
                  </a:lnTo>
                  <a:lnTo>
                    <a:pt x="1214" y="553"/>
                  </a:lnTo>
                  <a:lnTo>
                    <a:pt x="571" y="599"/>
                  </a:lnTo>
                  <a:cubicBezTo>
                    <a:pt x="0" y="4436"/>
                    <a:pt x="782" y="7227"/>
                    <a:pt x="2392" y="7724"/>
                  </a:cubicBezTo>
                  <a:lnTo>
                    <a:pt x="6535" y="8085"/>
                  </a:lnTo>
                  <a:cubicBezTo>
                    <a:pt x="5267" y="7665"/>
                    <a:pt x="4628" y="5458"/>
                    <a:pt x="4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3" name="Google Shape;7803;p116"/>
            <p:cNvSpPr/>
            <p:nvPr/>
          </p:nvSpPr>
          <p:spPr>
            <a:xfrm>
              <a:off x="1613325" y="1362025"/>
              <a:ext cx="125250" cy="146050"/>
            </a:xfrm>
            <a:custGeom>
              <a:avLst/>
              <a:gdLst/>
              <a:ahLst/>
              <a:cxnLst/>
              <a:rect l="l" t="t" r="r" b="b"/>
              <a:pathLst>
                <a:path w="5010" h="5842" extrusionOk="0">
                  <a:moveTo>
                    <a:pt x="3868" y="1"/>
                  </a:moveTo>
                  <a:lnTo>
                    <a:pt x="802" y="152"/>
                  </a:lnTo>
                  <a:cubicBezTo>
                    <a:pt x="802" y="152"/>
                    <a:pt x="0" y="3350"/>
                    <a:pt x="2146" y="5732"/>
                  </a:cubicBezTo>
                  <a:lnTo>
                    <a:pt x="5009" y="5841"/>
                  </a:lnTo>
                  <a:cubicBezTo>
                    <a:pt x="5009" y="5841"/>
                    <a:pt x="3306" y="4467"/>
                    <a:pt x="38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4" name="Google Shape;7804;p116"/>
            <p:cNvSpPr/>
            <p:nvPr/>
          </p:nvSpPr>
          <p:spPr>
            <a:xfrm>
              <a:off x="1630250" y="1441825"/>
              <a:ext cx="89550" cy="11850"/>
            </a:xfrm>
            <a:custGeom>
              <a:avLst/>
              <a:gdLst/>
              <a:ahLst/>
              <a:cxnLst/>
              <a:rect l="l" t="t" r="r" b="b"/>
              <a:pathLst>
                <a:path w="3582" h="474" extrusionOk="0">
                  <a:moveTo>
                    <a:pt x="0" y="1"/>
                  </a:moveTo>
                  <a:lnTo>
                    <a:pt x="158" y="415"/>
                  </a:lnTo>
                  <a:lnTo>
                    <a:pt x="3582" y="473"/>
                  </a:lnTo>
                  <a:lnTo>
                    <a:pt x="3582" y="473"/>
                  </a:lnTo>
                  <a:lnTo>
                    <a:pt x="3443" y="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5" name="Google Shape;7805;p116"/>
            <p:cNvSpPr/>
            <p:nvPr/>
          </p:nvSpPr>
          <p:spPr>
            <a:xfrm>
              <a:off x="1626200" y="1461975"/>
              <a:ext cx="144175" cy="57900"/>
            </a:xfrm>
            <a:custGeom>
              <a:avLst/>
              <a:gdLst/>
              <a:ahLst/>
              <a:cxnLst/>
              <a:rect l="l" t="t" r="r" b="b"/>
              <a:pathLst>
                <a:path w="5767" h="2316" extrusionOk="0">
                  <a:moveTo>
                    <a:pt x="0" y="1"/>
                  </a:moveTo>
                  <a:lnTo>
                    <a:pt x="0" y="1"/>
                  </a:lnTo>
                  <a:cubicBezTo>
                    <a:pt x="343" y="1042"/>
                    <a:pt x="899" y="1732"/>
                    <a:pt x="1624" y="1955"/>
                  </a:cubicBezTo>
                  <a:lnTo>
                    <a:pt x="5767" y="2316"/>
                  </a:lnTo>
                  <a:cubicBezTo>
                    <a:pt x="5374" y="2185"/>
                    <a:pt x="5044" y="1885"/>
                    <a:pt x="4782" y="1371"/>
                  </a:cubicBezTo>
                  <a:cubicBezTo>
                    <a:pt x="3541" y="963"/>
                    <a:pt x="1454" y="533"/>
                    <a:pt x="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6" name="Google Shape;7806;p116"/>
          <p:cNvGrpSpPr/>
          <p:nvPr/>
        </p:nvGrpSpPr>
        <p:grpSpPr>
          <a:xfrm>
            <a:off x="3324700" y="4467900"/>
            <a:ext cx="430550" cy="271450"/>
            <a:chOff x="1515225" y="1844850"/>
            <a:chExt cx="430550" cy="271450"/>
          </a:xfrm>
        </p:grpSpPr>
        <p:sp>
          <p:nvSpPr>
            <p:cNvPr id="7807" name="Google Shape;7807;p116"/>
            <p:cNvSpPr/>
            <p:nvPr/>
          </p:nvSpPr>
          <p:spPr>
            <a:xfrm>
              <a:off x="1541850" y="18796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8" name="Google Shape;7808;p116"/>
            <p:cNvSpPr/>
            <p:nvPr/>
          </p:nvSpPr>
          <p:spPr>
            <a:xfrm>
              <a:off x="1515250" y="18448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9" name="Google Shape;7809;p116"/>
            <p:cNvSpPr/>
            <p:nvPr/>
          </p:nvSpPr>
          <p:spPr>
            <a:xfrm>
              <a:off x="1557550" y="18610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0" name="Google Shape;7810;p116"/>
            <p:cNvSpPr/>
            <p:nvPr/>
          </p:nvSpPr>
          <p:spPr>
            <a:xfrm>
              <a:off x="1641550" y="18732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1" name="Google Shape;7811;p116"/>
            <p:cNvSpPr/>
            <p:nvPr/>
          </p:nvSpPr>
          <p:spPr>
            <a:xfrm>
              <a:off x="1729600" y="18530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2" name="Google Shape;7812;p116"/>
            <p:cNvSpPr/>
            <p:nvPr/>
          </p:nvSpPr>
          <p:spPr>
            <a:xfrm>
              <a:off x="1818925" y="18512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3" name="Google Shape;7813;p116"/>
            <p:cNvSpPr/>
            <p:nvPr/>
          </p:nvSpPr>
          <p:spPr>
            <a:xfrm>
              <a:off x="1515225" y="18699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4" name="Google Shape;7814;p116"/>
            <p:cNvSpPr/>
            <p:nvPr/>
          </p:nvSpPr>
          <p:spPr>
            <a:xfrm>
              <a:off x="1557550" y="19050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5" name="Google Shape;7815;p116"/>
          <p:cNvGrpSpPr/>
          <p:nvPr/>
        </p:nvGrpSpPr>
        <p:grpSpPr>
          <a:xfrm rot="-4386422">
            <a:off x="433917" y="3253589"/>
            <a:ext cx="786667" cy="337193"/>
            <a:chOff x="3389875" y="1324800"/>
            <a:chExt cx="786625" cy="337175"/>
          </a:xfrm>
        </p:grpSpPr>
        <p:sp>
          <p:nvSpPr>
            <p:cNvPr id="7816" name="Google Shape;7816;p116"/>
            <p:cNvSpPr/>
            <p:nvPr/>
          </p:nvSpPr>
          <p:spPr>
            <a:xfrm>
              <a:off x="3750125" y="1337700"/>
              <a:ext cx="205200" cy="147425"/>
            </a:xfrm>
            <a:custGeom>
              <a:avLst/>
              <a:gdLst/>
              <a:ahLst/>
              <a:cxnLst/>
              <a:rect l="l" t="t" r="r" b="b"/>
              <a:pathLst>
                <a:path w="8208" h="5897" extrusionOk="0">
                  <a:moveTo>
                    <a:pt x="5061" y="1"/>
                  </a:moveTo>
                  <a:cubicBezTo>
                    <a:pt x="3868" y="1"/>
                    <a:pt x="2235" y="1083"/>
                    <a:pt x="1" y="4190"/>
                  </a:cubicBezTo>
                  <a:lnTo>
                    <a:pt x="492" y="4448"/>
                  </a:lnTo>
                  <a:cubicBezTo>
                    <a:pt x="492" y="4448"/>
                    <a:pt x="2947" y="714"/>
                    <a:pt x="5063" y="714"/>
                  </a:cubicBezTo>
                  <a:cubicBezTo>
                    <a:pt x="6286" y="714"/>
                    <a:pt x="7396" y="1961"/>
                    <a:pt x="7854" y="5897"/>
                  </a:cubicBezTo>
                  <a:lnTo>
                    <a:pt x="8208" y="5705"/>
                  </a:lnTo>
                  <a:cubicBezTo>
                    <a:pt x="8208" y="5705"/>
                    <a:pt x="7798" y="1"/>
                    <a:pt x="50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7" name="Google Shape;7817;p116"/>
            <p:cNvSpPr/>
            <p:nvPr/>
          </p:nvSpPr>
          <p:spPr>
            <a:xfrm>
              <a:off x="3763800" y="1399575"/>
              <a:ext cx="47625" cy="29550"/>
            </a:xfrm>
            <a:custGeom>
              <a:avLst/>
              <a:gdLst/>
              <a:ahLst/>
              <a:cxnLst/>
              <a:rect l="l" t="t" r="r" b="b"/>
              <a:pathLst>
                <a:path w="1905" h="1182" extrusionOk="0">
                  <a:moveTo>
                    <a:pt x="245" y="0"/>
                  </a:moveTo>
                  <a:lnTo>
                    <a:pt x="1" y="823"/>
                  </a:lnTo>
                  <a:lnTo>
                    <a:pt x="1801" y="1181"/>
                  </a:lnTo>
                  <a:lnTo>
                    <a:pt x="1905" y="23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8" name="Google Shape;7818;p116"/>
            <p:cNvSpPr/>
            <p:nvPr/>
          </p:nvSpPr>
          <p:spPr>
            <a:xfrm>
              <a:off x="3917300" y="1435475"/>
              <a:ext cx="46450" cy="29225"/>
            </a:xfrm>
            <a:custGeom>
              <a:avLst/>
              <a:gdLst/>
              <a:ahLst/>
              <a:cxnLst/>
              <a:rect l="l" t="t" r="r" b="b"/>
              <a:pathLst>
                <a:path w="1858" h="1169" extrusionOk="0">
                  <a:moveTo>
                    <a:pt x="45" y="0"/>
                  </a:moveTo>
                  <a:lnTo>
                    <a:pt x="0" y="956"/>
                  </a:lnTo>
                  <a:lnTo>
                    <a:pt x="1811" y="1168"/>
                  </a:lnTo>
                  <a:lnTo>
                    <a:pt x="1857" y="21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9" name="Google Shape;7819;p116"/>
            <p:cNvSpPr/>
            <p:nvPr/>
          </p:nvSpPr>
          <p:spPr>
            <a:xfrm>
              <a:off x="3399450" y="1350050"/>
              <a:ext cx="758700" cy="297525"/>
            </a:xfrm>
            <a:custGeom>
              <a:avLst/>
              <a:gdLst/>
              <a:ahLst/>
              <a:cxnLst/>
              <a:rect l="l" t="t" r="r" b="b"/>
              <a:pathLst>
                <a:path w="30348" h="11901" extrusionOk="0">
                  <a:moveTo>
                    <a:pt x="0" y="0"/>
                  </a:moveTo>
                  <a:lnTo>
                    <a:pt x="1833" y="11900"/>
                  </a:lnTo>
                  <a:lnTo>
                    <a:pt x="30347" y="6433"/>
                  </a:lnTo>
                  <a:lnTo>
                    <a:pt x="30097" y="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0" name="Google Shape;7820;p116"/>
            <p:cNvSpPr/>
            <p:nvPr/>
          </p:nvSpPr>
          <p:spPr>
            <a:xfrm>
              <a:off x="3411800" y="1446225"/>
              <a:ext cx="747000" cy="97925"/>
            </a:xfrm>
            <a:custGeom>
              <a:avLst/>
              <a:gdLst/>
              <a:ahLst/>
              <a:cxnLst/>
              <a:rect l="l" t="t" r="r" b="b"/>
              <a:pathLst>
                <a:path w="29880" h="3917" extrusionOk="0">
                  <a:moveTo>
                    <a:pt x="0" y="1"/>
                  </a:moveTo>
                  <a:lnTo>
                    <a:pt x="746" y="3916"/>
                  </a:lnTo>
                  <a:lnTo>
                    <a:pt x="29879" y="1876"/>
                  </a:lnTo>
                  <a:lnTo>
                    <a:pt x="29826" y="13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1" name="Google Shape;7821;p116"/>
            <p:cNvSpPr/>
            <p:nvPr/>
          </p:nvSpPr>
          <p:spPr>
            <a:xfrm>
              <a:off x="4123250" y="1471600"/>
              <a:ext cx="43025" cy="59025"/>
            </a:xfrm>
            <a:custGeom>
              <a:avLst/>
              <a:gdLst/>
              <a:ahLst/>
              <a:cxnLst/>
              <a:rect l="l" t="t" r="r" b="b"/>
              <a:pathLst>
                <a:path w="1721" h="2361" extrusionOk="0">
                  <a:moveTo>
                    <a:pt x="1641" y="1"/>
                  </a:moveTo>
                  <a:lnTo>
                    <a:pt x="1" y="231"/>
                  </a:lnTo>
                  <a:lnTo>
                    <a:pt x="157" y="1981"/>
                  </a:lnTo>
                  <a:lnTo>
                    <a:pt x="1720" y="2360"/>
                  </a:lnTo>
                  <a:lnTo>
                    <a:pt x="16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2" name="Google Shape;7822;p116"/>
            <p:cNvSpPr/>
            <p:nvPr/>
          </p:nvSpPr>
          <p:spPr>
            <a:xfrm>
              <a:off x="4154300" y="1458725"/>
              <a:ext cx="22200" cy="82950"/>
            </a:xfrm>
            <a:custGeom>
              <a:avLst/>
              <a:gdLst/>
              <a:ahLst/>
              <a:cxnLst/>
              <a:rect l="l" t="t" r="r" b="b"/>
              <a:pathLst>
                <a:path w="888" h="3318" extrusionOk="0">
                  <a:moveTo>
                    <a:pt x="350" y="0"/>
                  </a:moveTo>
                  <a:cubicBezTo>
                    <a:pt x="338" y="0"/>
                    <a:pt x="326" y="1"/>
                    <a:pt x="315" y="3"/>
                  </a:cubicBezTo>
                  <a:lnTo>
                    <a:pt x="239" y="19"/>
                  </a:lnTo>
                  <a:cubicBezTo>
                    <a:pt x="93" y="48"/>
                    <a:pt x="0" y="248"/>
                    <a:pt x="24" y="487"/>
                  </a:cubicBezTo>
                  <a:lnTo>
                    <a:pt x="251" y="2849"/>
                  </a:lnTo>
                  <a:cubicBezTo>
                    <a:pt x="275" y="3090"/>
                    <a:pt x="411" y="3293"/>
                    <a:pt x="564" y="3315"/>
                  </a:cubicBezTo>
                  <a:lnTo>
                    <a:pt x="600" y="3316"/>
                  </a:lnTo>
                  <a:cubicBezTo>
                    <a:pt x="608" y="3317"/>
                    <a:pt x="616" y="3317"/>
                    <a:pt x="623" y="3317"/>
                  </a:cubicBezTo>
                  <a:cubicBezTo>
                    <a:pt x="697" y="3317"/>
                    <a:pt x="763" y="3275"/>
                    <a:pt x="812" y="3197"/>
                  </a:cubicBezTo>
                  <a:cubicBezTo>
                    <a:pt x="863" y="3111"/>
                    <a:pt x="888" y="2990"/>
                    <a:pt x="878" y="2861"/>
                  </a:cubicBezTo>
                  <a:lnTo>
                    <a:pt x="692" y="480"/>
                  </a:lnTo>
                  <a:cubicBezTo>
                    <a:pt x="680" y="344"/>
                    <a:pt x="634" y="212"/>
                    <a:pt x="561" y="122"/>
                  </a:cubicBezTo>
                  <a:cubicBezTo>
                    <a:pt x="499" y="43"/>
                    <a:pt x="424" y="0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3" name="Google Shape;7823;p116"/>
            <p:cNvSpPr/>
            <p:nvPr/>
          </p:nvSpPr>
          <p:spPr>
            <a:xfrm>
              <a:off x="3389875" y="1333200"/>
              <a:ext cx="64175" cy="328775"/>
            </a:xfrm>
            <a:custGeom>
              <a:avLst/>
              <a:gdLst/>
              <a:ahLst/>
              <a:cxnLst/>
              <a:rect l="l" t="t" r="r" b="b"/>
              <a:pathLst>
                <a:path w="2567" h="13151" extrusionOk="0">
                  <a:moveTo>
                    <a:pt x="350" y="1"/>
                  </a:moveTo>
                  <a:cubicBezTo>
                    <a:pt x="332" y="1"/>
                    <a:pt x="315" y="3"/>
                    <a:pt x="297" y="8"/>
                  </a:cubicBezTo>
                  <a:lnTo>
                    <a:pt x="221" y="33"/>
                  </a:lnTo>
                  <a:cubicBezTo>
                    <a:pt x="78" y="76"/>
                    <a:pt x="1" y="280"/>
                    <a:pt x="40" y="509"/>
                  </a:cubicBezTo>
                  <a:lnTo>
                    <a:pt x="1923" y="12728"/>
                  </a:lnTo>
                  <a:cubicBezTo>
                    <a:pt x="1962" y="12962"/>
                    <a:pt x="2111" y="13147"/>
                    <a:pt x="2267" y="13150"/>
                  </a:cubicBezTo>
                  <a:lnTo>
                    <a:pt x="2303" y="13150"/>
                  </a:lnTo>
                  <a:cubicBezTo>
                    <a:pt x="2307" y="13150"/>
                    <a:pt x="2312" y="13150"/>
                    <a:pt x="2316" y="13150"/>
                  </a:cubicBezTo>
                  <a:cubicBezTo>
                    <a:pt x="2395" y="13150"/>
                    <a:pt x="2461" y="13101"/>
                    <a:pt x="2505" y="13017"/>
                  </a:cubicBezTo>
                  <a:cubicBezTo>
                    <a:pt x="2552" y="12926"/>
                    <a:pt x="2566" y="12805"/>
                    <a:pt x="2548" y="12680"/>
                  </a:cubicBezTo>
                  <a:lnTo>
                    <a:pt x="704" y="436"/>
                  </a:lnTo>
                  <a:cubicBezTo>
                    <a:pt x="684" y="303"/>
                    <a:pt x="627" y="180"/>
                    <a:pt x="549" y="100"/>
                  </a:cubicBezTo>
                  <a:cubicBezTo>
                    <a:pt x="487" y="36"/>
                    <a:pt x="417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4" name="Google Shape;7824;p116"/>
            <p:cNvSpPr/>
            <p:nvPr/>
          </p:nvSpPr>
          <p:spPr>
            <a:xfrm>
              <a:off x="3414650" y="1489500"/>
              <a:ext cx="759875" cy="110900"/>
            </a:xfrm>
            <a:custGeom>
              <a:avLst/>
              <a:gdLst/>
              <a:ahLst/>
              <a:cxnLst/>
              <a:rect l="l" t="t" r="r" b="b"/>
              <a:pathLst>
                <a:path w="30395" h="4436" extrusionOk="0">
                  <a:moveTo>
                    <a:pt x="30366" y="1"/>
                  </a:moveTo>
                  <a:lnTo>
                    <a:pt x="1" y="419"/>
                  </a:lnTo>
                  <a:lnTo>
                    <a:pt x="668" y="4436"/>
                  </a:lnTo>
                  <a:lnTo>
                    <a:pt x="30395" y="360"/>
                  </a:lnTo>
                  <a:lnTo>
                    <a:pt x="3036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5" name="Google Shape;7825;p116"/>
            <p:cNvSpPr/>
            <p:nvPr/>
          </p:nvSpPr>
          <p:spPr>
            <a:xfrm>
              <a:off x="3870925" y="1511875"/>
              <a:ext cx="144350" cy="33775"/>
            </a:xfrm>
            <a:custGeom>
              <a:avLst/>
              <a:gdLst/>
              <a:ahLst/>
              <a:cxnLst/>
              <a:rect l="l" t="t" r="r" b="b"/>
              <a:pathLst>
                <a:path w="5774" h="1351" extrusionOk="0">
                  <a:moveTo>
                    <a:pt x="5744" y="0"/>
                  </a:moveTo>
                  <a:lnTo>
                    <a:pt x="0" y="742"/>
                  </a:lnTo>
                  <a:lnTo>
                    <a:pt x="66" y="1350"/>
                  </a:lnTo>
                  <a:lnTo>
                    <a:pt x="5774" y="363"/>
                  </a:lnTo>
                  <a:lnTo>
                    <a:pt x="574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6" name="Google Shape;7826;p116"/>
            <p:cNvSpPr/>
            <p:nvPr/>
          </p:nvSpPr>
          <p:spPr>
            <a:xfrm>
              <a:off x="3408575" y="1351725"/>
              <a:ext cx="68775" cy="294375"/>
            </a:xfrm>
            <a:custGeom>
              <a:avLst/>
              <a:gdLst/>
              <a:ahLst/>
              <a:cxnLst/>
              <a:rect l="l" t="t" r="r" b="b"/>
              <a:pathLst>
                <a:path w="2751" h="11775" extrusionOk="0">
                  <a:moveTo>
                    <a:pt x="0" y="0"/>
                  </a:moveTo>
                  <a:lnTo>
                    <a:pt x="1775" y="11775"/>
                  </a:lnTo>
                  <a:lnTo>
                    <a:pt x="2750" y="11589"/>
                  </a:lnTo>
                  <a:lnTo>
                    <a:pt x="418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7" name="Google Shape;7827;p116"/>
            <p:cNvSpPr/>
            <p:nvPr/>
          </p:nvSpPr>
          <p:spPr>
            <a:xfrm>
              <a:off x="4160625" y="1499350"/>
              <a:ext cx="11400" cy="9900"/>
            </a:xfrm>
            <a:custGeom>
              <a:avLst/>
              <a:gdLst/>
              <a:ahLst/>
              <a:cxnLst/>
              <a:rect l="l" t="t" r="r" b="b"/>
              <a:pathLst>
                <a:path w="456" h="396" extrusionOk="0">
                  <a:moveTo>
                    <a:pt x="0" y="0"/>
                  </a:moveTo>
                  <a:lnTo>
                    <a:pt x="25" y="395"/>
                  </a:lnTo>
                  <a:lnTo>
                    <a:pt x="456" y="395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8" name="Google Shape;7828;p116"/>
            <p:cNvSpPr/>
            <p:nvPr/>
          </p:nvSpPr>
          <p:spPr>
            <a:xfrm>
              <a:off x="3806500" y="1324825"/>
              <a:ext cx="148125" cy="80850"/>
            </a:xfrm>
            <a:custGeom>
              <a:avLst/>
              <a:gdLst/>
              <a:ahLst/>
              <a:cxnLst/>
              <a:rect l="l" t="t" r="r" b="b"/>
              <a:pathLst>
                <a:path w="5925" h="3234" extrusionOk="0">
                  <a:moveTo>
                    <a:pt x="2899" y="0"/>
                  </a:moveTo>
                  <a:cubicBezTo>
                    <a:pt x="2100" y="0"/>
                    <a:pt x="1144" y="413"/>
                    <a:pt x="0" y="1463"/>
                  </a:cubicBezTo>
                  <a:lnTo>
                    <a:pt x="938" y="2601"/>
                  </a:lnTo>
                  <a:cubicBezTo>
                    <a:pt x="1662" y="2001"/>
                    <a:pt x="2290" y="1719"/>
                    <a:pt x="2823" y="1719"/>
                  </a:cubicBezTo>
                  <a:cubicBezTo>
                    <a:pt x="3557" y="1719"/>
                    <a:pt x="4110" y="2254"/>
                    <a:pt x="4484" y="3234"/>
                  </a:cubicBezTo>
                  <a:lnTo>
                    <a:pt x="5924" y="2740"/>
                  </a:lnTo>
                  <a:cubicBezTo>
                    <a:pt x="5294" y="1364"/>
                    <a:pt x="4353" y="0"/>
                    <a:pt x="28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9" name="Google Shape;7829;p116"/>
            <p:cNvSpPr/>
            <p:nvPr/>
          </p:nvSpPr>
          <p:spPr>
            <a:xfrm>
              <a:off x="3824075" y="1357475"/>
              <a:ext cx="104050" cy="48200"/>
            </a:xfrm>
            <a:custGeom>
              <a:avLst/>
              <a:gdLst/>
              <a:ahLst/>
              <a:cxnLst/>
              <a:rect l="l" t="t" r="r" b="b"/>
              <a:pathLst>
                <a:path w="4162" h="1928" extrusionOk="0">
                  <a:moveTo>
                    <a:pt x="2108" y="0"/>
                  </a:moveTo>
                  <a:cubicBezTo>
                    <a:pt x="1460" y="0"/>
                    <a:pt x="737" y="329"/>
                    <a:pt x="0" y="987"/>
                  </a:cubicBezTo>
                  <a:lnTo>
                    <a:pt x="235" y="1295"/>
                  </a:lnTo>
                  <a:cubicBezTo>
                    <a:pt x="959" y="695"/>
                    <a:pt x="1587" y="413"/>
                    <a:pt x="2120" y="413"/>
                  </a:cubicBezTo>
                  <a:cubicBezTo>
                    <a:pt x="2854" y="413"/>
                    <a:pt x="3407" y="948"/>
                    <a:pt x="3781" y="1928"/>
                  </a:cubicBezTo>
                  <a:lnTo>
                    <a:pt x="4162" y="1812"/>
                  </a:lnTo>
                  <a:cubicBezTo>
                    <a:pt x="3721" y="604"/>
                    <a:pt x="2984" y="0"/>
                    <a:pt x="210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0" name="Google Shape;7830;p116"/>
            <p:cNvSpPr/>
            <p:nvPr/>
          </p:nvSpPr>
          <p:spPr>
            <a:xfrm>
              <a:off x="3806500" y="1324800"/>
              <a:ext cx="148125" cy="72675"/>
            </a:xfrm>
            <a:custGeom>
              <a:avLst/>
              <a:gdLst/>
              <a:ahLst/>
              <a:cxnLst/>
              <a:rect l="l" t="t" r="r" b="b"/>
              <a:pathLst>
                <a:path w="5925" h="2907" extrusionOk="0">
                  <a:moveTo>
                    <a:pt x="2899" y="1"/>
                  </a:moveTo>
                  <a:cubicBezTo>
                    <a:pt x="2099" y="1"/>
                    <a:pt x="1144" y="413"/>
                    <a:pt x="0" y="1462"/>
                  </a:cubicBezTo>
                  <a:lnTo>
                    <a:pt x="380" y="1923"/>
                  </a:lnTo>
                  <a:cubicBezTo>
                    <a:pt x="1306" y="1189"/>
                    <a:pt x="2099" y="890"/>
                    <a:pt x="2779" y="890"/>
                  </a:cubicBezTo>
                  <a:cubicBezTo>
                    <a:pt x="3977" y="890"/>
                    <a:pt x="4826" y="1813"/>
                    <a:pt x="5440" y="2907"/>
                  </a:cubicBezTo>
                  <a:lnTo>
                    <a:pt x="5924" y="2741"/>
                  </a:lnTo>
                  <a:cubicBezTo>
                    <a:pt x="5294" y="1365"/>
                    <a:pt x="4353" y="1"/>
                    <a:pt x="2899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1" name="Google Shape;7831;p116"/>
            <p:cNvSpPr/>
            <p:nvPr/>
          </p:nvSpPr>
          <p:spPr>
            <a:xfrm>
              <a:off x="4123250" y="1472900"/>
              <a:ext cx="37300" cy="56725"/>
            </a:xfrm>
            <a:custGeom>
              <a:avLst/>
              <a:gdLst/>
              <a:ahLst/>
              <a:cxnLst/>
              <a:rect l="l" t="t" r="r" b="b"/>
              <a:pathLst>
                <a:path w="1492" h="2269" extrusionOk="0">
                  <a:moveTo>
                    <a:pt x="1272" y="0"/>
                  </a:moveTo>
                  <a:lnTo>
                    <a:pt x="1" y="179"/>
                  </a:lnTo>
                  <a:lnTo>
                    <a:pt x="1153" y="2206"/>
                  </a:lnTo>
                  <a:lnTo>
                    <a:pt x="1491" y="2268"/>
                  </a:lnTo>
                  <a:lnTo>
                    <a:pt x="127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2" name="Google Shape;7832;p116"/>
            <p:cNvSpPr/>
            <p:nvPr/>
          </p:nvSpPr>
          <p:spPr>
            <a:xfrm>
              <a:off x="3435225" y="1592250"/>
              <a:ext cx="10550" cy="11800"/>
            </a:xfrm>
            <a:custGeom>
              <a:avLst/>
              <a:gdLst/>
              <a:ahLst/>
              <a:cxnLst/>
              <a:rect l="l" t="t" r="r" b="b"/>
              <a:pathLst>
                <a:path w="422" h="472" extrusionOk="0">
                  <a:moveTo>
                    <a:pt x="397" y="1"/>
                  </a:moveTo>
                  <a:lnTo>
                    <a:pt x="1" y="81"/>
                  </a:lnTo>
                  <a:lnTo>
                    <a:pt x="24" y="472"/>
                  </a:lnTo>
                  <a:lnTo>
                    <a:pt x="422" y="393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3" name="Google Shape;7833;p116"/>
            <p:cNvSpPr/>
            <p:nvPr/>
          </p:nvSpPr>
          <p:spPr>
            <a:xfrm>
              <a:off x="3799150" y="1350050"/>
              <a:ext cx="40300" cy="44925"/>
            </a:xfrm>
            <a:custGeom>
              <a:avLst/>
              <a:gdLst/>
              <a:ahLst/>
              <a:cxnLst/>
              <a:rect l="l" t="t" r="r" b="b"/>
              <a:pathLst>
                <a:path w="1612" h="1797" extrusionOk="0">
                  <a:moveTo>
                    <a:pt x="387" y="0"/>
                  </a:moveTo>
                  <a:lnTo>
                    <a:pt x="1" y="322"/>
                  </a:lnTo>
                  <a:lnTo>
                    <a:pt x="1222" y="1797"/>
                  </a:lnTo>
                  <a:lnTo>
                    <a:pt x="1611" y="1474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4" name="Google Shape;7834;p116"/>
            <p:cNvSpPr/>
            <p:nvPr/>
          </p:nvSpPr>
          <p:spPr>
            <a:xfrm>
              <a:off x="3910925" y="1385550"/>
              <a:ext cx="49500" cy="27325"/>
            </a:xfrm>
            <a:custGeom>
              <a:avLst/>
              <a:gdLst/>
              <a:ahLst/>
              <a:cxnLst/>
              <a:rect l="l" t="t" r="r" b="b"/>
              <a:pathLst>
                <a:path w="1980" h="1093" extrusionOk="0">
                  <a:moveTo>
                    <a:pt x="1816" y="0"/>
                  </a:moveTo>
                  <a:lnTo>
                    <a:pt x="1" y="617"/>
                  </a:lnTo>
                  <a:lnTo>
                    <a:pt x="164" y="1092"/>
                  </a:lnTo>
                  <a:lnTo>
                    <a:pt x="1979" y="475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799626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4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1" name="Google Shape;4851;p94"/>
          <p:cNvSpPr txBox="1">
            <a:spLocks noGrp="1"/>
          </p:cNvSpPr>
          <p:nvPr>
            <p:ph type="title"/>
          </p:nvPr>
        </p:nvSpPr>
        <p:spPr>
          <a:xfrm>
            <a:off x="1461832" y="761458"/>
            <a:ext cx="5759700" cy="12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END!</a:t>
            </a:r>
            <a:endParaRPr sz="4000" dirty="0"/>
          </a:p>
        </p:txBody>
      </p:sp>
      <p:pic>
        <p:nvPicPr>
          <p:cNvPr id="4852" name="Google Shape;4852;p94"/>
          <p:cNvPicPr preferRelativeResize="0"/>
          <p:nvPr/>
        </p:nvPicPr>
        <p:blipFill rotWithShape="1">
          <a:blip r:embed="rId3">
            <a:alphaModFix/>
          </a:blip>
          <a:srcRect t="34822" b="3062"/>
          <a:stretch/>
        </p:blipFill>
        <p:spPr>
          <a:xfrm>
            <a:off x="1922468" y="1848391"/>
            <a:ext cx="5037000" cy="2328352"/>
          </a:xfrm>
          <a:prstGeom prst="plus">
            <a:avLst>
              <a:gd name="adj" fmla="val 5389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4853" name="Google Shape;4853;p94"/>
          <p:cNvCxnSpPr/>
          <p:nvPr/>
        </p:nvCxnSpPr>
        <p:spPr>
          <a:xfrm>
            <a:off x="4379550" y="1750801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4" name="Google Shape;10954;p1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Contacts</a:t>
            </a:r>
            <a:endParaRPr dirty="0"/>
          </a:p>
        </p:txBody>
      </p:sp>
      <p:sp>
        <p:nvSpPr>
          <p:cNvPr id="10955" name="Google Shape;10955;p128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4" name="Google Shape;7979;p121">
            <a:extLst>
              <a:ext uri="{FF2B5EF4-FFF2-40B4-BE49-F238E27FC236}">
                <a16:creationId xmlns:a16="http://schemas.microsoft.com/office/drawing/2014/main" id="{5E9F3166-77EC-4FC4-90FE-4FECAB7DE112}"/>
              </a:ext>
            </a:extLst>
          </p:cNvPr>
          <p:cNvSpPr txBox="1">
            <a:spLocks/>
          </p:cNvSpPr>
          <p:nvPr/>
        </p:nvSpPr>
        <p:spPr>
          <a:xfrm>
            <a:off x="942190" y="2026648"/>
            <a:ext cx="6603746" cy="178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  <a:defRPr sz="1050" b="0" i="0" u="none" strike="noStrike" cap="none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○"/>
              <a:defRPr sz="1400" b="0" i="0" u="none" strike="noStrike" cap="none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■"/>
              <a:defRPr sz="1400" b="0" i="0" u="none" strike="noStrike" cap="none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  <a:defRPr sz="1400" b="0" i="0" u="none" strike="noStrike" cap="none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○"/>
              <a:defRPr sz="1400" b="0" i="0" u="none" strike="noStrike" cap="none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■"/>
              <a:defRPr sz="1400" b="0" i="0" u="none" strike="noStrike" cap="none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  <a:defRPr sz="1400" b="0" i="0" u="none" strike="noStrike" cap="none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○"/>
              <a:defRPr sz="1400" b="0" i="0" u="none" strike="noStrike" cap="none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Kumbh Sans"/>
              <a:buChar char="■"/>
              <a:defRPr sz="1400" b="0" i="0" u="none" strike="noStrike" cap="none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9pPr>
          </a:lstStyle>
          <a:p>
            <a:pPr marL="0" indent="0" algn="ctr">
              <a:buFont typeface="Kumbh Sans"/>
              <a:buNone/>
            </a:pPr>
            <a:r>
              <a:rPr lang="en-GB" sz="2000" b="1" dirty="0">
                <a:solidFill>
                  <a:schemeClr val="accent5"/>
                </a:solidFill>
              </a:rPr>
              <a:t>Does anyone have any questions?</a:t>
            </a:r>
          </a:p>
          <a:p>
            <a:pPr marL="0" indent="0" algn="ctr">
              <a:buFont typeface="Kumbh Sans"/>
              <a:buNone/>
            </a:pPr>
            <a:endParaRPr lang="en-GB" sz="2000" dirty="0"/>
          </a:p>
          <a:p>
            <a:pPr marL="0" indent="0" algn="ctr">
              <a:buFont typeface="Kumbh Sans"/>
              <a:buNone/>
            </a:pPr>
            <a:r>
              <a:rPr lang="en-GB" sz="2000" dirty="0"/>
              <a:t>Do not hesitate to reach out on  email address: gilokipkirui@gmail.com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64"/>
          <p:cNvSpPr txBox="1">
            <a:spLocks noGrp="1"/>
          </p:cNvSpPr>
          <p:nvPr>
            <p:ph type="title"/>
          </p:nvPr>
        </p:nvSpPr>
        <p:spPr>
          <a:xfrm rot="568">
            <a:off x="2250375" y="1404410"/>
            <a:ext cx="1815000" cy="41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I.</a:t>
            </a:r>
            <a:endParaRPr/>
          </a:p>
        </p:txBody>
      </p:sp>
      <p:sp>
        <p:nvSpPr>
          <p:cNvPr id="1862" name="Google Shape;1862;p64"/>
          <p:cNvSpPr txBox="1">
            <a:spLocks noGrp="1"/>
          </p:cNvSpPr>
          <p:nvPr>
            <p:ph type="title" idx="2"/>
          </p:nvPr>
        </p:nvSpPr>
        <p:spPr>
          <a:xfrm>
            <a:off x="2012925" y="1823650"/>
            <a:ext cx="22899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864" name="Google Shape;1864;p64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6"/>
                </a:solidFill>
              </a:rPr>
              <a:t>TABLE</a:t>
            </a:r>
            <a:r>
              <a:rPr lang="en" sz="3200" dirty="0"/>
              <a:t> OF CONTENTS</a:t>
            </a:r>
            <a:endParaRPr sz="3200" dirty="0"/>
          </a:p>
        </p:txBody>
      </p:sp>
      <p:sp>
        <p:nvSpPr>
          <p:cNvPr id="1865" name="Google Shape;1865;p64"/>
          <p:cNvSpPr txBox="1">
            <a:spLocks noGrp="1"/>
          </p:cNvSpPr>
          <p:nvPr>
            <p:ph type="title" idx="4"/>
          </p:nvPr>
        </p:nvSpPr>
        <p:spPr>
          <a:xfrm rot="1136">
            <a:off x="5078625" y="1404560"/>
            <a:ext cx="1815000" cy="4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II.</a:t>
            </a:r>
            <a:endParaRPr/>
          </a:p>
        </p:txBody>
      </p:sp>
      <p:sp>
        <p:nvSpPr>
          <p:cNvPr id="1866" name="Google Shape;1866;p64"/>
          <p:cNvSpPr txBox="1">
            <a:spLocks noGrp="1"/>
          </p:cNvSpPr>
          <p:nvPr>
            <p:ph type="title" idx="5"/>
          </p:nvPr>
        </p:nvSpPr>
        <p:spPr>
          <a:xfrm>
            <a:off x="4841175" y="1823650"/>
            <a:ext cx="22899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Understanding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868" name="Google Shape;1868;p64"/>
          <p:cNvSpPr txBox="1">
            <a:spLocks noGrp="1"/>
          </p:cNvSpPr>
          <p:nvPr>
            <p:ph type="title" idx="7"/>
          </p:nvPr>
        </p:nvSpPr>
        <p:spPr>
          <a:xfrm rot="568">
            <a:off x="836250" y="3163521"/>
            <a:ext cx="1815000" cy="4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III.</a:t>
            </a:r>
            <a:endParaRPr/>
          </a:p>
        </p:txBody>
      </p:sp>
      <p:sp>
        <p:nvSpPr>
          <p:cNvPr id="1869" name="Google Shape;1869;p64"/>
          <p:cNvSpPr txBox="1">
            <a:spLocks noGrp="1"/>
          </p:cNvSpPr>
          <p:nvPr>
            <p:ph type="title" idx="8"/>
          </p:nvPr>
        </p:nvSpPr>
        <p:spPr>
          <a:xfrm>
            <a:off x="598800" y="3582785"/>
            <a:ext cx="22899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Exploratory Data Analysis</a:t>
            </a:r>
          </a:p>
        </p:txBody>
      </p:sp>
      <p:sp>
        <p:nvSpPr>
          <p:cNvPr id="1871" name="Google Shape;1871;p64"/>
          <p:cNvSpPr txBox="1">
            <a:spLocks noGrp="1"/>
          </p:cNvSpPr>
          <p:nvPr>
            <p:ph type="title" idx="13"/>
          </p:nvPr>
        </p:nvSpPr>
        <p:spPr>
          <a:xfrm rot="1136">
            <a:off x="3664500" y="3163663"/>
            <a:ext cx="1815000" cy="4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IV.</a:t>
            </a:r>
            <a:endParaRPr/>
          </a:p>
        </p:txBody>
      </p:sp>
      <p:sp>
        <p:nvSpPr>
          <p:cNvPr id="1872" name="Google Shape;1872;p64"/>
          <p:cNvSpPr txBox="1">
            <a:spLocks noGrp="1"/>
          </p:cNvSpPr>
          <p:nvPr>
            <p:ph type="title" idx="14"/>
          </p:nvPr>
        </p:nvSpPr>
        <p:spPr>
          <a:xfrm>
            <a:off x="3427050" y="3582785"/>
            <a:ext cx="22899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Modelling &amp; Evaluation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874" name="Google Shape;1874;p64"/>
          <p:cNvSpPr txBox="1">
            <a:spLocks noGrp="1"/>
          </p:cNvSpPr>
          <p:nvPr>
            <p:ph type="title" idx="16"/>
          </p:nvPr>
        </p:nvSpPr>
        <p:spPr>
          <a:xfrm rot="1136">
            <a:off x="6492750" y="3163666"/>
            <a:ext cx="1815000" cy="4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V.</a:t>
            </a:r>
            <a:endParaRPr/>
          </a:p>
        </p:txBody>
      </p:sp>
      <p:sp>
        <p:nvSpPr>
          <p:cNvPr id="1875" name="Google Shape;1875;p64"/>
          <p:cNvSpPr txBox="1">
            <a:spLocks noGrp="1"/>
          </p:cNvSpPr>
          <p:nvPr>
            <p:ph type="title" idx="17"/>
          </p:nvPr>
        </p:nvSpPr>
        <p:spPr>
          <a:xfrm>
            <a:off x="6255300" y="3582775"/>
            <a:ext cx="22899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</a:t>
            </a:r>
            <a:endParaRPr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67"/>
          <p:cNvSpPr txBox="1">
            <a:spLocks noGrp="1"/>
          </p:cNvSpPr>
          <p:nvPr>
            <p:ph type="title"/>
          </p:nvPr>
        </p:nvSpPr>
        <p:spPr>
          <a:xfrm>
            <a:off x="599137" y="370633"/>
            <a:ext cx="6358800" cy="7018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 dirty="0"/>
              <a:t>INTRODUCTION</a:t>
            </a:r>
            <a:endParaRPr sz="3200" u="sng" dirty="0"/>
          </a:p>
        </p:txBody>
      </p:sp>
      <p:sp>
        <p:nvSpPr>
          <p:cNvPr id="2242" name="Google Shape;2242;p67"/>
          <p:cNvSpPr txBox="1">
            <a:spLocks noGrp="1"/>
          </p:cNvSpPr>
          <p:nvPr>
            <p:ph type="subTitle" idx="1"/>
          </p:nvPr>
        </p:nvSpPr>
        <p:spPr>
          <a:xfrm>
            <a:off x="733395" y="1237816"/>
            <a:ext cx="5750643" cy="2358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sz="2400" dirty="0"/>
              <a:t>The audience are in need of a model that provides top 5 movie recommendations to a user, based on their ratings of other movies. </a:t>
            </a:r>
          </a:p>
          <a:p>
            <a:pPr marL="0" lvl="0" indent="0"/>
            <a:r>
              <a:rPr lang="en-GB" sz="2400" dirty="0"/>
              <a:t>This is to ease their movie selection for them to find movies they will enjoy.</a:t>
            </a:r>
            <a:endParaRPr sz="2400" dirty="0"/>
          </a:p>
        </p:txBody>
      </p:sp>
      <p:cxnSp>
        <p:nvCxnSpPr>
          <p:cNvPr id="2243" name="Google Shape;2243;p67"/>
          <p:cNvCxnSpPr/>
          <p:nvPr/>
        </p:nvCxnSpPr>
        <p:spPr>
          <a:xfrm>
            <a:off x="831800" y="2416865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44" name="Google Shape;2244;p67"/>
          <p:cNvGrpSpPr/>
          <p:nvPr/>
        </p:nvGrpSpPr>
        <p:grpSpPr>
          <a:xfrm>
            <a:off x="6426100" y="1444000"/>
            <a:ext cx="2385750" cy="3159501"/>
            <a:chOff x="6426100" y="1444000"/>
            <a:chExt cx="2385750" cy="3159501"/>
          </a:xfrm>
        </p:grpSpPr>
        <p:sp>
          <p:nvSpPr>
            <p:cNvPr id="2245" name="Google Shape;2245;p67"/>
            <p:cNvSpPr/>
            <p:nvPr/>
          </p:nvSpPr>
          <p:spPr>
            <a:xfrm>
              <a:off x="6693790" y="3916253"/>
              <a:ext cx="1120979" cy="687248"/>
            </a:xfrm>
            <a:custGeom>
              <a:avLst/>
              <a:gdLst/>
              <a:ahLst/>
              <a:cxnLst/>
              <a:rect l="l" t="t" r="r" b="b"/>
              <a:pathLst>
                <a:path w="9175" h="5625" extrusionOk="0">
                  <a:moveTo>
                    <a:pt x="0" y="0"/>
                  </a:moveTo>
                  <a:lnTo>
                    <a:pt x="415" y="4886"/>
                  </a:lnTo>
                  <a:lnTo>
                    <a:pt x="8887" y="5625"/>
                  </a:lnTo>
                  <a:lnTo>
                    <a:pt x="9175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D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67"/>
            <p:cNvSpPr/>
            <p:nvPr/>
          </p:nvSpPr>
          <p:spPr>
            <a:xfrm>
              <a:off x="6695989" y="3974776"/>
              <a:ext cx="1078705" cy="627137"/>
            </a:xfrm>
            <a:custGeom>
              <a:avLst/>
              <a:gdLst/>
              <a:ahLst/>
              <a:cxnLst/>
              <a:rect l="l" t="t" r="r" b="b"/>
              <a:pathLst>
                <a:path w="8829" h="5133" extrusionOk="0">
                  <a:moveTo>
                    <a:pt x="8829" y="1"/>
                  </a:moveTo>
                  <a:lnTo>
                    <a:pt x="1" y="127"/>
                  </a:lnTo>
                  <a:lnTo>
                    <a:pt x="69" y="4762"/>
                  </a:lnTo>
                  <a:lnTo>
                    <a:pt x="8722" y="5133"/>
                  </a:lnTo>
                  <a:lnTo>
                    <a:pt x="88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67"/>
            <p:cNvSpPr/>
            <p:nvPr/>
          </p:nvSpPr>
          <p:spPr>
            <a:xfrm>
              <a:off x="6712849" y="3939711"/>
              <a:ext cx="1078461" cy="641310"/>
            </a:xfrm>
            <a:custGeom>
              <a:avLst/>
              <a:gdLst/>
              <a:ahLst/>
              <a:cxnLst/>
              <a:rect l="l" t="t" r="r" b="b"/>
              <a:pathLst>
                <a:path w="8827" h="5249" extrusionOk="0">
                  <a:moveTo>
                    <a:pt x="0" y="0"/>
                  </a:moveTo>
                  <a:lnTo>
                    <a:pt x="67" y="4854"/>
                  </a:lnTo>
                  <a:lnTo>
                    <a:pt x="8589" y="5248"/>
                  </a:lnTo>
                  <a:lnTo>
                    <a:pt x="8827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67"/>
            <p:cNvSpPr/>
            <p:nvPr/>
          </p:nvSpPr>
          <p:spPr>
            <a:xfrm>
              <a:off x="7537422" y="4159508"/>
              <a:ext cx="254496" cy="435685"/>
            </a:xfrm>
            <a:custGeom>
              <a:avLst/>
              <a:gdLst/>
              <a:ahLst/>
              <a:cxnLst/>
              <a:rect l="l" t="t" r="r" b="b"/>
              <a:pathLst>
                <a:path w="2083" h="3566" extrusionOk="0">
                  <a:moveTo>
                    <a:pt x="2082" y="1"/>
                  </a:moveTo>
                  <a:lnTo>
                    <a:pt x="1" y="3468"/>
                  </a:lnTo>
                  <a:lnTo>
                    <a:pt x="1762" y="3554"/>
                  </a:lnTo>
                  <a:lnTo>
                    <a:pt x="1912" y="3565"/>
                  </a:lnTo>
                  <a:lnTo>
                    <a:pt x="208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67"/>
            <p:cNvSpPr/>
            <p:nvPr/>
          </p:nvSpPr>
          <p:spPr>
            <a:xfrm>
              <a:off x="6704419" y="3993347"/>
              <a:ext cx="447903" cy="549799"/>
            </a:xfrm>
            <a:custGeom>
              <a:avLst/>
              <a:gdLst/>
              <a:ahLst/>
              <a:cxnLst/>
              <a:rect l="l" t="t" r="r" b="b"/>
              <a:pathLst>
                <a:path w="3666" h="4500" extrusionOk="0">
                  <a:moveTo>
                    <a:pt x="0" y="1"/>
                  </a:moveTo>
                  <a:lnTo>
                    <a:pt x="78" y="4500"/>
                  </a:lnTo>
                  <a:lnTo>
                    <a:pt x="390" y="4480"/>
                  </a:lnTo>
                  <a:lnTo>
                    <a:pt x="3665" y="1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67"/>
            <p:cNvSpPr/>
            <p:nvPr/>
          </p:nvSpPr>
          <p:spPr>
            <a:xfrm>
              <a:off x="6695134" y="3916253"/>
              <a:ext cx="1119635" cy="95054"/>
            </a:xfrm>
            <a:custGeom>
              <a:avLst/>
              <a:gdLst/>
              <a:ahLst/>
              <a:cxnLst/>
              <a:rect l="l" t="t" r="r" b="b"/>
              <a:pathLst>
                <a:path w="9164" h="778" extrusionOk="0">
                  <a:moveTo>
                    <a:pt x="1" y="0"/>
                  </a:moveTo>
                  <a:lnTo>
                    <a:pt x="38" y="677"/>
                  </a:lnTo>
                  <a:lnTo>
                    <a:pt x="9114" y="778"/>
                  </a:lnTo>
                  <a:lnTo>
                    <a:pt x="9164" y="1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67"/>
            <p:cNvSpPr/>
            <p:nvPr/>
          </p:nvSpPr>
          <p:spPr>
            <a:xfrm>
              <a:off x="7426363" y="4069097"/>
              <a:ext cx="399520" cy="418091"/>
            </a:xfrm>
            <a:custGeom>
              <a:avLst/>
              <a:gdLst/>
              <a:ahLst/>
              <a:cxnLst/>
              <a:rect l="l" t="t" r="r" b="b"/>
              <a:pathLst>
                <a:path w="3270" h="3422" extrusionOk="0">
                  <a:moveTo>
                    <a:pt x="673" y="0"/>
                  </a:moveTo>
                  <a:cubicBezTo>
                    <a:pt x="503" y="0"/>
                    <a:pt x="319" y="15"/>
                    <a:pt x="122" y="46"/>
                  </a:cubicBezTo>
                  <a:lnTo>
                    <a:pt x="1" y="3395"/>
                  </a:lnTo>
                  <a:cubicBezTo>
                    <a:pt x="131" y="3413"/>
                    <a:pt x="256" y="3422"/>
                    <a:pt x="377" y="3422"/>
                  </a:cubicBezTo>
                  <a:cubicBezTo>
                    <a:pt x="2763" y="3422"/>
                    <a:pt x="3269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67"/>
            <p:cNvSpPr/>
            <p:nvPr/>
          </p:nvSpPr>
          <p:spPr>
            <a:xfrm>
              <a:off x="7425874" y="4084246"/>
              <a:ext cx="366532" cy="383393"/>
            </a:xfrm>
            <a:custGeom>
              <a:avLst/>
              <a:gdLst/>
              <a:ahLst/>
              <a:cxnLst/>
              <a:rect l="l" t="t" r="r" b="b"/>
              <a:pathLst>
                <a:path w="3000" h="3138" extrusionOk="0">
                  <a:moveTo>
                    <a:pt x="617" y="0"/>
                  </a:moveTo>
                  <a:cubicBezTo>
                    <a:pt x="461" y="0"/>
                    <a:pt x="293" y="14"/>
                    <a:pt x="112" y="43"/>
                  </a:cubicBezTo>
                  <a:lnTo>
                    <a:pt x="0" y="3113"/>
                  </a:lnTo>
                  <a:cubicBezTo>
                    <a:pt x="119" y="3130"/>
                    <a:pt x="233" y="3138"/>
                    <a:pt x="344" y="3138"/>
                  </a:cubicBezTo>
                  <a:cubicBezTo>
                    <a:pt x="2534" y="3138"/>
                    <a:pt x="2999" y="0"/>
                    <a:pt x="6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67"/>
            <p:cNvSpPr/>
            <p:nvPr/>
          </p:nvSpPr>
          <p:spPr>
            <a:xfrm>
              <a:off x="6702220" y="4038186"/>
              <a:ext cx="368243" cy="430065"/>
            </a:xfrm>
            <a:custGeom>
              <a:avLst/>
              <a:gdLst/>
              <a:ahLst/>
              <a:cxnLst/>
              <a:rect l="l" t="t" r="r" b="b"/>
              <a:pathLst>
                <a:path w="3014" h="3520" extrusionOk="0">
                  <a:moveTo>
                    <a:pt x="2580" y="1"/>
                  </a:moveTo>
                  <a:cubicBezTo>
                    <a:pt x="1" y="1"/>
                    <a:pt x="138" y="3519"/>
                    <a:pt x="2452" y="3519"/>
                  </a:cubicBezTo>
                  <a:cubicBezTo>
                    <a:pt x="2582" y="3519"/>
                    <a:pt x="2719" y="3508"/>
                    <a:pt x="2863" y="3484"/>
                  </a:cubicBezTo>
                  <a:lnTo>
                    <a:pt x="3013" y="32"/>
                  </a:lnTo>
                  <a:cubicBezTo>
                    <a:pt x="2861" y="11"/>
                    <a:pt x="2717" y="1"/>
                    <a:pt x="2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67"/>
            <p:cNvSpPr/>
            <p:nvPr/>
          </p:nvSpPr>
          <p:spPr>
            <a:xfrm>
              <a:off x="6736063" y="4054680"/>
              <a:ext cx="333789" cy="390357"/>
            </a:xfrm>
            <a:custGeom>
              <a:avLst/>
              <a:gdLst/>
              <a:ahLst/>
              <a:cxnLst/>
              <a:rect l="l" t="t" r="r" b="b"/>
              <a:pathLst>
                <a:path w="2732" h="3195" extrusionOk="0">
                  <a:moveTo>
                    <a:pt x="2339" y="0"/>
                  </a:moveTo>
                  <a:cubicBezTo>
                    <a:pt x="1" y="0"/>
                    <a:pt x="126" y="3195"/>
                    <a:pt x="2224" y="3195"/>
                  </a:cubicBezTo>
                  <a:cubicBezTo>
                    <a:pt x="2342" y="3195"/>
                    <a:pt x="2466" y="3185"/>
                    <a:pt x="2596" y="3163"/>
                  </a:cubicBezTo>
                  <a:lnTo>
                    <a:pt x="2732" y="28"/>
                  </a:lnTo>
                  <a:cubicBezTo>
                    <a:pt x="2594" y="9"/>
                    <a:pt x="2463" y="0"/>
                    <a:pt x="23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67"/>
            <p:cNvSpPr/>
            <p:nvPr/>
          </p:nvSpPr>
          <p:spPr>
            <a:xfrm>
              <a:off x="6849199" y="4117845"/>
              <a:ext cx="193529" cy="266347"/>
            </a:xfrm>
            <a:custGeom>
              <a:avLst/>
              <a:gdLst/>
              <a:ahLst/>
              <a:cxnLst/>
              <a:rect l="l" t="t" r="r" b="b"/>
              <a:pathLst>
                <a:path w="1584" h="2180" extrusionOk="0">
                  <a:moveTo>
                    <a:pt x="1345" y="0"/>
                  </a:moveTo>
                  <a:cubicBezTo>
                    <a:pt x="31" y="0"/>
                    <a:pt x="0" y="2180"/>
                    <a:pt x="1148" y="2180"/>
                  </a:cubicBezTo>
                  <a:cubicBezTo>
                    <a:pt x="1258" y="2180"/>
                    <a:pt x="1379" y="2159"/>
                    <a:pt x="1511" y="2115"/>
                  </a:cubicBezTo>
                  <a:lnTo>
                    <a:pt x="1584" y="22"/>
                  </a:lnTo>
                  <a:cubicBezTo>
                    <a:pt x="1500" y="7"/>
                    <a:pt x="1421" y="0"/>
                    <a:pt x="13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67"/>
            <p:cNvSpPr/>
            <p:nvPr/>
          </p:nvSpPr>
          <p:spPr>
            <a:xfrm>
              <a:off x="6964167" y="4195550"/>
              <a:ext cx="85646" cy="117779"/>
            </a:xfrm>
            <a:custGeom>
              <a:avLst/>
              <a:gdLst/>
              <a:ahLst/>
              <a:cxnLst/>
              <a:rect l="l" t="t" r="r" b="b"/>
              <a:pathLst>
                <a:path w="701" h="964" extrusionOk="0">
                  <a:moveTo>
                    <a:pt x="595" y="1"/>
                  </a:moveTo>
                  <a:cubicBezTo>
                    <a:pt x="15" y="1"/>
                    <a:pt x="1" y="964"/>
                    <a:pt x="508" y="964"/>
                  </a:cubicBezTo>
                  <a:cubicBezTo>
                    <a:pt x="557" y="964"/>
                    <a:pt x="610" y="955"/>
                    <a:pt x="669" y="935"/>
                  </a:cubicBezTo>
                  <a:lnTo>
                    <a:pt x="700" y="11"/>
                  </a:lnTo>
                  <a:cubicBezTo>
                    <a:pt x="663" y="4"/>
                    <a:pt x="628" y="1"/>
                    <a:pt x="5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67"/>
            <p:cNvSpPr/>
            <p:nvPr/>
          </p:nvSpPr>
          <p:spPr>
            <a:xfrm>
              <a:off x="7450309" y="4147779"/>
              <a:ext cx="194018" cy="257306"/>
            </a:xfrm>
            <a:custGeom>
              <a:avLst/>
              <a:gdLst/>
              <a:ahLst/>
              <a:cxnLst/>
              <a:rect l="l" t="t" r="r" b="b"/>
              <a:pathLst>
                <a:path w="1588" h="2106" extrusionOk="0">
                  <a:moveTo>
                    <a:pt x="297" y="0"/>
                  </a:moveTo>
                  <a:cubicBezTo>
                    <a:pt x="220" y="0"/>
                    <a:pt x="138" y="8"/>
                    <a:pt x="51" y="24"/>
                  </a:cubicBezTo>
                  <a:lnTo>
                    <a:pt x="1" y="2046"/>
                  </a:lnTo>
                  <a:cubicBezTo>
                    <a:pt x="125" y="2087"/>
                    <a:pt x="241" y="2105"/>
                    <a:pt x="348" y="2105"/>
                  </a:cubicBezTo>
                  <a:cubicBezTo>
                    <a:pt x="1485" y="2105"/>
                    <a:pt x="1588" y="0"/>
                    <a:pt x="2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67"/>
            <p:cNvSpPr/>
            <p:nvPr/>
          </p:nvSpPr>
          <p:spPr>
            <a:xfrm>
              <a:off x="7447377" y="4209967"/>
              <a:ext cx="101041" cy="133662"/>
            </a:xfrm>
            <a:custGeom>
              <a:avLst/>
              <a:gdLst/>
              <a:ahLst/>
              <a:cxnLst/>
              <a:rect l="l" t="t" r="r" b="b"/>
              <a:pathLst>
                <a:path w="827" h="1094" extrusionOk="0">
                  <a:moveTo>
                    <a:pt x="156" y="1"/>
                  </a:moveTo>
                  <a:cubicBezTo>
                    <a:pt x="116" y="1"/>
                    <a:pt x="73" y="4"/>
                    <a:pt x="28" y="13"/>
                  </a:cubicBezTo>
                  <a:lnTo>
                    <a:pt x="1" y="1062"/>
                  </a:lnTo>
                  <a:cubicBezTo>
                    <a:pt x="66" y="1083"/>
                    <a:pt x="126" y="1093"/>
                    <a:pt x="182" y="1093"/>
                  </a:cubicBezTo>
                  <a:cubicBezTo>
                    <a:pt x="773" y="1093"/>
                    <a:pt x="826" y="1"/>
                    <a:pt x="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67"/>
            <p:cNvSpPr/>
            <p:nvPr/>
          </p:nvSpPr>
          <p:spPr>
            <a:xfrm>
              <a:off x="7436870" y="4085590"/>
              <a:ext cx="243622" cy="338187"/>
            </a:xfrm>
            <a:custGeom>
              <a:avLst/>
              <a:gdLst/>
              <a:ahLst/>
              <a:cxnLst/>
              <a:rect l="l" t="t" r="r" b="b"/>
              <a:pathLst>
                <a:path w="1994" h="2768" extrusionOk="0">
                  <a:moveTo>
                    <a:pt x="603" y="1"/>
                  </a:moveTo>
                  <a:cubicBezTo>
                    <a:pt x="448" y="1"/>
                    <a:pt x="280" y="14"/>
                    <a:pt x="99" y="43"/>
                  </a:cubicBezTo>
                  <a:lnTo>
                    <a:pt x="1" y="2767"/>
                  </a:lnTo>
                  <a:lnTo>
                    <a:pt x="1993" y="674"/>
                  </a:lnTo>
                  <a:cubicBezTo>
                    <a:pt x="1763" y="281"/>
                    <a:pt x="1311" y="1"/>
                    <a:pt x="603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67"/>
            <p:cNvSpPr/>
            <p:nvPr/>
          </p:nvSpPr>
          <p:spPr>
            <a:xfrm>
              <a:off x="6826352" y="4056024"/>
              <a:ext cx="233237" cy="384004"/>
            </a:xfrm>
            <a:custGeom>
              <a:avLst/>
              <a:gdLst/>
              <a:ahLst/>
              <a:cxnLst/>
              <a:rect l="l" t="t" r="r" b="b"/>
              <a:pathLst>
                <a:path w="1909" h="3143" extrusionOk="0">
                  <a:moveTo>
                    <a:pt x="1705" y="0"/>
                  </a:moveTo>
                  <a:lnTo>
                    <a:pt x="0" y="2226"/>
                  </a:lnTo>
                  <a:cubicBezTo>
                    <a:pt x="257" y="2750"/>
                    <a:pt x="584" y="3142"/>
                    <a:pt x="1487" y="3142"/>
                  </a:cubicBezTo>
                  <a:cubicBezTo>
                    <a:pt x="1495" y="3142"/>
                    <a:pt x="1504" y="3142"/>
                    <a:pt x="1512" y="3142"/>
                  </a:cubicBezTo>
                  <a:lnTo>
                    <a:pt x="1908" y="20"/>
                  </a:lnTo>
                  <a:cubicBezTo>
                    <a:pt x="1840" y="10"/>
                    <a:pt x="1771" y="6"/>
                    <a:pt x="170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67"/>
            <p:cNvSpPr/>
            <p:nvPr/>
          </p:nvSpPr>
          <p:spPr>
            <a:xfrm>
              <a:off x="7087810" y="4159874"/>
              <a:ext cx="311064" cy="307399"/>
            </a:xfrm>
            <a:custGeom>
              <a:avLst/>
              <a:gdLst/>
              <a:ahLst/>
              <a:cxnLst/>
              <a:rect l="l" t="t" r="r" b="b"/>
              <a:pathLst>
                <a:path w="2546" h="2516" extrusionOk="0">
                  <a:moveTo>
                    <a:pt x="60" y="0"/>
                  </a:moveTo>
                  <a:lnTo>
                    <a:pt x="0" y="2430"/>
                  </a:lnTo>
                  <a:lnTo>
                    <a:pt x="2480" y="2516"/>
                  </a:lnTo>
                  <a:lnTo>
                    <a:pt x="2546" y="43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67"/>
            <p:cNvSpPr/>
            <p:nvPr/>
          </p:nvSpPr>
          <p:spPr>
            <a:xfrm>
              <a:off x="7105770" y="4177590"/>
              <a:ext cx="275144" cy="271478"/>
            </a:xfrm>
            <a:custGeom>
              <a:avLst/>
              <a:gdLst/>
              <a:ahLst/>
              <a:cxnLst/>
              <a:rect l="l" t="t" r="r" b="b"/>
              <a:pathLst>
                <a:path w="2252" h="2222" extrusionOk="0">
                  <a:moveTo>
                    <a:pt x="57" y="0"/>
                  </a:moveTo>
                  <a:lnTo>
                    <a:pt x="1" y="2146"/>
                  </a:lnTo>
                  <a:lnTo>
                    <a:pt x="2191" y="2222"/>
                  </a:lnTo>
                  <a:lnTo>
                    <a:pt x="2251" y="37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67"/>
            <p:cNvSpPr/>
            <p:nvPr/>
          </p:nvSpPr>
          <p:spPr>
            <a:xfrm>
              <a:off x="7124830" y="4217786"/>
              <a:ext cx="241545" cy="126332"/>
            </a:xfrm>
            <a:custGeom>
              <a:avLst/>
              <a:gdLst/>
              <a:ahLst/>
              <a:cxnLst/>
              <a:rect l="l" t="t" r="r" b="b"/>
              <a:pathLst>
                <a:path w="1977" h="1034" extrusionOk="0">
                  <a:moveTo>
                    <a:pt x="62" y="0"/>
                  </a:moveTo>
                  <a:lnTo>
                    <a:pt x="1" y="944"/>
                  </a:lnTo>
                  <a:lnTo>
                    <a:pt x="1946" y="1034"/>
                  </a:lnTo>
                  <a:lnTo>
                    <a:pt x="1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67"/>
            <p:cNvSpPr/>
            <p:nvPr/>
          </p:nvSpPr>
          <p:spPr>
            <a:xfrm>
              <a:off x="7436015" y="4124931"/>
              <a:ext cx="241301" cy="298846"/>
            </a:xfrm>
            <a:custGeom>
              <a:avLst/>
              <a:gdLst/>
              <a:ahLst/>
              <a:cxnLst/>
              <a:rect l="l" t="t" r="r" b="b"/>
              <a:pathLst>
                <a:path w="1975" h="2446" extrusionOk="0">
                  <a:moveTo>
                    <a:pt x="1675" y="0"/>
                  </a:moveTo>
                  <a:lnTo>
                    <a:pt x="1" y="2137"/>
                  </a:lnTo>
                  <a:lnTo>
                    <a:pt x="6" y="2445"/>
                  </a:lnTo>
                  <a:lnTo>
                    <a:pt x="1975" y="374"/>
                  </a:lnTo>
                  <a:lnTo>
                    <a:pt x="167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67"/>
            <p:cNvSpPr/>
            <p:nvPr/>
          </p:nvSpPr>
          <p:spPr>
            <a:xfrm>
              <a:off x="6824519" y="4056146"/>
              <a:ext cx="235070" cy="310209"/>
            </a:xfrm>
            <a:custGeom>
              <a:avLst/>
              <a:gdLst/>
              <a:ahLst/>
              <a:cxnLst/>
              <a:rect l="l" t="t" r="r" b="b"/>
              <a:pathLst>
                <a:path w="1924" h="2539" extrusionOk="0">
                  <a:moveTo>
                    <a:pt x="1720" y="1"/>
                  </a:moveTo>
                  <a:lnTo>
                    <a:pt x="1" y="2228"/>
                  </a:lnTo>
                  <a:lnTo>
                    <a:pt x="176" y="2539"/>
                  </a:lnTo>
                  <a:lnTo>
                    <a:pt x="1923" y="19"/>
                  </a:lnTo>
                  <a:lnTo>
                    <a:pt x="172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67"/>
            <p:cNvSpPr/>
            <p:nvPr/>
          </p:nvSpPr>
          <p:spPr>
            <a:xfrm>
              <a:off x="7164049" y="3922362"/>
              <a:ext cx="649373" cy="88579"/>
            </a:xfrm>
            <a:custGeom>
              <a:avLst/>
              <a:gdLst/>
              <a:ahLst/>
              <a:cxnLst/>
              <a:rect l="l" t="t" r="r" b="b"/>
              <a:pathLst>
                <a:path w="5315" h="725" extrusionOk="0">
                  <a:moveTo>
                    <a:pt x="457" y="0"/>
                  </a:moveTo>
                  <a:lnTo>
                    <a:pt x="0" y="615"/>
                  </a:lnTo>
                  <a:lnTo>
                    <a:pt x="5261" y="725"/>
                  </a:lnTo>
                  <a:lnTo>
                    <a:pt x="5314" y="108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67"/>
            <p:cNvSpPr/>
            <p:nvPr/>
          </p:nvSpPr>
          <p:spPr>
            <a:xfrm>
              <a:off x="6692690" y="3989926"/>
              <a:ext cx="1116702" cy="55835"/>
            </a:xfrm>
            <a:custGeom>
              <a:avLst/>
              <a:gdLst/>
              <a:ahLst/>
              <a:cxnLst/>
              <a:rect l="l" t="t" r="r" b="b"/>
              <a:pathLst>
                <a:path w="9140" h="457" extrusionOk="0">
                  <a:moveTo>
                    <a:pt x="9" y="0"/>
                  </a:moveTo>
                  <a:lnTo>
                    <a:pt x="1" y="172"/>
                  </a:lnTo>
                  <a:lnTo>
                    <a:pt x="9139" y="457"/>
                  </a:lnTo>
                  <a:lnTo>
                    <a:pt x="9139" y="457"/>
                  </a:lnTo>
                  <a:lnTo>
                    <a:pt x="9132" y="17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67"/>
            <p:cNvSpPr/>
            <p:nvPr/>
          </p:nvSpPr>
          <p:spPr>
            <a:xfrm>
              <a:off x="7145478" y="4227438"/>
              <a:ext cx="201226" cy="105317"/>
            </a:xfrm>
            <a:custGeom>
              <a:avLst/>
              <a:gdLst/>
              <a:ahLst/>
              <a:cxnLst/>
              <a:rect l="l" t="t" r="r" b="b"/>
              <a:pathLst>
                <a:path w="1647" h="862" extrusionOk="0">
                  <a:moveTo>
                    <a:pt x="49" y="0"/>
                  </a:moveTo>
                  <a:lnTo>
                    <a:pt x="1" y="786"/>
                  </a:lnTo>
                  <a:lnTo>
                    <a:pt x="1620" y="862"/>
                  </a:lnTo>
                  <a:lnTo>
                    <a:pt x="1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67"/>
            <p:cNvSpPr/>
            <p:nvPr/>
          </p:nvSpPr>
          <p:spPr>
            <a:xfrm>
              <a:off x="6758421" y="1952990"/>
              <a:ext cx="1590140" cy="1298014"/>
            </a:xfrm>
            <a:custGeom>
              <a:avLst/>
              <a:gdLst/>
              <a:ahLst/>
              <a:cxnLst/>
              <a:rect l="l" t="t" r="r" b="b"/>
              <a:pathLst>
                <a:path w="13015" h="10624" extrusionOk="0">
                  <a:moveTo>
                    <a:pt x="2036" y="0"/>
                  </a:moveTo>
                  <a:lnTo>
                    <a:pt x="88" y="6501"/>
                  </a:lnTo>
                  <a:cubicBezTo>
                    <a:pt x="1" y="6796"/>
                    <a:pt x="158" y="7109"/>
                    <a:pt x="450" y="7212"/>
                  </a:cubicBezTo>
                  <a:lnTo>
                    <a:pt x="9976" y="10589"/>
                  </a:lnTo>
                  <a:cubicBezTo>
                    <a:pt x="10040" y="10612"/>
                    <a:pt x="10105" y="10623"/>
                    <a:pt x="10170" y="10623"/>
                  </a:cubicBezTo>
                  <a:cubicBezTo>
                    <a:pt x="10403" y="10623"/>
                    <a:pt x="10624" y="10480"/>
                    <a:pt x="10710" y="10249"/>
                  </a:cubicBezTo>
                  <a:lnTo>
                    <a:pt x="13015" y="4085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67"/>
            <p:cNvSpPr/>
            <p:nvPr/>
          </p:nvSpPr>
          <p:spPr>
            <a:xfrm>
              <a:off x="6826352" y="1992819"/>
              <a:ext cx="1456967" cy="1186344"/>
            </a:xfrm>
            <a:custGeom>
              <a:avLst/>
              <a:gdLst/>
              <a:ahLst/>
              <a:cxnLst/>
              <a:rect l="l" t="t" r="r" b="b"/>
              <a:pathLst>
                <a:path w="11925" h="9710" extrusionOk="0">
                  <a:moveTo>
                    <a:pt x="1855" y="1"/>
                  </a:moveTo>
                  <a:lnTo>
                    <a:pt x="80" y="5930"/>
                  </a:lnTo>
                  <a:cubicBezTo>
                    <a:pt x="0" y="6199"/>
                    <a:pt x="145" y="6486"/>
                    <a:pt x="411" y="6580"/>
                  </a:cubicBezTo>
                  <a:lnTo>
                    <a:pt x="9148" y="9679"/>
                  </a:lnTo>
                  <a:cubicBezTo>
                    <a:pt x="9206" y="9700"/>
                    <a:pt x="9266" y="9710"/>
                    <a:pt x="9325" y="9710"/>
                  </a:cubicBezTo>
                  <a:cubicBezTo>
                    <a:pt x="9540" y="9710"/>
                    <a:pt x="9742" y="9580"/>
                    <a:pt x="9821" y="9367"/>
                  </a:cubicBezTo>
                  <a:lnTo>
                    <a:pt x="11925" y="3744"/>
                  </a:lnTo>
                  <a:lnTo>
                    <a:pt x="1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67"/>
            <p:cNvSpPr/>
            <p:nvPr/>
          </p:nvSpPr>
          <p:spPr>
            <a:xfrm>
              <a:off x="6967833" y="1949447"/>
              <a:ext cx="1392090" cy="689448"/>
            </a:xfrm>
            <a:custGeom>
              <a:avLst/>
              <a:gdLst/>
              <a:ahLst/>
              <a:cxnLst/>
              <a:rect l="l" t="t" r="r" b="b"/>
              <a:pathLst>
                <a:path w="11394" h="5643" extrusionOk="0">
                  <a:moveTo>
                    <a:pt x="269" y="1"/>
                  </a:moveTo>
                  <a:lnTo>
                    <a:pt x="0" y="2006"/>
                  </a:lnTo>
                  <a:lnTo>
                    <a:pt x="10711" y="5642"/>
                  </a:lnTo>
                  <a:lnTo>
                    <a:pt x="11394" y="4018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3442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67"/>
            <p:cNvSpPr/>
            <p:nvPr/>
          </p:nvSpPr>
          <p:spPr>
            <a:xfrm>
              <a:off x="6942786" y="1883715"/>
              <a:ext cx="1412861" cy="706552"/>
            </a:xfrm>
            <a:custGeom>
              <a:avLst/>
              <a:gdLst/>
              <a:ahLst/>
              <a:cxnLst/>
              <a:rect l="l" t="t" r="r" b="b"/>
              <a:pathLst>
                <a:path w="11564" h="5783" extrusionOk="0">
                  <a:moveTo>
                    <a:pt x="443" y="1"/>
                  </a:moveTo>
                  <a:lnTo>
                    <a:pt x="1" y="2092"/>
                  </a:lnTo>
                  <a:lnTo>
                    <a:pt x="11005" y="5782"/>
                  </a:lnTo>
                  <a:lnTo>
                    <a:pt x="11563" y="4372"/>
                  </a:lnTo>
                  <a:lnTo>
                    <a:pt x="4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67"/>
            <p:cNvSpPr/>
            <p:nvPr/>
          </p:nvSpPr>
          <p:spPr>
            <a:xfrm>
              <a:off x="7098684" y="1444000"/>
              <a:ext cx="1397711" cy="968379"/>
            </a:xfrm>
            <a:custGeom>
              <a:avLst/>
              <a:gdLst/>
              <a:ahLst/>
              <a:cxnLst/>
              <a:rect l="l" t="t" r="r" b="b"/>
              <a:pathLst>
                <a:path w="11440" h="7926" extrusionOk="0">
                  <a:moveTo>
                    <a:pt x="1380" y="1"/>
                  </a:moveTo>
                  <a:lnTo>
                    <a:pt x="0" y="2072"/>
                  </a:lnTo>
                  <a:lnTo>
                    <a:pt x="10423" y="7926"/>
                  </a:lnTo>
                  <a:lnTo>
                    <a:pt x="11439" y="6537"/>
                  </a:lnTo>
                  <a:lnTo>
                    <a:pt x="13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67"/>
            <p:cNvSpPr/>
            <p:nvPr/>
          </p:nvSpPr>
          <p:spPr>
            <a:xfrm>
              <a:off x="7154763" y="1478087"/>
              <a:ext cx="1315363" cy="920363"/>
            </a:xfrm>
            <a:custGeom>
              <a:avLst/>
              <a:gdLst/>
              <a:ahLst/>
              <a:cxnLst/>
              <a:rect l="l" t="t" r="r" b="b"/>
              <a:pathLst>
                <a:path w="10766" h="7533" extrusionOk="0">
                  <a:moveTo>
                    <a:pt x="1071" y="1"/>
                  </a:moveTo>
                  <a:lnTo>
                    <a:pt x="1" y="1806"/>
                  </a:lnTo>
                  <a:lnTo>
                    <a:pt x="9900" y="7532"/>
                  </a:lnTo>
                  <a:lnTo>
                    <a:pt x="10766" y="6291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67"/>
            <p:cNvSpPr/>
            <p:nvPr/>
          </p:nvSpPr>
          <p:spPr>
            <a:xfrm>
              <a:off x="7154763" y="1579372"/>
              <a:ext cx="1261849" cy="819078"/>
            </a:xfrm>
            <a:custGeom>
              <a:avLst/>
              <a:gdLst/>
              <a:ahLst/>
              <a:cxnLst/>
              <a:rect l="l" t="t" r="r" b="b"/>
              <a:pathLst>
                <a:path w="10328" h="6704" extrusionOk="0">
                  <a:moveTo>
                    <a:pt x="698" y="1"/>
                  </a:moveTo>
                  <a:lnTo>
                    <a:pt x="1" y="977"/>
                  </a:lnTo>
                  <a:lnTo>
                    <a:pt x="9900" y="6703"/>
                  </a:lnTo>
                  <a:lnTo>
                    <a:pt x="10328" y="5897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67"/>
            <p:cNvSpPr/>
            <p:nvPr/>
          </p:nvSpPr>
          <p:spPr>
            <a:xfrm>
              <a:off x="7279262" y="1487862"/>
              <a:ext cx="191208" cy="379239"/>
            </a:xfrm>
            <a:custGeom>
              <a:avLst/>
              <a:gdLst/>
              <a:ahLst/>
              <a:cxnLst/>
              <a:rect l="l" t="t" r="r" b="b"/>
              <a:pathLst>
                <a:path w="1565" h="3104" extrusionOk="0">
                  <a:moveTo>
                    <a:pt x="176" y="1"/>
                  </a:moveTo>
                  <a:lnTo>
                    <a:pt x="1" y="2317"/>
                  </a:lnTo>
                  <a:lnTo>
                    <a:pt x="1358" y="3103"/>
                  </a:lnTo>
                  <a:lnTo>
                    <a:pt x="1564" y="903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67"/>
            <p:cNvSpPr/>
            <p:nvPr/>
          </p:nvSpPr>
          <p:spPr>
            <a:xfrm>
              <a:off x="7593379" y="1696051"/>
              <a:ext cx="182900" cy="344541"/>
            </a:xfrm>
            <a:custGeom>
              <a:avLst/>
              <a:gdLst/>
              <a:ahLst/>
              <a:cxnLst/>
              <a:rect l="l" t="t" r="r" b="b"/>
              <a:pathLst>
                <a:path w="1497" h="2820" extrusionOk="0">
                  <a:moveTo>
                    <a:pt x="231" y="0"/>
                  </a:moveTo>
                  <a:lnTo>
                    <a:pt x="1" y="2101"/>
                  </a:lnTo>
                  <a:lnTo>
                    <a:pt x="1245" y="2819"/>
                  </a:lnTo>
                  <a:lnTo>
                    <a:pt x="1497" y="822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67"/>
            <p:cNvSpPr/>
            <p:nvPr/>
          </p:nvSpPr>
          <p:spPr>
            <a:xfrm>
              <a:off x="7905052" y="1901920"/>
              <a:ext cx="173981" cy="311430"/>
            </a:xfrm>
            <a:custGeom>
              <a:avLst/>
              <a:gdLst/>
              <a:ahLst/>
              <a:cxnLst/>
              <a:rect l="l" t="t" r="r" b="b"/>
              <a:pathLst>
                <a:path w="1424" h="2549" extrusionOk="0">
                  <a:moveTo>
                    <a:pt x="273" y="0"/>
                  </a:moveTo>
                  <a:lnTo>
                    <a:pt x="1" y="1891"/>
                  </a:lnTo>
                  <a:lnTo>
                    <a:pt x="1136" y="2549"/>
                  </a:lnTo>
                  <a:lnTo>
                    <a:pt x="1424" y="746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67"/>
            <p:cNvSpPr/>
            <p:nvPr/>
          </p:nvSpPr>
          <p:spPr>
            <a:xfrm>
              <a:off x="8174819" y="2078954"/>
              <a:ext cx="165673" cy="283941"/>
            </a:xfrm>
            <a:custGeom>
              <a:avLst/>
              <a:gdLst/>
              <a:ahLst/>
              <a:cxnLst/>
              <a:rect l="l" t="t" r="r" b="b"/>
              <a:pathLst>
                <a:path w="1356" h="2324" extrusionOk="0">
                  <a:moveTo>
                    <a:pt x="302" y="0"/>
                  </a:moveTo>
                  <a:lnTo>
                    <a:pt x="0" y="1718"/>
                  </a:lnTo>
                  <a:lnTo>
                    <a:pt x="1045" y="2323"/>
                  </a:lnTo>
                  <a:lnTo>
                    <a:pt x="1356" y="68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67"/>
            <p:cNvSpPr/>
            <p:nvPr/>
          </p:nvSpPr>
          <p:spPr>
            <a:xfrm>
              <a:off x="6969177" y="1909983"/>
              <a:ext cx="1371076" cy="663668"/>
            </a:xfrm>
            <a:custGeom>
              <a:avLst/>
              <a:gdLst/>
              <a:ahLst/>
              <a:cxnLst/>
              <a:rect l="l" t="t" r="r" b="b"/>
              <a:pathLst>
                <a:path w="11222" h="5432" extrusionOk="0">
                  <a:moveTo>
                    <a:pt x="379" y="0"/>
                  </a:moveTo>
                  <a:lnTo>
                    <a:pt x="1" y="1804"/>
                  </a:lnTo>
                  <a:lnTo>
                    <a:pt x="10659" y="5431"/>
                  </a:lnTo>
                  <a:lnTo>
                    <a:pt x="11221" y="4229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67"/>
            <p:cNvSpPr/>
            <p:nvPr/>
          </p:nvSpPr>
          <p:spPr>
            <a:xfrm>
              <a:off x="6969177" y="2031305"/>
              <a:ext cx="1329902" cy="542346"/>
            </a:xfrm>
            <a:custGeom>
              <a:avLst/>
              <a:gdLst/>
              <a:ahLst/>
              <a:cxnLst/>
              <a:rect l="l" t="t" r="r" b="b"/>
              <a:pathLst>
                <a:path w="10885" h="4439" extrusionOk="0">
                  <a:moveTo>
                    <a:pt x="343" y="1"/>
                  </a:moveTo>
                  <a:lnTo>
                    <a:pt x="1" y="811"/>
                  </a:lnTo>
                  <a:lnTo>
                    <a:pt x="10659" y="4438"/>
                  </a:lnTo>
                  <a:lnTo>
                    <a:pt x="10885" y="364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67"/>
            <p:cNvSpPr/>
            <p:nvPr/>
          </p:nvSpPr>
          <p:spPr>
            <a:xfrm>
              <a:off x="6985670" y="1963253"/>
              <a:ext cx="348206" cy="235558"/>
            </a:xfrm>
            <a:custGeom>
              <a:avLst/>
              <a:gdLst/>
              <a:ahLst/>
              <a:cxnLst/>
              <a:rect l="l" t="t" r="r" b="b"/>
              <a:pathLst>
                <a:path w="2850" h="1928" extrusionOk="0">
                  <a:moveTo>
                    <a:pt x="1362" y="1"/>
                  </a:moveTo>
                  <a:lnTo>
                    <a:pt x="0" y="1414"/>
                  </a:lnTo>
                  <a:lnTo>
                    <a:pt x="1511" y="1928"/>
                  </a:lnTo>
                  <a:lnTo>
                    <a:pt x="2849" y="581"/>
                  </a:lnTo>
                  <a:lnTo>
                    <a:pt x="13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67"/>
            <p:cNvSpPr/>
            <p:nvPr/>
          </p:nvSpPr>
          <p:spPr>
            <a:xfrm>
              <a:off x="7335097" y="2097403"/>
              <a:ext cx="327558" cy="215155"/>
            </a:xfrm>
            <a:custGeom>
              <a:avLst/>
              <a:gdLst/>
              <a:ahLst/>
              <a:cxnLst/>
              <a:rect l="l" t="t" r="r" b="b"/>
              <a:pathLst>
                <a:path w="2681" h="1761" extrusionOk="0">
                  <a:moveTo>
                    <a:pt x="1319" y="1"/>
                  </a:moveTo>
                  <a:lnTo>
                    <a:pt x="1" y="1289"/>
                  </a:lnTo>
                  <a:lnTo>
                    <a:pt x="1386" y="1760"/>
                  </a:lnTo>
                  <a:lnTo>
                    <a:pt x="2680" y="531"/>
                  </a:lnTo>
                  <a:lnTo>
                    <a:pt x="13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67"/>
            <p:cNvSpPr/>
            <p:nvPr/>
          </p:nvSpPr>
          <p:spPr>
            <a:xfrm>
              <a:off x="7682568" y="2230332"/>
              <a:ext cx="306910" cy="195728"/>
            </a:xfrm>
            <a:custGeom>
              <a:avLst/>
              <a:gdLst/>
              <a:ahLst/>
              <a:cxnLst/>
              <a:rect l="l" t="t" r="r" b="b"/>
              <a:pathLst>
                <a:path w="2512" h="1602" extrusionOk="0">
                  <a:moveTo>
                    <a:pt x="1268" y="1"/>
                  </a:moveTo>
                  <a:lnTo>
                    <a:pt x="1" y="1170"/>
                  </a:lnTo>
                  <a:lnTo>
                    <a:pt x="1269" y="1601"/>
                  </a:lnTo>
                  <a:lnTo>
                    <a:pt x="2512" y="486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67"/>
            <p:cNvSpPr/>
            <p:nvPr/>
          </p:nvSpPr>
          <p:spPr>
            <a:xfrm>
              <a:off x="7984345" y="2345667"/>
              <a:ext cx="288217" cy="178624"/>
            </a:xfrm>
            <a:custGeom>
              <a:avLst/>
              <a:gdLst/>
              <a:ahLst/>
              <a:cxnLst/>
              <a:rect l="l" t="t" r="r" b="b"/>
              <a:pathLst>
                <a:path w="2359" h="1462" extrusionOk="0">
                  <a:moveTo>
                    <a:pt x="1213" y="0"/>
                  </a:moveTo>
                  <a:lnTo>
                    <a:pt x="0" y="1065"/>
                  </a:lnTo>
                  <a:lnTo>
                    <a:pt x="1170" y="1462"/>
                  </a:lnTo>
                  <a:lnTo>
                    <a:pt x="2358" y="445"/>
                  </a:lnTo>
                  <a:lnTo>
                    <a:pt x="12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67"/>
            <p:cNvSpPr/>
            <p:nvPr/>
          </p:nvSpPr>
          <p:spPr>
            <a:xfrm>
              <a:off x="8095404" y="2235952"/>
              <a:ext cx="289805" cy="246921"/>
            </a:xfrm>
            <a:custGeom>
              <a:avLst/>
              <a:gdLst/>
              <a:ahLst/>
              <a:cxnLst/>
              <a:rect l="l" t="t" r="r" b="b"/>
              <a:pathLst>
                <a:path w="2372" h="2021" extrusionOk="0">
                  <a:moveTo>
                    <a:pt x="1986" y="1"/>
                  </a:moveTo>
                  <a:cubicBezTo>
                    <a:pt x="1011" y="659"/>
                    <a:pt x="1018" y="662"/>
                    <a:pt x="0" y="1353"/>
                  </a:cubicBezTo>
                  <a:lnTo>
                    <a:pt x="1604" y="2021"/>
                  </a:lnTo>
                  <a:lnTo>
                    <a:pt x="2371" y="191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67"/>
            <p:cNvSpPr/>
            <p:nvPr/>
          </p:nvSpPr>
          <p:spPr>
            <a:xfrm>
              <a:off x="8116540" y="2245604"/>
              <a:ext cx="254740" cy="222241"/>
            </a:xfrm>
            <a:custGeom>
              <a:avLst/>
              <a:gdLst/>
              <a:ahLst/>
              <a:cxnLst/>
              <a:rect l="l" t="t" r="r" b="b"/>
              <a:pathLst>
                <a:path w="2085" h="1819" extrusionOk="0">
                  <a:moveTo>
                    <a:pt x="1824" y="0"/>
                  </a:moveTo>
                  <a:cubicBezTo>
                    <a:pt x="980" y="570"/>
                    <a:pt x="885" y="640"/>
                    <a:pt x="1" y="1239"/>
                  </a:cubicBezTo>
                  <a:lnTo>
                    <a:pt x="1394" y="1818"/>
                  </a:lnTo>
                  <a:lnTo>
                    <a:pt x="2085" y="166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67"/>
            <p:cNvSpPr/>
            <p:nvPr/>
          </p:nvSpPr>
          <p:spPr>
            <a:xfrm>
              <a:off x="8225644" y="2245237"/>
              <a:ext cx="145636" cy="114725"/>
            </a:xfrm>
            <a:custGeom>
              <a:avLst/>
              <a:gdLst/>
              <a:ahLst/>
              <a:cxnLst/>
              <a:rect l="l" t="t" r="r" b="b"/>
              <a:pathLst>
                <a:path w="1192" h="939" extrusionOk="0">
                  <a:moveTo>
                    <a:pt x="931" y="1"/>
                  </a:moveTo>
                  <a:cubicBezTo>
                    <a:pt x="490" y="300"/>
                    <a:pt x="253" y="461"/>
                    <a:pt x="1" y="633"/>
                  </a:cubicBezTo>
                  <a:lnTo>
                    <a:pt x="868" y="938"/>
                  </a:lnTo>
                  <a:lnTo>
                    <a:pt x="1192" y="169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67"/>
            <p:cNvSpPr/>
            <p:nvPr/>
          </p:nvSpPr>
          <p:spPr>
            <a:xfrm>
              <a:off x="8175674" y="2361183"/>
              <a:ext cx="52781" cy="54002"/>
            </a:xfrm>
            <a:custGeom>
              <a:avLst/>
              <a:gdLst/>
              <a:ahLst/>
              <a:cxnLst/>
              <a:rect l="l" t="t" r="r" b="b"/>
              <a:pathLst>
                <a:path w="432" h="442" extrusionOk="0">
                  <a:moveTo>
                    <a:pt x="245" y="0"/>
                  </a:moveTo>
                  <a:cubicBezTo>
                    <a:pt x="169" y="0"/>
                    <a:pt x="90" y="57"/>
                    <a:pt x="51" y="147"/>
                  </a:cubicBezTo>
                  <a:cubicBezTo>
                    <a:pt x="0" y="261"/>
                    <a:pt x="33" y="389"/>
                    <a:pt x="124" y="430"/>
                  </a:cubicBezTo>
                  <a:cubicBezTo>
                    <a:pt x="143" y="438"/>
                    <a:pt x="163" y="442"/>
                    <a:pt x="184" y="442"/>
                  </a:cubicBezTo>
                  <a:cubicBezTo>
                    <a:pt x="261" y="442"/>
                    <a:pt x="342" y="386"/>
                    <a:pt x="381" y="296"/>
                  </a:cubicBezTo>
                  <a:cubicBezTo>
                    <a:pt x="431" y="181"/>
                    <a:pt x="397" y="54"/>
                    <a:pt x="305" y="13"/>
                  </a:cubicBezTo>
                  <a:cubicBezTo>
                    <a:pt x="286" y="5"/>
                    <a:pt x="265" y="0"/>
                    <a:pt x="2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67"/>
            <p:cNvSpPr/>
            <p:nvPr/>
          </p:nvSpPr>
          <p:spPr>
            <a:xfrm>
              <a:off x="8245071" y="2386352"/>
              <a:ext cx="57912" cy="59256"/>
            </a:xfrm>
            <a:custGeom>
              <a:avLst/>
              <a:gdLst/>
              <a:ahLst/>
              <a:cxnLst/>
              <a:rect l="l" t="t" r="r" b="b"/>
              <a:pathLst>
                <a:path w="474" h="485" extrusionOk="0">
                  <a:moveTo>
                    <a:pt x="271" y="1"/>
                  </a:moveTo>
                  <a:cubicBezTo>
                    <a:pt x="187" y="1"/>
                    <a:pt x="101" y="63"/>
                    <a:pt x="57" y="161"/>
                  </a:cubicBezTo>
                  <a:cubicBezTo>
                    <a:pt x="1" y="287"/>
                    <a:pt x="38" y="424"/>
                    <a:pt x="137" y="469"/>
                  </a:cubicBezTo>
                  <a:cubicBezTo>
                    <a:pt x="159" y="479"/>
                    <a:pt x="182" y="484"/>
                    <a:pt x="205" y="484"/>
                  </a:cubicBezTo>
                  <a:cubicBezTo>
                    <a:pt x="289" y="484"/>
                    <a:pt x="375" y="422"/>
                    <a:pt x="417" y="324"/>
                  </a:cubicBezTo>
                  <a:cubicBezTo>
                    <a:pt x="473" y="198"/>
                    <a:pt x="436" y="59"/>
                    <a:pt x="337" y="15"/>
                  </a:cubicBezTo>
                  <a:cubicBezTo>
                    <a:pt x="316" y="5"/>
                    <a:pt x="293" y="1"/>
                    <a:pt x="2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67"/>
            <p:cNvSpPr/>
            <p:nvPr/>
          </p:nvSpPr>
          <p:spPr>
            <a:xfrm>
              <a:off x="8286244" y="2276270"/>
              <a:ext cx="61089" cy="58279"/>
            </a:xfrm>
            <a:custGeom>
              <a:avLst/>
              <a:gdLst/>
              <a:ahLst/>
              <a:cxnLst/>
              <a:rect l="l" t="t" r="r" b="b"/>
              <a:pathLst>
                <a:path w="500" h="477" extrusionOk="0">
                  <a:moveTo>
                    <a:pt x="261" y="0"/>
                  </a:moveTo>
                  <a:cubicBezTo>
                    <a:pt x="175" y="0"/>
                    <a:pt x="90" y="54"/>
                    <a:pt x="52" y="146"/>
                  </a:cubicBezTo>
                  <a:cubicBezTo>
                    <a:pt x="0" y="268"/>
                    <a:pt x="45" y="408"/>
                    <a:pt x="156" y="458"/>
                  </a:cubicBezTo>
                  <a:cubicBezTo>
                    <a:pt x="183" y="470"/>
                    <a:pt x="211" y="476"/>
                    <a:pt x="239" y="476"/>
                  </a:cubicBezTo>
                  <a:cubicBezTo>
                    <a:pt x="324" y="476"/>
                    <a:pt x="408" y="422"/>
                    <a:pt x="448" y="331"/>
                  </a:cubicBezTo>
                  <a:cubicBezTo>
                    <a:pt x="500" y="209"/>
                    <a:pt x="455" y="69"/>
                    <a:pt x="345" y="18"/>
                  </a:cubicBezTo>
                  <a:cubicBezTo>
                    <a:pt x="318" y="6"/>
                    <a:pt x="290" y="0"/>
                    <a:pt x="2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67"/>
            <p:cNvSpPr/>
            <p:nvPr/>
          </p:nvSpPr>
          <p:spPr>
            <a:xfrm>
              <a:off x="8188136" y="2372057"/>
              <a:ext cx="29689" cy="30667"/>
            </a:xfrm>
            <a:custGeom>
              <a:avLst/>
              <a:gdLst/>
              <a:ahLst/>
              <a:cxnLst/>
              <a:rect l="l" t="t" r="r" b="b"/>
              <a:pathLst>
                <a:path w="243" h="251" extrusionOk="0">
                  <a:moveTo>
                    <a:pt x="138" y="0"/>
                  </a:moveTo>
                  <a:cubicBezTo>
                    <a:pt x="96" y="0"/>
                    <a:pt x="51" y="31"/>
                    <a:pt x="29" y="82"/>
                  </a:cubicBezTo>
                  <a:cubicBezTo>
                    <a:pt x="0" y="146"/>
                    <a:pt x="17" y="219"/>
                    <a:pt x="70" y="242"/>
                  </a:cubicBezTo>
                  <a:cubicBezTo>
                    <a:pt x="82" y="248"/>
                    <a:pt x="94" y="251"/>
                    <a:pt x="107" y="251"/>
                  </a:cubicBezTo>
                  <a:cubicBezTo>
                    <a:pt x="149" y="251"/>
                    <a:pt x="192" y="219"/>
                    <a:pt x="213" y="169"/>
                  </a:cubicBezTo>
                  <a:cubicBezTo>
                    <a:pt x="242" y="105"/>
                    <a:pt x="222" y="32"/>
                    <a:pt x="172" y="8"/>
                  </a:cubicBezTo>
                  <a:cubicBezTo>
                    <a:pt x="161" y="3"/>
                    <a:pt x="150" y="0"/>
                    <a:pt x="1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67"/>
            <p:cNvSpPr/>
            <p:nvPr/>
          </p:nvSpPr>
          <p:spPr>
            <a:xfrm>
              <a:off x="8258388" y="2399303"/>
              <a:ext cx="32133" cy="33232"/>
            </a:xfrm>
            <a:custGeom>
              <a:avLst/>
              <a:gdLst/>
              <a:ahLst/>
              <a:cxnLst/>
              <a:rect l="l" t="t" r="r" b="b"/>
              <a:pathLst>
                <a:path w="263" h="272" extrusionOk="0">
                  <a:moveTo>
                    <a:pt x="148" y="0"/>
                  </a:moveTo>
                  <a:cubicBezTo>
                    <a:pt x="103" y="0"/>
                    <a:pt x="55" y="34"/>
                    <a:pt x="32" y="89"/>
                  </a:cubicBezTo>
                  <a:cubicBezTo>
                    <a:pt x="1" y="160"/>
                    <a:pt x="21" y="238"/>
                    <a:pt x="76" y="263"/>
                  </a:cubicBezTo>
                  <a:cubicBezTo>
                    <a:pt x="89" y="268"/>
                    <a:pt x="102" y="271"/>
                    <a:pt x="115" y="271"/>
                  </a:cubicBezTo>
                  <a:cubicBezTo>
                    <a:pt x="162" y="271"/>
                    <a:pt x="208" y="237"/>
                    <a:pt x="233" y="182"/>
                  </a:cubicBezTo>
                  <a:cubicBezTo>
                    <a:pt x="263" y="112"/>
                    <a:pt x="243" y="34"/>
                    <a:pt x="187" y="9"/>
                  </a:cubicBezTo>
                  <a:cubicBezTo>
                    <a:pt x="174" y="3"/>
                    <a:pt x="161" y="0"/>
                    <a:pt x="1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67"/>
            <p:cNvSpPr/>
            <p:nvPr/>
          </p:nvSpPr>
          <p:spPr>
            <a:xfrm>
              <a:off x="8301028" y="2288488"/>
              <a:ext cx="33232" cy="32621"/>
            </a:xfrm>
            <a:custGeom>
              <a:avLst/>
              <a:gdLst/>
              <a:ahLst/>
              <a:cxnLst/>
              <a:rect l="l" t="t" r="r" b="b"/>
              <a:pathLst>
                <a:path w="272" h="267" extrusionOk="0">
                  <a:moveTo>
                    <a:pt x="146" y="1"/>
                  </a:moveTo>
                  <a:cubicBezTo>
                    <a:pt x="99" y="1"/>
                    <a:pt x="52" y="32"/>
                    <a:pt x="30" y="83"/>
                  </a:cubicBezTo>
                  <a:cubicBezTo>
                    <a:pt x="1" y="152"/>
                    <a:pt x="24" y="229"/>
                    <a:pt x="81" y="258"/>
                  </a:cubicBezTo>
                  <a:cubicBezTo>
                    <a:pt x="95" y="264"/>
                    <a:pt x="110" y="267"/>
                    <a:pt x="125" y="267"/>
                  </a:cubicBezTo>
                  <a:cubicBezTo>
                    <a:pt x="172" y="267"/>
                    <a:pt x="219" y="236"/>
                    <a:pt x="241" y="183"/>
                  </a:cubicBezTo>
                  <a:cubicBezTo>
                    <a:pt x="271" y="116"/>
                    <a:pt x="249" y="39"/>
                    <a:pt x="188" y="10"/>
                  </a:cubicBezTo>
                  <a:cubicBezTo>
                    <a:pt x="175" y="4"/>
                    <a:pt x="160" y="1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67"/>
            <p:cNvSpPr/>
            <p:nvPr/>
          </p:nvSpPr>
          <p:spPr>
            <a:xfrm>
              <a:off x="7037107" y="2693505"/>
              <a:ext cx="874913" cy="325237"/>
            </a:xfrm>
            <a:custGeom>
              <a:avLst/>
              <a:gdLst/>
              <a:ahLst/>
              <a:cxnLst/>
              <a:rect l="l" t="t" r="r" b="b"/>
              <a:pathLst>
                <a:path w="7161" h="2662" extrusionOk="0">
                  <a:moveTo>
                    <a:pt x="36" y="1"/>
                  </a:moveTo>
                  <a:lnTo>
                    <a:pt x="0" y="102"/>
                  </a:lnTo>
                  <a:lnTo>
                    <a:pt x="7124" y="2662"/>
                  </a:lnTo>
                  <a:lnTo>
                    <a:pt x="7161" y="255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67"/>
            <p:cNvSpPr/>
            <p:nvPr/>
          </p:nvSpPr>
          <p:spPr>
            <a:xfrm>
              <a:off x="7162094" y="2755571"/>
              <a:ext cx="53025" cy="108371"/>
            </a:xfrm>
            <a:custGeom>
              <a:avLst/>
              <a:gdLst/>
              <a:ahLst/>
              <a:cxnLst/>
              <a:rect l="l" t="t" r="r" b="b"/>
              <a:pathLst>
                <a:path w="434" h="887" extrusionOk="0">
                  <a:moveTo>
                    <a:pt x="347" y="1"/>
                  </a:moveTo>
                  <a:lnTo>
                    <a:pt x="1" y="848"/>
                  </a:lnTo>
                  <a:lnTo>
                    <a:pt x="87" y="887"/>
                  </a:lnTo>
                  <a:lnTo>
                    <a:pt x="433" y="38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67"/>
            <p:cNvSpPr/>
            <p:nvPr/>
          </p:nvSpPr>
          <p:spPr>
            <a:xfrm>
              <a:off x="7050669" y="2407000"/>
              <a:ext cx="1015173" cy="374230"/>
            </a:xfrm>
            <a:custGeom>
              <a:avLst/>
              <a:gdLst/>
              <a:ahLst/>
              <a:cxnLst/>
              <a:rect l="l" t="t" r="r" b="b"/>
              <a:pathLst>
                <a:path w="8309" h="3063" extrusionOk="0">
                  <a:moveTo>
                    <a:pt x="38" y="1"/>
                  </a:moveTo>
                  <a:lnTo>
                    <a:pt x="1" y="104"/>
                  </a:lnTo>
                  <a:lnTo>
                    <a:pt x="8272" y="3063"/>
                  </a:lnTo>
                  <a:lnTo>
                    <a:pt x="8308" y="2963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67"/>
            <p:cNvSpPr/>
            <p:nvPr/>
          </p:nvSpPr>
          <p:spPr>
            <a:xfrm>
              <a:off x="6857996" y="1797092"/>
              <a:ext cx="1638278" cy="1454157"/>
            </a:xfrm>
            <a:custGeom>
              <a:avLst/>
              <a:gdLst/>
              <a:ahLst/>
              <a:cxnLst/>
              <a:rect l="l" t="t" r="r" b="b"/>
              <a:pathLst>
                <a:path w="13409" h="11902" extrusionOk="0">
                  <a:moveTo>
                    <a:pt x="7789" y="1"/>
                  </a:moveTo>
                  <a:lnTo>
                    <a:pt x="6318" y="1629"/>
                  </a:lnTo>
                  <a:lnTo>
                    <a:pt x="11078" y="4303"/>
                  </a:lnTo>
                  <a:cubicBezTo>
                    <a:pt x="10987" y="4366"/>
                    <a:pt x="10893" y="4430"/>
                    <a:pt x="10781" y="4505"/>
                  </a:cubicBezTo>
                  <a:lnTo>
                    <a:pt x="5570" y="2457"/>
                  </a:lnTo>
                  <a:lnTo>
                    <a:pt x="0" y="8622"/>
                  </a:lnTo>
                  <a:lnTo>
                    <a:pt x="9158" y="11871"/>
                  </a:lnTo>
                  <a:cubicBezTo>
                    <a:pt x="9220" y="11892"/>
                    <a:pt x="9284" y="11902"/>
                    <a:pt x="9346" y="11902"/>
                  </a:cubicBezTo>
                  <a:cubicBezTo>
                    <a:pt x="9584" y="11902"/>
                    <a:pt x="9807" y="11758"/>
                    <a:pt x="9894" y="11525"/>
                  </a:cubicBezTo>
                  <a:lnTo>
                    <a:pt x="11766" y="6517"/>
                  </a:lnTo>
                  <a:lnTo>
                    <a:pt x="12293" y="5268"/>
                  </a:lnTo>
                  <a:lnTo>
                    <a:pt x="12197" y="5233"/>
                  </a:lnTo>
                  <a:lnTo>
                    <a:pt x="12256" y="5083"/>
                  </a:lnTo>
                  <a:lnTo>
                    <a:pt x="11997" y="4981"/>
                  </a:lnTo>
                  <a:lnTo>
                    <a:pt x="12052" y="4848"/>
                  </a:lnTo>
                  <a:lnTo>
                    <a:pt x="12392" y="5040"/>
                  </a:lnTo>
                  <a:lnTo>
                    <a:pt x="13408" y="3651"/>
                  </a:lnTo>
                  <a:lnTo>
                    <a:pt x="7789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67"/>
            <p:cNvSpPr/>
            <p:nvPr/>
          </p:nvSpPr>
          <p:spPr>
            <a:xfrm>
              <a:off x="8024786" y="2611524"/>
              <a:ext cx="196706" cy="517910"/>
            </a:xfrm>
            <a:custGeom>
              <a:avLst/>
              <a:gdLst/>
              <a:ahLst/>
              <a:cxnLst/>
              <a:rect l="l" t="t" r="r" b="b"/>
              <a:pathLst>
                <a:path w="1610" h="4239" extrusionOk="0">
                  <a:moveTo>
                    <a:pt x="1444" y="0"/>
                  </a:moveTo>
                  <a:lnTo>
                    <a:pt x="0" y="4239"/>
                  </a:lnTo>
                  <a:cubicBezTo>
                    <a:pt x="0" y="4239"/>
                    <a:pt x="1344" y="699"/>
                    <a:pt x="1609" y="55"/>
                  </a:cubicBezTo>
                  <a:lnTo>
                    <a:pt x="144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67"/>
            <p:cNvSpPr/>
            <p:nvPr/>
          </p:nvSpPr>
          <p:spPr>
            <a:xfrm>
              <a:off x="7391298" y="2419095"/>
              <a:ext cx="140382" cy="101652"/>
            </a:xfrm>
            <a:custGeom>
              <a:avLst/>
              <a:gdLst/>
              <a:ahLst/>
              <a:cxnLst/>
              <a:rect l="l" t="t" r="r" b="b"/>
              <a:pathLst>
                <a:path w="1149" h="832" extrusionOk="0">
                  <a:moveTo>
                    <a:pt x="305" y="1"/>
                  </a:moveTo>
                  <a:cubicBezTo>
                    <a:pt x="246" y="1"/>
                    <a:pt x="180" y="58"/>
                    <a:pt x="90" y="224"/>
                  </a:cubicBezTo>
                  <a:cubicBezTo>
                    <a:pt x="0" y="393"/>
                    <a:pt x="136" y="637"/>
                    <a:pt x="379" y="759"/>
                  </a:cubicBezTo>
                  <a:cubicBezTo>
                    <a:pt x="475" y="807"/>
                    <a:pt x="576" y="831"/>
                    <a:pt x="667" y="831"/>
                  </a:cubicBezTo>
                  <a:cubicBezTo>
                    <a:pt x="809" y="831"/>
                    <a:pt x="928" y="774"/>
                    <a:pt x="971" y="665"/>
                  </a:cubicBezTo>
                  <a:cubicBezTo>
                    <a:pt x="1148" y="202"/>
                    <a:pt x="885" y="364"/>
                    <a:pt x="641" y="242"/>
                  </a:cubicBezTo>
                  <a:cubicBezTo>
                    <a:pt x="488" y="166"/>
                    <a:pt x="406" y="1"/>
                    <a:pt x="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67"/>
            <p:cNvSpPr/>
            <p:nvPr/>
          </p:nvSpPr>
          <p:spPr>
            <a:xfrm>
              <a:off x="7879395" y="2920021"/>
              <a:ext cx="88823" cy="123399"/>
            </a:xfrm>
            <a:custGeom>
              <a:avLst/>
              <a:gdLst/>
              <a:ahLst/>
              <a:cxnLst/>
              <a:rect l="l" t="t" r="r" b="b"/>
              <a:pathLst>
                <a:path w="727" h="1010" extrusionOk="0">
                  <a:moveTo>
                    <a:pt x="350" y="0"/>
                  </a:moveTo>
                  <a:cubicBezTo>
                    <a:pt x="159" y="0"/>
                    <a:pt x="3" y="200"/>
                    <a:pt x="2" y="453"/>
                  </a:cubicBezTo>
                  <a:cubicBezTo>
                    <a:pt x="1" y="692"/>
                    <a:pt x="108" y="1010"/>
                    <a:pt x="368" y="1010"/>
                  </a:cubicBezTo>
                  <a:cubicBezTo>
                    <a:pt x="388" y="1010"/>
                    <a:pt x="408" y="1008"/>
                    <a:pt x="430" y="1004"/>
                  </a:cubicBezTo>
                  <a:cubicBezTo>
                    <a:pt x="726" y="952"/>
                    <a:pt x="569" y="750"/>
                    <a:pt x="569" y="493"/>
                  </a:cubicBezTo>
                  <a:cubicBezTo>
                    <a:pt x="572" y="237"/>
                    <a:pt x="553" y="6"/>
                    <a:pt x="358" y="0"/>
                  </a:cubicBezTo>
                  <a:cubicBezTo>
                    <a:pt x="356" y="0"/>
                    <a:pt x="353" y="0"/>
                    <a:pt x="350" y="0"/>
                  </a:cubicBezTo>
                  <a:close/>
                </a:path>
              </a:pathLst>
            </a:custGeom>
            <a:solidFill>
              <a:srgbClr val="FFC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67"/>
            <p:cNvSpPr/>
            <p:nvPr/>
          </p:nvSpPr>
          <p:spPr>
            <a:xfrm>
              <a:off x="6838203" y="2422027"/>
              <a:ext cx="695679" cy="735875"/>
            </a:xfrm>
            <a:custGeom>
              <a:avLst/>
              <a:gdLst/>
              <a:ahLst/>
              <a:cxnLst/>
              <a:rect l="l" t="t" r="r" b="b"/>
              <a:pathLst>
                <a:path w="5694" h="6023" extrusionOk="0">
                  <a:moveTo>
                    <a:pt x="3732" y="1"/>
                  </a:moveTo>
                  <a:cubicBezTo>
                    <a:pt x="2549" y="1"/>
                    <a:pt x="1180" y="1122"/>
                    <a:pt x="622" y="2602"/>
                  </a:cubicBezTo>
                  <a:cubicBezTo>
                    <a:pt x="1" y="4248"/>
                    <a:pt x="619" y="5717"/>
                    <a:pt x="1902" y="5975"/>
                  </a:cubicBezTo>
                  <a:cubicBezTo>
                    <a:pt x="2060" y="6006"/>
                    <a:pt x="2235" y="6022"/>
                    <a:pt x="2421" y="6022"/>
                  </a:cubicBezTo>
                  <a:cubicBezTo>
                    <a:pt x="3751" y="6022"/>
                    <a:pt x="5629" y="5220"/>
                    <a:pt x="5661" y="3757"/>
                  </a:cubicBezTo>
                  <a:cubicBezTo>
                    <a:pt x="5694" y="2241"/>
                    <a:pt x="5307" y="268"/>
                    <a:pt x="4058" y="31"/>
                  </a:cubicBezTo>
                  <a:cubicBezTo>
                    <a:pt x="3951" y="11"/>
                    <a:pt x="3842" y="1"/>
                    <a:pt x="3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67"/>
            <p:cNvSpPr/>
            <p:nvPr/>
          </p:nvSpPr>
          <p:spPr>
            <a:xfrm>
              <a:off x="7001309" y="2444508"/>
              <a:ext cx="229449" cy="283574"/>
            </a:xfrm>
            <a:custGeom>
              <a:avLst/>
              <a:gdLst/>
              <a:ahLst/>
              <a:cxnLst/>
              <a:rect l="l" t="t" r="r" b="b"/>
              <a:pathLst>
                <a:path w="1878" h="2321" extrusionOk="0">
                  <a:moveTo>
                    <a:pt x="1326" y="1"/>
                  </a:moveTo>
                  <a:cubicBezTo>
                    <a:pt x="940" y="1"/>
                    <a:pt x="373" y="454"/>
                    <a:pt x="245" y="849"/>
                  </a:cubicBezTo>
                  <a:cubicBezTo>
                    <a:pt x="1" y="1282"/>
                    <a:pt x="259" y="2320"/>
                    <a:pt x="722" y="2320"/>
                  </a:cubicBezTo>
                  <a:cubicBezTo>
                    <a:pt x="933" y="2320"/>
                    <a:pt x="1186" y="2105"/>
                    <a:pt x="1454" y="1517"/>
                  </a:cubicBezTo>
                  <a:cubicBezTo>
                    <a:pt x="1877" y="377"/>
                    <a:pt x="1678" y="1"/>
                    <a:pt x="1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67"/>
            <p:cNvSpPr/>
            <p:nvPr/>
          </p:nvSpPr>
          <p:spPr>
            <a:xfrm>
              <a:off x="6923971" y="2416041"/>
              <a:ext cx="141237" cy="229083"/>
            </a:xfrm>
            <a:custGeom>
              <a:avLst/>
              <a:gdLst/>
              <a:ahLst/>
              <a:cxnLst/>
              <a:rect l="l" t="t" r="r" b="b"/>
              <a:pathLst>
                <a:path w="1156" h="1875" extrusionOk="0">
                  <a:moveTo>
                    <a:pt x="946" y="0"/>
                  </a:moveTo>
                  <a:cubicBezTo>
                    <a:pt x="736" y="0"/>
                    <a:pt x="334" y="482"/>
                    <a:pt x="196" y="827"/>
                  </a:cubicBezTo>
                  <a:cubicBezTo>
                    <a:pt x="1" y="1178"/>
                    <a:pt x="28" y="1875"/>
                    <a:pt x="284" y="1875"/>
                  </a:cubicBezTo>
                  <a:cubicBezTo>
                    <a:pt x="418" y="1875"/>
                    <a:pt x="615" y="1684"/>
                    <a:pt x="876" y="1151"/>
                  </a:cubicBezTo>
                  <a:cubicBezTo>
                    <a:pt x="1155" y="288"/>
                    <a:pt x="1108" y="0"/>
                    <a:pt x="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67"/>
            <p:cNvSpPr/>
            <p:nvPr/>
          </p:nvSpPr>
          <p:spPr>
            <a:xfrm>
              <a:off x="6929103" y="2466011"/>
              <a:ext cx="1063555" cy="876135"/>
            </a:xfrm>
            <a:custGeom>
              <a:avLst/>
              <a:gdLst/>
              <a:ahLst/>
              <a:cxnLst/>
              <a:rect l="l" t="t" r="r" b="b"/>
              <a:pathLst>
                <a:path w="8705" h="7171" extrusionOk="0">
                  <a:moveTo>
                    <a:pt x="5473" y="1"/>
                  </a:moveTo>
                  <a:cubicBezTo>
                    <a:pt x="4177" y="1"/>
                    <a:pt x="2682" y="725"/>
                    <a:pt x="1626" y="1479"/>
                  </a:cubicBezTo>
                  <a:cubicBezTo>
                    <a:pt x="1" y="2641"/>
                    <a:pt x="1422" y="5493"/>
                    <a:pt x="2888" y="6565"/>
                  </a:cubicBezTo>
                  <a:cubicBezTo>
                    <a:pt x="3442" y="6970"/>
                    <a:pt x="4085" y="7170"/>
                    <a:pt x="4731" y="7170"/>
                  </a:cubicBezTo>
                  <a:cubicBezTo>
                    <a:pt x="5819" y="7170"/>
                    <a:pt x="6917" y="6604"/>
                    <a:pt x="7614" y="5500"/>
                  </a:cubicBezTo>
                  <a:cubicBezTo>
                    <a:pt x="8705" y="3775"/>
                    <a:pt x="8380" y="1419"/>
                    <a:pt x="6915" y="410"/>
                  </a:cubicBezTo>
                  <a:cubicBezTo>
                    <a:pt x="6497" y="121"/>
                    <a:pt x="6001" y="1"/>
                    <a:pt x="5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67"/>
            <p:cNvSpPr/>
            <p:nvPr/>
          </p:nvSpPr>
          <p:spPr>
            <a:xfrm>
              <a:off x="6929103" y="2511339"/>
              <a:ext cx="1049505" cy="802584"/>
            </a:xfrm>
            <a:custGeom>
              <a:avLst/>
              <a:gdLst/>
              <a:ahLst/>
              <a:cxnLst/>
              <a:rect l="l" t="t" r="r" b="b"/>
              <a:pathLst>
                <a:path w="8590" h="6569" extrusionOk="0">
                  <a:moveTo>
                    <a:pt x="4404" y="0"/>
                  </a:moveTo>
                  <a:cubicBezTo>
                    <a:pt x="3575" y="0"/>
                    <a:pt x="2639" y="316"/>
                    <a:pt x="1626" y="1108"/>
                  </a:cubicBezTo>
                  <a:cubicBezTo>
                    <a:pt x="1" y="2270"/>
                    <a:pt x="1422" y="5122"/>
                    <a:pt x="2888" y="6194"/>
                  </a:cubicBezTo>
                  <a:cubicBezTo>
                    <a:pt x="3246" y="6456"/>
                    <a:pt x="3676" y="6568"/>
                    <a:pt x="4134" y="6568"/>
                  </a:cubicBezTo>
                  <a:cubicBezTo>
                    <a:pt x="5575" y="6568"/>
                    <a:pt x="7295" y="5460"/>
                    <a:pt x="7952" y="4458"/>
                  </a:cubicBezTo>
                  <a:cubicBezTo>
                    <a:pt x="8590" y="3228"/>
                    <a:pt x="7051" y="0"/>
                    <a:pt x="4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67"/>
            <p:cNvSpPr/>
            <p:nvPr/>
          </p:nvSpPr>
          <p:spPr>
            <a:xfrm>
              <a:off x="7797048" y="2710243"/>
              <a:ext cx="87235" cy="56813"/>
            </a:xfrm>
            <a:custGeom>
              <a:avLst/>
              <a:gdLst/>
              <a:ahLst/>
              <a:cxnLst/>
              <a:rect l="l" t="t" r="r" b="b"/>
              <a:pathLst>
                <a:path w="714" h="465" extrusionOk="0">
                  <a:moveTo>
                    <a:pt x="37" y="1"/>
                  </a:moveTo>
                  <a:cubicBezTo>
                    <a:pt x="5" y="25"/>
                    <a:pt x="0" y="75"/>
                    <a:pt x="46" y="183"/>
                  </a:cubicBezTo>
                  <a:cubicBezTo>
                    <a:pt x="133" y="385"/>
                    <a:pt x="308" y="464"/>
                    <a:pt x="448" y="464"/>
                  </a:cubicBezTo>
                  <a:cubicBezTo>
                    <a:pt x="490" y="464"/>
                    <a:pt x="529" y="457"/>
                    <a:pt x="561" y="443"/>
                  </a:cubicBezTo>
                  <a:cubicBezTo>
                    <a:pt x="676" y="393"/>
                    <a:pt x="713" y="257"/>
                    <a:pt x="663" y="117"/>
                  </a:cubicBezTo>
                  <a:lnTo>
                    <a:pt x="663" y="117"/>
                  </a:lnTo>
                  <a:cubicBezTo>
                    <a:pt x="647" y="177"/>
                    <a:pt x="609" y="224"/>
                    <a:pt x="548" y="250"/>
                  </a:cubicBezTo>
                  <a:cubicBezTo>
                    <a:pt x="516" y="264"/>
                    <a:pt x="477" y="272"/>
                    <a:pt x="434" y="272"/>
                  </a:cubicBezTo>
                  <a:cubicBezTo>
                    <a:pt x="297" y="272"/>
                    <a:pt x="126" y="194"/>
                    <a:pt x="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67"/>
            <p:cNvSpPr/>
            <p:nvPr/>
          </p:nvSpPr>
          <p:spPr>
            <a:xfrm>
              <a:off x="7141446" y="2506452"/>
              <a:ext cx="260482" cy="226884"/>
            </a:xfrm>
            <a:custGeom>
              <a:avLst/>
              <a:gdLst/>
              <a:ahLst/>
              <a:cxnLst/>
              <a:rect l="l" t="t" r="r" b="b"/>
              <a:pathLst>
                <a:path w="2132" h="1857" extrusionOk="0">
                  <a:moveTo>
                    <a:pt x="1523" y="1"/>
                  </a:moveTo>
                  <a:cubicBezTo>
                    <a:pt x="1119" y="1"/>
                    <a:pt x="532" y="487"/>
                    <a:pt x="344" y="939"/>
                  </a:cubicBezTo>
                  <a:cubicBezTo>
                    <a:pt x="1" y="1580"/>
                    <a:pt x="1638" y="1856"/>
                    <a:pt x="1638" y="1856"/>
                  </a:cubicBezTo>
                  <a:cubicBezTo>
                    <a:pt x="2132" y="460"/>
                    <a:pt x="191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67"/>
            <p:cNvSpPr/>
            <p:nvPr/>
          </p:nvSpPr>
          <p:spPr>
            <a:xfrm>
              <a:off x="7506877" y="2761069"/>
              <a:ext cx="217232" cy="191452"/>
            </a:xfrm>
            <a:custGeom>
              <a:avLst/>
              <a:gdLst/>
              <a:ahLst/>
              <a:cxnLst/>
              <a:rect l="l" t="t" r="r" b="b"/>
              <a:pathLst>
                <a:path w="1778" h="1567" extrusionOk="0">
                  <a:moveTo>
                    <a:pt x="1280" y="1"/>
                  </a:moveTo>
                  <a:cubicBezTo>
                    <a:pt x="819" y="1"/>
                    <a:pt x="0" y="588"/>
                    <a:pt x="0" y="588"/>
                  </a:cubicBezTo>
                  <a:lnTo>
                    <a:pt x="1181" y="1566"/>
                  </a:lnTo>
                  <a:cubicBezTo>
                    <a:pt x="1778" y="346"/>
                    <a:pt x="1634" y="1"/>
                    <a:pt x="12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67"/>
            <p:cNvSpPr/>
            <p:nvPr/>
          </p:nvSpPr>
          <p:spPr>
            <a:xfrm>
              <a:off x="7804867" y="3035112"/>
              <a:ext cx="146246" cy="124743"/>
            </a:xfrm>
            <a:custGeom>
              <a:avLst/>
              <a:gdLst/>
              <a:ahLst/>
              <a:cxnLst/>
              <a:rect l="l" t="t" r="r" b="b"/>
              <a:pathLst>
                <a:path w="1197" h="1021" extrusionOk="0">
                  <a:moveTo>
                    <a:pt x="963" y="0"/>
                  </a:moveTo>
                  <a:cubicBezTo>
                    <a:pt x="732" y="0"/>
                    <a:pt x="278" y="290"/>
                    <a:pt x="155" y="470"/>
                  </a:cubicBezTo>
                  <a:cubicBezTo>
                    <a:pt x="1" y="699"/>
                    <a:pt x="618" y="1021"/>
                    <a:pt x="618" y="1021"/>
                  </a:cubicBezTo>
                  <a:cubicBezTo>
                    <a:pt x="1197" y="240"/>
                    <a:pt x="1172" y="0"/>
                    <a:pt x="9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67"/>
            <p:cNvSpPr/>
            <p:nvPr/>
          </p:nvSpPr>
          <p:spPr>
            <a:xfrm>
              <a:off x="7598144" y="2851358"/>
              <a:ext cx="312652" cy="243866"/>
            </a:xfrm>
            <a:custGeom>
              <a:avLst/>
              <a:gdLst/>
              <a:ahLst/>
              <a:cxnLst/>
              <a:rect l="l" t="t" r="r" b="b"/>
              <a:pathLst>
                <a:path w="2559" h="1996" extrusionOk="0">
                  <a:moveTo>
                    <a:pt x="1799" y="1"/>
                  </a:moveTo>
                  <a:cubicBezTo>
                    <a:pt x="1349" y="1"/>
                    <a:pt x="710" y="403"/>
                    <a:pt x="441" y="803"/>
                  </a:cubicBezTo>
                  <a:cubicBezTo>
                    <a:pt x="1" y="1373"/>
                    <a:pt x="1853" y="1994"/>
                    <a:pt x="1853" y="1995"/>
                  </a:cubicBezTo>
                  <a:cubicBezTo>
                    <a:pt x="2558" y="487"/>
                    <a:pt x="2293" y="1"/>
                    <a:pt x="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67"/>
            <p:cNvSpPr/>
            <p:nvPr/>
          </p:nvSpPr>
          <p:spPr>
            <a:xfrm>
              <a:off x="6436241" y="2504619"/>
              <a:ext cx="1459777" cy="1610910"/>
            </a:xfrm>
            <a:custGeom>
              <a:avLst/>
              <a:gdLst/>
              <a:ahLst/>
              <a:cxnLst/>
              <a:rect l="l" t="t" r="r" b="b"/>
              <a:pathLst>
                <a:path w="11948" h="13185" extrusionOk="0">
                  <a:moveTo>
                    <a:pt x="4149" y="0"/>
                  </a:moveTo>
                  <a:lnTo>
                    <a:pt x="1" y="9018"/>
                  </a:lnTo>
                  <a:lnTo>
                    <a:pt x="5416" y="13185"/>
                  </a:lnTo>
                  <a:lnTo>
                    <a:pt x="11947" y="5394"/>
                  </a:lnTo>
                  <a:cubicBezTo>
                    <a:pt x="9982" y="3309"/>
                    <a:pt x="7406" y="1647"/>
                    <a:pt x="4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67"/>
            <p:cNvSpPr/>
            <p:nvPr/>
          </p:nvSpPr>
          <p:spPr>
            <a:xfrm>
              <a:off x="6460432" y="2533331"/>
              <a:ext cx="713394" cy="1179746"/>
            </a:xfrm>
            <a:custGeom>
              <a:avLst/>
              <a:gdLst/>
              <a:ahLst/>
              <a:cxnLst/>
              <a:rect l="l" t="t" r="r" b="b"/>
              <a:pathLst>
                <a:path w="5839" h="9656" extrusionOk="0">
                  <a:moveTo>
                    <a:pt x="4657" y="0"/>
                  </a:moveTo>
                  <a:lnTo>
                    <a:pt x="0" y="8950"/>
                  </a:lnTo>
                  <a:lnTo>
                    <a:pt x="958" y="9656"/>
                  </a:lnTo>
                  <a:lnTo>
                    <a:pt x="5838" y="685"/>
                  </a:lnTo>
                  <a:lnTo>
                    <a:pt x="4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67"/>
            <p:cNvSpPr/>
            <p:nvPr/>
          </p:nvSpPr>
          <p:spPr>
            <a:xfrm>
              <a:off x="6901735" y="2943479"/>
              <a:ext cx="938812" cy="1112060"/>
            </a:xfrm>
            <a:custGeom>
              <a:avLst/>
              <a:gdLst/>
              <a:ahLst/>
              <a:cxnLst/>
              <a:rect l="l" t="t" r="r" b="b"/>
              <a:pathLst>
                <a:path w="7684" h="9102" extrusionOk="0">
                  <a:moveTo>
                    <a:pt x="6306" y="0"/>
                  </a:moveTo>
                  <a:lnTo>
                    <a:pt x="0" y="8375"/>
                  </a:lnTo>
                  <a:lnTo>
                    <a:pt x="991" y="9102"/>
                  </a:lnTo>
                  <a:lnTo>
                    <a:pt x="7683" y="1243"/>
                  </a:lnTo>
                  <a:lnTo>
                    <a:pt x="63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67"/>
            <p:cNvSpPr/>
            <p:nvPr/>
          </p:nvSpPr>
          <p:spPr>
            <a:xfrm>
              <a:off x="6672897" y="2711343"/>
              <a:ext cx="845957" cy="1166551"/>
            </a:xfrm>
            <a:custGeom>
              <a:avLst/>
              <a:gdLst/>
              <a:ahLst/>
              <a:cxnLst/>
              <a:rect l="l" t="t" r="r" b="b"/>
              <a:pathLst>
                <a:path w="6924" h="9548" extrusionOk="0">
                  <a:moveTo>
                    <a:pt x="5468" y="1"/>
                  </a:moveTo>
                  <a:lnTo>
                    <a:pt x="1" y="8832"/>
                  </a:lnTo>
                  <a:lnTo>
                    <a:pt x="974" y="9547"/>
                  </a:lnTo>
                  <a:lnTo>
                    <a:pt x="6924" y="1054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67"/>
            <p:cNvSpPr/>
            <p:nvPr/>
          </p:nvSpPr>
          <p:spPr>
            <a:xfrm>
              <a:off x="6427200" y="3559252"/>
              <a:ext cx="702398" cy="563483"/>
            </a:xfrm>
            <a:custGeom>
              <a:avLst/>
              <a:gdLst/>
              <a:ahLst/>
              <a:cxnLst/>
              <a:rect l="l" t="t" r="r" b="b"/>
              <a:pathLst>
                <a:path w="5749" h="4612" extrusionOk="0">
                  <a:moveTo>
                    <a:pt x="264" y="1"/>
                  </a:moveTo>
                  <a:lnTo>
                    <a:pt x="0" y="386"/>
                  </a:lnTo>
                  <a:lnTo>
                    <a:pt x="5490" y="4612"/>
                  </a:lnTo>
                  <a:lnTo>
                    <a:pt x="5748" y="4208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67"/>
            <p:cNvSpPr/>
            <p:nvPr/>
          </p:nvSpPr>
          <p:spPr>
            <a:xfrm>
              <a:off x="7285493" y="2616167"/>
              <a:ext cx="309720" cy="236658"/>
            </a:xfrm>
            <a:custGeom>
              <a:avLst/>
              <a:gdLst/>
              <a:ahLst/>
              <a:cxnLst/>
              <a:rect l="l" t="t" r="r" b="b"/>
              <a:pathLst>
                <a:path w="2535" h="1937" extrusionOk="0">
                  <a:moveTo>
                    <a:pt x="1804" y="1"/>
                  </a:moveTo>
                  <a:cubicBezTo>
                    <a:pt x="1359" y="1"/>
                    <a:pt x="714" y="402"/>
                    <a:pt x="441" y="795"/>
                  </a:cubicBezTo>
                  <a:cubicBezTo>
                    <a:pt x="1" y="1354"/>
                    <a:pt x="1818" y="1936"/>
                    <a:pt x="1822" y="1936"/>
                  </a:cubicBezTo>
                  <a:cubicBezTo>
                    <a:pt x="1822" y="1936"/>
                    <a:pt x="1822" y="1936"/>
                    <a:pt x="1822" y="1936"/>
                  </a:cubicBezTo>
                  <a:cubicBezTo>
                    <a:pt x="2535" y="472"/>
                    <a:pt x="2287" y="1"/>
                    <a:pt x="1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67"/>
            <p:cNvSpPr/>
            <p:nvPr/>
          </p:nvSpPr>
          <p:spPr>
            <a:xfrm>
              <a:off x="7128862" y="2503886"/>
              <a:ext cx="260360" cy="226761"/>
            </a:xfrm>
            <a:custGeom>
              <a:avLst/>
              <a:gdLst/>
              <a:ahLst/>
              <a:cxnLst/>
              <a:rect l="l" t="t" r="r" b="b"/>
              <a:pathLst>
                <a:path w="2131" h="1856" extrusionOk="0">
                  <a:moveTo>
                    <a:pt x="1522" y="1"/>
                  </a:moveTo>
                  <a:cubicBezTo>
                    <a:pt x="1119" y="1"/>
                    <a:pt x="531" y="487"/>
                    <a:pt x="344" y="938"/>
                  </a:cubicBezTo>
                  <a:cubicBezTo>
                    <a:pt x="1" y="1580"/>
                    <a:pt x="1637" y="1856"/>
                    <a:pt x="1637" y="1856"/>
                  </a:cubicBezTo>
                  <a:cubicBezTo>
                    <a:pt x="2131" y="460"/>
                    <a:pt x="1913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67"/>
            <p:cNvSpPr/>
            <p:nvPr/>
          </p:nvSpPr>
          <p:spPr>
            <a:xfrm>
              <a:off x="6989825" y="2444752"/>
              <a:ext cx="229449" cy="283452"/>
            </a:xfrm>
            <a:custGeom>
              <a:avLst/>
              <a:gdLst/>
              <a:ahLst/>
              <a:cxnLst/>
              <a:rect l="l" t="t" r="r" b="b"/>
              <a:pathLst>
                <a:path w="1878" h="2320" extrusionOk="0">
                  <a:moveTo>
                    <a:pt x="1326" y="0"/>
                  </a:moveTo>
                  <a:cubicBezTo>
                    <a:pt x="940" y="0"/>
                    <a:pt x="372" y="453"/>
                    <a:pt x="244" y="848"/>
                  </a:cubicBezTo>
                  <a:cubicBezTo>
                    <a:pt x="0" y="1281"/>
                    <a:pt x="258" y="2320"/>
                    <a:pt x="721" y="2320"/>
                  </a:cubicBezTo>
                  <a:cubicBezTo>
                    <a:pt x="932" y="2320"/>
                    <a:pt x="1185" y="2104"/>
                    <a:pt x="1454" y="1517"/>
                  </a:cubicBezTo>
                  <a:cubicBezTo>
                    <a:pt x="1878" y="377"/>
                    <a:pt x="1678" y="0"/>
                    <a:pt x="13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67"/>
            <p:cNvSpPr/>
            <p:nvPr/>
          </p:nvSpPr>
          <p:spPr>
            <a:xfrm>
              <a:off x="6911387" y="2417629"/>
              <a:ext cx="140993" cy="229205"/>
            </a:xfrm>
            <a:custGeom>
              <a:avLst/>
              <a:gdLst/>
              <a:ahLst/>
              <a:cxnLst/>
              <a:rect l="l" t="t" r="r" b="b"/>
              <a:pathLst>
                <a:path w="1154" h="1876" extrusionOk="0">
                  <a:moveTo>
                    <a:pt x="944" y="0"/>
                  </a:moveTo>
                  <a:cubicBezTo>
                    <a:pt x="735" y="0"/>
                    <a:pt x="333" y="482"/>
                    <a:pt x="195" y="827"/>
                  </a:cubicBezTo>
                  <a:cubicBezTo>
                    <a:pt x="0" y="1178"/>
                    <a:pt x="26" y="1876"/>
                    <a:pt x="282" y="1876"/>
                  </a:cubicBezTo>
                  <a:cubicBezTo>
                    <a:pt x="416" y="1876"/>
                    <a:pt x="613" y="1684"/>
                    <a:pt x="875" y="1151"/>
                  </a:cubicBezTo>
                  <a:cubicBezTo>
                    <a:pt x="1154" y="288"/>
                    <a:pt x="1107" y="0"/>
                    <a:pt x="9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67"/>
            <p:cNvSpPr/>
            <p:nvPr/>
          </p:nvSpPr>
          <p:spPr>
            <a:xfrm>
              <a:off x="6436241" y="2416163"/>
              <a:ext cx="1144437" cy="1460632"/>
            </a:xfrm>
            <a:custGeom>
              <a:avLst/>
              <a:gdLst/>
              <a:ahLst/>
              <a:cxnLst/>
              <a:rect l="l" t="t" r="r" b="b"/>
              <a:pathLst>
                <a:path w="9367" h="11955" extrusionOk="0">
                  <a:moveTo>
                    <a:pt x="4838" y="1"/>
                  </a:moveTo>
                  <a:cubicBezTo>
                    <a:pt x="4623" y="1"/>
                    <a:pt x="4224" y="494"/>
                    <a:pt x="4085" y="840"/>
                  </a:cubicBezTo>
                  <a:cubicBezTo>
                    <a:pt x="4054" y="899"/>
                    <a:pt x="4026" y="968"/>
                    <a:pt x="4006" y="1042"/>
                  </a:cubicBezTo>
                  <a:lnTo>
                    <a:pt x="1" y="9742"/>
                  </a:lnTo>
                  <a:lnTo>
                    <a:pt x="2792" y="11955"/>
                  </a:lnTo>
                  <a:lnTo>
                    <a:pt x="8729" y="3434"/>
                  </a:lnTo>
                  <a:cubicBezTo>
                    <a:pt x="9366" y="2074"/>
                    <a:pt x="9151" y="1631"/>
                    <a:pt x="8713" y="1631"/>
                  </a:cubicBezTo>
                  <a:cubicBezTo>
                    <a:pt x="8299" y="1631"/>
                    <a:pt x="7686" y="2026"/>
                    <a:pt x="7405" y="2417"/>
                  </a:cubicBezTo>
                  <a:lnTo>
                    <a:pt x="7399" y="2425"/>
                  </a:lnTo>
                  <a:cubicBezTo>
                    <a:pt x="7398" y="2429"/>
                    <a:pt x="7396" y="2431"/>
                    <a:pt x="7395" y="2435"/>
                  </a:cubicBezTo>
                  <a:cubicBezTo>
                    <a:pt x="7378" y="2457"/>
                    <a:pt x="7366" y="2478"/>
                    <a:pt x="7355" y="2497"/>
                  </a:cubicBezTo>
                  <a:lnTo>
                    <a:pt x="7339" y="2487"/>
                  </a:lnTo>
                  <a:cubicBezTo>
                    <a:pt x="7794" y="1158"/>
                    <a:pt x="7577" y="718"/>
                    <a:pt x="7194" y="718"/>
                  </a:cubicBezTo>
                  <a:cubicBezTo>
                    <a:pt x="6804" y="718"/>
                    <a:pt x="6243" y="1171"/>
                    <a:pt x="6036" y="1608"/>
                  </a:cubicBezTo>
                  <a:cubicBezTo>
                    <a:pt x="6392" y="578"/>
                    <a:pt x="6195" y="233"/>
                    <a:pt x="5859" y="233"/>
                  </a:cubicBezTo>
                  <a:cubicBezTo>
                    <a:pt x="5546" y="233"/>
                    <a:pt x="5112" y="532"/>
                    <a:pt x="4891" y="856"/>
                  </a:cubicBezTo>
                  <a:cubicBezTo>
                    <a:pt x="5044" y="222"/>
                    <a:pt x="4982" y="1"/>
                    <a:pt x="483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67"/>
            <p:cNvSpPr/>
            <p:nvPr/>
          </p:nvSpPr>
          <p:spPr>
            <a:xfrm>
              <a:off x="6436485" y="3053316"/>
              <a:ext cx="341364" cy="774972"/>
            </a:xfrm>
            <a:custGeom>
              <a:avLst/>
              <a:gdLst/>
              <a:ahLst/>
              <a:cxnLst/>
              <a:rect l="l" t="t" r="r" b="b"/>
              <a:pathLst>
                <a:path w="2794" h="6343" extrusionOk="0">
                  <a:moveTo>
                    <a:pt x="1976" y="0"/>
                  </a:moveTo>
                  <a:lnTo>
                    <a:pt x="0" y="4527"/>
                  </a:lnTo>
                  <a:cubicBezTo>
                    <a:pt x="0" y="4527"/>
                    <a:pt x="2297" y="6342"/>
                    <a:pt x="2415" y="6342"/>
                  </a:cubicBezTo>
                  <a:cubicBezTo>
                    <a:pt x="2418" y="6342"/>
                    <a:pt x="2419" y="6341"/>
                    <a:pt x="2420" y="6339"/>
                  </a:cubicBezTo>
                  <a:cubicBezTo>
                    <a:pt x="2422" y="6242"/>
                    <a:pt x="2793" y="175"/>
                    <a:pt x="2793" y="175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67"/>
            <p:cNvSpPr/>
            <p:nvPr/>
          </p:nvSpPr>
          <p:spPr>
            <a:xfrm>
              <a:off x="6426100" y="3592484"/>
              <a:ext cx="683827" cy="528296"/>
            </a:xfrm>
            <a:custGeom>
              <a:avLst/>
              <a:gdLst/>
              <a:ahLst/>
              <a:cxnLst/>
              <a:rect l="l" t="t" r="r" b="b"/>
              <a:pathLst>
                <a:path w="5597" h="4324" extrusionOk="0">
                  <a:moveTo>
                    <a:pt x="87" y="1"/>
                  </a:moveTo>
                  <a:lnTo>
                    <a:pt x="1" y="129"/>
                  </a:lnTo>
                  <a:lnTo>
                    <a:pt x="5511" y="4324"/>
                  </a:lnTo>
                  <a:lnTo>
                    <a:pt x="5597" y="4188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67"/>
            <p:cNvSpPr/>
            <p:nvPr/>
          </p:nvSpPr>
          <p:spPr>
            <a:xfrm>
              <a:off x="7848240" y="2631683"/>
              <a:ext cx="110815" cy="99086"/>
            </a:xfrm>
            <a:custGeom>
              <a:avLst/>
              <a:gdLst/>
              <a:ahLst/>
              <a:cxnLst/>
              <a:rect l="l" t="t" r="r" b="b"/>
              <a:pathLst>
                <a:path w="907" h="811" extrusionOk="0">
                  <a:moveTo>
                    <a:pt x="356" y="1"/>
                  </a:moveTo>
                  <a:cubicBezTo>
                    <a:pt x="270" y="1"/>
                    <a:pt x="190" y="31"/>
                    <a:pt x="132" y="94"/>
                  </a:cubicBezTo>
                  <a:cubicBezTo>
                    <a:pt x="1" y="237"/>
                    <a:pt x="38" y="492"/>
                    <a:pt x="217" y="665"/>
                  </a:cubicBezTo>
                  <a:cubicBezTo>
                    <a:pt x="316" y="761"/>
                    <a:pt x="439" y="810"/>
                    <a:pt x="550" y="810"/>
                  </a:cubicBezTo>
                  <a:cubicBezTo>
                    <a:pt x="638" y="810"/>
                    <a:pt x="719" y="780"/>
                    <a:pt x="777" y="717"/>
                  </a:cubicBezTo>
                  <a:cubicBezTo>
                    <a:pt x="907" y="574"/>
                    <a:pt x="867" y="319"/>
                    <a:pt x="688" y="147"/>
                  </a:cubicBezTo>
                  <a:cubicBezTo>
                    <a:pt x="589" y="51"/>
                    <a:pt x="467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67"/>
            <p:cNvSpPr/>
            <p:nvPr/>
          </p:nvSpPr>
          <p:spPr>
            <a:xfrm>
              <a:off x="7808899" y="2573283"/>
              <a:ext cx="110326" cy="98597"/>
            </a:xfrm>
            <a:custGeom>
              <a:avLst/>
              <a:gdLst/>
              <a:ahLst/>
              <a:cxnLst/>
              <a:rect l="l" t="t" r="r" b="b"/>
              <a:pathLst>
                <a:path w="903" h="807" extrusionOk="0">
                  <a:moveTo>
                    <a:pt x="356" y="1"/>
                  </a:moveTo>
                  <a:cubicBezTo>
                    <a:pt x="269" y="1"/>
                    <a:pt x="190" y="31"/>
                    <a:pt x="132" y="93"/>
                  </a:cubicBezTo>
                  <a:cubicBezTo>
                    <a:pt x="1" y="234"/>
                    <a:pt x="39" y="489"/>
                    <a:pt x="215" y="661"/>
                  </a:cubicBezTo>
                  <a:cubicBezTo>
                    <a:pt x="314" y="757"/>
                    <a:pt x="437" y="807"/>
                    <a:pt x="547" y="807"/>
                  </a:cubicBezTo>
                  <a:cubicBezTo>
                    <a:pt x="635" y="807"/>
                    <a:pt x="715" y="776"/>
                    <a:pt x="772" y="713"/>
                  </a:cubicBezTo>
                  <a:cubicBezTo>
                    <a:pt x="902" y="569"/>
                    <a:pt x="864" y="315"/>
                    <a:pt x="686" y="144"/>
                  </a:cubicBezTo>
                  <a:cubicBezTo>
                    <a:pt x="587" y="50"/>
                    <a:pt x="466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7"/>
            <p:cNvSpPr/>
            <p:nvPr/>
          </p:nvSpPr>
          <p:spPr>
            <a:xfrm>
              <a:off x="7760272" y="2465400"/>
              <a:ext cx="120100" cy="104584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376" y="1"/>
                  </a:moveTo>
                  <a:cubicBezTo>
                    <a:pt x="338" y="1"/>
                    <a:pt x="294" y="15"/>
                    <a:pt x="241" y="49"/>
                  </a:cubicBezTo>
                  <a:cubicBezTo>
                    <a:pt x="1" y="207"/>
                    <a:pt x="124" y="542"/>
                    <a:pt x="298" y="709"/>
                  </a:cubicBezTo>
                  <a:cubicBezTo>
                    <a:pt x="398" y="806"/>
                    <a:pt x="520" y="855"/>
                    <a:pt x="631" y="855"/>
                  </a:cubicBezTo>
                  <a:cubicBezTo>
                    <a:pt x="717" y="855"/>
                    <a:pt x="797" y="825"/>
                    <a:pt x="854" y="764"/>
                  </a:cubicBezTo>
                  <a:cubicBezTo>
                    <a:pt x="983" y="622"/>
                    <a:pt x="897" y="535"/>
                    <a:pt x="719" y="364"/>
                  </a:cubicBezTo>
                  <a:cubicBezTo>
                    <a:pt x="580" y="230"/>
                    <a:pt x="526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67"/>
            <p:cNvSpPr/>
            <p:nvPr/>
          </p:nvSpPr>
          <p:spPr>
            <a:xfrm>
              <a:off x="7608162" y="2635960"/>
              <a:ext cx="95421" cy="106172"/>
            </a:xfrm>
            <a:custGeom>
              <a:avLst/>
              <a:gdLst/>
              <a:ahLst/>
              <a:cxnLst/>
              <a:rect l="l" t="t" r="r" b="b"/>
              <a:pathLst>
                <a:path w="781" h="869" extrusionOk="0">
                  <a:moveTo>
                    <a:pt x="381" y="0"/>
                  </a:moveTo>
                  <a:cubicBezTo>
                    <a:pt x="343" y="0"/>
                    <a:pt x="299" y="16"/>
                    <a:pt x="245" y="51"/>
                  </a:cubicBezTo>
                  <a:cubicBezTo>
                    <a:pt x="0" y="210"/>
                    <a:pt x="123" y="550"/>
                    <a:pt x="298" y="722"/>
                  </a:cubicBezTo>
                  <a:cubicBezTo>
                    <a:pt x="397" y="818"/>
                    <a:pt x="518" y="869"/>
                    <a:pt x="629" y="869"/>
                  </a:cubicBezTo>
                  <a:cubicBezTo>
                    <a:pt x="683" y="869"/>
                    <a:pt x="735" y="857"/>
                    <a:pt x="780" y="832"/>
                  </a:cubicBezTo>
                  <a:cubicBezTo>
                    <a:pt x="694" y="817"/>
                    <a:pt x="604" y="771"/>
                    <a:pt x="527" y="695"/>
                  </a:cubicBezTo>
                  <a:cubicBezTo>
                    <a:pt x="354" y="524"/>
                    <a:pt x="232" y="192"/>
                    <a:pt x="465" y="29"/>
                  </a:cubicBezTo>
                  <a:cubicBezTo>
                    <a:pt x="441" y="11"/>
                    <a:pt x="413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67"/>
            <p:cNvSpPr/>
            <p:nvPr/>
          </p:nvSpPr>
          <p:spPr>
            <a:xfrm>
              <a:off x="7794971" y="2481283"/>
              <a:ext cx="63044" cy="57912"/>
            </a:xfrm>
            <a:custGeom>
              <a:avLst/>
              <a:gdLst/>
              <a:ahLst/>
              <a:cxnLst/>
              <a:rect l="l" t="t" r="r" b="b"/>
              <a:pathLst>
                <a:path w="516" h="474" extrusionOk="0">
                  <a:moveTo>
                    <a:pt x="171" y="1"/>
                  </a:moveTo>
                  <a:cubicBezTo>
                    <a:pt x="150" y="1"/>
                    <a:pt x="125" y="9"/>
                    <a:pt x="96" y="30"/>
                  </a:cubicBezTo>
                  <a:cubicBezTo>
                    <a:pt x="0" y="94"/>
                    <a:pt x="106" y="285"/>
                    <a:pt x="203" y="378"/>
                  </a:cubicBezTo>
                  <a:cubicBezTo>
                    <a:pt x="267" y="439"/>
                    <a:pt x="340" y="473"/>
                    <a:pt x="397" y="473"/>
                  </a:cubicBezTo>
                  <a:cubicBezTo>
                    <a:pt x="425" y="473"/>
                    <a:pt x="449" y="465"/>
                    <a:pt x="465" y="448"/>
                  </a:cubicBezTo>
                  <a:cubicBezTo>
                    <a:pt x="515" y="393"/>
                    <a:pt x="468" y="345"/>
                    <a:pt x="371" y="252"/>
                  </a:cubicBezTo>
                  <a:cubicBezTo>
                    <a:pt x="292" y="175"/>
                    <a:pt x="267" y="1"/>
                    <a:pt x="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67"/>
            <p:cNvSpPr/>
            <p:nvPr/>
          </p:nvSpPr>
          <p:spPr>
            <a:xfrm>
              <a:off x="7851783" y="2495700"/>
              <a:ext cx="39952" cy="50215"/>
            </a:xfrm>
            <a:custGeom>
              <a:avLst/>
              <a:gdLst/>
              <a:ahLst/>
              <a:cxnLst/>
              <a:rect l="l" t="t" r="r" b="b"/>
              <a:pathLst>
                <a:path w="327" h="411" extrusionOk="0">
                  <a:moveTo>
                    <a:pt x="160" y="1"/>
                  </a:moveTo>
                  <a:cubicBezTo>
                    <a:pt x="154" y="1"/>
                    <a:pt x="148" y="1"/>
                    <a:pt x="141" y="2"/>
                  </a:cubicBezTo>
                  <a:cubicBezTo>
                    <a:pt x="15" y="16"/>
                    <a:pt x="0" y="169"/>
                    <a:pt x="39" y="272"/>
                  </a:cubicBezTo>
                  <a:cubicBezTo>
                    <a:pt x="70" y="356"/>
                    <a:pt x="139" y="410"/>
                    <a:pt x="206" y="410"/>
                  </a:cubicBezTo>
                  <a:cubicBezTo>
                    <a:pt x="220" y="410"/>
                    <a:pt x="234" y="408"/>
                    <a:pt x="248" y="403"/>
                  </a:cubicBezTo>
                  <a:cubicBezTo>
                    <a:pt x="327" y="373"/>
                    <a:pt x="308" y="323"/>
                    <a:pt x="271" y="219"/>
                  </a:cubicBezTo>
                  <a:cubicBezTo>
                    <a:pt x="236" y="124"/>
                    <a:pt x="274" y="1"/>
                    <a:pt x="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67"/>
            <p:cNvSpPr/>
            <p:nvPr/>
          </p:nvSpPr>
          <p:spPr>
            <a:xfrm>
              <a:off x="7966629" y="2913179"/>
              <a:ext cx="44961" cy="36409"/>
            </a:xfrm>
            <a:custGeom>
              <a:avLst/>
              <a:gdLst/>
              <a:ahLst/>
              <a:cxnLst/>
              <a:rect l="l" t="t" r="r" b="b"/>
              <a:pathLst>
                <a:path w="368" h="298" extrusionOk="0">
                  <a:moveTo>
                    <a:pt x="129" y="1"/>
                  </a:moveTo>
                  <a:cubicBezTo>
                    <a:pt x="114" y="1"/>
                    <a:pt x="97" y="8"/>
                    <a:pt x="77" y="26"/>
                  </a:cubicBezTo>
                  <a:cubicBezTo>
                    <a:pt x="1" y="95"/>
                    <a:pt x="61" y="210"/>
                    <a:pt x="132" y="262"/>
                  </a:cubicBezTo>
                  <a:cubicBezTo>
                    <a:pt x="165" y="286"/>
                    <a:pt x="201" y="297"/>
                    <a:pt x="235" y="297"/>
                  </a:cubicBezTo>
                  <a:cubicBezTo>
                    <a:pt x="273" y="297"/>
                    <a:pt x="309" y="282"/>
                    <a:pt x="330" y="251"/>
                  </a:cubicBezTo>
                  <a:cubicBezTo>
                    <a:pt x="367" y="194"/>
                    <a:pt x="333" y="167"/>
                    <a:pt x="261" y="115"/>
                  </a:cubicBezTo>
                  <a:cubicBezTo>
                    <a:pt x="207" y="76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67"/>
            <p:cNvSpPr/>
            <p:nvPr/>
          </p:nvSpPr>
          <p:spPr>
            <a:xfrm>
              <a:off x="7570165" y="2404067"/>
              <a:ext cx="39341" cy="49848"/>
            </a:xfrm>
            <a:custGeom>
              <a:avLst/>
              <a:gdLst/>
              <a:ahLst/>
              <a:cxnLst/>
              <a:rect l="l" t="t" r="r" b="b"/>
              <a:pathLst>
                <a:path w="322" h="408" extrusionOk="0">
                  <a:moveTo>
                    <a:pt x="162" y="1"/>
                  </a:moveTo>
                  <a:cubicBezTo>
                    <a:pt x="156" y="1"/>
                    <a:pt x="149" y="1"/>
                    <a:pt x="142" y="2"/>
                  </a:cubicBezTo>
                  <a:cubicBezTo>
                    <a:pt x="16" y="16"/>
                    <a:pt x="1" y="168"/>
                    <a:pt x="36" y="268"/>
                  </a:cubicBezTo>
                  <a:cubicBezTo>
                    <a:pt x="66" y="353"/>
                    <a:pt x="135" y="407"/>
                    <a:pt x="201" y="407"/>
                  </a:cubicBezTo>
                  <a:cubicBezTo>
                    <a:pt x="215" y="407"/>
                    <a:pt x="229" y="405"/>
                    <a:pt x="242" y="400"/>
                  </a:cubicBezTo>
                  <a:cubicBezTo>
                    <a:pt x="321" y="371"/>
                    <a:pt x="303" y="318"/>
                    <a:pt x="267" y="218"/>
                  </a:cubicBezTo>
                  <a:cubicBezTo>
                    <a:pt x="233" y="123"/>
                    <a:pt x="274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67"/>
            <p:cNvSpPr/>
            <p:nvPr/>
          </p:nvSpPr>
          <p:spPr>
            <a:xfrm>
              <a:off x="7354645" y="2382809"/>
              <a:ext cx="38975" cy="49360"/>
            </a:xfrm>
            <a:custGeom>
              <a:avLst/>
              <a:gdLst/>
              <a:ahLst/>
              <a:cxnLst/>
              <a:rect l="l" t="t" r="r" b="b"/>
              <a:pathLst>
                <a:path w="319" h="404" extrusionOk="0">
                  <a:moveTo>
                    <a:pt x="164" y="0"/>
                  </a:moveTo>
                  <a:cubicBezTo>
                    <a:pt x="158" y="0"/>
                    <a:pt x="151" y="0"/>
                    <a:pt x="144" y="1"/>
                  </a:cubicBezTo>
                  <a:cubicBezTo>
                    <a:pt x="18" y="13"/>
                    <a:pt x="1" y="167"/>
                    <a:pt x="37" y="267"/>
                  </a:cubicBezTo>
                  <a:cubicBezTo>
                    <a:pt x="65" y="349"/>
                    <a:pt x="132" y="403"/>
                    <a:pt x="199" y="403"/>
                  </a:cubicBezTo>
                  <a:cubicBezTo>
                    <a:pt x="213" y="403"/>
                    <a:pt x="226" y="401"/>
                    <a:pt x="240" y="396"/>
                  </a:cubicBezTo>
                  <a:cubicBezTo>
                    <a:pt x="319" y="368"/>
                    <a:pt x="303" y="316"/>
                    <a:pt x="267" y="216"/>
                  </a:cubicBezTo>
                  <a:cubicBezTo>
                    <a:pt x="233" y="121"/>
                    <a:pt x="275" y="0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7"/>
            <p:cNvSpPr/>
            <p:nvPr/>
          </p:nvSpPr>
          <p:spPr>
            <a:xfrm>
              <a:off x="7620013" y="2423371"/>
              <a:ext cx="137938" cy="97498"/>
            </a:xfrm>
            <a:custGeom>
              <a:avLst/>
              <a:gdLst/>
              <a:ahLst/>
              <a:cxnLst/>
              <a:rect l="l" t="t" r="r" b="b"/>
              <a:pathLst>
                <a:path w="1129" h="798" extrusionOk="0">
                  <a:moveTo>
                    <a:pt x="278" y="1"/>
                  </a:moveTo>
                  <a:cubicBezTo>
                    <a:pt x="216" y="1"/>
                    <a:pt x="154" y="61"/>
                    <a:pt x="76" y="243"/>
                  </a:cubicBezTo>
                  <a:cubicBezTo>
                    <a:pt x="0" y="421"/>
                    <a:pt x="162" y="651"/>
                    <a:pt x="416" y="750"/>
                  </a:cubicBezTo>
                  <a:cubicBezTo>
                    <a:pt x="498" y="782"/>
                    <a:pt x="582" y="797"/>
                    <a:pt x="660" y="797"/>
                  </a:cubicBezTo>
                  <a:cubicBezTo>
                    <a:pt x="826" y="797"/>
                    <a:pt x="966" y="728"/>
                    <a:pt x="1000" y="601"/>
                  </a:cubicBezTo>
                  <a:cubicBezTo>
                    <a:pt x="1129" y="124"/>
                    <a:pt x="884" y="309"/>
                    <a:pt x="629" y="210"/>
                  </a:cubicBezTo>
                  <a:cubicBezTo>
                    <a:pt x="473" y="151"/>
                    <a:pt x="376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67"/>
            <p:cNvSpPr/>
            <p:nvPr/>
          </p:nvSpPr>
          <p:spPr>
            <a:xfrm>
              <a:off x="7293434" y="2380487"/>
              <a:ext cx="137572" cy="96765"/>
            </a:xfrm>
            <a:custGeom>
              <a:avLst/>
              <a:gdLst/>
              <a:ahLst/>
              <a:cxnLst/>
              <a:rect l="l" t="t" r="r" b="b"/>
              <a:pathLst>
                <a:path w="1126" h="792" extrusionOk="0">
                  <a:moveTo>
                    <a:pt x="281" y="0"/>
                  </a:moveTo>
                  <a:cubicBezTo>
                    <a:pt x="219" y="0"/>
                    <a:pt x="157" y="61"/>
                    <a:pt x="78" y="242"/>
                  </a:cubicBezTo>
                  <a:cubicBezTo>
                    <a:pt x="1" y="418"/>
                    <a:pt x="157" y="646"/>
                    <a:pt x="409" y="744"/>
                  </a:cubicBezTo>
                  <a:cubicBezTo>
                    <a:pt x="489" y="776"/>
                    <a:pt x="572" y="791"/>
                    <a:pt x="650" y="791"/>
                  </a:cubicBezTo>
                  <a:cubicBezTo>
                    <a:pt x="814" y="791"/>
                    <a:pt x="954" y="722"/>
                    <a:pt x="990" y="596"/>
                  </a:cubicBezTo>
                  <a:cubicBezTo>
                    <a:pt x="1126" y="122"/>
                    <a:pt x="878" y="306"/>
                    <a:pt x="626" y="209"/>
                  </a:cubicBezTo>
                  <a:cubicBezTo>
                    <a:pt x="472" y="150"/>
                    <a:pt x="377" y="0"/>
                    <a:pt x="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7"/>
            <p:cNvSpPr/>
            <p:nvPr/>
          </p:nvSpPr>
          <p:spPr>
            <a:xfrm>
              <a:off x="7205711" y="2397592"/>
              <a:ext cx="89800" cy="61577"/>
            </a:xfrm>
            <a:custGeom>
              <a:avLst/>
              <a:gdLst/>
              <a:ahLst/>
              <a:cxnLst/>
              <a:rect l="l" t="t" r="r" b="b"/>
              <a:pathLst>
                <a:path w="735" h="504" extrusionOk="0">
                  <a:moveTo>
                    <a:pt x="584" y="1"/>
                  </a:moveTo>
                  <a:cubicBezTo>
                    <a:pt x="525" y="1"/>
                    <a:pt x="452" y="73"/>
                    <a:pt x="347" y="92"/>
                  </a:cubicBezTo>
                  <a:cubicBezTo>
                    <a:pt x="327" y="96"/>
                    <a:pt x="307" y="97"/>
                    <a:pt x="288" y="97"/>
                  </a:cubicBezTo>
                  <a:cubicBezTo>
                    <a:pt x="225" y="97"/>
                    <a:pt x="166" y="82"/>
                    <a:pt x="120" y="82"/>
                  </a:cubicBezTo>
                  <a:cubicBezTo>
                    <a:pt x="44" y="82"/>
                    <a:pt x="0" y="120"/>
                    <a:pt x="22" y="317"/>
                  </a:cubicBezTo>
                  <a:cubicBezTo>
                    <a:pt x="34" y="429"/>
                    <a:pt x="163" y="503"/>
                    <a:pt x="317" y="503"/>
                  </a:cubicBezTo>
                  <a:cubicBezTo>
                    <a:pt x="345" y="503"/>
                    <a:pt x="373" y="501"/>
                    <a:pt x="402" y="496"/>
                  </a:cubicBezTo>
                  <a:cubicBezTo>
                    <a:pt x="590" y="461"/>
                    <a:pt x="735" y="321"/>
                    <a:pt x="702" y="191"/>
                  </a:cubicBezTo>
                  <a:cubicBezTo>
                    <a:pt x="665" y="44"/>
                    <a:pt x="629" y="1"/>
                    <a:pt x="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7"/>
            <p:cNvSpPr/>
            <p:nvPr/>
          </p:nvSpPr>
          <p:spPr>
            <a:xfrm>
              <a:off x="7919469" y="2733090"/>
              <a:ext cx="85280" cy="92488"/>
            </a:xfrm>
            <a:custGeom>
              <a:avLst/>
              <a:gdLst/>
              <a:ahLst/>
              <a:cxnLst/>
              <a:rect l="l" t="t" r="r" b="b"/>
              <a:pathLst>
                <a:path w="698" h="757" extrusionOk="0">
                  <a:moveTo>
                    <a:pt x="312" y="0"/>
                  </a:moveTo>
                  <a:cubicBezTo>
                    <a:pt x="286" y="0"/>
                    <a:pt x="257" y="2"/>
                    <a:pt x="222" y="6"/>
                  </a:cubicBezTo>
                  <a:cubicBezTo>
                    <a:pt x="82" y="22"/>
                    <a:pt x="0" y="213"/>
                    <a:pt x="33" y="418"/>
                  </a:cubicBezTo>
                  <a:cubicBezTo>
                    <a:pt x="66" y="605"/>
                    <a:pt x="186" y="757"/>
                    <a:pt x="310" y="757"/>
                  </a:cubicBezTo>
                  <a:cubicBezTo>
                    <a:pt x="323" y="757"/>
                    <a:pt x="335" y="755"/>
                    <a:pt x="348" y="752"/>
                  </a:cubicBezTo>
                  <a:cubicBezTo>
                    <a:pt x="697" y="661"/>
                    <a:pt x="488" y="567"/>
                    <a:pt x="453" y="362"/>
                  </a:cubicBezTo>
                  <a:cubicBezTo>
                    <a:pt x="420" y="175"/>
                    <a:pt x="561" y="0"/>
                    <a:pt x="3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7"/>
            <p:cNvSpPr/>
            <p:nvPr/>
          </p:nvSpPr>
          <p:spPr>
            <a:xfrm>
              <a:off x="7914704" y="2830710"/>
              <a:ext cx="111670" cy="101041"/>
            </a:xfrm>
            <a:custGeom>
              <a:avLst/>
              <a:gdLst/>
              <a:ahLst/>
              <a:cxnLst/>
              <a:rect l="l" t="t" r="r" b="b"/>
              <a:pathLst>
                <a:path w="914" h="827" extrusionOk="0">
                  <a:moveTo>
                    <a:pt x="358" y="1"/>
                  </a:moveTo>
                  <a:cubicBezTo>
                    <a:pt x="271" y="1"/>
                    <a:pt x="190" y="32"/>
                    <a:pt x="132" y="96"/>
                  </a:cubicBezTo>
                  <a:cubicBezTo>
                    <a:pt x="1" y="240"/>
                    <a:pt x="41" y="502"/>
                    <a:pt x="220" y="677"/>
                  </a:cubicBezTo>
                  <a:cubicBezTo>
                    <a:pt x="320" y="776"/>
                    <a:pt x="443" y="827"/>
                    <a:pt x="556" y="827"/>
                  </a:cubicBezTo>
                  <a:cubicBezTo>
                    <a:pt x="644" y="827"/>
                    <a:pt x="725" y="795"/>
                    <a:pt x="784" y="731"/>
                  </a:cubicBezTo>
                  <a:cubicBezTo>
                    <a:pt x="914" y="584"/>
                    <a:pt x="874" y="325"/>
                    <a:pt x="693" y="149"/>
                  </a:cubicBezTo>
                  <a:cubicBezTo>
                    <a:pt x="593" y="51"/>
                    <a:pt x="470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7"/>
            <p:cNvSpPr/>
            <p:nvPr/>
          </p:nvSpPr>
          <p:spPr>
            <a:xfrm>
              <a:off x="7604741" y="2466011"/>
              <a:ext cx="421512" cy="512168"/>
            </a:xfrm>
            <a:custGeom>
              <a:avLst/>
              <a:gdLst/>
              <a:ahLst/>
              <a:cxnLst/>
              <a:rect l="l" t="t" r="r" b="b"/>
              <a:pathLst>
                <a:path w="3450" h="4192" extrusionOk="0">
                  <a:moveTo>
                    <a:pt x="1645" y="1"/>
                  </a:moveTo>
                  <a:cubicBezTo>
                    <a:pt x="1608" y="1"/>
                    <a:pt x="1564" y="15"/>
                    <a:pt x="1511" y="49"/>
                  </a:cubicBezTo>
                  <a:cubicBezTo>
                    <a:pt x="1375" y="138"/>
                    <a:pt x="1354" y="282"/>
                    <a:pt x="1392" y="421"/>
                  </a:cubicBezTo>
                  <a:cubicBezTo>
                    <a:pt x="1390" y="418"/>
                    <a:pt x="1385" y="417"/>
                    <a:pt x="1382" y="412"/>
                  </a:cubicBezTo>
                  <a:cubicBezTo>
                    <a:pt x="1325" y="374"/>
                    <a:pt x="1268" y="338"/>
                    <a:pt x="1206" y="305"/>
                  </a:cubicBezTo>
                  <a:lnTo>
                    <a:pt x="1206" y="305"/>
                  </a:lnTo>
                  <a:cubicBezTo>
                    <a:pt x="1" y="362"/>
                    <a:pt x="2470" y="2986"/>
                    <a:pt x="2812" y="4192"/>
                  </a:cubicBezTo>
                  <a:cubicBezTo>
                    <a:pt x="2817" y="3991"/>
                    <a:pt x="2802" y="3812"/>
                    <a:pt x="2701" y="3746"/>
                  </a:cubicBezTo>
                  <a:cubicBezTo>
                    <a:pt x="2707" y="3703"/>
                    <a:pt x="2709" y="3661"/>
                    <a:pt x="2714" y="3618"/>
                  </a:cubicBezTo>
                  <a:cubicBezTo>
                    <a:pt x="2727" y="3633"/>
                    <a:pt x="2741" y="3648"/>
                    <a:pt x="2755" y="3662"/>
                  </a:cubicBezTo>
                  <a:cubicBezTo>
                    <a:pt x="2831" y="3738"/>
                    <a:pt x="2921" y="3784"/>
                    <a:pt x="3009" y="3804"/>
                  </a:cubicBezTo>
                  <a:cubicBezTo>
                    <a:pt x="3021" y="3849"/>
                    <a:pt x="3056" y="3894"/>
                    <a:pt x="3093" y="3921"/>
                  </a:cubicBezTo>
                  <a:cubicBezTo>
                    <a:pt x="3126" y="3946"/>
                    <a:pt x="3163" y="3958"/>
                    <a:pt x="3197" y="3958"/>
                  </a:cubicBezTo>
                  <a:cubicBezTo>
                    <a:pt x="3235" y="3958"/>
                    <a:pt x="3269" y="3942"/>
                    <a:pt x="3289" y="3911"/>
                  </a:cubicBezTo>
                  <a:cubicBezTo>
                    <a:pt x="3325" y="3855"/>
                    <a:pt x="3295" y="3829"/>
                    <a:pt x="3232" y="3782"/>
                  </a:cubicBezTo>
                  <a:cubicBezTo>
                    <a:pt x="3265" y="3766"/>
                    <a:pt x="3293" y="3745"/>
                    <a:pt x="3318" y="3718"/>
                  </a:cubicBezTo>
                  <a:cubicBezTo>
                    <a:pt x="3450" y="3572"/>
                    <a:pt x="3409" y="3311"/>
                    <a:pt x="3229" y="3137"/>
                  </a:cubicBezTo>
                  <a:cubicBezTo>
                    <a:pt x="3128" y="3039"/>
                    <a:pt x="3006" y="2988"/>
                    <a:pt x="2894" y="2988"/>
                  </a:cubicBezTo>
                  <a:cubicBezTo>
                    <a:pt x="2832" y="2988"/>
                    <a:pt x="2774" y="3003"/>
                    <a:pt x="2724" y="3035"/>
                  </a:cubicBezTo>
                  <a:cubicBezTo>
                    <a:pt x="2721" y="2971"/>
                    <a:pt x="2715" y="2906"/>
                    <a:pt x="2709" y="2842"/>
                  </a:cubicBezTo>
                  <a:lnTo>
                    <a:pt x="2709" y="2842"/>
                  </a:lnTo>
                  <a:cubicBezTo>
                    <a:pt x="2761" y="2906"/>
                    <a:pt x="2824" y="2946"/>
                    <a:pt x="2888" y="2946"/>
                  </a:cubicBezTo>
                  <a:cubicBezTo>
                    <a:pt x="2900" y="2946"/>
                    <a:pt x="2912" y="2945"/>
                    <a:pt x="2924" y="2942"/>
                  </a:cubicBezTo>
                  <a:cubicBezTo>
                    <a:pt x="3273" y="2852"/>
                    <a:pt x="3064" y="2757"/>
                    <a:pt x="3029" y="2551"/>
                  </a:cubicBezTo>
                  <a:cubicBezTo>
                    <a:pt x="2996" y="2364"/>
                    <a:pt x="3138" y="2189"/>
                    <a:pt x="2886" y="2189"/>
                  </a:cubicBezTo>
                  <a:cubicBezTo>
                    <a:pt x="2861" y="2189"/>
                    <a:pt x="2832" y="2191"/>
                    <a:pt x="2798" y="2195"/>
                  </a:cubicBezTo>
                  <a:cubicBezTo>
                    <a:pt x="2722" y="2203"/>
                    <a:pt x="2664" y="2265"/>
                    <a:pt x="2631" y="2351"/>
                  </a:cubicBezTo>
                  <a:cubicBezTo>
                    <a:pt x="2616" y="2289"/>
                    <a:pt x="2602" y="2228"/>
                    <a:pt x="2585" y="2167"/>
                  </a:cubicBezTo>
                  <a:cubicBezTo>
                    <a:pt x="2656" y="2159"/>
                    <a:pt x="2719" y="2130"/>
                    <a:pt x="2767" y="2077"/>
                  </a:cubicBezTo>
                  <a:cubicBezTo>
                    <a:pt x="2898" y="1934"/>
                    <a:pt x="2858" y="1678"/>
                    <a:pt x="2679" y="1506"/>
                  </a:cubicBezTo>
                  <a:cubicBezTo>
                    <a:pt x="2629" y="1457"/>
                    <a:pt x="2576" y="1422"/>
                    <a:pt x="2519" y="1399"/>
                  </a:cubicBezTo>
                  <a:cubicBezTo>
                    <a:pt x="2523" y="1274"/>
                    <a:pt x="2466" y="1134"/>
                    <a:pt x="2356" y="1028"/>
                  </a:cubicBezTo>
                  <a:cubicBezTo>
                    <a:pt x="2255" y="933"/>
                    <a:pt x="2133" y="883"/>
                    <a:pt x="2022" y="883"/>
                  </a:cubicBezTo>
                  <a:cubicBezTo>
                    <a:pt x="1986" y="883"/>
                    <a:pt x="1951" y="889"/>
                    <a:pt x="1919" y="899"/>
                  </a:cubicBezTo>
                  <a:cubicBezTo>
                    <a:pt x="1906" y="885"/>
                    <a:pt x="1893" y="869"/>
                    <a:pt x="1882" y="855"/>
                  </a:cubicBezTo>
                  <a:lnTo>
                    <a:pt x="1882" y="855"/>
                  </a:lnTo>
                  <a:cubicBezTo>
                    <a:pt x="1888" y="855"/>
                    <a:pt x="1894" y="855"/>
                    <a:pt x="1900" y="855"/>
                  </a:cubicBezTo>
                  <a:cubicBezTo>
                    <a:pt x="1986" y="855"/>
                    <a:pt x="2066" y="826"/>
                    <a:pt x="2122" y="763"/>
                  </a:cubicBezTo>
                  <a:cubicBezTo>
                    <a:pt x="2161" y="723"/>
                    <a:pt x="2178" y="687"/>
                    <a:pt x="2183" y="651"/>
                  </a:cubicBezTo>
                  <a:cubicBezTo>
                    <a:pt x="2197" y="656"/>
                    <a:pt x="2212" y="658"/>
                    <a:pt x="2227" y="658"/>
                  </a:cubicBezTo>
                  <a:cubicBezTo>
                    <a:pt x="2240" y="658"/>
                    <a:pt x="2253" y="656"/>
                    <a:pt x="2266" y="651"/>
                  </a:cubicBezTo>
                  <a:cubicBezTo>
                    <a:pt x="2344" y="620"/>
                    <a:pt x="2327" y="570"/>
                    <a:pt x="2290" y="468"/>
                  </a:cubicBezTo>
                  <a:cubicBezTo>
                    <a:pt x="2253" y="373"/>
                    <a:pt x="2293" y="248"/>
                    <a:pt x="2178" y="248"/>
                  </a:cubicBezTo>
                  <a:cubicBezTo>
                    <a:pt x="2172" y="248"/>
                    <a:pt x="2165" y="248"/>
                    <a:pt x="2158" y="249"/>
                  </a:cubicBezTo>
                  <a:cubicBezTo>
                    <a:pt x="2072" y="259"/>
                    <a:pt x="2039" y="334"/>
                    <a:pt x="2039" y="412"/>
                  </a:cubicBezTo>
                  <a:cubicBezTo>
                    <a:pt x="2022" y="397"/>
                    <a:pt x="2007" y="382"/>
                    <a:pt x="1989" y="364"/>
                  </a:cubicBezTo>
                  <a:cubicBezTo>
                    <a:pt x="1849" y="230"/>
                    <a:pt x="1796" y="1"/>
                    <a:pt x="164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7"/>
            <p:cNvSpPr/>
            <p:nvPr/>
          </p:nvSpPr>
          <p:spPr>
            <a:xfrm>
              <a:off x="7510176" y="2421294"/>
              <a:ext cx="107150" cy="85646"/>
            </a:xfrm>
            <a:custGeom>
              <a:avLst/>
              <a:gdLst/>
              <a:ahLst/>
              <a:cxnLst/>
              <a:rect l="l" t="t" r="r" b="b"/>
              <a:pathLst>
                <a:path w="877" h="701" extrusionOk="0">
                  <a:moveTo>
                    <a:pt x="430" y="1"/>
                  </a:moveTo>
                  <a:cubicBezTo>
                    <a:pt x="203" y="1"/>
                    <a:pt x="16" y="145"/>
                    <a:pt x="8" y="332"/>
                  </a:cubicBezTo>
                  <a:cubicBezTo>
                    <a:pt x="0" y="525"/>
                    <a:pt x="187" y="690"/>
                    <a:pt x="424" y="700"/>
                  </a:cubicBezTo>
                  <a:cubicBezTo>
                    <a:pt x="433" y="700"/>
                    <a:pt x="441" y="700"/>
                    <a:pt x="450" y="700"/>
                  </a:cubicBezTo>
                  <a:cubicBezTo>
                    <a:pt x="678" y="700"/>
                    <a:pt x="864" y="555"/>
                    <a:pt x="869" y="368"/>
                  </a:cubicBezTo>
                  <a:cubicBezTo>
                    <a:pt x="877" y="174"/>
                    <a:pt x="690" y="11"/>
                    <a:pt x="453" y="1"/>
                  </a:cubicBezTo>
                  <a:cubicBezTo>
                    <a:pt x="445" y="1"/>
                    <a:pt x="438" y="1"/>
                    <a:pt x="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7"/>
            <p:cNvSpPr/>
            <p:nvPr/>
          </p:nvSpPr>
          <p:spPr>
            <a:xfrm>
              <a:off x="7382135" y="2450739"/>
              <a:ext cx="89800" cy="60967"/>
            </a:xfrm>
            <a:custGeom>
              <a:avLst/>
              <a:gdLst/>
              <a:ahLst/>
              <a:cxnLst/>
              <a:rect l="l" t="t" r="r" b="b"/>
              <a:pathLst>
                <a:path w="735" h="499" extrusionOk="0">
                  <a:moveTo>
                    <a:pt x="451" y="0"/>
                  </a:moveTo>
                  <a:cubicBezTo>
                    <a:pt x="425" y="0"/>
                    <a:pt x="398" y="3"/>
                    <a:pt x="369" y="8"/>
                  </a:cubicBezTo>
                  <a:cubicBezTo>
                    <a:pt x="134" y="49"/>
                    <a:pt x="1" y="258"/>
                    <a:pt x="22" y="387"/>
                  </a:cubicBezTo>
                  <a:cubicBezTo>
                    <a:pt x="35" y="470"/>
                    <a:pt x="107" y="499"/>
                    <a:pt x="220" y="499"/>
                  </a:cubicBezTo>
                  <a:cubicBezTo>
                    <a:pt x="283" y="499"/>
                    <a:pt x="358" y="490"/>
                    <a:pt x="443" y="476"/>
                  </a:cubicBezTo>
                  <a:cubicBezTo>
                    <a:pt x="679" y="433"/>
                    <a:pt x="735" y="356"/>
                    <a:pt x="714" y="227"/>
                  </a:cubicBezTo>
                  <a:cubicBezTo>
                    <a:pt x="695" y="114"/>
                    <a:pt x="626" y="0"/>
                    <a:pt x="4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7"/>
            <p:cNvSpPr/>
            <p:nvPr/>
          </p:nvSpPr>
          <p:spPr>
            <a:xfrm>
              <a:off x="7516774" y="2507551"/>
              <a:ext cx="107883" cy="86502"/>
            </a:xfrm>
            <a:custGeom>
              <a:avLst/>
              <a:gdLst/>
              <a:ahLst/>
              <a:cxnLst/>
              <a:rect l="l" t="t" r="r" b="b"/>
              <a:pathLst>
                <a:path w="883" h="708" extrusionOk="0">
                  <a:moveTo>
                    <a:pt x="434" y="0"/>
                  </a:moveTo>
                  <a:cubicBezTo>
                    <a:pt x="206" y="0"/>
                    <a:pt x="16" y="147"/>
                    <a:pt x="8" y="336"/>
                  </a:cubicBezTo>
                  <a:cubicBezTo>
                    <a:pt x="1" y="530"/>
                    <a:pt x="187" y="698"/>
                    <a:pt x="427" y="707"/>
                  </a:cubicBezTo>
                  <a:cubicBezTo>
                    <a:pt x="435" y="707"/>
                    <a:pt x="443" y="707"/>
                    <a:pt x="450" y="707"/>
                  </a:cubicBezTo>
                  <a:cubicBezTo>
                    <a:pt x="682" y="707"/>
                    <a:pt x="870" y="560"/>
                    <a:pt x="876" y="372"/>
                  </a:cubicBezTo>
                  <a:cubicBezTo>
                    <a:pt x="883" y="177"/>
                    <a:pt x="695" y="12"/>
                    <a:pt x="456" y="1"/>
                  </a:cubicBezTo>
                  <a:cubicBezTo>
                    <a:pt x="449" y="0"/>
                    <a:pt x="441" y="0"/>
                    <a:pt x="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7"/>
            <p:cNvSpPr/>
            <p:nvPr/>
          </p:nvSpPr>
          <p:spPr>
            <a:xfrm>
              <a:off x="7533145" y="2525389"/>
              <a:ext cx="60722" cy="36531"/>
            </a:xfrm>
            <a:custGeom>
              <a:avLst/>
              <a:gdLst/>
              <a:ahLst/>
              <a:cxnLst/>
              <a:rect l="l" t="t" r="r" b="b"/>
              <a:pathLst>
                <a:path w="497" h="299" extrusionOk="0">
                  <a:moveTo>
                    <a:pt x="109" y="3"/>
                  </a:moveTo>
                  <a:cubicBezTo>
                    <a:pt x="46" y="3"/>
                    <a:pt x="7" y="18"/>
                    <a:pt x="4" y="90"/>
                  </a:cubicBezTo>
                  <a:cubicBezTo>
                    <a:pt x="0" y="198"/>
                    <a:pt x="107" y="294"/>
                    <a:pt x="241" y="299"/>
                  </a:cubicBezTo>
                  <a:cubicBezTo>
                    <a:pt x="244" y="299"/>
                    <a:pt x="247" y="299"/>
                    <a:pt x="251" y="299"/>
                  </a:cubicBezTo>
                  <a:cubicBezTo>
                    <a:pt x="383" y="299"/>
                    <a:pt x="490" y="216"/>
                    <a:pt x="494" y="110"/>
                  </a:cubicBezTo>
                  <a:cubicBezTo>
                    <a:pt x="497" y="1"/>
                    <a:pt x="366" y="15"/>
                    <a:pt x="232" y="9"/>
                  </a:cubicBezTo>
                  <a:cubicBezTo>
                    <a:pt x="185" y="7"/>
                    <a:pt x="143" y="3"/>
                    <a:pt x="109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67"/>
            <p:cNvSpPr/>
            <p:nvPr/>
          </p:nvSpPr>
          <p:spPr>
            <a:xfrm>
              <a:off x="7646892" y="2455260"/>
              <a:ext cx="58034" cy="31155"/>
            </a:xfrm>
            <a:custGeom>
              <a:avLst/>
              <a:gdLst/>
              <a:ahLst/>
              <a:cxnLst/>
              <a:rect l="l" t="t" r="r" b="b"/>
              <a:pathLst>
                <a:path w="475" h="255" extrusionOk="0">
                  <a:moveTo>
                    <a:pt x="141" y="1"/>
                  </a:moveTo>
                  <a:cubicBezTo>
                    <a:pt x="78" y="1"/>
                    <a:pt x="31" y="20"/>
                    <a:pt x="20" y="55"/>
                  </a:cubicBezTo>
                  <a:cubicBezTo>
                    <a:pt x="1" y="114"/>
                    <a:pt x="84" y="193"/>
                    <a:pt x="206" y="234"/>
                  </a:cubicBezTo>
                  <a:cubicBezTo>
                    <a:pt x="251" y="248"/>
                    <a:pt x="295" y="255"/>
                    <a:pt x="333" y="255"/>
                  </a:cubicBezTo>
                  <a:cubicBezTo>
                    <a:pt x="398" y="255"/>
                    <a:pt x="446" y="236"/>
                    <a:pt x="458" y="200"/>
                  </a:cubicBezTo>
                  <a:cubicBezTo>
                    <a:pt x="475" y="142"/>
                    <a:pt x="393" y="62"/>
                    <a:pt x="272" y="24"/>
                  </a:cubicBezTo>
                  <a:cubicBezTo>
                    <a:pt x="225" y="8"/>
                    <a:pt x="180" y="1"/>
                    <a:pt x="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67"/>
            <p:cNvSpPr/>
            <p:nvPr/>
          </p:nvSpPr>
          <p:spPr>
            <a:xfrm>
              <a:off x="7668151" y="2448296"/>
              <a:ext cx="33721" cy="21381"/>
            </a:xfrm>
            <a:custGeom>
              <a:avLst/>
              <a:gdLst/>
              <a:ahLst/>
              <a:cxnLst/>
              <a:rect l="l" t="t" r="r" b="b"/>
              <a:pathLst>
                <a:path w="276" h="175" extrusionOk="0">
                  <a:moveTo>
                    <a:pt x="100" y="0"/>
                  </a:moveTo>
                  <a:cubicBezTo>
                    <a:pt x="57" y="0"/>
                    <a:pt x="23" y="17"/>
                    <a:pt x="13" y="46"/>
                  </a:cubicBezTo>
                  <a:cubicBezTo>
                    <a:pt x="0" y="89"/>
                    <a:pt x="43" y="141"/>
                    <a:pt x="113" y="164"/>
                  </a:cubicBezTo>
                  <a:cubicBezTo>
                    <a:pt x="135" y="171"/>
                    <a:pt x="156" y="175"/>
                    <a:pt x="175" y="175"/>
                  </a:cubicBezTo>
                  <a:cubicBezTo>
                    <a:pt x="219" y="175"/>
                    <a:pt x="253" y="157"/>
                    <a:pt x="262" y="128"/>
                  </a:cubicBezTo>
                  <a:cubicBezTo>
                    <a:pt x="275" y="85"/>
                    <a:pt x="232" y="33"/>
                    <a:pt x="162" y="11"/>
                  </a:cubicBezTo>
                  <a:cubicBezTo>
                    <a:pt x="141" y="3"/>
                    <a:pt x="12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67"/>
            <p:cNvSpPr/>
            <p:nvPr/>
          </p:nvSpPr>
          <p:spPr>
            <a:xfrm>
              <a:off x="7572486" y="2514027"/>
              <a:ext cx="33599" cy="21503"/>
            </a:xfrm>
            <a:custGeom>
              <a:avLst/>
              <a:gdLst/>
              <a:ahLst/>
              <a:cxnLst/>
              <a:rect l="l" t="t" r="r" b="b"/>
              <a:pathLst>
                <a:path w="275" h="176" extrusionOk="0">
                  <a:moveTo>
                    <a:pt x="102" y="0"/>
                  </a:moveTo>
                  <a:cubicBezTo>
                    <a:pt x="59" y="0"/>
                    <a:pt x="24" y="17"/>
                    <a:pt x="14" y="47"/>
                  </a:cubicBezTo>
                  <a:cubicBezTo>
                    <a:pt x="0" y="90"/>
                    <a:pt x="44" y="144"/>
                    <a:pt x="113" y="165"/>
                  </a:cubicBezTo>
                  <a:cubicBezTo>
                    <a:pt x="135" y="173"/>
                    <a:pt x="156" y="176"/>
                    <a:pt x="175" y="176"/>
                  </a:cubicBezTo>
                  <a:cubicBezTo>
                    <a:pt x="218" y="176"/>
                    <a:pt x="253" y="159"/>
                    <a:pt x="261" y="130"/>
                  </a:cubicBezTo>
                  <a:cubicBezTo>
                    <a:pt x="275" y="87"/>
                    <a:pt x="231" y="32"/>
                    <a:pt x="163" y="11"/>
                  </a:cubicBezTo>
                  <a:cubicBezTo>
                    <a:pt x="142" y="4"/>
                    <a:pt x="121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67"/>
            <p:cNvSpPr/>
            <p:nvPr/>
          </p:nvSpPr>
          <p:spPr>
            <a:xfrm>
              <a:off x="7517751" y="2770232"/>
              <a:ext cx="217232" cy="191330"/>
            </a:xfrm>
            <a:custGeom>
              <a:avLst/>
              <a:gdLst/>
              <a:ahLst/>
              <a:cxnLst/>
              <a:rect l="l" t="t" r="r" b="b"/>
              <a:pathLst>
                <a:path w="1778" h="1566" extrusionOk="0">
                  <a:moveTo>
                    <a:pt x="1281" y="0"/>
                  </a:moveTo>
                  <a:cubicBezTo>
                    <a:pt x="820" y="0"/>
                    <a:pt x="0" y="589"/>
                    <a:pt x="0" y="589"/>
                  </a:cubicBezTo>
                  <a:lnTo>
                    <a:pt x="1181" y="1566"/>
                  </a:lnTo>
                  <a:cubicBezTo>
                    <a:pt x="1777" y="346"/>
                    <a:pt x="1634" y="0"/>
                    <a:pt x="1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7"/>
            <p:cNvSpPr/>
            <p:nvPr/>
          </p:nvSpPr>
          <p:spPr>
            <a:xfrm>
              <a:off x="7815374" y="3045375"/>
              <a:ext cx="146491" cy="124988"/>
            </a:xfrm>
            <a:custGeom>
              <a:avLst/>
              <a:gdLst/>
              <a:ahLst/>
              <a:cxnLst/>
              <a:rect l="l" t="t" r="r" b="b"/>
              <a:pathLst>
                <a:path w="1199" h="1023" extrusionOk="0">
                  <a:moveTo>
                    <a:pt x="965" y="0"/>
                  </a:moveTo>
                  <a:cubicBezTo>
                    <a:pt x="734" y="0"/>
                    <a:pt x="280" y="290"/>
                    <a:pt x="158" y="470"/>
                  </a:cubicBezTo>
                  <a:cubicBezTo>
                    <a:pt x="1" y="699"/>
                    <a:pt x="618" y="1023"/>
                    <a:pt x="619" y="1023"/>
                  </a:cubicBezTo>
                  <a:cubicBezTo>
                    <a:pt x="1199" y="241"/>
                    <a:pt x="1174" y="0"/>
                    <a:pt x="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67"/>
            <p:cNvSpPr/>
            <p:nvPr/>
          </p:nvSpPr>
          <p:spPr>
            <a:xfrm>
              <a:off x="7605719" y="2862109"/>
              <a:ext cx="312774" cy="243744"/>
            </a:xfrm>
            <a:custGeom>
              <a:avLst/>
              <a:gdLst/>
              <a:ahLst/>
              <a:cxnLst/>
              <a:rect l="l" t="t" r="r" b="b"/>
              <a:pathLst>
                <a:path w="2560" h="1995" extrusionOk="0">
                  <a:moveTo>
                    <a:pt x="1798" y="0"/>
                  </a:moveTo>
                  <a:cubicBezTo>
                    <a:pt x="1348" y="0"/>
                    <a:pt x="708" y="403"/>
                    <a:pt x="440" y="804"/>
                  </a:cubicBezTo>
                  <a:cubicBezTo>
                    <a:pt x="0" y="1375"/>
                    <a:pt x="1854" y="1995"/>
                    <a:pt x="1854" y="1995"/>
                  </a:cubicBezTo>
                  <a:cubicBezTo>
                    <a:pt x="2559" y="486"/>
                    <a:pt x="2293" y="0"/>
                    <a:pt x="1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67"/>
            <p:cNvSpPr/>
            <p:nvPr/>
          </p:nvSpPr>
          <p:spPr>
            <a:xfrm>
              <a:off x="7153053" y="3167430"/>
              <a:ext cx="527196" cy="550776"/>
            </a:xfrm>
            <a:custGeom>
              <a:avLst/>
              <a:gdLst/>
              <a:ahLst/>
              <a:cxnLst/>
              <a:rect l="l" t="t" r="r" b="b"/>
              <a:pathLst>
                <a:path w="4315" h="4508" extrusionOk="0">
                  <a:moveTo>
                    <a:pt x="3334" y="1"/>
                  </a:moveTo>
                  <a:cubicBezTo>
                    <a:pt x="2753" y="1"/>
                    <a:pt x="1929" y="524"/>
                    <a:pt x="1243" y="1390"/>
                  </a:cubicBezTo>
                  <a:cubicBezTo>
                    <a:pt x="332" y="2538"/>
                    <a:pt x="0" y="3865"/>
                    <a:pt x="519" y="4338"/>
                  </a:cubicBezTo>
                  <a:cubicBezTo>
                    <a:pt x="643" y="4453"/>
                    <a:pt x="805" y="4507"/>
                    <a:pt x="992" y="4507"/>
                  </a:cubicBezTo>
                  <a:cubicBezTo>
                    <a:pt x="1585" y="4507"/>
                    <a:pt x="2427" y="3963"/>
                    <a:pt x="3118" y="3072"/>
                  </a:cubicBezTo>
                  <a:cubicBezTo>
                    <a:pt x="4016" y="1913"/>
                    <a:pt x="4315" y="615"/>
                    <a:pt x="3797" y="160"/>
                  </a:cubicBezTo>
                  <a:cubicBezTo>
                    <a:pt x="3674" y="52"/>
                    <a:pt x="3516" y="1"/>
                    <a:pt x="3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67"/>
            <p:cNvSpPr/>
            <p:nvPr/>
          </p:nvSpPr>
          <p:spPr>
            <a:xfrm>
              <a:off x="7190317" y="3204694"/>
              <a:ext cx="454012" cy="474293"/>
            </a:xfrm>
            <a:custGeom>
              <a:avLst/>
              <a:gdLst/>
              <a:ahLst/>
              <a:cxnLst/>
              <a:rect l="l" t="t" r="r" b="b"/>
              <a:pathLst>
                <a:path w="3716" h="3882" extrusionOk="0">
                  <a:moveTo>
                    <a:pt x="2870" y="1"/>
                  </a:moveTo>
                  <a:cubicBezTo>
                    <a:pt x="2369" y="1"/>
                    <a:pt x="1658" y="452"/>
                    <a:pt x="1067" y="1199"/>
                  </a:cubicBezTo>
                  <a:cubicBezTo>
                    <a:pt x="282" y="2188"/>
                    <a:pt x="0" y="3328"/>
                    <a:pt x="445" y="3736"/>
                  </a:cubicBezTo>
                  <a:cubicBezTo>
                    <a:pt x="553" y="3835"/>
                    <a:pt x="693" y="3882"/>
                    <a:pt x="854" y="3882"/>
                  </a:cubicBezTo>
                  <a:cubicBezTo>
                    <a:pt x="1364" y="3882"/>
                    <a:pt x="2087" y="3413"/>
                    <a:pt x="2683" y="2648"/>
                  </a:cubicBezTo>
                  <a:cubicBezTo>
                    <a:pt x="3457" y="1651"/>
                    <a:pt x="3715" y="532"/>
                    <a:pt x="3268" y="138"/>
                  </a:cubicBezTo>
                  <a:cubicBezTo>
                    <a:pt x="3163" y="45"/>
                    <a:pt x="3027" y="1"/>
                    <a:pt x="287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67"/>
            <p:cNvSpPr/>
            <p:nvPr/>
          </p:nvSpPr>
          <p:spPr>
            <a:xfrm>
              <a:off x="7213164" y="3233650"/>
              <a:ext cx="412960" cy="431653"/>
            </a:xfrm>
            <a:custGeom>
              <a:avLst/>
              <a:gdLst/>
              <a:ahLst/>
              <a:cxnLst/>
              <a:rect l="l" t="t" r="r" b="b"/>
              <a:pathLst>
                <a:path w="3380" h="3533" extrusionOk="0">
                  <a:moveTo>
                    <a:pt x="2609" y="1"/>
                  </a:moveTo>
                  <a:cubicBezTo>
                    <a:pt x="2153" y="1"/>
                    <a:pt x="1506" y="412"/>
                    <a:pt x="968" y="1092"/>
                  </a:cubicBezTo>
                  <a:cubicBezTo>
                    <a:pt x="257" y="1994"/>
                    <a:pt x="1" y="3031"/>
                    <a:pt x="406" y="3401"/>
                  </a:cubicBezTo>
                  <a:cubicBezTo>
                    <a:pt x="503" y="3490"/>
                    <a:pt x="629" y="3533"/>
                    <a:pt x="774" y="3533"/>
                  </a:cubicBezTo>
                  <a:cubicBezTo>
                    <a:pt x="1237" y="3533"/>
                    <a:pt x="1896" y="3107"/>
                    <a:pt x="2439" y="2411"/>
                  </a:cubicBezTo>
                  <a:cubicBezTo>
                    <a:pt x="3143" y="1505"/>
                    <a:pt x="3379" y="484"/>
                    <a:pt x="2973" y="126"/>
                  </a:cubicBezTo>
                  <a:cubicBezTo>
                    <a:pt x="2876" y="41"/>
                    <a:pt x="2752" y="1"/>
                    <a:pt x="260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67"/>
            <p:cNvSpPr/>
            <p:nvPr/>
          </p:nvSpPr>
          <p:spPr>
            <a:xfrm>
              <a:off x="7391420" y="3196997"/>
              <a:ext cx="94199" cy="140993"/>
            </a:xfrm>
            <a:custGeom>
              <a:avLst/>
              <a:gdLst/>
              <a:ahLst/>
              <a:cxnLst/>
              <a:rect l="l" t="t" r="r" b="b"/>
              <a:pathLst>
                <a:path w="771" h="1154" extrusionOk="0">
                  <a:moveTo>
                    <a:pt x="742" y="0"/>
                  </a:moveTo>
                  <a:cubicBezTo>
                    <a:pt x="741" y="0"/>
                    <a:pt x="741" y="0"/>
                    <a:pt x="741" y="1"/>
                  </a:cubicBezTo>
                  <a:cubicBezTo>
                    <a:pt x="464" y="274"/>
                    <a:pt x="245" y="636"/>
                    <a:pt x="28" y="984"/>
                  </a:cubicBezTo>
                  <a:cubicBezTo>
                    <a:pt x="0" y="1027"/>
                    <a:pt x="25" y="1153"/>
                    <a:pt x="25" y="1153"/>
                  </a:cubicBezTo>
                  <a:cubicBezTo>
                    <a:pt x="245" y="803"/>
                    <a:pt x="464" y="435"/>
                    <a:pt x="743" y="161"/>
                  </a:cubicBezTo>
                  <a:cubicBezTo>
                    <a:pt x="771" y="134"/>
                    <a:pt x="753" y="0"/>
                    <a:pt x="742" y="0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67"/>
            <p:cNvSpPr/>
            <p:nvPr/>
          </p:nvSpPr>
          <p:spPr>
            <a:xfrm>
              <a:off x="7429906" y="3197363"/>
              <a:ext cx="73429" cy="88334"/>
            </a:xfrm>
            <a:custGeom>
              <a:avLst/>
              <a:gdLst/>
              <a:ahLst/>
              <a:cxnLst/>
              <a:rect l="l" t="t" r="r" b="b"/>
              <a:pathLst>
                <a:path w="601" h="723" extrusionOk="0">
                  <a:moveTo>
                    <a:pt x="391" y="1"/>
                  </a:moveTo>
                  <a:cubicBezTo>
                    <a:pt x="354" y="1"/>
                    <a:pt x="316" y="17"/>
                    <a:pt x="282" y="55"/>
                  </a:cubicBezTo>
                  <a:cubicBezTo>
                    <a:pt x="252" y="91"/>
                    <a:pt x="295" y="208"/>
                    <a:pt x="287" y="220"/>
                  </a:cubicBezTo>
                  <a:cubicBezTo>
                    <a:pt x="321" y="180"/>
                    <a:pt x="357" y="165"/>
                    <a:pt x="391" y="165"/>
                  </a:cubicBezTo>
                  <a:cubicBezTo>
                    <a:pt x="426" y="165"/>
                    <a:pt x="459" y="180"/>
                    <a:pt x="489" y="200"/>
                  </a:cubicBezTo>
                  <a:cubicBezTo>
                    <a:pt x="566" y="251"/>
                    <a:pt x="566" y="314"/>
                    <a:pt x="481" y="402"/>
                  </a:cubicBezTo>
                  <a:cubicBezTo>
                    <a:pt x="373" y="514"/>
                    <a:pt x="205" y="554"/>
                    <a:pt x="78" y="554"/>
                  </a:cubicBezTo>
                  <a:cubicBezTo>
                    <a:pt x="61" y="554"/>
                    <a:pt x="44" y="553"/>
                    <a:pt x="29" y="552"/>
                  </a:cubicBezTo>
                  <a:lnTo>
                    <a:pt x="29" y="552"/>
                  </a:lnTo>
                  <a:cubicBezTo>
                    <a:pt x="28" y="552"/>
                    <a:pt x="0" y="718"/>
                    <a:pt x="30" y="721"/>
                  </a:cubicBezTo>
                  <a:cubicBezTo>
                    <a:pt x="45" y="722"/>
                    <a:pt x="60" y="723"/>
                    <a:pt x="77" y="723"/>
                  </a:cubicBezTo>
                  <a:cubicBezTo>
                    <a:pt x="254" y="723"/>
                    <a:pt x="530" y="641"/>
                    <a:pt x="580" y="392"/>
                  </a:cubicBezTo>
                  <a:cubicBezTo>
                    <a:pt x="600" y="293"/>
                    <a:pt x="587" y="188"/>
                    <a:pt x="553" y="115"/>
                  </a:cubicBezTo>
                  <a:cubicBezTo>
                    <a:pt x="526" y="55"/>
                    <a:pt x="460" y="1"/>
                    <a:pt x="391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67"/>
            <p:cNvSpPr/>
            <p:nvPr/>
          </p:nvSpPr>
          <p:spPr>
            <a:xfrm>
              <a:off x="7434793" y="3290951"/>
              <a:ext cx="53758" cy="68297"/>
            </a:xfrm>
            <a:custGeom>
              <a:avLst/>
              <a:gdLst/>
              <a:ahLst/>
              <a:cxnLst/>
              <a:rect l="l" t="t" r="r" b="b"/>
              <a:pathLst>
                <a:path w="440" h="559" extrusionOk="0">
                  <a:moveTo>
                    <a:pt x="348" y="121"/>
                  </a:moveTo>
                  <a:cubicBezTo>
                    <a:pt x="349" y="122"/>
                    <a:pt x="349" y="124"/>
                    <a:pt x="350" y="125"/>
                  </a:cubicBezTo>
                  <a:lnTo>
                    <a:pt x="350" y="125"/>
                  </a:lnTo>
                  <a:cubicBezTo>
                    <a:pt x="349" y="124"/>
                    <a:pt x="349" y="122"/>
                    <a:pt x="348" y="121"/>
                  </a:cubicBezTo>
                  <a:close/>
                  <a:moveTo>
                    <a:pt x="357" y="147"/>
                  </a:moveTo>
                  <a:lnTo>
                    <a:pt x="357" y="147"/>
                  </a:lnTo>
                  <a:cubicBezTo>
                    <a:pt x="363" y="151"/>
                    <a:pt x="365" y="156"/>
                    <a:pt x="363" y="156"/>
                  </a:cubicBezTo>
                  <a:cubicBezTo>
                    <a:pt x="362" y="156"/>
                    <a:pt x="360" y="154"/>
                    <a:pt x="357" y="147"/>
                  </a:cubicBezTo>
                  <a:close/>
                  <a:moveTo>
                    <a:pt x="69" y="401"/>
                  </a:moveTo>
                  <a:cubicBezTo>
                    <a:pt x="71" y="401"/>
                    <a:pt x="75" y="404"/>
                    <a:pt x="80" y="412"/>
                  </a:cubicBezTo>
                  <a:lnTo>
                    <a:pt x="80" y="412"/>
                  </a:lnTo>
                  <a:cubicBezTo>
                    <a:pt x="68" y="408"/>
                    <a:pt x="66" y="401"/>
                    <a:pt x="69" y="401"/>
                  </a:cubicBezTo>
                  <a:close/>
                  <a:moveTo>
                    <a:pt x="325" y="135"/>
                  </a:moveTo>
                  <a:cubicBezTo>
                    <a:pt x="333" y="135"/>
                    <a:pt x="340" y="137"/>
                    <a:pt x="346" y="141"/>
                  </a:cubicBezTo>
                  <a:cubicBezTo>
                    <a:pt x="348" y="142"/>
                    <a:pt x="351" y="143"/>
                    <a:pt x="353" y="144"/>
                  </a:cubicBezTo>
                  <a:lnTo>
                    <a:pt x="353" y="144"/>
                  </a:lnTo>
                  <a:cubicBezTo>
                    <a:pt x="362" y="227"/>
                    <a:pt x="297" y="327"/>
                    <a:pt x="232" y="377"/>
                  </a:cubicBezTo>
                  <a:cubicBezTo>
                    <a:pt x="192" y="407"/>
                    <a:pt x="149" y="416"/>
                    <a:pt x="111" y="417"/>
                  </a:cubicBezTo>
                  <a:cubicBezTo>
                    <a:pt x="106" y="417"/>
                    <a:pt x="102" y="417"/>
                    <a:pt x="98" y="416"/>
                  </a:cubicBezTo>
                  <a:lnTo>
                    <a:pt x="98" y="416"/>
                  </a:lnTo>
                  <a:cubicBezTo>
                    <a:pt x="99" y="410"/>
                    <a:pt x="101" y="405"/>
                    <a:pt x="102" y="400"/>
                  </a:cubicBezTo>
                  <a:cubicBezTo>
                    <a:pt x="114" y="344"/>
                    <a:pt x="145" y="286"/>
                    <a:pt x="185" y="244"/>
                  </a:cubicBezTo>
                  <a:lnTo>
                    <a:pt x="185" y="244"/>
                  </a:lnTo>
                  <a:cubicBezTo>
                    <a:pt x="194" y="255"/>
                    <a:pt x="208" y="273"/>
                    <a:pt x="214" y="273"/>
                  </a:cubicBezTo>
                  <a:cubicBezTo>
                    <a:pt x="217" y="273"/>
                    <a:pt x="218" y="271"/>
                    <a:pt x="218" y="267"/>
                  </a:cubicBezTo>
                  <a:cubicBezTo>
                    <a:pt x="220" y="245"/>
                    <a:pt x="224" y="223"/>
                    <a:pt x="232" y="204"/>
                  </a:cubicBezTo>
                  <a:lnTo>
                    <a:pt x="232" y="204"/>
                  </a:lnTo>
                  <a:cubicBezTo>
                    <a:pt x="238" y="201"/>
                    <a:pt x="243" y="198"/>
                    <a:pt x="248" y="195"/>
                  </a:cubicBezTo>
                  <a:cubicBezTo>
                    <a:pt x="248" y="195"/>
                    <a:pt x="248" y="195"/>
                    <a:pt x="248" y="195"/>
                  </a:cubicBezTo>
                  <a:cubicBezTo>
                    <a:pt x="249" y="195"/>
                    <a:pt x="248" y="189"/>
                    <a:pt x="246" y="179"/>
                  </a:cubicBezTo>
                  <a:lnTo>
                    <a:pt x="246" y="179"/>
                  </a:lnTo>
                  <a:cubicBezTo>
                    <a:pt x="254" y="166"/>
                    <a:pt x="265" y="155"/>
                    <a:pt x="278" y="145"/>
                  </a:cubicBezTo>
                  <a:cubicBezTo>
                    <a:pt x="294" y="135"/>
                    <a:pt x="311" y="135"/>
                    <a:pt x="325" y="135"/>
                  </a:cubicBezTo>
                  <a:close/>
                  <a:moveTo>
                    <a:pt x="94" y="458"/>
                  </a:moveTo>
                  <a:lnTo>
                    <a:pt x="94" y="458"/>
                  </a:lnTo>
                  <a:cubicBezTo>
                    <a:pt x="94" y="459"/>
                    <a:pt x="95" y="461"/>
                    <a:pt x="95" y="463"/>
                  </a:cubicBezTo>
                  <a:cubicBezTo>
                    <a:pt x="95" y="461"/>
                    <a:pt x="94" y="459"/>
                    <a:pt x="94" y="458"/>
                  </a:cubicBezTo>
                  <a:close/>
                  <a:moveTo>
                    <a:pt x="253" y="0"/>
                  </a:moveTo>
                  <a:cubicBezTo>
                    <a:pt x="213" y="0"/>
                    <a:pt x="184" y="32"/>
                    <a:pt x="166" y="72"/>
                  </a:cubicBezTo>
                  <a:lnTo>
                    <a:pt x="166" y="72"/>
                  </a:lnTo>
                  <a:cubicBezTo>
                    <a:pt x="71" y="128"/>
                    <a:pt x="0" y="282"/>
                    <a:pt x="26" y="384"/>
                  </a:cubicBezTo>
                  <a:cubicBezTo>
                    <a:pt x="51" y="484"/>
                    <a:pt x="105" y="559"/>
                    <a:pt x="186" y="559"/>
                  </a:cubicBezTo>
                  <a:cubicBezTo>
                    <a:pt x="219" y="559"/>
                    <a:pt x="257" y="546"/>
                    <a:pt x="298" y="517"/>
                  </a:cubicBezTo>
                  <a:cubicBezTo>
                    <a:pt x="440" y="420"/>
                    <a:pt x="437" y="238"/>
                    <a:pt x="386" y="124"/>
                  </a:cubicBezTo>
                  <a:cubicBezTo>
                    <a:pt x="360" y="65"/>
                    <a:pt x="321" y="6"/>
                    <a:pt x="258" y="1"/>
                  </a:cubicBezTo>
                  <a:cubicBezTo>
                    <a:pt x="256" y="1"/>
                    <a:pt x="255" y="0"/>
                    <a:pt x="253" y="0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67"/>
            <p:cNvSpPr/>
            <p:nvPr/>
          </p:nvSpPr>
          <p:spPr>
            <a:xfrm>
              <a:off x="7455807" y="3305490"/>
              <a:ext cx="66831" cy="104950"/>
            </a:xfrm>
            <a:custGeom>
              <a:avLst/>
              <a:gdLst/>
              <a:ahLst/>
              <a:cxnLst/>
              <a:rect l="l" t="t" r="r" b="b"/>
              <a:pathLst>
                <a:path w="547" h="859" extrusionOk="0">
                  <a:moveTo>
                    <a:pt x="464" y="1"/>
                  </a:moveTo>
                  <a:cubicBezTo>
                    <a:pt x="445" y="1"/>
                    <a:pt x="424" y="12"/>
                    <a:pt x="407" y="39"/>
                  </a:cubicBezTo>
                  <a:cubicBezTo>
                    <a:pt x="277" y="252"/>
                    <a:pt x="178" y="490"/>
                    <a:pt x="40" y="703"/>
                  </a:cubicBezTo>
                  <a:cubicBezTo>
                    <a:pt x="0" y="768"/>
                    <a:pt x="33" y="859"/>
                    <a:pt x="78" y="859"/>
                  </a:cubicBezTo>
                  <a:cubicBezTo>
                    <a:pt x="91" y="859"/>
                    <a:pt x="106" y="850"/>
                    <a:pt x="121" y="828"/>
                  </a:cubicBezTo>
                  <a:cubicBezTo>
                    <a:pt x="268" y="600"/>
                    <a:pt x="371" y="350"/>
                    <a:pt x="511" y="125"/>
                  </a:cubicBezTo>
                  <a:cubicBezTo>
                    <a:pt x="547" y="67"/>
                    <a:pt x="510" y="1"/>
                    <a:pt x="464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67"/>
            <p:cNvSpPr/>
            <p:nvPr/>
          </p:nvSpPr>
          <p:spPr>
            <a:xfrm>
              <a:off x="7470224" y="3307445"/>
              <a:ext cx="57912" cy="80271"/>
            </a:xfrm>
            <a:custGeom>
              <a:avLst/>
              <a:gdLst/>
              <a:ahLst/>
              <a:cxnLst/>
              <a:rect l="l" t="t" r="r" b="b"/>
              <a:pathLst>
                <a:path w="474" h="657" extrusionOk="0">
                  <a:moveTo>
                    <a:pt x="362" y="1"/>
                  </a:moveTo>
                  <a:cubicBezTo>
                    <a:pt x="330" y="1"/>
                    <a:pt x="294" y="19"/>
                    <a:pt x="259" y="53"/>
                  </a:cubicBezTo>
                  <a:cubicBezTo>
                    <a:pt x="227" y="86"/>
                    <a:pt x="210" y="133"/>
                    <a:pt x="216" y="176"/>
                  </a:cubicBezTo>
                  <a:cubicBezTo>
                    <a:pt x="220" y="201"/>
                    <a:pt x="235" y="224"/>
                    <a:pt x="255" y="224"/>
                  </a:cubicBezTo>
                  <a:cubicBezTo>
                    <a:pt x="263" y="224"/>
                    <a:pt x="271" y="220"/>
                    <a:pt x="280" y="211"/>
                  </a:cubicBezTo>
                  <a:cubicBezTo>
                    <a:pt x="300" y="192"/>
                    <a:pt x="316" y="179"/>
                    <a:pt x="323" y="179"/>
                  </a:cubicBezTo>
                  <a:cubicBezTo>
                    <a:pt x="325" y="179"/>
                    <a:pt x="326" y="179"/>
                    <a:pt x="328" y="179"/>
                  </a:cubicBezTo>
                  <a:cubicBezTo>
                    <a:pt x="337" y="179"/>
                    <a:pt x="339" y="183"/>
                    <a:pt x="343" y="193"/>
                  </a:cubicBezTo>
                  <a:cubicBezTo>
                    <a:pt x="359" y="229"/>
                    <a:pt x="356" y="284"/>
                    <a:pt x="345" y="337"/>
                  </a:cubicBezTo>
                  <a:cubicBezTo>
                    <a:pt x="336" y="380"/>
                    <a:pt x="317" y="427"/>
                    <a:pt x="280" y="458"/>
                  </a:cubicBezTo>
                  <a:cubicBezTo>
                    <a:pt x="263" y="472"/>
                    <a:pt x="244" y="478"/>
                    <a:pt x="226" y="478"/>
                  </a:cubicBezTo>
                  <a:cubicBezTo>
                    <a:pt x="182" y="478"/>
                    <a:pt x="139" y="448"/>
                    <a:pt x="110" y="425"/>
                  </a:cubicBezTo>
                  <a:cubicBezTo>
                    <a:pt x="104" y="421"/>
                    <a:pt x="98" y="419"/>
                    <a:pt x="92" y="419"/>
                  </a:cubicBezTo>
                  <a:cubicBezTo>
                    <a:pt x="42" y="419"/>
                    <a:pt x="1" y="568"/>
                    <a:pt x="45" y="601"/>
                  </a:cubicBezTo>
                  <a:cubicBezTo>
                    <a:pt x="87" y="633"/>
                    <a:pt x="136" y="657"/>
                    <a:pt x="188" y="657"/>
                  </a:cubicBezTo>
                  <a:cubicBezTo>
                    <a:pt x="227" y="657"/>
                    <a:pt x="268" y="644"/>
                    <a:pt x="309" y="610"/>
                  </a:cubicBezTo>
                  <a:cubicBezTo>
                    <a:pt x="388" y="546"/>
                    <a:pt x="432" y="425"/>
                    <a:pt x="452" y="325"/>
                  </a:cubicBezTo>
                  <a:cubicBezTo>
                    <a:pt x="471" y="235"/>
                    <a:pt x="474" y="123"/>
                    <a:pt x="438" y="53"/>
                  </a:cubicBezTo>
                  <a:cubicBezTo>
                    <a:pt x="419" y="17"/>
                    <a:pt x="393" y="1"/>
                    <a:pt x="362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67"/>
            <p:cNvSpPr/>
            <p:nvPr/>
          </p:nvSpPr>
          <p:spPr>
            <a:xfrm>
              <a:off x="7357088" y="3386860"/>
              <a:ext cx="94077" cy="138549"/>
            </a:xfrm>
            <a:custGeom>
              <a:avLst/>
              <a:gdLst/>
              <a:ahLst/>
              <a:cxnLst/>
              <a:rect l="l" t="t" r="r" b="b"/>
              <a:pathLst>
                <a:path w="770" h="1134" extrusionOk="0">
                  <a:moveTo>
                    <a:pt x="585" y="1"/>
                  </a:moveTo>
                  <a:cubicBezTo>
                    <a:pt x="448" y="1"/>
                    <a:pt x="281" y="223"/>
                    <a:pt x="194" y="377"/>
                  </a:cubicBezTo>
                  <a:cubicBezTo>
                    <a:pt x="88" y="566"/>
                    <a:pt x="1" y="816"/>
                    <a:pt x="68" y="992"/>
                  </a:cubicBezTo>
                  <a:cubicBezTo>
                    <a:pt x="107" y="1094"/>
                    <a:pt x="169" y="1133"/>
                    <a:pt x="244" y="1133"/>
                  </a:cubicBezTo>
                  <a:cubicBezTo>
                    <a:pt x="329" y="1133"/>
                    <a:pt x="430" y="1081"/>
                    <a:pt x="528" y="1012"/>
                  </a:cubicBezTo>
                  <a:cubicBezTo>
                    <a:pt x="550" y="998"/>
                    <a:pt x="496" y="878"/>
                    <a:pt x="456" y="878"/>
                  </a:cubicBezTo>
                  <a:cubicBezTo>
                    <a:pt x="452" y="878"/>
                    <a:pt x="448" y="879"/>
                    <a:pt x="445" y="882"/>
                  </a:cubicBezTo>
                  <a:cubicBezTo>
                    <a:pt x="376" y="928"/>
                    <a:pt x="310" y="969"/>
                    <a:pt x="239" y="995"/>
                  </a:cubicBezTo>
                  <a:cubicBezTo>
                    <a:pt x="217" y="1002"/>
                    <a:pt x="196" y="1004"/>
                    <a:pt x="174" y="1005"/>
                  </a:cubicBezTo>
                  <a:cubicBezTo>
                    <a:pt x="167" y="1005"/>
                    <a:pt x="161" y="1005"/>
                    <a:pt x="156" y="1005"/>
                  </a:cubicBezTo>
                  <a:cubicBezTo>
                    <a:pt x="129" y="1005"/>
                    <a:pt x="138" y="1001"/>
                    <a:pt x="137" y="978"/>
                  </a:cubicBezTo>
                  <a:cubicBezTo>
                    <a:pt x="124" y="866"/>
                    <a:pt x="176" y="726"/>
                    <a:pt x="221" y="616"/>
                  </a:cubicBezTo>
                  <a:cubicBezTo>
                    <a:pt x="280" y="477"/>
                    <a:pt x="365" y="348"/>
                    <a:pt x="462" y="245"/>
                  </a:cubicBezTo>
                  <a:cubicBezTo>
                    <a:pt x="485" y="219"/>
                    <a:pt x="638" y="110"/>
                    <a:pt x="650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8" y="152"/>
                    <a:pt x="647" y="205"/>
                    <a:pt x="634" y="251"/>
                  </a:cubicBezTo>
                  <a:cubicBezTo>
                    <a:pt x="629" y="260"/>
                    <a:pt x="566" y="381"/>
                    <a:pt x="558" y="381"/>
                  </a:cubicBezTo>
                  <a:cubicBezTo>
                    <a:pt x="558" y="381"/>
                    <a:pt x="558" y="381"/>
                    <a:pt x="558" y="381"/>
                  </a:cubicBezTo>
                  <a:cubicBezTo>
                    <a:pt x="542" y="360"/>
                    <a:pt x="531" y="352"/>
                    <a:pt x="524" y="352"/>
                  </a:cubicBezTo>
                  <a:cubicBezTo>
                    <a:pt x="503" y="352"/>
                    <a:pt x="515" y="421"/>
                    <a:pt x="542" y="454"/>
                  </a:cubicBezTo>
                  <a:cubicBezTo>
                    <a:pt x="566" y="484"/>
                    <a:pt x="589" y="499"/>
                    <a:pt x="611" y="499"/>
                  </a:cubicBezTo>
                  <a:cubicBezTo>
                    <a:pt x="646" y="499"/>
                    <a:pt x="678" y="463"/>
                    <a:pt x="712" y="391"/>
                  </a:cubicBezTo>
                  <a:cubicBezTo>
                    <a:pt x="770" y="272"/>
                    <a:pt x="748" y="136"/>
                    <a:pt x="691" y="59"/>
                  </a:cubicBezTo>
                  <a:cubicBezTo>
                    <a:pt x="659" y="18"/>
                    <a:pt x="623" y="1"/>
                    <a:pt x="585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67"/>
            <p:cNvSpPr/>
            <p:nvPr/>
          </p:nvSpPr>
          <p:spPr>
            <a:xfrm>
              <a:off x="7419521" y="3472139"/>
              <a:ext cx="59500" cy="62188"/>
            </a:xfrm>
            <a:custGeom>
              <a:avLst/>
              <a:gdLst/>
              <a:ahLst/>
              <a:cxnLst/>
              <a:rect l="l" t="t" r="r" b="b"/>
              <a:pathLst>
                <a:path w="487" h="509" extrusionOk="0">
                  <a:moveTo>
                    <a:pt x="329" y="111"/>
                  </a:moveTo>
                  <a:lnTo>
                    <a:pt x="329" y="111"/>
                  </a:lnTo>
                  <a:cubicBezTo>
                    <a:pt x="332" y="121"/>
                    <a:pt x="334" y="133"/>
                    <a:pt x="336" y="144"/>
                  </a:cubicBezTo>
                  <a:cubicBezTo>
                    <a:pt x="339" y="177"/>
                    <a:pt x="336" y="211"/>
                    <a:pt x="326" y="244"/>
                  </a:cubicBezTo>
                  <a:cubicBezTo>
                    <a:pt x="304" y="329"/>
                    <a:pt x="236" y="383"/>
                    <a:pt x="174" y="399"/>
                  </a:cubicBezTo>
                  <a:cubicBezTo>
                    <a:pt x="172" y="399"/>
                    <a:pt x="169" y="399"/>
                    <a:pt x="167" y="400"/>
                  </a:cubicBezTo>
                  <a:lnTo>
                    <a:pt x="167" y="400"/>
                  </a:lnTo>
                  <a:cubicBezTo>
                    <a:pt x="166" y="397"/>
                    <a:pt x="166" y="394"/>
                    <a:pt x="166" y="390"/>
                  </a:cubicBezTo>
                  <a:cubicBezTo>
                    <a:pt x="161" y="359"/>
                    <a:pt x="168" y="327"/>
                    <a:pt x="174" y="296"/>
                  </a:cubicBezTo>
                  <a:cubicBezTo>
                    <a:pt x="178" y="279"/>
                    <a:pt x="183" y="262"/>
                    <a:pt x="189" y="246"/>
                  </a:cubicBezTo>
                  <a:lnTo>
                    <a:pt x="189" y="246"/>
                  </a:lnTo>
                  <a:cubicBezTo>
                    <a:pt x="198" y="245"/>
                    <a:pt x="205" y="241"/>
                    <a:pt x="210" y="234"/>
                  </a:cubicBezTo>
                  <a:cubicBezTo>
                    <a:pt x="237" y="191"/>
                    <a:pt x="266" y="150"/>
                    <a:pt x="303" y="125"/>
                  </a:cubicBezTo>
                  <a:cubicBezTo>
                    <a:pt x="312" y="120"/>
                    <a:pt x="320" y="115"/>
                    <a:pt x="329" y="111"/>
                  </a:cubicBezTo>
                  <a:close/>
                  <a:moveTo>
                    <a:pt x="169" y="408"/>
                  </a:moveTo>
                  <a:cubicBezTo>
                    <a:pt x="171" y="410"/>
                    <a:pt x="171" y="411"/>
                    <a:pt x="171" y="411"/>
                  </a:cubicBezTo>
                  <a:cubicBezTo>
                    <a:pt x="170" y="411"/>
                    <a:pt x="170" y="410"/>
                    <a:pt x="169" y="408"/>
                  </a:cubicBezTo>
                  <a:close/>
                  <a:moveTo>
                    <a:pt x="271" y="1"/>
                  </a:moveTo>
                  <a:cubicBezTo>
                    <a:pt x="260" y="1"/>
                    <a:pt x="250" y="2"/>
                    <a:pt x="239" y="5"/>
                  </a:cubicBezTo>
                  <a:cubicBezTo>
                    <a:pt x="233" y="6"/>
                    <a:pt x="228" y="8"/>
                    <a:pt x="223" y="11"/>
                  </a:cubicBezTo>
                  <a:lnTo>
                    <a:pt x="223" y="11"/>
                  </a:lnTo>
                  <a:cubicBezTo>
                    <a:pt x="214" y="7"/>
                    <a:pt x="206" y="5"/>
                    <a:pt x="198" y="5"/>
                  </a:cubicBezTo>
                  <a:cubicBezTo>
                    <a:pt x="191" y="5"/>
                    <a:pt x="185" y="6"/>
                    <a:pt x="180" y="11"/>
                  </a:cubicBezTo>
                  <a:cubicBezTo>
                    <a:pt x="35" y="134"/>
                    <a:pt x="1" y="369"/>
                    <a:pt x="114" y="466"/>
                  </a:cubicBezTo>
                  <a:cubicBezTo>
                    <a:pt x="145" y="493"/>
                    <a:pt x="187" y="508"/>
                    <a:pt x="231" y="508"/>
                  </a:cubicBezTo>
                  <a:cubicBezTo>
                    <a:pt x="309" y="508"/>
                    <a:pt x="394" y="461"/>
                    <a:pt x="438" y="354"/>
                  </a:cubicBezTo>
                  <a:cubicBezTo>
                    <a:pt x="486" y="235"/>
                    <a:pt x="450" y="114"/>
                    <a:pt x="386" y="54"/>
                  </a:cubicBezTo>
                  <a:cubicBezTo>
                    <a:pt x="354" y="25"/>
                    <a:pt x="315" y="1"/>
                    <a:pt x="271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67"/>
            <p:cNvSpPr/>
            <p:nvPr/>
          </p:nvSpPr>
          <p:spPr>
            <a:xfrm>
              <a:off x="7477677" y="3489611"/>
              <a:ext cx="37386" cy="52781"/>
            </a:xfrm>
            <a:custGeom>
              <a:avLst/>
              <a:gdLst/>
              <a:ahLst/>
              <a:cxnLst/>
              <a:rect l="l" t="t" r="r" b="b"/>
              <a:pathLst>
                <a:path w="306" h="432" extrusionOk="0">
                  <a:moveTo>
                    <a:pt x="96" y="285"/>
                  </a:moveTo>
                  <a:cubicBezTo>
                    <a:pt x="96" y="289"/>
                    <a:pt x="95" y="291"/>
                    <a:pt x="93" y="294"/>
                  </a:cubicBezTo>
                  <a:cubicBezTo>
                    <a:pt x="96" y="287"/>
                    <a:pt x="95" y="287"/>
                    <a:pt x="96" y="285"/>
                  </a:cubicBezTo>
                  <a:close/>
                  <a:moveTo>
                    <a:pt x="225" y="1"/>
                  </a:moveTo>
                  <a:cubicBezTo>
                    <a:pt x="199" y="1"/>
                    <a:pt x="169" y="17"/>
                    <a:pt x="146" y="37"/>
                  </a:cubicBezTo>
                  <a:cubicBezTo>
                    <a:pt x="141" y="41"/>
                    <a:pt x="136" y="46"/>
                    <a:pt x="131" y="51"/>
                  </a:cubicBezTo>
                  <a:lnTo>
                    <a:pt x="131" y="51"/>
                  </a:lnTo>
                  <a:cubicBezTo>
                    <a:pt x="131" y="50"/>
                    <a:pt x="131" y="50"/>
                    <a:pt x="130" y="50"/>
                  </a:cubicBezTo>
                  <a:cubicBezTo>
                    <a:pt x="126" y="29"/>
                    <a:pt x="116" y="5"/>
                    <a:pt x="100" y="5"/>
                  </a:cubicBezTo>
                  <a:cubicBezTo>
                    <a:pt x="93" y="5"/>
                    <a:pt x="86" y="9"/>
                    <a:pt x="78" y="19"/>
                  </a:cubicBezTo>
                  <a:cubicBezTo>
                    <a:pt x="50" y="54"/>
                    <a:pt x="39" y="114"/>
                    <a:pt x="46" y="151"/>
                  </a:cubicBezTo>
                  <a:cubicBezTo>
                    <a:pt x="47" y="157"/>
                    <a:pt x="48" y="163"/>
                    <a:pt x="48" y="169"/>
                  </a:cubicBezTo>
                  <a:lnTo>
                    <a:pt x="48" y="169"/>
                  </a:lnTo>
                  <a:cubicBezTo>
                    <a:pt x="15" y="239"/>
                    <a:pt x="0" y="317"/>
                    <a:pt x="6" y="387"/>
                  </a:cubicBezTo>
                  <a:cubicBezTo>
                    <a:pt x="9" y="419"/>
                    <a:pt x="18" y="431"/>
                    <a:pt x="30" y="431"/>
                  </a:cubicBezTo>
                  <a:cubicBezTo>
                    <a:pt x="50" y="431"/>
                    <a:pt x="76" y="397"/>
                    <a:pt x="88" y="359"/>
                  </a:cubicBezTo>
                  <a:cubicBezTo>
                    <a:pt x="99" y="322"/>
                    <a:pt x="109" y="286"/>
                    <a:pt x="117" y="249"/>
                  </a:cubicBezTo>
                  <a:lnTo>
                    <a:pt x="117" y="249"/>
                  </a:lnTo>
                  <a:cubicBezTo>
                    <a:pt x="127" y="237"/>
                    <a:pt x="137" y="226"/>
                    <a:pt x="148" y="216"/>
                  </a:cubicBezTo>
                  <a:cubicBezTo>
                    <a:pt x="162" y="205"/>
                    <a:pt x="182" y="195"/>
                    <a:pt x="197" y="195"/>
                  </a:cubicBezTo>
                  <a:cubicBezTo>
                    <a:pt x="207" y="195"/>
                    <a:pt x="214" y="200"/>
                    <a:pt x="214" y="211"/>
                  </a:cubicBezTo>
                  <a:cubicBezTo>
                    <a:pt x="216" y="233"/>
                    <a:pt x="219" y="281"/>
                    <a:pt x="242" y="281"/>
                  </a:cubicBezTo>
                  <a:cubicBezTo>
                    <a:pt x="246" y="281"/>
                    <a:pt x="251" y="279"/>
                    <a:pt x="256" y="276"/>
                  </a:cubicBezTo>
                  <a:cubicBezTo>
                    <a:pt x="289" y="254"/>
                    <a:pt x="305" y="190"/>
                    <a:pt x="304" y="154"/>
                  </a:cubicBezTo>
                  <a:cubicBezTo>
                    <a:pt x="301" y="94"/>
                    <a:pt x="295" y="29"/>
                    <a:pt x="249" y="7"/>
                  </a:cubicBezTo>
                  <a:cubicBezTo>
                    <a:pt x="242" y="3"/>
                    <a:pt x="234" y="1"/>
                    <a:pt x="225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7"/>
            <p:cNvSpPr/>
            <p:nvPr/>
          </p:nvSpPr>
          <p:spPr>
            <a:xfrm>
              <a:off x="7410113" y="3197119"/>
              <a:ext cx="85524" cy="128286"/>
            </a:xfrm>
            <a:custGeom>
              <a:avLst/>
              <a:gdLst/>
              <a:ahLst/>
              <a:cxnLst/>
              <a:rect l="l" t="t" r="r" b="b"/>
              <a:pathLst>
                <a:path w="700" h="1050" extrusionOk="0">
                  <a:moveTo>
                    <a:pt x="676" y="1"/>
                  </a:moveTo>
                  <a:lnTo>
                    <a:pt x="676" y="1"/>
                  </a:lnTo>
                  <a:cubicBezTo>
                    <a:pt x="676" y="1"/>
                    <a:pt x="675" y="1"/>
                    <a:pt x="675" y="1"/>
                  </a:cubicBezTo>
                  <a:cubicBezTo>
                    <a:pt x="423" y="250"/>
                    <a:pt x="224" y="581"/>
                    <a:pt x="26" y="897"/>
                  </a:cubicBezTo>
                  <a:cubicBezTo>
                    <a:pt x="1" y="937"/>
                    <a:pt x="24" y="1049"/>
                    <a:pt x="25" y="1049"/>
                  </a:cubicBezTo>
                  <a:cubicBezTo>
                    <a:pt x="25" y="1049"/>
                    <a:pt x="25" y="1049"/>
                    <a:pt x="25" y="1049"/>
                  </a:cubicBezTo>
                  <a:cubicBezTo>
                    <a:pt x="225" y="731"/>
                    <a:pt x="423" y="396"/>
                    <a:pt x="675" y="146"/>
                  </a:cubicBezTo>
                  <a:cubicBezTo>
                    <a:pt x="700" y="121"/>
                    <a:pt x="686" y="1"/>
                    <a:pt x="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67"/>
            <p:cNvSpPr/>
            <p:nvPr/>
          </p:nvSpPr>
          <p:spPr>
            <a:xfrm>
              <a:off x="7445056" y="3197363"/>
              <a:ext cx="66953" cy="80637"/>
            </a:xfrm>
            <a:custGeom>
              <a:avLst/>
              <a:gdLst/>
              <a:ahLst/>
              <a:cxnLst/>
              <a:rect l="l" t="t" r="r" b="b"/>
              <a:pathLst>
                <a:path w="548" h="660" extrusionOk="0">
                  <a:moveTo>
                    <a:pt x="356" y="1"/>
                  </a:moveTo>
                  <a:cubicBezTo>
                    <a:pt x="322" y="1"/>
                    <a:pt x="288" y="15"/>
                    <a:pt x="257" y="49"/>
                  </a:cubicBezTo>
                  <a:cubicBezTo>
                    <a:pt x="229" y="85"/>
                    <a:pt x="270" y="193"/>
                    <a:pt x="263" y="201"/>
                  </a:cubicBezTo>
                  <a:cubicBezTo>
                    <a:pt x="294" y="166"/>
                    <a:pt x="327" y="152"/>
                    <a:pt x="358" y="152"/>
                  </a:cubicBezTo>
                  <a:cubicBezTo>
                    <a:pt x="390" y="152"/>
                    <a:pt x="420" y="166"/>
                    <a:pt x="448" y="184"/>
                  </a:cubicBezTo>
                  <a:cubicBezTo>
                    <a:pt x="516" y="231"/>
                    <a:pt x="519" y="287"/>
                    <a:pt x="440" y="367"/>
                  </a:cubicBezTo>
                  <a:cubicBezTo>
                    <a:pt x="342" y="468"/>
                    <a:pt x="191" y="505"/>
                    <a:pt x="74" y="505"/>
                  </a:cubicBezTo>
                  <a:cubicBezTo>
                    <a:pt x="57" y="505"/>
                    <a:pt x="41" y="505"/>
                    <a:pt x="27" y="503"/>
                  </a:cubicBezTo>
                  <a:lnTo>
                    <a:pt x="27" y="503"/>
                  </a:lnTo>
                  <a:cubicBezTo>
                    <a:pt x="25" y="503"/>
                    <a:pt x="1" y="654"/>
                    <a:pt x="28" y="658"/>
                  </a:cubicBezTo>
                  <a:cubicBezTo>
                    <a:pt x="41" y="659"/>
                    <a:pt x="55" y="660"/>
                    <a:pt x="70" y="660"/>
                  </a:cubicBezTo>
                  <a:cubicBezTo>
                    <a:pt x="232" y="660"/>
                    <a:pt x="483" y="584"/>
                    <a:pt x="529" y="357"/>
                  </a:cubicBezTo>
                  <a:cubicBezTo>
                    <a:pt x="548" y="267"/>
                    <a:pt x="535" y="174"/>
                    <a:pt x="505" y="105"/>
                  </a:cubicBezTo>
                  <a:cubicBezTo>
                    <a:pt x="480" y="50"/>
                    <a:pt x="419" y="1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67"/>
            <p:cNvSpPr/>
            <p:nvPr/>
          </p:nvSpPr>
          <p:spPr>
            <a:xfrm>
              <a:off x="7449576" y="3283131"/>
              <a:ext cx="48993" cy="62066"/>
            </a:xfrm>
            <a:custGeom>
              <a:avLst/>
              <a:gdLst/>
              <a:ahLst/>
              <a:cxnLst/>
              <a:rect l="l" t="t" r="r" b="b"/>
              <a:pathLst>
                <a:path w="401" h="508" extrusionOk="0">
                  <a:moveTo>
                    <a:pt x="327" y="136"/>
                  </a:moveTo>
                  <a:lnTo>
                    <a:pt x="327" y="136"/>
                  </a:lnTo>
                  <a:cubicBezTo>
                    <a:pt x="332" y="140"/>
                    <a:pt x="333" y="144"/>
                    <a:pt x="332" y="144"/>
                  </a:cubicBezTo>
                  <a:cubicBezTo>
                    <a:pt x="332" y="144"/>
                    <a:pt x="330" y="142"/>
                    <a:pt x="327" y="136"/>
                  </a:cubicBezTo>
                  <a:close/>
                  <a:moveTo>
                    <a:pt x="63" y="366"/>
                  </a:moveTo>
                  <a:cubicBezTo>
                    <a:pt x="65" y="366"/>
                    <a:pt x="68" y="369"/>
                    <a:pt x="72" y="376"/>
                  </a:cubicBezTo>
                  <a:lnTo>
                    <a:pt x="72" y="376"/>
                  </a:lnTo>
                  <a:cubicBezTo>
                    <a:pt x="62" y="372"/>
                    <a:pt x="60" y="366"/>
                    <a:pt x="63" y="366"/>
                  </a:cubicBezTo>
                  <a:close/>
                  <a:moveTo>
                    <a:pt x="298" y="123"/>
                  </a:moveTo>
                  <a:cubicBezTo>
                    <a:pt x="305" y="123"/>
                    <a:pt x="310" y="125"/>
                    <a:pt x="315" y="129"/>
                  </a:cubicBezTo>
                  <a:cubicBezTo>
                    <a:pt x="318" y="130"/>
                    <a:pt x="320" y="131"/>
                    <a:pt x="323" y="133"/>
                  </a:cubicBezTo>
                  <a:lnTo>
                    <a:pt x="323" y="133"/>
                  </a:lnTo>
                  <a:cubicBezTo>
                    <a:pt x="330" y="209"/>
                    <a:pt x="271" y="299"/>
                    <a:pt x="213" y="344"/>
                  </a:cubicBezTo>
                  <a:cubicBezTo>
                    <a:pt x="177" y="371"/>
                    <a:pt x="137" y="381"/>
                    <a:pt x="101" y="381"/>
                  </a:cubicBezTo>
                  <a:cubicBezTo>
                    <a:pt x="98" y="381"/>
                    <a:pt x="93" y="380"/>
                    <a:pt x="88" y="380"/>
                  </a:cubicBezTo>
                  <a:lnTo>
                    <a:pt x="88" y="380"/>
                  </a:lnTo>
                  <a:cubicBezTo>
                    <a:pt x="89" y="375"/>
                    <a:pt x="90" y="370"/>
                    <a:pt x="91" y="365"/>
                  </a:cubicBezTo>
                  <a:cubicBezTo>
                    <a:pt x="102" y="314"/>
                    <a:pt x="131" y="260"/>
                    <a:pt x="169" y="222"/>
                  </a:cubicBezTo>
                  <a:lnTo>
                    <a:pt x="169" y="222"/>
                  </a:lnTo>
                  <a:cubicBezTo>
                    <a:pt x="177" y="232"/>
                    <a:pt x="190" y="248"/>
                    <a:pt x="196" y="248"/>
                  </a:cubicBezTo>
                  <a:cubicBezTo>
                    <a:pt x="197" y="248"/>
                    <a:pt x="198" y="247"/>
                    <a:pt x="199" y="244"/>
                  </a:cubicBezTo>
                  <a:cubicBezTo>
                    <a:pt x="201" y="224"/>
                    <a:pt x="205" y="205"/>
                    <a:pt x="211" y="188"/>
                  </a:cubicBezTo>
                  <a:lnTo>
                    <a:pt x="211" y="188"/>
                  </a:lnTo>
                  <a:cubicBezTo>
                    <a:pt x="216" y="185"/>
                    <a:pt x="221" y="183"/>
                    <a:pt x="226" y="181"/>
                  </a:cubicBezTo>
                  <a:cubicBezTo>
                    <a:pt x="227" y="180"/>
                    <a:pt x="226" y="173"/>
                    <a:pt x="224" y="163"/>
                  </a:cubicBezTo>
                  <a:lnTo>
                    <a:pt x="224" y="163"/>
                  </a:lnTo>
                  <a:cubicBezTo>
                    <a:pt x="232" y="151"/>
                    <a:pt x="242" y="141"/>
                    <a:pt x="255" y="133"/>
                  </a:cubicBezTo>
                  <a:cubicBezTo>
                    <a:pt x="269" y="123"/>
                    <a:pt x="283" y="123"/>
                    <a:pt x="298" y="123"/>
                  </a:cubicBezTo>
                  <a:close/>
                  <a:moveTo>
                    <a:pt x="231" y="0"/>
                  </a:moveTo>
                  <a:cubicBezTo>
                    <a:pt x="193" y="0"/>
                    <a:pt x="167" y="28"/>
                    <a:pt x="151" y="64"/>
                  </a:cubicBezTo>
                  <a:lnTo>
                    <a:pt x="151" y="64"/>
                  </a:lnTo>
                  <a:cubicBezTo>
                    <a:pt x="65" y="113"/>
                    <a:pt x="1" y="254"/>
                    <a:pt x="26" y="348"/>
                  </a:cubicBezTo>
                  <a:cubicBezTo>
                    <a:pt x="47" y="439"/>
                    <a:pt x="97" y="508"/>
                    <a:pt x="170" y="508"/>
                  </a:cubicBezTo>
                  <a:cubicBezTo>
                    <a:pt x="200" y="508"/>
                    <a:pt x="234" y="496"/>
                    <a:pt x="272" y="470"/>
                  </a:cubicBezTo>
                  <a:cubicBezTo>
                    <a:pt x="401" y="380"/>
                    <a:pt x="399" y="215"/>
                    <a:pt x="350" y="112"/>
                  </a:cubicBezTo>
                  <a:cubicBezTo>
                    <a:pt x="326" y="57"/>
                    <a:pt x="292" y="4"/>
                    <a:pt x="235" y="0"/>
                  </a:cubicBezTo>
                  <a:cubicBezTo>
                    <a:pt x="233" y="0"/>
                    <a:pt x="232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67"/>
            <p:cNvSpPr/>
            <p:nvPr/>
          </p:nvSpPr>
          <p:spPr>
            <a:xfrm>
              <a:off x="7468392" y="3296082"/>
              <a:ext cx="61211" cy="95543"/>
            </a:xfrm>
            <a:custGeom>
              <a:avLst/>
              <a:gdLst/>
              <a:ahLst/>
              <a:cxnLst/>
              <a:rect l="l" t="t" r="r" b="b"/>
              <a:pathLst>
                <a:path w="501" h="782" extrusionOk="0">
                  <a:moveTo>
                    <a:pt x="426" y="1"/>
                  </a:moveTo>
                  <a:cubicBezTo>
                    <a:pt x="408" y="1"/>
                    <a:pt x="390" y="11"/>
                    <a:pt x="374" y="36"/>
                  </a:cubicBezTo>
                  <a:cubicBezTo>
                    <a:pt x="254" y="229"/>
                    <a:pt x="165" y="445"/>
                    <a:pt x="39" y="639"/>
                  </a:cubicBezTo>
                  <a:cubicBezTo>
                    <a:pt x="1" y="697"/>
                    <a:pt x="32" y="781"/>
                    <a:pt x="74" y="781"/>
                  </a:cubicBezTo>
                  <a:cubicBezTo>
                    <a:pt x="87" y="781"/>
                    <a:pt x="100" y="773"/>
                    <a:pt x="113" y="753"/>
                  </a:cubicBezTo>
                  <a:cubicBezTo>
                    <a:pt x="245" y="547"/>
                    <a:pt x="341" y="318"/>
                    <a:pt x="467" y="115"/>
                  </a:cubicBezTo>
                  <a:cubicBezTo>
                    <a:pt x="501" y="61"/>
                    <a:pt x="467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67"/>
            <p:cNvSpPr/>
            <p:nvPr/>
          </p:nvSpPr>
          <p:spPr>
            <a:xfrm>
              <a:off x="7481953" y="3298404"/>
              <a:ext cx="52781" cy="72940"/>
            </a:xfrm>
            <a:custGeom>
              <a:avLst/>
              <a:gdLst/>
              <a:ahLst/>
              <a:cxnLst/>
              <a:rect l="l" t="t" r="r" b="b"/>
              <a:pathLst>
                <a:path w="432" h="597" extrusionOk="0">
                  <a:moveTo>
                    <a:pt x="328" y="1"/>
                  </a:moveTo>
                  <a:cubicBezTo>
                    <a:pt x="299" y="1"/>
                    <a:pt x="266" y="17"/>
                    <a:pt x="234" y="48"/>
                  </a:cubicBezTo>
                  <a:cubicBezTo>
                    <a:pt x="206" y="77"/>
                    <a:pt x="190" y="123"/>
                    <a:pt x="194" y="160"/>
                  </a:cubicBezTo>
                  <a:cubicBezTo>
                    <a:pt x="198" y="179"/>
                    <a:pt x="213" y="200"/>
                    <a:pt x="231" y="200"/>
                  </a:cubicBezTo>
                  <a:cubicBezTo>
                    <a:pt x="239" y="200"/>
                    <a:pt x="247" y="197"/>
                    <a:pt x="256" y="189"/>
                  </a:cubicBezTo>
                  <a:cubicBezTo>
                    <a:pt x="274" y="170"/>
                    <a:pt x="290" y="160"/>
                    <a:pt x="296" y="160"/>
                  </a:cubicBezTo>
                  <a:cubicBezTo>
                    <a:pt x="297" y="160"/>
                    <a:pt x="298" y="160"/>
                    <a:pt x="299" y="160"/>
                  </a:cubicBezTo>
                  <a:cubicBezTo>
                    <a:pt x="307" y="160"/>
                    <a:pt x="311" y="164"/>
                    <a:pt x="313" y="173"/>
                  </a:cubicBezTo>
                  <a:cubicBezTo>
                    <a:pt x="327" y="204"/>
                    <a:pt x="325" y="255"/>
                    <a:pt x="315" y="303"/>
                  </a:cubicBezTo>
                  <a:cubicBezTo>
                    <a:pt x="306" y="342"/>
                    <a:pt x="290" y="388"/>
                    <a:pt x="256" y="413"/>
                  </a:cubicBezTo>
                  <a:cubicBezTo>
                    <a:pt x="240" y="427"/>
                    <a:pt x="223" y="432"/>
                    <a:pt x="206" y="432"/>
                  </a:cubicBezTo>
                  <a:cubicBezTo>
                    <a:pt x="167" y="432"/>
                    <a:pt x="127" y="405"/>
                    <a:pt x="100" y="385"/>
                  </a:cubicBezTo>
                  <a:cubicBezTo>
                    <a:pt x="94" y="381"/>
                    <a:pt x="89" y="379"/>
                    <a:pt x="84" y="379"/>
                  </a:cubicBezTo>
                  <a:cubicBezTo>
                    <a:pt x="38" y="379"/>
                    <a:pt x="0" y="514"/>
                    <a:pt x="43" y="545"/>
                  </a:cubicBezTo>
                  <a:cubicBezTo>
                    <a:pt x="81" y="574"/>
                    <a:pt x="126" y="596"/>
                    <a:pt x="174" y="596"/>
                  </a:cubicBezTo>
                  <a:cubicBezTo>
                    <a:pt x="209" y="596"/>
                    <a:pt x="245" y="584"/>
                    <a:pt x="282" y="554"/>
                  </a:cubicBezTo>
                  <a:cubicBezTo>
                    <a:pt x="355" y="495"/>
                    <a:pt x="393" y="385"/>
                    <a:pt x="412" y="296"/>
                  </a:cubicBezTo>
                  <a:cubicBezTo>
                    <a:pt x="428" y="212"/>
                    <a:pt x="432" y="111"/>
                    <a:pt x="398" y="48"/>
                  </a:cubicBezTo>
                  <a:cubicBezTo>
                    <a:pt x="380" y="16"/>
                    <a:pt x="355" y="1"/>
                    <a:pt x="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67"/>
            <p:cNvSpPr/>
            <p:nvPr/>
          </p:nvSpPr>
          <p:spPr>
            <a:xfrm>
              <a:off x="7378958" y="3370122"/>
              <a:ext cx="85524" cy="126087"/>
            </a:xfrm>
            <a:custGeom>
              <a:avLst/>
              <a:gdLst/>
              <a:ahLst/>
              <a:cxnLst/>
              <a:rect l="l" t="t" r="r" b="b"/>
              <a:pathLst>
                <a:path w="700" h="1032" extrusionOk="0">
                  <a:moveTo>
                    <a:pt x="531" y="0"/>
                  </a:moveTo>
                  <a:cubicBezTo>
                    <a:pt x="406" y="0"/>
                    <a:pt x="255" y="202"/>
                    <a:pt x="175" y="343"/>
                  </a:cubicBezTo>
                  <a:cubicBezTo>
                    <a:pt x="80" y="514"/>
                    <a:pt x="1" y="743"/>
                    <a:pt x="61" y="904"/>
                  </a:cubicBezTo>
                  <a:cubicBezTo>
                    <a:pt x="96" y="996"/>
                    <a:pt x="153" y="1031"/>
                    <a:pt x="220" y="1031"/>
                  </a:cubicBezTo>
                  <a:cubicBezTo>
                    <a:pt x="298" y="1031"/>
                    <a:pt x="391" y="984"/>
                    <a:pt x="480" y="922"/>
                  </a:cubicBezTo>
                  <a:cubicBezTo>
                    <a:pt x="500" y="907"/>
                    <a:pt x="451" y="800"/>
                    <a:pt x="414" y="800"/>
                  </a:cubicBezTo>
                  <a:cubicBezTo>
                    <a:pt x="410" y="800"/>
                    <a:pt x="407" y="802"/>
                    <a:pt x="403" y="804"/>
                  </a:cubicBezTo>
                  <a:cubicBezTo>
                    <a:pt x="342" y="847"/>
                    <a:pt x="281" y="884"/>
                    <a:pt x="217" y="906"/>
                  </a:cubicBezTo>
                  <a:cubicBezTo>
                    <a:pt x="197" y="913"/>
                    <a:pt x="177" y="913"/>
                    <a:pt x="158" y="914"/>
                  </a:cubicBezTo>
                  <a:cubicBezTo>
                    <a:pt x="151" y="915"/>
                    <a:pt x="146" y="915"/>
                    <a:pt x="141" y="915"/>
                  </a:cubicBezTo>
                  <a:cubicBezTo>
                    <a:pt x="118" y="915"/>
                    <a:pt x="125" y="911"/>
                    <a:pt x="124" y="890"/>
                  </a:cubicBezTo>
                  <a:cubicBezTo>
                    <a:pt x="113" y="787"/>
                    <a:pt x="160" y="661"/>
                    <a:pt x="203" y="558"/>
                  </a:cubicBezTo>
                  <a:cubicBezTo>
                    <a:pt x="254" y="433"/>
                    <a:pt x="333" y="317"/>
                    <a:pt x="420" y="223"/>
                  </a:cubicBezTo>
                  <a:cubicBezTo>
                    <a:pt x="441" y="200"/>
                    <a:pt x="581" y="101"/>
                    <a:pt x="591" y="101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9" y="139"/>
                    <a:pt x="588" y="187"/>
                    <a:pt x="576" y="227"/>
                  </a:cubicBezTo>
                  <a:cubicBezTo>
                    <a:pt x="574" y="238"/>
                    <a:pt x="516" y="346"/>
                    <a:pt x="509" y="346"/>
                  </a:cubicBezTo>
                  <a:cubicBezTo>
                    <a:pt x="509" y="346"/>
                    <a:pt x="509" y="346"/>
                    <a:pt x="509" y="346"/>
                  </a:cubicBezTo>
                  <a:cubicBezTo>
                    <a:pt x="494" y="328"/>
                    <a:pt x="484" y="320"/>
                    <a:pt x="477" y="320"/>
                  </a:cubicBezTo>
                  <a:cubicBezTo>
                    <a:pt x="458" y="320"/>
                    <a:pt x="469" y="383"/>
                    <a:pt x="495" y="413"/>
                  </a:cubicBezTo>
                  <a:cubicBezTo>
                    <a:pt x="516" y="441"/>
                    <a:pt x="536" y="454"/>
                    <a:pt x="556" y="454"/>
                  </a:cubicBezTo>
                  <a:cubicBezTo>
                    <a:pt x="587" y="454"/>
                    <a:pt x="617" y="421"/>
                    <a:pt x="648" y="356"/>
                  </a:cubicBezTo>
                  <a:cubicBezTo>
                    <a:pt x="699" y="247"/>
                    <a:pt x="679" y="123"/>
                    <a:pt x="628" y="54"/>
                  </a:cubicBezTo>
                  <a:cubicBezTo>
                    <a:pt x="599" y="16"/>
                    <a:pt x="566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67"/>
            <p:cNvSpPr/>
            <p:nvPr/>
          </p:nvSpPr>
          <p:spPr>
            <a:xfrm>
              <a:off x="7436015" y="3447826"/>
              <a:ext cx="53636" cy="56568"/>
            </a:xfrm>
            <a:custGeom>
              <a:avLst/>
              <a:gdLst/>
              <a:ahLst/>
              <a:cxnLst/>
              <a:rect l="l" t="t" r="r" b="b"/>
              <a:pathLst>
                <a:path w="439" h="463" extrusionOk="0">
                  <a:moveTo>
                    <a:pt x="296" y="100"/>
                  </a:moveTo>
                  <a:lnTo>
                    <a:pt x="296" y="100"/>
                  </a:lnTo>
                  <a:cubicBezTo>
                    <a:pt x="299" y="110"/>
                    <a:pt x="301" y="120"/>
                    <a:pt x="301" y="128"/>
                  </a:cubicBezTo>
                  <a:cubicBezTo>
                    <a:pt x="304" y="157"/>
                    <a:pt x="301" y="190"/>
                    <a:pt x="293" y="220"/>
                  </a:cubicBezTo>
                  <a:cubicBezTo>
                    <a:pt x="273" y="297"/>
                    <a:pt x="210" y="346"/>
                    <a:pt x="152" y="360"/>
                  </a:cubicBezTo>
                  <a:cubicBezTo>
                    <a:pt x="150" y="360"/>
                    <a:pt x="147" y="361"/>
                    <a:pt x="145" y="361"/>
                  </a:cubicBezTo>
                  <a:lnTo>
                    <a:pt x="145" y="361"/>
                  </a:lnTo>
                  <a:cubicBezTo>
                    <a:pt x="145" y="358"/>
                    <a:pt x="144" y="354"/>
                    <a:pt x="144" y="350"/>
                  </a:cubicBezTo>
                  <a:cubicBezTo>
                    <a:pt x="142" y="324"/>
                    <a:pt x="145" y="293"/>
                    <a:pt x="152" y="264"/>
                  </a:cubicBezTo>
                  <a:cubicBezTo>
                    <a:pt x="155" y="251"/>
                    <a:pt x="159" y="237"/>
                    <a:pt x="165" y="224"/>
                  </a:cubicBezTo>
                  <a:lnTo>
                    <a:pt x="165" y="224"/>
                  </a:lnTo>
                  <a:cubicBezTo>
                    <a:pt x="165" y="224"/>
                    <a:pt x="166" y="224"/>
                    <a:pt x="167" y="224"/>
                  </a:cubicBezTo>
                  <a:cubicBezTo>
                    <a:pt x="176" y="224"/>
                    <a:pt x="183" y="221"/>
                    <a:pt x="188" y="213"/>
                  </a:cubicBezTo>
                  <a:cubicBezTo>
                    <a:pt x="212" y="172"/>
                    <a:pt x="238" y="137"/>
                    <a:pt x="273" y="112"/>
                  </a:cubicBezTo>
                  <a:cubicBezTo>
                    <a:pt x="279" y="107"/>
                    <a:pt x="288" y="104"/>
                    <a:pt x="296" y="100"/>
                  </a:cubicBezTo>
                  <a:close/>
                  <a:moveTo>
                    <a:pt x="147" y="370"/>
                  </a:moveTo>
                  <a:cubicBezTo>
                    <a:pt x="148" y="370"/>
                    <a:pt x="148" y="371"/>
                    <a:pt x="148" y="371"/>
                  </a:cubicBezTo>
                  <a:cubicBezTo>
                    <a:pt x="148" y="371"/>
                    <a:pt x="148" y="371"/>
                    <a:pt x="147" y="370"/>
                  </a:cubicBezTo>
                  <a:close/>
                  <a:moveTo>
                    <a:pt x="246" y="0"/>
                  </a:moveTo>
                  <a:cubicBezTo>
                    <a:pt x="236" y="0"/>
                    <a:pt x="226" y="2"/>
                    <a:pt x="215" y="5"/>
                  </a:cubicBezTo>
                  <a:cubicBezTo>
                    <a:pt x="211" y="6"/>
                    <a:pt x="207" y="8"/>
                    <a:pt x="202" y="10"/>
                  </a:cubicBezTo>
                  <a:lnTo>
                    <a:pt x="202" y="10"/>
                  </a:lnTo>
                  <a:cubicBezTo>
                    <a:pt x="194" y="6"/>
                    <a:pt x="187" y="4"/>
                    <a:pt x="180" y="4"/>
                  </a:cubicBezTo>
                  <a:cubicBezTo>
                    <a:pt x="173" y="4"/>
                    <a:pt x="168" y="5"/>
                    <a:pt x="164" y="9"/>
                  </a:cubicBezTo>
                  <a:cubicBezTo>
                    <a:pt x="31" y="121"/>
                    <a:pt x="1" y="333"/>
                    <a:pt x="102" y="424"/>
                  </a:cubicBezTo>
                  <a:cubicBezTo>
                    <a:pt x="130" y="449"/>
                    <a:pt x="168" y="462"/>
                    <a:pt x="208" y="462"/>
                  </a:cubicBezTo>
                  <a:cubicBezTo>
                    <a:pt x="279" y="462"/>
                    <a:pt x="357" y="419"/>
                    <a:pt x="396" y="320"/>
                  </a:cubicBezTo>
                  <a:cubicBezTo>
                    <a:pt x="439" y="213"/>
                    <a:pt x="409" y="102"/>
                    <a:pt x="350" y="48"/>
                  </a:cubicBezTo>
                  <a:cubicBezTo>
                    <a:pt x="321" y="23"/>
                    <a:pt x="285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67"/>
            <p:cNvSpPr/>
            <p:nvPr/>
          </p:nvSpPr>
          <p:spPr>
            <a:xfrm>
              <a:off x="7489162" y="3463709"/>
              <a:ext cx="33721" cy="47771"/>
            </a:xfrm>
            <a:custGeom>
              <a:avLst/>
              <a:gdLst/>
              <a:ahLst/>
              <a:cxnLst/>
              <a:rect l="l" t="t" r="r" b="b"/>
              <a:pathLst>
                <a:path w="276" h="391" extrusionOk="0">
                  <a:moveTo>
                    <a:pt x="84" y="259"/>
                  </a:moveTo>
                  <a:cubicBezTo>
                    <a:pt x="84" y="261"/>
                    <a:pt x="83" y="264"/>
                    <a:pt x="82" y="267"/>
                  </a:cubicBezTo>
                  <a:cubicBezTo>
                    <a:pt x="83" y="262"/>
                    <a:pt x="83" y="260"/>
                    <a:pt x="84" y="259"/>
                  </a:cubicBezTo>
                  <a:close/>
                  <a:moveTo>
                    <a:pt x="205" y="0"/>
                  </a:moveTo>
                  <a:cubicBezTo>
                    <a:pt x="181" y="0"/>
                    <a:pt x="154" y="15"/>
                    <a:pt x="132" y="32"/>
                  </a:cubicBezTo>
                  <a:cubicBezTo>
                    <a:pt x="128" y="36"/>
                    <a:pt x="124" y="40"/>
                    <a:pt x="120" y="44"/>
                  </a:cubicBezTo>
                  <a:lnTo>
                    <a:pt x="120" y="44"/>
                  </a:lnTo>
                  <a:cubicBezTo>
                    <a:pt x="120" y="43"/>
                    <a:pt x="120" y="42"/>
                    <a:pt x="120" y="41"/>
                  </a:cubicBezTo>
                  <a:cubicBezTo>
                    <a:pt x="118" y="23"/>
                    <a:pt x="108" y="1"/>
                    <a:pt x="93" y="1"/>
                  </a:cubicBezTo>
                  <a:cubicBezTo>
                    <a:pt x="87" y="1"/>
                    <a:pt x="79" y="5"/>
                    <a:pt x="71" y="15"/>
                  </a:cubicBezTo>
                  <a:cubicBezTo>
                    <a:pt x="44" y="47"/>
                    <a:pt x="32" y="103"/>
                    <a:pt x="38" y="137"/>
                  </a:cubicBezTo>
                  <a:cubicBezTo>
                    <a:pt x="39" y="145"/>
                    <a:pt x="40" y="153"/>
                    <a:pt x="39" y="162"/>
                  </a:cubicBezTo>
                  <a:lnTo>
                    <a:pt x="39" y="162"/>
                  </a:lnTo>
                  <a:cubicBezTo>
                    <a:pt x="13" y="223"/>
                    <a:pt x="1" y="291"/>
                    <a:pt x="6" y="352"/>
                  </a:cubicBezTo>
                  <a:cubicBezTo>
                    <a:pt x="9" y="379"/>
                    <a:pt x="18" y="390"/>
                    <a:pt x="29" y="390"/>
                  </a:cubicBezTo>
                  <a:cubicBezTo>
                    <a:pt x="47" y="390"/>
                    <a:pt x="70" y="360"/>
                    <a:pt x="81" y="324"/>
                  </a:cubicBezTo>
                  <a:cubicBezTo>
                    <a:pt x="91" y="290"/>
                    <a:pt x="101" y="255"/>
                    <a:pt x="109" y="221"/>
                  </a:cubicBezTo>
                  <a:lnTo>
                    <a:pt x="109" y="221"/>
                  </a:lnTo>
                  <a:cubicBezTo>
                    <a:pt x="116" y="211"/>
                    <a:pt x="124" y="203"/>
                    <a:pt x="132" y="196"/>
                  </a:cubicBezTo>
                  <a:cubicBezTo>
                    <a:pt x="145" y="185"/>
                    <a:pt x="163" y="176"/>
                    <a:pt x="176" y="176"/>
                  </a:cubicBezTo>
                  <a:cubicBezTo>
                    <a:pt x="185" y="176"/>
                    <a:pt x="192" y="181"/>
                    <a:pt x="193" y="191"/>
                  </a:cubicBezTo>
                  <a:cubicBezTo>
                    <a:pt x="195" y="212"/>
                    <a:pt x="199" y="255"/>
                    <a:pt x="220" y="255"/>
                  </a:cubicBezTo>
                  <a:cubicBezTo>
                    <a:pt x="224" y="255"/>
                    <a:pt x="228" y="254"/>
                    <a:pt x="233" y="251"/>
                  </a:cubicBezTo>
                  <a:cubicBezTo>
                    <a:pt x="261" y="231"/>
                    <a:pt x="276" y="173"/>
                    <a:pt x="276" y="140"/>
                  </a:cubicBezTo>
                  <a:cubicBezTo>
                    <a:pt x="274" y="87"/>
                    <a:pt x="267" y="27"/>
                    <a:pt x="227" y="5"/>
                  </a:cubicBezTo>
                  <a:cubicBezTo>
                    <a:pt x="220" y="2"/>
                    <a:pt x="212" y="0"/>
                    <a:pt x="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67"/>
            <p:cNvSpPr/>
            <p:nvPr/>
          </p:nvSpPr>
          <p:spPr>
            <a:xfrm>
              <a:off x="7512620" y="3471284"/>
              <a:ext cx="60967" cy="69763"/>
            </a:xfrm>
            <a:custGeom>
              <a:avLst/>
              <a:gdLst/>
              <a:ahLst/>
              <a:cxnLst/>
              <a:rect l="l" t="t" r="r" b="b"/>
              <a:pathLst>
                <a:path w="499" h="571" extrusionOk="0">
                  <a:moveTo>
                    <a:pt x="225" y="0"/>
                  </a:moveTo>
                  <a:lnTo>
                    <a:pt x="225" y="0"/>
                  </a:lnTo>
                  <a:cubicBezTo>
                    <a:pt x="221" y="0"/>
                    <a:pt x="201" y="29"/>
                    <a:pt x="198" y="33"/>
                  </a:cubicBezTo>
                  <a:cubicBezTo>
                    <a:pt x="177" y="69"/>
                    <a:pt x="154" y="106"/>
                    <a:pt x="139" y="144"/>
                  </a:cubicBezTo>
                  <a:cubicBezTo>
                    <a:pt x="124" y="185"/>
                    <a:pt x="110" y="226"/>
                    <a:pt x="94" y="267"/>
                  </a:cubicBezTo>
                  <a:lnTo>
                    <a:pt x="94" y="267"/>
                  </a:lnTo>
                  <a:cubicBezTo>
                    <a:pt x="57" y="329"/>
                    <a:pt x="24" y="396"/>
                    <a:pt x="2" y="464"/>
                  </a:cubicBezTo>
                  <a:cubicBezTo>
                    <a:pt x="1" y="467"/>
                    <a:pt x="1" y="468"/>
                    <a:pt x="1" y="468"/>
                  </a:cubicBezTo>
                  <a:cubicBezTo>
                    <a:pt x="4" y="468"/>
                    <a:pt x="19" y="448"/>
                    <a:pt x="19" y="448"/>
                  </a:cubicBezTo>
                  <a:lnTo>
                    <a:pt x="19" y="448"/>
                  </a:lnTo>
                  <a:cubicBezTo>
                    <a:pt x="19" y="448"/>
                    <a:pt x="19" y="448"/>
                    <a:pt x="19" y="449"/>
                  </a:cubicBezTo>
                  <a:cubicBezTo>
                    <a:pt x="35" y="423"/>
                    <a:pt x="52" y="398"/>
                    <a:pt x="66" y="371"/>
                  </a:cubicBezTo>
                  <a:cubicBezTo>
                    <a:pt x="89" y="330"/>
                    <a:pt x="110" y="289"/>
                    <a:pt x="129" y="247"/>
                  </a:cubicBezTo>
                  <a:lnTo>
                    <a:pt x="129" y="247"/>
                  </a:lnTo>
                  <a:cubicBezTo>
                    <a:pt x="161" y="202"/>
                    <a:pt x="206" y="169"/>
                    <a:pt x="244" y="169"/>
                  </a:cubicBezTo>
                  <a:cubicBezTo>
                    <a:pt x="267" y="169"/>
                    <a:pt x="287" y="181"/>
                    <a:pt x="300" y="210"/>
                  </a:cubicBezTo>
                  <a:cubicBezTo>
                    <a:pt x="336" y="293"/>
                    <a:pt x="214" y="450"/>
                    <a:pt x="175" y="527"/>
                  </a:cubicBezTo>
                  <a:cubicBezTo>
                    <a:pt x="174" y="531"/>
                    <a:pt x="155" y="571"/>
                    <a:pt x="160" y="571"/>
                  </a:cubicBezTo>
                  <a:cubicBezTo>
                    <a:pt x="161" y="571"/>
                    <a:pt x="164" y="569"/>
                    <a:pt x="168" y="563"/>
                  </a:cubicBezTo>
                  <a:cubicBezTo>
                    <a:pt x="192" y="530"/>
                    <a:pt x="214" y="492"/>
                    <a:pt x="232" y="456"/>
                  </a:cubicBezTo>
                  <a:cubicBezTo>
                    <a:pt x="281" y="358"/>
                    <a:pt x="499" y="43"/>
                    <a:pt x="338" y="9"/>
                  </a:cubicBezTo>
                  <a:cubicBezTo>
                    <a:pt x="335" y="8"/>
                    <a:pt x="331" y="8"/>
                    <a:pt x="327" y="8"/>
                  </a:cubicBezTo>
                  <a:cubicBezTo>
                    <a:pt x="275" y="8"/>
                    <a:pt x="214" y="81"/>
                    <a:pt x="175" y="140"/>
                  </a:cubicBezTo>
                  <a:lnTo>
                    <a:pt x="175" y="140"/>
                  </a:lnTo>
                  <a:cubicBezTo>
                    <a:pt x="192" y="98"/>
                    <a:pt x="208" y="55"/>
                    <a:pt x="224" y="12"/>
                  </a:cubicBezTo>
                  <a:cubicBezTo>
                    <a:pt x="227" y="3"/>
                    <a:pt x="227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67"/>
            <p:cNvSpPr/>
            <p:nvPr/>
          </p:nvSpPr>
          <p:spPr>
            <a:xfrm>
              <a:off x="7819773" y="2588433"/>
              <a:ext cx="87601" cy="68786"/>
            </a:xfrm>
            <a:custGeom>
              <a:avLst/>
              <a:gdLst/>
              <a:ahLst/>
              <a:cxnLst/>
              <a:rect l="l" t="t" r="r" b="b"/>
              <a:pathLst>
                <a:path w="717" h="563" extrusionOk="0">
                  <a:moveTo>
                    <a:pt x="316" y="1"/>
                  </a:moveTo>
                  <a:cubicBezTo>
                    <a:pt x="273" y="1"/>
                    <a:pt x="224" y="27"/>
                    <a:pt x="161" y="95"/>
                  </a:cubicBezTo>
                  <a:cubicBezTo>
                    <a:pt x="0" y="269"/>
                    <a:pt x="79" y="305"/>
                    <a:pt x="188" y="411"/>
                  </a:cubicBezTo>
                  <a:cubicBezTo>
                    <a:pt x="259" y="481"/>
                    <a:pt x="325" y="562"/>
                    <a:pt x="407" y="562"/>
                  </a:cubicBezTo>
                  <a:cubicBezTo>
                    <a:pt x="450" y="562"/>
                    <a:pt x="499" y="538"/>
                    <a:pt x="554" y="477"/>
                  </a:cubicBezTo>
                  <a:cubicBezTo>
                    <a:pt x="716" y="302"/>
                    <a:pt x="609" y="232"/>
                    <a:pt x="498" y="126"/>
                  </a:cubicBezTo>
                  <a:cubicBezTo>
                    <a:pt x="432" y="63"/>
                    <a:pt x="382" y="1"/>
                    <a:pt x="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67"/>
            <p:cNvSpPr/>
            <p:nvPr/>
          </p:nvSpPr>
          <p:spPr>
            <a:xfrm>
              <a:off x="7802423" y="2686541"/>
              <a:ext cx="82348" cy="62677"/>
            </a:xfrm>
            <a:custGeom>
              <a:avLst/>
              <a:gdLst/>
              <a:ahLst/>
              <a:cxnLst/>
              <a:rect l="l" t="t" r="r" b="b"/>
              <a:pathLst>
                <a:path w="674" h="513" extrusionOk="0">
                  <a:moveTo>
                    <a:pt x="235" y="0"/>
                  </a:moveTo>
                  <a:cubicBezTo>
                    <a:pt x="177" y="0"/>
                    <a:pt x="128" y="37"/>
                    <a:pt x="85" y="159"/>
                  </a:cubicBezTo>
                  <a:cubicBezTo>
                    <a:pt x="1" y="387"/>
                    <a:pt x="88" y="390"/>
                    <a:pt x="228" y="447"/>
                  </a:cubicBezTo>
                  <a:cubicBezTo>
                    <a:pt x="297" y="476"/>
                    <a:pt x="367" y="513"/>
                    <a:pt x="430" y="513"/>
                  </a:cubicBezTo>
                  <a:cubicBezTo>
                    <a:pt x="492" y="513"/>
                    <a:pt x="547" y="477"/>
                    <a:pt x="589" y="362"/>
                  </a:cubicBezTo>
                  <a:cubicBezTo>
                    <a:pt x="673" y="136"/>
                    <a:pt x="547" y="112"/>
                    <a:pt x="409" y="55"/>
                  </a:cubicBezTo>
                  <a:cubicBezTo>
                    <a:pt x="343" y="29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67"/>
            <p:cNvSpPr/>
            <p:nvPr/>
          </p:nvSpPr>
          <p:spPr>
            <a:xfrm>
              <a:off x="7944271" y="2846104"/>
              <a:ext cx="69030" cy="62066"/>
            </a:xfrm>
            <a:custGeom>
              <a:avLst/>
              <a:gdLst/>
              <a:ahLst/>
              <a:cxnLst/>
              <a:rect l="l" t="t" r="r" b="b"/>
              <a:pathLst>
                <a:path w="565" h="508" extrusionOk="0">
                  <a:moveTo>
                    <a:pt x="234" y="1"/>
                  </a:moveTo>
                  <a:cubicBezTo>
                    <a:pt x="207" y="1"/>
                    <a:pt x="176" y="12"/>
                    <a:pt x="138" y="38"/>
                  </a:cubicBezTo>
                  <a:cubicBezTo>
                    <a:pt x="1" y="134"/>
                    <a:pt x="62" y="189"/>
                    <a:pt x="141" y="310"/>
                  </a:cubicBezTo>
                  <a:cubicBezTo>
                    <a:pt x="203" y="402"/>
                    <a:pt x="257" y="508"/>
                    <a:pt x="342" y="508"/>
                  </a:cubicBezTo>
                  <a:cubicBezTo>
                    <a:pt x="367" y="508"/>
                    <a:pt x="395" y="499"/>
                    <a:pt x="427" y="477"/>
                  </a:cubicBezTo>
                  <a:cubicBezTo>
                    <a:pt x="565" y="379"/>
                    <a:pt x="484" y="289"/>
                    <a:pt x="403" y="169"/>
                  </a:cubicBezTo>
                  <a:cubicBezTo>
                    <a:pt x="346" y="80"/>
                    <a:pt x="305" y="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67"/>
            <p:cNvSpPr/>
            <p:nvPr/>
          </p:nvSpPr>
          <p:spPr>
            <a:xfrm>
              <a:off x="7797414" y="2512316"/>
              <a:ext cx="39219" cy="23702"/>
            </a:xfrm>
            <a:custGeom>
              <a:avLst/>
              <a:gdLst/>
              <a:ahLst/>
              <a:cxnLst/>
              <a:rect l="l" t="t" r="r" b="b"/>
              <a:pathLst>
                <a:path w="321" h="194" extrusionOk="0">
                  <a:moveTo>
                    <a:pt x="88" y="0"/>
                  </a:moveTo>
                  <a:cubicBezTo>
                    <a:pt x="54" y="0"/>
                    <a:pt x="30" y="18"/>
                    <a:pt x="19" y="86"/>
                  </a:cubicBezTo>
                  <a:cubicBezTo>
                    <a:pt x="0" y="194"/>
                    <a:pt x="73" y="168"/>
                    <a:pt x="140" y="179"/>
                  </a:cubicBezTo>
                  <a:cubicBezTo>
                    <a:pt x="150" y="181"/>
                    <a:pt x="159" y="182"/>
                    <a:pt x="167" y="182"/>
                  </a:cubicBezTo>
                  <a:cubicBezTo>
                    <a:pt x="215" y="182"/>
                    <a:pt x="238" y="156"/>
                    <a:pt x="258" y="129"/>
                  </a:cubicBezTo>
                  <a:cubicBezTo>
                    <a:pt x="321" y="41"/>
                    <a:pt x="219" y="23"/>
                    <a:pt x="152" y="10"/>
                  </a:cubicBezTo>
                  <a:cubicBezTo>
                    <a:pt x="128" y="6"/>
                    <a:pt x="107" y="0"/>
                    <a:pt x="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67"/>
            <p:cNvSpPr/>
            <p:nvPr/>
          </p:nvSpPr>
          <p:spPr>
            <a:xfrm>
              <a:off x="7271076" y="3542147"/>
              <a:ext cx="119123" cy="101163"/>
            </a:xfrm>
            <a:custGeom>
              <a:avLst/>
              <a:gdLst/>
              <a:ahLst/>
              <a:cxnLst/>
              <a:rect l="l" t="t" r="r" b="b"/>
              <a:pathLst>
                <a:path w="975" h="828" extrusionOk="0">
                  <a:moveTo>
                    <a:pt x="403" y="1"/>
                  </a:moveTo>
                  <a:cubicBezTo>
                    <a:pt x="293" y="1"/>
                    <a:pt x="165" y="41"/>
                    <a:pt x="111" y="98"/>
                  </a:cubicBezTo>
                  <a:cubicBezTo>
                    <a:pt x="1" y="208"/>
                    <a:pt x="237" y="332"/>
                    <a:pt x="128" y="506"/>
                  </a:cubicBezTo>
                  <a:cubicBezTo>
                    <a:pt x="45" y="633"/>
                    <a:pt x="34" y="828"/>
                    <a:pt x="220" y="828"/>
                  </a:cubicBezTo>
                  <a:cubicBezTo>
                    <a:pt x="288" y="828"/>
                    <a:pt x="381" y="802"/>
                    <a:pt x="506" y="739"/>
                  </a:cubicBezTo>
                  <a:cubicBezTo>
                    <a:pt x="974" y="503"/>
                    <a:pt x="542" y="351"/>
                    <a:pt x="580" y="143"/>
                  </a:cubicBezTo>
                  <a:cubicBezTo>
                    <a:pt x="600" y="40"/>
                    <a:pt x="510" y="1"/>
                    <a:pt x="403" y="1"/>
                  </a:cubicBezTo>
                  <a:close/>
                </a:path>
              </a:pathLst>
            </a:custGeom>
            <a:solidFill>
              <a:srgbClr val="F7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67"/>
            <p:cNvSpPr/>
            <p:nvPr/>
          </p:nvSpPr>
          <p:spPr>
            <a:xfrm>
              <a:off x="7292823" y="3555098"/>
              <a:ext cx="78194" cy="66709"/>
            </a:xfrm>
            <a:custGeom>
              <a:avLst/>
              <a:gdLst/>
              <a:ahLst/>
              <a:cxnLst/>
              <a:rect l="l" t="t" r="r" b="b"/>
              <a:pathLst>
                <a:path w="640" h="546" extrusionOk="0">
                  <a:moveTo>
                    <a:pt x="265" y="1"/>
                  </a:moveTo>
                  <a:cubicBezTo>
                    <a:pt x="193" y="1"/>
                    <a:pt x="108" y="28"/>
                    <a:pt x="72" y="65"/>
                  </a:cubicBezTo>
                  <a:cubicBezTo>
                    <a:pt x="0" y="136"/>
                    <a:pt x="156" y="219"/>
                    <a:pt x="83" y="334"/>
                  </a:cubicBezTo>
                  <a:cubicBezTo>
                    <a:pt x="28" y="418"/>
                    <a:pt x="21" y="545"/>
                    <a:pt x="143" y="545"/>
                  </a:cubicBezTo>
                  <a:cubicBezTo>
                    <a:pt x="187" y="545"/>
                    <a:pt x="249" y="528"/>
                    <a:pt x="331" y="487"/>
                  </a:cubicBezTo>
                  <a:cubicBezTo>
                    <a:pt x="640" y="331"/>
                    <a:pt x="357" y="234"/>
                    <a:pt x="381" y="95"/>
                  </a:cubicBezTo>
                  <a:cubicBezTo>
                    <a:pt x="394" y="27"/>
                    <a:pt x="336" y="1"/>
                    <a:pt x="265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67"/>
            <p:cNvSpPr/>
            <p:nvPr/>
          </p:nvSpPr>
          <p:spPr>
            <a:xfrm>
              <a:off x="7295267" y="3471528"/>
              <a:ext cx="59867" cy="52536"/>
            </a:xfrm>
            <a:custGeom>
              <a:avLst/>
              <a:gdLst/>
              <a:ahLst/>
              <a:cxnLst/>
              <a:rect l="l" t="t" r="r" b="b"/>
              <a:pathLst>
                <a:path w="490" h="430" extrusionOk="0">
                  <a:moveTo>
                    <a:pt x="179" y="0"/>
                  </a:moveTo>
                  <a:cubicBezTo>
                    <a:pt x="104" y="0"/>
                    <a:pt x="0" y="47"/>
                    <a:pt x="82" y="301"/>
                  </a:cubicBezTo>
                  <a:cubicBezTo>
                    <a:pt x="114" y="397"/>
                    <a:pt x="145" y="430"/>
                    <a:pt x="176" y="430"/>
                  </a:cubicBezTo>
                  <a:cubicBezTo>
                    <a:pt x="238" y="430"/>
                    <a:pt x="300" y="302"/>
                    <a:pt x="369" y="302"/>
                  </a:cubicBezTo>
                  <a:cubicBezTo>
                    <a:pt x="375" y="302"/>
                    <a:pt x="381" y="303"/>
                    <a:pt x="387" y="305"/>
                  </a:cubicBezTo>
                  <a:cubicBezTo>
                    <a:pt x="392" y="307"/>
                    <a:pt x="397" y="307"/>
                    <a:pt x="401" y="307"/>
                  </a:cubicBezTo>
                  <a:cubicBezTo>
                    <a:pt x="489" y="307"/>
                    <a:pt x="428" y="4"/>
                    <a:pt x="428" y="4"/>
                  </a:cubicBezTo>
                  <a:lnTo>
                    <a:pt x="428" y="4"/>
                  </a:lnTo>
                  <a:cubicBezTo>
                    <a:pt x="428" y="4"/>
                    <a:pt x="384" y="14"/>
                    <a:pt x="322" y="14"/>
                  </a:cubicBezTo>
                  <a:cubicBezTo>
                    <a:pt x="291" y="14"/>
                    <a:pt x="255" y="12"/>
                    <a:pt x="218" y="4"/>
                  </a:cubicBezTo>
                  <a:cubicBezTo>
                    <a:pt x="207" y="2"/>
                    <a:pt x="194" y="0"/>
                    <a:pt x="179" y="0"/>
                  </a:cubicBezTo>
                  <a:close/>
                </a:path>
              </a:pathLst>
            </a:custGeom>
            <a:solidFill>
              <a:srgbClr val="F7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67"/>
            <p:cNvSpPr/>
            <p:nvPr/>
          </p:nvSpPr>
          <p:spPr>
            <a:xfrm>
              <a:off x="7319214" y="3471651"/>
              <a:ext cx="27490" cy="24069"/>
            </a:xfrm>
            <a:custGeom>
              <a:avLst/>
              <a:gdLst/>
              <a:ahLst/>
              <a:cxnLst/>
              <a:rect l="l" t="t" r="r" b="b"/>
              <a:pathLst>
                <a:path w="225" h="197" extrusionOk="0">
                  <a:moveTo>
                    <a:pt x="83" y="0"/>
                  </a:moveTo>
                  <a:cubicBezTo>
                    <a:pt x="49" y="0"/>
                    <a:pt x="0" y="20"/>
                    <a:pt x="39" y="138"/>
                  </a:cubicBezTo>
                  <a:cubicBezTo>
                    <a:pt x="53" y="182"/>
                    <a:pt x="68" y="197"/>
                    <a:pt x="82" y="197"/>
                  </a:cubicBezTo>
                  <a:cubicBezTo>
                    <a:pt x="110" y="197"/>
                    <a:pt x="139" y="138"/>
                    <a:pt x="170" y="138"/>
                  </a:cubicBezTo>
                  <a:cubicBezTo>
                    <a:pt x="173" y="138"/>
                    <a:pt x="175" y="138"/>
                    <a:pt x="178" y="139"/>
                  </a:cubicBezTo>
                  <a:cubicBezTo>
                    <a:pt x="180" y="140"/>
                    <a:pt x="182" y="140"/>
                    <a:pt x="185" y="140"/>
                  </a:cubicBezTo>
                  <a:cubicBezTo>
                    <a:pt x="225" y="140"/>
                    <a:pt x="196" y="2"/>
                    <a:pt x="196" y="2"/>
                  </a:cubicBezTo>
                  <a:lnTo>
                    <a:pt x="196" y="2"/>
                  </a:lnTo>
                  <a:cubicBezTo>
                    <a:pt x="196" y="2"/>
                    <a:pt x="175" y="6"/>
                    <a:pt x="147" y="6"/>
                  </a:cubicBezTo>
                  <a:cubicBezTo>
                    <a:pt x="133" y="6"/>
                    <a:pt x="117" y="5"/>
                    <a:pt x="100" y="2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67"/>
            <p:cNvSpPr/>
            <p:nvPr/>
          </p:nvSpPr>
          <p:spPr>
            <a:xfrm>
              <a:off x="7375171" y="3559007"/>
              <a:ext cx="66953" cy="56813"/>
            </a:xfrm>
            <a:custGeom>
              <a:avLst/>
              <a:gdLst/>
              <a:ahLst/>
              <a:cxnLst/>
              <a:rect l="l" t="t" r="r" b="b"/>
              <a:pathLst>
                <a:path w="548" h="465" extrusionOk="0">
                  <a:moveTo>
                    <a:pt x="259" y="1"/>
                  </a:moveTo>
                  <a:cubicBezTo>
                    <a:pt x="207" y="1"/>
                    <a:pt x="169" y="59"/>
                    <a:pt x="161" y="119"/>
                  </a:cubicBezTo>
                  <a:cubicBezTo>
                    <a:pt x="146" y="232"/>
                    <a:pt x="0" y="259"/>
                    <a:pt x="0" y="259"/>
                  </a:cubicBezTo>
                  <a:cubicBezTo>
                    <a:pt x="0" y="259"/>
                    <a:pt x="124" y="465"/>
                    <a:pt x="197" y="465"/>
                  </a:cubicBezTo>
                  <a:cubicBezTo>
                    <a:pt x="210" y="465"/>
                    <a:pt x="221" y="459"/>
                    <a:pt x="229" y="445"/>
                  </a:cubicBezTo>
                  <a:cubicBezTo>
                    <a:pt x="291" y="346"/>
                    <a:pt x="547" y="462"/>
                    <a:pt x="421" y="180"/>
                  </a:cubicBezTo>
                  <a:cubicBezTo>
                    <a:pt x="363" y="47"/>
                    <a:pt x="305" y="1"/>
                    <a:pt x="259" y="1"/>
                  </a:cubicBezTo>
                  <a:close/>
                </a:path>
              </a:pathLst>
            </a:custGeom>
            <a:solidFill>
              <a:srgbClr val="F7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67"/>
            <p:cNvSpPr/>
            <p:nvPr/>
          </p:nvSpPr>
          <p:spPr>
            <a:xfrm>
              <a:off x="7097951" y="2765956"/>
              <a:ext cx="867705" cy="1349573"/>
            </a:xfrm>
            <a:custGeom>
              <a:avLst/>
              <a:gdLst/>
              <a:ahLst/>
              <a:cxnLst/>
              <a:rect l="l" t="t" r="r" b="b"/>
              <a:pathLst>
                <a:path w="7102" h="11046" extrusionOk="0">
                  <a:moveTo>
                    <a:pt x="4756" y="0"/>
                  </a:moveTo>
                  <a:cubicBezTo>
                    <a:pt x="4641" y="0"/>
                    <a:pt x="4493" y="42"/>
                    <a:pt x="4319" y="116"/>
                  </a:cubicBezTo>
                  <a:lnTo>
                    <a:pt x="0" y="11046"/>
                  </a:lnTo>
                  <a:lnTo>
                    <a:pt x="6305" y="3525"/>
                  </a:lnTo>
                  <a:cubicBezTo>
                    <a:pt x="7009" y="2725"/>
                    <a:pt x="7102" y="2290"/>
                    <a:pt x="6835" y="2290"/>
                  </a:cubicBezTo>
                  <a:cubicBezTo>
                    <a:pt x="6684" y="2290"/>
                    <a:pt x="6418" y="2430"/>
                    <a:pt x="6082" y="2722"/>
                  </a:cubicBezTo>
                  <a:cubicBezTo>
                    <a:pt x="6701" y="1426"/>
                    <a:pt x="6477" y="767"/>
                    <a:pt x="5932" y="767"/>
                  </a:cubicBezTo>
                  <a:cubicBezTo>
                    <a:pt x="5607" y="767"/>
                    <a:pt x="5169" y="1001"/>
                    <a:pt x="4727" y="1472"/>
                  </a:cubicBezTo>
                  <a:cubicBezTo>
                    <a:pt x="5168" y="408"/>
                    <a:pt x="5120" y="0"/>
                    <a:pt x="475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67"/>
            <p:cNvSpPr/>
            <p:nvPr/>
          </p:nvSpPr>
          <p:spPr>
            <a:xfrm>
              <a:off x="6776992" y="3185879"/>
              <a:ext cx="599036" cy="940034"/>
            </a:xfrm>
            <a:custGeom>
              <a:avLst/>
              <a:gdLst/>
              <a:ahLst/>
              <a:cxnLst/>
              <a:rect l="l" t="t" r="r" b="b"/>
              <a:pathLst>
                <a:path w="4903" h="7694" extrusionOk="0">
                  <a:moveTo>
                    <a:pt x="3952" y="0"/>
                  </a:moveTo>
                  <a:lnTo>
                    <a:pt x="3618" y="461"/>
                  </a:lnTo>
                  <a:lnTo>
                    <a:pt x="3479" y="1387"/>
                  </a:lnTo>
                  <a:lnTo>
                    <a:pt x="3071" y="1254"/>
                  </a:lnTo>
                  <a:lnTo>
                    <a:pt x="0" y="5629"/>
                  </a:lnTo>
                  <a:lnTo>
                    <a:pt x="2612" y="7693"/>
                  </a:lnTo>
                  <a:lnTo>
                    <a:pt x="4241" y="3124"/>
                  </a:lnTo>
                  <a:lnTo>
                    <a:pt x="4591" y="3077"/>
                  </a:lnTo>
                  <a:lnTo>
                    <a:pt x="4902" y="2248"/>
                  </a:lnTo>
                  <a:lnTo>
                    <a:pt x="4279" y="1992"/>
                  </a:lnTo>
                  <a:lnTo>
                    <a:pt x="4307" y="1707"/>
                  </a:lnTo>
                  <a:lnTo>
                    <a:pt x="3750" y="1499"/>
                  </a:lnTo>
                  <a:lnTo>
                    <a:pt x="395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67"/>
            <p:cNvSpPr/>
            <p:nvPr/>
          </p:nvSpPr>
          <p:spPr>
            <a:xfrm>
              <a:off x="7684767" y="2550924"/>
              <a:ext cx="120467" cy="105561"/>
            </a:xfrm>
            <a:custGeom>
              <a:avLst/>
              <a:gdLst/>
              <a:ahLst/>
              <a:cxnLst/>
              <a:rect l="l" t="t" r="r" b="b"/>
              <a:pathLst>
                <a:path w="986" h="864" extrusionOk="0">
                  <a:moveTo>
                    <a:pt x="380" y="1"/>
                  </a:moveTo>
                  <a:cubicBezTo>
                    <a:pt x="342" y="1"/>
                    <a:pt x="297" y="16"/>
                    <a:pt x="244" y="51"/>
                  </a:cubicBezTo>
                  <a:cubicBezTo>
                    <a:pt x="0" y="210"/>
                    <a:pt x="123" y="546"/>
                    <a:pt x="299" y="717"/>
                  </a:cubicBezTo>
                  <a:cubicBezTo>
                    <a:pt x="398" y="814"/>
                    <a:pt x="519" y="863"/>
                    <a:pt x="629" y="863"/>
                  </a:cubicBezTo>
                  <a:cubicBezTo>
                    <a:pt x="716" y="863"/>
                    <a:pt x="797" y="833"/>
                    <a:pt x="855" y="770"/>
                  </a:cubicBezTo>
                  <a:cubicBezTo>
                    <a:pt x="985" y="626"/>
                    <a:pt x="898" y="539"/>
                    <a:pt x="722" y="367"/>
                  </a:cubicBezTo>
                  <a:cubicBezTo>
                    <a:pt x="582" y="231"/>
                    <a:pt x="530" y="1"/>
                    <a:pt x="3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67"/>
            <p:cNvSpPr/>
            <p:nvPr/>
          </p:nvSpPr>
          <p:spPr>
            <a:xfrm>
              <a:off x="7670350" y="2544327"/>
              <a:ext cx="95298" cy="105439"/>
            </a:xfrm>
            <a:custGeom>
              <a:avLst/>
              <a:gdLst/>
              <a:ahLst/>
              <a:cxnLst/>
              <a:rect l="l" t="t" r="r" b="b"/>
              <a:pathLst>
                <a:path w="780" h="863" extrusionOk="0">
                  <a:moveTo>
                    <a:pt x="380" y="1"/>
                  </a:moveTo>
                  <a:cubicBezTo>
                    <a:pt x="342" y="1"/>
                    <a:pt x="298" y="16"/>
                    <a:pt x="244" y="51"/>
                  </a:cubicBezTo>
                  <a:cubicBezTo>
                    <a:pt x="1" y="211"/>
                    <a:pt x="124" y="547"/>
                    <a:pt x="300" y="716"/>
                  </a:cubicBezTo>
                  <a:cubicBezTo>
                    <a:pt x="398" y="812"/>
                    <a:pt x="520" y="862"/>
                    <a:pt x="630" y="862"/>
                  </a:cubicBezTo>
                  <a:cubicBezTo>
                    <a:pt x="684" y="862"/>
                    <a:pt x="735" y="850"/>
                    <a:pt x="780" y="826"/>
                  </a:cubicBezTo>
                  <a:cubicBezTo>
                    <a:pt x="691" y="809"/>
                    <a:pt x="602" y="763"/>
                    <a:pt x="526" y="690"/>
                  </a:cubicBezTo>
                  <a:cubicBezTo>
                    <a:pt x="353" y="521"/>
                    <a:pt x="231" y="191"/>
                    <a:pt x="465" y="29"/>
                  </a:cubicBezTo>
                  <a:cubicBezTo>
                    <a:pt x="440" y="11"/>
                    <a:pt x="412" y="1"/>
                    <a:pt x="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67"/>
            <p:cNvSpPr/>
            <p:nvPr/>
          </p:nvSpPr>
          <p:spPr>
            <a:xfrm>
              <a:off x="7650924" y="2661739"/>
              <a:ext cx="81615" cy="63532"/>
            </a:xfrm>
            <a:custGeom>
              <a:avLst/>
              <a:gdLst/>
              <a:ahLst/>
              <a:cxnLst/>
              <a:rect l="l" t="t" r="r" b="b"/>
              <a:pathLst>
                <a:path w="668" h="520" extrusionOk="0">
                  <a:moveTo>
                    <a:pt x="202" y="0"/>
                  </a:moveTo>
                  <a:cubicBezTo>
                    <a:pt x="146" y="0"/>
                    <a:pt x="97" y="25"/>
                    <a:pt x="68" y="70"/>
                  </a:cubicBezTo>
                  <a:cubicBezTo>
                    <a:pt x="1" y="175"/>
                    <a:pt x="65" y="341"/>
                    <a:pt x="211" y="442"/>
                  </a:cubicBezTo>
                  <a:cubicBezTo>
                    <a:pt x="285" y="494"/>
                    <a:pt x="364" y="520"/>
                    <a:pt x="434" y="520"/>
                  </a:cubicBezTo>
                  <a:cubicBezTo>
                    <a:pt x="505" y="520"/>
                    <a:pt x="565" y="493"/>
                    <a:pt x="599" y="441"/>
                  </a:cubicBezTo>
                  <a:cubicBezTo>
                    <a:pt x="668" y="338"/>
                    <a:pt x="512" y="293"/>
                    <a:pt x="417" y="140"/>
                  </a:cubicBezTo>
                  <a:cubicBezTo>
                    <a:pt x="357" y="43"/>
                    <a:pt x="275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67"/>
            <p:cNvSpPr/>
            <p:nvPr/>
          </p:nvSpPr>
          <p:spPr>
            <a:xfrm>
              <a:off x="7564423" y="2426059"/>
              <a:ext cx="52903" cy="42640"/>
            </a:xfrm>
            <a:custGeom>
              <a:avLst/>
              <a:gdLst/>
              <a:ahLst/>
              <a:cxnLst/>
              <a:rect l="l" t="t" r="r" b="b"/>
              <a:pathLst>
                <a:path w="433" h="349" extrusionOk="0">
                  <a:moveTo>
                    <a:pt x="152" y="0"/>
                  </a:moveTo>
                  <a:cubicBezTo>
                    <a:pt x="112" y="0"/>
                    <a:pt x="74" y="21"/>
                    <a:pt x="50" y="57"/>
                  </a:cubicBezTo>
                  <a:cubicBezTo>
                    <a:pt x="0" y="131"/>
                    <a:pt x="33" y="243"/>
                    <a:pt x="126" y="307"/>
                  </a:cubicBezTo>
                  <a:cubicBezTo>
                    <a:pt x="167" y="335"/>
                    <a:pt x="212" y="349"/>
                    <a:pt x="254" y="349"/>
                  </a:cubicBezTo>
                  <a:cubicBezTo>
                    <a:pt x="307" y="349"/>
                    <a:pt x="355" y="327"/>
                    <a:pt x="382" y="286"/>
                  </a:cubicBezTo>
                  <a:cubicBezTo>
                    <a:pt x="433" y="210"/>
                    <a:pt x="332" y="188"/>
                    <a:pt x="277" y="87"/>
                  </a:cubicBezTo>
                  <a:cubicBezTo>
                    <a:pt x="245" y="27"/>
                    <a:pt x="197" y="0"/>
                    <a:pt x="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67"/>
            <p:cNvSpPr/>
            <p:nvPr/>
          </p:nvSpPr>
          <p:spPr>
            <a:xfrm>
              <a:off x="7697351" y="2467233"/>
              <a:ext cx="48749" cy="41052"/>
            </a:xfrm>
            <a:custGeom>
              <a:avLst/>
              <a:gdLst/>
              <a:ahLst/>
              <a:cxnLst/>
              <a:rect l="l" t="t" r="r" b="b"/>
              <a:pathLst>
                <a:path w="399" h="336" extrusionOk="0">
                  <a:moveTo>
                    <a:pt x="279" y="0"/>
                  </a:moveTo>
                  <a:cubicBezTo>
                    <a:pt x="230" y="0"/>
                    <a:pt x="174" y="34"/>
                    <a:pt x="139" y="105"/>
                  </a:cubicBezTo>
                  <a:cubicBezTo>
                    <a:pt x="90" y="206"/>
                    <a:pt x="0" y="245"/>
                    <a:pt x="46" y="301"/>
                  </a:cubicBezTo>
                  <a:cubicBezTo>
                    <a:pt x="65" y="324"/>
                    <a:pt x="95" y="335"/>
                    <a:pt x="129" y="335"/>
                  </a:cubicBezTo>
                  <a:cubicBezTo>
                    <a:pt x="177" y="335"/>
                    <a:pt x="235" y="312"/>
                    <a:pt x="284" y="269"/>
                  </a:cubicBezTo>
                  <a:cubicBezTo>
                    <a:pt x="368" y="193"/>
                    <a:pt x="398" y="87"/>
                    <a:pt x="351" y="33"/>
                  </a:cubicBezTo>
                  <a:cubicBezTo>
                    <a:pt x="333" y="12"/>
                    <a:pt x="307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67"/>
            <p:cNvSpPr/>
            <p:nvPr/>
          </p:nvSpPr>
          <p:spPr>
            <a:xfrm>
              <a:off x="7903708" y="2688862"/>
              <a:ext cx="49238" cy="41785"/>
            </a:xfrm>
            <a:custGeom>
              <a:avLst/>
              <a:gdLst/>
              <a:ahLst/>
              <a:cxnLst/>
              <a:rect l="l" t="t" r="r" b="b"/>
              <a:pathLst>
                <a:path w="403" h="342" extrusionOk="0">
                  <a:moveTo>
                    <a:pt x="280" y="1"/>
                  </a:moveTo>
                  <a:cubicBezTo>
                    <a:pt x="231" y="1"/>
                    <a:pt x="175" y="33"/>
                    <a:pt x="141" y="106"/>
                  </a:cubicBezTo>
                  <a:cubicBezTo>
                    <a:pt x="93" y="210"/>
                    <a:pt x="0" y="249"/>
                    <a:pt x="48" y="306"/>
                  </a:cubicBezTo>
                  <a:cubicBezTo>
                    <a:pt x="68" y="330"/>
                    <a:pt x="98" y="341"/>
                    <a:pt x="132" y="341"/>
                  </a:cubicBezTo>
                  <a:cubicBezTo>
                    <a:pt x="181" y="341"/>
                    <a:pt x="239" y="318"/>
                    <a:pt x="290" y="273"/>
                  </a:cubicBezTo>
                  <a:cubicBezTo>
                    <a:pt x="374" y="197"/>
                    <a:pt x="403" y="90"/>
                    <a:pt x="354" y="33"/>
                  </a:cubicBezTo>
                  <a:cubicBezTo>
                    <a:pt x="336" y="12"/>
                    <a:pt x="309" y="1"/>
                    <a:pt x="2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67"/>
            <p:cNvSpPr/>
            <p:nvPr/>
          </p:nvSpPr>
          <p:spPr>
            <a:xfrm>
              <a:off x="7581405" y="2548359"/>
              <a:ext cx="46550" cy="38486"/>
            </a:xfrm>
            <a:custGeom>
              <a:avLst/>
              <a:gdLst/>
              <a:ahLst/>
              <a:cxnLst/>
              <a:rect l="l" t="t" r="r" b="b"/>
              <a:pathLst>
                <a:path w="381" h="315" extrusionOk="0">
                  <a:moveTo>
                    <a:pt x="293" y="1"/>
                  </a:moveTo>
                  <a:cubicBezTo>
                    <a:pt x="246" y="1"/>
                    <a:pt x="185" y="35"/>
                    <a:pt x="143" y="108"/>
                  </a:cubicBezTo>
                  <a:cubicBezTo>
                    <a:pt x="87" y="202"/>
                    <a:pt x="0" y="247"/>
                    <a:pt x="37" y="292"/>
                  </a:cubicBezTo>
                  <a:cubicBezTo>
                    <a:pt x="51" y="308"/>
                    <a:pt x="71" y="315"/>
                    <a:pt x="95" y="315"/>
                  </a:cubicBezTo>
                  <a:cubicBezTo>
                    <a:pt x="141" y="315"/>
                    <a:pt x="202" y="288"/>
                    <a:pt x="258" y="238"/>
                  </a:cubicBezTo>
                  <a:cubicBezTo>
                    <a:pt x="344" y="164"/>
                    <a:pt x="381" y="66"/>
                    <a:pt x="344" y="22"/>
                  </a:cubicBezTo>
                  <a:cubicBezTo>
                    <a:pt x="332" y="8"/>
                    <a:pt x="314" y="1"/>
                    <a:pt x="2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67"/>
            <p:cNvSpPr/>
            <p:nvPr/>
          </p:nvSpPr>
          <p:spPr>
            <a:xfrm>
              <a:off x="6476559" y="3030225"/>
              <a:ext cx="1089701" cy="684683"/>
            </a:xfrm>
            <a:custGeom>
              <a:avLst/>
              <a:gdLst/>
              <a:ahLst/>
              <a:cxnLst/>
              <a:rect l="l" t="t" r="r" b="b"/>
              <a:pathLst>
                <a:path w="8919" h="5604" extrusionOk="0">
                  <a:moveTo>
                    <a:pt x="795" y="0"/>
                  </a:moveTo>
                  <a:lnTo>
                    <a:pt x="312" y="2074"/>
                  </a:lnTo>
                  <a:cubicBezTo>
                    <a:pt x="0" y="3503"/>
                    <a:pt x="5003" y="5593"/>
                    <a:pt x="8319" y="5603"/>
                  </a:cubicBezTo>
                  <a:lnTo>
                    <a:pt x="8376" y="5241"/>
                  </a:lnTo>
                  <a:lnTo>
                    <a:pt x="7927" y="5177"/>
                  </a:lnTo>
                  <a:lnTo>
                    <a:pt x="8244" y="3487"/>
                  </a:lnTo>
                  <a:lnTo>
                    <a:pt x="8836" y="3528"/>
                  </a:lnTo>
                  <a:lnTo>
                    <a:pt x="8919" y="3187"/>
                  </a:lnTo>
                  <a:cubicBezTo>
                    <a:pt x="4822" y="2979"/>
                    <a:pt x="863" y="1525"/>
                    <a:pt x="7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67"/>
            <p:cNvSpPr/>
            <p:nvPr/>
          </p:nvSpPr>
          <p:spPr>
            <a:xfrm>
              <a:off x="6533738" y="3129677"/>
              <a:ext cx="900693" cy="530983"/>
            </a:xfrm>
            <a:custGeom>
              <a:avLst/>
              <a:gdLst/>
              <a:ahLst/>
              <a:cxnLst/>
              <a:rect l="l" t="t" r="r" b="b"/>
              <a:pathLst>
                <a:path w="7372" h="4346" extrusionOk="0">
                  <a:moveTo>
                    <a:pt x="329" y="1"/>
                  </a:moveTo>
                  <a:lnTo>
                    <a:pt x="0" y="1427"/>
                  </a:lnTo>
                  <a:cubicBezTo>
                    <a:pt x="2306" y="4028"/>
                    <a:pt x="7026" y="4345"/>
                    <a:pt x="7026" y="4345"/>
                  </a:cubicBezTo>
                  <a:lnTo>
                    <a:pt x="7371" y="2671"/>
                  </a:lnTo>
                  <a:cubicBezTo>
                    <a:pt x="1433" y="2045"/>
                    <a:pt x="329" y="1"/>
                    <a:pt x="3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67"/>
            <p:cNvSpPr/>
            <p:nvPr/>
          </p:nvSpPr>
          <p:spPr>
            <a:xfrm>
              <a:off x="7123242" y="3390525"/>
              <a:ext cx="70863" cy="243866"/>
            </a:xfrm>
            <a:custGeom>
              <a:avLst/>
              <a:gdLst/>
              <a:ahLst/>
              <a:cxnLst/>
              <a:rect l="l" t="t" r="r" b="b"/>
              <a:pathLst>
                <a:path w="580" h="1996" extrusionOk="0">
                  <a:moveTo>
                    <a:pt x="347" y="0"/>
                  </a:moveTo>
                  <a:lnTo>
                    <a:pt x="1" y="1964"/>
                  </a:lnTo>
                  <a:lnTo>
                    <a:pt x="221" y="1996"/>
                  </a:lnTo>
                  <a:lnTo>
                    <a:pt x="579" y="122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67"/>
            <p:cNvSpPr/>
            <p:nvPr/>
          </p:nvSpPr>
          <p:spPr>
            <a:xfrm>
              <a:off x="6887196" y="3329559"/>
              <a:ext cx="70741" cy="243866"/>
            </a:xfrm>
            <a:custGeom>
              <a:avLst/>
              <a:gdLst/>
              <a:ahLst/>
              <a:cxnLst/>
              <a:rect l="l" t="t" r="r" b="b"/>
              <a:pathLst>
                <a:path w="579" h="1996" extrusionOk="0">
                  <a:moveTo>
                    <a:pt x="347" y="1"/>
                  </a:moveTo>
                  <a:lnTo>
                    <a:pt x="0" y="1965"/>
                  </a:lnTo>
                  <a:lnTo>
                    <a:pt x="221" y="1995"/>
                  </a:lnTo>
                  <a:lnTo>
                    <a:pt x="579" y="121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67"/>
            <p:cNvSpPr/>
            <p:nvPr/>
          </p:nvSpPr>
          <p:spPr>
            <a:xfrm>
              <a:off x="6670454" y="3223265"/>
              <a:ext cx="70863" cy="243744"/>
            </a:xfrm>
            <a:custGeom>
              <a:avLst/>
              <a:gdLst/>
              <a:ahLst/>
              <a:cxnLst/>
              <a:rect l="l" t="t" r="r" b="b"/>
              <a:pathLst>
                <a:path w="580" h="1995" extrusionOk="0">
                  <a:moveTo>
                    <a:pt x="347" y="1"/>
                  </a:moveTo>
                  <a:lnTo>
                    <a:pt x="1" y="1963"/>
                  </a:lnTo>
                  <a:lnTo>
                    <a:pt x="221" y="1995"/>
                  </a:lnTo>
                  <a:lnTo>
                    <a:pt x="579" y="121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67"/>
            <p:cNvSpPr/>
            <p:nvPr/>
          </p:nvSpPr>
          <p:spPr>
            <a:xfrm>
              <a:off x="7199847" y="3400299"/>
              <a:ext cx="366410" cy="314729"/>
            </a:xfrm>
            <a:custGeom>
              <a:avLst/>
              <a:gdLst/>
              <a:ahLst/>
              <a:cxnLst/>
              <a:rect l="l" t="t" r="r" b="b"/>
              <a:pathLst>
                <a:path w="2999" h="2576" extrusionOk="0">
                  <a:moveTo>
                    <a:pt x="1298" y="0"/>
                  </a:moveTo>
                  <a:lnTo>
                    <a:pt x="1" y="2288"/>
                  </a:lnTo>
                  <a:cubicBezTo>
                    <a:pt x="833" y="2467"/>
                    <a:pt x="1657" y="2571"/>
                    <a:pt x="2399" y="2576"/>
                  </a:cubicBezTo>
                  <a:lnTo>
                    <a:pt x="2456" y="2213"/>
                  </a:lnTo>
                  <a:lnTo>
                    <a:pt x="2007" y="2149"/>
                  </a:lnTo>
                  <a:lnTo>
                    <a:pt x="2324" y="460"/>
                  </a:lnTo>
                  <a:lnTo>
                    <a:pt x="2916" y="500"/>
                  </a:lnTo>
                  <a:lnTo>
                    <a:pt x="2999" y="158"/>
                  </a:lnTo>
                  <a:cubicBezTo>
                    <a:pt x="2426" y="129"/>
                    <a:pt x="1855" y="73"/>
                    <a:pt x="1298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67"/>
            <p:cNvSpPr/>
            <p:nvPr/>
          </p:nvSpPr>
          <p:spPr>
            <a:xfrm>
              <a:off x="7355867" y="3545446"/>
              <a:ext cx="59989" cy="114847"/>
            </a:xfrm>
            <a:custGeom>
              <a:avLst/>
              <a:gdLst/>
              <a:ahLst/>
              <a:cxnLst/>
              <a:rect l="l" t="t" r="r" b="b"/>
              <a:pathLst>
                <a:path w="491" h="940" extrusionOk="0">
                  <a:moveTo>
                    <a:pt x="490" y="0"/>
                  </a:moveTo>
                  <a:lnTo>
                    <a:pt x="1" y="888"/>
                  </a:lnTo>
                  <a:lnTo>
                    <a:pt x="299" y="940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7"/>
            <p:cNvSpPr/>
            <p:nvPr/>
          </p:nvSpPr>
          <p:spPr>
            <a:xfrm>
              <a:off x="7756607" y="3664568"/>
              <a:ext cx="529884" cy="481624"/>
            </a:xfrm>
            <a:custGeom>
              <a:avLst/>
              <a:gdLst/>
              <a:ahLst/>
              <a:cxnLst/>
              <a:rect l="l" t="t" r="r" b="b"/>
              <a:pathLst>
                <a:path w="4337" h="3942" extrusionOk="0">
                  <a:moveTo>
                    <a:pt x="812" y="0"/>
                  </a:moveTo>
                  <a:lnTo>
                    <a:pt x="776" y="46"/>
                  </a:lnTo>
                  <a:cubicBezTo>
                    <a:pt x="792" y="69"/>
                    <a:pt x="804" y="98"/>
                    <a:pt x="805" y="128"/>
                  </a:cubicBezTo>
                  <a:cubicBezTo>
                    <a:pt x="808" y="214"/>
                    <a:pt x="743" y="285"/>
                    <a:pt x="660" y="290"/>
                  </a:cubicBezTo>
                  <a:cubicBezTo>
                    <a:pt x="658" y="290"/>
                    <a:pt x="655" y="290"/>
                    <a:pt x="653" y="290"/>
                  </a:cubicBezTo>
                  <a:cubicBezTo>
                    <a:pt x="631" y="290"/>
                    <a:pt x="611" y="284"/>
                    <a:pt x="592" y="277"/>
                  </a:cubicBezTo>
                  <a:lnTo>
                    <a:pt x="547" y="334"/>
                  </a:lnTo>
                  <a:cubicBezTo>
                    <a:pt x="579" y="365"/>
                    <a:pt x="599" y="407"/>
                    <a:pt x="600" y="454"/>
                  </a:cubicBezTo>
                  <a:cubicBezTo>
                    <a:pt x="606" y="557"/>
                    <a:pt x="522" y="647"/>
                    <a:pt x="413" y="650"/>
                  </a:cubicBezTo>
                  <a:cubicBezTo>
                    <a:pt x="410" y="650"/>
                    <a:pt x="407" y="650"/>
                    <a:pt x="404" y="650"/>
                  </a:cubicBezTo>
                  <a:cubicBezTo>
                    <a:pt x="366" y="650"/>
                    <a:pt x="332" y="642"/>
                    <a:pt x="303" y="623"/>
                  </a:cubicBezTo>
                  <a:lnTo>
                    <a:pt x="262" y="670"/>
                  </a:lnTo>
                  <a:cubicBezTo>
                    <a:pt x="313" y="698"/>
                    <a:pt x="347" y="743"/>
                    <a:pt x="348" y="796"/>
                  </a:cubicBezTo>
                  <a:cubicBezTo>
                    <a:pt x="353" y="886"/>
                    <a:pt x="271" y="962"/>
                    <a:pt x="165" y="967"/>
                  </a:cubicBezTo>
                  <a:cubicBezTo>
                    <a:pt x="163" y="967"/>
                    <a:pt x="160" y="967"/>
                    <a:pt x="157" y="967"/>
                  </a:cubicBezTo>
                  <a:cubicBezTo>
                    <a:pt x="115" y="967"/>
                    <a:pt x="74" y="955"/>
                    <a:pt x="41" y="935"/>
                  </a:cubicBezTo>
                  <a:lnTo>
                    <a:pt x="1" y="981"/>
                  </a:lnTo>
                  <a:cubicBezTo>
                    <a:pt x="22" y="1001"/>
                    <a:pt x="42" y="1021"/>
                    <a:pt x="62" y="1043"/>
                  </a:cubicBezTo>
                  <a:cubicBezTo>
                    <a:pt x="278" y="1286"/>
                    <a:pt x="315" y="1618"/>
                    <a:pt x="168" y="1838"/>
                  </a:cubicBezTo>
                  <a:lnTo>
                    <a:pt x="2919" y="3941"/>
                  </a:lnTo>
                  <a:cubicBezTo>
                    <a:pt x="2935" y="3923"/>
                    <a:pt x="2952" y="3906"/>
                    <a:pt x="2970" y="3888"/>
                  </a:cubicBezTo>
                  <a:cubicBezTo>
                    <a:pt x="3065" y="3804"/>
                    <a:pt x="3187" y="3763"/>
                    <a:pt x="3314" y="3763"/>
                  </a:cubicBezTo>
                  <a:cubicBezTo>
                    <a:pt x="3456" y="3763"/>
                    <a:pt x="3604" y="3813"/>
                    <a:pt x="3733" y="3910"/>
                  </a:cubicBezTo>
                  <a:lnTo>
                    <a:pt x="3777" y="3857"/>
                  </a:lnTo>
                  <a:cubicBezTo>
                    <a:pt x="3757" y="3838"/>
                    <a:pt x="3744" y="3813"/>
                    <a:pt x="3743" y="3784"/>
                  </a:cubicBezTo>
                  <a:cubicBezTo>
                    <a:pt x="3740" y="3722"/>
                    <a:pt x="3786" y="3672"/>
                    <a:pt x="3847" y="3669"/>
                  </a:cubicBezTo>
                  <a:cubicBezTo>
                    <a:pt x="3849" y="3669"/>
                    <a:pt x="3851" y="3669"/>
                    <a:pt x="3852" y="3669"/>
                  </a:cubicBezTo>
                  <a:cubicBezTo>
                    <a:pt x="3875" y="3669"/>
                    <a:pt x="3896" y="3678"/>
                    <a:pt x="3914" y="3691"/>
                  </a:cubicBezTo>
                  <a:lnTo>
                    <a:pt x="3954" y="3642"/>
                  </a:lnTo>
                  <a:cubicBezTo>
                    <a:pt x="3929" y="3621"/>
                    <a:pt x="3911" y="3591"/>
                    <a:pt x="3909" y="3555"/>
                  </a:cubicBezTo>
                  <a:cubicBezTo>
                    <a:pt x="3906" y="3486"/>
                    <a:pt x="3962" y="3427"/>
                    <a:pt x="4030" y="3423"/>
                  </a:cubicBezTo>
                  <a:cubicBezTo>
                    <a:pt x="4032" y="3423"/>
                    <a:pt x="4034" y="3423"/>
                    <a:pt x="4036" y="3423"/>
                  </a:cubicBezTo>
                  <a:cubicBezTo>
                    <a:pt x="4065" y="3423"/>
                    <a:pt x="4092" y="3434"/>
                    <a:pt x="4113" y="3450"/>
                  </a:cubicBezTo>
                  <a:lnTo>
                    <a:pt x="4151" y="3406"/>
                  </a:lnTo>
                  <a:cubicBezTo>
                    <a:pt x="4120" y="3386"/>
                    <a:pt x="4099" y="3354"/>
                    <a:pt x="4098" y="3317"/>
                  </a:cubicBezTo>
                  <a:cubicBezTo>
                    <a:pt x="4093" y="3253"/>
                    <a:pt x="4143" y="3198"/>
                    <a:pt x="4208" y="3196"/>
                  </a:cubicBezTo>
                  <a:cubicBezTo>
                    <a:pt x="4211" y="3195"/>
                    <a:pt x="4214" y="3195"/>
                    <a:pt x="4217" y="3195"/>
                  </a:cubicBezTo>
                  <a:cubicBezTo>
                    <a:pt x="4249" y="3195"/>
                    <a:pt x="4277" y="3209"/>
                    <a:pt x="4297" y="3231"/>
                  </a:cubicBezTo>
                  <a:lnTo>
                    <a:pt x="4337" y="3181"/>
                  </a:lnTo>
                  <a:cubicBezTo>
                    <a:pt x="3927" y="2932"/>
                    <a:pt x="3954" y="2624"/>
                    <a:pt x="4113" y="2404"/>
                  </a:cubicBezTo>
                  <a:lnTo>
                    <a:pt x="1564" y="28"/>
                  </a:lnTo>
                  <a:cubicBezTo>
                    <a:pt x="1548" y="48"/>
                    <a:pt x="1529" y="68"/>
                    <a:pt x="1509" y="85"/>
                  </a:cubicBezTo>
                  <a:cubicBezTo>
                    <a:pt x="1434" y="153"/>
                    <a:pt x="1349" y="182"/>
                    <a:pt x="1259" y="182"/>
                  </a:cubicBezTo>
                  <a:cubicBezTo>
                    <a:pt x="1116" y="182"/>
                    <a:pt x="961" y="108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7"/>
            <p:cNvSpPr/>
            <p:nvPr/>
          </p:nvSpPr>
          <p:spPr>
            <a:xfrm>
              <a:off x="7757462" y="3658948"/>
              <a:ext cx="529884" cy="481746"/>
            </a:xfrm>
            <a:custGeom>
              <a:avLst/>
              <a:gdLst/>
              <a:ahLst/>
              <a:cxnLst/>
              <a:rect l="l" t="t" r="r" b="b"/>
              <a:pathLst>
                <a:path w="4337" h="3943" extrusionOk="0">
                  <a:moveTo>
                    <a:pt x="812" y="1"/>
                  </a:moveTo>
                  <a:lnTo>
                    <a:pt x="777" y="45"/>
                  </a:lnTo>
                  <a:cubicBezTo>
                    <a:pt x="792" y="68"/>
                    <a:pt x="804" y="96"/>
                    <a:pt x="805" y="128"/>
                  </a:cubicBezTo>
                  <a:cubicBezTo>
                    <a:pt x="808" y="214"/>
                    <a:pt x="744" y="285"/>
                    <a:pt x="661" y="288"/>
                  </a:cubicBezTo>
                  <a:cubicBezTo>
                    <a:pt x="658" y="288"/>
                    <a:pt x="655" y="289"/>
                    <a:pt x="652" y="289"/>
                  </a:cubicBezTo>
                  <a:cubicBezTo>
                    <a:pt x="631" y="289"/>
                    <a:pt x="611" y="284"/>
                    <a:pt x="592" y="275"/>
                  </a:cubicBezTo>
                  <a:lnTo>
                    <a:pt x="548" y="333"/>
                  </a:lnTo>
                  <a:cubicBezTo>
                    <a:pt x="579" y="366"/>
                    <a:pt x="599" y="407"/>
                    <a:pt x="600" y="453"/>
                  </a:cubicBezTo>
                  <a:cubicBezTo>
                    <a:pt x="606" y="557"/>
                    <a:pt x="522" y="646"/>
                    <a:pt x="413" y="652"/>
                  </a:cubicBezTo>
                  <a:cubicBezTo>
                    <a:pt x="410" y="652"/>
                    <a:pt x="408" y="652"/>
                    <a:pt x="405" y="652"/>
                  </a:cubicBezTo>
                  <a:cubicBezTo>
                    <a:pt x="367" y="652"/>
                    <a:pt x="332" y="642"/>
                    <a:pt x="303" y="625"/>
                  </a:cubicBezTo>
                  <a:lnTo>
                    <a:pt x="263" y="672"/>
                  </a:lnTo>
                  <a:cubicBezTo>
                    <a:pt x="313" y="698"/>
                    <a:pt x="347" y="745"/>
                    <a:pt x="349" y="798"/>
                  </a:cubicBezTo>
                  <a:cubicBezTo>
                    <a:pt x="351" y="888"/>
                    <a:pt x="271" y="963"/>
                    <a:pt x="165" y="968"/>
                  </a:cubicBezTo>
                  <a:cubicBezTo>
                    <a:pt x="163" y="968"/>
                    <a:pt x="160" y="968"/>
                    <a:pt x="158" y="968"/>
                  </a:cubicBezTo>
                  <a:cubicBezTo>
                    <a:pt x="115" y="968"/>
                    <a:pt x="75" y="957"/>
                    <a:pt x="41" y="937"/>
                  </a:cubicBezTo>
                  <a:lnTo>
                    <a:pt x="1" y="983"/>
                  </a:lnTo>
                  <a:cubicBezTo>
                    <a:pt x="22" y="1003"/>
                    <a:pt x="42" y="1021"/>
                    <a:pt x="62" y="1044"/>
                  </a:cubicBezTo>
                  <a:cubicBezTo>
                    <a:pt x="278" y="1286"/>
                    <a:pt x="316" y="1620"/>
                    <a:pt x="168" y="1840"/>
                  </a:cubicBezTo>
                  <a:lnTo>
                    <a:pt x="2920" y="3943"/>
                  </a:lnTo>
                  <a:cubicBezTo>
                    <a:pt x="2935" y="3924"/>
                    <a:pt x="2953" y="3907"/>
                    <a:pt x="2970" y="3890"/>
                  </a:cubicBezTo>
                  <a:cubicBezTo>
                    <a:pt x="3065" y="3805"/>
                    <a:pt x="3187" y="3765"/>
                    <a:pt x="3314" y="3765"/>
                  </a:cubicBezTo>
                  <a:cubicBezTo>
                    <a:pt x="3456" y="3765"/>
                    <a:pt x="3605" y="3815"/>
                    <a:pt x="3733" y="3912"/>
                  </a:cubicBezTo>
                  <a:lnTo>
                    <a:pt x="3777" y="3859"/>
                  </a:lnTo>
                  <a:cubicBezTo>
                    <a:pt x="3757" y="3840"/>
                    <a:pt x="3743" y="3813"/>
                    <a:pt x="3743" y="3786"/>
                  </a:cubicBezTo>
                  <a:cubicBezTo>
                    <a:pt x="3740" y="3724"/>
                    <a:pt x="3786" y="3674"/>
                    <a:pt x="3847" y="3670"/>
                  </a:cubicBezTo>
                  <a:cubicBezTo>
                    <a:pt x="3849" y="3669"/>
                    <a:pt x="3850" y="3669"/>
                    <a:pt x="3852" y="3669"/>
                  </a:cubicBezTo>
                  <a:cubicBezTo>
                    <a:pt x="3874" y="3669"/>
                    <a:pt x="3896" y="3679"/>
                    <a:pt x="3914" y="3692"/>
                  </a:cubicBezTo>
                  <a:lnTo>
                    <a:pt x="3955" y="3644"/>
                  </a:lnTo>
                  <a:cubicBezTo>
                    <a:pt x="3929" y="3622"/>
                    <a:pt x="3912" y="3591"/>
                    <a:pt x="3909" y="3555"/>
                  </a:cubicBezTo>
                  <a:cubicBezTo>
                    <a:pt x="3906" y="3488"/>
                    <a:pt x="3962" y="3429"/>
                    <a:pt x="4030" y="3425"/>
                  </a:cubicBezTo>
                  <a:cubicBezTo>
                    <a:pt x="4032" y="3425"/>
                    <a:pt x="4034" y="3425"/>
                    <a:pt x="4036" y="3425"/>
                  </a:cubicBezTo>
                  <a:cubicBezTo>
                    <a:pt x="4066" y="3425"/>
                    <a:pt x="4092" y="3435"/>
                    <a:pt x="4113" y="3452"/>
                  </a:cubicBezTo>
                  <a:lnTo>
                    <a:pt x="4151" y="3408"/>
                  </a:lnTo>
                  <a:cubicBezTo>
                    <a:pt x="4121" y="3386"/>
                    <a:pt x="4099" y="3356"/>
                    <a:pt x="4098" y="3316"/>
                  </a:cubicBezTo>
                  <a:cubicBezTo>
                    <a:pt x="4093" y="3252"/>
                    <a:pt x="4144" y="3199"/>
                    <a:pt x="4208" y="3194"/>
                  </a:cubicBezTo>
                  <a:cubicBezTo>
                    <a:pt x="4210" y="3194"/>
                    <a:pt x="4211" y="3194"/>
                    <a:pt x="4213" y="3194"/>
                  </a:cubicBezTo>
                  <a:cubicBezTo>
                    <a:pt x="4245" y="3194"/>
                    <a:pt x="4276" y="3208"/>
                    <a:pt x="4297" y="3230"/>
                  </a:cubicBezTo>
                  <a:lnTo>
                    <a:pt x="4337" y="3180"/>
                  </a:lnTo>
                  <a:cubicBezTo>
                    <a:pt x="3927" y="2931"/>
                    <a:pt x="3955" y="2623"/>
                    <a:pt x="4113" y="2404"/>
                  </a:cubicBezTo>
                  <a:lnTo>
                    <a:pt x="1564" y="28"/>
                  </a:lnTo>
                  <a:cubicBezTo>
                    <a:pt x="1548" y="46"/>
                    <a:pt x="1530" y="66"/>
                    <a:pt x="1510" y="85"/>
                  </a:cubicBezTo>
                  <a:cubicBezTo>
                    <a:pt x="1434" y="152"/>
                    <a:pt x="1350" y="180"/>
                    <a:pt x="1261" y="180"/>
                  </a:cubicBezTo>
                  <a:cubicBezTo>
                    <a:pt x="1117" y="180"/>
                    <a:pt x="962" y="107"/>
                    <a:pt x="8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67"/>
            <p:cNvSpPr/>
            <p:nvPr/>
          </p:nvSpPr>
          <p:spPr>
            <a:xfrm>
              <a:off x="7799125" y="3702810"/>
              <a:ext cx="438006" cy="402208"/>
            </a:xfrm>
            <a:custGeom>
              <a:avLst/>
              <a:gdLst/>
              <a:ahLst/>
              <a:cxnLst/>
              <a:rect l="l" t="t" r="r" b="b"/>
              <a:pathLst>
                <a:path w="3585" h="3292" extrusionOk="0">
                  <a:moveTo>
                    <a:pt x="1346" y="135"/>
                  </a:moveTo>
                  <a:lnTo>
                    <a:pt x="3327" y="1981"/>
                  </a:lnTo>
                  <a:cubicBezTo>
                    <a:pt x="3203" y="2152"/>
                    <a:pt x="3228" y="2417"/>
                    <a:pt x="3400" y="2611"/>
                  </a:cubicBezTo>
                  <a:cubicBezTo>
                    <a:pt x="3415" y="2626"/>
                    <a:pt x="3430" y="2642"/>
                    <a:pt x="3446" y="2656"/>
                  </a:cubicBezTo>
                  <a:lnTo>
                    <a:pt x="3034" y="3147"/>
                  </a:lnTo>
                  <a:cubicBezTo>
                    <a:pt x="2934" y="3072"/>
                    <a:pt x="2818" y="3033"/>
                    <a:pt x="2708" y="3033"/>
                  </a:cubicBezTo>
                  <a:cubicBezTo>
                    <a:pt x="2610" y="3033"/>
                    <a:pt x="2516" y="3064"/>
                    <a:pt x="2441" y="3130"/>
                  </a:cubicBezTo>
                  <a:cubicBezTo>
                    <a:pt x="2427" y="3143"/>
                    <a:pt x="2414" y="3157"/>
                    <a:pt x="2403" y="3172"/>
                  </a:cubicBezTo>
                  <a:lnTo>
                    <a:pt x="264" y="1540"/>
                  </a:lnTo>
                  <a:cubicBezTo>
                    <a:pt x="378" y="1368"/>
                    <a:pt x="350" y="1110"/>
                    <a:pt x="181" y="921"/>
                  </a:cubicBezTo>
                  <a:cubicBezTo>
                    <a:pt x="166" y="904"/>
                    <a:pt x="151" y="888"/>
                    <a:pt x="135" y="874"/>
                  </a:cubicBezTo>
                  <a:lnTo>
                    <a:pt x="725" y="171"/>
                  </a:lnTo>
                  <a:cubicBezTo>
                    <a:pt x="821" y="240"/>
                    <a:pt x="931" y="276"/>
                    <a:pt x="1036" y="276"/>
                  </a:cubicBezTo>
                  <a:cubicBezTo>
                    <a:pt x="1136" y="276"/>
                    <a:pt x="1230" y="244"/>
                    <a:pt x="1305" y="178"/>
                  </a:cubicBezTo>
                  <a:cubicBezTo>
                    <a:pt x="1320" y="164"/>
                    <a:pt x="1333" y="150"/>
                    <a:pt x="1346" y="135"/>
                  </a:cubicBezTo>
                  <a:close/>
                  <a:moveTo>
                    <a:pt x="1310" y="1"/>
                  </a:moveTo>
                  <a:cubicBezTo>
                    <a:pt x="1296" y="17"/>
                    <a:pt x="1282" y="34"/>
                    <a:pt x="1266" y="50"/>
                  </a:cubicBezTo>
                  <a:cubicBezTo>
                    <a:pt x="1185" y="121"/>
                    <a:pt x="1083" y="155"/>
                    <a:pt x="975" y="155"/>
                  </a:cubicBezTo>
                  <a:cubicBezTo>
                    <a:pt x="862" y="155"/>
                    <a:pt x="743" y="117"/>
                    <a:pt x="639" y="42"/>
                  </a:cubicBezTo>
                  <a:lnTo>
                    <a:pt x="0" y="803"/>
                  </a:lnTo>
                  <a:cubicBezTo>
                    <a:pt x="19" y="818"/>
                    <a:pt x="35" y="835"/>
                    <a:pt x="52" y="854"/>
                  </a:cubicBezTo>
                  <a:cubicBezTo>
                    <a:pt x="235" y="1059"/>
                    <a:pt x="265" y="1338"/>
                    <a:pt x="142" y="1524"/>
                  </a:cubicBezTo>
                  <a:lnTo>
                    <a:pt x="2455" y="3292"/>
                  </a:lnTo>
                  <a:cubicBezTo>
                    <a:pt x="2468" y="3276"/>
                    <a:pt x="2483" y="3262"/>
                    <a:pt x="2497" y="3248"/>
                  </a:cubicBezTo>
                  <a:cubicBezTo>
                    <a:pt x="2577" y="3176"/>
                    <a:pt x="2679" y="3142"/>
                    <a:pt x="2786" y="3142"/>
                  </a:cubicBezTo>
                  <a:cubicBezTo>
                    <a:pt x="2905" y="3142"/>
                    <a:pt x="3030" y="3184"/>
                    <a:pt x="3137" y="3265"/>
                  </a:cubicBezTo>
                  <a:lnTo>
                    <a:pt x="3585" y="2732"/>
                  </a:lnTo>
                  <a:cubicBezTo>
                    <a:pt x="3566" y="2714"/>
                    <a:pt x="3551" y="2698"/>
                    <a:pt x="3535" y="2679"/>
                  </a:cubicBezTo>
                  <a:cubicBezTo>
                    <a:pt x="3349" y="2470"/>
                    <a:pt x="3320" y="2184"/>
                    <a:pt x="3455" y="1998"/>
                  </a:cubicBezTo>
                  <a:lnTo>
                    <a:pt x="1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67"/>
            <p:cNvSpPr/>
            <p:nvPr/>
          </p:nvSpPr>
          <p:spPr>
            <a:xfrm>
              <a:off x="7890635" y="3842092"/>
              <a:ext cx="228838" cy="184610"/>
            </a:xfrm>
            <a:custGeom>
              <a:avLst/>
              <a:gdLst/>
              <a:ahLst/>
              <a:cxnLst/>
              <a:rect l="l" t="t" r="r" b="b"/>
              <a:pathLst>
                <a:path w="1873" h="1511" extrusionOk="0">
                  <a:moveTo>
                    <a:pt x="23" y="0"/>
                  </a:moveTo>
                  <a:lnTo>
                    <a:pt x="0" y="29"/>
                  </a:lnTo>
                  <a:lnTo>
                    <a:pt x="1851" y="1511"/>
                  </a:lnTo>
                  <a:lnTo>
                    <a:pt x="1873" y="148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67"/>
            <p:cNvSpPr/>
            <p:nvPr/>
          </p:nvSpPr>
          <p:spPr>
            <a:xfrm>
              <a:off x="8038347" y="4003243"/>
              <a:ext cx="26024" cy="25413"/>
            </a:xfrm>
            <a:custGeom>
              <a:avLst/>
              <a:gdLst/>
              <a:ahLst/>
              <a:cxnLst/>
              <a:rect l="l" t="t" r="r" b="b"/>
              <a:pathLst>
                <a:path w="213" h="208" extrusionOk="0">
                  <a:moveTo>
                    <a:pt x="110" y="1"/>
                  </a:moveTo>
                  <a:cubicBezTo>
                    <a:pt x="107" y="1"/>
                    <a:pt x="105" y="1"/>
                    <a:pt x="102" y="1"/>
                  </a:cubicBezTo>
                  <a:cubicBezTo>
                    <a:pt x="45" y="4"/>
                    <a:pt x="1" y="53"/>
                    <a:pt x="2" y="110"/>
                  </a:cubicBezTo>
                  <a:cubicBezTo>
                    <a:pt x="5" y="165"/>
                    <a:pt x="49" y="208"/>
                    <a:pt x="103" y="208"/>
                  </a:cubicBezTo>
                  <a:cubicBezTo>
                    <a:pt x="106" y="208"/>
                    <a:pt x="108" y="208"/>
                    <a:pt x="111" y="207"/>
                  </a:cubicBezTo>
                  <a:cubicBezTo>
                    <a:pt x="168" y="205"/>
                    <a:pt x="213" y="156"/>
                    <a:pt x="211" y="99"/>
                  </a:cubicBezTo>
                  <a:cubicBezTo>
                    <a:pt x="208" y="44"/>
                    <a:pt x="164" y="1"/>
                    <a:pt x="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67"/>
            <p:cNvSpPr/>
            <p:nvPr/>
          </p:nvSpPr>
          <p:spPr>
            <a:xfrm>
              <a:off x="7969684" y="3950218"/>
              <a:ext cx="26146" cy="25657"/>
            </a:xfrm>
            <a:custGeom>
              <a:avLst/>
              <a:gdLst/>
              <a:ahLst/>
              <a:cxnLst/>
              <a:rect l="l" t="t" r="r" b="b"/>
              <a:pathLst>
                <a:path w="214" h="210" extrusionOk="0">
                  <a:moveTo>
                    <a:pt x="104" y="0"/>
                  </a:moveTo>
                  <a:cubicBezTo>
                    <a:pt x="104" y="0"/>
                    <a:pt x="103" y="0"/>
                    <a:pt x="102" y="0"/>
                  </a:cubicBezTo>
                  <a:cubicBezTo>
                    <a:pt x="45" y="3"/>
                    <a:pt x="0" y="52"/>
                    <a:pt x="2" y="109"/>
                  </a:cubicBezTo>
                  <a:cubicBezTo>
                    <a:pt x="4" y="165"/>
                    <a:pt x="52" y="209"/>
                    <a:pt x="109" y="209"/>
                  </a:cubicBezTo>
                  <a:cubicBezTo>
                    <a:pt x="110" y="209"/>
                    <a:pt x="111" y="209"/>
                    <a:pt x="112" y="209"/>
                  </a:cubicBezTo>
                  <a:cubicBezTo>
                    <a:pt x="169" y="208"/>
                    <a:pt x="213" y="158"/>
                    <a:pt x="212" y="100"/>
                  </a:cubicBezTo>
                  <a:cubicBezTo>
                    <a:pt x="208" y="44"/>
                    <a:pt x="161" y="0"/>
                    <a:pt x="1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7"/>
            <p:cNvSpPr/>
            <p:nvPr/>
          </p:nvSpPr>
          <p:spPr>
            <a:xfrm>
              <a:off x="7913360" y="3911732"/>
              <a:ext cx="26268" cy="25413"/>
            </a:xfrm>
            <a:custGeom>
              <a:avLst/>
              <a:gdLst/>
              <a:ahLst/>
              <a:cxnLst/>
              <a:rect l="l" t="t" r="r" b="b"/>
              <a:pathLst>
                <a:path w="215" h="208" extrusionOk="0">
                  <a:moveTo>
                    <a:pt x="105" y="0"/>
                  </a:moveTo>
                  <a:cubicBezTo>
                    <a:pt x="104" y="0"/>
                    <a:pt x="103" y="0"/>
                    <a:pt x="102" y="0"/>
                  </a:cubicBezTo>
                  <a:cubicBezTo>
                    <a:pt x="45" y="3"/>
                    <a:pt x="0" y="52"/>
                    <a:pt x="2" y="109"/>
                  </a:cubicBezTo>
                  <a:cubicBezTo>
                    <a:pt x="4" y="164"/>
                    <a:pt x="50" y="208"/>
                    <a:pt x="105" y="208"/>
                  </a:cubicBezTo>
                  <a:cubicBezTo>
                    <a:pt x="107" y="208"/>
                    <a:pt x="109" y="208"/>
                    <a:pt x="110" y="208"/>
                  </a:cubicBezTo>
                  <a:cubicBezTo>
                    <a:pt x="169" y="208"/>
                    <a:pt x="215" y="159"/>
                    <a:pt x="211" y="100"/>
                  </a:cubicBezTo>
                  <a:cubicBezTo>
                    <a:pt x="208" y="44"/>
                    <a:pt x="161" y="0"/>
                    <a:pt x="1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7"/>
            <p:cNvSpPr/>
            <p:nvPr/>
          </p:nvSpPr>
          <p:spPr>
            <a:xfrm>
              <a:off x="8018555" y="3728100"/>
              <a:ext cx="269157" cy="412593"/>
            </a:xfrm>
            <a:custGeom>
              <a:avLst/>
              <a:gdLst/>
              <a:ahLst/>
              <a:cxnLst/>
              <a:rect l="l" t="t" r="r" b="b"/>
              <a:pathLst>
                <a:path w="2203" h="3377" extrusionOk="0">
                  <a:moveTo>
                    <a:pt x="1" y="0"/>
                  </a:moveTo>
                  <a:lnTo>
                    <a:pt x="138" y="2883"/>
                  </a:lnTo>
                  <a:lnTo>
                    <a:pt x="785" y="3377"/>
                  </a:lnTo>
                  <a:cubicBezTo>
                    <a:pt x="801" y="3358"/>
                    <a:pt x="817" y="3341"/>
                    <a:pt x="836" y="3324"/>
                  </a:cubicBezTo>
                  <a:cubicBezTo>
                    <a:pt x="931" y="3239"/>
                    <a:pt x="1052" y="3199"/>
                    <a:pt x="1179" y="3199"/>
                  </a:cubicBezTo>
                  <a:cubicBezTo>
                    <a:pt x="1321" y="3199"/>
                    <a:pt x="1469" y="3249"/>
                    <a:pt x="1597" y="3346"/>
                  </a:cubicBezTo>
                  <a:lnTo>
                    <a:pt x="1642" y="3293"/>
                  </a:lnTo>
                  <a:cubicBezTo>
                    <a:pt x="1623" y="3274"/>
                    <a:pt x="1609" y="3247"/>
                    <a:pt x="1609" y="3220"/>
                  </a:cubicBezTo>
                  <a:cubicBezTo>
                    <a:pt x="1604" y="3158"/>
                    <a:pt x="1652" y="3108"/>
                    <a:pt x="1712" y="3104"/>
                  </a:cubicBezTo>
                  <a:cubicBezTo>
                    <a:pt x="1713" y="3103"/>
                    <a:pt x="1715" y="3103"/>
                    <a:pt x="1717" y="3103"/>
                  </a:cubicBezTo>
                  <a:cubicBezTo>
                    <a:pt x="1740" y="3103"/>
                    <a:pt x="1762" y="3113"/>
                    <a:pt x="1780" y="3126"/>
                  </a:cubicBezTo>
                  <a:lnTo>
                    <a:pt x="1819" y="3078"/>
                  </a:lnTo>
                  <a:cubicBezTo>
                    <a:pt x="1795" y="3056"/>
                    <a:pt x="1776" y="3025"/>
                    <a:pt x="1775" y="2989"/>
                  </a:cubicBezTo>
                  <a:cubicBezTo>
                    <a:pt x="1770" y="2922"/>
                    <a:pt x="1826" y="2863"/>
                    <a:pt x="1896" y="2859"/>
                  </a:cubicBezTo>
                  <a:cubicBezTo>
                    <a:pt x="1898" y="2859"/>
                    <a:pt x="1900" y="2859"/>
                    <a:pt x="1902" y="2859"/>
                  </a:cubicBezTo>
                  <a:cubicBezTo>
                    <a:pt x="1930" y="2859"/>
                    <a:pt x="1956" y="2869"/>
                    <a:pt x="1978" y="2886"/>
                  </a:cubicBezTo>
                  <a:lnTo>
                    <a:pt x="2017" y="2842"/>
                  </a:lnTo>
                  <a:cubicBezTo>
                    <a:pt x="1985" y="2822"/>
                    <a:pt x="1964" y="2789"/>
                    <a:pt x="1962" y="2751"/>
                  </a:cubicBezTo>
                  <a:cubicBezTo>
                    <a:pt x="1959" y="2687"/>
                    <a:pt x="2009" y="2634"/>
                    <a:pt x="2074" y="2630"/>
                  </a:cubicBezTo>
                  <a:cubicBezTo>
                    <a:pt x="2075" y="2630"/>
                    <a:pt x="2077" y="2630"/>
                    <a:pt x="2078" y="2630"/>
                  </a:cubicBezTo>
                  <a:cubicBezTo>
                    <a:pt x="2110" y="2630"/>
                    <a:pt x="2141" y="2644"/>
                    <a:pt x="2161" y="2666"/>
                  </a:cubicBezTo>
                  <a:lnTo>
                    <a:pt x="2203" y="2615"/>
                  </a:lnTo>
                  <a:cubicBezTo>
                    <a:pt x="1790" y="2368"/>
                    <a:pt x="1816" y="2060"/>
                    <a:pt x="1975" y="184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7"/>
            <p:cNvSpPr/>
            <p:nvPr/>
          </p:nvSpPr>
          <p:spPr>
            <a:xfrm>
              <a:off x="7964552" y="3677152"/>
              <a:ext cx="296647" cy="305810"/>
            </a:xfrm>
            <a:custGeom>
              <a:avLst/>
              <a:gdLst/>
              <a:ahLst/>
              <a:cxnLst/>
              <a:rect l="l" t="t" r="r" b="b"/>
              <a:pathLst>
                <a:path w="2428" h="2503" extrusionOk="0">
                  <a:moveTo>
                    <a:pt x="1" y="0"/>
                  </a:moveTo>
                  <a:lnTo>
                    <a:pt x="822" y="2090"/>
                  </a:lnTo>
                  <a:cubicBezTo>
                    <a:pt x="890" y="2060"/>
                    <a:pt x="969" y="2046"/>
                    <a:pt x="1053" y="2046"/>
                  </a:cubicBezTo>
                  <a:cubicBezTo>
                    <a:pt x="1369" y="2046"/>
                    <a:pt x="1754" y="2241"/>
                    <a:pt x="1866" y="2503"/>
                  </a:cubicBezTo>
                  <a:lnTo>
                    <a:pt x="2427" y="22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7"/>
            <p:cNvSpPr/>
            <p:nvPr/>
          </p:nvSpPr>
          <p:spPr>
            <a:xfrm>
              <a:off x="7974204" y="3273602"/>
              <a:ext cx="340142" cy="596226"/>
            </a:xfrm>
            <a:custGeom>
              <a:avLst/>
              <a:gdLst/>
              <a:ahLst/>
              <a:cxnLst/>
              <a:rect l="l" t="t" r="r" b="b"/>
              <a:pathLst>
                <a:path w="2784" h="4880" extrusionOk="0">
                  <a:moveTo>
                    <a:pt x="1629" y="1"/>
                  </a:moveTo>
                  <a:lnTo>
                    <a:pt x="1574" y="15"/>
                  </a:lnTo>
                  <a:cubicBezTo>
                    <a:pt x="1572" y="44"/>
                    <a:pt x="1564" y="72"/>
                    <a:pt x="1546" y="98"/>
                  </a:cubicBezTo>
                  <a:cubicBezTo>
                    <a:pt x="1517" y="141"/>
                    <a:pt x="1470" y="165"/>
                    <a:pt x="1421" y="165"/>
                  </a:cubicBezTo>
                  <a:cubicBezTo>
                    <a:pt x="1391" y="165"/>
                    <a:pt x="1361" y="156"/>
                    <a:pt x="1335" y="137"/>
                  </a:cubicBezTo>
                  <a:cubicBezTo>
                    <a:pt x="1315" y="123"/>
                    <a:pt x="1300" y="105"/>
                    <a:pt x="1289" y="85"/>
                  </a:cubicBezTo>
                  <a:lnTo>
                    <a:pt x="1220" y="103"/>
                  </a:lnTo>
                  <a:cubicBezTo>
                    <a:pt x="1224" y="148"/>
                    <a:pt x="1216" y="193"/>
                    <a:pt x="1189" y="233"/>
                  </a:cubicBezTo>
                  <a:cubicBezTo>
                    <a:pt x="1154" y="284"/>
                    <a:pt x="1096" y="311"/>
                    <a:pt x="1037" y="311"/>
                  </a:cubicBezTo>
                  <a:cubicBezTo>
                    <a:pt x="997" y="311"/>
                    <a:pt x="955" y="298"/>
                    <a:pt x="919" y="273"/>
                  </a:cubicBezTo>
                  <a:cubicBezTo>
                    <a:pt x="885" y="250"/>
                    <a:pt x="862" y="220"/>
                    <a:pt x="848" y="184"/>
                  </a:cubicBezTo>
                  <a:lnTo>
                    <a:pt x="788" y="197"/>
                  </a:lnTo>
                  <a:cubicBezTo>
                    <a:pt x="812" y="249"/>
                    <a:pt x="809" y="306"/>
                    <a:pt x="779" y="349"/>
                  </a:cubicBezTo>
                  <a:cubicBezTo>
                    <a:pt x="751" y="390"/>
                    <a:pt x="703" y="411"/>
                    <a:pt x="651" y="411"/>
                  </a:cubicBezTo>
                  <a:cubicBezTo>
                    <a:pt x="610" y="411"/>
                    <a:pt x="568" y="399"/>
                    <a:pt x="530" y="372"/>
                  </a:cubicBezTo>
                  <a:cubicBezTo>
                    <a:pt x="491" y="344"/>
                    <a:pt x="466" y="309"/>
                    <a:pt x="451" y="270"/>
                  </a:cubicBezTo>
                  <a:lnTo>
                    <a:pt x="393" y="283"/>
                  </a:lnTo>
                  <a:cubicBezTo>
                    <a:pt x="398" y="310"/>
                    <a:pt x="401" y="337"/>
                    <a:pt x="404" y="369"/>
                  </a:cubicBezTo>
                  <a:cubicBezTo>
                    <a:pt x="427" y="694"/>
                    <a:pt x="254" y="980"/>
                    <a:pt x="0" y="1065"/>
                  </a:cubicBezTo>
                  <a:lnTo>
                    <a:pt x="901" y="4409"/>
                  </a:lnTo>
                  <a:cubicBezTo>
                    <a:pt x="924" y="4403"/>
                    <a:pt x="948" y="4400"/>
                    <a:pt x="972" y="4399"/>
                  </a:cubicBezTo>
                  <a:cubicBezTo>
                    <a:pt x="984" y="4398"/>
                    <a:pt x="996" y="4397"/>
                    <a:pt x="1008" y="4397"/>
                  </a:cubicBezTo>
                  <a:cubicBezTo>
                    <a:pt x="1263" y="4397"/>
                    <a:pt x="1486" y="4598"/>
                    <a:pt x="1565" y="4880"/>
                  </a:cubicBezTo>
                  <a:lnTo>
                    <a:pt x="1632" y="4864"/>
                  </a:lnTo>
                  <a:cubicBezTo>
                    <a:pt x="1628" y="4837"/>
                    <a:pt x="1632" y="4808"/>
                    <a:pt x="1651" y="4782"/>
                  </a:cubicBezTo>
                  <a:cubicBezTo>
                    <a:pt x="1672" y="4752"/>
                    <a:pt x="1705" y="4736"/>
                    <a:pt x="1738" y="4736"/>
                  </a:cubicBezTo>
                  <a:cubicBezTo>
                    <a:pt x="1760" y="4736"/>
                    <a:pt x="1783" y="4743"/>
                    <a:pt x="1803" y="4756"/>
                  </a:cubicBezTo>
                  <a:cubicBezTo>
                    <a:pt x="1824" y="4771"/>
                    <a:pt x="1837" y="4792"/>
                    <a:pt x="1844" y="4815"/>
                  </a:cubicBezTo>
                  <a:lnTo>
                    <a:pt x="1904" y="4801"/>
                  </a:lnTo>
                  <a:cubicBezTo>
                    <a:pt x="1897" y="4768"/>
                    <a:pt x="1903" y="4732"/>
                    <a:pt x="1923" y="4703"/>
                  </a:cubicBezTo>
                  <a:cubicBezTo>
                    <a:pt x="1946" y="4669"/>
                    <a:pt x="1984" y="4651"/>
                    <a:pt x="2023" y="4651"/>
                  </a:cubicBezTo>
                  <a:cubicBezTo>
                    <a:pt x="2049" y="4651"/>
                    <a:pt x="2075" y="4659"/>
                    <a:pt x="2098" y="4675"/>
                  </a:cubicBezTo>
                  <a:cubicBezTo>
                    <a:pt x="2123" y="4693"/>
                    <a:pt x="2139" y="4718"/>
                    <a:pt x="2146" y="4745"/>
                  </a:cubicBezTo>
                  <a:lnTo>
                    <a:pt x="2203" y="4732"/>
                  </a:lnTo>
                  <a:cubicBezTo>
                    <a:pt x="2191" y="4701"/>
                    <a:pt x="2193" y="4663"/>
                    <a:pt x="2215" y="4630"/>
                  </a:cubicBezTo>
                  <a:cubicBezTo>
                    <a:pt x="2237" y="4599"/>
                    <a:pt x="2273" y="4581"/>
                    <a:pt x="2310" y="4581"/>
                  </a:cubicBezTo>
                  <a:cubicBezTo>
                    <a:pt x="2333" y="4581"/>
                    <a:pt x="2356" y="4588"/>
                    <a:pt x="2375" y="4602"/>
                  </a:cubicBezTo>
                  <a:cubicBezTo>
                    <a:pt x="2404" y="4622"/>
                    <a:pt x="2420" y="4652"/>
                    <a:pt x="2424" y="4685"/>
                  </a:cubicBezTo>
                  <a:lnTo>
                    <a:pt x="2487" y="4671"/>
                  </a:lnTo>
                  <a:cubicBezTo>
                    <a:pt x="2312" y="4224"/>
                    <a:pt x="2523" y="3995"/>
                    <a:pt x="2783" y="3919"/>
                  </a:cubicBezTo>
                  <a:lnTo>
                    <a:pt x="2209" y="480"/>
                  </a:lnTo>
                  <a:cubicBezTo>
                    <a:pt x="2183" y="486"/>
                    <a:pt x="2159" y="492"/>
                    <a:pt x="2132" y="493"/>
                  </a:cubicBezTo>
                  <a:cubicBezTo>
                    <a:pt x="2121" y="494"/>
                    <a:pt x="2110" y="495"/>
                    <a:pt x="2100" y="495"/>
                  </a:cubicBezTo>
                  <a:cubicBezTo>
                    <a:pt x="1856" y="495"/>
                    <a:pt x="1713" y="274"/>
                    <a:pt x="16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7"/>
            <p:cNvSpPr/>
            <p:nvPr/>
          </p:nvSpPr>
          <p:spPr>
            <a:xfrm>
              <a:off x="7978358" y="3269814"/>
              <a:ext cx="340142" cy="596348"/>
            </a:xfrm>
            <a:custGeom>
              <a:avLst/>
              <a:gdLst/>
              <a:ahLst/>
              <a:cxnLst/>
              <a:rect l="l" t="t" r="r" b="b"/>
              <a:pathLst>
                <a:path w="2784" h="4881" extrusionOk="0">
                  <a:moveTo>
                    <a:pt x="1630" y="0"/>
                  </a:moveTo>
                  <a:lnTo>
                    <a:pt x="1574" y="15"/>
                  </a:lnTo>
                  <a:cubicBezTo>
                    <a:pt x="1573" y="43"/>
                    <a:pt x="1563" y="72"/>
                    <a:pt x="1545" y="96"/>
                  </a:cubicBezTo>
                  <a:cubicBezTo>
                    <a:pt x="1515" y="140"/>
                    <a:pt x="1467" y="164"/>
                    <a:pt x="1418" y="164"/>
                  </a:cubicBezTo>
                  <a:cubicBezTo>
                    <a:pt x="1389" y="164"/>
                    <a:pt x="1359" y="155"/>
                    <a:pt x="1332" y="136"/>
                  </a:cubicBezTo>
                  <a:cubicBezTo>
                    <a:pt x="1312" y="122"/>
                    <a:pt x="1298" y="103"/>
                    <a:pt x="1288" y="85"/>
                  </a:cubicBezTo>
                  <a:lnTo>
                    <a:pt x="1218" y="102"/>
                  </a:lnTo>
                  <a:cubicBezTo>
                    <a:pt x="1223" y="146"/>
                    <a:pt x="1215" y="192"/>
                    <a:pt x="1187" y="231"/>
                  </a:cubicBezTo>
                  <a:cubicBezTo>
                    <a:pt x="1152" y="282"/>
                    <a:pt x="1094" y="310"/>
                    <a:pt x="1034" y="310"/>
                  </a:cubicBezTo>
                  <a:cubicBezTo>
                    <a:pt x="994" y="310"/>
                    <a:pt x="953" y="298"/>
                    <a:pt x="917" y="272"/>
                  </a:cubicBezTo>
                  <a:cubicBezTo>
                    <a:pt x="883" y="249"/>
                    <a:pt x="860" y="218"/>
                    <a:pt x="845" y="185"/>
                  </a:cubicBezTo>
                  <a:lnTo>
                    <a:pt x="787" y="197"/>
                  </a:lnTo>
                  <a:cubicBezTo>
                    <a:pt x="810" y="249"/>
                    <a:pt x="808" y="305"/>
                    <a:pt x="778" y="350"/>
                  </a:cubicBezTo>
                  <a:cubicBezTo>
                    <a:pt x="750" y="391"/>
                    <a:pt x="702" y="412"/>
                    <a:pt x="650" y="412"/>
                  </a:cubicBezTo>
                  <a:cubicBezTo>
                    <a:pt x="609" y="412"/>
                    <a:pt x="567" y="399"/>
                    <a:pt x="529" y="373"/>
                  </a:cubicBezTo>
                  <a:cubicBezTo>
                    <a:pt x="489" y="345"/>
                    <a:pt x="465" y="308"/>
                    <a:pt x="450" y="270"/>
                  </a:cubicBezTo>
                  <a:lnTo>
                    <a:pt x="392" y="282"/>
                  </a:lnTo>
                  <a:cubicBezTo>
                    <a:pt x="396" y="311"/>
                    <a:pt x="400" y="338"/>
                    <a:pt x="402" y="368"/>
                  </a:cubicBezTo>
                  <a:cubicBezTo>
                    <a:pt x="424" y="695"/>
                    <a:pt x="251" y="978"/>
                    <a:pt x="1" y="1065"/>
                  </a:cubicBezTo>
                  <a:lnTo>
                    <a:pt x="901" y="4410"/>
                  </a:lnTo>
                  <a:cubicBezTo>
                    <a:pt x="924" y="4404"/>
                    <a:pt x="947" y="4401"/>
                    <a:pt x="973" y="4398"/>
                  </a:cubicBezTo>
                  <a:cubicBezTo>
                    <a:pt x="984" y="4397"/>
                    <a:pt x="995" y="4397"/>
                    <a:pt x="1006" y="4397"/>
                  </a:cubicBezTo>
                  <a:cubicBezTo>
                    <a:pt x="1261" y="4397"/>
                    <a:pt x="1486" y="4597"/>
                    <a:pt x="1565" y="4880"/>
                  </a:cubicBezTo>
                  <a:lnTo>
                    <a:pt x="1633" y="4863"/>
                  </a:lnTo>
                  <a:cubicBezTo>
                    <a:pt x="1630" y="4838"/>
                    <a:pt x="1634" y="4809"/>
                    <a:pt x="1651" y="4783"/>
                  </a:cubicBezTo>
                  <a:cubicBezTo>
                    <a:pt x="1671" y="4753"/>
                    <a:pt x="1705" y="4737"/>
                    <a:pt x="1739" y="4737"/>
                  </a:cubicBezTo>
                  <a:cubicBezTo>
                    <a:pt x="1761" y="4737"/>
                    <a:pt x="1784" y="4743"/>
                    <a:pt x="1803" y="4756"/>
                  </a:cubicBezTo>
                  <a:cubicBezTo>
                    <a:pt x="1824" y="4770"/>
                    <a:pt x="1837" y="4792"/>
                    <a:pt x="1845" y="4816"/>
                  </a:cubicBezTo>
                  <a:lnTo>
                    <a:pt x="1905" y="4802"/>
                  </a:lnTo>
                  <a:cubicBezTo>
                    <a:pt x="1897" y="4769"/>
                    <a:pt x="1903" y="4733"/>
                    <a:pt x="1923" y="4704"/>
                  </a:cubicBezTo>
                  <a:cubicBezTo>
                    <a:pt x="1947" y="4670"/>
                    <a:pt x="1985" y="4651"/>
                    <a:pt x="2024" y="4651"/>
                  </a:cubicBezTo>
                  <a:cubicBezTo>
                    <a:pt x="2049" y="4651"/>
                    <a:pt x="2075" y="4659"/>
                    <a:pt x="2098" y="4676"/>
                  </a:cubicBezTo>
                  <a:cubicBezTo>
                    <a:pt x="2124" y="4694"/>
                    <a:pt x="2139" y="4719"/>
                    <a:pt x="2147" y="4746"/>
                  </a:cubicBezTo>
                  <a:lnTo>
                    <a:pt x="2204" y="4733"/>
                  </a:lnTo>
                  <a:cubicBezTo>
                    <a:pt x="2190" y="4702"/>
                    <a:pt x="2191" y="4661"/>
                    <a:pt x="2214" y="4630"/>
                  </a:cubicBezTo>
                  <a:cubicBezTo>
                    <a:pt x="2236" y="4597"/>
                    <a:pt x="2273" y="4579"/>
                    <a:pt x="2309" y="4579"/>
                  </a:cubicBezTo>
                  <a:cubicBezTo>
                    <a:pt x="2333" y="4579"/>
                    <a:pt x="2356" y="4586"/>
                    <a:pt x="2376" y="4601"/>
                  </a:cubicBezTo>
                  <a:cubicBezTo>
                    <a:pt x="2404" y="4620"/>
                    <a:pt x="2420" y="4651"/>
                    <a:pt x="2424" y="4683"/>
                  </a:cubicBezTo>
                  <a:lnTo>
                    <a:pt x="2486" y="4669"/>
                  </a:lnTo>
                  <a:cubicBezTo>
                    <a:pt x="2313" y="4223"/>
                    <a:pt x="2522" y="3994"/>
                    <a:pt x="2784" y="3917"/>
                  </a:cubicBezTo>
                  <a:lnTo>
                    <a:pt x="2210" y="480"/>
                  </a:lnTo>
                  <a:cubicBezTo>
                    <a:pt x="2184" y="486"/>
                    <a:pt x="2159" y="490"/>
                    <a:pt x="2132" y="493"/>
                  </a:cubicBezTo>
                  <a:cubicBezTo>
                    <a:pt x="2122" y="494"/>
                    <a:pt x="2112" y="494"/>
                    <a:pt x="2102" y="494"/>
                  </a:cubicBezTo>
                  <a:cubicBezTo>
                    <a:pt x="1857" y="494"/>
                    <a:pt x="1714" y="274"/>
                    <a:pt x="1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7"/>
            <p:cNvSpPr/>
            <p:nvPr/>
          </p:nvSpPr>
          <p:spPr>
            <a:xfrm>
              <a:off x="8005359" y="3320884"/>
              <a:ext cx="285895" cy="498362"/>
            </a:xfrm>
            <a:custGeom>
              <a:avLst/>
              <a:gdLst/>
              <a:ahLst/>
              <a:cxnLst/>
              <a:rect l="l" t="t" r="r" b="b"/>
              <a:pathLst>
                <a:path w="2340" h="4079" extrusionOk="0">
                  <a:moveTo>
                    <a:pt x="1289" y="158"/>
                  </a:moveTo>
                  <a:cubicBezTo>
                    <a:pt x="1352" y="367"/>
                    <a:pt x="1521" y="517"/>
                    <a:pt x="1712" y="517"/>
                  </a:cubicBezTo>
                  <a:cubicBezTo>
                    <a:pt x="1722" y="517"/>
                    <a:pt x="1732" y="517"/>
                    <a:pt x="1742" y="516"/>
                  </a:cubicBezTo>
                  <a:cubicBezTo>
                    <a:pt x="1762" y="514"/>
                    <a:pt x="1782" y="511"/>
                    <a:pt x="1801" y="507"/>
                  </a:cubicBezTo>
                  <a:lnTo>
                    <a:pt x="2248" y="3177"/>
                  </a:lnTo>
                  <a:cubicBezTo>
                    <a:pt x="2044" y="3239"/>
                    <a:pt x="1904" y="3463"/>
                    <a:pt x="1921" y="3721"/>
                  </a:cubicBezTo>
                  <a:cubicBezTo>
                    <a:pt x="1923" y="3742"/>
                    <a:pt x="1927" y="3764"/>
                    <a:pt x="1930" y="3785"/>
                  </a:cubicBezTo>
                  <a:lnTo>
                    <a:pt x="1304" y="3923"/>
                  </a:lnTo>
                  <a:cubicBezTo>
                    <a:pt x="1244" y="3703"/>
                    <a:pt x="1069" y="3548"/>
                    <a:pt x="871" y="3548"/>
                  </a:cubicBezTo>
                  <a:cubicBezTo>
                    <a:pt x="862" y="3548"/>
                    <a:pt x="854" y="3549"/>
                    <a:pt x="845" y="3549"/>
                  </a:cubicBezTo>
                  <a:cubicBezTo>
                    <a:pt x="825" y="3551"/>
                    <a:pt x="808" y="3555"/>
                    <a:pt x="789" y="3558"/>
                  </a:cubicBezTo>
                  <a:lnTo>
                    <a:pt x="89" y="962"/>
                  </a:lnTo>
                  <a:cubicBezTo>
                    <a:pt x="285" y="895"/>
                    <a:pt x="418" y="673"/>
                    <a:pt x="401" y="421"/>
                  </a:cubicBezTo>
                  <a:cubicBezTo>
                    <a:pt x="398" y="398"/>
                    <a:pt x="395" y="377"/>
                    <a:pt x="392" y="355"/>
                  </a:cubicBezTo>
                  <a:lnTo>
                    <a:pt x="1289" y="158"/>
                  </a:lnTo>
                  <a:close/>
                  <a:moveTo>
                    <a:pt x="1299" y="0"/>
                  </a:moveTo>
                  <a:lnTo>
                    <a:pt x="329" y="215"/>
                  </a:lnTo>
                  <a:cubicBezTo>
                    <a:pt x="332" y="238"/>
                    <a:pt x="337" y="264"/>
                    <a:pt x="338" y="287"/>
                  </a:cubicBezTo>
                  <a:cubicBezTo>
                    <a:pt x="358" y="560"/>
                    <a:pt x="213" y="801"/>
                    <a:pt x="0" y="872"/>
                  </a:cubicBezTo>
                  <a:lnTo>
                    <a:pt x="756" y="3684"/>
                  </a:lnTo>
                  <a:cubicBezTo>
                    <a:pt x="776" y="3679"/>
                    <a:pt x="796" y="3677"/>
                    <a:pt x="818" y="3674"/>
                  </a:cubicBezTo>
                  <a:cubicBezTo>
                    <a:pt x="827" y="3673"/>
                    <a:pt x="837" y="3673"/>
                    <a:pt x="846" y="3673"/>
                  </a:cubicBezTo>
                  <a:cubicBezTo>
                    <a:pt x="1059" y="3673"/>
                    <a:pt x="1250" y="3842"/>
                    <a:pt x="1314" y="4079"/>
                  </a:cubicBezTo>
                  <a:lnTo>
                    <a:pt x="1994" y="3929"/>
                  </a:lnTo>
                  <a:cubicBezTo>
                    <a:pt x="1991" y="3904"/>
                    <a:pt x="1989" y="3880"/>
                    <a:pt x="1986" y="3857"/>
                  </a:cubicBezTo>
                  <a:cubicBezTo>
                    <a:pt x="1967" y="3578"/>
                    <a:pt x="2119" y="3333"/>
                    <a:pt x="2339" y="3269"/>
                  </a:cubicBezTo>
                  <a:lnTo>
                    <a:pt x="1855" y="378"/>
                  </a:lnTo>
                  <a:cubicBezTo>
                    <a:pt x="1834" y="384"/>
                    <a:pt x="1812" y="387"/>
                    <a:pt x="1791" y="388"/>
                  </a:cubicBezTo>
                  <a:cubicBezTo>
                    <a:pt x="1780" y="389"/>
                    <a:pt x="1770" y="390"/>
                    <a:pt x="1759" y="390"/>
                  </a:cubicBezTo>
                  <a:cubicBezTo>
                    <a:pt x="1550" y="390"/>
                    <a:pt x="1367" y="229"/>
                    <a:pt x="12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7"/>
            <p:cNvSpPr/>
            <p:nvPr/>
          </p:nvSpPr>
          <p:spPr>
            <a:xfrm>
              <a:off x="8090883" y="3438418"/>
              <a:ext cx="73551" cy="282352"/>
            </a:xfrm>
            <a:custGeom>
              <a:avLst/>
              <a:gdLst/>
              <a:ahLst/>
              <a:cxnLst/>
              <a:rect l="l" t="t" r="r" b="b"/>
              <a:pathLst>
                <a:path w="602" h="2311" extrusionOk="0">
                  <a:moveTo>
                    <a:pt x="35" y="0"/>
                  </a:moveTo>
                  <a:lnTo>
                    <a:pt x="0" y="9"/>
                  </a:lnTo>
                  <a:lnTo>
                    <a:pt x="566" y="2311"/>
                  </a:lnTo>
                  <a:lnTo>
                    <a:pt x="601" y="230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7"/>
            <p:cNvSpPr/>
            <p:nvPr/>
          </p:nvSpPr>
          <p:spPr>
            <a:xfrm>
              <a:off x="8099924" y="3658704"/>
              <a:ext cx="28956" cy="25535"/>
            </a:xfrm>
            <a:custGeom>
              <a:avLst/>
              <a:gdLst/>
              <a:ahLst/>
              <a:cxnLst/>
              <a:rect l="l" t="t" r="r" b="b"/>
              <a:pathLst>
                <a:path w="237" h="209" extrusionOk="0">
                  <a:moveTo>
                    <a:pt x="118" y="0"/>
                  </a:moveTo>
                  <a:cubicBezTo>
                    <a:pt x="85" y="0"/>
                    <a:pt x="53" y="16"/>
                    <a:pt x="34" y="46"/>
                  </a:cubicBezTo>
                  <a:cubicBezTo>
                    <a:pt x="1" y="91"/>
                    <a:pt x="12" y="159"/>
                    <a:pt x="59" y="190"/>
                  </a:cubicBezTo>
                  <a:cubicBezTo>
                    <a:pt x="77" y="203"/>
                    <a:pt x="97" y="208"/>
                    <a:pt x="118" y="208"/>
                  </a:cubicBezTo>
                  <a:cubicBezTo>
                    <a:pt x="151" y="208"/>
                    <a:pt x="184" y="192"/>
                    <a:pt x="205" y="163"/>
                  </a:cubicBezTo>
                  <a:cubicBezTo>
                    <a:pt x="237" y="117"/>
                    <a:pt x="227" y="51"/>
                    <a:pt x="178" y="18"/>
                  </a:cubicBezTo>
                  <a:cubicBezTo>
                    <a:pt x="159" y="6"/>
                    <a:pt x="138" y="0"/>
                    <a:pt x="1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7"/>
            <p:cNvSpPr/>
            <p:nvPr/>
          </p:nvSpPr>
          <p:spPr>
            <a:xfrm>
              <a:off x="8077688" y="3574890"/>
              <a:ext cx="29200" cy="25535"/>
            </a:xfrm>
            <a:custGeom>
              <a:avLst/>
              <a:gdLst/>
              <a:ahLst/>
              <a:cxnLst/>
              <a:rect l="l" t="t" r="r" b="b"/>
              <a:pathLst>
                <a:path w="239" h="209" extrusionOk="0">
                  <a:moveTo>
                    <a:pt x="117" y="1"/>
                  </a:moveTo>
                  <a:cubicBezTo>
                    <a:pt x="84" y="1"/>
                    <a:pt x="53" y="16"/>
                    <a:pt x="32" y="46"/>
                  </a:cubicBezTo>
                  <a:cubicBezTo>
                    <a:pt x="1" y="93"/>
                    <a:pt x="11" y="159"/>
                    <a:pt x="60" y="190"/>
                  </a:cubicBezTo>
                  <a:cubicBezTo>
                    <a:pt x="77" y="203"/>
                    <a:pt x="97" y="209"/>
                    <a:pt x="118" y="209"/>
                  </a:cubicBezTo>
                  <a:cubicBezTo>
                    <a:pt x="151" y="209"/>
                    <a:pt x="185" y="193"/>
                    <a:pt x="204" y="165"/>
                  </a:cubicBezTo>
                  <a:cubicBezTo>
                    <a:pt x="238" y="116"/>
                    <a:pt x="226" y="52"/>
                    <a:pt x="177" y="19"/>
                  </a:cubicBezTo>
                  <a:cubicBezTo>
                    <a:pt x="158" y="6"/>
                    <a:pt x="137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7"/>
            <p:cNvSpPr/>
            <p:nvPr/>
          </p:nvSpPr>
          <p:spPr>
            <a:xfrm>
              <a:off x="8056429" y="3510136"/>
              <a:ext cx="29323" cy="25535"/>
            </a:xfrm>
            <a:custGeom>
              <a:avLst/>
              <a:gdLst/>
              <a:ahLst/>
              <a:cxnLst/>
              <a:rect l="l" t="t" r="r" b="b"/>
              <a:pathLst>
                <a:path w="240" h="209" extrusionOk="0">
                  <a:moveTo>
                    <a:pt x="119" y="1"/>
                  </a:moveTo>
                  <a:cubicBezTo>
                    <a:pt x="87" y="1"/>
                    <a:pt x="55" y="16"/>
                    <a:pt x="35" y="45"/>
                  </a:cubicBezTo>
                  <a:cubicBezTo>
                    <a:pt x="0" y="91"/>
                    <a:pt x="13" y="158"/>
                    <a:pt x="62" y="189"/>
                  </a:cubicBezTo>
                  <a:cubicBezTo>
                    <a:pt x="79" y="202"/>
                    <a:pt x="99" y="208"/>
                    <a:pt x="120" y="208"/>
                  </a:cubicBezTo>
                  <a:cubicBezTo>
                    <a:pt x="152" y="208"/>
                    <a:pt x="185" y="193"/>
                    <a:pt x="205" y="165"/>
                  </a:cubicBezTo>
                  <a:cubicBezTo>
                    <a:pt x="239" y="118"/>
                    <a:pt x="226" y="52"/>
                    <a:pt x="179" y="19"/>
                  </a:cubicBezTo>
                  <a:cubicBezTo>
                    <a:pt x="161" y="7"/>
                    <a:pt x="140" y="1"/>
                    <a:pt x="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7"/>
            <p:cNvSpPr/>
            <p:nvPr/>
          </p:nvSpPr>
          <p:spPr>
            <a:xfrm>
              <a:off x="8062538" y="3423146"/>
              <a:ext cx="255840" cy="443138"/>
            </a:xfrm>
            <a:custGeom>
              <a:avLst/>
              <a:gdLst/>
              <a:ahLst/>
              <a:cxnLst/>
              <a:rect l="l" t="t" r="r" b="b"/>
              <a:pathLst>
                <a:path w="2094" h="3627" extrusionOk="0">
                  <a:moveTo>
                    <a:pt x="1649" y="1"/>
                  </a:moveTo>
                  <a:lnTo>
                    <a:pt x="0" y="2370"/>
                  </a:lnTo>
                  <a:lnTo>
                    <a:pt x="212" y="3156"/>
                  </a:lnTo>
                  <a:cubicBezTo>
                    <a:pt x="235" y="3150"/>
                    <a:pt x="258" y="3147"/>
                    <a:pt x="284" y="3146"/>
                  </a:cubicBezTo>
                  <a:cubicBezTo>
                    <a:pt x="296" y="3145"/>
                    <a:pt x="308" y="3145"/>
                    <a:pt x="320" y="3145"/>
                  </a:cubicBezTo>
                  <a:cubicBezTo>
                    <a:pt x="573" y="3145"/>
                    <a:pt x="797" y="3345"/>
                    <a:pt x="876" y="3627"/>
                  </a:cubicBezTo>
                  <a:lnTo>
                    <a:pt x="944" y="3611"/>
                  </a:lnTo>
                  <a:cubicBezTo>
                    <a:pt x="939" y="3584"/>
                    <a:pt x="945" y="3555"/>
                    <a:pt x="962" y="3530"/>
                  </a:cubicBezTo>
                  <a:cubicBezTo>
                    <a:pt x="982" y="3499"/>
                    <a:pt x="1015" y="3484"/>
                    <a:pt x="1049" y="3484"/>
                  </a:cubicBezTo>
                  <a:cubicBezTo>
                    <a:pt x="1072" y="3484"/>
                    <a:pt x="1094" y="3490"/>
                    <a:pt x="1114" y="3504"/>
                  </a:cubicBezTo>
                  <a:cubicBezTo>
                    <a:pt x="1135" y="3518"/>
                    <a:pt x="1147" y="3540"/>
                    <a:pt x="1154" y="3563"/>
                  </a:cubicBezTo>
                  <a:lnTo>
                    <a:pt x="1216" y="3548"/>
                  </a:lnTo>
                  <a:cubicBezTo>
                    <a:pt x="1208" y="3515"/>
                    <a:pt x="1214" y="3479"/>
                    <a:pt x="1233" y="3451"/>
                  </a:cubicBezTo>
                  <a:cubicBezTo>
                    <a:pt x="1257" y="3416"/>
                    <a:pt x="1295" y="3398"/>
                    <a:pt x="1334" y="3398"/>
                  </a:cubicBezTo>
                  <a:cubicBezTo>
                    <a:pt x="1360" y="3398"/>
                    <a:pt x="1386" y="3406"/>
                    <a:pt x="1409" y="3422"/>
                  </a:cubicBezTo>
                  <a:cubicBezTo>
                    <a:pt x="1433" y="3441"/>
                    <a:pt x="1450" y="3465"/>
                    <a:pt x="1458" y="3492"/>
                  </a:cubicBezTo>
                  <a:lnTo>
                    <a:pt x="1515" y="3479"/>
                  </a:lnTo>
                  <a:cubicBezTo>
                    <a:pt x="1502" y="3447"/>
                    <a:pt x="1503" y="3408"/>
                    <a:pt x="1528" y="3376"/>
                  </a:cubicBezTo>
                  <a:cubicBezTo>
                    <a:pt x="1550" y="3345"/>
                    <a:pt x="1586" y="3327"/>
                    <a:pt x="1623" y="3327"/>
                  </a:cubicBezTo>
                  <a:cubicBezTo>
                    <a:pt x="1646" y="3327"/>
                    <a:pt x="1668" y="3334"/>
                    <a:pt x="1688" y="3348"/>
                  </a:cubicBezTo>
                  <a:cubicBezTo>
                    <a:pt x="1717" y="3368"/>
                    <a:pt x="1732" y="3398"/>
                    <a:pt x="1737" y="3429"/>
                  </a:cubicBezTo>
                  <a:lnTo>
                    <a:pt x="1800" y="3415"/>
                  </a:lnTo>
                  <a:cubicBezTo>
                    <a:pt x="1624" y="2968"/>
                    <a:pt x="1831" y="2739"/>
                    <a:pt x="2093" y="2662"/>
                  </a:cubicBezTo>
                  <a:lnTo>
                    <a:pt x="1649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7"/>
            <p:cNvSpPr/>
            <p:nvPr/>
          </p:nvSpPr>
          <p:spPr>
            <a:xfrm>
              <a:off x="8667925" y="1944926"/>
              <a:ext cx="114236" cy="149423"/>
            </a:xfrm>
            <a:custGeom>
              <a:avLst/>
              <a:gdLst/>
              <a:ahLst/>
              <a:cxnLst/>
              <a:rect l="l" t="t" r="r" b="b"/>
              <a:pathLst>
                <a:path w="935" h="1223" extrusionOk="0">
                  <a:moveTo>
                    <a:pt x="473" y="1"/>
                  </a:moveTo>
                  <a:cubicBezTo>
                    <a:pt x="130" y="1"/>
                    <a:pt x="0" y="413"/>
                    <a:pt x="40" y="712"/>
                  </a:cubicBezTo>
                  <a:cubicBezTo>
                    <a:pt x="79" y="1006"/>
                    <a:pt x="287" y="1222"/>
                    <a:pt x="517" y="1222"/>
                  </a:cubicBezTo>
                  <a:cubicBezTo>
                    <a:pt x="533" y="1222"/>
                    <a:pt x="550" y="1221"/>
                    <a:pt x="567" y="1219"/>
                  </a:cubicBezTo>
                  <a:cubicBezTo>
                    <a:pt x="814" y="1184"/>
                    <a:pt x="797" y="1026"/>
                    <a:pt x="756" y="712"/>
                  </a:cubicBezTo>
                  <a:cubicBezTo>
                    <a:pt x="713" y="400"/>
                    <a:pt x="935" y="51"/>
                    <a:pt x="521" y="3"/>
                  </a:cubicBezTo>
                  <a:cubicBezTo>
                    <a:pt x="505" y="2"/>
                    <a:pt x="489" y="1"/>
                    <a:pt x="4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7"/>
            <p:cNvSpPr/>
            <p:nvPr/>
          </p:nvSpPr>
          <p:spPr>
            <a:xfrm>
              <a:off x="8713864" y="1972660"/>
              <a:ext cx="56079" cy="88334"/>
            </a:xfrm>
            <a:custGeom>
              <a:avLst/>
              <a:gdLst/>
              <a:ahLst/>
              <a:cxnLst/>
              <a:rect l="l" t="t" r="r" b="b"/>
              <a:pathLst>
                <a:path w="459" h="723" extrusionOk="0">
                  <a:moveTo>
                    <a:pt x="188" y="1"/>
                  </a:moveTo>
                  <a:cubicBezTo>
                    <a:pt x="45" y="1"/>
                    <a:pt x="1" y="267"/>
                    <a:pt x="23" y="435"/>
                  </a:cubicBezTo>
                  <a:cubicBezTo>
                    <a:pt x="46" y="598"/>
                    <a:pt x="133" y="722"/>
                    <a:pt x="222" y="722"/>
                  </a:cubicBezTo>
                  <a:cubicBezTo>
                    <a:pt x="227" y="722"/>
                    <a:pt x="232" y="722"/>
                    <a:pt x="237" y="721"/>
                  </a:cubicBezTo>
                  <a:cubicBezTo>
                    <a:pt x="331" y="710"/>
                    <a:pt x="322" y="621"/>
                    <a:pt x="300" y="449"/>
                  </a:cubicBezTo>
                  <a:cubicBezTo>
                    <a:pt x="277" y="277"/>
                    <a:pt x="458" y="23"/>
                    <a:pt x="198" y="1"/>
                  </a:cubicBezTo>
                  <a:cubicBezTo>
                    <a:pt x="194" y="1"/>
                    <a:pt x="191" y="1"/>
                    <a:pt x="18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7"/>
            <p:cNvSpPr/>
            <p:nvPr/>
          </p:nvSpPr>
          <p:spPr>
            <a:xfrm>
              <a:off x="8747829" y="2031794"/>
              <a:ext cx="64021" cy="64143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80" y="1"/>
                  </a:moveTo>
                  <a:cubicBezTo>
                    <a:pt x="172" y="1"/>
                    <a:pt x="78" y="111"/>
                    <a:pt x="43" y="213"/>
                  </a:cubicBezTo>
                  <a:cubicBezTo>
                    <a:pt x="0" y="345"/>
                    <a:pt x="49" y="479"/>
                    <a:pt x="152" y="515"/>
                  </a:cubicBezTo>
                  <a:cubicBezTo>
                    <a:pt x="171" y="521"/>
                    <a:pt x="187" y="525"/>
                    <a:pt x="201" y="525"/>
                  </a:cubicBezTo>
                  <a:cubicBezTo>
                    <a:pt x="266" y="525"/>
                    <a:pt x="289" y="461"/>
                    <a:pt x="325" y="352"/>
                  </a:cubicBezTo>
                  <a:cubicBezTo>
                    <a:pt x="371" y="220"/>
                    <a:pt x="524" y="127"/>
                    <a:pt x="371" y="28"/>
                  </a:cubicBezTo>
                  <a:cubicBezTo>
                    <a:pt x="340" y="9"/>
                    <a:pt x="310" y="1"/>
                    <a:pt x="2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7"/>
            <p:cNvSpPr/>
            <p:nvPr/>
          </p:nvSpPr>
          <p:spPr>
            <a:xfrm>
              <a:off x="8686740" y="1999417"/>
              <a:ext cx="55346" cy="36042"/>
            </a:xfrm>
            <a:custGeom>
              <a:avLst/>
              <a:gdLst/>
              <a:ahLst/>
              <a:cxnLst/>
              <a:rect l="l" t="t" r="r" b="b"/>
              <a:pathLst>
                <a:path w="453" h="295" extrusionOk="0">
                  <a:moveTo>
                    <a:pt x="199" y="0"/>
                  </a:moveTo>
                  <a:cubicBezTo>
                    <a:pt x="174" y="0"/>
                    <a:pt x="145" y="14"/>
                    <a:pt x="106" y="48"/>
                  </a:cubicBezTo>
                  <a:cubicBezTo>
                    <a:pt x="0" y="141"/>
                    <a:pt x="95" y="176"/>
                    <a:pt x="155" y="242"/>
                  </a:cubicBezTo>
                  <a:cubicBezTo>
                    <a:pt x="193" y="282"/>
                    <a:pt x="229" y="294"/>
                    <a:pt x="263" y="294"/>
                  </a:cubicBezTo>
                  <a:cubicBezTo>
                    <a:pt x="282" y="294"/>
                    <a:pt x="300" y="291"/>
                    <a:pt x="317" y="286"/>
                  </a:cubicBezTo>
                  <a:cubicBezTo>
                    <a:pt x="453" y="250"/>
                    <a:pt x="364" y="149"/>
                    <a:pt x="305" y="83"/>
                  </a:cubicBezTo>
                  <a:cubicBezTo>
                    <a:pt x="267" y="40"/>
                    <a:pt x="240" y="0"/>
                    <a:pt x="199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7"/>
            <p:cNvSpPr/>
            <p:nvPr/>
          </p:nvSpPr>
          <p:spPr>
            <a:xfrm>
              <a:off x="8308725" y="2041935"/>
              <a:ext cx="165428" cy="129019"/>
            </a:xfrm>
            <a:custGeom>
              <a:avLst/>
              <a:gdLst/>
              <a:ahLst/>
              <a:cxnLst/>
              <a:rect l="l" t="t" r="r" b="b"/>
              <a:pathLst>
                <a:path w="1354" h="1056" extrusionOk="0">
                  <a:moveTo>
                    <a:pt x="488" y="0"/>
                  </a:moveTo>
                  <a:cubicBezTo>
                    <a:pt x="432" y="0"/>
                    <a:pt x="368" y="26"/>
                    <a:pt x="293" y="90"/>
                  </a:cubicBezTo>
                  <a:cubicBezTo>
                    <a:pt x="1" y="337"/>
                    <a:pt x="218" y="741"/>
                    <a:pt x="475" y="926"/>
                  </a:cubicBezTo>
                  <a:cubicBezTo>
                    <a:pt x="596" y="1012"/>
                    <a:pt x="732" y="1055"/>
                    <a:pt x="858" y="1055"/>
                  </a:cubicBezTo>
                  <a:cubicBezTo>
                    <a:pt x="1000" y="1055"/>
                    <a:pt x="1129" y="1000"/>
                    <a:pt x="1206" y="891"/>
                  </a:cubicBezTo>
                  <a:cubicBezTo>
                    <a:pt x="1354" y="688"/>
                    <a:pt x="1226" y="591"/>
                    <a:pt x="969" y="408"/>
                  </a:cubicBezTo>
                  <a:cubicBezTo>
                    <a:pt x="773" y="267"/>
                    <a:pt x="668" y="0"/>
                    <a:pt x="4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7"/>
            <p:cNvSpPr/>
            <p:nvPr/>
          </p:nvSpPr>
          <p:spPr>
            <a:xfrm>
              <a:off x="8355152" y="2060383"/>
              <a:ext cx="87846" cy="69641"/>
            </a:xfrm>
            <a:custGeom>
              <a:avLst/>
              <a:gdLst/>
              <a:ahLst/>
              <a:cxnLst/>
              <a:rect l="l" t="t" r="r" b="b"/>
              <a:pathLst>
                <a:path w="719" h="570" extrusionOk="0">
                  <a:moveTo>
                    <a:pt x="222" y="1"/>
                  </a:moveTo>
                  <a:cubicBezTo>
                    <a:pt x="190" y="1"/>
                    <a:pt x="154" y="16"/>
                    <a:pt x="112" y="53"/>
                  </a:cubicBezTo>
                  <a:cubicBezTo>
                    <a:pt x="0" y="154"/>
                    <a:pt x="168" y="378"/>
                    <a:pt x="308" y="480"/>
                  </a:cubicBezTo>
                  <a:cubicBezTo>
                    <a:pt x="389" y="539"/>
                    <a:pt x="478" y="570"/>
                    <a:pt x="549" y="570"/>
                  </a:cubicBezTo>
                  <a:cubicBezTo>
                    <a:pt x="599" y="570"/>
                    <a:pt x="641" y="554"/>
                    <a:pt x="664" y="521"/>
                  </a:cubicBezTo>
                  <a:cubicBezTo>
                    <a:pt x="719" y="443"/>
                    <a:pt x="650" y="390"/>
                    <a:pt x="510" y="288"/>
                  </a:cubicBezTo>
                  <a:cubicBezTo>
                    <a:pt x="401" y="209"/>
                    <a:pt x="339" y="1"/>
                    <a:pt x="222" y="1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7"/>
            <p:cNvSpPr/>
            <p:nvPr/>
          </p:nvSpPr>
          <p:spPr>
            <a:xfrm>
              <a:off x="8365415" y="2102046"/>
              <a:ext cx="47771" cy="27612"/>
            </a:xfrm>
            <a:custGeom>
              <a:avLst/>
              <a:gdLst/>
              <a:ahLst/>
              <a:cxnLst/>
              <a:rect l="l" t="t" r="r" b="b"/>
              <a:pathLst>
                <a:path w="391" h="226" extrusionOk="0">
                  <a:moveTo>
                    <a:pt x="107" y="0"/>
                  </a:moveTo>
                  <a:cubicBezTo>
                    <a:pt x="49" y="0"/>
                    <a:pt x="8" y="17"/>
                    <a:pt x="4" y="123"/>
                  </a:cubicBezTo>
                  <a:cubicBezTo>
                    <a:pt x="0" y="209"/>
                    <a:pt x="32" y="225"/>
                    <a:pt x="78" y="225"/>
                  </a:cubicBezTo>
                  <a:cubicBezTo>
                    <a:pt x="106" y="225"/>
                    <a:pt x="139" y="219"/>
                    <a:pt x="173" y="219"/>
                  </a:cubicBezTo>
                  <a:cubicBezTo>
                    <a:pt x="174" y="219"/>
                    <a:pt x="175" y="219"/>
                    <a:pt x="177" y="219"/>
                  </a:cubicBezTo>
                  <a:cubicBezTo>
                    <a:pt x="181" y="219"/>
                    <a:pt x="184" y="219"/>
                    <a:pt x="188" y="219"/>
                  </a:cubicBezTo>
                  <a:cubicBezTo>
                    <a:pt x="269" y="219"/>
                    <a:pt x="302" y="176"/>
                    <a:pt x="324" y="133"/>
                  </a:cubicBezTo>
                  <a:cubicBezTo>
                    <a:pt x="390" y="10"/>
                    <a:pt x="254" y="4"/>
                    <a:pt x="167" y="3"/>
                  </a:cubicBezTo>
                  <a:cubicBezTo>
                    <a:pt x="146" y="2"/>
                    <a:pt x="125" y="0"/>
                    <a:pt x="107" y="0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7"/>
            <p:cNvSpPr/>
            <p:nvPr/>
          </p:nvSpPr>
          <p:spPr>
            <a:xfrm>
              <a:off x="8366515" y="2101801"/>
              <a:ext cx="56446" cy="63532"/>
            </a:xfrm>
            <a:custGeom>
              <a:avLst/>
              <a:gdLst/>
              <a:ahLst/>
              <a:cxnLst/>
              <a:rect l="l" t="t" r="r" b="b"/>
              <a:pathLst>
                <a:path w="462" h="520" extrusionOk="0">
                  <a:moveTo>
                    <a:pt x="213" y="1"/>
                  </a:moveTo>
                  <a:cubicBezTo>
                    <a:pt x="199" y="1"/>
                    <a:pt x="182" y="3"/>
                    <a:pt x="163" y="8"/>
                  </a:cubicBezTo>
                  <a:cubicBezTo>
                    <a:pt x="0" y="48"/>
                    <a:pt x="7" y="250"/>
                    <a:pt x="72" y="371"/>
                  </a:cubicBezTo>
                  <a:cubicBezTo>
                    <a:pt x="122" y="464"/>
                    <a:pt x="208" y="520"/>
                    <a:pt x="289" y="520"/>
                  </a:cubicBezTo>
                  <a:cubicBezTo>
                    <a:pt x="316" y="520"/>
                    <a:pt x="341" y="514"/>
                    <a:pt x="365" y="502"/>
                  </a:cubicBezTo>
                  <a:cubicBezTo>
                    <a:pt x="461" y="450"/>
                    <a:pt x="431" y="387"/>
                    <a:pt x="367" y="264"/>
                  </a:cubicBezTo>
                  <a:cubicBezTo>
                    <a:pt x="309" y="155"/>
                    <a:pt x="333" y="1"/>
                    <a:pt x="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67"/>
            <p:cNvSpPr/>
            <p:nvPr/>
          </p:nvSpPr>
          <p:spPr>
            <a:xfrm>
              <a:off x="8364071" y="2012123"/>
              <a:ext cx="56568" cy="63532"/>
            </a:xfrm>
            <a:custGeom>
              <a:avLst/>
              <a:gdLst/>
              <a:ahLst/>
              <a:cxnLst/>
              <a:rect l="l" t="t" r="r" b="b"/>
              <a:pathLst>
                <a:path w="463" h="520" extrusionOk="0">
                  <a:moveTo>
                    <a:pt x="213" y="1"/>
                  </a:moveTo>
                  <a:cubicBezTo>
                    <a:pt x="198" y="1"/>
                    <a:pt x="182" y="3"/>
                    <a:pt x="163" y="7"/>
                  </a:cubicBezTo>
                  <a:cubicBezTo>
                    <a:pt x="0" y="46"/>
                    <a:pt x="7" y="248"/>
                    <a:pt x="72" y="370"/>
                  </a:cubicBezTo>
                  <a:cubicBezTo>
                    <a:pt x="120" y="464"/>
                    <a:pt x="208" y="519"/>
                    <a:pt x="290" y="519"/>
                  </a:cubicBezTo>
                  <a:cubicBezTo>
                    <a:pt x="316" y="519"/>
                    <a:pt x="342" y="514"/>
                    <a:pt x="365" y="501"/>
                  </a:cubicBezTo>
                  <a:cubicBezTo>
                    <a:pt x="463" y="448"/>
                    <a:pt x="431" y="387"/>
                    <a:pt x="367" y="262"/>
                  </a:cubicBezTo>
                  <a:cubicBezTo>
                    <a:pt x="309" y="153"/>
                    <a:pt x="334" y="1"/>
                    <a:pt x="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67"/>
            <p:cNvSpPr/>
            <p:nvPr/>
          </p:nvSpPr>
          <p:spPr>
            <a:xfrm>
              <a:off x="8435056" y="2107666"/>
              <a:ext cx="52903" cy="35431"/>
            </a:xfrm>
            <a:custGeom>
              <a:avLst/>
              <a:gdLst/>
              <a:ahLst/>
              <a:cxnLst/>
              <a:rect l="l" t="t" r="r" b="b"/>
              <a:pathLst>
                <a:path w="433" h="290" extrusionOk="0">
                  <a:moveTo>
                    <a:pt x="130" y="1"/>
                  </a:moveTo>
                  <a:cubicBezTo>
                    <a:pt x="107" y="1"/>
                    <a:pt x="85" y="13"/>
                    <a:pt x="63" y="49"/>
                  </a:cubicBezTo>
                  <a:cubicBezTo>
                    <a:pt x="0" y="149"/>
                    <a:pt x="104" y="249"/>
                    <a:pt x="194" y="279"/>
                  </a:cubicBezTo>
                  <a:cubicBezTo>
                    <a:pt x="216" y="286"/>
                    <a:pt x="239" y="290"/>
                    <a:pt x="260" y="290"/>
                  </a:cubicBezTo>
                  <a:cubicBezTo>
                    <a:pt x="329" y="290"/>
                    <a:pt x="389" y="256"/>
                    <a:pt x="407" y="200"/>
                  </a:cubicBezTo>
                  <a:cubicBezTo>
                    <a:pt x="433" y="127"/>
                    <a:pt x="386" y="109"/>
                    <a:pt x="292" y="79"/>
                  </a:cubicBezTo>
                  <a:cubicBezTo>
                    <a:pt x="229" y="58"/>
                    <a:pt x="178" y="1"/>
                    <a:pt x="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67"/>
            <p:cNvSpPr/>
            <p:nvPr/>
          </p:nvSpPr>
          <p:spPr>
            <a:xfrm>
              <a:off x="8126681" y="2577681"/>
              <a:ext cx="158953" cy="134029"/>
            </a:xfrm>
            <a:custGeom>
              <a:avLst/>
              <a:gdLst/>
              <a:ahLst/>
              <a:cxnLst/>
              <a:rect l="l" t="t" r="r" b="b"/>
              <a:pathLst>
                <a:path w="1301" h="1097" extrusionOk="0">
                  <a:moveTo>
                    <a:pt x="500" y="1"/>
                  </a:moveTo>
                  <a:cubicBezTo>
                    <a:pt x="449" y="1"/>
                    <a:pt x="390" y="21"/>
                    <a:pt x="318" y="68"/>
                  </a:cubicBezTo>
                  <a:cubicBezTo>
                    <a:pt x="1" y="279"/>
                    <a:pt x="170" y="707"/>
                    <a:pt x="403" y="920"/>
                  </a:cubicBezTo>
                  <a:cubicBezTo>
                    <a:pt x="530" y="1036"/>
                    <a:pt x="685" y="1096"/>
                    <a:pt x="828" y="1096"/>
                  </a:cubicBezTo>
                  <a:cubicBezTo>
                    <a:pt x="946" y="1096"/>
                    <a:pt x="1055" y="1055"/>
                    <a:pt x="1132" y="971"/>
                  </a:cubicBezTo>
                  <a:cubicBezTo>
                    <a:pt x="1300" y="787"/>
                    <a:pt x="1185" y="675"/>
                    <a:pt x="953" y="462"/>
                  </a:cubicBezTo>
                  <a:cubicBezTo>
                    <a:pt x="768" y="293"/>
                    <a:pt x="694" y="1"/>
                    <a:pt x="5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67"/>
            <p:cNvSpPr/>
            <p:nvPr/>
          </p:nvSpPr>
          <p:spPr>
            <a:xfrm>
              <a:off x="8173108" y="2597840"/>
              <a:ext cx="83081" cy="73917"/>
            </a:xfrm>
            <a:custGeom>
              <a:avLst/>
              <a:gdLst/>
              <a:ahLst/>
              <a:cxnLst/>
              <a:rect l="l" t="t" r="r" b="b"/>
              <a:pathLst>
                <a:path w="680" h="605" extrusionOk="0">
                  <a:moveTo>
                    <a:pt x="226" y="0"/>
                  </a:moveTo>
                  <a:cubicBezTo>
                    <a:pt x="197" y="0"/>
                    <a:pt x="164" y="12"/>
                    <a:pt x="123" y="41"/>
                  </a:cubicBezTo>
                  <a:cubicBezTo>
                    <a:pt x="0" y="126"/>
                    <a:pt x="140" y="370"/>
                    <a:pt x="268" y="486"/>
                  </a:cubicBezTo>
                  <a:cubicBezTo>
                    <a:pt x="350" y="563"/>
                    <a:pt x="446" y="605"/>
                    <a:pt x="521" y="605"/>
                  </a:cubicBezTo>
                  <a:cubicBezTo>
                    <a:pt x="560" y="605"/>
                    <a:pt x="593" y="593"/>
                    <a:pt x="616" y="569"/>
                  </a:cubicBezTo>
                  <a:cubicBezTo>
                    <a:pt x="680" y="497"/>
                    <a:pt x="617" y="439"/>
                    <a:pt x="490" y="320"/>
                  </a:cubicBezTo>
                  <a:cubicBezTo>
                    <a:pt x="386" y="226"/>
                    <a:pt x="352" y="0"/>
                    <a:pt x="226" y="0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67"/>
            <p:cNvSpPr/>
            <p:nvPr/>
          </p:nvSpPr>
          <p:spPr>
            <a:xfrm>
              <a:off x="8176529" y="2638525"/>
              <a:ext cx="51192" cy="30789"/>
            </a:xfrm>
            <a:custGeom>
              <a:avLst/>
              <a:gdLst/>
              <a:ahLst/>
              <a:cxnLst/>
              <a:rect l="l" t="t" r="r" b="b"/>
              <a:pathLst>
                <a:path w="419" h="252" extrusionOk="0">
                  <a:moveTo>
                    <a:pt x="115" y="0"/>
                  </a:moveTo>
                  <a:cubicBezTo>
                    <a:pt x="69" y="0"/>
                    <a:pt x="36" y="21"/>
                    <a:pt x="22" y="113"/>
                  </a:cubicBezTo>
                  <a:cubicBezTo>
                    <a:pt x="1" y="252"/>
                    <a:pt x="95" y="216"/>
                    <a:pt x="182" y="229"/>
                  </a:cubicBezTo>
                  <a:cubicBezTo>
                    <a:pt x="193" y="230"/>
                    <a:pt x="204" y="231"/>
                    <a:pt x="213" y="231"/>
                  </a:cubicBezTo>
                  <a:cubicBezTo>
                    <a:pt x="280" y="231"/>
                    <a:pt x="313" y="195"/>
                    <a:pt x="338" y="158"/>
                  </a:cubicBezTo>
                  <a:cubicBezTo>
                    <a:pt x="419" y="44"/>
                    <a:pt x="284" y="22"/>
                    <a:pt x="197" y="10"/>
                  </a:cubicBezTo>
                  <a:cubicBezTo>
                    <a:pt x="167" y="6"/>
                    <a:pt x="139" y="0"/>
                    <a:pt x="115" y="0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67"/>
            <p:cNvSpPr/>
            <p:nvPr/>
          </p:nvSpPr>
          <p:spPr>
            <a:xfrm>
              <a:off x="8145008" y="2650987"/>
              <a:ext cx="105684" cy="87723"/>
            </a:xfrm>
            <a:custGeom>
              <a:avLst/>
              <a:gdLst/>
              <a:ahLst/>
              <a:cxnLst/>
              <a:rect l="l" t="t" r="r" b="b"/>
              <a:pathLst>
                <a:path w="865" h="718" extrusionOk="0">
                  <a:moveTo>
                    <a:pt x="328" y="1"/>
                  </a:moveTo>
                  <a:cubicBezTo>
                    <a:pt x="294" y="1"/>
                    <a:pt x="254" y="15"/>
                    <a:pt x="206" y="48"/>
                  </a:cubicBezTo>
                  <a:cubicBezTo>
                    <a:pt x="1" y="191"/>
                    <a:pt x="117" y="470"/>
                    <a:pt x="274" y="608"/>
                  </a:cubicBezTo>
                  <a:cubicBezTo>
                    <a:pt x="358" y="680"/>
                    <a:pt x="458" y="717"/>
                    <a:pt x="550" y="717"/>
                  </a:cubicBezTo>
                  <a:cubicBezTo>
                    <a:pt x="631" y="717"/>
                    <a:pt x="705" y="689"/>
                    <a:pt x="755" y="631"/>
                  </a:cubicBezTo>
                  <a:cubicBezTo>
                    <a:pt x="864" y="506"/>
                    <a:pt x="788" y="434"/>
                    <a:pt x="631" y="298"/>
                  </a:cubicBezTo>
                  <a:cubicBezTo>
                    <a:pt x="507" y="190"/>
                    <a:pt x="455" y="1"/>
                    <a:pt x="3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7"/>
            <p:cNvSpPr/>
            <p:nvPr/>
          </p:nvSpPr>
          <p:spPr>
            <a:xfrm>
              <a:off x="8186670" y="2550680"/>
              <a:ext cx="52659" cy="64143"/>
            </a:xfrm>
            <a:custGeom>
              <a:avLst/>
              <a:gdLst/>
              <a:ahLst/>
              <a:cxnLst/>
              <a:rect l="l" t="t" r="r" b="b"/>
              <a:pathLst>
                <a:path w="431" h="525" extrusionOk="0">
                  <a:moveTo>
                    <a:pt x="215" y="1"/>
                  </a:moveTo>
                  <a:cubicBezTo>
                    <a:pt x="205" y="1"/>
                    <a:pt x="195" y="1"/>
                    <a:pt x="184" y="3"/>
                  </a:cubicBezTo>
                  <a:cubicBezTo>
                    <a:pt x="18" y="24"/>
                    <a:pt x="1" y="225"/>
                    <a:pt x="51" y="354"/>
                  </a:cubicBezTo>
                  <a:cubicBezTo>
                    <a:pt x="94" y="458"/>
                    <a:pt x="183" y="525"/>
                    <a:pt x="269" y="525"/>
                  </a:cubicBezTo>
                  <a:cubicBezTo>
                    <a:pt x="289" y="525"/>
                    <a:pt x="309" y="521"/>
                    <a:pt x="328" y="514"/>
                  </a:cubicBezTo>
                  <a:cubicBezTo>
                    <a:pt x="430" y="475"/>
                    <a:pt x="407" y="409"/>
                    <a:pt x="357" y="281"/>
                  </a:cubicBezTo>
                  <a:cubicBezTo>
                    <a:pt x="310" y="158"/>
                    <a:pt x="358" y="1"/>
                    <a:pt x="2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7"/>
            <p:cNvSpPr/>
            <p:nvPr/>
          </p:nvSpPr>
          <p:spPr>
            <a:xfrm>
              <a:off x="8246659" y="2652576"/>
              <a:ext cx="52903" cy="37386"/>
            </a:xfrm>
            <a:custGeom>
              <a:avLst/>
              <a:gdLst/>
              <a:ahLst/>
              <a:cxnLst/>
              <a:rect l="l" t="t" r="r" b="b"/>
              <a:pathLst>
                <a:path w="433" h="306" extrusionOk="0">
                  <a:moveTo>
                    <a:pt x="140" y="1"/>
                  </a:moveTo>
                  <a:cubicBezTo>
                    <a:pt x="120" y="1"/>
                    <a:pt x="99" y="12"/>
                    <a:pt x="75" y="41"/>
                  </a:cubicBezTo>
                  <a:cubicBezTo>
                    <a:pt x="1" y="131"/>
                    <a:pt x="89" y="242"/>
                    <a:pt x="180" y="285"/>
                  </a:cubicBezTo>
                  <a:cubicBezTo>
                    <a:pt x="209" y="299"/>
                    <a:pt x="239" y="306"/>
                    <a:pt x="268" y="306"/>
                  </a:cubicBezTo>
                  <a:cubicBezTo>
                    <a:pt x="327" y="306"/>
                    <a:pt x="378" y="279"/>
                    <a:pt x="400" y="231"/>
                  </a:cubicBezTo>
                  <a:cubicBezTo>
                    <a:pt x="433" y="159"/>
                    <a:pt x="389" y="138"/>
                    <a:pt x="300" y="98"/>
                  </a:cubicBezTo>
                  <a:cubicBezTo>
                    <a:pt x="236" y="68"/>
                    <a:pt x="190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7"/>
            <p:cNvSpPr/>
            <p:nvPr/>
          </p:nvSpPr>
          <p:spPr>
            <a:xfrm>
              <a:off x="8179462" y="2671513"/>
              <a:ext cx="55469" cy="36287"/>
            </a:xfrm>
            <a:custGeom>
              <a:avLst/>
              <a:gdLst/>
              <a:ahLst/>
              <a:cxnLst/>
              <a:rect l="l" t="t" r="r" b="b"/>
              <a:pathLst>
                <a:path w="454" h="297" extrusionOk="0">
                  <a:moveTo>
                    <a:pt x="200" y="0"/>
                  </a:moveTo>
                  <a:cubicBezTo>
                    <a:pt x="176" y="0"/>
                    <a:pt x="147" y="13"/>
                    <a:pt x="108" y="46"/>
                  </a:cubicBezTo>
                  <a:cubicBezTo>
                    <a:pt x="1" y="138"/>
                    <a:pt x="95" y="173"/>
                    <a:pt x="156" y="239"/>
                  </a:cubicBezTo>
                  <a:cubicBezTo>
                    <a:pt x="194" y="284"/>
                    <a:pt x="230" y="297"/>
                    <a:pt x="265" y="297"/>
                  </a:cubicBezTo>
                  <a:cubicBezTo>
                    <a:pt x="283" y="297"/>
                    <a:pt x="301" y="294"/>
                    <a:pt x="317" y="289"/>
                  </a:cubicBezTo>
                  <a:cubicBezTo>
                    <a:pt x="453" y="254"/>
                    <a:pt x="365" y="152"/>
                    <a:pt x="307" y="83"/>
                  </a:cubicBezTo>
                  <a:cubicBezTo>
                    <a:pt x="271" y="41"/>
                    <a:pt x="243" y="0"/>
                    <a:pt x="200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7"/>
            <p:cNvSpPr/>
            <p:nvPr/>
          </p:nvSpPr>
          <p:spPr>
            <a:xfrm>
              <a:off x="8356252" y="2612990"/>
              <a:ext cx="74162" cy="98475"/>
            </a:xfrm>
            <a:custGeom>
              <a:avLst/>
              <a:gdLst/>
              <a:ahLst/>
              <a:cxnLst/>
              <a:rect l="l" t="t" r="r" b="b"/>
              <a:pathLst>
                <a:path w="607" h="806" extrusionOk="0">
                  <a:moveTo>
                    <a:pt x="314" y="0"/>
                  </a:moveTo>
                  <a:cubicBezTo>
                    <a:pt x="79" y="0"/>
                    <a:pt x="1" y="281"/>
                    <a:pt x="37" y="482"/>
                  </a:cubicBezTo>
                  <a:cubicBezTo>
                    <a:pt x="72" y="670"/>
                    <a:pt x="210" y="805"/>
                    <a:pt x="357" y="805"/>
                  </a:cubicBezTo>
                  <a:cubicBezTo>
                    <a:pt x="372" y="805"/>
                    <a:pt x="386" y="804"/>
                    <a:pt x="401" y="801"/>
                  </a:cubicBezTo>
                  <a:cubicBezTo>
                    <a:pt x="564" y="770"/>
                    <a:pt x="548" y="667"/>
                    <a:pt x="509" y="461"/>
                  </a:cubicBezTo>
                  <a:cubicBezTo>
                    <a:pt x="472" y="254"/>
                    <a:pt x="607" y="18"/>
                    <a:pt x="333" y="1"/>
                  </a:cubicBezTo>
                  <a:cubicBezTo>
                    <a:pt x="327" y="1"/>
                    <a:pt x="320" y="0"/>
                    <a:pt x="3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7"/>
            <p:cNvSpPr/>
            <p:nvPr/>
          </p:nvSpPr>
          <p:spPr>
            <a:xfrm>
              <a:off x="8402557" y="2648788"/>
              <a:ext cx="39219" cy="45083"/>
            </a:xfrm>
            <a:custGeom>
              <a:avLst/>
              <a:gdLst/>
              <a:ahLst/>
              <a:cxnLst/>
              <a:rect l="l" t="t" r="r" b="b"/>
              <a:pathLst>
                <a:path w="321" h="369" extrusionOk="0">
                  <a:moveTo>
                    <a:pt x="149" y="0"/>
                  </a:moveTo>
                  <a:cubicBezTo>
                    <a:pt x="139" y="0"/>
                    <a:pt x="129" y="2"/>
                    <a:pt x="116" y="4"/>
                  </a:cubicBezTo>
                  <a:cubicBezTo>
                    <a:pt x="0" y="30"/>
                    <a:pt x="2" y="173"/>
                    <a:pt x="45" y="261"/>
                  </a:cubicBezTo>
                  <a:cubicBezTo>
                    <a:pt x="80" y="328"/>
                    <a:pt x="142" y="369"/>
                    <a:pt x="200" y="369"/>
                  </a:cubicBezTo>
                  <a:cubicBezTo>
                    <a:pt x="218" y="369"/>
                    <a:pt x="235" y="365"/>
                    <a:pt x="251" y="358"/>
                  </a:cubicBezTo>
                  <a:cubicBezTo>
                    <a:pt x="321" y="324"/>
                    <a:pt x="299" y="276"/>
                    <a:pt x="256" y="189"/>
                  </a:cubicBezTo>
                  <a:cubicBezTo>
                    <a:pt x="218" y="110"/>
                    <a:pt x="237" y="0"/>
                    <a:pt x="1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67"/>
            <p:cNvSpPr/>
            <p:nvPr/>
          </p:nvSpPr>
          <p:spPr>
            <a:xfrm>
              <a:off x="8384719" y="2643168"/>
              <a:ext cx="34332" cy="40929"/>
            </a:xfrm>
            <a:custGeom>
              <a:avLst/>
              <a:gdLst/>
              <a:ahLst/>
              <a:cxnLst/>
              <a:rect l="l" t="t" r="r" b="b"/>
              <a:pathLst>
                <a:path w="281" h="335" extrusionOk="0">
                  <a:moveTo>
                    <a:pt x="152" y="0"/>
                  </a:moveTo>
                  <a:cubicBezTo>
                    <a:pt x="148" y="0"/>
                    <a:pt x="144" y="0"/>
                    <a:pt x="140" y="0"/>
                  </a:cubicBezTo>
                  <a:cubicBezTo>
                    <a:pt x="0" y="6"/>
                    <a:pt x="53" y="92"/>
                    <a:pt x="57" y="182"/>
                  </a:cubicBezTo>
                  <a:cubicBezTo>
                    <a:pt x="59" y="269"/>
                    <a:pt x="108" y="299"/>
                    <a:pt x="153" y="321"/>
                  </a:cubicBezTo>
                  <a:cubicBezTo>
                    <a:pt x="175" y="330"/>
                    <a:pt x="192" y="335"/>
                    <a:pt x="207" y="335"/>
                  </a:cubicBezTo>
                  <a:cubicBezTo>
                    <a:pt x="280" y="335"/>
                    <a:pt x="276" y="228"/>
                    <a:pt x="274" y="155"/>
                  </a:cubicBezTo>
                  <a:cubicBezTo>
                    <a:pt x="269" y="70"/>
                    <a:pt x="280" y="0"/>
                    <a:pt x="152" y="0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7"/>
            <p:cNvSpPr/>
            <p:nvPr/>
          </p:nvSpPr>
          <p:spPr>
            <a:xfrm>
              <a:off x="8376777" y="2943479"/>
              <a:ext cx="80271" cy="101163"/>
            </a:xfrm>
            <a:custGeom>
              <a:avLst/>
              <a:gdLst/>
              <a:ahLst/>
              <a:cxnLst/>
              <a:rect l="l" t="t" r="r" b="b"/>
              <a:pathLst>
                <a:path w="657" h="828" extrusionOk="0">
                  <a:moveTo>
                    <a:pt x="295" y="0"/>
                  </a:moveTo>
                  <a:cubicBezTo>
                    <a:pt x="131" y="0"/>
                    <a:pt x="1" y="169"/>
                    <a:pt x="4" y="381"/>
                  </a:cubicBezTo>
                  <a:cubicBezTo>
                    <a:pt x="5" y="577"/>
                    <a:pt x="120" y="828"/>
                    <a:pt x="326" y="828"/>
                  </a:cubicBezTo>
                  <a:cubicBezTo>
                    <a:pt x="346" y="828"/>
                    <a:pt x="367" y="826"/>
                    <a:pt x="389" y="820"/>
                  </a:cubicBezTo>
                  <a:cubicBezTo>
                    <a:pt x="656" y="759"/>
                    <a:pt x="476" y="540"/>
                    <a:pt x="475" y="325"/>
                  </a:cubicBezTo>
                  <a:cubicBezTo>
                    <a:pt x="473" y="112"/>
                    <a:pt x="469" y="3"/>
                    <a:pt x="301" y="0"/>
                  </a:cubicBezTo>
                  <a:cubicBezTo>
                    <a:pt x="299" y="0"/>
                    <a:pt x="297" y="0"/>
                    <a:pt x="2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7"/>
            <p:cNvSpPr/>
            <p:nvPr/>
          </p:nvSpPr>
          <p:spPr>
            <a:xfrm>
              <a:off x="8418928" y="2956919"/>
              <a:ext cx="35431" cy="47405"/>
            </a:xfrm>
            <a:custGeom>
              <a:avLst/>
              <a:gdLst/>
              <a:ahLst/>
              <a:cxnLst/>
              <a:rect l="l" t="t" r="r" b="b"/>
              <a:pathLst>
                <a:path w="290" h="388" extrusionOk="0">
                  <a:moveTo>
                    <a:pt x="178" y="0"/>
                  </a:moveTo>
                  <a:cubicBezTo>
                    <a:pt x="113" y="0"/>
                    <a:pt x="50" y="56"/>
                    <a:pt x="28" y="138"/>
                  </a:cubicBezTo>
                  <a:cubicBezTo>
                    <a:pt x="1" y="235"/>
                    <a:pt x="28" y="380"/>
                    <a:pt x="147" y="387"/>
                  </a:cubicBezTo>
                  <a:cubicBezTo>
                    <a:pt x="150" y="387"/>
                    <a:pt x="154" y="387"/>
                    <a:pt x="157" y="387"/>
                  </a:cubicBezTo>
                  <a:cubicBezTo>
                    <a:pt x="275" y="387"/>
                    <a:pt x="225" y="270"/>
                    <a:pt x="251" y="176"/>
                  </a:cubicBezTo>
                  <a:cubicBezTo>
                    <a:pt x="278" y="79"/>
                    <a:pt x="290" y="29"/>
                    <a:pt x="214" y="6"/>
                  </a:cubicBezTo>
                  <a:cubicBezTo>
                    <a:pt x="202" y="2"/>
                    <a:pt x="190" y="0"/>
                    <a:pt x="1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7"/>
            <p:cNvSpPr/>
            <p:nvPr/>
          </p:nvSpPr>
          <p:spPr>
            <a:xfrm>
              <a:off x="8406466" y="2969625"/>
              <a:ext cx="33965" cy="43251"/>
            </a:xfrm>
            <a:custGeom>
              <a:avLst/>
              <a:gdLst/>
              <a:ahLst/>
              <a:cxnLst/>
              <a:rect l="l" t="t" r="r" b="b"/>
              <a:pathLst>
                <a:path w="278" h="354" extrusionOk="0">
                  <a:moveTo>
                    <a:pt x="149" y="0"/>
                  </a:moveTo>
                  <a:cubicBezTo>
                    <a:pt x="133" y="0"/>
                    <a:pt x="113" y="7"/>
                    <a:pt x="88" y="24"/>
                  </a:cubicBezTo>
                  <a:cubicBezTo>
                    <a:pt x="47" y="52"/>
                    <a:pt x="5" y="91"/>
                    <a:pt x="18" y="181"/>
                  </a:cubicBezTo>
                  <a:cubicBezTo>
                    <a:pt x="30" y="266"/>
                    <a:pt x="0" y="353"/>
                    <a:pt x="108" y="353"/>
                  </a:cubicBezTo>
                  <a:cubicBezTo>
                    <a:pt x="117" y="353"/>
                    <a:pt x="127" y="353"/>
                    <a:pt x="137" y="352"/>
                  </a:cubicBezTo>
                  <a:cubicBezTo>
                    <a:pt x="277" y="333"/>
                    <a:pt x="252" y="263"/>
                    <a:pt x="239" y="174"/>
                  </a:cubicBezTo>
                  <a:cubicBezTo>
                    <a:pt x="229" y="102"/>
                    <a:pt x="213" y="0"/>
                    <a:pt x="149" y="0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7"/>
            <p:cNvSpPr/>
            <p:nvPr/>
          </p:nvSpPr>
          <p:spPr>
            <a:xfrm>
              <a:off x="8094426" y="2103756"/>
              <a:ext cx="87479" cy="88212"/>
            </a:xfrm>
            <a:custGeom>
              <a:avLst/>
              <a:gdLst/>
              <a:ahLst/>
              <a:cxnLst/>
              <a:rect l="l" t="t" r="r" b="b"/>
              <a:pathLst>
                <a:path w="716" h="722" extrusionOk="0">
                  <a:moveTo>
                    <a:pt x="258" y="1"/>
                  </a:moveTo>
                  <a:cubicBezTo>
                    <a:pt x="162" y="1"/>
                    <a:pt x="73" y="66"/>
                    <a:pt x="44" y="178"/>
                  </a:cubicBezTo>
                  <a:cubicBezTo>
                    <a:pt x="1" y="345"/>
                    <a:pt x="68" y="721"/>
                    <a:pt x="363" y="721"/>
                  </a:cubicBezTo>
                  <a:cubicBezTo>
                    <a:pt x="371" y="721"/>
                    <a:pt x="379" y="721"/>
                    <a:pt x="386" y="720"/>
                  </a:cubicBezTo>
                  <a:cubicBezTo>
                    <a:pt x="716" y="699"/>
                    <a:pt x="454" y="384"/>
                    <a:pt x="429" y="205"/>
                  </a:cubicBezTo>
                  <a:cubicBezTo>
                    <a:pt x="411" y="75"/>
                    <a:pt x="401" y="20"/>
                    <a:pt x="289" y="3"/>
                  </a:cubicBezTo>
                  <a:cubicBezTo>
                    <a:pt x="278" y="2"/>
                    <a:pt x="268" y="1"/>
                    <a:pt x="2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7"/>
            <p:cNvSpPr/>
            <p:nvPr/>
          </p:nvSpPr>
          <p:spPr>
            <a:xfrm>
              <a:off x="8133890" y="2113286"/>
              <a:ext cx="31033" cy="33110"/>
            </a:xfrm>
            <a:custGeom>
              <a:avLst/>
              <a:gdLst/>
              <a:ahLst/>
              <a:cxnLst/>
              <a:rect l="l" t="t" r="r" b="b"/>
              <a:pathLst>
                <a:path w="254" h="271" extrusionOk="0">
                  <a:moveTo>
                    <a:pt x="110" y="0"/>
                  </a:moveTo>
                  <a:cubicBezTo>
                    <a:pt x="68" y="0"/>
                    <a:pt x="32" y="22"/>
                    <a:pt x="20" y="61"/>
                  </a:cubicBezTo>
                  <a:cubicBezTo>
                    <a:pt x="0" y="120"/>
                    <a:pt x="28" y="239"/>
                    <a:pt x="139" y="265"/>
                  </a:cubicBezTo>
                  <a:cubicBezTo>
                    <a:pt x="155" y="268"/>
                    <a:pt x="168" y="270"/>
                    <a:pt x="178" y="270"/>
                  </a:cubicBezTo>
                  <a:cubicBezTo>
                    <a:pt x="254" y="270"/>
                    <a:pt x="196" y="173"/>
                    <a:pt x="202" y="114"/>
                  </a:cubicBezTo>
                  <a:cubicBezTo>
                    <a:pt x="208" y="56"/>
                    <a:pt x="209" y="28"/>
                    <a:pt x="151" y="7"/>
                  </a:cubicBezTo>
                  <a:cubicBezTo>
                    <a:pt x="137" y="2"/>
                    <a:pt x="123" y="0"/>
                    <a:pt x="1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7"/>
            <p:cNvSpPr/>
            <p:nvPr/>
          </p:nvSpPr>
          <p:spPr>
            <a:xfrm>
              <a:off x="8121061" y="2118784"/>
              <a:ext cx="33477" cy="32988"/>
            </a:xfrm>
            <a:custGeom>
              <a:avLst/>
              <a:gdLst/>
              <a:ahLst/>
              <a:cxnLst/>
              <a:rect l="l" t="t" r="r" b="b"/>
              <a:pathLst>
                <a:path w="274" h="270" extrusionOk="0">
                  <a:moveTo>
                    <a:pt x="126" y="0"/>
                  </a:moveTo>
                  <a:cubicBezTo>
                    <a:pt x="115" y="0"/>
                    <a:pt x="104" y="3"/>
                    <a:pt x="91" y="8"/>
                  </a:cubicBezTo>
                  <a:cubicBezTo>
                    <a:pt x="58" y="19"/>
                    <a:pt x="27" y="39"/>
                    <a:pt x="31" y="104"/>
                  </a:cubicBezTo>
                  <a:cubicBezTo>
                    <a:pt x="41" y="177"/>
                    <a:pt x="1" y="258"/>
                    <a:pt x="138" y="268"/>
                  </a:cubicBezTo>
                  <a:cubicBezTo>
                    <a:pt x="148" y="269"/>
                    <a:pt x="157" y="269"/>
                    <a:pt x="166" y="269"/>
                  </a:cubicBezTo>
                  <a:cubicBezTo>
                    <a:pt x="274" y="269"/>
                    <a:pt x="243" y="203"/>
                    <a:pt x="221" y="131"/>
                  </a:cubicBezTo>
                  <a:cubicBezTo>
                    <a:pt x="204" y="72"/>
                    <a:pt x="184" y="0"/>
                    <a:pt x="126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7"/>
            <p:cNvSpPr/>
            <p:nvPr/>
          </p:nvSpPr>
          <p:spPr>
            <a:xfrm>
              <a:off x="7968706" y="2307303"/>
              <a:ext cx="95665" cy="117535"/>
            </a:xfrm>
            <a:custGeom>
              <a:avLst/>
              <a:gdLst/>
              <a:ahLst/>
              <a:cxnLst/>
              <a:rect l="l" t="t" r="r" b="b"/>
              <a:pathLst>
                <a:path w="783" h="962" extrusionOk="0">
                  <a:moveTo>
                    <a:pt x="390" y="0"/>
                  </a:moveTo>
                  <a:cubicBezTo>
                    <a:pt x="373" y="0"/>
                    <a:pt x="355" y="1"/>
                    <a:pt x="336" y="4"/>
                  </a:cubicBezTo>
                  <a:cubicBezTo>
                    <a:pt x="34" y="41"/>
                    <a:pt x="1" y="406"/>
                    <a:pt x="93" y="642"/>
                  </a:cubicBezTo>
                  <a:cubicBezTo>
                    <a:pt x="167" y="836"/>
                    <a:pt x="331" y="961"/>
                    <a:pt x="489" y="961"/>
                  </a:cubicBezTo>
                  <a:cubicBezTo>
                    <a:pt x="525" y="961"/>
                    <a:pt x="561" y="955"/>
                    <a:pt x="595" y="941"/>
                  </a:cubicBezTo>
                  <a:cubicBezTo>
                    <a:pt x="783" y="870"/>
                    <a:pt x="740" y="748"/>
                    <a:pt x="649" y="512"/>
                  </a:cubicBezTo>
                  <a:cubicBezTo>
                    <a:pt x="563" y="289"/>
                    <a:pt x="653" y="0"/>
                    <a:pt x="3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7"/>
            <p:cNvSpPr/>
            <p:nvPr/>
          </p:nvSpPr>
          <p:spPr>
            <a:xfrm>
              <a:off x="8025641" y="2344812"/>
              <a:ext cx="54491" cy="52903"/>
            </a:xfrm>
            <a:custGeom>
              <a:avLst/>
              <a:gdLst/>
              <a:ahLst/>
              <a:cxnLst/>
              <a:rect l="l" t="t" r="r" b="b"/>
              <a:pathLst>
                <a:path w="446" h="433" extrusionOk="0">
                  <a:moveTo>
                    <a:pt x="189" y="1"/>
                  </a:moveTo>
                  <a:cubicBezTo>
                    <a:pt x="173" y="1"/>
                    <a:pt x="154" y="5"/>
                    <a:pt x="132" y="14"/>
                  </a:cubicBezTo>
                  <a:cubicBezTo>
                    <a:pt x="0" y="70"/>
                    <a:pt x="35" y="241"/>
                    <a:pt x="106" y="335"/>
                  </a:cubicBezTo>
                  <a:cubicBezTo>
                    <a:pt x="153" y="398"/>
                    <a:pt x="221" y="432"/>
                    <a:pt x="284" y="432"/>
                  </a:cubicBezTo>
                  <a:cubicBezTo>
                    <a:pt x="315" y="432"/>
                    <a:pt x="346" y="423"/>
                    <a:pt x="371" y="405"/>
                  </a:cubicBezTo>
                  <a:cubicBezTo>
                    <a:pt x="445" y="348"/>
                    <a:pt x="411" y="299"/>
                    <a:pt x="339" y="205"/>
                  </a:cubicBezTo>
                  <a:cubicBezTo>
                    <a:pt x="279" y="124"/>
                    <a:pt x="275" y="1"/>
                    <a:pt x="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7"/>
            <p:cNvSpPr/>
            <p:nvPr/>
          </p:nvSpPr>
          <p:spPr>
            <a:xfrm>
              <a:off x="8002183" y="2341391"/>
              <a:ext cx="50459" cy="48138"/>
            </a:xfrm>
            <a:custGeom>
              <a:avLst/>
              <a:gdLst/>
              <a:ahLst/>
              <a:cxnLst/>
              <a:rect l="l" t="t" r="r" b="b"/>
              <a:pathLst>
                <a:path w="413" h="394" extrusionOk="0">
                  <a:moveTo>
                    <a:pt x="239" y="1"/>
                  </a:moveTo>
                  <a:cubicBezTo>
                    <a:pt x="219" y="1"/>
                    <a:pt x="196" y="4"/>
                    <a:pt x="168" y="11"/>
                  </a:cubicBezTo>
                  <a:cubicBezTo>
                    <a:pt x="0" y="50"/>
                    <a:pt x="83" y="140"/>
                    <a:pt x="106" y="244"/>
                  </a:cubicBezTo>
                  <a:cubicBezTo>
                    <a:pt x="129" y="349"/>
                    <a:pt x="192" y="373"/>
                    <a:pt x="254" y="387"/>
                  </a:cubicBezTo>
                  <a:cubicBezTo>
                    <a:pt x="271" y="392"/>
                    <a:pt x="287" y="394"/>
                    <a:pt x="300" y="394"/>
                  </a:cubicBezTo>
                  <a:cubicBezTo>
                    <a:pt x="412" y="394"/>
                    <a:pt x="380" y="255"/>
                    <a:pt x="358" y="163"/>
                  </a:cubicBezTo>
                  <a:cubicBezTo>
                    <a:pt x="338" y="76"/>
                    <a:pt x="335" y="1"/>
                    <a:pt x="23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7"/>
            <p:cNvSpPr/>
            <p:nvPr/>
          </p:nvSpPr>
          <p:spPr>
            <a:xfrm>
              <a:off x="7445911" y="2054275"/>
              <a:ext cx="76239" cy="98597"/>
            </a:xfrm>
            <a:custGeom>
              <a:avLst/>
              <a:gdLst/>
              <a:ahLst/>
              <a:cxnLst/>
              <a:rect l="l" t="t" r="r" b="b"/>
              <a:pathLst>
                <a:path w="624" h="807" extrusionOk="0">
                  <a:moveTo>
                    <a:pt x="312" y="0"/>
                  </a:moveTo>
                  <a:cubicBezTo>
                    <a:pt x="94" y="0"/>
                    <a:pt x="1" y="263"/>
                    <a:pt x="21" y="458"/>
                  </a:cubicBezTo>
                  <a:cubicBezTo>
                    <a:pt x="40" y="657"/>
                    <a:pt x="177" y="806"/>
                    <a:pt x="331" y="806"/>
                  </a:cubicBezTo>
                  <a:cubicBezTo>
                    <a:pt x="339" y="806"/>
                    <a:pt x="348" y="806"/>
                    <a:pt x="356" y="805"/>
                  </a:cubicBezTo>
                  <a:cubicBezTo>
                    <a:pt x="521" y="789"/>
                    <a:pt x="514" y="683"/>
                    <a:pt x="492" y="476"/>
                  </a:cubicBezTo>
                  <a:cubicBezTo>
                    <a:pt x="471" y="268"/>
                    <a:pt x="624" y="43"/>
                    <a:pt x="353" y="3"/>
                  </a:cubicBezTo>
                  <a:cubicBezTo>
                    <a:pt x="339" y="1"/>
                    <a:pt x="325" y="0"/>
                    <a:pt x="3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7"/>
            <p:cNvSpPr/>
            <p:nvPr/>
          </p:nvSpPr>
          <p:spPr>
            <a:xfrm>
              <a:off x="7490628" y="2092272"/>
              <a:ext cx="37020" cy="45450"/>
            </a:xfrm>
            <a:custGeom>
              <a:avLst/>
              <a:gdLst/>
              <a:ahLst/>
              <a:cxnLst/>
              <a:rect l="l" t="t" r="r" b="b"/>
              <a:pathLst>
                <a:path w="303" h="372" extrusionOk="0">
                  <a:moveTo>
                    <a:pt x="152" y="1"/>
                  </a:moveTo>
                  <a:cubicBezTo>
                    <a:pt x="144" y="1"/>
                    <a:pt x="136" y="1"/>
                    <a:pt x="128" y="3"/>
                  </a:cubicBezTo>
                  <a:cubicBezTo>
                    <a:pt x="10" y="19"/>
                    <a:pt x="0" y="160"/>
                    <a:pt x="36" y="250"/>
                  </a:cubicBezTo>
                  <a:cubicBezTo>
                    <a:pt x="64" y="325"/>
                    <a:pt x="126" y="372"/>
                    <a:pt x="188" y="372"/>
                  </a:cubicBezTo>
                  <a:cubicBezTo>
                    <a:pt x="202" y="372"/>
                    <a:pt x="217" y="369"/>
                    <a:pt x="231" y="364"/>
                  </a:cubicBezTo>
                  <a:cubicBezTo>
                    <a:pt x="302" y="335"/>
                    <a:pt x="286" y="288"/>
                    <a:pt x="251" y="197"/>
                  </a:cubicBezTo>
                  <a:cubicBezTo>
                    <a:pt x="217" y="112"/>
                    <a:pt x="250" y="1"/>
                    <a:pt x="1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7"/>
            <p:cNvSpPr/>
            <p:nvPr/>
          </p:nvSpPr>
          <p:spPr>
            <a:xfrm>
              <a:off x="7474256" y="2084941"/>
              <a:ext cx="34454" cy="41540"/>
            </a:xfrm>
            <a:custGeom>
              <a:avLst/>
              <a:gdLst/>
              <a:ahLst/>
              <a:cxnLst/>
              <a:rect l="l" t="t" r="r" b="b"/>
              <a:pathLst>
                <a:path w="282" h="340" extrusionOk="0">
                  <a:moveTo>
                    <a:pt x="128" y="1"/>
                  </a:moveTo>
                  <a:cubicBezTo>
                    <a:pt x="1" y="1"/>
                    <a:pt x="45" y="88"/>
                    <a:pt x="41" y="174"/>
                  </a:cubicBezTo>
                  <a:cubicBezTo>
                    <a:pt x="40" y="263"/>
                    <a:pt x="83" y="296"/>
                    <a:pt x="127" y="322"/>
                  </a:cubicBezTo>
                  <a:cubicBezTo>
                    <a:pt x="150" y="334"/>
                    <a:pt x="169" y="340"/>
                    <a:pt x="185" y="340"/>
                  </a:cubicBezTo>
                  <a:cubicBezTo>
                    <a:pt x="253" y="340"/>
                    <a:pt x="257" y="237"/>
                    <a:pt x="260" y="164"/>
                  </a:cubicBezTo>
                  <a:cubicBezTo>
                    <a:pt x="263" y="77"/>
                    <a:pt x="282" y="7"/>
                    <a:pt x="140" y="1"/>
                  </a:cubicBezTo>
                  <a:cubicBezTo>
                    <a:pt x="136" y="1"/>
                    <a:pt x="131" y="1"/>
                    <a:pt x="12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7"/>
            <p:cNvSpPr/>
            <p:nvPr/>
          </p:nvSpPr>
          <p:spPr>
            <a:xfrm>
              <a:off x="8672446" y="2019210"/>
              <a:ext cx="88945" cy="67809"/>
            </a:xfrm>
            <a:custGeom>
              <a:avLst/>
              <a:gdLst/>
              <a:ahLst/>
              <a:cxnLst/>
              <a:rect l="l" t="t" r="r" b="b"/>
              <a:pathLst>
                <a:path w="728" h="555" extrusionOk="0">
                  <a:moveTo>
                    <a:pt x="147" y="1"/>
                  </a:moveTo>
                  <a:cubicBezTo>
                    <a:pt x="131" y="1"/>
                    <a:pt x="113" y="11"/>
                    <a:pt x="93" y="37"/>
                  </a:cubicBezTo>
                  <a:cubicBezTo>
                    <a:pt x="0" y="154"/>
                    <a:pt x="44" y="346"/>
                    <a:pt x="195" y="465"/>
                  </a:cubicBezTo>
                  <a:cubicBezTo>
                    <a:pt x="270" y="525"/>
                    <a:pt x="356" y="554"/>
                    <a:pt x="436" y="554"/>
                  </a:cubicBezTo>
                  <a:cubicBezTo>
                    <a:pt x="515" y="554"/>
                    <a:pt x="587" y="525"/>
                    <a:pt x="634" y="468"/>
                  </a:cubicBezTo>
                  <a:cubicBezTo>
                    <a:pt x="727" y="350"/>
                    <a:pt x="518" y="347"/>
                    <a:pt x="368" y="230"/>
                  </a:cubicBezTo>
                  <a:cubicBezTo>
                    <a:pt x="251" y="137"/>
                    <a:pt x="206" y="1"/>
                    <a:pt x="147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7"/>
            <p:cNvSpPr/>
            <p:nvPr/>
          </p:nvSpPr>
          <p:spPr>
            <a:xfrm>
              <a:off x="8363704" y="2665649"/>
              <a:ext cx="48382" cy="42640"/>
            </a:xfrm>
            <a:custGeom>
              <a:avLst/>
              <a:gdLst/>
              <a:ahLst/>
              <a:cxnLst/>
              <a:rect l="l" t="t" r="r" b="b"/>
              <a:pathLst>
                <a:path w="396" h="349" extrusionOk="0">
                  <a:moveTo>
                    <a:pt x="90" y="0"/>
                  </a:moveTo>
                  <a:cubicBezTo>
                    <a:pt x="71" y="0"/>
                    <a:pt x="55" y="5"/>
                    <a:pt x="43" y="17"/>
                  </a:cubicBezTo>
                  <a:cubicBezTo>
                    <a:pt x="0" y="58"/>
                    <a:pt x="36" y="163"/>
                    <a:pt x="122" y="250"/>
                  </a:cubicBezTo>
                  <a:cubicBezTo>
                    <a:pt x="184" y="313"/>
                    <a:pt x="254" y="349"/>
                    <a:pt x="304" y="349"/>
                  </a:cubicBezTo>
                  <a:cubicBezTo>
                    <a:pt x="324" y="349"/>
                    <a:pt x="340" y="343"/>
                    <a:pt x="353" y="332"/>
                  </a:cubicBezTo>
                  <a:cubicBezTo>
                    <a:pt x="395" y="292"/>
                    <a:pt x="360" y="187"/>
                    <a:pt x="274" y="100"/>
                  </a:cubicBezTo>
                  <a:cubicBezTo>
                    <a:pt x="212" y="36"/>
                    <a:pt x="140" y="0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7"/>
            <p:cNvSpPr/>
            <p:nvPr/>
          </p:nvSpPr>
          <p:spPr>
            <a:xfrm>
              <a:off x="8180561" y="2687885"/>
              <a:ext cx="55591" cy="27001"/>
            </a:xfrm>
            <a:custGeom>
              <a:avLst/>
              <a:gdLst/>
              <a:ahLst/>
              <a:cxnLst/>
              <a:rect l="l" t="t" r="r" b="b"/>
              <a:pathLst>
                <a:path w="455" h="221" extrusionOk="0">
                  <a:moveTo>
                    <a:pt x="185" y="0"/>
                  </a:moveTo>
                  <a:cubicBezTo>
                    <a:pt x="89" y="0"/>
                    <a:pt x="14" y="32"/>
                    <a:pt x="8" y="82"/>
                  </a:cubicBezTo>
                  <a:cubicBezTo>
                    <a:pt x="1" y="141"/>
                    <a:pt x="94" y="203"/>
                    <a:pt x="214" y="217"/>
                  </a:cubicBezTo>
                  <a:cubicBezTo>
                    <a:pt x="232" y="219"/>
                    <a:pt x="251" y="220"/>
                    <a:pt x="268" y="220"/>
                  </a:cubicBezTo>
                  <a:cubicBezTo>
                    <a:pt x="365" y="220"/>
                    <a:pt x="441" y="188"/>
                    <a:pt x="447" y="137"/>
                  </a:cubicBezTo>
                  <a:cubicBezTo>
                    <a:pt x="454" y="78"/>
                    <a:pt x="363" y="19"/>
                    <a:pt x="241" y="4"/>
                  </a:cubicBezTo>
                  <a:cubicBezTo>
                    <a:pt x="222" y="1"/>
                    <a:pt x="203" y="0"/>
                    <a:pt x="1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6" name="Google Shape;2446;p67"/>
          <p:cNvGrpSpPr/>
          <p:nvPr/>
        </p:nvGrpSpPr>
        <p:grpSpPr>
          <a:xfrm>
            <a:off x="4935925" y="4042767"/>
            <a:ext cx="725625" cy="523625"/>
            <a:chOff x="5075175" y="3823800"/>
            <a:chExt cx="725625" cy="523625"/>
          </a:xfrm>
        </p:grpSpPr>
        <p:sp>
          <p:nvSpPr>
            <p:cNvPr id="2447" name="Google Shape;2447;p67"/>
            <p:cNvSpPr/>
            <p:nvPr/>
          </p:nvSpPr>
          <p:spPr>
            <a:xfrm>
              <a:off x="5391475" y="3839725"/>
              <a:ext cx="409300" cy="401675"/>
            </a:xfrm>
            <a:custGeom>
              <a:avLst/>
              <a:gdLst/>
              <a:ahLst/>
              <a:cxnLst/>
              <a:rect l="l" t="t" r="r" b="b"/>
              <a:pathLst>
                <a:path w="16372" h="16067" extrusionOk="0">
                  <a:moveTo>
                    <a:pt x="14404" y="1"/>
                  </a:moveTo>
                  <a:cubicBezTo>
                    <a:pt x="6319" y="1156"/>
                    <a:pt x="12139" y="10697"/>
                    <a:pt x="0" y="16067"/>
                  </a:cubicBezTo>
                  <a:cubicBezTo>
                    <a:pt x="0" y="16067"/>
                    <a:pt x="7594" y="14058"/>
                    <a:pt x="9487" y="8402"/>
                  </a:cubicBezTo>
                  <a:cubicBezTo>
                    <a:pt x="11260" y="3107"/>
                    <a:pt x="12518" y="1193"/>
                    <a:pt x="15528" y="1193"/>
                  </a:cubicBezTo>
                  <a:cubicBezTo>
                    <a:pt x="15795" y="1193"/>
                    <a:pt x="16075" y="1208"/>
                    <a:pt x="16371" y="1237"/>
                  </a:cubicBezTo>
                  <a:lnTo>
                    <a:pt x="14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7"/>
            <p:cNvSpPr/>
            <p:nvPr/>
          </p:nvSpPr>
          <p:spPr>
            <a:xfrm>
              <a:off x="5373475" y="3828925"/>
              <a:ext cx="409300" cy="403325"/>
            </a:xfrm>
            <a:custGeom>
              <a:avLst/>
              <a:gdLst/>
              <a:ahLst/>
              <a:cxnLst/>
              <a:rect l="l" t="t" r="r" b="b"/>
              <a:pathLst>
                <a:path w="16372" h="16133" extrusionOk="0">
                  <a:moveTo>
                    <a:pt x="14666" y="0"/>
                  </a:moveTo>
                  <a:cubicBezTo>
                    <a:pt x="6582" y="1158"/>
                    <a:pt x="12139" y="10764"/>
                    <a:pt x="0" y="16132"/>
                  </a:cubicBezTo>
                  <a:cubicBezTo>
                    <a:pt x="0" y="16132"/>
                    <a:pt x="7594" y="14121"/>
                    <a:pt x="9488" y="8465"/>
                  </a:cubicBezTo>
                  <a:cubicBezTo>
                    <a:pt x="11260" y="3170"/>
                    <a:pt x="12519" y="1256"/>
                    <a:pt x="15529" y="1256"/>
                  </a:cubicBezTo>
                  <a:cubicBezTo>
                    <a:pt x="15795" y="1256"/>
                    <a:pt x="16076" y="1271"/>
                    <a:pt x="16371" y="1300"/>
                  </a:cubicBezTo>
                  <a:lnTo>
                    <a:pt x="146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7"/>
            <p:cNvSpPr/>
            <p:nvPr/>
          </p:nvSpPr>
          <p:spPr>
            <a:xfrm>
              <a:off x="5383450" y="3835250"/>
              <a:ext cx="405175" cy="409950"/>
            </a:xfrm>
            <a:custGeom>
              <a:avLst/>
              <a:gdLst/>
              <a:ahLst/>
              <a:cxnLst/>
              <a:rect l="l" t="t" r="r" b="b"/>
              <a:pathLst>
                <a:path w="16207" h="16398" extrusionOk="0">
                  <a:moveTo>
                    <a:pt x="14251" y="1"/>
                  </a:moveTo>
                  <a:cubicBezTo>
                    <a:pt x="6229" y="1295"/>
                    <a:pt x="12032" y="10800"/>
                    <a:pt x="0" y="16397"/>
                  </a:cubicBezTo>
                  <a:cubicBezTo>
                    <a:pt x="0" y="16397"/>
                    <a:pt x="7530" y="14253"/>
                    <a:pt x="9396" y="8531"/>
                  </a:cubicBezTo>
                  <a:cubicBezTo>
                    <a:pt x="11162" y="3105"/>
                    <a:pt x="12414" y="1180"/>
                    <a:pt x="15488" y="1180"/>
                  </a:cubicBezTo>
                  <a:cubicBezTo>
                    <a:pt x="15717" y="1180"/>
                    <a:pt x="15956" y="1191"/>
                    <a:pt x="16207" y="1212"/>
                  </a:cubicBezTo>
                  <a:lnTo>
                    <a:pt x="142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7"/>
            <p:cNvSpPr/>
            <p:nvPr/>
          </p:nvSpPr>
          <p:spPr>
            <a:xfrm>
              <a:off x="5563425" y="4074175"/>
              <a:ext cx="26050" cy="44550"/>
            </a:xfrm>
            <a:custGeom>
              <a:avLst/>
              <a:gdLst/>
              <a:ahLst/>
              <a:cxnLst/>
              <a:rect l="l" t="t" r="r" b="b"/>
              <a:pathLst>
                <a:path w="1042" h="1782" extrusionOk="0">
                  <a:moveTo>
                    <a:pt x="172" y="1"/>
                  </a:moveTo>
                  <a:lnTo>
                    <a:pt x="1" y="134"/>
                  </a:lnTo>
                  <a:lnTo>
                    <a:pt x="877" y="1781"/>
                  </a:lnTo>
                  <a:lnTo>
                    <a:pt x="1041" y="1522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7"/>
            <p:cNvSpPr/>
            <p:nvPr/>
          </p:nvSpPr>
          <p:spPr>
            <a:xfrm>
              <a:off x="5131075" y="3920550"/>
              <a:ext cx="384775" cy="344225"/>
            </a:xfrm>
            <a:custGeom>
              <a:avLst/>
              <a:gdLst/>
              <a:ahLst/>
              <a:cxnLst/>
              <a:rect l="l" t="t" r="r" b="b"/>
              <a:pathLst>
                <a:path w="15391" h="13769" extrusionOk="0">
                  <a:moveTo>
                    <a:pt x="7520" y="1"/>
                  </a:moveTo>
                  <a:cubicBezTo>
                    <a:pt x="6574" y="1"/>
                    <a:pt x="5619" y="205"/>
                    <a:pt x="4714" y="636"/>
                  </a:cubicBezTo>
                  <a:cubicBezTo>
                    <a:pt x="1374" y="2229"/>
                    <a:pt x="0" y="6317"/>
                    <a:pt x="1644" y="9769"/>
                  </a:cubicBezTo>
                  <a:cubicBezTo>
                    <a:pt x="2844" y="12286"/>
                    <a:pt x="5320" y="13768"/>
                    <a:pt x="7868" y="13768"/>
                  </a:cubicBezTo>
                  <a:cubicBezTo>
                    <a:pt x="8814" y="13768"/>
                    <a:pt x="9769" y="13564"/>
                    <a:pt x="10674" y="13133"/>
                  </a:cubicBezTo>
                  <a:cubicBezTo>
                    <a:pt x="14016" y="11541"/>
                    <a:pt x="15391" y="7450"/>
                    <a:pt x="13744" y="4000"/>
                  </a:cubicBezTo>
                  <a:cubicBezTo>
                    <a:pt x="12544" y="1482"/>
                    <a:pt x="10068" y="1"/>
                    <a:pt x="7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7"/>
            <p:cNvSpPr/>
            <p:nvPr/>
          </p:nvSpPr>
          <p:spPr>
            <a:xfrm>
              <a:off x="5141725" y="3915550"/>
              <a:ext cx="384825" cy="344200"/>
            </a:xfrm>
            <a:custGeom>
              <a:avLst/>
              <a:gdLst/>
              <a:ahLst/>
              <a:cxnLst/>
              <a:rect l="l" t="t" r="r" b="b"/>
              <a:pathLst>
                <a:path w="15393" h="13768" extrusionOk="0">
                  <a:moveTo>
                    <a:pt x="7522" y="0"/>
                  </a:moveTo>
                  <a:cubicBezTo>
                    <a:pt x="6576" y="0"/>
                    <a:pt x="5621" y="204"/>
                    <a:pt x="4716" y="635"/>
                  </a:cubicBezTo>
                  <a:cubicBezTo>
                    <a:pt x="1375" y="2228"/>
                    <a:pt x="1" y="6317"/>
                    <a:pt x="1646" y="9768"/>
                  </a:cubicBezTo>
                  <a:cubicBezTo>
                    <a:pt x="2846" y="12285"/>
                    <a:pt x="5322" y="13768"/>
                    <a:pt x="7870" y="13768"/>
                  </a:cubicBezTo>
                  <a:cubicBezTo>
                    <a:pt x="8816" y="13768"/>
                    <a:pt x="9771" y="13564"/>
                    <a:pt x="10676" y="13132"/>
                  </a:cubicBezTo>
                  <a:cubicBezTo>
                    <a:pt x="14016" y="11541"/>
                    <a:pt x="15393" y="7449"/>
                    <a:pt x="13746" y="3999"/>
                  </a:cubicBezTo>
                  <a:cubicBezTo>
                    <a:pt x="12546" y="1482"/>
                    <a:pt x="10070" y="0"/>
                    <a:pt x="752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67"/>
            <p:cNvSpPr/>
            <p:nvPr/>
          </p:nvSpPr>
          <p:spPr>
            <a:xfrm>
              <a:off x="5185325" y="3971325"/>
              <a:ext cx="284400" cy="254450"/>
            </a:xfrm>
            <a:custGeom>
              <a:avLst/>
              <a:gdLst/>
              <a:ahLst/>
              <a:cxnLst/>
              <a:rect l="l" t="t" r="r" b="b"/>
              <a:pathLst>
                <a:path w="11376" h="10178" extrusionOk="0">
                  <a:moveTo>
                    <a:pt x="5559" y="0"/>
                  </a:moveTo>
                  <a:cubicBezTo>
                    <a:pt x="4860" y="0"/>
                    <a:pt x="4154" y="151"/>
                    <a:pt x="3486" y="470"/>
                  </a:cubicBezTo>
                  <a:cubicBezTo>
                    <a:pt x="1017" y="1647"/>
                    <a:pt x="0" y="4669"/>
                    <a:pt x="1217" y="7221"/>
                  </a:cubicBezTo>
                  <a:cubicBezTo>
                    <a:pt x="2105" y="9081"/>
                    <a:pt x="3935" y="10178"/>
                    <a:pt x="5818" y="10178"/>
                  </a:cubicBezTo>
                  <a:cubicBezTo>
                    <a:pt x="6516" y="10178"/>
                    <a:pt x="7222" y="10027"/>
                    <a:pt x="7890" y="9709"/>
                  </a:cubicBezTo>
                  <a:cubicBezTo>
                    <a:pt x="10359" y="8531"/>
                    <a:pt x="11375" y="5509"/>
                    <a:pt x="10159" y="2956"/>
                  </a:cubicBezTo>
                  <a:cubicBezTo>
                    <a:pt x="9271" y="1097"/>
                    <a:pt x="7442" y="0"/>
                    <a:pt x="555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67"/>
            <p:cNvSpPr/>
            <p:nvPr/>
          </p:nvSpPr>
          <p:spPr>
            <a:xfrm>
              <a:off x="5147925" y="3953250"/>
              <a:ext cx="107575" cy="284475"/>
            </a:xfrm>
            <a:custGeom>
              <a:avLst/>
              <a:gdLst/>
              <a:ahLst/>
              <a:cxnLst/>
              <a:rect l="l" t="t" r="r" b="b"/>
              <a:pathLst>
                <a:path w="4303" h="11379" extrusionOk="0">
                  <a:moveTo>
                    <a:pt x="3105" y="0"/>
                  </a:moveTo>
                  <a:cubicBezTo>
                    <a:pt x="786" y="1932"/>
                    <a:pt x="0" y="5326"/>
                    <a:pt x="1399" y="8259"/>
                  </a:cubicBezTo>
                  <a:cubicBezTo>
                    <a:pt x="2053" y="9630"/>
                    <a:pt x="3087" y="10692"/>
                    <a:pt x="4302" y="11378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67"/>
            <p:cNvSpPr/>
            <p:nvPr/>
          </p:nvSpPr>
          <p:spPr>
            <a:xfrm>
              <a:off x="5150400" y="3963975"/>
              <a:ext cx="357625" cy="295850"/>
            </a:xfrm>
            <a:custGeom>
              <a:avLst/>
              <a:gdLst/>
              <a:ahLst/>
              <a:cxnLst/>
              <a:rect l="l" t="t" r="r" b="b"/>
              <a:pathLst>
                <a:path w="14305" h="11834" extrusionOk="0">
                  <a:moveTo>
                    <a:pt x="2541" y="1"/>
                  </a:moveTo>
                  <a:cubicBezTo>
                    <a:pt x="587" y="1978"/>
                    <a:pt x="0" y="5104"/>
                    <a:pt x="1300" y="7834"/>
                  </a:cubicBezTo>
                  <a:cubicBezTo>
                    <a:pt x="2501" y="10351"/>
                    <a:pt x="4976" y="11833"/>
                    <a:pt x="7525" y="11833"/>
                  </a:cubicBezTo>
                  <a:cubicBezTo>
                    <a:pt x="8470" y="11833"/>
                    <a:pt x="9426" y="11629"/>
                    <a:pt x="10330" y="11198"/>
                  </a:cubicBezTo>
                  <a:cubicBezTo>
                    <a:pt x="12901" y="9971"/>
                    <a:pt x="14304" y="7267"/>
                    <a:pt x="14068" y="4514"/>
                  </a:cubicBezTo>
                  <a:lnTo>
                    <a:pt x="14068" y="4514"/>
                  </a:lnTo>
                  <a:cubicBezTo>
                    <a:pt x="13550" y="5037"/>
                    <a:pt x="12937" y="5481"/>
                    <a:pt x="12237" y="5816"/>
                  </a:cubicBezTo>
                  <a:cubicBezTo>
                    <a:pt x="11333" y="6246"/>
                    <a:pt x="10378" y="6450"/>
                    <a:pt x="9433" y="6450"/>
                  </a:cubicBezTo>
                  <a:cubicBezTo>
                    <a:pt x="6885" y="6450"/>
                    <a:pt x="4409" y="4968"/>
                    <a:pt x="3208" y="2452"/>
                  </a:cubicBezTo>
                  <a:cubicBezTo>
                    <a:pt x="2829" y="1654"/>
                    <a:pt x="2613" y="825"/>
                    <a:pt x="254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67"/>
            <p:cNvSpPr/>
            <p:nvPr/>
          </p:nvSpPr>
          <p:spPr>
            <a:xfrm>
              <a:off x="5318950" y="3915600"/>
              <a:ext cx="207525" cy="343800"/>
            </a:xfrm>
            <a:custGeom>
              <a:avLst/>
              <a:gdLst/>
              <a:ahLst/>
              <a:cxnLst/>
              <a:rect l="l" t="t" r="r" b="b"/>
              <a:pathLst>
                <a:path w="8301" h="13752" extrusionOk="0">
                  <a:moveTo>
                    <a:pt x="434" y="0"/>
                  </a:moveTo>
                  <a:cubicBezTo>
                    <a:pt x="290" y="0"/>
                    <a:pt x="145" y="5"/>
                    <a:pt x="1" y="15"/>
                  </a:cubicBezTo>
                  <a:lnTo>
                    <a:pt x="1205" y="13752"/>
                  </a:lnTo>
                  <a:cubicBezTo>
                    <a:pt x="2009" y="13700"/>
                    <a:pt x="2817" y="13500"/>
                    <a:pt x="3587" y="13133"/>
                  </a:cubicBezTo>
                  <a:cubicBezTo>
                    <a:pt x="6927" y="11540"/>
                    <a:pt x="8301" y="7452"/>
                    <a:pt x="6657" y="4000"/>
                  </a:cubicBezTo>
                  <a:cubicBezTo>
                    <a:pt x="5456" y="1482"/>
                    <a:pt x="2981" y="0"/>
                    <a:pt x="4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67"/>
            <p:cNvSpPr/>
            <p:nvPr/>
          </p:nvSpPr>
          <p:spPr>
            <a:xfrm>
              <a:off x="5257325" y="4037375"/>
              <a:ext cx="121600" cy="130475"/>
            </a:xfrm>
            <a:custGeom>
              <a:avLst/>
              <a:gdLst/>
              <a:ahLst/>
              <a:cxnLst/>
              <a:rect l="l" t="t" r="r" b="b"/>
              <a:pathLst>
                <a:path w="4864" h="5219" extrusionOk="0">
                  <a:moveTo>
                    <a:pt x="1272" y="1"/>
                  </a:moveTo>
                  <a:lnTo>
                    <a:pt x="1272" y="1"/>
                  </a:lnTo>
                  <a:cubicBezTo>
                    <a:pt x="497" y="538"/>
                    <a:pt x="1" y="1424"/>
                    <a:pt x="26" y="2414"/>
                  </a:cubicBezTo>
                  <a:cubicBezTo>
                    <a:pt x="64" y="3979"/>
                    <a:pt x="1383" y="5218"/>
                    <a:pt x="2991" y="5218"/>
                  </a:cubicBezTo>
                  <a:cubicBezTo>
                    <a:pt x="3016" y="5218"/>
                    <a:pt x="3041" y="5218"/>
                    <a:pt x="3067" y="5217"/>
                  </a:cubicBezTo>
                  <a:cubicBezTo>
                    <a:pt x="3748" y="5203"/>
                    <a:pt x="4370" y="4965"/>
                    <a:pt x="4864" y="4579"/>
                  </a:cubicBezTo>
                  <a:lnTo>
                    <a:pt x="4864" y="4579"/>
                  </a:lnTo>
                  <a:cubicBezTo>
                    <a:pt x="4395" y="4902"/>
                    <a:pt x="3827" y="5100"/>
                    <a:pt x="3207" y="5114"/>
                  </a:cubicBezTo>
                  <a:cubicBezTo>
                    <a:pt x="3183" y="5115"/>
                    <a:pt x="3158" y="5115"/>
                    <a:pt x="3134" y="5115"/>
                  </a:cubicBezTo>
                  <a:cubicBezTo>
                    <a:pt x="1526" y="5115"/>
                    <a:pt x="205" y="3875"/>
                    <a:pt x="168" y="2310"/>
                  </a:cubicBezTo>
                  <a:cubicBezTo>
                    <a:pt x="144" y="1381"/>
                    <a:pt x="579" y="545"/>
                    <a:pt x="1272" y="1"/>
                  </a:cubicBezTo>
                  <a:close/>
                </a:path>
              </a:pathLst>
            </a:custGeom>
            <a:solidFill>
              <a:srgbClr val="99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7"/>
            <p:cNvSpPr/>
            <p:nvPr/>
          </p:nvSpPr>
          <p:spPr>
            <a:xfrm>
              <a:off x="5157475" y="3963950"/>
              <a:ext cx="265925" cy="281725"/>
            </a:xfrm>
            <a:custGeom>
              <a:avLst/>
              <a:gdLst/>
              <a:ahLst/>
              <a:cxnLst/>
              <a:rect l="l" t="t" r="r" b="b"/>
              <a:pathLst>
                <a:path w="10637" h="11269" extrusionOk="0">
                  <a:moveTo>
                    <a:pt x="3547" y="0"/>
                  </a:moveTo>
                  <a:lnTo>
                    <a:pt x="3547" y="0"/>
                  </a:lnTo>
                  <a:cubicBezTo>
                    <a:pt x="2449" y="642"/>
                    <a:pt x="1574" y="1641"/>
                    <a:pt x="1113" y="2919"/>
                  </a:cubicBezTo>
                  <a:cubicBezTo>
                    <a:pt x="1" y="5999"/>
                    <a:pt x="1710" y="9532"/>
                    <a:pt x="4929" y="10807"/>
                  </a:cubicBezTo>
                  <a:cubicBezTo>
                    <a:pt x="5719" y="11120"/>
                    <a:pt x="6525" y="11268"/>
                    <a:pt x="7309" y="11268"/>
                  </a:cubicBezTo>
                  <a:cubicBezTo>
                    <a:pt x="8520" y="11268"/>
                    <a:pt x="9677" y="10915"/>
                    <a:pt x="10637" y="10272"/>
                  </a:cubicBezTo>
                  <a:lnTo>
                    <a:pt x="10637" y="10272"/>
                  </a:lnTo>
                  <a:cubicBezTo>
                    <a:pt x="9740" y="10796"/>
                    <a:pt x="8696" y="11080"/>
                    <a:pt x="7610" y="11080"/>
                  </a:cubicBezTo>
                  <a:cubicBezTo>
                    <a:pt x="6826" y="11080"/>
                    <a:pt x="6020" y="10932"/>
                    <a:pt x="5232" y="10619"/>
                  </a:cubicBezTo>
                  <a:cubicBezTo>
                    <a:pt x="2015" y="9343"/>
                    <a:pt x="304" y="5811"/>
                    <a:pt x="1415" y="2732"/>
                  </a:cubicBezTo>
                  <a:cubicBezTo>
                    <a:pt x="1832" y="1572"/>
                    <a:pt x="2590" y="642"/>
                    <a:pt x="3547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7"/>
            <p:cNvSpPr/>
            <p:nvPr/>
          </p:nvSpPr>
          <p:spPr>
            <a:xfrm>
              <a:off x="5272000" y="3945800"/>
              <a:ext cx="234950" cy="249000"/>
            </a:xfrm>
            <a:custGeom>
              <a:avLst/>
              <a:gdLst/>
              <a:ahLst/>
              <a:cxnLst/>
              <a:rect l="l" t="t" r="r" b="b"/>
              <a:pathLst>
                <a:path w="9398" h="9960" extrusionOk="0">
                  <a:moveTo>
                    <a:pt x="2958" y="1"/>
                  </a:moveTo>
                  <a:cubicBezTo>
                    <a:pt x="1882" y="1"/>
                    <a:pt x="852" y="317"/>
                    <a:pt x="1" y="894"/>
                  </a:cubicBezTo>
                  <a:cubicBezTo>
                    <a:pt x="796" y="424"/>
                    <a:pt x="1724" y="170"/>
                    <a:pt x="2691" y="170"/>
                  </a:cubicBezTo>
                  <a:cubicBezTo>
                    <a:pt x="3377" y="170"/>
                    <a:pt x="4082" y="298"/>
                    <a:pt x="4772" y="569"/>
                  </a:cubicBezTo>
                  <a:cubicBezTo>
                    <a:pt x="7615" y="1687"/>
                    <a:pt x="9130" y="4806"/>
                    <a:pt x="8153" y="7535"/>
                  </a:cubicBezTo>
                  <a:cubicBezTo>
                    <a:pt x="7787" y="8564"/>
                    <a:pt x="7120" y="9389"/>
                    <a:pt x="6276" y="9960"/>
                  </a:cubicBezTo>
                  <a:cubicBezTo>
                    <a:pt x="7244" y="9389"/>
                    <a:pt x="8016" y="8504"/>
                    <a:pt x="8421" y="7367"/>
                  </a:cubicBezTo>
                  <a:cubicBezTo>
                    <a:pt x="9397" y="4637"/>
                    <a:pt x="7881" y="1519"/>
                    <a:pt x="5038" y="400"/>
                  </a:cubicBezTo>
                  <a:cubicBezTo>
                    <a:pt x="4349" y="129"/>
                    <a:pt x="3644" y="1"/>
                    <a:pt x="295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7"/>
            <p:cNvSpPr/>
            <p:nvPr/>
          </p:nvSpPr>
          <p:spPr>
            <a:xfrm>
              <a:off x="5252675" y="3980750"/>
              <a:ext cx="193350" cy="204925"/>
            </a:xfrm>
            <a:custGeom>
              <a:avLst/>
              <a:gdLst/>
              <a:ahLst/>
              <a:cxnLst/>
              <a:rect l="l" t="t" r="r" b="b"/>
              <a:pathLst>
                <a:path w="7734" h="8197" extrusionOk="0">
                  <a:moveTo>
                    <a:pt x="2436" y="1"/>
                  </a:moveTo>
                  <a:cubicBezTo>
                    <a:pt x="1550" y="1"/>
                    <a:pt x="702" y="261"/>
                    <a:pt x="1" y="736"/>
                  </a:cubicBezTo>
                  <a:cubicBezTo>
                    <a:pt x="656" y="349"/>
                    <a:pt x="1421" y="139"/>
                    <a:pt x="2216" y="139"/>
                  </a:cubicBezTo>
                  <a:cubicBezTo>
                    <a:pt x="2780" y="139"/>
                    <a:pt x="3360" y="244"/>
                    <a:pt x="3927" y="468"/>
                  </a:cubicBezTo>
                  <a:cubicBezTo>
                    <a:pt x="6268" y="1388"/>
                    <a:pt x="7515" y="3957"/>
                    <a:pt x="6712" y="6201"/>
                  </a:cubicBezTo>
                  <a:cubicBezTo>
                    <a:pt x="6411" y="7049"/>
                    <a:pt x="5860" y="7729"/>
                    <a:pt x="5167" y="8197"/>
                  </a:cubicBezTo>
                  <a:cubicBezTo>
                    <a:pt x="5963" y="7726"/>
                    <a:pt x="6599" y="6996"/>
                    <a:pt x="6932" y="6062"/>
                  </a:cubicBezTo>
                  <a:cubicBezTo>
                    <a:pt x="7734" y="3816"/>
                    <a:pt x="6488" y="1248"/>
                    <a:pt x="4148" y="329"/>
                  </a:cubicBezTo>
                  <a:cubicBezTo>
                    <a:pt x="3580" y="106"/>
                    <a:pt x="3000" y="1"/>
                    <a:pt x="24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7"/>
            <p:cNvSpPr/>
            <p:nvPr/>
          </p:nvSpPr>
          <p:spPr>
            <a:xfrm>
              <a:off x="5076550" y="3823800"/>
              <a:ext cx="494100" cy="504725"/>
            </a:xfrm>
            <a:custGeom>
              <a:avLst/>
              <a:gdLst/>
              <a:ahLst/>
              <a:cxnLst/>
              <a:rect l="l" t="t" r="r" b="b"/>
              <a:pathLst>
                <a:path w="19764" h="20189" extrusionOk="0">
                  <a:moveTo>
                    <a:pt x="10116" y="0"/>
                  </a:moveTo>
                  <a:cubicBezTo>
                    <a:pt x="5086" y="0"/>
                    <a:pt x="472" y="4068"/>
                    <a:pt x="239" y="9449"/>
                  </a:cubicBezTo>
                  <a:cubicBezTo>
                    <a:pt x="1" y="14970"/>
                    <a:pt x="4523" y="19925"/>
                    <a:pt x="9707" y="20149"/>
                  </a:cubicBezTo>
                  <a:cubicBezTo>
                    <a:pt x="9836" y="20155"/>
                    <a:pt x="9965" y="20158"/>
                    <a:pt x="10093" y="20158"/>
                  </a:cubicBezTo>
                  <a:cubicBezTo>
                    <a:pt x="10158" y="20158"/>
                    <a:pt x="10222" y="20157"/>
                    <a:pt x="10287" y="20156"/>
                  </a:cubicBezTo>
                  <a:lnTo>
                    <a:pt x="10287" y="20156"/>
                  </a:lnTo>
                  <a:cubicBezTo>
                    <a:pt x="10466" y="20178"/>
                    <a:pt x="10645" y="20189"/>
                    <a:pt x="10824" y="20189"/>
                  </a:cubicBezTo>
                  <a:cubicBezTo>
                    <a:pt x="11599" y="20189"/>
                    <a:pt x="12373" y="19985"/>
                    <a:pt x="13119" y="19626"/>
                  </a:cubicBezTo>
                  <a:lnTo>
                    <a:pt x="13119" y="19626"/>
                  </a:lnTo>
                  <a:cubicBezTo>
                    <a:pt x="12225" y="19950"/>
                    <a:pt x="11273" y="20134"/>
                    <a:pt x="10287" y="20156"/>
                  </a:cubicBezTo>
                  <a:lnTo>
                    <a:pt x="10287" y="20156"/>
                  </a:lnTo>
                  <a:cubicBezTo>
                    <a:pt x="10198" y="20144"/>
                    <a:pt x="10108" y="20130"/>
                    <a:pt x="10019" y="20114"/>
                  </a:cubicBezTo>
                  <a:cubicBezTo>
                    <a:pt x="747" y="18361"/>
                    <a:pt x="1175" y="13092"/>
                    <a:pt x="1374" y="8471"/>
                  </a:cubicBezTo>
                  <a:cubicBezTo>
                    <a:pt x="1565" y="3994"/>
                    <a:pt x="6449" y="1186"/>
                    <a:pt x="10697" y="1186"/>
                  </a:cubicBezTo>
                  <a:cubicBezTo>
                    <a:pt x="10832" y="1186"/>
                    <a:pt x="10967" y="1189"/>
                    <a:pt x="11101" y="1194"/>
                  </a:cubicBezTo>
                  <a:cubicBezTo>
                    <a:pt x="15437" y="1382"/>
                    <a:pt x="19181" y="5813"/>
                    <a:pt x="18982" y="10431"/>
                  </a:cubicBezTo>
                  <a:cubicBezTo>
                    <a:pt x="18831" y="13923"/>
                    <a:pt x="16224" y="18129"/>
                    <a:pt x="13119" y="19626"/>
                  </a:cubicBezTo>
                  <a:lnTo>
                    <a:pt x="13119" y="19626"/>
                  </a:lnTo>
                  <a:cubicBezTo>
                    <a:pt x="16694" y="18331"/>
                    <a:pt x="19342" y="14806"/>
                    <a:pt x="19523" y="10552"/>
                  </a:cubicBezTo>
                  <a:cubicBezTo>
                    <a:pt x="19763" y="5028"/>
                    <a:pt x="15702" y="232"/>
                    <a:pt x="10517" y="9"/>
                  </a:cubicBezTo>
                  <a:cubicBezTo>
                    <a:pt x="10383" y="3"/>
                    <a:pt x="10250" y="0"/>
                    <a:pt x="10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7"/>
            <p:cNvSpPr/>
            <p:nvPr/>
          </p:nvSpPr>
          <p:spPr>
            <a:xfrm>
              <a:off x="5075175" y="3847000"/>
              <a:ext cx="478475" cy="500425"/>
            </a:xfrm>
            <a:custGeom>
              <a:avLst/>
              <a:gdLst/>
              <a:ahLst/>
              <a:cxnLst/>
              <a:rect l="l" t="t" r="r" b="b"/>
              <a:pathLst>
                <a:path w="19139" h="20017" extrusionOk="0">
                  <a:moveTo>
                    <a:pt x="12625" y="505"/>
                  </a:moveTo>
                  <a:lnTo>
                    <a:pt x="12625" y="505"/>
                  </a:lnTo>
                  <a:cubicBezTo>
                    <a:pt x="13996" y="988"/>
                    <a:pt x="15220" y="1797"/>
                    <a:pt x="16222" y="2844"/>
                  </a:cubicBezTo>
                  <a:lnTo>
                    <a:pt x="16222" y="2844"/>
                  </a:lnTo>
                  <a:cubicBezTo>
                    <a:pt x="15213" y="1742"/>
                    <a:pt x="13980" y="906"/>
                    <a:pt x="12625" y="505"/>
                  </a:cubicBezTo>
                  <a:close/>
                  <a:moveTo>
                    <a:pt x="9667" y="0"/>
                  </a:moveTo>
                  <a:cubicBezTo>
                    <a:pt x="4654" y="0"/>
                    <a:pt x="471" y="4220"/>
                    <a:pt x="239" y="9604"/>
                  </a:cubicBezTo>
                  <a:cubicBezTo>
                    <a:pt x="0" y="15127"/>
                    <a:pt x="4011" y="19787"/>
                    <a:pt x="9195" y="20009"/>
                  </a:cubicBezTo>
                  <a:cubicBezTo>
                    <a:pt x="9324" y="20014"/>
                    <a:pt x="9453" y="20017"/>
                    <a:pt x="9581" y="20017"/>
                  </a:cubicBezTo>
                  <a:cubicBezTo>
                    <a:pt x="14595" y="20017"/>
                    <a:pt x="18781" y="15798"/>
                    <a:pt x="19011" y="10412"/>
                  </a:cubicBezTo>
                  <a:cubicBezTo>
                    <a:pt x="19139" y="7461"/>
                    <a:pt x="18052" y="4756"/>
                    <a:pt x="16222" y="2844"/>
                  </a:cubicBezTo>
                  <a:lnTo>
                    <a:pt x="16222" y="2844"/>
                  </a:lnTo>
                  <a:cubicBezTo>
                    <a:pt x="17945" y="4726"/>
                    <a:pt x="19011" y="7386"/>
                    <a:pt x="18899" y="9987"/>
                  </a:cubicBezTo>
                  <a:cubicBezTo>
                    <a:pt x="18707" y="14415"/>
                    <a:pt x="14749" y="19147"/>
                    <a:pt x="10634" y="19147"/>
                  </a:cubicBezTo>
                  <a:cubicBezTo>
                    <a:pt x="10399" y="19147"/>
                    <a:pt x="10163" y="19131"/>
                    <a:pt x="9928" y="19100"/>
                  </a:cubicBezTo>
                  <a:cubicBezTo>
                    <a:pt x="2076" y="18039"/>
                    <a:pt x="1137" y="12479"/>
                    <a:pt x="1337" y="7798"/>
                  </a:cubicBezTo>
                  <a:cubicBezTo>
                    <a:pt x="1533" y="3255"/>
                    <a:pt x="6398" y="238"/>
                    <a:pt x="10702" y="238"/>
                  </a:cubicBezTo>
                  <a:cubicBezTo>
                    <a:pt x="10833" y="238"/>
                    <a:pt x="10963" y="241"/>
                    <a:pt x="11093" y="246"/>
                  </a:cubicBezTo>
                  <a:cubicBezTo>
                    <a:pt x="11617" y="269"/>
                    <a:pt x="12129" y="358"/>
                    <a:pt x="12625" y="505"/>
                  </a:cubicBezTo>
                  <a:lnTo>
                    <a:pt x="12625" y="505"/>
                  </a:lnTo>
                  <a:cubicBezTo>
                    <a:pt x="11814" y="219"/>
                    <a:pt x="10952" y="47"/>
                    <a:pt x="10055" y="9"/>
                  </a:cubicBezTo>
                  <a:cubicBezTo>
                    <a:pt x="9925" y="3"/>
                    <a:pt x="9796" y="0"/>
                    <a:pt x="9667" y="0"/>
                  </a:cubicBezTo>
                  <a:close/>
                </a:path>
              </a:pathLst>
            </a:custGeom>
            <a:solidFill>
              <a:srgbClr val="9B8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67"/>
            <p:cNvSpPr/>
            <p:nvPr/>
          </p:nvSpPr>
          <p:spPr>
            <a:xfrm>
              <a:off x="5077625" y="3831175"/>
              <a:ext cx="493775" cy="513475"/>
            </a:xfrm>
            <a:custGeom>
              <a:avLst/>
              <a:gdLst/>
              <a:ahLst/>
              <a:cxnLst/>
              <a:rect l="l" t="t" r="r" b="b"/>
              <a:pathLst>
                <a:path w="19751" h="20539" extrusionOk="0">
                  <a:moveTo>
                    <a:pt x="12238" y="1207"/>
                  </a:moveTo>
                  <a:cubicBezTo>
                    <a:pt x="12588" y="1207"/>
                    <a:pt x="12930" y="1288"/>
                    <a:pt x="13244" y="1458"/>
                  </a:cubicBezTo>
                  <a:cubicBezTo>
                    <a:pt x="14471" y="2121"/>
                    <a:pt x="14793" y="3898"/>
                    <a:pt x="13964" y="5426"/>
                  </a:cubicBezTo>
                  <a:cubicBezTo>
                    <a:pt x="13348" y="6563"/>
                    <a:pt x="12268" y="7243"/>
                    <a:pt x="11252" y="7243"/>
                  </a:cubicBezTo>
                  <a:cubicBezTo>
                    <a:pt x="10902" y="7243"/>
                    <a:pt x="10559" y="7162"/>
                    <a:pt x="10245" y="6992"/>
                  </a:cubicBezTo>
                  <a:cubicBezTo>
                    <a:pt x="9020" y="6328"/>
                    <a:pt x="8698" y="4551"/>
                    <a:pt x="9526" y="3022"/>
                  </a:cubicBezTo>
                  <a:cubicBezTo>
                    <a:pt x="10143" y="1886"/>
                    <a:pt x="11221" y="1207"/>
                    <a:pt x="12238" y="1207"/>
                  </a:cubicBezTo>
                  <a:close/>
                  <a:moveTo>
                    <a:pt x="4492" y="3912"/>
                  </a:moveTo>
                  <a:cubicBezTo>
                    <a:pt x="5265" y="3912"/>
                    <a:pt x="6106" y="4229"/>
                    <a:pt x="6801" y="4850"/>
                  </a:cubicBezTo>
                  <a:cubicBezTo>
                    <a:pt x="8096" y="6010"/>
                    <a:pt x="8391" y="7792"/>
                    <a:pt x="7461" y="8830"/>
                  </a:cubicBezTo>
                  <a:cubicBezTo>
                    <a:pt x="7029" y="9311"/>
                    <a:pt x="6411" y="9548"/>
                    <a:pt x="5742" y="9548"/>
                  </a:cubicBezTo>
                  <a:cubicBezTo>
                    <a:pt x="4969" y="9548"/>
                    <a:pt x="4129" y="9231"/>
                    <a:pt x="3434" y="8608"/>
                  </a:cubicBezTo>
                  <a:cubicBezTo>
                    <a:pt x="2140" y="7450"/>
                    <a:pt x="1845" y="5668"/>
                    <a:pt x="2772" y="4630"/>
                  </a:cubicBezTo>
                  <a:cubicBezTo>
                    <a:pt x="3204" y="4149"/>
                    <a:pt x="3823" y="3912"/>
                    <a:pt x="4492" y="3912"/>
                  </a:cubicBezTo>
                  <a:close/>
                  <a:moveTo>
                    <a:pt x="15833" y="7526"/>
                  </a:moveTo>
                  <a:cubicBezTo>
                    <a:pt x="17376" y="7526"/>
                    <a:pt x="18653" y="8492"/>
                    <a:pt x="18738" y="9769"/>
                  </a:cubicBezTo>
                  <a:cubicBezTo>
                    <a:pt x="18827" y="11115"/>
                    <a:pt x="17560" y="12294"/>
                    <a:pt x="15907" y="12405"/>
                  </a:cubicBezTo>
                  <a:cubicBezTo>
                    <a:pt x="15822" y="12410"/>
                    <a:pt x="15739" y="12413"/>
                    <a:pt x="15656" y="12413"/>
                  </a:cubicBezTo>
                  <a:cubicBezTo>
                    <a:pt x="14113" y="12413"/>
                    <a:pt x="12836" y="11446"/>
                    <a:pt x="12750" y="10170"/>
                  </a:cubicBezTo>
                  <a:cubicBezTo>
                    <a:pt x="12661" y="8824"/>
                    <a:pt x="13928" y="7645"/>
                    <a:pt x="15582" y="7535"/>
                  </a:cubicBezTo>
                  <a:cubicBezTo>
                    <a:pt x="15666" y="7529"/>
                    <a:pt x="15750" y="7526"/>
                    <a:pt x="15833" y="7526"/>
                  </a:cubicBezTo>
                  <a:close/>
                  <a:moveTo>
                    <a:pt x="5774" y="11036"/>
                  </a:moveTo>
                  <a:cubicBezTo>
                    <a:pt x="6326" y="11036"/>
                    <a:pt x="6846" y="11211"/>
                    <a:pt x="7253" y="11573"/>
                  </a:cubicBezTo>
                  <a:cubicBezTo>
                    <a:pt x="8294" y="12496"/>
                    <a:pt x="8202" y="14301"/>
                    <a:pt x="7048" y="15601"/>
                  </a:cubicBezTo>
                  <a:cubicBezTo>
                    <a:pt x="6345" y="16392"/>
                    <a:pt x="5410" y="16814"/>
                    <a:pt x="4551" y="16814"/>
                  </a:cubicBezTo>
                  <a:cubicBezTo>
                    <a:pt x="3999" y="16814"/>
                    <a:pt x="3479" y="16640"/>
                    <a:pt x="3072" y="16277"/>
                  </a:cubicBezTo>
                  <a:cubicBezTo>
                    <a:pt x="2031" y="15352"/>
                    <a:pt x="2121" y="13548"/>
                    <a:pt x="3278" y="12249"/>
                  </a:cubicBezTo>
                  <a:cubicBezTo>
                    <a:pt x="3980" y="11458"/>
                    <a:pt x="4915" y="11036"/>
                    <a:pt x="5774" y="11036"/>
                  </a:cubicBezTo>
                  <a:close/>
                  <a:moveTo>
                    <a:pt x="11715" y="12926"/>
                  </a:moveTo>
                  <a:cubicBezTo>
                    <a:pt x="12846" y="12926"/>
                    <a:pt x="13985" y="13828"/>
                    <a:pt x="14451" y="15203"/>
                  </a:cubicBezTo>
                  <a:cubicBezTo>
                    <a:pt x="15009" y="16850"/>
                    <a:pt x="14394" y="18547"/>
                    <a:pt x="13072" y="18995"/>
                  </a:cubicBezTo>
                  <a:cubicBezTo>
                    <a:pt x="12855" y="19069"/>
                    <a:pt x="12633" y="19104"/>
                    <a:pt x="12410" y="19104"/>
                  </a:cubicBezTo>
                  <a:cubicBezTo>
                    <a:pt x="11279" y="19104"/>
                    <a:pt x="10139" y="18200"/>
                    <a:pt x="9672" y="16827"/>
                  </a:cubicBezTo>
                  <a:cubicBezTo>
                    <a:pt x="9114" y="15180"/>
                    <a:pt x="9730" y="13483"/>
                    <a:pt x="11051" y="13035"/>
                  </a:cubicBezTo>
                  <a:cubicBezTo>
                    <a:pt x="11268" y="12961"/>
                    <a:pt x="11492" y="12926"/>
                    <a:pt x="11715" y="12926"/>
                  </a:cubicBezTo>
                  <a:close/>
                  <a:moveTo>
                    <a:pt x="9920" y="0"/>
                  </a:moveTo>
                  <a:cubicBezTo>
                    <a:pt x="4775" y="0"/>
                    <a:pt x="482" y="4330"/>
                    <a:pt x="244" y="9855"/>
                  </a:cubicBezTo>
                  <a:cubicBezTo>
                    <a:pt x="1" y="15523"/>
                    <a:pt x="4115" y="20301"/>
                    <a:pt x="9435" y="20530"/>
                  </a:cubicBezTo>
                  <a:cubicBezTo>
                    <a:pt x="9567" y="20536"/>
                    <a:pt x="9699" y="20539"/>
                    <a:pt x="9831" y="20539"/>
                  </a:cubicBezTo>
                  <a:cubicBezTo>
                    <a:pt x="14976" y="20539"/>
                    <a:pt x="19270" y="16209"/>
                    <a:pt x="19507" y="10685"/>
                  </a:cubicBezTo>
                  <a:cubicBezTo>
                    <a:pt x="19750" y="5018"/>
                    <a:pt x="15635" y="238"/>
                    <a:pt x="10317" y="9"/>
                  </a:cubicBezTo>
                  <a:cubicBezTo>
                    <a:pt x="10184" y="3"/>
                    <a:pt x="10052" y="0"/>
                    <a:pt x="9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67"/>
            <p:cNvSpPr/>
            <p:nvPr/>
          </p:nvSpPr>
          <p:spPr>
            <a:xfrm>
              <a:off x="5083875" y="3837725"/>
              <a:ext cx="481225" cy="500450"/>
            </a:xfrm>
            <a:custGeom>
              <a:avLst/>
              <a:gdLst/>
              <a:ahLst/>
              <a:cxnLst/>
              <a:rect l="l" t="t" r="r" b="b"/>
              <a:pathLst>
                <a:path w="19249" h="20018" extrusionOk="0">
                  <a:moveTo>
                    <a:pt x="11926" y="1174"/>
                  </a:moveTo>
                  <a:cubicBezTo>
                    <a:pt x="12268" y="1174"/>
                    <a:pt x="12602" y="1253"/>
                    <a:pt x="12908" y="1419"/>
                  </a:cubicBezTo>
                  <a:cubicBezTo>
                    <a:pt x="14102" y="2065"/>
                    <a:pt x="14417" y="3797"/>
                    <a:pt x="13610" y="5287"/>
                  </a:cubicBezTo>
                  <a:cubicBezTo>
                    <a:pt x="13010" y="6397"/>
                    <a:pt x="11959" y="7058"/>
                    <a:pt x="10968" y="7058"/>
                  </a:cubicBezTo>
                  <a:cubicBezTo>
                    <a:pt x="10626" y="7058"/>
                    <a:pt x="10292" y="6980"/>
                    <a:pt x="9986" y="6814"/>
                  </a:cubicBezTo>
                  <a:cubicBezTo>
                    <a:pt x="8791" y="6166"/>
                    <a:pt x="8478" y="4434"/>
                    <a:pt x="9285" y="2945"/>
                  </a:cubicBezTo>
                  <a:cubicBezTo>
                    <a:pt x="9885" y="1837"/>
                    <a:pt x="10936" y="1174"/>
                    <a:pt x="11926" y="1174"/>
                  </a:cubicBezTo>
                  <a:close/>
                  <a:moveTo>
                    <a:pt x="4379" y="3812"/>
                  </a:moveTo>
                  <a:cubicBezTo>
                    <a:pt x="5134" y="3812"/>
                    <a:pt x="5953" y="4120"/>
                    <a:pt x="6629" y="4726"/>
                  </a:cubicBezTo>
                  <a:cubicBezTo>
                    <a:pt x="7891" y="5857"/>
                    <a:pt x="8180" y="7592"/>
                    <a:pt x="7274" y="8604"/>
                  </a:cubicBezTo>
                  <a:cubicBezTo>
                    <a:pt x="6854" y="9072"/>
                    <a:pt x="6251" y="9303"/>
                    <a:pt x="5599" y="9303"/>
                  </a:cubicBezTo>
                  <a:cubicBezTo>
                    <a:pt x="4845" y="9303"/>
                    <a:pt x="4025" y="8994"/>
                    <a:pt x="3348" y="8389"/>
                  </a:cubicBezTo>
                  <a:cubicBezTo>
                    <a:pt x="2086" y="7260"/>
                    <a:pt x="1798" y="5522"/>
                    <a:pt x="2704" y="4511"/>
                  </a:cubicBezTo>
                  <a:cubicBezTo>
                    <a:pt x="3124" y="4042"/>
                    <a:pt x="3727" y="3812"/>
                    <a:pt x="4379" y="3812"/>
                  </a:cubicBezTo>
                  <a:close/>
                  <a:moveTo>
                    <a:pt x="15429" y="7332"/>
                  </a:moveTo>
                  <a:cubicBezTo>
                    <a:pt x="16935" y="7332"/>
                    <a:pt x="18179" y="8274"/>
                    <a:pt x="18262" y="9520"/>
                  </a:cubicBezTo>
                  <a:cubicBezTo>
                    <a:pt x="18351" y="10831"/>
                    <a:pt x="17115" y="11979"/>
                    <a:pt x="15504" y="12087"/>
                  </a:cubicBezTo>
                  <a:cubicBezTo>
                    <a:pt x="15422" y="12092"/>
                    <a:pt x="15342" y="12095"/>
                    <a:pt x="15262" y="12095"/>
                  </a:cubicBezTo>
                  <a:cubicBezTo>
                    <a:pt x="13757" y="12095"/>
                    <a:pt x="12510" y="11153"/>
                    <a:pt x="12427" y="9908"/>
                  </a:cubicBezTo>
                  <a:cubicBezTo>
                    <a:pt x="12340" y="8595"/>
                    <a:pt x="13574" y="7447"/>
                    <a:pt x="15187" y="7340"/>
                  </a:cubicBezTo>
                  <a:cubicBezTo>
                    <a:pt x="15269" y="7334"/>
                    <a:pt x="15349" y="7332"/>
                    <a:pt x="15429" y="7332"/>
                  </a:cubicBezTo>
                  <a:close/>
                  <a:moveTo>
                    <a:pt x="5628" y="10754"/>
                  </a:moveTo>
                  <a:cubicBezTo>
                    <a:pt x="6165" y="10754"/>
                    <a:pt x="6672" y="10924"/>
                    <a:pt x="7069" y="11277"/>
                  </a:cubicBezTo>
                  <a:cubicBezTo>
                    <a:pt x="8084" y="12178"/>
                    <a:pt x="7995" y="13936"/>
                    <a:pt x="6870" y="15203"/>
                  </a:cubicBezTo>
                  <a:cubicBezTo>
                    <a:pt x="6184" y="15975"/>
                    <a:pt x="5273" y="16386"/>
                    <a:pt x="4435" y="16386"/>
                  </a:cubicBezTo>
                  <a:cubicBezTo>
                    <a:pt x="3898" y="16386"/>
                    <a:pt x="3390" y="16216"/>
                    <a:pt x="2993" y="15863"/>
                  </a:cubicBezTo>
                  <a:cubicBezTo>
                    <a:pt x="1978" y="14961"/>
                    <a:pt x="2069" y="13202"/>
                    <a:pt x="3194" y="11936"/>
                  </a:cubicBezTo>
                  <a:cubicBezTo>
                    <a:pt x="3879" y="11165"/>
                    <a:pt x="4790" y="10754"/>
                    <a:pt x="5628" y="10754"/>
                  </a:cubicBezTo>
                  <a:close/>
                  <a:moveTo>
                    <a:pt x="11418" y="12595"/>
                  </a:moveTo>
                  <a:cubicBezTo>
                    <a:pt x="12521" y="12595"/>
                    <a:pt x="13631" y="13476"/>
                    <a:pt x="14085" y="14817"/>
                  </a:cubicBezTo>
                  <a:cubicBezTo>
                    <a:pt x="14629" y="16421"/>
                    <a:pt x="14028" y="18075"/>
                    <a:pt x="12742" y="18512"/>
                  </a:cubicBezTo>
                  <a:cubicBezTo>
                    <a:pt x="12530" y="18584"/>
                    <a:pt x="12312" y="18618"/>
                    <a:pt x="12094" y="18618"/>
                  </a:cubicBezTo>
                  <a:cubicBezTo>
                    <a:pt x="10991" y="18618"/>
                    <a:pt x="9882" y="17737"/>
                    <a:pt x="9428" y="16396"/>
                  </a:cubicBezTo>
                  <a:cubicBezTo>
                    <a:pt x="8884" y="14791"/>
                    <a:pt x="9485" y="13138"/>
                    <a:pt x="10771" y="12701"/>
                  </a:cubicBezTo>
                  <a:cubicBezTo>
                    <a:pt x="10983" y="12629"/>
                    <a:pt x="11200" y="12595"/>
                    <a:pt x="11418" y="12595"/>
                  </a:cubicBezTo>
                  <a:close/>
                  <a:moveTo>
                    <a:pt x="9669" y="1"/>
                  </a:moveTo>
                  <a:cubicBezTo>
                    <a:pt x="4653" y="1"/>
                    <a:pt x="468" y="4219"/>
                    <a:pt x="238" y="9606"/>
                  </a:cubicBezTo>
                  <a:cubicBezTo>
                    <a:pt x="0" y="15127"/>
                    <a:pt x="4010" y="19787"/>
                    <a:pt x="9193" y="20009"/>
                  </a:cubicBezTo>
                  <a:cubicBezTo>
                    <a:pt x="9323" y="20014"/>
                    <a:pt x="9451" y="20017"/>
                    <a:pt x="9580" y="20017"/>
                  </a:cubicBezTo>
                  <a:cubicBezTo>
                    <a:pt x="14595" y="20017"/>
                    <a:pt x="18780" y="15798"/>
                    <a:pt x="19011" y="10412"/>
                  </a:cubicBezTo>
                  <a:cubicBezTo>
                    <a:pt x="19248" y="4889"/>
                    <a:pt x="15239" y="231"/>
                    <a:pt x="10055" y="9"/>
                  </a:cubicBezTo>
                  <a:cubicBezTo>
                    <a:pt x="9926" y="3"/>
                    <a:pt x="9797" y="1"/>
                    <a:pt x="9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7"/>
            <p:cNvSpPr/>
            <p:nvPr/>
          </p:nvSpPr>
          <p:spPr>
            <a:xfrm>
              <a:off x="5263525" y="4024875"/>
              <a:ext cx="133225" cy="116900"/>
            </a:xfrm>
            <a:custGeom>
              <a:avLst/>
              <a:gdLst/>
              <a:ahLst/>
              <a:cxnLst/>
              <a:rect l="l" t="t" r="r" b="b"/>
              <a:pathLst>
                <a:path w="5329" h="4676" extrusionOk="0">
                  <a:moveTo>
                    <a:pt x="2661" y="138"/>
                  </a:moveTo>
                  <a:cubicBezTo>
                    <a:pt x="3487" y="138"/>
                    <a:pt x="4279" y="605"/>
                    <a:pt x="4653" y="1401"/>
                  </a:cubicBezTo>
                  <a:cubicBezTo>
                    <a:pt x="5171" y="2502"/>
                    <a:pt x="4699" y="3812"/>
                    <a:pt x="3599" y="4327"/>
                  </a:cubicBezTo>
                  <a:cubicBezTo>
                    <a:pt x="3297" y="4469"/>
                    <a:pt x="2979" y="4536"/>
                    <a:pt x="2666" y="4536"/>
                  </a:cubicBezTo>
                  <a:cubicBezTo>
                    <a:pt x="1840" y="4536"/>
                    <a:pt x="1048" y="4069"/>
                    <a:pt x="673" y="3272"/>
                  </a:cubicBezTo>
                  <a:cubicBezTo>
                    <a:pt x="158" y="2173"/>
                    <a:pt x="630" y="863"/>
                    <a:pt x="1728" y="346"/>
                  </a:cubicBezTo>
                  <a:cubicBezTo>
                    <a:pt x="2030" y="205"/>
                    <a:pt x="2348" y="138"/>
                    <a:pt x="2661" y="138"/>
                  </a:cubicBezTo>
                  <a:close/>
                  <a:moveTo>
                    <a:pt x="2664" y="0"/>
                  </a:moveTo>
                  <a:cubicBezTo>
                    <a:pt x="2331" y="0"/>
                    <a:pt x="1993" y="72"/>
                    <a:pt x="1671" y="223"/>
                  </a:cubicBezTo>
                  <a:cubicBezTo>
                    <a:pt x="503" y="770"/>
                    <a:pt x="0" y="2163"/>
                    <a:pt x="550" y="3331"/>
                  </a:cubicBezTo>
                  <a:cubicBezTo>
                    <a:pt x="947" y="4178"/>
                    <a:pt x="1788" y="4675"/>
                    <a:pt x="2666" y="4675"/>
                  </a:cubicBezTo>
                  <a:cubicBezTo>
                    <a:pt x="2999" y="4675"/>
                    <a:pt x="3337" y="4604"/>
                    <a:pt x="3658" y="4453"/>
                  </a:cubicBezTo>
                  <a:cubicBezTo>
                    <a:pt x="4826" y="3905"/>
                    <a:pt x="5329" y="2514"/>
                    <a:pt x="4780" y="1344"/>
                  </a:cubicBezTo>
                  <a:cubicBezTo>
                    <a:pt x="4383" y="497"/>
                    <a:pt x="3542" y="0"/>
                    <a:pt x="2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7"/>
            <p:cNvSpPr/>
            <p:nvPr/>
          </p:nvSpPr>
          <p:spPr>
            <a:xfrm>
              <a:off x="5276950" y="4036625"/>
              <a:ext cx="106450" cy="93425"/>
            </a:xfrm>
            <a:custGeom>
              <a:avLst/>
              <a:gdLst/>
              <a:ahLst/>
              <a:cxnLst/>
              <a:rect l="l" t="t" r="r" b="b"/>
              <a:pathLst>
                <a:path w="4258" h="3737" extrusionOk="0">
                  <a:moveTo>
                    <a:pt x="2128" y="1"/>
                  </a:moveTo>
                  <a:cubicBezTo>
                    <a:pt x="1862" y="1"/>
                    <a:pt x="1591" y="58"/>
                    <a:pt x="1334" y="178"/>
                  </a:cubicBezTo>
                  <a:cubicBezTo>
                    <a:pt x="401" y="616"/>
                    <a:pt x="0" y="1729"/>
                    <a:pt x="438" y="2662"/>
                  </a:cubicBezTo>
                  <a:cubicBezTo>
                    <a:pt x="756" y="3339"/>
                    <a:pt x="1428" y="3736"/>
                    <a:pt x="2129" y="3736"/>
                  </a:cubicBezTo>
                  <a:cubicBezTo>
                    <a:pt x="2395" y="3736"/>
                    <a:pt x="2665" y="3679"/>
                    <a:pt x="2922" y="3558"/>
                  </a:cubicBezTo>
                  <a:cubicBezTo>
                    <a:pt x="3854" y="3120"/>
                    <a:pt x="4258" y="2008"/>
                    <a:pt x="3818" y="1074"/>
                  </a:cubicBezTo>
                  <a:cubicBezTo>
                    <a:pt x="3500" y="398"/>
                    <a:pt x="2829" y="1"/>
                    <a:pt x="21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7"/>
            <p:cNvSpPr/>
            <p:nvPr/>
          </p:nvSpPr>
          <p:spPr>
            <a:xfrm>
              <a:off x="5288475" y="4046750"/>
              <a:ext cx="83325" cy="73150"/>
            </a:xfrm>
            <a:custGeom>
              <a:avLst/>
              <a:gdLst/>
              <a:ahLst/>
              <a:cxnLst/>
              <a:rect l="l" t="t" r="r" b="b"/>
              <a:pathLst>
                <a:path w="3333" h="2926" extrusionOk="0">
                  <a:moveTo>
                    <a:pt x="1667" y="1"/>
                  </a:moveTo>
                  <a:cubicBezTo>
                    <a:pt x="1458" y="1"/>
                    <a:pt x="1247" y="45"/>
                    <a:pt x="1045" y="140"/>
                  </a:cubicBezTo>
                  <a:cubicBezTo>
                    <a:pt x="315" y="483"/>
                    <a:pt x="0" y="1354"/>
                    <a:pt x="344" y="2085"/>
                  </a:cubicBezTo>
                  <a:cubicBezTo>
                    <a:pt x="593" y="2615"/>
                    <a:pt x="1119" y="2926"/>
                    <a:pt x="1668" y="2926"/>
                  </a:cubicBezTo>
                  <a:cubicBezTo>
                    <a:pt x="1877" y="2926"/>
                    <a:pt x="2088" y="2881"/>
                    <a:pt x="2289" y="2787"/>
                  </a:cubicBezTo>
                  <a:cubicBezTo>
                    <a:pt x="3019" y="2443"/>
                    <a:pt x="3333" y="1571"/>
                    <a:pt x="2991" y="841"/>
                  </a:cubicBezTo>
                  <a:cubicBezTo>
                    <a:pt x="2741" y="312"/>
                    <a:pt x="2216" y="1"/>
                    <a:pt x="1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7"/>
            <p:cNvSpPr/>
            <p:nvPr/>
          </p:nvSpPr>
          <p:spPr>
            <a:xfrm>
              <a:off x="5303825" y="4050075"/>
              <a:ext cx="60900" cy="47525"/>
            </a:xfrm>
            <a:custGeom>
              <a:avLst/>
              <a:gdLst/>
              <a:ahLst/>
              <a:cxnLst/>
              <a:rect l="l" t="t" r="r" b="b"/>
              <a:pathLst>
                <a:path w="2436" h="1901" extrusionOk="0">
                  <a:moveTo>
                    <a:pt x="1105" y="0"/>
                  </a:moveTo>
                  <a:cubicBezTo>
                    <a:pt x="924" y="0"/>
                    <a:pt x="740" y="39"/>
                    <a:pt x="566" y="121"/>
                  </a:cubicBezTo>
                  <a:cubicBezTo>
                    <a:pt x="319" y="237"/>
                    <a:pt x="126" y="423"/>
                    <a:pt x="0" y="645"/>
                  </a:cubicBezTo>
                  <a:lnTo>
                    <a:pt x="2206" y="1901"/>
                  </a:lnTo>
                  <a:cubicBezTo>
                    <a:pt x="2404" y="1553"/>
                    <a:pt x="2435" y="1121"/>
                    <a:pt x="2255" y="731"/>
                  </a:cubicBezTo>
                  <a:cubicBezTo>
                    <a:pt x="2038" y="271"/>
                    <a:pt x="1581" y="0"/>
                    <a:pt x="110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7"/>
            <p:cNvSpPr/>
            <p:nvPr/>
          </p:nvSpPr>
          <p:spPr>
            <a:xfrm>
              <a:off x="5377825" y="3847850"/>
              <a:ext cx="186375" cy="483450"/>
            </a:xfrm>
            <a:custGeom>
              <a:avLst/>
              <a:gdLst/>
              <a:ahLst/>
              <a:cxnLst/>
              <a:rect l="l" t="t" r="r" b="b"/>
              <a:pathLst>
                <a:path w="7455" h="19338" extrusionOk="0">
                  <a:moveTo>
                    <a:pt x="3671" y="6927"/>
                  </a:moveTo>
                  <a:cubicBezTo>
                    <a:pt x="5177" y="6927"/>
                    <a:pt x="6421" y="7869"/>
                    <a:pt x="6504" y="9115"/>
                  </a:cubicBezTo>
                  <a:cubicBezTo>
                    <a:pt x="6593" y="10426"/>
                    <a:pt x="5357" y="11574"/>
                    <a:pt x="3746" y="11682"/>
                  </a:cubicBezTo>
                  <a:cubicBezTo>
                    <a:pt x="3664" y="11687"/>
                    <a:pt x="3584" y="11690"/>
                    <a:pt x="3504" y="11690"/>
                  </a:cubicBezTo>
                  <a:cubicBezTo>
                    <a:pt x="1999" y="11690"/>
                    <a:pt x="752" y="10748"/>
                    <a:pt x="669" y="9503"/>
                  </a:cubicBezTo>
                  <a:cubicBezTo>
                    <a:pt x="582" y="8190"/>
                    <a:pt x="1816" y="7042"/>
                    <a:pt x="3429" y="6935"/>
                  </a:cubicBezTo>
                  <a:cubicBezTo>
                    <a:pt x="3511" y="6929"/>
                    <a:pt x="3591" y="6927"/>
                    <a:pt x="3671" y="6927"/>
                  </a:cubicBezTo>
                  <a:close/>
                  <a:moveTo>
                    <a:pt x="568" y="1"/>
                  </a:moveTo>
                  <a:lnTo>
                    <a:pt x="545" y="806"/>
                  </a:lnTo>
                  <a:cubicBezTo>
                    <a:pt x="754" y="844"/>
                    <a:pt x="958" y="910"/>
                    <a:pt x="1150" y="1014"/>
                  </a:cubicBezTo>
                  <a:cubicBezTo>
                    <a:pt x="2344" y="1660"/>
                    <a:pt x="2659" y="3392"/>
                    <a:pt x="1852" y="4882"/>
                  </a:cubicBezTo>
                  <a:cubicBezTo>
                    <a:pt x="1488" y="5552"/>
                    <a:pt x="961" y="6057"/>
                    <a:pt x="381" y="6354"/>
                  </a:cubicBezTo>
                  <a:lnTo>
                    <a:pt x="208" y="12264"/>
                  </a:lnTo>
                  <a:cubicBezTo>
                    <a:pt x="1113" y="12498"/>
                    <a:pt x="1949" y="13295"/>
                    <a:pt x="2328" y="14412"/>
                  </a:cubicBezTo>
                  <a:cubicBezTo>
                    <a:pt x="2872" y="16016"/>
                    <a:pt x="2271" y="17670"/>
                    <a:pt x="986" y="18107"/>
                  </a:cubicBezTo>
                  <a:cubicBezTo>
                    <a:pt x="775" y="18177"/>
                    <a:pt x="560" y="18211"/>
                    <a:pt x="344" y="18211"/>
                  </a:cubicBezTo>
                  <a:cubicBezTo>
                    <a:pt x="241" y="18211"/>
                    <a:pt x="137" y="18203"/>
                    <a:pt x="34" y="18188"/>
                  </a:cubicBezTo>
                  <a:lnTo>
                    <a:pt x="1" y="19338"/>
                  </a:lnTo>
                  <a:cubicBezTo>
                    <a:pt x="3997" y="18324"/>
                    <a:pt x="7058" y="14591"/>
                    <a:pt x="7254" y="10007"/>
                  </a:cubicBezTo>
                  <a:cubicBezTo>
                    <a:pt x="7455" y="5323"/>
                    <a:pt x="4600" y="1263"/>
                    <a:pt x="56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7"/>
            <p:cNvSpPr/>
            <p:nvPr/>
          </p:nvSpPr>
          <p:spPr>
            <a:xfrm>
              <a:off x="5291225" y="3862550"/>
              <a:ext cx="157675" cy="156175"/>
            </a:xfrm>
            <a:custGeom>
              <a:avLst/>
              <a:gdLst/>
              <a:ahLst/>
              <a:cxnLst/>
              <a:rect l="l" t="t" r="r" b="b"/>
              <a:pathLst>
                <a:path w="6307" h="6247" extrusionOk="0">
                  <a:moveTo>
                    <a:pt x="3584" y="486"/>
                  </a:moveTo>
                  <a:cubicBezTo>
                    <a:pt x="3889" y="486"/>
                    <a:pt x="4188" y="557"/>
                    <a:pt x="4462" y="705"/>
                  </a:cubicBezTo>
                  <a:cubicBezTo>
                    <a:pt x="5530" y="1285"/>
                    <a:pt x="5814" y="2837"/>
                    <a:pt x="5091" y="4171"/>
                  </a:cubicBezTo>
                  <a:cubicBezTo>
                    <a:pt x="4553" y="5164"/>
                    <a:pt x="3612" y="5757"/>
                    <a:pt x="2724" y="5757"/>
                  </a:cubicBezTo>
                  <a:cubicBezTo>
                    <a:pt x="2418" y="5757"/>
                    <a:pt x="2119" y="5687"/>
                    <a:pt x="1844" y="5538"/>
                  </a:cubicBezTo>
                  <a:cubicBezTo>
                    <a:pt x="775" y="4958"/>
                    <a:pt x="494" y="3406"/>
                    <a:pt x="1217" y="2072"/>
                  </a:cubicBezTo>
                  <a:cubicBezTo>
                    <a:pt x="1755" y="1079"/>
                    <a:pt x="2696" y="486"/>
                    <a:pt x="3584" y="486"/>
                  </a:cubicBezTo>
                  <a:close/>
                  <a:moveTo>
                    <a:pt x="3663" y="1"/>
                  </a:moveTo>
                  <a:cubicBezTo>
                    <a:pt x="2611" y="1"/>
                    <a:pt x="1494" y="704"/>
                    <a:pt x="856" y="1880"/>
                  </a:cubicBezTo>
                  <a:cubicBezTo>
                    <a:pt x="0" y="3462"/>
                    <a:pt x="334" y="5302"/>
                    <a:pt x="1601" y="5988"/>
                  </a:cubicBezTo>
                  <a:cubicBezTo>
                    <a:pt x="1926" y="6163"/>
                    <a:pt x="2280" y="6247"/>
                    <a:pt x="2642" y="6247"/>
                  </a:cubicBezTo>
                  <a:cubicBezTo>
                    <a:pt x="3695" y="6247"/>
                    <a:pt x="4811" y="5543"/>
                    <a:pt x="5449" y="4366"/>
                  </a:cubicBezTo>
                  <a:cubicBezTo>
                    <a:pt x="6306" y="2784"/>
                    <a:pt x="5973" y="944"/>
                    <a:pt x="4704" y="260"/>
                  </a:cubicBezTo>
                  <a:cubicBezTo>
                    <a:pt x="4380" y="84"/>
                    <a:pt x="4025" y="1"/>
                    <a:pt x="3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7"/>
            <p:cNvSpPr/>
            <p:nvPr/>
          </p:nvSpPr>
          <p:spPr>
            <a:xfrm>
              <a:off x="5387950" y="4016475"/>
              <a:ext cx="163375" cy="125325"/>
            </a:xfrm>
            <a:custGeom>
              <a:avLst/>
              <a:gdLst/>
              <a:ahLst/>
              <a:cxnLst/>
              <a:rect l="l" t="t" r="r" b="b"/>
              <a:pathLst>
                <a:path w="6535" h="5013" extrusionOk="0">
                  <a:moveTo>
                    <a:pt x="3286" y="393"/>
                  </a:moveTo>
                  <a:cubicBezTo>
                    <a:pt x="3377" y="393"/>
                    <a:pt x="3469" y="397"/>
                    <a:pt x="3561" y="405"/>
                  </a:cubicBezTo>
                  <a:cubicBezTo>
                    <a:pt x="4994" y="526"/>
                    <a:pt x="6025" y="1564"/>
                    <a:pt x="5866" y="2725"/>
                  </a:cubicBezTo>
                  <a:cubicBezTo>
                    <a:pt x="5714" y="3812"/>
                    <a:pt x="4575" y="4619"/>
                    <a:pt x="3254" y="4619"/>
                  </a:cubicBezTo>
                  <a:cubicBezTo>
                    <a:pt x="3163" y="4619"/>
                    <a:pt x="3071" y="4615"/>
                    <a:pt x="2978" y="4608"/>
                  </a:cubicBezTo>
                  <a:cubicBezTo>
                    <a:pt x="1545" y="4486"/>
                    <a:pt x="513" y="3447"/>
                    <a:pt x="674" y="2287"/>
                  </a:cubicBezTo>
                  <a:cubicBezTo>
                    <a:pt x="825" y="1201"/>
                    <a:pt x="1965" y="393"/>
                    <a:pt x="3286" y="393"/>
                  </a:cubicBezTo>
                  <a:close/>
                  <a:moveTo>
                    <a:pt x="3290" y="0"/>
                  </a:moveTo>
                  <a:cubicBezTo>
                    <a:pt x="1726" y="0"/>
                    <a:pt x="372" y="958"/>
                    <a:pt x="193" y="2246"/>
                  </a:cubicBezTo>
                  <a:cubicBezTo>
                    <a:pt x="1" y="3621"/>
                    <a:pt x="1225" y="4852"/>
                    <a:pt x="2924" y="4998"/>
                  </a:cubicBezTo>
                  <a:cubicBezTo>
                    <a:pt x="3033" y="5008"/>
                    <a:pt x="3141" y="5012"/>
                    <a:pt x="3248" y="5012"/>
                  </a:cubicBezTo>
                  <a:cubicBezTo>
                    <a:pt x="4814" y="5012"/>
                    <a:pt x="6167" y="4054"/>
                    <a:pt x="6345" y="2767"/>
                  </a:cubicBezTo>
                  <a:cubicBezTo>
                    <a:pt x="6534" y="1391"/>
                    <a:pt x="5312" y="157"/>
                    <a:pt x="3614" y="14"/>
                  </a:cubicBezTo>
                  <a:cubicBezTo>
                    <a:pt x="3505" y="5"/>
                    <a:pt x="3397" y="0"/>
                    <a:pt x="32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7"/>
            <p:cNvSpPr/>
            <p:nvPr/>
          </p:nvSpPr>
          <p:spPr>
            <a:xfrm>
              <a:off x="5302425" y="4150025"/>
              <a:ext cx="149200" cy="157700"/>
            </a:xfrm>
            <a:custGeom>
              <a:avLst/>
              <a:gdLst/>
              <a:ahLst/>
              <a:cxnLst/>
              <a:rect l="l" t="t" r="r" b="b"/>
              <a:pathLst>
                <a:path w="5968" h="6308" extrusionOk="0">
                  <a:moveTo>
                    <a:pt x="2681" y="495"/>
                  </a:moveTo>
                  <a:cubicBezTo>
                    <a:pt x="3639" y="495"/>
                    <a:pt x="4614" y="1274"/>
                    <a:pt x="5035" y="2436"/>
                  </a:cubicBezTo>
                  <a:cubicBezTo>
                    <a:pt x="5530" y="3806"/>
                    <a:pt x="5095" y="5249"/>
                    <a:pt x="4037" y="5689"/>
                  </a:cubicBezTo>
                  <a:cubicBezTo>
                    <a:pt x="3828" y="5775"/>
                    <a:pt x="3610" y="5817"/>
                    <a:pt x="3389" y="5817"/>
                  </a:cubicBezTo>
                  <a:cubicBezTo>
                    <a:pt x="2461" y="5817"/>
                    <a:pt x="1497" y="5086"/>
                    <a:pt x="1055" y="3925"/>
                  </a:cubicBezTo>
                  <a:cubicBezTo>
                    <a:pt x="501" y="2472"/>
                    <a:pt x="1000" y="965"/>
                    <a:pt x="2141" y="583"/>
                  </a:cubicBezTo>
                  <a:cubicBezTo>
                    <a:pt x="2317" y="524"/>
                    <a:pt x="2499" y="495"/>
                    <a:pt x="2681" y="495"/>
                  </a:cubicBezTo>
                  <a:close/>
                  <a:moveTo>
                    <a:pt x="2591" y="1"/>
                  </a:moveTo>
                  <a:cubicBezTo>
                    <a:pt x="2379" y="1"/>
                    <a:pt x="2168" y="33"/>
                    <a:pt x="1962" y="100"/>
                  </a:cubicBezTo>
                  <a:cubicBezTo>
                    <a:pt x="600" y="545"/>
                    <a:pt x="0" y="2340"/>
                    <a:pt x="663" y="4073"/>
                  </a:cubicBezTo>
                  <a:cubicBezTo>
                    <a:pt x="1190" y="5448"/>
                    <a:pt x="2331" y="6308"/>
                    <a:pt x="3430" y="6308"/>
                  </a:cubicBezTo>
                  <a:cubicBezTo>
                    <a:pt x="3696" y="6308"/>
                    <a:pt x="3960" y="6257"/>
                    <a:pt x="4212" y="6151"/>
                  </a:cubicBezTo>
                  <a:cubicBezTo>
                    <a:pt x="5457" y="5627"/>
                    <a:pt x="5967" y="3922"/>
                    <a:pt x="5383" y="2308"/>
                  </a:cubicBezTo>
                  <a:cubicBezTo>
                    <a:pt x="4886" y="930"/>
                    <a:pt x="3730" y="1"/>
                    <a:pt x="2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7"/>
            <p:cNvSpPr/>
            <p:nvPr/>
          </p:nvSpPr>
          <p:spPr>
            <a:xfrm>
              <a:off x="5084625" y="3839475"/>
              <a:ext cx="213100" cy="491175"/>
            </a:xfrm>
            <a:custGeom>
              <a:avLst/>
              <a:gdLst/>
              <a:ahLst/>
              <a:cxnLst/>
              <a:rect l="l" t="t" r="r" b="b"/>
              <a:pathLst>
                <a:path w="8524" h="19647" extrusionOk="0">
                  <a:moveTo>
                    <a:pt x="4349" y="3742"/>
                  </a:moveTo>
                  <a:cubicBezTo>
                    <a:pt x="5104" y="3742"/>
                    <a:pt x="5923" y="4050"/>
                    <a:pt x="6599" y="4656"/>
                  </a:cubicBezTo>
                  <a:cubicBezTo>
                    <a:pt x="7861" y="5787"/>
                    <a:pt x="8150" y="7522"/>
                    <a:pt x="7244" y="8534"/>
                  </a:cubicBezTo>
                  <a:cubicBezTo>
                    <a:pt x="6824" y="9002"/>
                    <a:pt x="6221" y="9233"/>
                    <a:pt x="5569" y="9233"/>
                  </a:cubicBezTo>
                  <a:cubicBezTo>
                    <a:pt x="4815" y="9233"/>
                    <a:pt x="3995" y="8924"/>
                    <a:pt x="3318" y="8319"/>
                  </a:cubicBezTo>
                  <a:cubicBezTo>
                    <a:pt x="2056" y="7190"/>
                    <a:pt x="1768" y="5452"/>
                    <a:pt x="2674" y="4441"/>
                  </a:cubicBezTo>
                  <a:cubicBezTo>
                    <a:pt x="3094" y="3972"/>
                    <a:pt x="3697" y="3742"/>
                    <a:pt x="4349" y="3742"/>
                  </a:cubicBezTo>
                  <a:close/>
                  <a:moveTo>
                    <a:pt x="8523" y="1"/>
                  </a:moveTo>
                  <a:lnTo>
                    <a:pt x="8523" y="1"/>
                  </a:lnTo>
                  <a:cubicBezTo>
                    <a:pt x="4017" y="572"/>
                    <a:pt x="421" y="4553"/>
                    <a:pt x="206" y="9533"/>
                  </a:cubicBezTo>
                  <a:cubicBezTo>
                    <a:pt x="0" y="14357"/>
                    <a:pt x="3034" y="18522"/>
                    <a:pt x="7258" y="19647"/>
                  </a:cubicBezTo>
                  <a:lnTo>
                    <a:pt x="7644" y="13639"/>
                  </a:lnTo>
                  <a:lnTo>
                    <a:pt x="7644" y="13639"/>
                  </a:lnTo>
                  <a:cubicBezTo>
                    <a:pt x="7510" y="14160"/>
                    <a:pt x="7242" y="14678"/>
                    <a:pt x="6837" y="15132"/>
                  </a:cubicBezTo>
                  <a:cubicBezTo>
                    <a:pt x="6152" y="15904"/>
                    <a:pt x="5239" y="16315"/>
                    <a:pt x="4402" y="16315"/>
                  </a:cubicBezTo>
                  <a:cubicBezTo>
                    <a:pt x="3865" y="16315"/>
                    <a:pt x="3358" y="16146"/>
                    <a:pt x="2962" y="15793"/>
                  </a:cubicBezTo>
                  <a:cubicBezTo>
                    <a:pt x="1947" y="14891"/>
                    <a:pt x="2037" y="13132"/>
                    <a:pt x="3162" y="11866"/>
                  </a:cubicBezTo>
                  <a:cubicBezTo>
                    <a:pt x="3847" y="11095"/>
                    <a:pt x="4759" y="10684"/>
                    <a:pt x="5596" y="10684"/>
                  </a:cubicBezTo>
                  <a:cubicBezTo>
                    <a:pt x="6134" y="10684"/>
                    <a:pt x="6641" y="10854"/>
                    <a:pt x="7038" y="11207"/>
                  </a:cubicBezTo>
                  <a:cubicBezTo>
                    <a:pt x="7420" y="11544"/>
                    <a:pt x="7644" y="12002"/>
                    <a:pt x="7717" y="12511"/>
                  </a:cubicBezTo>
                  <a:lnTo>
                    <a:pt x="8523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7"/>
            <p:cNvSpPr/>
            <p:nvPr/>
          </p:nvSpPr>
          <p:spPr>
            <a:xfrm>
              <a:off x="5120900" y="4104525"/>
              <a:ext cx="168100" cy="146600"/>
            </a:xfrm>
            <a:custGeom>
              <a:avLst/>
              <a:gdLst/>
              <a:ahLst/>
              <a:cxnLst/>
              <a:rect l="l" t="t" r="r" b="b"/>
              <a:pathLst>
                <a:path w="6724" h="5864" extrusionOk="0">
                  <a:moveTo>
                    <a:pt x="3909" y="459"/>
                  </a:moveTo>
                  <a:cubicBezTo>
                    <a:pt x="4470" y="459"/>
                    <a:pt x="4992" y="653"/>
                    <a:pt x="5365" y="1050"/>
                  </a:cubicBezTo>
                  <a:cubicBezTo>
                    <a:pt x="6199" y="1936"/>
                    <a:pt x="5977" y="3498"/>
                    <a:pt x="4871" y="4538"/>
                  </a:cubicBezTo>
                  <a:cubicBezTo>
                    <a:pt x="4261" y="5112"/>
                    <a:pt x="3509" y="5406"/>
                    <a:pt x="2817" y="5406"/>
                  </a:cubicBezTo>
                  <a:cubicBezTo>
                    <a:pt x="2255" y="5406"/>
                    <a:pt x="1733" y="5212"/>
                    <a:pt x="1361" y="4815"/>
                  </a:cubicBezTo>
                  <a:cubicBezTo>
                    <a:pt x="526" y="3927"/>
                    <a:pt x="748" y="2367"/>
                    <a:pt x="1855" y="1327"/>
                  </a:cubicBezTo>
                  <a:cubicBezTo>
                    <a:pt x="2464" y="754"/>
                    <a:pt x="3217" y="459"/>
                    <a:pt x="3909" y="459"/>
                  </a:cubicBezTo>
                  <a:close/>
                  <a:moveTo>
                    <a:pt x="4008" y="0"/>
                  </a:moveTo>
                  <a:cubicBezTo>
                    <a:pt x="3188" y="0"/>
                    <a:pt x="2297" y="349"/>
                    <a:pt x="1574" y="1028"/>
                  </a:cubicBezTo>
                  <a:cubicBezTo>
                    <a:pt x="261" y="2259"/>
                    <a:pt x="1" y="4112"/>
                    <a:pt x="988" y="5163"/>
                  </a:cubicBezTo>
                  <a:cubicBezTo>
                    <a:pt x="1431" y="5633"/>
                    <a:pt x="2049" y="5864"/>
                    <a:pt x="2715" y="5864"/>
                  </a:cubicBezTo>
                  <a:cubicBezTo>
                    <a:pt x="3535" y="5864"/>
                    <a:pt x="4426" y="5514"/>
                    <a:pt x="5150" y="4835"/>
                  </a:cubicBezTo>
                  <a:cubicBezTo>
                    <a:pt x="6460" y="3602"/>
                    <a:pt x="6723" y="1751"/>
                    <a:pt x="5735" y="702"/>
                  </a:cubicBezTo>
                  <a:cubicBezTo>
                    <a:pt x="5293" y="231"/>
                    <a:pt x="4674" y="0"/>
                    <a:pt x="4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7"/>
            <p:cNvSpPr/>
            <p:nvPr/>
          </p:nvSpPr>
          <p:spPr>
            <a:xfrm>
              <a:off x="5117050" y="3931425"/>
              <a:ext cx="173400" cy="143200"/>
            </a:xfrm>
            <a:custGeom>
              <a:avLst/>
              <a:gdLst/>
              <a:ahLst/>
              <a:cxnLst/>
              <a:rect l="l" t="t" r="r" b="b"/>
              <a:pathLst>
                <a:path w="6936" h="5728" extrusionOk="0">
                  <a:moveTo>
                    <a:pt x="2929" y="447"/>
                  </a:moveTo>
                  <a:cubicBezTo>
                    <a:pt x="3546" y="447"/>
                    <a:pt x="4215" y="665"/>
                    <a:pt x="4799" y="1107"/>
                  </a:cubicBezTo>
                  <a:cubicBezTo>
                    <a:pt x="6008" y="2023"/>
                    <a:pt x="6392" y="3553"/>
                    <a:pt x="5659" y="4522"/>
                  </a:cubicBezTo>
                  <a:cubicBezTo>
                    <a:pt x="5278" y="5025"/>
                    <a:pt x="4670" y="5279"/>
                    <a:pt x="4005" y="5279"/>
                  </a:cubicBezTo>
                  <a:cubicBezTo>
                    <a:pt x="3387" y="5279"/>
                    <a:pt x="2720" y="5061"/>
                    <a:pt x="2137" y="4620"/>
                  </a:cubicBezTo>
                  <a:cubicBezTo>
                    <a:pt x="928" y="3704"/>
                    <a:pt x="543" y="2173"/>
                    <a:pt x="1277" y="1203"/>
                  </a:cubicBezTo>
                  <a:cubicBezTo>
                    <a:pt x="1657" y="700"/>
                    <a:pt x="2264" y="447"/>
                    <a:pt x="2929" y="447"/>
                  </a:cubicBezTo>
                  <a:close/>
                  <a:moveTo>
                    <a:pt x="2832" y="1"/>
                  </a:moveTo>
                  <a:cubicBezTo>
                    <a:pt x="2044" y="1"/>
                    <a:pt x="1324" y="302"/>
                    <a:pt x="872" y="898"/>
                  </a:cubicBezTo>
                  <a:cubicBezTo>
                    <a:pt x="0" y="2046"/>
                    <a:pt x="458" y="3858"/>
                    <a:pt x="1893" y="4945"/>
                  </a:cubicBezTo>
                  <a:cubicBezTo>
                    <a:pt x="2582" y="5468"/>
                    <a:pt x="3373" y="5727"/>
                    <a:pt x="4105" y="5727"/>
                  </a:cubicBezTo>
                  <a:cubicBezTo>
                    <a:pt x="4893" y="5727"/>
                    <a:pt x="5613" y="5426"/>
                    <a:pt x="6065" y="4830"/>
                  </a:cubicBezTo>
                  <a:cubicBezTo>
                    <a:pt x="6936" y="3682"/>
                    <a:pt x="6481" y="1868"/>
                    <a:pt x="5045" y="783"/>
                  </a:cubicBezTo>
                  <a:cubicBezTo>
                    <a:pt x="4355" y="260"/>
                    <a:pt x="3564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7"/>
            <p:cNvSpPr/>
            <p:nvPr/>
          </p:nvSpPr>
          <p:spPr>
            <a:xfrm>
              <a:off x="5458350" y="4145225"/>
              <a:ext cx="81900" cy="97175"/>
            </a:xfrm>
            <a:custGeom>
              <a:avLst/>
              <a:gdLst/>
              <a:ahLst/>
              <a:cxnLst/>
              <a:rect l="l" t="t" r="r" b="b"/>
              <a:pathLst>
                <a:path w="3276" h="3887" extrusionOk="0">
                  <a:moveTo>
                    <a:pt x="1485" y="0"/>
                  </a:moveTo>
                  <a:lnTo>
                    <a:pt x="1" y="3091"/>
                  </a:lnTo>
                  <a:lnTo>
                    <a:pt x="1451" y="3887"/>
                  </a:lnTo>
                  <a:lnTo>
                    <a:pt x="3276" y="984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7"/>
            <p:cNvSpPr/>
            <p:nvPr/>
          </p:nvSpPr>
          <p:spPr>
            <a:xfrm>
              <a:off x="5468800" y="4158250"/>
              <a:ext cx="59175" cy="71475"/>
            </a:xfrm>
            <a:custGeom>
              <a:avLst/>
              <a:gdLst/>
              <a:ahLst/>
              <a:cxnLst/>
              <a:rect l="l" t="t" r="r" b="b"/>
              <a:pathLst>
                <a:path w="2367" h="2859" extrusionOk="0">
                  <a:moveTo>
                    <a:pt x="1180" y="0"/>
                  </a:moveTo>
                  <a:lnTo>
                    <a:pt x="1" y="2283"/>
                  </a:lnTo>
                  <a:lnTo>
                    <a:pt x="1053" y="2859"/>
                  </a:lnTo>
                  <a:lnTo>
                    <a:pt x="2367" y="694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7"/>
            <p:cNvSpPr/>
            <p:nvPr/>
          </p:nvSpPr>
          <p:spPr>
            <a:xfrm>
              <a:off x="5689300" y="3841550"/>
              <a:ext cx="30625" cy="42175"/>
            </a:xfrm>
            <a:custGeom>
              <a:avLst/>
              <a:gdLst/>
              <a:ahLst/>
              <a:cxnLst/>
              <a:rect l="l" t="t" r="r" b="b"/>
              <a:pathLst>
                <a:path w="1225" h="1687" extrusionOk="0">
                  <a:moveTo>
                    <a:pt x="236" y="1"/>
                  </a:moveTo>
                  <a:lnTo>
                    <a:pt x="0" y="164"/>
                  </a:lnTo>
                  <a:lnTo>
                    <a:pt x="924" y="1687"/>
                  </a:lnTo>
                  <a:lnTo>
                    <a:pt x="1224" y="144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7"/>
            <p:cNvSpPr/>
            <p:nvPr/>
          </p:nvSpPr>
          <p:spPr>
            <a:xfrm>
              <a:off x="5645625" y="3875325"/>
              <a:ext cx="38750" cy="39250"/>
            </a:xfrm>
            <a:custGeom>
              <a:avLst/>
              <a:gdLst/>
              <a:ahLst/>
              <a:cxnLst/>
              <a:rect l="l" t="t" r="r" b="b"/>
              <a:pathLst>
                <a:path w="1550" h="1570" extrusionOk="0">
                  <a:moveTo>
                    <a:pt x="218" y="1"/>
                  </a:moveTo>
                  <a:lnTo>
                    <a:pt x="1" y="207"/>
                  </a:lnTo>
                  <a:lnTo>
                    <a:pt x="1321" y="1570"/>
                  </a:lnTo>
                  <a:lnTo>
                    <a:pt x="1550" y="1281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7"/>
            <p:cNvSpPr/>
            <p:nvPr/>
          </p:nvSpPr>
          <p:spPr>
            <a:xfrm>
              <a:off x="5620875" y="3922175"/>
              <a:ext cx="41400" cy="31750"/>
            </a:xfrm>
            <a:custGeom>
              <a:avLst/>
              <a:gdLst/>
              <a:ahLst/>
              <a:cxnLst/>
              <a:rect l="l" t="t" r="r" b="b"/>
              <a:pathLst>
                <a:path w="1656" h="1270" extrusionOk="0">
                  <a:moveTo>
                    <a:pt x="106" y="1"/>
                  </a:moveTo>
                  <a:lnTo>
                    <a:pt x="0" y="440"/>
                  </a:lnTo>
                  <a:lnTo>
                    <a:pt x="1459" y="1269"/>
                  </a:lnTo>
                  <a:lnTo>
                    <a:pt x="1655" y="969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7"/>
            <p:cNvSpPr/>
            <p:nvPr/>
          </p:nvSpPr>
          <p:spPr>
            <a:xfrm>
              <a:off x="5604550" y="3965300"/>
              <a:ext cx="36000" cy="34075"/>
            </a:xfrm>
            <a:custGeom>
              <a:avLst/>
              <a:gdLst/>
              <a:ahLst/>
              <a:cxnLst/>
              <a:rect l="l" t="t" r="r" b="b"/>
              <a:pathLst>
                <a:path w="1440" h="1363" extrusionOk="0">
                  <a:moveTo>
                    <a:pt x="82" y="1"/>
                  </a:moveTo>
                  <a:lnTo>
                    <a:pt x="0" y="326"/>
                  </a:lnTo>
                  <a:lnTo>
                    <a:pt x="1296" y="1362"/>
                  </a:lnTo>
                  <a:lnTo>
                    <a:pt x="1439" y="105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7"/>
            <p:cNvSpPr/>
            <p:nvPr/>
          </p:nvSpPr>
          <p:spPr>
            <a:xfrm>
              <a:off x="5591025" y="4011150"/>
              <a:ext cx="36450" cy="25950"/>
            </a:xfrm>
            <a:custGeom>
              <a:avLst/>
              <a:gdLst/>
              <a:ahLst/>
              <a:cxnLst/>
              <a:rect l="l" t="t" r="r" b="b"/>
              <a:pathLst>
                <a:path w="1458" h="1038" extrusionOk="0">
                  <a:moveTo>
                    <a:pt x="49" y="1"/>
                  </a:moveTo>
                  <a:lnTo>
                    <a:pt x="0" y="285"/>
                  </a:lnTo>
                  <a:lnTo>
                    <a:pt x="1345" y="1037"/>
                  </a:lnTo>
                  <a:lnTo>
                    <a:pt x="1458" y="722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7"/>
            <p:cNvSpPr/>
            <p:nvPr/>
          </p:nvSpPr>
          <p:spPr>
            <a:xfrm>
              <a:off x="5576500" y="4045900"/>
              <a:ext cx="33725" cy="35600"/>
            </a:xfrm>
            <a:custGeom>
              <a:avLst/>
              <a:gdLst/>
              <a:ahLst/>
              <a:cxnLst/>
              <a:rect l="l" t="t" r="r" b="b"/>
              <a:pathLst>
                <a:path w="1349" h="1424" extrusionOk="0">
                  <a:moveTo>
                    <a:pt x="57" y="1"/>
                  </a:moveTo>
                  <a:lnTo>
                    <a:pt x="0" y="210"/>
                  </a:lnTo>
                  <a:lnTo>
                    <a:pt x="1194" y="1424"/>
                  </a:lnTo>
                  <a:lnTo>
                    <a:pt x="1349" y="114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7"/>
            <p:cNvSpPr/>
            <p:nvPr/>
          </p:nvSpPr>
          <p:spPr>
            <a:xfrm>
              <a:off x="5383025" y="3981275"/>
              <a:ext cx="33875" cy="181525"/>
            </a:xfrm>
            <a:custGeom>
              <a:avLst/>
              <a:gdLst/>
              <a:ahLst/>
              <a:cxnLst/>
              <a:rect l="l" t="t" r="r" b="b"/>
              <a:pathLst>
                <a:path w="1355" h="7261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1024" y="445"/>
                    <a:pt x="613" y="790"/>
                    <a:pt x="173" y="1017"/>
                  </a:cubicBezTo>
                  <a:lnTo>
                    <a:pt x="0" y="6927"/>
                  </a:lnTo>
                  <a:cubicBezTo>
                    <a:pt x="259" y="6995"/>
                    <a:pt x="511" y="7108"/>
                    <a:pt x="749" y="7261"/>
                  </a:cubicBezTo>
                  <a:lnTo>
                    <a:pt x="912" y="5303"/>
                  </a:lnTo>
                  <a:cubicBezTo>
                    <a:pt x="653" y="4975"/>
                    <a:pt x="490" y="4588"/>
                    <a:pt x="463" y="4167"/>
                  </a:cubicBezTo>
                  <a:cubicBezTo>
                    <a:pt x="423" y="3539"/>
                    <a:pt x="684" y="2949"/>
                    <a:pt x="1147" y="2493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67"/>
            <p:cNvSpPr/>
            <p:nvPr/>
          </p:nvSpPr>
          <p:spPr>
            <a:xfrm>
              <a:off x="5377825" y="4302550"/>
              <a:ext cx="12300" cy="28750"/>
            </a:xfrm>
            <a:custGeom>
              <a:avLst/>
              <a:gdLst/>
              <a:ahLst/>
              <a:cxnLst/>
              <a:rect l="l" t="t" r="r" b="b"/>
              <a:pathLst>
                <a:path w="492" h="1150" extrusionOk="0">
                  <a:moveTo>
                    <a:pt x="34" y="0"/>
                  </a:moveTo>
                  <a:lnTo>
                    <a:pt x="1" y="1150"/>
                  </a:lnTo>
                  <a:cubicBezTo>
                    <a:pt x="138" y="1115"/>
                    <a:pt x="273" y="1077"/>
                    <a:pt x="409" y="1035"/>
                  </a:cubicBezTo>
                  <a:lnTo>
                    <a:pt x="492" y="17"/>
                  </a:lnTo>
                  <a:lnTo>
                    <a:pt x="492" y="17"/>
                  </a:lnTo>
                  <a:cubicBezTo>
                    <a:pt x="441" y="21"/>
                    <a:pt x="390" y="23"/>
                    <a:pt x="339" y="23"/>
                  </a:cubicBezTo>
                  <a:cubicBezTo>
                    <a:pt x="237" y="23"/>
                    <a:pt x="136" y="15"/>
                    <a:pt x="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67"/>
            <p:cNvSpPr/>
            <p:nvPr/>
          </p:nvSpPr>
          <p:spPr>
            <a:xfrm>
              <a:off x="5391425" y="3849450"/>
              <a:ext cx="35350" cy="40075"/>
            </a:xfrm>
            <a:custGeom>
              <a:avLst/>
              <a:gdLst/>
              <a:ahLst/>
              <a:cxnLst/>
              <a:rect l="l" t="t" r="r" b="b"/>
              <a:pathLst>
                <a:path w="1414" h="1603" extrusionOk="0">
                  <a:moveTo>
                    <a:pt x="22" y="1"/>
                  </a:moveTo>
                  <a:lnTo>
                    <a:pt x="1" y="742"/>
                  </a:lnTo>
                  <a:cubicBezTo>
                    <a:pt x="210" y="780"/>
                    <a:pt x="416" y="846"/>
                    <a:pt x="606" y="950"/>
                  </a:cubicBezTo>
                  <a:cubicBezTo>
                    <a:pt x="900" y="1109"/>
                    <a:pt x="1140" y="1332"/>
                    <a:pt x="1322" y="1603"/>
                  </a:cubicBezTo>
                  <a:lnTo>
                    <a:pt x="1414" y="506"/>
                  </a:lnTo>
                  <a:cubicBezTo>
                    <a:pt x="1263" y="429"/>
                    <a:pt x="1110" y="357"/>
                    <a:pt x="955" y="29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67"/>
            <p:cNvSpPr/>
            <p:nvPr/>
          </p:nvSpPr>
          <p:spPr>
            <a:xfrm>
              <a:off x="5083925" y="3979575"/>
              <a:ext cx="473825" cy="358550"/>
            </a:xfrm>
            <a:custGeom>
              <a:avLst/>
              <a:gdLst/>
              <a:ahLst/>
              <a:cxnLst/>
              <a:rect l="l" t="t" r="r" b="b"/>
              <a:pathLst>
                <a:path w="18953" h="14342" extrusionOk="0">
                  <a:moveTo>
                    <a:pt x="1176" y="1"/>
                  </a:moveTo>
                  <a:cubicBezTo>
                    <a:pt x="631" y="1195"/>
                    <a:pt x="299" y="2520"/>
                    <a:pt x="239" y="3929"/>
                  </a:cubicBezTo>
                  <a:cubicBezTo>
                    <a:pt x="1" y="9452"/>
                    <a:pt x="4012" y="14112"/>
                    <a:pt x="9196" y="14333"/>
                  </a:cubicBezTo>
                  <a:cubicBezTo>
                    <a:pt x="9324" y="14339"/>
                    <a:pt x="9452" y="14342"/>
                    <a:pt x="9579" y="14342"/>
                  </a:cubicBezTo>
                  <a:cubicBezTo>
                    <a:pt x="14363" y="14342"/>
                    <a:pt x="18390" y="10502"/>
                    <a:pt x="18953" y="5474"/>
                  </a:cubicBezTo>
                  <a:lnTo>
                    <a:pt x="18953" y="5474"/>
                  </a:lnTo>
                  <a:cubicBezTo>
                    <a:pt x="18121" y="6274"/>
                    <a:pt x="17151" y="6955"/>
                    <a:pt x="16051" y="7472"/>
                  </a:cubicBezTo>
                  <a:cubicBezTo>
                    <a:pt x="15268" y="7840"/>
                    <a:pt x="14464" y="8102"/>
                    <a:pt x="13655" y="8270"/>
                  </a:cubicBezTo>
                  <a:cubicBezTo>
                    <a:pt x="13828" y="8530"/>
                    <a:pt x="13976" y="8822"/>
                    <a:pt x="14084" y="9143"/>
                  </a:cubicBezTo>
                  <a:cubicBezTo>
                    <a:pt x="14628" y="10747"/>
                    <a:pt x="14027" y="12401"/>
                    <a:pt x="12742" y="12838"/>
                  </a:cubicBezTo>
                  <a:cubicBezTo>
                    <a:pt x="12529" y="12910"/>
                    <a:pt x="12312" y="12944"/>
                    <a:pt x="12094" y="12944"/>
                  </a:cubicBezTo>
                  <a:cubicBezTo>
                    <a:pt x="10992" y="12944"/>
                    <a:pt x="9882" y="12063"/>
                    <a:pt x="9428" y="10722"/>
                  </a:cubicBezTo>
                  <a:cubicBezTo>
                    <a:pt x="9137" y="9863"/>
                    <a:pt x="9174" y="8990"/>
                    <a:pt x="9469" y="8295"/>
                  </a:cubicBezTo>
                  <a:cubicBezTo>
                    <a:pt x="8874" y="8179"/>
                    <a:pt x="8292" y="8013"/>
                    <a:pt x="7727" y="7799"/>
                  </a:cubicBezTo>
                  <a:cubicBezTo>
                    <a:pt x="7621" y="8395"/>
                    <a:pt x="7335" y="9002"/>
                    <a:pt x="6869" y="9526"/>
                  </a:cubicBezTo>
                  <a:cubicBezTo>
                    <a:pt x="6184" y="10298"/>
                    <a:pt x="5272" y="10709"/>
                    <a:pt x="4435" y="10709"/>
                  </a:cubicBezTo>
                  <a:cubicBezTo>
                    <a:pt x="3897" y="10709"/>
                    <a:pt x="3390" y="10540"/>
                    <a:pt x="2993" y="10186"/>
                  </a:cubicBezTo>
                  <a:cubicBezTo>
                    <a:pt x="1979" y="9286"/>
                    <a:pt x="2068" y="7527"/>
                    <a:pt x="3193" y="6261"/>
                  </a:cubicBezTo>
                  <a:cubicBezTo>
                    <a:pt x="3471" y="5948"/>
                    <a:pt x="3786" y="5696"/>
                    <a:pt x="4119" y="5504"/>
                  </a:cubicBezTo>
                  <a:cubicBezTo>
                    <a:pt x="3255" y="4659"/>
                    <a:pt x="2525" y="3650"/>
                    <a:pt x="1982" y="2496"/>
                  </a:cubicBezTo>
                  <a:cubicBezTo>
                    <a:pt x="1601" y="1684"/>
                    <a:pt x="1335" y="846"/>
                    <a:pt x="117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67"/>
            <p:cNvSpPr/>
            <p:nvPr/>
          </p:nvSpPr>
          <p:spPr>
            <a:xfrm>
              <a:off x="5641800" y="3829000"/>
              <a:ext cx="159000" cy="115675"/>
            </a:xfrm>
            <a:custGeom>
              <a:avLst/>
              <a:gdLst/>
              <a:ahLst/>
              <a:cxnLst/>
              <a:rect l="l" t="t" r="r" b="b"/>
              <a:pathLst>
                <a:path w="6360" h="4627" extrusionOk="0">
                  <a:moveTo>
                    <a:pt x="3936" y="0"/>
                  </a:moveTo>
                  <a:cubicBezTo>
                    <a:pt x="1963" y="282"/>
                    <a:pt x="804" y="1068"/>
                    <a:pt x="1" y="2172"/>
                  </a:cubicBezTo>
                  <a:lnTo>
                    <a:pt x="1153" y="4627"/>
                  </a:lnTo>
                  <a:cubicBezTo>
                    <a:pt x="2277" y="2480"/>
                    <a:pt x="3506" y="1623"/>
                    <a:pt x="5520" y="1623"/>
                  </a:cubicBezTo>
                  <a:cubicBezTo>
                    <a:pt x="5785" y="1623"/>
                    <a:pt x="6065" y="1638"/>
                    <a:pt x="6360" y="1666"/>
                  </a:cubicBezTo>
                  <a:lnTo>
                    <a:pt x="5000" y="81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67"/>
            <p:cNvSpPr/>
            <p:nvPr/>
          </p:nvSpPr>
          <p:spPr>
            <a:xfrm>
              <a:off x="5733450" y="3840475"/>
              <a:ext cx="25800" cy="20425"/>
            </a:xfrm>
            <a:custGeom>
              <a:avLst/>
              <a:gdLst/>
              <a:ahLst/>
              <a:cxnLst/>
              <a:rect l="l" t="t" r="r" b="b"/>
              <a:pathLst>
                <a:path w="1032" h="817" extrusionOk="0">
                  <a:moveTo>
                    <a:pt x="206" y="1"/>
                  </a:moveTo>
                  <a:lnTo>
                    <a:pt x="1" y="5"/>
                  </a:lnTo>
                  <a:lnTo>
                    <a:pt x="208" y="817"/>
                  </a:lnTo>
                  <a:lnTo>
                    <a:pt x="1032" y="706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67"/>
          <p:cNvGrpSpPr/>
          <p:nvPr/>
        </p:nvGrpSpPr>
        <p:grpSpPr>
          <a:xfrm>
            <a:off x="6758421" y="697372"/>
            <a:ext cx="430550" cy="271450"/>
            <a:chOff x="6126425" y="768650"/>
            <a:chExt cx="430550" cy="271450"/>
          </a:xfrm>
        </p:grpSpPr>
        <p:sp>
          <p:nvSpPr>
            <p:cNvPr id="2491" name="Google Shape;2491;p67"/>
            <p:cNvSpPr/>
            <p:nvPr/>
          </p:nvSpPr>
          <p:spPr>
            <a:xfrm>
              <a:off x="6153050" y="8034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7"/>
            <p:cNvSpPr/>
            <p:nvPr/>
          </p:nvSpPr>
          <p:spPr>
            <a:xfrm>
              <a:off x="6126450" y="7686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7"/>
            <p:cNvSpPr/>
            <p:nvPr/>
          </p:nvSpPr>
          <p:spPr>
            <a:xfrm>
              <a:off x="6168750" y="7848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67"/>
            <p:cNvSpPr/>
            <p:nvPr/>
          </p:nvSpPr>
          <p:spPr>
            <a:xfrm>
              <a:off x="6252750" y="7970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67"/>
            <p:cNvSpPr/>
            <p:nvPr/>
          </p:nvSpPr>
          <p:spPr>
            <a:xfrm>
              <a:off x="6340800" y="7768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67"/>
            <p:cNvSpPr/>
            <p:nvPr/>
          </p:nvSpPr>
          <p:spPr>
            <a:xfrm>
              <a:off x="6430125" y="7750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67"/>
            <p:cNvSpPr/>
            <p:nvPr/>
          </p:nvSpPr>
          <p:spPr>
            <a:xfrm>
              <a:off x="6126425" y="7937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67"/>
            <p:cNvSpPr/>
            <p:nvPr/>
          </p:nvSpPr>
          <p:spPr>
            <a:xfrm>
              <a:off x="6168750" y="8288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p65"/>
          <p:cNvSpPr txBox="1">
            <a:spLocks noGrp="1"/>
          </p:cNvSpPr>
          <p:nvPr>
            <p:ph type="subTitle" idx="1"/>
          </p:nvPr>
        </p:nvSpPr>
        <p:spPr>
          <a:xfrm>
            <a:off x="3562012" y="1333157"/>
            <a:ext cx="4585602" cy="2310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GB" sz="1800" b="1" dirty="0">
                <a:solidFill>
                  <a:schemeClr val="accent5"/>
                </a:solidFill>
              </a:rPr>
              <a:t>Data S</a:t>
            </a:r>
            <a:r>
              <a:rPr lang="en" sz="1800" b="1" dirty="0">
                <a:solidFill>
                  <a:schemeClr val="accent5"/>
                </a:solidFill>
              </a:rPr>
              <a:t>ource: </a:t>
            </a:r>
            <a:r>
              <a:rPr lang="en" sz="1800" b="1" dirty="0"/>
              <a:t> </a:t>
            </a:r>
            <a:r>
              <a:rPr lang="en-GB" sz="1800" dirty="0">
                <a:hlinkClick r:id="rId3"/>
              </a:rPr>
              <a:t>https://grouplens.org/datasets/movielens/latest/</a:t>
            </a:r>
            <a:endParaRPr lang="en-GB" sz="1800" dirty="0"/>
          </a:p>
          <a:p>
            <a:pPr marL="0" lvl="0" indent="0" algn="l"/>
            <a:endParaRPr lang="en-GB" sz="1800" dirty="0"/>
          </a:p>
          <a:p>
            <a:pPr marL="0" indent="0" algn="l"/>
            <a:endParaRPr lang="en-GB" sz="1800" b="1" dirty="0">
              <a:solidFill>
                <a:schemeClr val="accent5"/>
              </a:solidFill>
            </a:endParaRPr>
          </a:p>
          <a:p>
            <a:pPr marL="0" indent="0" algn="l"/>
            <a:r>
              <a:rPr lang="en-GB" sz="1800" b="1" dirty="0">
                <a:solidFill>
                  <a:schemeClr val="accent5"/>
                </a:solidFill>
              </a:rPr>
              <a:t>The dataset files include: </a:t>
            </a:r>
            <a:r>
              <a:rPr lang="en-GB" sz="1800" dirty="0"/>
              <a:t>ratings.csv, tags.csv, movies.csv, and links.csv </a:t>
            </a:r>
          </a:p>
          <a:p>
            <a:pPr marL="0" lvl="0" indent="0" algn="l"/>
            <a:endParaRPr dirty="0"/>
          </a:p>
        </p:txBody>
      </p:sp>
      <p:cxnSp>
        <p:nvCxnSpPr>
          <p:cNvPr id="1882" name="Google Shape;1882;p65"/>
          <p:cNvCxnSpPr/>
          <p:nvPr/>
        </p:nvCxnSpPr>
        <p:spPr>
          <a:xfrm>
            <a:off x="7932194" y="2455614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0" name="Google Shape;1980;p65"/>
          <p:cNvGrpSpPr/>
          <p:nvPr/>
        </p:nvGrpSpPr>
        <p:grpSpPr>
          <a:xfrm>
            <a:off x="6937851" y="4157725"/>
            <a:ext cx="249800" cy="541650"/>
            <a:chOff x="5458600" y="3719400"/>
            <a:chExt cx="249800" cy="541650"/>
          </a:xfrm>
        </p:grpSpPr>
        <p:sp>
          <p:nvSpPr>
            <p:cNvPr id="1981" name="Google Shape;1981;p65"/>
            <p:cNvSpPr/>
            <p:nvPr/>
          </p:nvSpPr>
          <p:spPr>
            <a:xfrm>
              <a:off x="5458600" y="3719425"/>
              <a:ext cx="249800" cy="541625"/>
            </a:xfrm>
            <a:custGeom>
              <a:avLst/>
              <a:gdLst/>
              <a:ahLst/>
              <a:cxnLst/>
              <a:rect l="l" t="t" r="r" b="b"/>
              <a:pathLst>
                <a:path w="9992" h="21665" extrusionOk="0">
                  <a:moveTo>
                    <a:pt x="6127" y="909"/>
                  </a:moveTo>
                  <a:cubicBezTo>
                    <a:pt x="6161" y="909"/>
                    <a:pt x="6191" y="936"/>
                    <a:pt x="6199" y="977"/>
                  </a:cubicBezTo>
                  <a:lnTo>
                    <a:pt x="6275" y="1357"/>
                  </a:lnTo>
                  <a:cubicBezTo>
                    <a:pt x="6280" y="1377"/>
                    <a:pt x="6275" y="1400"/>
                    <a:pt x="6263" y="1417"/>
                  </a:cubicBezTo>
                  <a:cubicBezTo>
                    <a:pt x="6253" y="1435"/>
                    <a:pt x="6238" y="1448"/>
                    <a:pt x="6218" y="1452"/>
                  </a:cubicBezTo>
                  <a:lnTo>
                    <a:pt x="5870" y="1531"/>
                  </a:lnTo>
                  <a:cubicBezTo>
                    <a:pt x="5865" y="1532"/>
                    <a:pt x="5860" y="1533"/>
                    <a:pt x="5855" y="1533"/>
                  </a:cubicBezTo>
                  <a:cubicBezTo>
                    <a:pt x="5820" y="1533"/>
                    <a:pt x="5788" y="1506"/>
                    <a:pt x="5781" y="1465"/>
                  </a:cubicBezTo>
                  <a:lnTo>
                    <a:pt x="5705" y="1086"/>
                  </a:lnTo>
                  <a:cubicBezTo>
                    <a:pt x="5702" y="1065"/>
                    <a:pt x="5705" y="1042"/>
                    <a:pt x="5716" y="1023"/>
                  </a:cubicBezTo>
                  <a:cubicBezTo>
                    <a:pt x="5726" y="1006"/>
                    <a:pt x="5744" y="992"/>
                    <a:pt x="5762" y="987"/>
                  </a:cubicBezTo>
                  <a:lnTo>
                    <a:pt x="6110" y="911"/>
                  </a:lnTo>
                  <a:cubicBezTo>
                    <a:pt x="6116" y="910"/>
                    <a:pt x="6121" y="909"/>
                    <a:pt x="6127" y="909"/>
                  </a:cubicBezTo>
                  <a:close/>
                  <a:moveTo>
                    <a:pt x="6284" y="1799"/>
                  </a:moveTo>
                  <a:cubicBezTo>
                    <a:pt x="6319" y="1799"/>
                    <a:pt x="6350" y="1826"/>
                    <a:pt x="6359" y="1865"/>
                  </a:cubicBezTo>
                  <a:lnTo>
                    <a:pt x="6434" y="2246"/>
                  </a:lnTo>
                  <a:cubicBezTo>
                    <a:pt x="6438" y="2267"/>
                    <a:pt x="6434" y="2290"/>
                    <a:pt x="6424" y="2309"/>
                  </a:cubicBezTo>
                  <a:cubicBezTo>
                    <a:pt x="6412" y="2326"/>
                    <a:pt x="6395" y="2340"/>
                    <a:pt x="6376" y="2344"/>
                  </a:cubicBezTo>
                  <a:lnTo>
                    <a:pt x="6030" y="2422"/>
                  </a:lnTo>
                  <a:cubicBezTo>
                    <a:pt x="6025" y="2423"/>
                    <a:pt x="6020" y="2423"/>
                    <a:pt x="6015" y="2423"/>
                  </a:cubicBezTo>
                  <a:cubicBezTo>
                    <a:pt x="5979" y="2423"/>
                    <a:pt x="5947" y="2396"/>
                    <a:pt x="5940" y="2354"/>
                  </a:cubicBezTo>
                  <a:lnTo>
                    <a:pt x="5865" y="1975"/>
                  </a:lnTo>
                  <a:cubicBezTo>
                    <a:pt x="5861" y="1954"/>
                    <a:pt x="5865" y="1931"/>
                    <a:pt x="5875" y="1913"/>
                  </a:cubicBezTo>
                  <a:cubicBezTo>
                    <a:pt x="5887" y="1895"/>
                    <a:pt x="5903" y="1881"/>
                    <a:pt x="5923" y="1878"/>
                  </a:cubicBezTo>
                  <a:lnTo>
                    <a:pt x="6269" y="1800"/>
                  </a:lnTo>
                  <a:cubicBezTo>
                    <a:pt x="6274" y="1799"/>
                    <a:pt x="6279" y="1799"/>
                    <a:pt x="6284" y="1799"/>
                  </a:cubicBezTo>
                  <a:close/>
                  <a:moveTo>
                    <a:pt x="961" y="1966"/>
                  </a:moveTo>
                  <a:cubicBezTo>
                    <a:pt x="997" y="1966"/>
                    <a:pt x="1029" y="1993"/>
                    <a:pt x="1037" y="2035"/>
                  </a:cubicBezTo>
                  <a:lnTo>
                    <a:pt x="1113" y="2412"/>
                  </a:lnTo>
                  <a:cubicBezTo>
                    <a:pt x="1116" y="2433"/>
                    <a:pt x="1113" y="2457"/>
                    <a:pt x="1101" y="2475"/>
                  </a:cubicBezTo>
                  <a:cubicBezTo>
                    <a:pt x="1090" y="2493"/>
                    <a:pt x="1074" y="2505"/>
                    <a:pt x="1054" y="2510"/>
                  </a:cubicBezTo>
                  <a:lnTo>
                    <a:pt x="708" y="2589"/>
                  </a:lnTo>
                  <a:cubicBezTo>
                    <a:pt x="703" y="2590"/>
                    <a:pt x="698" y="2591"/>
                    <a:pt x="693" y="2591"/>
                  </a:cubicBezTo>
                  <a:cubicBezTo>
                    <a:pt x="658" y="2591"/>
                    <a:pt x="626" y="2563"/>
                    <a:pt x="619" y="2523"/>
                  </a:cubicBezTo>
                  <a:lnTo>
                    <a:pt x="543" y="2144"/>
                  </a:lnTo>
                  <a:cubicBezTo>
                    <a:pt x="537" y="2122"/>
                    <a:pt x="541" y="2100"/>
                    <a:pt x="553" y="2081"/>
                  </a:cubicBezTo>
                  <a:cubicBezTo>
                    <a:pt x="564" y="2064"/>
                    <a:pt x="580" y="2049"/>
                    <a:pt x="600" y="2045"/>
                  </a:cubicBezTo>
                  <a:lnTo>
                    <a:pt x="947" y="1968"/>
                  </a:lnTo>
                  <a:cubicBezTo>
                    <a:pt x="952" y="1967"/>
                    <a:pt x="956" y="1966"/>
                    <a:pt x="961" y="1966"/>
                  </a:cubicBezTo>
                  <a:close/>
                  <a:moveTo>
                    <a:pt x="6450" y="2725"/>
                  </a:moveTo>
                  <a:cubicBezTo>
                    <a:pt x="6486" y="2725"/>
                    <a:pt x="6518" y="2752"/>
                    <a:pt x="6525" y="2792"/>
                  </a:cubicBezTo>
                  <a:lnTo>
                    <a:pt x="6603" y="3170"/>
                  </a:lnTo>
                  <a:cubicBezTo>
                    <a:pt x="6605" y="3192"/>
                    <a:pt x="6604" y="3216"/>
                    <a:pt x="6591" y="3233"/>
                  </a:cubicBezTo>
                  <a:cubicBezTo>
                    <a:pt x="6581" y="3252"/>
                    <a:pt x="6564" y="3263"/>
                    <a:pt x="6545" y="3269"/>
                  </a:cubicBezTo>
                  <a:lnTo>
                    <a:pt x="6197" y="3348"/>
                  </a:lnTo>
                  <a:cubicBezTo>
                    <a:pt x="6193" y="3349"/>
                    <a:pt x="6188" y="3349"/>
                    <a:pt x="6183" y="3349"/>
                  </a:cubicBezTo>
                  <a:cubicBezTo>
                    <a:pt x="6147" y="3349"/>
                    <a:pt x="6116" y="3321"/>
                    <a:pt x="6109" y="3282"/>
                  </a:cubicBezTo>
                  <a:lnTo>
                    <a:pt x="6033" y="2903"/>
                  </a:lnTo>
                  <a:cubicBezTo>
                    <a:pt x="6029" y="2881"/>
                    <a:pt x="6033" y="2858"/>
                    <a:pt x="6041" y="2840"/>
                  </a:cubicBezTo>
                  <a:cubicBezTo>
                    <a:pt x="6053" y="2820"/>
                    <a:pt x="6070" y="2808"/>
                    <a:pt x="6089" y="2804"/>
                  </a:cubicBezTo>
                  <a:lnTo>
                    <a:pt x="6435" y="2727"/>
                  </a:lnTo>
                  <a:cubicBezTo>
                    <a:pt x="6440" y="2726"/>
                    <a:pt x="6445" y="2725"/>
                    <a:pt x="6450" y="2725"/>
                  </a:cubicBezTo>
                  <a:close/>
                  <a:moveTo>
                    <a:pt x="1122" y="2852"/>
                  </a:moveTo>
                  <a:cubicBezTo>
                    <a:pt x="1157" y="2852"/>
                    <a:pt x="1190" y="2881"/>
                    <a:pt x="1199" y="2920"/>
                  </a:cubicBezTo>
                  <a:lnTo>
                    <a:pt x="1272" y="3302"/>
                  </a:lnTo>
                  <a:cubicBezTo>
                    <a:pt x="1274" y="3323"/>
                    <a:pt x="1272" y="3346"/>
                    <a:pt x="1263" y="3364"/>
                  </a:cubicBezTo>
                  <a:cubicBezTo>
                    <a:pt x="1252" y="3382"/>
                    <a:pt x="1234" y="3395"/>
                    <a:pt x="1216" y="3399"/>
                  </a:cubicBezTo>
                  <a:lnTo>
                    <a:pt x="869" y="3477"/>
                  </a:lnTo>
                  <a:cubicBezTo>
                    <a:pt x="865" y="3478"/>
                    <a:pt x="860" y="3478"/>
                    <a:pt x="855" y="3478"/>
                  </a:cubicBezTo>
                  <a:cubicBezTo>
                    <a:pt x="820" y="3478"/>
                    <a:pt x="787" y="3451"/>
                    <a:pt x="779" y="3411"/>
                  </a:cubicBezTo>
                  <a:lnTo>
                    <a:pt x="705" y="3031"/>
                  </a:lnTo>
                  <a:cubicBezTo>
                    <a:pt x="699" y="3010"/>
                    <a:pt x="705" y="2987"/>
                    <a:pt x="715" y="2968"/>
                  </a:cubicBezTo>
                  <a:cubicBezTo>
                    <a:pt x="726" y="2951"/>
                    <a:pt x="742" y="2937"/>
                    <a:pt x="762" y="2933"/>
                  </a:cubicBezTo>
                  <a:lnTo>
                    <a:pt x="1108" y="2854"/>
                  </a:lnTo>
                  <a:cubicBezTo>
                    <a:pt x="1113" y="2853"/>
                    <a:pt x="1118" y="2852"/>
                    <a:pt x="1122" y="2852"/>
                  </a:cubicBezTo>
                  <a:close/>
                  <a:moveTo>
                    <a:pt x="6605" y="3598"/>
                  </a:moveTo>
                  <a:cubicBezTo>
                    <a:pt x="6640" y="3598"/>
                    <a:pt x="6672" y="3625"/>
                    <a:pt x="6681" y="3667"/>
                  </a:cubicBezTo>
                  <a:lnTo>
                    <a:pt x="6756" y="4044"/>
                  </a:lnTo>
                  <a:cubicBezTo>
                    <a:pt x="6760" y="4065"/>
                    <a:pt x="6756" y="4089"/>
                    <a:pt x="6747" y="4107"/>
                  </a:cubicBezTo>
                  <a:cubicBezTo>
                    <a:pt x="6736" y="4125"/>
                    <a:pt x="6719" y="4139"/>
                    <a:pt x="6699" y="4142"/>
                  </a:cubicBezTo>
                  <a:lnTo>
                    <a:pt x="6352" y="4221"/>
                  </a:lnTo>
                  <a:cubicBezTo>
                    <a:pt x="6347" y="4222"/>
                    <a:pt x="6343" y="4223"/>
                    <a:pt x="6338" y="4223"/>
                  </a:cubicBezTo>
                  <a:cubicBezTo>
                    <a:pt x="6303" y="4223"/>
                    <a:pt x="6269" y="4194"/>
                    <a:pt x="6262" y="4155"/>
                  </a:cubicBezTo>
                  <a:lnTo>
                    <a:pt x="6187" y="3776"/>
                  </a:lnTo>
                  <a:cubicBezTo>
                    <a:pt x="6183" y="3754"/>
                    <a:pt x="6187" y="3731"/>
                    <a:pt x="6197" y="3713"/>
                  </a:cubicBezTo>
                  <a:cubicBezTo>
                    <a:pt x="6209" y="3696"/>
                    <a:pt x="6225" y="3681"/>
                    <a:pt x="6245" y="3677"/>
                  </a:cubicBezTo>
                  <a:lnTo>
                    <a:pt x="6591" y="3600"/>
                  </a:lnTo>
                  <a:cubicBezTo>
                    <a:pt x="6596" y="3599"/>
                    <a:pt x="6601" y="3598"/>
                    <a:pt x="6605" y="3598"/>
                  </a:cubicBezTo>
                  <a:close/>
                  <a:moveTo>
                    <a:pt x="1289" y="3782"/>
                  </a:moveTo>
                  <a:cubicBezTo>
                    <a:pt x="1325" y="3782"/>
                    <a:pt x="1357" y="3810"/>
                    <a:pt x="1365" y="3849"/>
                  </a:cubicBezTo>
                  <a:lnTo>
                    <a:pt x="1439" y="4228"/>
                  </a:lnTo>
                  <a:cubicBezTo>
                    <a:pt x="1443" y="4250"/>
                    <a:pt x="1439" y="4273"/>
                    <a:pt x="1429" y="4291"/>
                  </a:cubicBezTo>
                  <a:cubicBezTo>
                    <a:pt x="1418" y="4311"/>
                    <a:pt x="1402" y="4323"/>
                    <a:pt x="1382" y="4327"/>
                  </a:cubicBezTo>
                  <a:lnTo>
                    <a:pt x="1035" y="4406"/>
                  </a:lnTo>
                  <a:cubicBezTo>
                    <a:pt x="1031" y="4407"/>
                    <a:pt x="1026" y="4407"/>
                    <a:pt x="1021" y="4407"/>
                  </a:cubicBezTo>
                  <a:cubicBezTo>
                    <a:pt x="985" y="4407"/>
                    <a:pt x="954" y="4379"/>
                    <a:pt x="945" y="4340"/>
                  </a:cubicBezTo>
                  <a:lnTo>
                    <a:pt x="871" y="3961"/>
                  </a:lnTo>
                  <a:cubicBezTo>
                    <a:pt x="866" y="3939"/>
                    <a:pt x="871" y="3915"/>
                    <a:pt x="881" y="3898"/>
                  </a:cubicBezTo>
                  <a:cubicBezTo>
                    <a:pt x="892" y="3879"/>
                    <a:pt x="908" y="3867"/>
                    <a:pt x="928" y="3862"/>
                  </a:cubicBezTo>
                  <a:lnTo>
                    <a:pt x="1274" y="3783"/>
                  </a:lnTo>
                  <a:cubicBezTo>
                    <a:pt x="1279" y="3782"/>
                    <a:pt x="1284" y="3782"/>
                    <a:pt x="1289" y="3782"/>
                  </a:cubicBezTo>
                  <a:close/>
                  <a:moveTo>
                    <a:pt x="6779" y="4481"/>
                  </a:moveTo>
                  <a:cubicBezTo>
                    <a:pt x="6814" y="4481"/>
                    <a:pt x="6844" y="4508"/>
                    <a:pt x="6852" y="4549"/>
                  </a:cubicBezTo>
                  <a:lnTo>
                    <a:pt x="6928" y="4930"/>
                  </a:lnTo>
                  <a:cubicBezTo>
                    <a:pt x="6932" y="4951"/>
                    <a:pt x="6928" y="4974"/>
                    <a:pt x="6918" y="4993"/>
                  </a:cubicBezTo>
                  <a:cubicBezTo>
                    <a:pt x="6906" y="5013"/>
                    <a:pt x="6890" y="5024"/>
                    <a:pt x="6870" y="5028"/>
                  </a:cubicBezTo>
                  <a:lnTo>
                    <a:pt x="6524" y="5106"/>
                  </a:lnTo>
                  <a:cubicBezTo>
                    <a:pt x="6519" y="5107"/>
                    <a:pt x="6514" y="5107"/>
                    <a:pt x="6509" y="5107"/>
                  </a:cubicBezTo>
                  <a:cubicBezTo>
                    <a:pt x="6473" y="5107"/>
                    <a:pt x="6441" y="5080"/>
                    <a:pt x="6434" y="5038"/>
                  </a:cubicBezTo>
                  <a:lnTo>
                    <a:pt x="6358" y="4659"/>
                  </a:lnTo>
                  <a:cubicBezTo>
                    <a:pt x="6355" y="4638"/>
                    <a:pt x="6358" y="4615"/>
                    <a:pt x="6369" y="4598"/>
                  </a:cubicBezTo>
                  <a:cubicBezTo>
                    <a:pt x="6381" y="4579"/>
                    <a:pt x="6396" y="4566"/>
                    <a:pt x="6416" y="4562"/>
                  </a:cubicBezTo>
                  <a:lnTo>
                    <a:pt x="6763" y="4483"/>
                  </a:lnTo>
                  <a:cubicBezTo>
                    <a:pt x="6768" y="4482"/>
                    <a:pt x="6774" y="4481"/>
                    <a:pt x="6779" y="4481"/>
                  </a:cubicBezTo>
                  <a:close/>
                  <a:moveTo>
                    <a:pt x="1445" y="4656"/>
                  </a:moveTo>
                  <a:cubicBezTo>
                    <a:pt x="1481" y="4656"/>
                    <a:pt x="1512" y="4683"/>
                    <a:pt x="1519" y="4724"/>
                  </a:cubicBezTo>
                  <a:lnTo>
                    <a:pt x="1595" y="5101"/>
                  </a:lnTo>
                  <a:cubicBezTo>
                    <a:pt x="1601" y="5123"/>
                    <a:pt x="1595" y="5146"/>
                    <a:pt x="1585" y="5164"/>
                  </a:cubicBezTo>
                  <a:cubicBezTo>
                    <a:pt x="1574" y="5182"/>
                    <a:pt x="1555" y="5196"/>
                    <a:pt x="1538" y="5200"/>
                  </a:cubicBezTo>
                  <a:lnTo>
                    <a:pt x="1191" y="5279"/>
                  </a:lnTo>
                  <a:cubicBezTo>
                    <a:pt x="1186" y="5280"/>
                    <a:pt x="1182" y="5280"/>
                    <a:pt x="1177" y="5280"/>
                  </a:cubicBezTo>
                  <a:cubicBezTo>
                    <a:pt x="1141" y="5280"/>
                    <a:pt x="1109" y="5253"/>
                    <a:pt x="1101" y="5213"/>
                  </a:cubicBezTo>
                  <a:lnTo>
                    <a:pt x="1025" y="4834"/>
                  </a:lnTo>
                  <a:cubicBezTo>
                    <a:pt x="1022" y="4812"/>
                    <a:pt x="1025" y="4788"/>
                    <a:pt x="1037" y="4771"/>
                  </a:cubicBezTo>
                  <a:cubicBezTo>
                    <a:pt x="1048" y="4752"/>
                    <a:pt x="1064" y="4738"/>
                    <a:pt x="1084" y="4735"/>
                  </a:cubicBezTo>
                  <a:lnTo>
                    <a:pt x="1430" y="4658"/>
                  </a:lnTo>
                  <a:cubicBezTo>
                    <a:pt x="1435" y="4657"/>
                    <a:pt x="1440" y="4656"/>
                    <a:pt x="1445" y="4656"/>
                  </a:cubicBezTo>
                  <a:close/>
                  <a:moveTo>
                    <a:pt x="6935" y="5372"/>
                  </a:moveTo>
                  <a:cubicBezTo>
                    <a:pt x="6970" y="5372"/>
                    <a:pt x="7002" y="5400"/>
                    <a:pt x="7011" y="5439"/>
                  </a:cubicBezTo>
                  <a:lnTo>
                    <a:pt x="7086" y="5822"/>
                  </a:lnTo>
                  <a:cubicBezTo>
                    <a:pt x="7091" y="5843"/>
                    <a:pt x="7086" y="5866"/>
                    <a:pt x="7076" y="5883"/>
                  </a:cubicBezTo>
                  <a:cubicBezTo>
                    <a:pt x="7065" y="5903"/>
                    <a:pt x="7049" y="5916"/>
                    <a:pt x="7029" y="5919"/>
                  </a:cubicBezTo>
                  <a:lnTo>
                    <a:pt x="6683" y="5996"/>
                  </a:lnTo>
                  <a:cubicBezTo>
                    <a:pt x="6678" y="5997"/>
                    <a:pt x="6673" y="5998"/>
                    <a:pt x="6669" y="5998"/>
                  </a:cubicBezTo>
                  <a:cubicBezTo>
                    <a:pt x="6633" y="5998"/>
                    <a:pt x="6601" y="5970"/>
                    <a:pt x="6593" y="5930"/>
                  </a:cubicBezTo>
                  <a:lnTo>
                    <a:pt x="6518" y="5551"/>
                  </a:lnTo>
                  <a:cubicBezTo>
                    <a:pt x="6514" y="5529"/>
                    <a:pt x="6518" y="5507"/>
                    <a:pt x="6527" y="5488"/>
                  </a:cubicBezTo>
                  <a:cubicBezTo>
                    <a:pt x="6538" y="5471"/>
                    <a:pt x="6555" y="5458"/>
                    <a:pt x="6574" y="5452"/>
                  </a:cubicBezTo>
                  <a:lnTo>
                    <a:pt x="6920" y="5373"/>
                  </a:lnTo>
                  <a:cubicBezTo>
                    <a:pt x="6925" y="5372"/>
                    <a:pt x="6930" y="5372"/>
                    <a:pt x="6935" y="5372"/>
                  </a:cubicBezTo>
                  <a:close/>
                  <a:moveTo>
                    <a:pt x="1615" y="5538"/>
                  </a:moveTo>
                  <a:cubicBezTo>
                    <a:pt x="1650" y="5538"/>
                    <a:pt x="1682" y="5565"/>
                    <a:pt x="1690" y="5607"/>
                  </a:cubicBezTo>
                  <a:lnTo>
                    <a:pt x="1765" y="5988"/>
                  </a:lnTo>
                  <a:cubicBezTo>
                    <a:pt x="1768" y="6009"/>
                    <a:pt x="1767" y="6032"/>
                    <a:pt x="1754" y="6051"/>
                  </a:cubicBezTo>
                  <a:cubicBezTo>
                    <a:pt x="1744" y="6068"/>
                    <a:pt x="1728" y="6082"/>
                    <a:pt x="1708" y="6086"/>
                  </a:cubicBezTo>
                  <a:lnTo>
                    <a:pt x="1360" y="6162"/>
                  </a:lnTo>
                  <a:cubicBezTo>
                    <a:pt x="1355" y="6164"/>
                    <a:pt x="1350" y="6164"/>
                    <a:pt x="1344" y="6164"/>
                  </a:cubicBezTo>
                  <a:cubicBezTo>
                    <a:pt x="1310" y="6164"/>
                    <a:pt x="1279" y="6137"/>
                    <a:pt x="1272" y="6096"/>
                  </a:cubicBezTo>
                  <a:lnTo>
                    <a:pt x="1196" y="5717"/>
                  </a:lnTo>
                  <a:cubicBezTo>
                    <a:pt x="1193" y="5696"/>
                    <a:pt x="1196" y="5673"/>
                    <a:pt x="1207" y="5654"/>
                  </a:cubicBezTo>
                  <a:cubicBezTo>
                    <a:pt x="1217" y="5637"/>
                    <a:pt x="1233" y="5623"/>
                    <a:pt x="1253" y="5618"/>
                  </a:cubicBezTo>
                  <a:lnTo>
                    <a:pt x="1601" y="5539"/>
                  </a:lnTo>
                  <a:cubicBezTo>
                    <a:pt x="1606" y="5538"/>
                    <a:pt x="1610" y="5538"/>
                    <a:pt x="1615" y="5538"/>
                  </a:cubicBezTo>
                  <a:close/>
                  <a:moveTo>
                    <a:pt x="7074" y="6135"/>
                  </a:moveTo>
                  <a:cubicBezTo>
                    <a:pt x="7109" y="6135"/>
                    <a:pt x="7139" y="6162"/>
                    <a:pt x="7148" y="6202"/>
                  </a:cubicBezTo>
                  <a:lnTo>
                    <a:pt x="7222" y="6580"/>
                  </a:lnTo>
                  <a:cubicBezTo>
                    <a:pt x="7227" y="6602"/>
                    <a:pt x="7222" y="6625"/>
                    <a:pt x="7212" y="6642"/>
                  </a:cubicBezTo>
                  <a:cubicBezTo>
                    <a:pt x="7201" y="6660"/>
                    <a:pt x="7185" y="6673"/>
                    <a:pt x="7165" y="6678"/>
                  </a:cubicBezTo>
                  <a:lnTo>
                    <a:pt x="6819" y="6756"/>
                  </a:lnTo>
                  <a:cubicBezTo>
                    <a:pt x="6814" y="6757"/>
                    <a:pt x="6809" y="6758"/>
                    <a:pt x="6804" y="6758"/>
                  </a:cubicBezTo>
                  <a:cubicBezTo>
                    <a:pt x="6768" y="6758"/>
                    <a:pt x="6737" y="6731"/>
                    <a:pt x="6729" y="6690"/>
                  </a:cubicBezTo>
                  <a:lnTo>
                    <a:pt x="6654" y="6311"/>
                  </a:lnTo>
                  <a:cubicBezTo>
                    <a:pt x="6650" y="6290"/>
                    <a:pt x="6654" y="6267"/>
                    <a:pt x="6664" y="6248"/>
                  </a:cubicBezTo>
                  <a:cubicBezTo>
                    <a:pt x="6676" y="6231"/>
                    <a:pt x="6691" y="6218"/>
                    <a:pt x="6711" y="6212"/>
                  </a:cubicBezTo>
                  <a:lnTo>
                    <a:pt x="7058" y="6136"/>
                  </a:lnTo>
                  <a:cubicBezTo>
                    <a:pt x="7063" y="6135"/>
                    <a:pt x="7069" y="6135"/>
                    <a:pt x="7074" y="6135"/>
                  </a:cubicBezTo>
                  <a:close/>
                  <a:moveTo>
                    <a:pt x="1773" y="6430"/>
                  </a:moveTo>
                  <a:cubicBezTo>
                    <a:pt x="1809" y="6430"/>
                    <a:pt x="1839" y="6457"/>
                    <a:pt x="1847" y="6497"/>
                  </a:cubicBezTo>
                  <a:lnTo>
                    <a:pt x="1924" y="6878"/>
                  </a:lnTo>
                  <a:cubicBezTo>
                    <a:pt x="1929" y="6899"/>
                    <a:pt x="1924" y="6924"/>
                    <a:pt x="1914" y="6941"/>
                  </a:cubicBezTo>
                  <a:cubicBezTo>
                    <a:pt x="1903" y="6961"/>
                    <a:pt x="1887" y="6974"/>
                    <a:pt x="1867" y="6977"/>
                  </a:cubicBezTo>
                  <a:lnTo>
                    <a:pt x="1521" y="7054"/>
                  </a:lnTo>
                  <a:cubicBezTo>
                    <a:pt x="1516" y="7055"/>
                    <a:pt x="1511" y="7056"/>
                    <a:pt x="1506" y="7056"/>
                  </a:cubicBezTo>
                  <a:cubicBezTo>
                    <a:pt x="1470" y="7056"/>
                    <a:pt x="1438" y="7029"/>
                    <a:pt x="1430" y="6988"/>
                  </a:cubicBezTo>
                  <a:lnTo>
                    <a:pt x="1356" y="6609"/>
                  </a:lnTo>
                  <a:cubicBezTo>
                    <a:pt x="1350" y="6587"/>
                    <a:pt x="1356" y="6563"/>
                    <a:pt x="1365" y="6546"/>
                  </a:cubicBezTo>
                  <a:cubicBezTo>
                    <a:pt x="1375" y="6527"/>
                    <a:pt x="1392" y="6513"/>
                    <a:pt x="1410" y="6510"/>
                  </a:cubicBezTo>
                  <a:lnTo>
                    <a:pt x="1758" y="6431"/>
                  </a:lnTo>
                  <a:cubicBezTo>
                    <a:pt x="1763" y="6430"/>
                    <a:pt x="1768" y="6430"/>
                    <a:pt x="1773" y="6430"/>
                  </a:cubicBezTo>
                  <a:close/>
                  <a:moveTo>
                    <a:pt x="7232" y="7024"/>
                  </a:moveTo>
                  <a:cubicBezTo>
                    <a:pt x="7267" y="7024"/>
                    <a:pt x="7299" y="7051"/>
                    <a:pt x="7307" y="7091"/>
                  </a:cubicBezTo>
                  <a:lnTo>
                    <a:pt x="7383" y="7471"/>
                  </a:lnTo>
                  <a:cubicBezTo>
                    <a:pt x="7386" y="7492"/>
                    <a:pt x="7383" y="7515"/>
                    <a:pt x="7371" y="7534"/>
                  </a:cubicBezTo>
                  <a:cubicBezTo>
                    <a:pt x="7361" y="7551"/>
                    <a:pt x="7344" y="7564"/>
                    <a:pt x="7326" y="7569"/>
                  </a:cubicBezTo>
                  <a:lnTo>
                    <a:pt x="6978" y="7647"/>
                  </a:lnTo>
                  <a:cubicBezTo>
                    <a:pt x="6973" y="7648"/>
                    <a:pt x="6968" y="7648"/>
                    <a:pt x="6963" y="7648"/>
                  </a:cubicBezTo>
                  <a:cubicBezTo>
                    <a:pt x="6927" y="7648"/>
                    <a:pt x="6896" y="7621"/>
                    <a:pt x="6889" y="7579"/>
                  </a:cubicBezTo>
                  <a:lnTo>
                    <a:pt x="6813" y="7200"/>
                  </a:lnTo>
                  <a:cubicBezTo>
                    <a:pt x="6810" y="7179"/>
                    <a:pt x="6813" y="7156"/>
                    <a:pt x="6824" y="7139"/>
                  </a:cubicBezTo>
                  <a:cubicBezTo>
                    <a:pt x="6834" y="7120"/>
                    <a:pt x="6853" y="7106"/>
                    <a:pt x="6870" y="7103"/>
                  </a:cubicBezTo>
                  <a:lnTo>
                    <a:pt x="7218" y="7025"/>
                  </a:lnTo>
                  <a:cubicBezTo>
                    <a:pt x="7223" y="7024"/>
                    <a:pt x="7228" y="7024"/>
                    <a:pt x="7232" y="7024"/>
                  </a:cubicBezTo>
                  <a:close/>
                  <a:moveTo>
                    <a:pt x="1912" y="7191"/>
                  </a:moveTo>
                  <a:cubicBezTo>
                    <a:pt x="1948" y="7191"/>
                    <a:pt x="1980" y="7219"/>
                    <a:pt x="1987" y="7260"/>
                  </a:cubicBezTo>
                  <a:lnTo>
                    <a:pt x="2060" y="7637"/>
                  </a:lnTo>
                  <a:cubicBezTo>
                    <a:pt x="2065" y="7658"/>
                    <a:pt x="2062" y="7683"/>
                    <a:pt x="2052" y="7700"/>
                  </a:cubicBezTo>
                  <a:cubicBezTo>
                    <a:pt x="2040" y="7720"/>
                    <a:pt x="2023" y="7733"/>
                    <a:pt x="2005" y="7735"/>
                  </a:cubicBezTo>
                  <a:lnTo>
                    <a:pt x="1658" y="7814"/>
                  </a:lnTo>
                  <a:cubicBezTo>
                    <a:pt x="1653" y="7815"/>
                    <a:pt x="1648" y="7816"/>
                    <a:pt x="1643" y="7816"/>
                  </a:cubicBezTo>
                  <a:cubicBezTo>
                    <a:pt x="1608" y="7816"/>
                    <a:pt x="1577" y="7789"/>
                    <a:pt x="1568" y="7748"/>
                  </a:cubicBezTo>
                  <a:lnTo>
                    <a:pt x="1493" y="7369"/>
                  </a:lnTo>
                  <a:cubicBezTo>
                    <a:pt x="1489" y="7348"/>
                    <a:pt x="1493" y="7325"/>
                    <a:pt x="1503" y="7306"/>
                  </a:cubicBezTo>
                  <a:cubicBezTo>
                    <a:pt x="1515" y="7289"/>
                    <a:pt x="1531" y="7276"/>
                    <a:pt x="1551" y="7270"/>
                  </a:cubicBezTo>
                  <a:lnTo>
                    <a:pt x="1897" y="7193"/>
                  </a:lnTo>
                  <a:cubicBezTo>
                    <a:pt x="1902" y="7192"/>
                    <a:pt x="1907" y="7191"/>
                    <a:pt x="1912" y="7191"/>
                  </a:cubicBezTo>
                  <a:close/>
                  <a:moveTo>
                    <a:pt x="7400" y="7947"/>
                  </a:moveTo>
                  <a:cubicBezTo>
                    <a:pt x="7436" y="7947"/>
                    <a:pt x="7467" y="7974"/>
                    <a:pt x="7476" y="8015"/>
                  </a:cubicBezTo>
                  <a:lnTo>
                    <a:pt x="7550" y="8395"/>
                  </a:lnTo>
                  <a:cubicBezTo>
                    <a:pt x="7555" y="8417"/>
                    <a:pt x="7550" y="8441"/>
                    <a:pt x="7540" y="8458"/>
                  </a:cubicBezTo>
                  <a:cubicBezTo>
                    <a:pt x="7529" y="8477"/>
                    <a:pt x="7512" y="8491"/>
                    <a:pt x="7493" y="8494"/>
                  </a:cubicBezTo>
                  <a:lnTo>
                    <a:pt x="7147" y="8571"/>
                  </a:lnTo>
                  <a:cubicBezTo>
                    <a:pt x="7142" y="8573"/>
                    <a:pt x="7137" y="8573"/>
                    <a:pt x="7132" y="8573"/>
                  </a:cubicBezTo>
                  <a:cubicBezTo>
                    <a:pt x="7096" y="8573"/>
                    <a:pt x="7064" y="8546"/>
                    <a:pt x="7056" y="8506"/>
                  </a:cubicBezTo>
                  <a:lnTo>
                    <a:pt x="6982" y="8126"/>
                  </a:lnTo>
                  <a:cubicBezTo>
                    <a:pt x="6978" y="8105"/>
                    <a:pt x="6982" y="8080"/>
                    <a:pt x="6992" y="8063"/>
                  </a:cubicBezTo>
                  <a:cubicBezTo>
                    <a:pt x="7003" y="8045"/>
                    <a:pt x="7021" y="8033"/>
                    <a:pt x="7039" y="8027"/>
                  </a:cubicBezTo>
                  <a:lnTo>
                    <a:pt x="7386" y="7949"/>
                  </a:lnTo>
                  <a:cubicBezTo>
                    <a:pt x="7391" y="7948"/>
                    <a:pt x="7395" y="7947"/>
                    <a:pt x="7400" y="7947"/>
                  </a:cubicBezTo>
                  <a:close/>
                  <a:moveTo>
                    <a:pt x="2069" y="8079"/>
                  </a:moveTo>
                  <a:cubicBezTo>
                    <a:pt x="2105" y="8079"/>
                    <a:pt x="2137" y="8107"/>
                    <a:pt x="2145" y="8148"/>
                  </a:cubicBezTo>
                  <a:lnTo>
                    <a:pt x="2219" y="8529"/>
                  </a:lnTo>
                  <a:cubicBezTo>
                    <a:pt x="2224" y="8550"/>
                    <a:pt x="2222" y="8573"/>
                    <a:pt x="2209" y="8592"/>
                  </a:cubicBezTo>
                  <a:cubicBezTo>
                    <a:pt x="2198" y="8609"/>
                    <a:pt x="2181" y="8622"/>
                    <a:pt x="2162" y="8627"/>
                  </a:cubicBezTo>
                  <a:lnTo>
                    <a:pt x="1816" y="8703"/>
                  </a:lnTo>
                  <a:cubicBezTo>
                    <a:pt x="1810" y="8705"/>
                    <a:pt x="1804" y="8705"/>
                    <a:pt x="1799" y="8705"/>
                  </a:cubicBezTo>
                  <a:cubicBezTo>
                    <a:pt x="1764" y="8705"/>
                    <a:pt x="1734" y="8678"/>
                    <a:pt x="1725" y="8637"/>
                  </a:cubicBezTo>
                  <a:lnTo>
                    <a:pt x="1651" y="8258"/>
                  </a:lnTo>
                  <a:cubicBezTo>
                    <a:pt x="1647" y="8237"/>
                    <a:pt x="1651" y="8214"/>
                    <a:pt x="1661" y="8195"/>
                  </a:cubicBezTo>
                  <a:cubicBezTo>
                    <a:pt x="1672" y="8178"/>
                    <a:pt x="1688" y="8165"/>
                    <a:pt x="1708" y="8159"/>
                  </a:cubicBezTo>
                  <a:lnTo>
                    <a:pt x="2055" y="8080"/>
                  </a:lnTo>
                  <a:cubicBezTo>
                    <a:pt x="2059" y="8079"/>
                    <a:pt x="2064" y="8079"/>
                    <a:pt x="2069" y="8079"/>
                  </a:cubicBezTo>
                  <a:close/>
                  <a:moveTo>
                    <a:pt x="7555" y="8820"/>
                  </a:moveTo>
                  <a:cubicBezTo>
                    <a:pt x="7589" y="8820"/>
                    <a:pt x="7621" y="8848"/>
                    <a:pt x="7629" y="8888"/>
                  </a:cubicBezTo>
                  <a:lnTo>
                    <a:pt x="7705" y="9269"/>
                  </a:lnTo>
                  <a:cubicBezTo>
                    <a:pt x="7708" y="9290"/>
                    <a:pt x="7705" y="9314"/>
                    <a:pt x="7693" y="9332"/>
                  </a:cubicBezTo>
                  <a:cubicBezTo>
                    <a:pt x="7683" y="9350"/>
                    <a:pt x="7666" y="9362"/>
                    <a:pt x="7648" y="9367"/>
                  </a:cubicBezTo>
                  <a:lnTo>
                    <a:pt x="7300" y="9445"/>
                  </a:lnTo>
                  <a:cubicBezTo>
                    <a:pt x="7295" y="9446"/>
                    <a:pt x="7290" y="9446"/>
                    <a:pt x="7286" y="9446"/>
                  </a:cubicBezTo>
                  <a:cubicBezTo>
                    <a:pt x="7252" y="9446"/>
                    <a:pt x="7219" y="9419"/>
                    <a:pt x="7211" y="9379"/>
                  </a:cubicBezTo>
                  <a:lnTo>
                    <a:pt x="7135" y="9000"/>
                  </a:lnTo>
                  <a:cubicBezTo>
                    <a:pt x="7132" y="8978"/>
                    <a:pt x="7135" y="8954"/>
                    <a:pt x="7147" y="8937"/>
                  </a:cubicBezTo>
                  <a:cubicBezTo>
                    <a:pt x="7157" y="8918"/>
                    <a:pt x="7172" y="8906"/>
                    <a:pt x="7192" y="8901"/>
                  </a:cubicBezTo>
                  <a:lnTo>
                    <a:pt x="7540" y="8822"/>
                  </a:lnTo>
                  <a:cubicBezTo>
                    <a:pt x="7545" y="8821"/>
                    <a:pt x="7550" y="8820"/>
                    <a:pt x="7555" y="8820"/>
                  </a:cubicBezTo>
                  <a:close/>
                  <a:moveTo>
                    <a:pt x="2238" y="9008"/>
                  </a:moveTo>
                  <a:cubicBezTo>
                    <a:pt x="2274" y="9008"/>
                    <a:pt x="2305" y="9035"/>
                    <a:pt x="2312" y="9075"/>
                  </a:cubicBezTo>
                  <a:lnTo>
                    <a:pt x="2388" y="9453"/>
                  </a:lnTo>
                  <a:cubicBezTo>
                    <a:pt x="2391" y="9475"/>
                    <a:pt x="2388" y="9498"/>
                    <a:pt x="2377" y="9516"/>
                  </a:cubicBezTo>
                  <a:cubicBezTo>
                    <a:pt x="2367" y="9533"/>
                    <a:pt x="2351" y="9548"/>
                    <a:pt x="2331" y="9552"/>
                  </a:cubicBezTo>
                  <a:lnTo>
                    <a:pt x="1983" y="9631"/>
                  </a:lnTo>
                  <a:cubicBezTo>
                    <a:pt x="1978" y="9632"/>
                    <a:pt x="1974" y="9632"/>
                    <a:pt x="1969" y="9632"/>
                  </a:cubicBezTo>
                  <a:cubicBezTo>
                    <a:pt x="1934" y="9632"/>
                    <a:pt x="1902" y="9604"/>
                    <a:pt x="1894" y="9565"/>
                  </a:cubicBezTo>
                  <a:lnTo>
                    <a:pt x="1818" y="9186"/>
                  </a:lnTo>
                  <a:cubicBezTo>
                    <a:pt x="1816" y="9164"/>
                    <a:pt x="1818" y="9140"/>
                    <a:pt x="1830" y="9123"/>
                  </a:cubicBezTo>
                  <a:cubicBezTo>
                    <a:pt x="1840" y="9104"/>
                    <a:pt x="1857" y="9093"/>
                    <a:pt x="1876" y="9087"/>
                  </a:cubicBezTo>
                  <a:lnTo>
                    <a:pt x="2224" y="9010"/>
                  </a:lnTo>
                  <a:cubicBezTo>
                    <a:pt x="2228" y="9009"/>
                    <a:pt x="2233" y="9008"/>
                    <a:pt x="2238" y="9008"/>
                  </a:cubicBezTo>
                  <a:close/>
                  <a:moveTo>
                    <a:pt x="7725" y="9709"/>
                  </a:moveTo>
                  <a:cubicBezTo>
                    <a:pt x="7761" y="9709"/>
                    <a:pt x="7793" y="9736"/>
                    <a:pt x="7801" y="9777"/>
                  </a:cubicBezTo>
                  <a:lnTo>
                    <a:pt x="7877" y="10156"/>
                  </a:lnTo>
                  <a:cubicBezTo>
                    <a:pt x="7881" y="10178"/>
                    <a:pt x="7877" y="10202"/>
                    <a:pt x="7865" y="10219"/>
                  </a:cubicBezTo>
                  <a:cubicBezTo>
                    <a:pt x="7854" y="10238"/>
                    <a:pt x="7838" y="10252"/>
                    <a:pt x="7818" y="10255"/>
                  </a:cubicBezTo>
                  <a:lnTo>
                    <a:pt x="7472" y="10332"/>
                  </a:lnTo>
                  <a:cubicBezTo>
                    <a:pt x="7467" y="10333"/>
                    <a:pt x="7462" y="10334"/>
                    <a:pt x="7457" y="10334"/>
                  </a:cubicBezTo>
                  <a:cubicBezTo>
                    <a:pt x="7422" y="10334"/>
                    <a:pt x="7390" y="10306"/>
                    <a:pt x="7383" y="10266"/>
                  </a:cubicBezTo>
                  <a:lnTo>
                    <a:pt x="7307" y="9887"/>
                  </a:lnTo>
                  <a:cubicBezTo>
                    <a:pt x="7303" y="9866"/>
                    <a:pt x="7307" y="9841"/>
                    <a:pt x="7317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1" y="9711"/>
                  </a:lnTo>
                  <a:cubicBezTo>
                    <a:pt x="7716" y="9710"/>
                    <a:pt x="7720" y="9709"/>
                    <a:pt x="7725" y="9709"/>
                  </a:cubicBezTo>
                  <a:close/>
                  <a:moveTo>
                    <a:pt x="2394" y="9880"/>
                  </a:moveTo>
                  <a:cubicBezTo>
                    <a:pt x="2429" y="9880"/>
                    <a:pt x="2461" y="9907"/>
                    <a:pt x="2468" y="9947"/>
                  </a:cubicBezTo>
                  <a:lnTo>
                    <a:pt x="2541" y="10327"/>
                  </a:lnTo>
                  <a:cubicBezTo>
                    <a:pt x="2546" y="10348"/>
                    <a:pt x="2541" y="10371"/>
                    <a:pt x="2533" y="10390"/>
                  </a:cubicBezTo>
                  <a:cubicBezTo>
                    <a:pt x="2523" y="10407"/>
                    <a:pt x="2504" y="10421"/>
                    <a:pt x="2487" y="10425"/>
                  </a:cubicBezTo>
                  <a:lnTo>
                    <a:pt x="2139" y="10503"/>
                  </a:lnTo>
                  <a:cubicBezTo>
                    <a:pt x="2134" y="10504"/>
                    <a:pt x="2129" y="10504"/>
                    <a:pt x="2124" y="10504"/>
                  </a:cubicBezTo>
                  <a:cubicBezTo>
                    <a:pt x="2089" y="10504"/>
                    <a:pt x="2058" y="10477"/>
                    <a:pt x="2050" y="10435"/>
                  </a:cubicBezTo>
                  <a:lnTo>
                    <a:pt x="1974" y="10056"/>
                  </a:lnTo>
                  <a:cubicBezTo>
                    <a:pt x="1972" y="10035"/>
                    <a:pt x="1974" y="10012"/>
                    <a:pt x="1986" y="9994"/>
                  </a:cubicBezTo>
                  <a:cubicBezTo>
                    <a:pt x="1996" y="9976"/>
                    <a:pt x="2012" y="9961"/>
                    <a:pt x="2032" y="9959"/>
                  </a:cubicBezTo>
                  <a:lnTo>
                    <a:pt x="2380" y="9881"/>
                  </a:lnTo>
                  <a:cubicBezTo>
                    <a:pt x="2384" y="9880"/>
                    <a:pt x="2389" y="9880"/>
                    <a:pt x="2394" y="9880"/>
                  </a:cubicBezTo>
                  <a:close/>
                  <a:moveTo>
                    <a:pt x="7887" y="10598"/>
                  </a:moveTo>
                  <a:cubicBezTo>
                    <a:pt x="7923" y="10598"/>
                    <a:pt x="7954" y="10626"/>
                    <a:pt x="7963" y="10667"/>
                  </a:cubicBezTo>
                  <a:lnTo>
                    <a:pt x="8036" y="11047"/>
                  </a:lnTo>
                  <a:cubicBezTo>
                    <a:pt x="8041" y="11068"/>
                    <a:pt x="8037" y="11091"/>
                    <a:pt x="8027" y="11108"/>
                  </a:cubicBezTo>
                  <a:cubicBezTo>
                    <a:pt x="8016" y="11127"/>
                    <a:pt x="8000" y="11141"/>
                    <a:pt x="7980" y="11144"/>
                  </a:cubicBezTo>
                  <a:lnTo>
                    <a:pt x="7633" y="11221"/>
                  </a:lnTo>
                  <a:cubicBezTo>
                    <a:pt x="7628" y="11222"/>
                    <a:pt x="7623" y="11223"/>
                    <a:pt x="7619" y="11223"/>
                  </a:cubicBezTo>
                  <a:cubicBezTo>
                    <a:pt x="7583" y="11223"/>
                    <a:pt x="7551" y="11196"/>
                    <a:pt x="7543" y="11155"/>
                  </a:cubicBezTo>
                  <a:lnTo>
                    <a:pt x="7469" y="10776"/>
                  </a:lnTo>
                  <a:cubicBezTo>
                    <a:pt x="7464" y="10755"/>
                    <a:pt x="7469" y="10732"/>
                    <a:pt x="7479" y="10713"/>
                  </a:cubicBezTo>
                  <a:cubicBezTo>
                    <a:pt x="7490" y="10693"/>
                    <a:pt x="7506" y="10682"/>
                    <a:pt x="7526" y="10677"/>
                  </a:cubicBezTo>
                  <a:lnTo>
                    <a:pt x="7872" y="10600"/>
                  </a:lnTo>
                  <a:cubicBezTo>
                    <a:pt x="7877" y="10599"/>
                    <a:pt x="7882" y="10598"/>
                    <a:pt x="7887" y="10598"/>
                  </a:cubicBezTo>
                  <a:close/>
                  <a:moveTo>
                    <a:pt x="2563" y="10763"/>
                  </a:moveTo>
                  <a:cubicBezTo>
                    <a:pt x="2599" y="10763"/>
                    <a:pt x="2630" y="10790"/>
                    <a:pt x="2639" y="10832"/>
                  </a:cubicBezTo>
                  <a:lnTo>
                    <a:pt x="2713" y="11213"/>
                  </a:lnTo>
                  <a:cubicBezTo>
                    <a:pt x="2719" y="11234"/>
                    <a:pt x="2713" y="11257"/>
                    <a:pt x="2703" y="11276"/>
                  </a:cubicBezTo>
                  <a:cubicBezTo>
                    <a:pt x="2692" y="11293"/>
                    <a:pt x="2676" y="11306"/>
                    <a:pt x="2656" y="11311"/>
                  </a:cubicBezTo>
                  <a:lnTo>
                    <a:pt x="2309" y="11387"/>
                  </a:lnTo>
                  <a:cubicBezTo>
                    <a:pt x="2304" y="11389"/>
                    <a:pt x="2298" y="11389"/>
                    <a:pt x="2293" y="11389"/>
                  </a:cubicBezTo>
                  <a:cubicBezTo>
                    <a:pt x="2258" y="11389"/>
                    <a:pt x="2228" y="11362"/>
                    <a:pt x="2219" y="11321"/>
                  </a:cubicBezTo>
                  <a:lnTo>
                    <a:pt x="2145" y="10942"/>
                  </a:lnTo>
                  <a:cubicBezTo>
                    <a:pt x="2140" y="10921"/>
                    <a:pt x="2145" y="10898"/>
                    <a:pt x="2155" y="10879"/>
                  </a:cubicBezTo>
                  <a:cubicBezTo>
                    <a:pt x="2166" y="10862"/>
                    <a:pt x="2182" y="10848"/>
                    <a:pt x="2202" y="10843"/>
                  </a:cubicBezTo>
                  <a:lnTo>
                    <a:pt x="2548" y="10765"/>
                  </a:lnTo>
                  <a:cubicBezTo>
                    <a:pt x="2553" y="10764"/>
                    <a:pt x="2558" y="10763"/>
                    <a:pt x="2563" y="10763"/>
                  </a:cubicBezTo>
                  <a:close/>
                  <a:moveTo>
                    <a:pt x="8053" y="11528"/>
                  </a:moveTo>
                  <a:cubicBezTo>
                    <a:pt x="8088" y="11528"/>
                    <a:pt x="8121" y="11555"/>
                    <a:pt x="8129" y="11595"/>
                  </a:cubicBezTo>
                  <a:lnTo>
                    <a:pt x="8203" y="11973"/>
                  </a:lnTo>
                  <a:cubicBezTo>
                    <a:pt x="8207" y="11994"/>
                    <a:pt x="8203" y="12017"/>
                    <a:pt x="8193" y="12036"/>
                  </a:cubicBezTo>
                  <a:cubicBezTo>
                    <a:pt x="8182" y="12053"/>
                    <a:pt x="8166" y="12066"/>
                    <a:pt x="8146" y="12072"/>
                  </a:cubicBezTo>
                  <a:lnTo>
                    <a:pt x="7799" y="12150"/>
                  </a:lnTo>
                  <a:cubicBezTo>
                    <a:pt x="7795" y="12151"/>
                    <a:pt x="7790" y="12152"/>
                    <a:pt x="7785" y="12152"/>
                  </a:cubicBezTo>
                  <a:cubicBezTo>
                    <a:pt x="7749" y="12152"/>
                    <a:pt x="7718" y="12124"/>
                    <a:pt x="7709" y="12084"/>
                  </a:cubicBezTo>
                  <a:lnTo>
                    <a:pt x="7635" y="11705"/>
                  </a:lnTo>
                  <a:cubicBezTo>
                    <a:pt x="7630" y="11684"/>
                    <a:pt x="7635" y="11659"/>
                    <a:pt x="7645" y="11642"/>
                  </a:cubicBezTo>
                  <a:cubicBezTo>
                    <a:pt x="7656" y="11624"/>
                    <a:pt x="7672" y="11609"/>
                    <a:pt x="7692" y="11606"/>
                  </a:cubicBezTo>
                  <a:lnTo>
                    <a:pt x="8038" y="11529"/>
                  </a:lnTo>
                  <a:cubicBezTo>
                    <a:pt x="8043" y="11528"/>
                    <a:pt x="8048" y="11528"/>
                    <a:pt x="8053" y="11528"/>
                  </a:cubicBezTo>
                  <a:close/>
                  <a:moveTo>
                    <a:pt x="2723" y="11656"/>
                  </a:moveTo>
                  <a:cubicBezTo>
                    <a:pt x="2757" y="11656"/>
                    <a:pt x="2790" y="11683"/>
                    <a:pt x="2798" y="11724"/>
                  </a:cubicBezTo>
                  <a:lnTo>
                    <a:pt x="2873" y="12103"/>
                  </a:lnTo>
                  <a:cubicBezTo>
                    <a:pt x="2876" y="12125"/>
                    <a:pt x="2875" y="12149"/>
                    <a:pt x="2862" y="12166"/>
                  </a:cubicBezTo>
                  <a:cubicBezTo>
                    <a:pt x="2852" y="12186"/>
                    <a:pt x="2833" y="12199"/>
                    <a:pt x="2816" y="12202"/>
                  </a:cubicBezTo>
                  <a:lnTo>
                    <a:pt x="2468" y="12281"/>
                  </a:lnTo>
                  <a:cubicBezTo>
                    <a:pt x="2464" y="12282"/>
                    <a:pt x="2459" y="12282"/>
                    <a:pt x="2454" y="12282"/>
                  </a:cubicBezTo>
                  <a:cubicBezTo>
                    <a:pt x="2418" y="12282"/>
                    <a:pt x="2387" y="12254"/>
                    <a:pt x="2380" y="12215"/>
                  </a:cubicBezTo>
                  <a:lnTo>
                    <a:pt x="2304" y="11835"/>
                  </a:lnTo>
                  <a:cubicBezTo>
                    <a:pt x="2301" y="11814"/>
                    <a:pt x="2304" y="11791"/>
                    <a:pt x="2315" y="11772"/>
                  </a:cubicBezTo>
                  <a:cubicBezTo>
                    <a:pt x="2325" y="11755"/>
                    <a:pt x="2344" y="11742"/>
                    <a:pt x="2361" y="11737"/>
                  </a:cubicBezTo>
                  <a:lnTo>
                    <a:pt x="2709" y="11658"/>
                  </a:lnTo>
                  <a:cubicBezTo>
                    <a:pt x="2713" y="11657"/>
                    <a:pt x="2718" y="11656"/>
                    <a:pt x="2723" y="11656"/>
                  </a:cubicBezTo>
                  <a:close/>
                  <a:moveTo>
                    <a:pt x="8209" y="12399"/>
                  </a:moveTo>
                  <a:cubicBezTo>
                    <a:pt x="8245" y="12399"/>
                    <a:pt x="8276" y="12426"/>
                    <a:pt x="8285" y="12467"/>
                  </a:cubicBezTo>
                  <a:lnTo>
                    <a:pt x="8358" y="12846"/>
                  </a:lnTo>
                  <a:cubicBezTo>
                    <a:pt x="8361" y="12868"/>
                    <a:pt x="8359" y="12890"/>
                    <a:pt x="8349" y="12909"/>
                  </a:cubicBezTo>
                  <a:cubicBezTo>
                    <a:pt x="8338" y="12926"/>
                    <a:pt x="8320" y="12939"/>
                    <a:pt x="8302" y="12945"/>
                  </a:cubicBezTo>
                  <a:lnTo>
                    <a:pt x="7955" y="13022"/>
                  </a:lnTo>
                  <a:cubicBezTo>
                    <a:pt x="7950" y="13023"/>
                    <a:pt x="7946" y="13024"/>
                    <a:pt x="7941" y="13024"/>
                  </a:cubicBezTo>
                  <a:cubicBezTo>
                    <a:pt x="7905" y="13024"/>
                    <a:pt x="7873" y="12996"/>
                    <a:pt x="7865" y="12955"/>
                  </a:cubicBezTo>
                  <a:lnTo>
                    <a:pt x="7791" y="12575"/>
                  </a:lnTo>
                  <a:cubicBezTo>
                    <a:pt x="7786" y="12554"/>
                    <a:pt x="7791" y="12531"/>
                    <a:pt x="7801" y="12514"/>
                  </a:cubicBezTo>
                  <a:cubicBezTo>
                    <a:pt x="7812" y="12495"/>
                    <a:pt x="7828" y="12482"/>
                    <a:pt x="7848" y="12478"/>
                  </a:cubicBezTo>
                  <a:lnTo>
                    <a:pt x="8194" y="12401"/>
                  </a:lnTo>
                  <a:cubicBezTo>
                    <a:pt x="8199" y="12400"/>
                    <a:pt x="8204" y="12399"/>
                    <a:pt x="8209" y="12399"/>
                  </a:cubicBezTo>
                  <a:close/>
                  <a:moveTo>
                    <a:pt x="2894" y="12583"/>
                  </a:moveTo>
                  <a:cubicBezTo>
                    <a:pt x="2929" y="12583"/>
                    <a:pt x="2960" y="12610"/>
                    <a:pt x="2968" y="12651"/>
                  </a:cubicBezTo>
                  <a:lnTo>
                    <a:pt x="3041" y="13031"/>
                  </a:lnTo>
                  <a:cubicBezTo>
                    <a:pt x="3047" y="13052"/>
                    <a:pt x="3041" y="13075"/>
                    <a:pt x="3032" y="13094"/>
                  </a:cubicBezTo>
                  <a:cubicBezTo>
                    <a:pt x="3021" y="13111"/>
                    <a:pt x="3004" y="13124"/>
                    <a:pt x="2985" y="13129"/>
                  </a:cubicBezTo>
                  <a:lnTo>
                    <a:pt x="2639" y="13205"/>
                  </a:lnTo>
                  <a:cubicBezTo>
                    <a:pt x="2633" y="13207"/>
                    <a:pt x="2628" y="13207"/>
                    <a:pt x="2623" y="13207"/>
                  </a:cubicBezTo>
                  <a:cubicBezTo>
                    <a:pt x="2588" y="13207"/>
                    <a:pt x="2557" y="13178"/>
                    <a:pt x="2548" y="13139"/>
                  </a:cubicBezTo>
                  <a:lnTo>
                    <a:pt x="2474" y="12760"/>
                  </a:lnTo>
                  <a:cubicBezTo>
                    <a:pt x="2470" y="12739"/>
                    <a:pt x="2474" y="12716"/>
                    <a:pt x="2484" y="12697"/>
                  </a:cubicBezTo>
                  <a:cubicBezTo>
                    <a:pt x="2496" y="12680"/>
                    <a:pt x="2511" y="12667"/>
                    <a:pt x="2531" y="12661"/>
                  </a:cubicBezTo>
                  <a:lnTo>
                    <a:pt x="2878" y="12585"/>
                  </a:lnTo>
                  <a:cubicBezTo>
                    <a:pt x="2883" y="12584"/>
                    <a:pt x="2889" y="12583"/>
                    <a:pt x="2894" y="12583"/>
                  </a:cubicBezTo>
                  <a:close/>
                  <a:moveTo>
                    <a:pt x="8382" y="13303"/>
                  </a:moveTo>
                  <a:cubicBezTo>
                    <a:pt x="8418" y="13303"/>
                    <a:pt x="8450" y="13330"/>
                    <a:pt x="8458" y="13370"/>
                  </a:cubicBezTo>
                  <a:lnTo>
                    <a:pt x="8532" y="13749"/>
                  </a:lnTo>
                  <a:cubicBezTo>
                    <a:pt x="8537" y="13771"/>
                    <a:pt x="8532" y="13795"/>
                    <a:pt x="8522" y="13812"/>
                  </a:cubicBezTo>
                  <a:cubicBezTo>
                    <a:pt x="8511" y="13831"/>
                    <a:pt x="8495" y="13845"/>
                    <a:pt x="8475" y="13848"/>
                  </a:cubicBezTo>
                  <a:lnTo>
                    <a:pt x="8129" y="13925"/>
                  </a:lnTo>
                  <a:cubicBezTo>
                    <a:pt x="8124" y="13926"/>
                    <a:pt x="8119" y="13927"/>
                    <a:pt x="8114" y="13927"/>
                  </a:cubicBezTo>
                  <a:cubicBezTo>
                    <a:pt x="8078" y="13927"/>
                    <a:pt x="8047" y="13900"/>
                    <a:pt x="8038" y="13860"/>
                  </a:cubicBezTo>
                  <a:lnTo>
                    <a:pt x="7964" y="13480"/>
                  </a:lnTo>
                  <a:cubicBezTo>
                    <a:pt x="7960" y="13459"/>
                    <a:pt x="7964" y="13434"/>
                    <a:pt x="7974" y="13417"/>
                  </a:cubicBezTo>
                  <a:cubicBezTo>
                    <a:pt x="7985" y="13399"/>
                    <a:pt x="8001" y="13384"/>
                    <a:pt x="8021" y="13381"/>
                  </a:cubicBezTo>
                  <a:lnTo>
                    <a:pt x="8368" y="13304"/>
                  </a:lnTo>
                  <a:cubicBezTo>
                    <a:pt x="8373" y="13303"/>
                    <a:pt x="8378" y="13303"/>
                    <a:pt x="8382" y="13303"/>
                  </a:cubicBezTo>
                  <a:close/>
                  <a:moveTo>
                    <a:pt x="3045" y="13459"/>
                  </a:moveTo>
                  <a:cubicBezTo>
                    <a:pt x="3080" y="13459"/>
                    <a:pt x="3112" y="13486"/>
                    <a:pt x="3120" y="13526"/>
                  </a:cubicBezTo>
                  <a:lnTo>
                    <a:pt x="3196" y="13904"/>
                  </a:lnTo>
                  <a:cubicBezTo>
                    <a:pt x="3198" y="13925"/>
                    <a:pt x="3197" y="13948"/>
                    <a:pt x="3184" y="13967"/>
                  </a:cubicBezTo>
                  <a:cubicBezTo>
                    <a:pt x="3174" y="13984"/>
                    <a:pt x="3155" y="13997"/>
                    <a:pt x="3138" y="14003"/>
                  </a:cubicBezTo>
                  <a:lnTo>
                    <a:pt x="2790" y="14081"/>
                  </a:lnTo>
                  <a:cubicBezTo>
                    <a:pt x="2785" y="14082"/>
                    <a:pt x="2781" y="14083"/>
                    <a:pt x="2776" y="14083"/>
                  </a:cubicBezTo>
                  <a:cubicBezTo>
                    <a:pt x="2740" y="14083"/>
                    <a:pt x="2709" y="14056"/>
                    <a:pt x="2702" y="14014"/>
                  </a:cubicBezTo>
                  <a:lnTo>
                    <a:pt x="2626" y="13635"/>
                  </a:lnTo>
                  <a:cubicBezTo>
                    <a:pt x="2623" y="13613"/>
                    <a:pt x="2626" y="13590"/>
                    <a:pt x="2637" y="13573"/>
                  </a:cubicBezTo>
                  <a:cubicBezTo>
                    <a:pt x="2647" y="13555"/>
                    <a:pt x="2663" y="13542"/>
                    <a:pt x="2683" y="13537"/>
                  </a:cubicBezTo>
                  <a:lnTo>
                    <a:pt x="3031" y="13460"/>
                  </a:lnTo>
                  <a:cubicBezTo>
                    <a:pt x="3036" y="13459"/>
                    <a:pt x="3040" y="13459"/>
                    <a:pt x="3045" y="13459"/>
                  </a:cubicBezTo>
                  <a:close/>
                  <a:moveTo>
                    <a:pt x="8542" y="14192"/>
                  </a:moveTo>
                  <a:cubicBezTo>
                    <a:pt x="8577" y="14192"/>
                    <a:pt x="8609" y="14219"/>
                    <a:pt x="8617" y="14260"/>
                  </a:cubicBezTo>
                  <a:lnTo>
                    <a:pt x="8693" y="14641"/>
                  </a:lnTo>
                  <a:cubicBezTo>
                    <a:pt x="8695" y="14663"/>
                    <a:pt x="8693" y="14686"/>
                    <a:pt x="8681" y="14704"/>
                  </a:cubicBezTo>
                  <a:cubicBezTo>
                    <a:pt x="8671" y="14723"/>
                    <a:pt x="8654" y="14736"/>
                    <a:pt x="8635" y="14740"/>
                  </a:cubicBezTo>
                  <a:lnTo>
                    <a:pt x="8288" y="14816"/>
                  </a:lnTo>
                  <a:cubicBezTo>
                    <a:pt x="8282" y="14817"/>
                    <a:pt x="8276" y="14818"/>
                    <a:pt x="8271" y="14818"/>
                  </a:cubicBezTo>
                  <a:cubicBezTo>
                    <a:pt x="8236" y="14818"/>
                    <a:pt x="8206" y="14791"/>
                    <a:pt x="8199" y="14750"/>
                  </a:cubicBezTo>
                  <a:lnTo>
                    <a:pt x="8123" y="14371"/>
                  </a:lnTo>
                  <a:cubicBezTo>
                    <a:pt x="8119" y="14349"/>
                    <a:pt x="8123" y="14326"/>
                    <a:pt x="8134" y="14308"/>
                  </a:cubicBezTo>
                  <a:cubicBezTo>
                    <a:pt x="8144" y="14290"/>
                    <a:pt x="8160" y="14278"/>
                    <a:pt x="8180" y="14272"/>
                  </a:cubicBezTo>
                  <a:lnTo>
                    <a:pt x="8528" y="14193"/>
                  </a:lnTo>
                  <a:cubicBezTo>
                    <a:pt x="8533" y="14192"/>
                    <a:pt x="8538" y="14192"/>
                    <a:pt x="8542" y="14192"/>
                  </a:cubicBezTo>
                  <a:close/>
                  <a:moveTo>
                    <a:pt x="3224" y="14359"/>
                  </a:moveTo>
                  <a:cubicBezTo>
                    <a:pt x="3259" y="14359"/>
                    <a:pt x="3290" y="14386"/>
                    <a:pt x="3297" y="14426"/>
                  </a:cubicBezTo>
                  <a:lnTo>
                    <a:pt x="3372" y="14807"/>
                  </a:lnTo>
                  <a:cubicBezTo>
                    <a:pt x="3376" y="14829"/>
                    <a:pt x="3372" y="14852"/>
                    <a:pt x="3362" y="14870"/>
                  </a:cubicBezTo>
                  <a:cubicBezTo>
                    <a:pt x="3350" y="14887"/>
                    <a:pt x="3334" y="14900"/>
                    <a:pt x="3314" y="14906"/>
                  </a:cubicBezTo>
                  <a:lnTo>
                    <a:pt x="2968" y="14983"/>
                  </a:lnTo>
                  <a:cubicBezTo>
                    <a:pt x="2963" y="14984"/>
                    <a:pt x="2958" y="14985"/>
                    <a:pt x="2954" y="14985"/>
                  </a:cubicBezTo>
                  <a:cubicBezTo>
                    <a:pt x="2919" y="14985"/>
                    <a:pt x="2887" y="14958"/>
                    <a:pt x="2878" y="14916"/>
                  </a:cubicBezTo>
                  <a:lnTo>
                    <a:pt x="2803" y="14537"/>
                  </a:lnTo>
                  <a:cubicBezTo>
                    <a:pt x="2798" y="14515"/>
                    <a:pt x="2802" y="14492"/>
                    <a:pt x="2813" y="14475"/>
                  </a:cubicBezTo>
                  <a:cubicBezTo>
                    <a:pt x="2825" y="14457"/>
                    <a:pt x="2841" y="14444"/>
                    <a:pt x="2861" y="14439"/>
                  </a:cubicBezTo>
                  <a:lnTo>
                    <a:pt x="3207" y="14361"/>
                  </a:lnTo>
                  <a:cubicBezTo>
                    <a:pt x="3213" y="14359"/>
                    <a:pt x="3218" y="14359"/>
                    <a:pt x="3224" y="14359"/>
                  </a:cubicBezTo>
                  <a:close/>
                  <a:moveTo>
                    <a:pt x="8710" y="15119"/>
                  </a:moveTo>
                  <a:cubicBezTo>
                    <a:pt x="8746" y="15119"/>
                    <a:pt x="8777" y="15146"/>
                    <a:pt x="8784" y="15187"/>
                  </a:cubicBezTo>
                  <a:lnTo>
                    <a:pt x="8860" y="15566"/>
                  </a:lnTo>
                  <a:cubicBezTo>
                    <a:pt x="8864" y="15587"/>
                    <a:pt x="8860" y="15610"/>
                    <a:pt x="8850" y="15629"/>
                  </a:cubicBezTo>
                  <a:cubicBezTo>
                    <a:pt x="8839" y="15649"/>
                    <a:pt x="8823" y="15660"/>
                    <a:pt x="8803" y="15665"/>
                  </a:cubicBezTo>
                  <a:lnTo>
                    <a:pt x="8456" y="15743"/>
                  </a:lnTo>
                  <a:cubicBezTo>
                    <a:pt x="8451" y="15744"/>
                    <a:pt x="8447" y="15745"/>
                    <a:pt x="8442" y="15745"/>
                  </a:cubicBezTo>
                  <a:cubicBezTo>
                    <a:pt x="8406" y="15745"/>
                    <a:pt x="8374" y="15718"/>
                    <a:pt x="8366" y="15678"/>
                  </a:cubicBezTo>
                  <a:lnTo>
                    <a:pt x="8290" y="15298"/>
                  </a:lnTo>
                  <a:cubicBezTo>
                    <a:pt x="8288" y="15277"/>
                    <a:pt x="8290" y="15252"/>
                    <a:pt x="8302" y="15235"/>
                  </a:cubicBezTo>
                  <a:cubicBezTo>
                    <a:pt x="8313" y="15217"/>
                    <a:pt x="8329" y="15202"/>
                    <a:pt x="8349" y="15199"/>
                  </a:cubicBezTo>
                  <a:lnTo>
                    <a:pt x="8695" y="15121"/>
                  </a:lnTo>
                  <a:cubicBezTo>
                    <a:pt x="8700" y="15120"/>
                    <a:pt x="8705" y="15119"/>
                    <a:pt x="8710" y="15119"/>
                  </a:cubicBezTo>
                  <a:close/>
                  <a:moveTo>
                    <a:pt x="3382" y="15253"/>
                  </a:moveTo>
                  <a:cubicBezTo>
                    <a:pt x="3416" y="15253"/>
                    <a:pt x="3449" y="15282"/>
                    <a:pt x="3456" y="15321"/>
                  </a:cubicBezTo>
                  <a:lnTo>
                    <a:pt x="3529" y="15699"/>
                  </a:lnTo>
                  <a:cubicBezTo>
                    <a:pt x="3533" y="15721"/>
                    <a:pt x="3532" y="15743"/>
                    <a:pt x="3520" y="15761"/>
                  </a:cubicBezTo>
                  <a:cubicBezTo>
                    <a:pt x="3510" y="15779"/>
                    <a:pt x="3493" y="15794"/>
                    <a:pt x="3475" y="15796"/>
                  </a:cubicBezTo>
                  <a:lnTo>
                    <a:pt x="3127" y="15875"/>
                  </a:lnTo>
                  <a:cubicBezTo>
                    <a:pt x="3122" y="15876"/>
                    <a:pt x="3116" y="15877"/>
                    <a:pt x="3111" y="15877"/>
                  </a:cubicBezTo>
                  <a:cubicBezTo>
                    <a:pt x="3076" y="15877"/>
                    <a:pt x="3046" y="15848"/>
                    <a:pt x="3038" y="15809"/>
                  </a:cubicBezTo>
                  <a:lnTo>
                    <a:pt x="2962" y="15430"/>
                  </a:lnTo>
                  <a:cubicBezTo>
                    <a:pt x="2958" y="15408"/>
                    <a:pt x="2962" y="15386"/>
                    <a:pt x="2974" y="15367"/>
                  </a:cubicBezTo>
                  <a:cubicBezTo>
                    <a:pt x="2984" y="15350"/>
                    <a:pt x="2999" y="15337"/>
                    <a:pt x="3019" y="15331"/>
                  </a:cubicBezTo>
                  <a:lnTo>
                    <a:pt x="3367" y="15255"/>
                  </a:lnTo>
                  <a:cubicBezTo>
                    <a:pt x="3372" y="15254"/>
                    <a:pt x="3377" y="15253"/>
                    <a:pt x="3382" y="15253"/>
                  </a:cubicBezTo>
                  <a:close/>
                  <a:moveTo>
                    <a:pt x="8866" y="15991"/>
                  </a:moveTo>
                  <a:cubicBezTo>
                    <a:pt x="8899" y="15991"/>
                    <a:pt x="8931" y="16017"/>
                    <a:pt x="8939" y="16058"/>
                  </a:cubicBezTo>
                  <a:lnTo>
                    <a:pt x="9016" y="16439"/>
                  </a:lnTo>
                  <a:cubicBezTo>
                    <a:pt x="9019" y="16461"/>
                    <a:pt x="9016" y="16484"/>
                    <a:pt x="9005" y="16502"/>
                  </a:cubicBezTo>
                  <a:cubicBezTo>
                    <a:pt x="8995" y="16519"/>
                    <a:pt x="8979" y="16534"/>
                    <a:pt x="8959" y="16538"/>
                  </a:cubicBezTo>
                  <a:lnTo>
                    <a:pt x="8611" y="16615"/>
                  </a:lnTo>
                  <a:cubicBezTo>
                    <a:pt x="8606" y="16616"/>
                    <a:pt x="8601" y="16617"/>
                    <a:pt x="8597" y="16617"/>
                  </a:cubicBezTo>
                  <a:cubicBezTo>
                    <a:pt x="8562" y="16617"/>
                    <a:pt x="8530" y="16590"/>
                    <a:pt x="8522" y="16548"/>
                  </a:cubicBezTo>
                  <a:lnTo>
                    <a:pt x="8446" y="16169"/>
                  </a:lnTo>
                  <a:cubicBezTo>
                    <a:pt x="8444" y="16147"/>
                    <a:pt x="8446" y="16124"/>
                    <a:pt x="8456" y="16107"/>
                  </a:cubicBezTo>
                  <a:cubicBezTo>
                    <a:pt x="8466" y="16088"/>
                    <a:pt x="8482" y="16074"/>
                    <a:pt x="8502" y="16071"/>
                  </a:cubicBezTo>
                  <a:lnTo>
                    <a:pt x="8850" y="15993"/>
                  </a:lnTo>
                  <a:cubicBezTo>
                    <a:pt x="8855" y="15991"/>
                    <a:pt x="8861" y="15991"/>
                    <a:pt x="8866" y="15991"/>
                  </a:cubicBezTo>
                  <a:close/>
                  <a:moveTo>
                    <a:pt x="3551" y="16177"/>
                  </a:moveTo>
                  <a:cubicBezTo>
                    <a:pt x="3586" y="16177"/>
                    <a:pt x="3616" y="16204"/>
                    <a:pt x="3625" y="16244"/>
                  </a:cubicBezTo>
                  <a:lnTo>
                    <a:pt x="3699" y="16624"/>
                  </a:lnTo>
                  <a:cubicBezTo>
                    <a:pt x="3704" y="16645"/>
                    <a:pt x="3699" y="16668"/>
                    <a:pt x="3689" y="16687"/>
                  </a:cubicBezTo>
                  <a:cubicBezTo>
                    <a:pt x="3678" y="16704"/>
                    <a:pt x="3662" y="16717"/>
                    <a:pt x="3642" y="16723"/>
                  </a:cubicBezTo>
                  <a:lnTo>
                    <a:pt x="3296" y="16801"/>
                  </a:lnTo>
                  <a:cubicBezTo>
                    <a:pt x="3291" y="16802"/>
                    <a:pt x="3286" y="16803"/>
                    <a:pt x="3282" y="16803"/>
                  </a:cubicBezTo>
                  <a:cubicBezTo>
                    <a:pt x="3245" y="16803"/>
                    <a:pt x="3213" y="16775"/>
                    <a:pt x="3206" y="16734"/>
                  </a:cubicBezTo>
                  <a:lnTo>
                    <a:pt x="3130" y="16355"/>
                  </a:lnTo>
                  <a:cubicBezTo>
                    <a:pt x="3127" y="16333"/>
                    <a:pt x="3130" y="16310"/>
                    <a:pt x="3141" y="16293"/>
                  </a:cubicBezTo>
                  <a:cubicBezTo>
                    <a:pt x="3153" y="16275"/>
                    <a:pt x="3168" y="16260"/>
                    <a:pt x="3188" y="16257"/>
                  </a:cubicBezTo>
                  <a:lnTo>
                    <a:pt x="3535" y="16179"/>
                  </a:lnTo>
                  <a:cubicBezTo>
                    <a:pt x="3540" y="16177"/>
                    <a:pt x="3546" y="16177"/>
                    <a:pt x="3551" y="16177"/>
                  </a:cubicBezTo>
                  <a:close/>
                  <a:moveTo>
                    <a:pt x="9037" y="16880"/>
                  </a:moveTo>
                  <a:cubicBezTo>
                    <a:pt x="9071" y="16880"/>
                    <a:pt x="9105" y="16907"/>
                    <a:pt x="9112" y="16947"/>
                  </a:cubicBezTo>
                  <a:lnTo>
                    <a:pt x="9188" y="17327"/>
                  </a:lnTo>
                  <a:cubicBezTo>
                    <a:pt x="9191" y="17348"/>
                    <a:pt x="9188" y="17371"/>
                    <a:pt x="9176" y="17390"/>
                  </a:cubicBezTo>
                  <a:cubicBezTo>
                    <a:pt x="9166" y="17407"/>
                    <a:pt x="9151" y="17420"/>
                    <a:pt x="9131" y="17425"/>
                  </a:cubicBezTo>
                  <a:lnTo>
                    <a:pt x="8783" y="17503"/>
                  </a:lnTo>
                  <a:cubicBezTo>
                    <a:pt x="8778" y="17504"/>
                    <a:pt x="8773" y="17504"/>
                    <a:pt x="8769" y="17504"/>
                  </a:cubicBezTo>
                  <a:cubicBezTo>
                    <a:pt x="8734" y="17504"/>
                    <a:pt x="8702" y="17477"/>
                    <a:pt x="8694" y="17436"/>
                  </a:cubicBezTo>
                  <a:lnTo>
                    <a:pt x="8618" y="17056"/>
                  </a:lnTo>
                  <a:cubicBezTo>
                    <a:pt x="8615" y="17035"/>
                    <a:pt x="8618" y="17012"/>
                    <a:pt x="8630" y="16995"/>
                  </a:cubicBezTo>
                  <a:cubicBezTo>
                    <a:pt x="8640" y="16976"/>
                    <a:pt x="8657" y="16962"/>
                    <a:pt x="8675" y="16959"/>
                  </a:cubicBezTo>
                  <a:lnTo>
                    <a:pt x="9023" y="16882"/>
                  </a:lnTo>
                  <a:cubicBezTo>
                    <a:pt x="9028" y="16880"/>
                    <a:pt x="9033" y="16880"/>
                    <a:pt x="9037" y="16880"/>
                  </a:cubicBezTo>
                  <a:close/>
                  <a:moveTo>
                    <a:pt x="3703" y="17047"/>
                  </a:moveTo>
                  <a:cubicBezTo>
                    <a:pt x="3737" y="17047"/>
                    <a:pt x="3771" y="17075"/>
                    <a:pt x="3778" y="17116"/>
                  </a:cubicBezTo>
                  <a:lnTo>
                    <a:pt x="3854" y="17497"/>
                  </a:lnTo>
                  <a:cubicBezTo>
                    <a:pt x="3857" y="17519"/>
                    <a:pt x="3854" y="17541"/>
                    <a:pt x="3843" y="17560"/>
                  </a:cubicBezTo>
                  <a:cubicBezTo>
                    <a:pt x="3833" y="17577"/>
                    <a:pt x="3815" y="17590"/>
                    <a:pt x="3797" y="17596"/>
                  </a:cubicBezTo>
                  <a:lnTo>
                    <a:pt x="3449" y="17672"/>
                  </a:lnTo>
                  <a:cubicBezTo>
                    <a:pt x="3443" y="17673"/>
                    <a:pt x="3438" y="17674"/>
                    <a:pt x="3432" y="17674"/>
                  </a:cubicBezTo>
                  <a:cubicBezTo>
                    <a:pt x="3398" y="17674"/>
                    <a:pt x="3368" y="17647"/>
                    <a:pt x="3360" y="17606"/>
                  </a:cubicBezTo>
                  <a:lnTo>
                    <a:pt x="3284" y="17227"/>
                  </a:lnTo>
                  <a:cubicBezTo>
                    <a:pt x="3280" y="17205"/>
                    <a:pt x="3284" y="17182"/>
                    <a:pt x="3296" y="17164"/>
                  </a:cubicBezTo>
                  <a:cubicBezTo>
                    <a:pt x="3306" y="17146"/>
                    <a:pt x="3322" y="17132"/>
                    <a:pt x="3342" y="17128"/>
                  </a:cubicBezTo>
                  <a:lnTo>
                    <a:pt x="3689" y="17049"/>
                  </a:lnTo>
                  <a:cubicBezTo>
                    <a:pt x="3694" y="17048"/>
                    <a:pt x="3699" y="17047"/>
                    <a:pt x="3703" y="17047"/>
                  </a:cubicBezTo>
                  <a:close/>
                  <a:moveTo>
                    <a:pt x="9197" y="17770"/>
                  </a:moveTo>
                  <a:cubicBezTo>
                    <a:pt x="9233" y="17770"/>
                    <a:pt x="9264" y="17798"/>
                    <a:pt x="9272" y="17839"/>
                  </a:cubicBezTo>
                  <a:lnTo>
                    <a:pt x="9347" y="18216"/>
                  </a:lnTo>
                  <a:cubicBezTo>
                    <a:pt x="9351" y="18237"/>
                    <a:pt x="9347" y="18262"/>
                    <a:pt x="9337" y="18279"/>
                  </a:cubicBezTo>
                  <a:cubicBezTo>
                    <a:pt x="9325" y="18297"/>
                    <a:pt x="9310" y="18309"/>
                    <a:pt x="9290" y="18314"/>
                  </a:cubicBezTo>
                  <a:lnTo>
                    <a:pt x="8943" y="18393"/>
                  </a:lnTo>
                  <a:cubicBezTo>
                    <a:pt x="8938" y="18394"/>
                    <a:pt x="8934" y="18395"/>
                    <a:pt x="8929" y="18395"/>
                  </a:cubicBezTo>
                  <a:cubicBezTo>
                    <a:pt x="8893" y="18395"/>
                    <a:pt x="8861" y="18367"/>
                    <a:pt x="8853" y="18327"/>
                  </a:cubicBezTo>
                  <a:lnTo>
                    <a:pt x="8779" y="17948"/>
                  </a:lnTo>
                  <a:cubicBezTo>
                    <a:pt x="8773" y="17927"/>
                    <a:pt x="8776" y="17904"/>
                    <a:pt x="8789" y="17885"/>
                  </a:cubicBezTo>
                  <a:cubicBezTo>
                    <a:pt x="8800" y="17868"/>
                    <a:pt x="8816" y="17855"/>
                    <a:pt x="8836" y="17849"/>
                  </a:cubicBezTo>
                  <a:lnTo>
                    <a:pt x="9182" y="17772"/>
                  </a:lnTo>
                  <a:cubicBezTo>
                    <a:pt x="9187" y="17771"/>
                    <a:pt x="9192" y="17770"/>
                    <a:pt x="9197" y="17770"/>
                  </a:cubicBezTo>
                  <a:close/>
                  <a:moveTo>
                    <a:pt x="3875" y="17934"/>
                  </a:moveTo>
                  <a:cubicBezTo>
                    <a:pt x="3910" y="17934"/>
                    <a:pt x="3942" y="17962"/>
                    <a:pt x="3950" y="18001"/>
                  </a:cubicBezTo>
                  <a:lnTo>
                    <a:pt x="4026" y="18383"/>
                  </a:lnTo>
                  <a:cubicBezTo>
                    <a:pt x="4029" y="18405"/>
                    <a:pt x="4026" y="18428"/>
                    <a:pt x="4014" y="18445"/>
                  </a:cubicBezTo>
                  <a:cubicBezTo>
                    <a:pt x="4004" y="18463"/>
                    <a:pt x="3987" y="18476"/>
                    <a:pt x="3969" y="18481"/>
                  </a:cubicBezTo>
                  <a:lnTo>
                    <a:pt x="3621" y="18558"/>
                  </a:lnTo>
                  <a:cubicBezTo>
                    <a:pt x="3616" y="18559"/>
                    <a:pt x="3611" y="18559"/>
                    <a:pt x="3606" y="18559"/>
                  </a:cubicBezTo>
                  <a:cubicBezTo>
                    <a:pt x="3570" y="18559"/>
                    <a:pt x="3540" y="18532"/>
                    <a:pt x="3532" y="18492"/>
                  </a:cubicBezTo>
                  <a:lnTo>
                    <a:pt x="3456" y="18113"/>
                  </a:lnTo>
                  <a:cubicBezTo>
                    <a:pt x="3452" y="18091"/>
                    <a:pt x="3456" y="18068"/>
                    <a:pt x="3468" y="18050"/>
                  </a:cubicBezTo>
                  <a:cubicBezTo>
                    <a:pt x="3478" y="18032"/>
                    <a:pt x="3493" y="18018"/>
                    <a:pt x="3513" y="18014"/>
                  </a:cubicBezTo>
                  <a:lnTo>
                    <a:pt x="3861" y="17935"/>
                  </a:lnTo>
                  <a:cubicBezTo>
                    <a:pt x="3866" y="17934"/>
                    <a:pt x="3870" y="17934"/>
                    <a:pt x="3875" y="17934"/>
                  </a:cubicBezTo>
                  <a:close/>
                  <a:moveTo>
                    <a:pt x="9365" y="18694"/>
                  </a:moveTo>
                  <a:cubicBezTo>
                    <a:pt x="9400" y="18694"/>
                    <a:pt x="9432" y="18721"/>
                    <a:pt x="9440" y="18763"/>
                  </a:cubicBezTo>
                  <a:lnTo>
                    <a:pt x="9516" y="19143"/>
                  </a:lnTo>
                  <a:cubicBezTo>
                    <a:pt x="9519" y="19165"/>
                    <a:pt x="9516" y="19188"/>
                    <a:pt x="9504" y="19206"/>
                  </a:cubicBezTo>
                  <a:cubicBezTo>
                    <a:pt x="9494" y="19223"/>
                    <a:pt x="9476" y="19238"/>
                    <a:pt x="9459" y="19242"/>
                  </a:cubicBezTo>
                  <a:lnTo>
                    <a:pt x="9111" y="19318"/>
                  </a:lnTo>
                  <a:cubicBezTo>
                    <a:pt x="9105" y="19319"/>
                    <a:pt x="9100" y="19320"/>
                    <a:pt x="9094" y="19320"/>
                  </a:cubicBezTo>
                  <a:cubicBezTo>
                    <a:pt x="9059" y="19320"/>
                    <a:pt x="9029" y="19293"/>
                    <a:pt x="9022" y="19252"/>
                  </a:cubicBezTo>
                  <a:lnTo>
                    <a:pt x="8946" y="18873"/>
                  </a:lnTo>
                  <a:cubicBezTo>
                    <a:pt x="8942" y="18851"/>
                    <a:pt x="8946" y="18828"/>
                    <a:pt x="8957" y="18810"/>
                  </a:cubicBezTo>
                  <a:cubicBezTo>
                    <a:pt x="8967" y="18793"/>
                    <a:pt x="8983" y="18780"/>
                    <a:pt x="9003" y="18774"/>
                  </a:cubicBezTo>
                  <a:lnTo>
                    <a:pt x="9351" y="18695"/>
                  </a:lnTo>
                  <a:cubicBezTo>
                    <a:pt x="9356" y="18694"/>
                    <a:pt x="9361" y="18694"/>
                    <a:pt x="9365" y="18694"/>
                  </a:cubicBezTo>
                  <a:close/>
                  <a:moveTo>
                    <a:pt x="4034" y="18827"/>
                  </a:moveTo>
                  <a:cubicBezTo>
                    <a:pt x="4069" y="18827"/>
                    <a:pt x="4101" y="18854"/>
                    <a:pt x="4109" y="18894"/>
                  </a:cubicBezTo>
                  <a:lnTo>
                    <a:pt x="4185" y="19274"/>
                  </a:lnTo>
                  <a:cubicBezTo>
                    <a:pt x="4188" y="19295"/>
                    <a:pt x="4186" y="19318"/>
                    <a:pt x="4173" y="19337"/>
                  </a:cubicBezTo>
                  <a:cubicBezTo>
                    <a:pt x="4163" y="19354"/>
                    <a:pt x="4148" y="19367"/>
                    <a:pt x="4127" y="19372"/>
                  </a:cubicBezTo>
                  <a:lnTo>
                    <a:pt x="3780" y="19450"/>
                  </a:lnTo>
                  <a:cubicBezTo>
                    <a:pt x="3775" y="19451"/>
                    <a:pt x="3770" y="19451"/>
                    <a:pt x="3765" y="19451"/>
                  </a:cubicBezTo>
                  <a:cubicBezTo>
                    <a:pt x="3730" y="19451"/>
                    <a:pt x="3698" y="19424"/>
                    <a:pt x="3691" y="19382"/>
                  </a:cubicBezTo>
                  <a:lnTo>
                    <a:pt x="3615" y="19003"/>
                  </a:lnTo>
                  <a:cubicBezTo>
                    <a:pt x="3612" y="18982"/>
                    <a:pt x="3615" y="18959"/>
                    <a:pt x="3626" y="18941"/>
                  </a:cubicBezTo>
                  <a:cubicBezTo>
                    <a:pt x="3636" y="18923"/>
                    <a:pt x="3655" y="18910"/>
                    <a:pt x="3672" y="18906"/>
                  </a:cubicBezTo>
                  <a:lnTo>
                    <a:pt x="4020" y="18828"/>
                  </a:lnTo>
                  <a:cubicBezTo>
                    <a:pt x="4025" y="18827"/>
                    <a:pt x="4030" y="18827"/>
                    <a:pt x="4034" y="18827"/>
                  </a:cubicBezTo>
                  <a:close/>
                  <a:moveTo>
                    <a:pt x="9520" y="19567"/>
                  </a:moveTo>
                  <a:cubicBezTo>
                    <a:pt x="9556" y="19567"/>
                    <a:pt x="9588" y="19594"/>
                    <a:pt x="9596" y="19636"/>
                  </a:cubicBezTo>
                  <a:lnTo>
                    <a:pt x="9669" y="20017"/>
                  </a:lnTo>
                  <a:cubicBezTo>
                    <a:pt x="9673" y="20038"/>
                    <a:pt x="9669" y="20061"/>
                    <a:pt x="9660" y="20080"/>
                  </a:cubicBezTo>
                  <a:cubicBezTo>
                    <a:pt x="9649" y="20097"/>
                    <a:pt x="9632" y="20110"/>
                    <a:pt x="9613" y="20115"/>
                  </a:cubicBezTo>
                  <a:lnTo>
                    <a:pt x="9267" y="20191"/>
                  </a:lnTo>
                  <a:cubicBezTo>
                    <a:pt x="9261" y="20192"/>
                    <a:pt x="9256" y="20193"/>
                    <a:pt x="9251" y="20193"/>
                  </a:cubicBezTo>
                  <a:cubicBezTo>
                    <a:pt x="9216" y="20193"/>
                    <a:pt x="9185" y="20164"/>
                    <a:pt x="9176" y="20125"/>
                  </a:cubicBezTo>
                  <a:lnTo>
                    <a:pt x="9102" y="19746"/>
                  </a:lnTo>
                  <a:cubicBezTo>
                    <a:pt x="9098" y="19725"/>
                    <a:pt x="9102" y="19702"/>
                    <a:pt x="9112" y="19683"/>
                  </a:cubicBezTo>
                  <a:cubicBezTo>
                    <a:pt x="9124" y="19666"/>
                    <a:pt x="9139" y="19652"/>
                    <a:pt x="9159" y="19647"/>
                  </a:cubicBezTo>
                  <a:lnTo>
                    <a:pt x="9506" y="19568"/>
                  </a:lnTo>
                  <a:cubicBezTo>
                    <a:pt x="9511" y="19567"/>
                    <a:pt x="9516" y="19567"/>
                    <a:pt x="9520" y="19567"/>
                  </a:cubicBezTo>
                  <a:close/>
                  <a:moveTo>
                    <a:pt x="4202" y="19752"/>
                  </a:moveTo>
                  <a:cubicBezTo>
                    <a:pt x="4238" y="19752"/>
                    <a:pt x="4270" y="19779"/>
                    <a:pt x="4278" y="19819"/>
                  </a:cubicBezTo>
                  <a:lnTo>
                    <a:pt x="4352" y="20201"/>
                  </a:lnTo>
                  <a:cubicBezTo>
                    <a:pt x="4357" y="20223"/>
                    <a:pt x="4352" y="20244"/>
                    <a:pt x="4342" y="20263"/>
                  </a:cubicBezTo>
                  <a:cubicBezTo>
                    <a:pt x="4331" y="20281"/>
                    <a:pt x="4315" y="20296"/>
                    <a:pt x="4295" y="20299"/>
                  </a:cubicBezTo>
                  <a:lnTo>
                    <a:pt x="3949" y="20376"/>
                  </a:lnTo>
                  <a:cubicBezTo>
                    <a:pt x="3944" y="20377"/>
                    <a:pt x="3939" y="20377"/>
                    <a:pt x="3934" y="20377"/>
                  </a:cubicBezTo>
                  <a:cubicBezTo>
                    <a:pt x="3898" y="20377"/>
                    <a:pt x="3867" y="20350"/>
                    <a:pt x="3858" y="20310"/>
                  </a:cubicBezTo>
                  <a:lnTo>
                    <a:pt x="3784" y="19931"/>
                  </a:lnTo>
                  <a:cubicBezTo>
                    <a:pt x="3780" y="19909"/>
                    <a:pt x="3784" y="19886"/>
                    <a:pt x="3794" y="19868"/>
                  </a:cubicBezTo>
                  <a:cubicBezTo>
                    <a:pt x="3805" y="19851"/>
                    <a:pt x="3821" y="19838"/>
                    <a:pt x="3841" y="19832"/>
                  </a:cubicBezTo>
                  <a:lnTo>
                    <a:pt x="4188" y="19753"/>
                  </a:lnTo>
                  <a:cubicBezTo>
                    <a:pt x="4193" y="19752"/>
                    <a:pt x="4197" y="19752"/>
                    <a:pt x="4202" y="19752"/>
                  </a:cubicBezTo>
                  <a:close/>
                  <a:moveTo>
                    <a:pt x="4358" y="20625"/>
                  </a:moveTo>
                  <a:cubicBezTo>
                    <a:pt x="4394" y="20625"/>
                    <a:pt x="4425" y="20653"/>
                    <a:pt x="4434" y="20692"/>
                  </a:cubicBezTo>
                  <a:lnTo>
                    <a:pt x="4507" y="21074"/>
                  </a:lnTo>
                  <a:cubicBezTo>
                    <a:pt x="4513" y="21096"/>
                    <a:pt x="4507" y="21119"/>
                    <a:pt x="4498" y="21136"/>
                  </a:cubicBezTo>
                  <a:cubicBezTo>
                    <a:pt x="4487" y="21155"/>
                    <a:pt x="4471" y="21168"/>
                    <a:pt x="4451" y="21172"/>
                  </a:cubicBezTo>
                  <a:lnTo>
                    <a:pt x="4105" y="21249"/>
                  </a:lnTo>
                  <a:cubicBezTo>
                    <a:pt x="4100" y="21250"/>
                    <a:pt x="4095" y="21251"/>
                    <a:pt x="4090" y="21251"/>
                  </a:cubicBezTo>
                  <a:cubicBezTo>
                    <a:pt x="4054" y="21251"/>
                    <a:pt x="4022" y="21224"/>
                    <a:pt x="4014" y="21183"/>
                  </a:cubicBezTo>
                  <a:lnTo>
                    <a:pt x="3940" y="20804"/>
                  </a:lnTo>
                  <a:cubicBezTo>
                    <a:pt x="3936" y="20782"/>
                    <a:pt x="3940" y="20760"/>
                    <a:pt x="3950" y="20741"/>
                  </a:cubicBezTo>
                  <a:cubicBezTo>
                    <a:pt x="3961" y="20724"/>
                    <a:pt x="3977" y="20711"/>
                    <a:pt x="3997" y="20705"/>
                  </a:cubicBezTo>
                  <a:lnTo>
                    <a:pt x="4344" y="20626"/>
                  </a:lnTo>
                  <a:cubicBezTo>
                    <a:pt x="4348" y="20625"/>
                    <a:pt x="4353" y="20625"/>
                    <a:pt x="4358" y="20625"/>
                  </a:cubicBezTo>
                  <a:close/>
                  <a:moveTo>
                    <a:pt x="6266" y="1"/>
                  </a:moveTo>
                  <a:lnTo>
                    <a:pt x="0" y="1262"/>
                  </a:lnTo>
                  <a:lnTo>
                    <a:pt x="3868" y="21664"/>
                  </a:lnTo>
                  <a:lnTo>
                    <a:pt x="9991" y="20384"/>
                  </a:lnTo>
                  <a:lnTo>
                    <a:pt x="6266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5"/>
            <p:cNvSpPr/>
            <p:nvPr/>
          </p:nvSpPr>
          <p:spPr>
            <a:xfrm>
              <a:off x="5552300" y="4074025"/>
              <a:ext cx="127600" cy="173600"/>
            </a:xfrm>
            <a:custGeom>
              <a:avLst/>
              <a:gdLst/>
              <a:ahLst/>
              <a:cxnLst/>
              <a:rect l="l" t="t" r="r" b="b"/>
              <a:pathLst>
                <a:path w="5104" h="6944" extrusionOk="0">
                  <a:moveTo>
                    <a:pt x="3507" y="0"/>
                  </a:moveTo>
                  <a:cubicBezTo>
                    <a:pt x="3479" y="0"/>
                    <a:pt x="3450" y="3"/>
                    <a:pt x="3421" y="9"/>
                  </a:cubicBezTo>
                  <a:lnTo>
                    <a:pt x="487" y="622"/>
                  </a:lnTo>
                  <a:cubicBezTo>
                    <a:pt x="322" y="655"/>
                    <a:pt x="185" y="789"/>
                    <a:pt x="102" y="991"/>
                  </a:cubicBezTo>
                  <a:cubicBezTo>
                    <a:pt x="20" y="1196"/>
                    <a:pt x="0" y="1452"/>
                    <a:pt x="49" y="1705"/>
                  </a:cubicBezTo>
                  <a:lnTo>
                    <a:pt x="882" y="6109"/>
                  </a:lnTo>
                  <a:cubicBezTo>
                    <a:pt x="974" y="6593"/>
                    <a:pt x="1282" y="6944"/>
                    <a:pt x="1596" y="6944"/>
                  </a:cubicBezTo>
                  <a:cubicBezTo>
                    <a:pt x="1625" y="6944"/>
                    <a:pt x="1654" y="6941"/>
                    <a:pt x="1682" y="6935"/>
                  </a:cubicBezTo>
                  <a:lnTo>
                    <a:pt x="4617" y="6322"/>
                  </a:lnTo>
                  <a:cubicBezTo>
                    <a:pt x="4781" y="6289"/>
                    <a:pt x="4919" y="6155"/>
                    <a:pt x="5002" y="5953"/>
                  </a:cubicBezTo>
                  <a:cubicBezTo>
                    <a:pt x="5083" y="5748"/>
                    <a:pt x="5104" y="5492"/>
                    <a:pt x="5055" y="5238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5"/>
            <p:cNvSpPr/>
            <p:nvPr/>
          </p:nvSpPr>
          <p:spPr>
            <a:xfrm>
              <a:off x="5522975" y="3908900"/>
              <a:ext cx="127625" cy="173600"/>
            </a:xfrm>
            <a:custGeom>
              <a:avLst/>
              <a:gdLst/>
              <a:ahLst/>
              <a:cxnLst/>
              <a:rect l="l" t="t" r="r" b="b"/>
              <a:pathLst>
                <a:path w="5105" h="6944" extrusionOk="0">
                  <a:moveTo>
                    <a:pt x="3508" y="0"/>
                  </a:moveTo>
                  <a:cubicBezTo>
                    <a:pt x="3479" y="0"/>
                    <a:pt x="3451" y="3"/>
                    <a:pt x="3422" y="9"/>
                  </a:cubicBezTo>
                  <a:lnTo>
                    <a:pt x="487" y="622"/>
                  </a:lnTo>
                  <a:cubicBezTo>
                    <a:pt x="323" y="656"/>
                    <a:pt x="185" y="789"/>
                    <a:pt x="102" y="994"/>
                  </a:cubicBezTo>
                  <a:cubicBezTo>
                    <a:pt x="21" y="1197"/>
                    <a:pt x="1" y="1453"/>
                    <a:pt x="49" y="1707"/>
                  </a:cubicBezTo>
                  <a:lnTo>
                    <a:pt x="883" y="6109"/>
                  </a:lnTo>
                  <a:cubicBezTo>
                    <a:pt x="974" y="6592"/>
                    <a:pt x="1283" y="6944"/>
                    <a:pt x="1597" y="6944"/>
                  </a:cubicBezTo>
                  <a:cubicBezTo>
                    <a:pt x="1626" y="6944"/>
                    <a:pt x="1654" y="6941"/>
                    <a:pt x="1683" y="6935"/>
                  </a:cubicBezTo>
                  <a:lnTo>
                    <a:pt x="4617" y="6321"/>
                  </a:lnTo>
                  <a:cubicBezTo>
                    <a:pt x="4782" y="6288"/>
                    <a:pt x="4919" y="6153"/>
                    <a:pt x="5002" y="5950"/>
                  </a:cubicBezTo>
                  <a:cubicBezTo>
                    <a:pt x="5084" y="5747"/>
                    <a:pt x="5104" y="5490"/>
                    <a:pt x="5055" y="5237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8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5"/>
            <p:cNvSpPr/>
            <p:nvPr/>
          </p:nvSpPr>
          <p:spPr>
            <a:xfrm>
              <a:off x="5491525" y="3742375"/>
              <a:ext cx="127600" cy="173650"/>
            </a:xfrm>
            <a:custGeom>
              <a:avLst/>
              <a:gdLst/>
              <a:ahLst/>
              <a:cxnLst/>
              <a:rect l="l" t="t" r="r" b="b"/>
              <a:pathLst>
                <a:path w="5104" h="6946" extrusionOk="0">
                  <a:moveTo>
                    <a:pt x="3507" y="0"/>
                  </a:moveTo>
                  <a:cubicBezTo>
                    <a:pt x="3479" y="0"/>
                    <a:pt x="3450" y="3"/>
                    <a:pt x="3422" y="9"/>
                  </a:cubicBezTo>
                  <a:lnTo>
                    <a:pt x="487" y="623"/>
                  </a:lnTo>
                  <a:cubicBezTo>
                    <a:pt x="322" y="656"/>
                    <a:pt x="185" y="791"/>
                    <a:pt x="103" y="993"/>
                  </a:cubicBezTo>
                  <a:cubicBezTo>
                    <a:pt x="20" y="1197"/>
                    <a:pt x="0" y="1454"/>
                    <a:pt x="49" y="1707"/>
                  </a:cubicBezTo>
                  <a:lnTo>
                    <a:pt x="884" y="6110"/>
                  </a:lnTo>
                  <a:cubicBezTo>
                    <a:pt x="975" y="6594"/>
                    <a:pt x="1284" y="6945"/>
                    <a:pt x="1597" y="6945"/>
                  </a:cubicBezTo>
                  <a:cubicBezTo>
                    <a:pt x="1625" y="6945"/>
                    <a:pt x="1654" y="6942"/>
                    <a:pt x="1682" y="6936"/>
                  </a:cubicBezTo>
                  <a:lnTo>
                    <a:pt x="4617" y="6324"/>
                  </a:lnTo>
                  <a:cubicBezTo>
                    <a:pt x="4782" y="6289"/>
                    <a:pt x="4921" y="6156"/>
                    <a:pt x="5002" y="5953"/>
                  </a:cubicBezTo>
                  <a:cubicBezTo>
                    <a:pt x="5085" y="5750"/>
                    <a:pt x="5104" y="5493"/>
                    <a:pt x="5057" y="5241"/>
                  </a:cubicBezTo>
                  <a:lnTo>
                    <a:pt x="4222" y="835"/>
                  </a:lnTo>
                  <a:cubicBezTo>
                    <a:pt x="4130" y="352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5"/>
            <p:cNvSpPr/>
            <p:nvPr/>
          </p:nvSpPr>
          <p:spPr>
            <a:xfrm>
              <a:off x="5501625" y="3977600"/>
              <a:ext cx="206775" cy="283400"/>
            </a:xfrm>
            <a:custGeom>
              <a:avLst/>
              <a:gdLst/>
              <a:ahLst/>
              <a:cxnLst/>
              <a:rect l="l" t="t" r="r" b="b"/>
              <a:pathLst>
                <a:path w="8271" h="11336" extrusionOk="0">
                  <a:moveTo>
                    <a:pt x="7123" y="5309"/>
                  </a:moveTo>
                  <a:cubicBezTo>
                    <a:pt x="7112" y="5323"/>
                    <a:pt x="7098" y="5333"/>
                    <a:pt x="7082" y="5338"/>
                  </a:cubicBezTo>
                  <a:lnTo>
                    <a:pt x="6735" y="5416"/>
                  </a:lnTo>
                  <a:cubicBezTo>
                    <a:pt x="6694" y="5425"/>
                    <a:pt x="6654" y="5396"/>
                    <a:pt x="6645" y="5351"/>
                  </a:cubicBezTo>
                  <a:lnTo>
                    <a:pt x="6571" y="4971"/>
                  </a:lnTo>
                  <a:cubicBezTo>
                    <a:pt x="6567" y="4950"/>
                    <a:pt x="6571" y="4925"/>
                    <a:pt x="6581" y="4908"/>
                  </a:cubicBezTo>
                  <a:lnTo>
                    <a:pt x="6582" y="4907"/>
                  </a:lnTo>
                  <a:lnTo>
                    <a:pt x="961" y="720"/>
                  </a:lnTo>
                  <a:lnTo>
                    <a:pt x="992" y="886"/>
                  </a:lnTo>
                  <a:cubicBezTo>
                    <a:pt x="998" y="907"/>
                    <a:pt x="992" y="930"/>
                    <a:pt x="982" y="949"/>
                  </a:cubicBezTo>
                  <a:cubicBezTo>
                    <a:pt x="971" y="966"/>
                    <a:pt x="955" y="979"/>
                    <a:pt x="935" y="984"/>
                  </a:cubicBezTo>
                  <a:lnTo>
                    <a:pt x="588" y="1060"/>
                  </a:lnTo>
                  <a:cubicBezTo>
                    <a:pt x="547" y="1070"/>
                    <a:pt x="508" y="1042"/>
                    <a:pt x="498" y="994"/>
                  </a:cubicBezTo>
                  <a:lnTo>
                    <a:pt x="424" y="615"/>
                  </a:lnTo>
                  <a:cubicBezTo>
                    <a:pt x="419" y="594"/>
                    <a:pt x="424" y="571"/>
                    <a:pt x="434" y="552"/>
                  </a:cubicBezTo>
                  <a:cubicBezTo>
                    <a:pt x="445" y="535"/>
                    <a:pt x="461" y="521"/>
                    <a:pt x="481" y="516"/>
                  </a:cubicBezTo>
                  <a:lnTo>
                    <a:pt x="641" y="481"/>
                  </a:lnTo>
                  <a:lnTo>
                    <a:pt x="0" y="1"/>
                  </a:lnTo>
                  <a:lnTo>
                    <a:pt x="2147" y="11336"/>
                  </a:lnTo>
                  <a:lnTo>
                    <a:pt x="8270" y="10056"/>
                  </a:lnTo>
                  <a:lnTo>
                    <a:pt x="7447" y="5548"/>
                  </a:lnTo>
                  <a:close/>
                  <a:moveTo>
                    <a:pt x="659" y="1888"/>
                  </a:moveTo>
                  <a:lnTo>
                    <a:pt x="583" y="1508"/>
                  </a:lnTo>
                  <a:cubicBezTo>
                    <a:pt x="580" y="1487"/>
                    <a:pt x="583" y="1464"/>
                    <a:pt x="594" y="1445"/>
                  </a:cubicBezTo>
                  <a:cubicBezTo>
                    <a:pt x="604" y="1428"/>
                    <a:pt x="623" y="1415"/>
                    <a:pt x="640" y="1410"/>
                  </a:cubicBezTo>
                  <a:lnTo>
                    <a:pt x="988" y="1331"/>
                  </a:lnTo>
                  <a:cubicBezTo>
                    <a:pt x="1026" y="1322"/>
                    <a:pt x="1068" y="1351"/>
                    <a:pt x="1077" y="1397"/>
                  </a:cubicBezTo>
                  <a:lnTo>
                    <a:pt x="1152" y="1776"/>
                  </a:lnTo>
                  <a:cubicBezTo>
                    <a:pt x="1155" y="1798"/>
                    <a:pt x="1154" y="1822"/>
                    <a:pt x="1141" y="1839"/>
                  </a:cubicBezTo>
                  <a:cubicBezTo>
                    <a:pt x="1131" y="1859"/>
                    <a:pt x="1112" y="1872"/>
                    <a:pt x="1095" y="1875"/>
                  </a:cubicBezTo>
                  <a:lnTo>
                    <a:pt x="747" y="1954"/>
                  </a:lnTo>
                  <a:cubicBezTo>
                    <a:pt x="706" y="1962"/>
                    <a:pt x="667" y="1932"/>
                    <a:pt x="659" y="1888"/>
                  </a:cubicBezTo>
                  <a:close/>
                  <a:moveTo>
                    <a:pt x="826" y="2814"/>
                  </a:moveTo>
                  <a:lnTo>
                    <a:pt x="752" y="2435"/>
                  </a:lnTo>
                  <a:cubicBezTo>
                    <a:pt x="747" y="2413"/>
                    <a:pt x="752" y="2390"/>
                    <a:pt x="762" y="2373"/>
                  </a:cubicBezTo>
                  <a:cubicBezTo>
                    <a:pt x="773" y="2354"/>
                    <a:pt x="789" y="2342"/>
                    <a:pt x="809" y="2337"/>
                  </a:cubicBezTo>
                  <a:lnTo>
                    <a:pt x="1155" y="2260"/>
                  </a:lnTo>
                  <a:cubicBezTo>
                    <a:pt x="1197" y="2251"/>
                    <a:pt x="1235" y="2280"/>
                    <a:pt x="1245" y="2326"/>
                  </a:cubicBezTo>
                  <a:lnTo>
                    <a:pt x="1320" y="2705"/>
                  </a:lnTo>
                  <a:cubicBezTo>
                    <a:pt x="1326" y="2727"/>
                    <a:pt x="1320" y="2750"/>
                    <a:pt x="1311" y="2768"/>
                  </a:cubicBezTo>
                  <a:cubicBezTo>
                    <a:pt x="1300" y="2785"/>
                    <a:pt x="1283" y="2798"/>
                    <a:pt x="1264" y="2804"/>
                  </a:cubicBezTo>
                  <a:lnTo>
                    <a:pt x="918" y="2881"/>
                  </a:lnTo>
                  <a:cubicBezTo>
                    <a:pt x="875" y="2888"/>
                    <a:pt x="835" y="2860"/>
                    <a:pt x="826" y="2814"/>
                  </a:cubicBezTo>
                  <a:close/>
                  <a:moveTo>
                    <a:pt x="981" y="3686"/>
                  </a:moveTo>
                  <a:lnTo>
                    <a:pt x="905" y="3306"/>
                  </a:lnTo>
                  <a:cubicBezTo>
                    <a:pt x="902" y="3285"/>
                    <a:pt x="905" y="3262"/>
                    <a:pt x="916" y="3243"/>
                  </a:cubicBezTo>
                  <a:cubicBezTo>
                    <a:pt x="926" y="3226"/>
                    <a:pt x="942" y="3213"/>
                    <a:pt x="962" y="3208"/>
                  </a:cubicBezTo>
                  <a:lnTo>
                    <a:pt x="1310" y="3132"/>
                  </a:lnTo>
                  <a:cubicBezTo>
                    <a:pt x="1350" y="3122"/>
                    <a:pt x="1390" y="3150"/>
                    <a:pt x="1399" y="3198"/>
                  </a:cubicBezTo>
                  <a:lnTo>
                    <a:pt x="1475" y="3577"/>
                  </a:lnTo>
                  <a:cubicBezTo>
                    <a:pt x="1477" y="3598"/>
                    <a:pt x="1476" y="3621"/>
                    <a:pt x="1463" y="3640"/>
                  </a:cubicBezTo>
                  <a:cubicBezTo>
                    <a:pt x="1453" y="3657"/>
                    <a:pt x="1434" y="3670"/>
                    <a:pt x="1417" y="3676"/>
                  </a:cubicBezTo>
                  <a:lnTo>
                    <a:pt x="1069" y="3754"/>
                  </a:lnTo>
                  <a:cubicBezTo>
                    <a:pt x="1031" y="3762"/>
                    <a:pt x="989" y="3733"/>
                    <a:pt x="981" y="3686"/>
                  </a:cubicBezTo>
                  <a:close/>
                  <a:moveTo>
                    <a:pt x="1157" y="4592"/>
                  </a:moveTo>
                  <a:lnTo>
                    <a:pt x="1082" y="4213"/>
                  </a:lnTo>
                  <a:cubicBezTo>
                    <a:pt x="1077" y="4191"/>
                    <a:pt x="1081" y="4167"/>
                    <a:pt x="1092" y="4150"/>
                  </a:cubicBezTo>
                  <a:cubicBezTo>
                    <a:pt x="1104" y="4131"/>
                    <a:pt x="1120" y="4119"/>
                    <a:pt x="1140" y="4114"/>
                  </a:cubicBezTo>
                  <a:lnTo>
                    <a:pt x="1486" y="4035"/>
                  </a:lnTo>
                  <a:cubicBezTo>
                    <a:pt x="1528" y="4026"/>
                    <a:pt x="1568" y="4055"/>
                    <a:pt x="1576" y="4101"/>
                  </a:cubicBezTo>
                  <a:lnTo>
                    <a:pt x="1651" y="4480"/>
                  </a:lnTo>
                  <a:cubicBezTo>
                    <a:pt x="1655" y="4502"/>
                    <a:pt x="1651" y="4525"/>
                    <a:pt x="1641" y="4543"/>
                  </a:cubicBezTo>
                  <a:cubicBezTo>
                    <a:pt x="1629" y="4560"/>
                    <a:pt x="1613" y="4573"/>
                    <a:pt x="1593" y="4579"/>
                  </a:cubicBezTo>
                  <a:lnTo>
                    <a:pt x="1247" y="4656"/>
                  </a:lnTo>
                  <a:cubicBezTo>
                    <a:pt x="1205" y="4665"/>
                    <a:pt x="1167" y="4636"/>
                    <a:pt x="1157" y="4592"/>
                  </a:cubicBezTo>
                  <a:close/>
                  <a:moveTo>
                    <a:pt x="1317" y="5481"/>
                  </a:moveTo>
                  <a:lnTo>
                    <a:pt x="1241" y="5102"/>
                  </a:lnTo>
                  <a:cubicBezTo>
                    <a:pt x="1237" y="5080"/>
                    <a:pt x="1241" y="5057"/>
                    <a:pt x="1253" y="5039"/>
                  </a:cubicBezTo>
                  <a:cubicBezTo>
                    <a:pt x="1263" y="5021"/>
                    <a:pt x="1278" y="5008"/>
                    <a:pt x="1298" y="5003"/>
                  </a:cubicBezTo>
                  <a:lnTo>
                    <a:pt x="1646" y="4925"/>
                  </a:lnTo>
                  <a:cubicBezTo>
                    <a:pt x="1685" y="4917"/>
                    <a:pt x="1726" y="4947"/>
                    <a:pt x="1735" y="4993"/>
                  </a:cubicBezTo>
                  <a:lnTo>
                    <a:pt x="1811" y="5372"/>
                  </a:lnTo>
                  <a:cubicBezTo>
                    <a:pt x="1814" y="5394"/>
                    <a:pt x="1812" y="5416"/>
                    <a:pt x="1801" y="5434"/>
                  </a:cubicBezTo>
                  <a:cubicBezTo>
                    <a:pt x="1791" y="5452"/>
                    <a:pt x="1775" y="5467"/>
                    <a:pt x="1755" y="5469"/>
                  </a:cubicBezTo>
                  <a:lnTo>
                    <a:pt x="1407" y="5548"/>
                  </a:lnTo>
                  <a:cubicBezTo>
                    <a:pt x="1364" y="5555"/>
                    <a:pt x="1326" y="5527"/>
                    <a:pt x="1317" y="5481"/>
                  </a:cubicBezTo>
                  <a:close/>
                  <a:moveTo>
                    <a:pt x="2710" y="10368"/>
                  </a:moveTo>
                  <a:lnTo>
                    <a:pt x="2786" y="10747"/>
                  </a:lnTo>
                  <a:cubicBezTo>
                    <a:pt x="2792" y="10769"/>
                    <a:pt x="2786" y="10792"/>
                    <a:pt x="2777" y="10809"/>
                  </a:cubicBezTo>
                  <a:cubicBezTo>
                    <a:pt x="2766" y="10828"/>
                    <a:pt x="2750" y="10841"/>
                    <a:pt x="2730" y="10845"/>
                  </a:cubicBezTo>
                  <a:lnTo>
                    <a:pt x="2384" y="10922"/>
                  </a:lnTo>
                  <a:cubicBezTo>
                    <a:pt x="2342" y="10931"/>
                    <a:pt x="2302" y="10902"/>
                    <a:pt x="2293" y="10856"/>
                  </a:cubicBezTo>
                  <a:lnTo>
                    <a:pt x="2219" y="10477"/>
                  </a:lnTo>
                  <a:cubicBezTo>
                    <a:pt x="2215" y="10455"/>
                    <a:pt x="2219" y="10433"/>
                    <a:pt x="2229" y="10414"/>
                  </a:cubicBezTo>
                  <a:cubicBezTo>
                    <a:pt x="2240" y="10397"/>
                    <a:pt x="2256" y="10384"/>
                    <a:pt x="2276" y="10378"/>
                  </a:cubicBezTo>
                  <a:lnTo>
                    <a:pt x="2623" y="10299"/>
                  </a:lnTo>
                  <a:cubicBezTo>
                    <a:pt x="2663" y="10292"/>
                    <a:pt x="2701" y="10321"/>
                    <a:pt x="2710" y="10368"/>
                  </a:cubicBezTo>
                  <a:close/>
                  <a:moveTo>
                    <a:pt x="2557" y="9495"/>
                  </a:moveTo>
                  <a:lnTo>
                    <a:pt x="2631" y="9874"/>
                  </a:lnTo>
                  <a:cubicBezTo>
                    <a:pt x="2636" y="9894"/>
                    <a:pt x="2631" y="9916"/>
                    <a:pt x="2621" y="9936"/>
                  </a:cubicBezTo>
                  <a:cubicBezTo>
                    <a:pt x="2610" y="9954"/>
                    <a:pt x="2594" y="9969"/>
                    <a:pt x="2574" y="9972"/>
                  </a:cubicBezTo>
                  <a:lnTo>
                    <a:pt x="2228" y="10049"/>
                  </a:lnTo>
                  <a:cubicBezTo>
                    <a:pt x="2186" y="10057"/>
                    <a:pt x="2147" y="10029"/>
                    <a:pt x="2137" y="9983"/>
                  </a:cubicBezTo>
                  <a:lnTo>
                    <a:pt x="2063" y="9604"/>
                  </a:lnTo>
                  <a:cubicBezTo>
                    <a:pt x="2059" y="9582"/>
                    <a:pt x="2063" y="9559"/>
                    <a:pt x="2073" y="9541"/>
                  </a:cubicBezTo>
                  <a:cubicBezTo>
                    <a:pt x="2084" y="9524"/>
                    <a:pt x="2100" y="9511"/>
                    <a:pt x="2120" y="9505"/>
                  </a:cubicBezTo>
                  <a:lnTo>
                    <a:pt x="2467" y="9426"/>
                  </a:lnTo>
                  <a:cubicBezTo>
                    <a:pt x="2507" y="9419"/>
                    <a:pt x="2548" y="9448"/>
                    <a:pt x="2557" y="9495"/>
                  </a:cubicBezTo>
                  <a:close/>
                  <a:moveTo>
                    <a:pt x="2388" y="8567"/>
                  </a:moveTo>
                  <a:lnTo>
                    <a:pt x="2464" y="8947"/>
                  </a:lnTo>
                  <a:cubicBezTo>
                    <a:pt x="2467" y="8968"/>
                    <a:pt x="2465" y="8991"/>
                    <a:pt x="2452" y="9010"/>
                  </a:cubicBezTo>
                  <a:cubicBezTo>
                    <a:pt x="2442" y="9027"/>
                    <a:pt x="2427" y="9040"/>
                    <a:pt x="2406" y="9045"/>
                  </a:cubicBezTo>
                  <a:lnTo>
                    <a:pt x="2059" y="9123"/>
                  </a:lnTo>
                  <a:cubicBezTo>
                    <a:pt x="2019" y="9131"/>
                    <a:pt x="1978" y="9103"/>
                    <a:pt x="1970" y="9055"/>
                  </a:cubicBezTo>
                  <a:lnTo>
                    <a:pt x="1894" y="8676"/>
                  </a:lnTo>
                  <a:cubicBezTo>
                    <a:pt x="1891" y="8655"/>
                    <a:pt x="1894" y="8632"/>
                    <a:pt x="1905" y="8614"/>
                  </a:cubicBezTo>
                  <a:cubicBezTo>
                    <a:pt x="1915" y="8596"/>
                    <a:pt x="1934" y="8583"/>
                    <a:pt x="1951" y="8579"/>
                  </a:cubicBezTo>
                  <a:lnTo>
                    <a:pt x="2299" y="8501"/>
                  </a:lnTo>
                  <a:cubicBezTo>
                    <a:pt x="2341" y="8493"/>
                    <a:pt x="2379" y="8523"/>
                    <a:pt x="2388" y="8567"/>
                  </a:cubicBezTo>
                  <a:close/>
                  <a:moveTo>
                    <a:pt x="2229" y="7677"/>
                  </a:moveTo>
                  <a:lnTo>
                    <a:pt x="2305" y="8056"/>
                  </a:lnTo>
                  <a:cubicBezTo>
                    <a:pt x="2308" y="8078"/>
                    <a:pt x="2305" y="8101"/>
                    <a:pt x="2293" y="8118"/>
                  </a:cubicBezTo>
                  <a:cubicBezTo>
                    <a:pt x="2283" y="8136"/>
                    <a:pt x="2266" y="8149"/>
                    <a:pt x="2248" y="8154"/>
                  </a:cubicBezTo>
                  <a:lnTo>
                    <a:pt x="1900" y="8231"/>
                  </a:lnTo>
                  <a:cubicBezTo>
                    <a:pt x="1858" y="8239"/>
                    <a:pt x="1820" y="8211"/>
                    <a:pt x="1811" y="8165"/>
                  </a:cubicBezTo>
                  <a:lnTo>
                    <a:pt x="1735" y="7786"/>
                  </a:lnTo>
                  <a:cubicBezTo>
                    <a:pt x="1731" y="7764"/>
                    <a:pt x="1735" y="7741"/>
                    <a:pt x="1747" y="7723"/>
                  </a:cubicBezTo>
                  <a:cubicBezTo>
                    <a:pt x="1757" y="7705"/>
                    <a:pt x="1772" y="7691"/>
                    <a:pt x="1792" y="7687"/>
                  </a:cubicBezTo>
                  <a:lnTo>
                    <a:pt x="2140" y="7608"/>
                  </a:lnTo>
                  <a:cubicBezTo>
                    <a:pt x="2180" y="7601"/>
                    <a:pt x="2220" y="7631"/>
                    <a:pt x="2229" y="7677"/>
                  </a:cubicBezTo>
                  <a:close/>
                  <a:moveTo>
                    <a:pt x="2057" y="6791"/>
                  </a:moveTo>
                  <a:lnTo>
                    <a:pt x="2133" y="7170"/>
                  </a:lnTo>
                  <a:cubicBezTo>
                    <a:pt x="2136" y="7192"/>
                    <a:pt x="2133" y="7214"/>
                    <a:pt x="2122" y="7233"/>
                  </a:cubicBezTo>
                  <a:cubicBezTo>
                    <a:pt x="2112" y="7250"/>
                    <a:pt x="2094" y="7263"/>
                    <a:pt x="2076" y="7269"/>
                  </a:cubicBezTo>
                  <a:lnTo>
                    <a:pt x="1728" y="7345"/>
                  </a:lnTo>
                  <a:cubicBezTo>
                    <a:pt x="1686" y="7355"/>
                    <a:pt x="1648" y="7326"/>
                    <a:pt x="1639" y="7279"/>
                  </a:cubicBezTo>
                  <a:lnTo>
                    <a:pt x="1563" y="6900"/>
                  </a:lnTo>
                  <a:cubicBezTo>
                    <a:pt x="1559" y="6878"/>
                    <a:pt x="1563" y="6855"/>
                    <a:pt x="1575" y="6837"/>
                  </a:cubicBezTo>
                  <a:cubicBezTo>
                    <a:pt x="1585" y="6819"/>
                    <a:pt x="1601" y="6805"/>
                    <a:pt x="1621" y="6801"/>
                  </a:cubicBezTo>
                  <a:lnTo>
                    <a:pt x="1968" y="6722"/>
                  </a:lnTo>
                  <a:cubicBezTo>
                    <a:pt x="2008" y="6715"/>
                    <a:pt x="2049" y="6746"/>
                    <a:pt x="2057" y="6791"/>
                  </a:cubicBezTo>
                  <a:close/>
                  <a:moveTo>
                    <a:pt x="1904" y="5917"/>
                  </a:moveTo>
                  <a:lnTo>
                    <a:pt x="1978" y="6297"/>
                  </a:lnTo>
                  <a:cubicBezTo>
                    <a:pt x="1983" y="6318"/>
                    <a:pt x="1978" y="6341"/>
                    <a:pt x="1968" y="6360"/>
                  </a:cubicBezTo>
                  <a:cubicBezTo>
                    <a:pt x="1957" y="6377"/>
                    <a:pt x="1941" y="6390"/>
                    <a:pt x="1921" y="6396"/>
                  </a:cubicBezTo>
                  <a:lnTo>
                    <a:pt x="1575" y="6474"/>
                  </a:lnTo>
                  <a:cubicBezTo>
                    <a:pt x="1533" y="6483"/>
                    <a:pt x="1493" y="6453"/>
                    <a:pt x="1485" y="6407"/>
                  </a:cubicBezTo>
                  <a:lnTo>
                    <a:pt x="1410" y="6028"/>
                  </a:lnTo>
                  <a:cubicBezTo>
                    <a:pt x="1406" y="6006"/>
                    <a:pt x="1410" y="5983"/>
                    <a:pt x="1420" y="5966"/>
                  </a:cubicBezTo>
                  <a:cubicBezTo>
                    <a:pt x="1432" y="5948"/>
                    <a:pt x="1447" y="5933"/>
                    <a:pt x="1467" y="5930"/>
                  </a:cubicBezTo>
                  <a:lnTo>
                    <a:pt x="1814" y="5852"/>
                  </a:lnTo>
                  <a:cubicBezTo>
                    <a:pt x="1854" y="5842"/>
                    <a:pt x="1894" y="5873"/>
                    <a:pt x="1904" y="5917"/>
                  </a:cubicBezTo>
                  <a:close/>
                  <a:moveTo>
                    <a:pt x="7873" y="9310"/>
                  </a:moveTo>
                  <a:lnTo>
                    <a:pt x="7948" y="9690"/>
                  </a:lnTo>
                  <a:cubicBezTo>
                    <a:pt x="7952" y="9711"/>
                    <a:pt x="7948" y="9734"/>
                    <a:pt x="7939" y="9753"/>
                  </a:cubicBezTo>
                  <a:cubicBezTo>
                    <a:pt x="7928" y="9770"/>
                    <a:pt x="7911" y="9783"/>
                    <a:pt x="7892" y="9788"/>
                  </a:cubicBezTo>
                  <a:lnTo>
                    <a:pt x="7546" y="9864"/>
                  </a:lnTo>
                  <a:cubicBezTo>
                    <a:pt x="7504" y="9874"/>
                    <a:pt x="7466" y="9843"/>
                    <a:pt x="7455" y="9798"/>
                  </a:cubicBezTo>
                  <a:lnTo>
                    <a:pt x="7381" y="9419"/>
                  </a:lnTo>
                  <a:cubicBezTo>
                    <a:pt x="7377" y="9398"/>
                    <a:pt x="7381" y="9375"/>
                    <a:pt x="7391" y="9356"/>
                  </a:cubicBezTo>
                  <a:cubicBezTo>
                    <a:pt x="7403" y="9339"/>
                    <a:pt x="7418" y="9325"/>
                    <a:pt x="7438" y="9320"/>
                  </a:cubicBezTo>
                  <a:lnTo>
                    <a:pt x="7785" y="9241"/>
                  </a:lnTo>
                  <a:cubicBezTo>
                    <a:pt x="7825" y="9234"/>
                    <a:pt x="7863" y="9266"/>
                    <a:pt x="7873" y="9310"/>
                  </a:cubicBezTo>
                  <a:close/>
                  <a:moveTo>
                    <a:pt x="7719" y="8437"/>
                  </a:moveTo>
                  <a:lnTo>
                    <a:pt x="7795" y="8816"/>
                  </a:lnTo>
                  <a:cubicBezTo>
                    <a:pt x="7798" y="8838"/>
                    <a:pt x="7795" y="8861"/>
                    <a:pt x="7783" y="8879"/>
                  </a:cubicBezTo>
                  <a:cubicBezTo>
                    <a:pt x="7773" y="8896"/>
                    <a:pt x="7755" y="8911"/>
                    <a:pt x="7738" y="8915"/>
                  </a:cubicBezTo>
                  <a:lnTo>
                    <a:pt x="7390" y="8991"/>
                  </a:lnTo>
                  <a:cubicBezTo>
                    <a:pt x="7348" y="9001"/>
                    <a:pt x="7309" y="8972"/>
                    <a:pt x="7301" y="8925"/>
                  </a:cubicBezTo>
                  <a:lnTo>
                    <a:pt x="7225" y="8546"/>
                  </a:lnTo>
                  <a:cubicBezTo>
                    <a:pt x="7222" y="8524"/>
                    <a:pt x="7225" y="8501"/>
                    <a:pt x="7236" y="8483"/>
                  </a:cubicBezTo>
                  <a:cubicBezTo>
                    <a:pt x="7246" y="8466"/>
                    <a:pt x="7262" y="8453"/>
                    <a:pt x="7282" y="8447"/>
                  </a:cubicBezTo>
                  <a:lnTo>
                    <a:pt x="7630" y="8368"/>
                  </a:lnTo>
                  <a:cubicBezTo>
                    <a:pt x="7669" y="8361"/>
                    <a:pt x="7710" y="8390"/>
                    <a:pt x="7719" y="8437"/>
                  </a:cubicBezTo>
                  <a:close/>
                  <a:moveTo>
                    <a:pt x="7551" y="7512"/>
                  </a:moveTo>
                  <a:lnTo>
                    <a:pt x="7626" y="7892"/>
                  </a:lnTo>
                  <a:cubicBezTo>
                    <a:pt x="7630" y="7913"/>
                    <a:pt x="7626" y="7936"/>
                    <a:pt x="7616" y="7953"/>
                  </a:cubicBezTo>
                  <a:cubicBezTo>
                    <a:pt x="7604" y="7972"/>
                    <a:pt x="7589" y="7985"/>
                    <a:pt x="7569" y="7989"/>
                  </a:cubicBezTo>
                  <a:lnTo>
                    <a:pt x="7222" y="8068"/>
                  </a:lnTo>
                  <a:cubicBezTo>
                    <a:pt x="7181" y="8078"/>
                    <a:pt x="7141" y="8046"/>
                    <a:pt x="7132" y="8002"/>
                  </a:cubicBezTo>
                  <a:lnTo>
                    <a:pt x="7058" y="7622"/>
                  </a:lnTo>
                  <a:cubicBezTo>
                    <a:pt x="7052" y="7601"/>
                    <a:pt x="7055" y="7578"/>
                    <a:pt x="7068" y="7559"/>
                  </a:cubicBezTo>
                  <a:cubicBezTo>
                    <a:pt x="7079" y="7542"/>
                    <a:pt x="7095" y="7529"/>
                    <a:pt x="7115" y="7524"/>
                  </a:cubicBezTo>
                  <a:lnTo>
                    <a:pt x="7461" y="7448"/>
                  </a:lnTo>
                  <a:cubicBezTo>
                    <a:pt x="7501" y="7435"/>
                    <a:pt x="7541" y="7465"/>
                    <a:pt x="7551" y="7512"/>
                  </a:cubicBezTo>
                  <a:close/>
                  <a:moveTo>
                    <a:pt x="7391" y="6620"/>
                  </a:moveTo>
                  <a:lnTo>
                    <a:pt x="7467" y="7000"/>
                  </a:lnTo>
                  <a:cubicBezTo>
                    <a:pt x="7470" y="7021"/>
                    <a:pt x="7467" y="7044"/>
                    <a:pt x="7455" y="7063"/>
                  </a:cubicBezTo>
                  <a:cubicBezTo>
                    <a:pt x="7445" y="7080"/>
                    <a:pt x="7430" y="7093"/>
                    <a:pt x="7410" y="7098"/>
                  </a:cubicBezTo>
                  <a:lnTo>
                    <a:pt x="7062" y="7176"/>
                  </a:lnTo>
                  <a:cubicBezTo>
                    <a:pt x="7022" y="7184"/>
                    <a:pt x="6982" y="7156"/>
                    <a:pt x="6973" y="7109"/>
                  </a:cubicBezTo>
                  <a:lnTo>
                    <a:pt x="6897" y="6729"/>
                  </a:lnTo>
                  <a:cubicBezTo>
                    <a:pt x="6894" y="6708"/>
                    <a:pt x="6897" y="6685"/>
                    <a:pt x="6909" y="6668"/>
                  </a:cubicBezTo>
                  <a:cubicBezTo>
                    <a:pt x="6919" y="6649"/>
                    <a:pt x="6936" y="6635"/>
                    <a:pt x="6954" y="6632"/>
                  </a:cubicBezTo>
                  <a:lnTo>
                    <a:pt x="7302" y="6555"/>
                  </a:lnTo>
                  <a:cubicBezTo>
                    <a:pt x="7341" y="6546"/>
                    <a:pt x="7382" y="6575"/>
                    <a:pt x="7391" y="6620"/>
                  </a:cubicBezTo>
                  <a:close/>
                  <a:moveTo>
                    <a:pt x="7219" y="5733"/>
                  </a:moveTo>
                  <a:lnTo>
                    <a:pt x="7295" y="6112"/>
                  </a:lnTo>
                  <a:cubicBezTo>
                    <a:pt x="7298" y="6134"/>
                    <a:pt x="7295" y="6157"/>
                    <a:pt x="7284" y="6175"/>
                  </a:cubicBezTo>
                  <a:cubicBezTo>
                    <a:pt x="7274" y="6192"/>
                    <a:pt x="7258" y="6207"/>
                    <a:pt x="7238" y="6211"/>
                  </a:cubicBezTo>
                  <a:lnTo>
                    <a:pt x="6890" y="6288"/>
                  </a:lnTo>
                  <a:cubicBezTo>
                    <a:pt x="6850" y="6297"/>
                    <a:pt x="6810" y="6268"/>
                    <a:pt x="6801" y="6221"/>
                  </a:cubicBezTo>
                  <a:lnTo>
                    <a:pt x="6725" y="5842"/>
                  </a:lnTo>
                  <a:cubicBezTo>
                    <a:pt x="6723" y="5820"/>
                    <a:pt x="6725" y="5797"/>
                    <a:pt x="6735" y="5780"/>
                  </a:cubicBezTo>
                  <a:cubicBezTo>
                    <a:pt x="6745" y="5761"/>
                    <a:pt x="6761" y="5747"/>
                    <a:pt x="6781" y="5744"/>
                  </a:cubicBezTo>
                  <a:lnTo>
                    <a:pt x="7129" y="5666"/>
                  </a:lnTo>
                  <a:cubicBezTo>
                    <a:pt x="7169" y="5658"/>
                    <a:pt x="7211" y="5688"/>
                    <a:pt x="7219" y="57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5"/>
            <p:cNvSpPr/>
            <p:nvPr/>
          </p:nvSpPr>
          <p:spPr>
            <a:xfrm>
              <a:off x="5458600" y="3719400"/>
              <a:ext cx="230325" cy="403075"/>
            </a:xfrm>
            <a:custGeom>
              <a:avLst/>
              <a:gdLst/>
              <a:ahLst/>
              <a:cxnLst/>
              <a:rect l="l" t="t" r="r" b="b"/>
              <a:pathLst>
                <a:path w="9213" h="16123" extrusionOk="0">
                  <a:moveTo>
                    <a:pt x="0" y="1263"/>
                  </a:moveTo>
                  <a:lnTo>
                    <a:pt x="1767" y="10579"/>
                  </a:lnTo>
                  <a:lnTo>
                    <a:pt x="2162" y="10876"/>
                  </a:lnTo>
                  <a:cubicBezTo>
                    <a:pt x="2173" y="10861"/>
                    <a:pt x="2186" y="10850"/>
                    <a:pt x="2202" y="10846"/>
                  </a:cubicBezTo>
                  <a:lnTo>
                    <a:pt x="2548" y="10768"/>
                  </a:lnTo>
                  <a:cubicBezTo>
                    <a:pt x="2590" y="10758"/>
                    <a:pt x="2630" y="10787"/>
                    <a:pt x="2639" y="10834"/>
                  </a:cubicBezTo>
                  <a:lnTo>
                    <a:pt x="2713" y="11214"/>
                  </a:lnTo>
                  <a:cubicBezTo>
                    <a:pt x="2719" y="11235"/>
                    <a:pt x="2713" y="11258"/>
                    <a:pt x="2703" y="11275"/>
                  </a:cubicBezTo>
                  <a:lnTo>
                    <a:pt x="2703" y="11275"/>
                  </a:lnTo>
                  <a:cubicBezTo>
                    <a:pt x="4302" y="12466"/>
                    <a:pt x="6106" y="13842"/>
                    <a:pt x="8325" y="15461"/>
                  </a:cubicBezTo>
                  <a:lnTo>
                    <a:pt x="8293" y="15296"/>
                  </a:lnTo>
                  <a:cubicBezTo>
                    <a:pt x="8289" y="15275"/>
                    <a:pt x="8293" y="15252"/>
                    <a:pt x="8303" y="15233"/>
                  </a:cubicBezTo>
                  <a:cubicBezTo>
                    <a:pt x="8315" y="15216"/>
                    <a:pt x="8330" y="15202"/>
                    <a:pt x="8350" y="15198"/>
                  </a:cubicBezTo>
                  <a:lnTo>
                    <a:pt x="8697" y="15120"/>
                  </a:lnTo>
                  <a:cubicBezTo>
                    <a:pt x="8738" y="15110"/>
                    <a:pt x="8779" y="15139"/>
                    <a:pt x="8787" y="15186"/>
                  </a:cubicBezTo>
                  <a:lnTo>
                    <a:pt x="8862" y="15566"/>
                  </a:lnTo>
                  <a:cubicBezTo>
                    <a:pt x="8866" y="15587"/>
                    <a:pt x="8862" y="15610"/>
                    <a:pt x="8852" y="15627"/>
                  </a:cubicBezTo>
                  <a:cubicBezTo>
                    <a:pt x="8840" y="15647"/>
                    <a:pt x="8824" y="15660"/>
                    <a:pt x="8804" y="15663"/>
                  </a:cubicBezTo>
                  <a:lnTo>
                    <a:pt x="8645" y="15699"/>
                  </a:lnTo>
                  <a:lnTo>
                    <a:pt x="9212" y="16122"/>
                  </a:lnTo>
                  <a:lnTo>
                    <a:pt x="6268" y="0"/>
                  </a:lnTo>
                  <a:close/>
                  <a:moveTo>
                    <a:pt x="619" y="2523"/>
                  </a:moveTo>
                  <a:lnTo>
                    <a:pt x="543" y="2143"/>
                  </a:lnTo>
                  <a:cubicBezTo>
                    <a:pt x="537" y="2122"/>
                    <a:pt x="541" y="2098"/>
                    <a:pt x="554" y="2080"/>
                  </a:cubicBezTo>
                  <a:cubicBezTo>
                    <a:pt x="564" y="2062"/>
                    <a:pt x="580" y="2048"/>
                    <a:pt x="600" y="2045"/>
                  </a:cubicBezTo>
                  <a:lnTo>
                    <a:pt x="948" y="1967"/>
                  </a:lnTo>
                  <a:cubicBezTo>
                    <a:pt x="988" y="1959"/>
                    <a:pt x="1028" y="1987"/>
                    <a:pt x="1037" y="2033"/>
                  </a:cubicBezTo>
                  <a:lnTo>
                    <a:pt x="1113" y="2413"/>
                  </a:lnTo>
                  <a:cubicBezTo>
                    <a:pt x="1116" y="2434"/>
                    <a:pt x="1113" y="2458"/>
                    <a:pt x="1101" y="2476"/>
                  </a:cubicBezTo>
                  <a:cubicBezTo>
                    <a:pt x="1091" y="2494"/>
                    <a:pt x="1074" y="2506"/>
                    <a:pt x="1055" y="2511"/>
                  </a:cubicBezTo>
                  <a:lnTo>
                    <a:pt x="708" y="2590"/>
                  </a:lnTo>
                  <a:cubicBezTo>
                    <a:pt x="669" y="2597"/>
                    <a:pt x="627" y="2569"/>
                    <a:pt x="619" y="2523"/>
                  </a:cubicBezTo>
                  <a:close/>
                  <a:moveTo>
                    <a:pt x="778" y="3413"/>
                  </a:moveTo>
                  <a:lnTo>
                    <a:pt x="702" y="3034"/>
                  </a:lnTo>
                  <a:cubicBezTo>
                    <a:pt x="698" y="3012"/>
                    <a:pt x="702" y="2990"/>
                    <a:pt x="713" y="2971"/>
                  </a:cubicBezTo>
                  <a:cubicBezTo>
                    <a:pt x="723" y="2954"/>
                    <a:pt x="740" y="2939"/>
                    <a:pt x="759" y="2935"/>
                  </a:cubicBezTo>
                  <a:lnTo>
                    <a:pt x="1107" y="2856"/>
                  </a:lnTo>
                  <a:cubicBezTo>
                    <a:pt x="1146" y="2848"/>
                    <a:pt x="1187" y="2878"/>
                    <a:pt x="1196" y="2924"/>
                  </a:cubicBezTo>
                  <a:lnTo>
                    <a:pt x="1272" y="3303"/>
                  </a:lnTo>
                  <a:cubicBezTo>
                    <a:pt x="1274" y="3324"/>
                    <a:pt x="1272" y="3347"/>
                    <a:pt x="1263" y="3365"/>
                  </a:cubicBezTo>
                  <a:cubicBezTo>
                    <a:pt x="1252" y="3383"/>
                    <a:pt x="1234" y="3396"/>
                    <a:pt x="1216" y="3400"/>
                  </a:cubicBezTo>
                  <a:lnTo>
                    <a:pt x="869" y="3478"/>
                  </a:lnTo>
                  <a:cubicBezTo>
                    <a:pt x="828" y="3489"/>
                    <a:pt x="786" y="3460"/>
                    <a:pt x="778" y="3413"/>
                  </a:cubicBezTo>
                  <a:close/>
                  <a:moveTo>
                    <a:pt x="945" y="4341"/>
                  </a:moveTo>
                  <a:lnTo>
                    <a:pt x="871" y="3962"/>
                  </a:lnTo>
                  <a:cubicBezTo>
                    <a:pt x="866" y="3940"/>
                    <a:pt x="871" y="3916"/>
                    <a:pt x="881" y="3899"/>
                  </a:cubicBezTo>
                  <a:cubicBezTo>
                    <a:pt x="892" y="3880"/>
                    <a:pt x="908" y="3868"/>
                    <a:pt x="928" y="3863"/>
                  </a:cubicBezTo>
                  <a:lnTo>
                    <a:pt x="1274" y="3784"/>
                  </a:lnTo>
                  <a:cubicBezTo>
                    <a:pt x="1316" y="3775"/>
                    <a:pt x="1356" y="3805"/>
                    <a:pt x="1365" y="3850"/>
                  </a:cubicBezTo>
                  <a:lnTo>
                    <a:pt x="1439" y="4229"/>
                  </a:lnTo>
                  <a:cubicBezTo>
                    <a:pt x="1443" y="4251"/>
                    <a:pt x="1439" y="4274"/>
                    <a:pt x="1429" y="4292"/>
                  </a:cubicBezTo>
                  <a:cubicBezTo>
                    <a:pt x="1418" y="4312"/>
                    <a:pt x="1402" y="4324"/>
                    <a:pt x="1382" y="4328"/>
                  </a:cubicBezTo>
                  <a:lnTo>
                    <a:pt x="1035" y="4407"/>
                  </a:lnTo>
                  <a:cubicBezTo>
                    <a:pt x="994" y="4415"/>
                    <a:pt x="955" y="4385"/>
                    <a:pt x="945" y="4341"/>
                  </a:cubicBezTo>
                  <a:close/>
                  <a:moveTo>
                    <a:pt x="1100" y="5214"/>
                  </a:moveTo>
                  <a:lnTo>
                    <a:pt x="1024" y="4835"/>
                  </a:lnTo>
                  <a:cubicBezTo>
                    <a:pt x="1021" y="4813"/>
                    <a:pt x="1024" y="4789"/>
                    <a:pt x="1035" y="4772"/>
                  </a:cubicBezTo>
                  <a:cubicBezTo>
                    <a:pt x="1045" y="4753"/>
                    <a:pt x="1063" y="4739"/>
                    <a:pt x="1081" y="4736"/>
                  </a:cubicBezTo>
                  <a:lnTo>
                    <a:pt x="1429" y="4659"/>
                  </a:lnTo>
                  <a:cubicBezTo>
                    <a:pt x="1471" y="4650"/>
                    <a:pt x="1509" y="4679"/>
                    <a:pt x="1518" y="4725"/>
                  </a:cubicBezTo>
                  <a:lnTo>
                    <a:pt x="1594" y="5104"/>
                  </a:lnTo>
                  <a:cubicBezTo>
                    <a:pt x="1599" y="5125"/>
                    <a:pt x="1594" y="5150"/>
                    <a:pt x="1582" y="5167"/>
                  </a:cubicBezTo>
                  <a:cubicBezTo>
                    <a:pt x="1572" y="5185"/>
                    <a:pt x="1554" y="5200"/>
                    <a:pt x="1536" y="5203"/>
                  </a:cubicBezTo>
                  <a:lnTo>
                    <a:pt x="1189" y="5281"/>
                  </a:lnTo>
                  <a:cubicBezTo>
                    <a:pt x="1150" y="5287"/>
                    <a:pt x="1110" y="5258"/>
                    <a:pt x="1100" y="5214"/>
                  </a:cubicBezTo>
                  <a:close/>
                  <a:moveTo>
                    <a:pt x="1273" y="6099"/>
                  </a:moveTo>
                  <a:lnTo>
                    <a:pt x="1197" y="5719"/>
                  </a:lnTo>
                  <a:cubicBezTo>
                    <a:pt x="1194" y="5698"/>
                    <a:pt x="1197" y="5675"/>
                    <a:pt x="1209" y="5658"/>
                  </a:cubicBezTo>
                  <a:cubicBezTo>
                    <a:pt x="1220" y="5639"/>
                    <a:pt x="1236" y="5625"/>
                    <a:pt x="1256" y="5622"/>
                  </a:cubicBezTo>
                  <a:lnTo>
                    <a:pt x="1602" y="5543"/>
                  </a:lnTo>
                  <a:cubicBezTo>
                    <a:pt x="1644" y="5533"/>
                    <a:pt x="1682" y="5562"/>
                    <a:pt x="1692" y="5609"/>
                  </a:cubicBezTo>
                  <a:lnTo>
                    <a:pt x="1767" y="5989"/>
                  </a:lnTo>
                  <a:cubicBezTo>
                    <a:pt x="1771" y="6010"/>
                    <a:pt x="1768" y="6033"/>
                    <a:pt x="1757" y="6052"/>
                  </a:cubicBezTo>
                  <a:cubicBezTo>
                    <a:pt x="1745" y="6069"/>
                    <a:pt x="1730" y="6083"/>
                    <a:pt x="1710" y="6087"/>
                  </a:cubicBezTo>
                  <a:lnTo>
                    <a:pt x="1363" y="6163"/>
                  </a:lnTo>
                  <a:cubicBezTo>
                    <a:pt x="1322" y="6175"/>
                    <a:pt x="1280" y="6145"/>
                    <a:pt x="1273" y="6099"/>
                  </a:cubicBezTo>
                  <a:close/>
                  <a:moveTo>
                    <a:pt x="1430" y="6991"/>
                  </a:moveTo>
                  <a:lnTo>
                    <a:pt x="1356" y="6611"/>
                  </a:lnTo>
                  <a:cubicBezTo>
                    <a:pt x="1350" y="6590"/>
                    <a:pt x="1356" y="6567"/>
                    <a:pt x="1365" y="6548"/>
                  </a:cubicBezTo>
                  <a:cubicBezTo>
                    <a:pt x="1375" y="6531"/>
                    <a:pt x="1392" y="6517"/>
                    <a:pt x="1410" y="6513"/>
                  </a:cubicBezTo>
                  <a:lnTo>
                    <a:pt x="1758" y="6434"/>
                  </a:lnTo>
                  <a:cubicBezTo>
                    <a:pt x="1800" y="6425"/>
                    <a:pt x="1838" y="6454"/>
                    <a:pt x="1847" y="6500"/>
                  </a:cubicBezTo>
                  <a:lnTo>
                    <a:pt x="1923" y="6879"/>
                  </a:lnTo>
                  <a:cubicBezTo>
                    <a:pt x="1926" y="6900"/>
                    <a:pt x="1923" y="6925"/>
                    <a:pt x="1911" y="6942"/>
                  </a:cubicBezTo>
                  <a:cubicBezTo>
                    <a:pt x="1901" y="6962"/>
                    <a:pt x="1886" y="6975"/>
                    <a:pt x="1866" y="6978"/>
                  </a:cubicBezTo>
                  <a:lnTo>
                    <a:pt x="1518" y="7055"/>
                  </a:lnTo>
                  <a:cubicBezTo>
                    <a:pt x="1481" y="7064"/>
                    <a:pt x="1439" y="7035"/>
                    <a:pt x="1430" y="6991"/>
                  </a:cubicBezTo>
                  <a:close/>
                  <a:moveTo>
                    <a:pt x="1566" y="7749"/>
                  </a:moveTo>
                  <a:lnTo>
                    <a:pt x="1492" y="7370"/>
                  </a:lnTo>
                  <a:cubicBezTo>
                    <a:pt x="1488" y="7349"/>
                    <a:pt x="1492" y="7326"/>
                    <a:pt x="1502" y="7307"/>
                  </a:cubicBezTo>
                  <a:cubicBezTo>
                    <a:pt x="1513" y="7290"/>
                    <a:pt x="1529" y="7277"/>
                    <a:pt x="1549" y="7271"/>
                  </a:cubicBezTo>
                  <a:lnTo>
                    <a:pt x="1896" y="7194"/>
                  </a:lnTo>
                  <a:cubicBezTo>
                    <a:pt x="1937" y="7185"/>
                    <a:pt x="1976" y="7214"/>
                    <a:pt x="1986" y="7261"/>
                  </a:cubicBezTo>
                  <a:lnTo>
                    <a:pt x="2060" y="7641"/>
                  </a:lnTo>
                  <a:cubicBezTo>
                    <a:pt x="2065" y="7661"/>
                    <a:pt x="2062" y="7685"/>
                    <a:pt x="2052" y="7702"/>
                  </a:cubicBezTo>
                  <a:cubicBezTo>
                    <a:pt x="2040" y="7722"/>
                    <a:pt x="2023" y="7735"/>
                    <a:pt x="2005" y="7738"/>
                  </a:cubicBezTo>
                  <a:lnTo>
                    <a:pt x="1658" y="7817"/>
                  </a:lnTo>
                  <a:cubicBezTo>
                    <a:pt x="1615" y="7822"/>
                    <a:pt x="1575" y="7794"/>
                    <a:pt x="1566" y="7749"/>
                  </a:cubicBezTo>
                  <a:close/>
                  <a:moveTo>
                    <a:pt x="1725" y="8638"/>
                  </a:moveTo>
                  <a:lnTo>
                    <a:pt x="1651" y="8259"/>
                  </a:lnTo>
                  <a:cubicBezTo>
                    <a:pt x="1647" y="8238"/>
                    <a:pt x="1651" y="8215"/>
                    <a:pt x="1661" y="8196"/>
                  </a:cubicBezTo>
                  <a:cubicBezTo>
                    <a:pt x="1672" y="8179"/>
                    <a:pt x="1688" y="8166"/>
                    <a:pt x="1708" y="8160"/>
                  </a:cubicBezTo>
                  <a:lnTo>
                    <a:pt x="2055" y="8081"/>
                  </a:lnTo>
                  <a:cubicBezTo>
                    <a:pt x="2096" y="8073"/>
                    <a:pt x="2136" y="8103"/>
                    <a:pt x="2145" y="8149"/>
                  </a:cubicBezTo>
                  <a:lnTo>
                    <a:pt x="2219" y="8528"/>
                  </a:lnTo>
                  <a:cubicBezTo>
                    <a:pt x="2224" y="8550"/>
                    <a:pt x="2222" y="8572"/>
                    <a:pt x="2209" y="8590"/>
                  </a:cubicBezTo>
                  <a:cubicBezTo>
                    <a:pt x="2198" y="8608"/>
                    <a:pt x="2181" y="8621"/>
                    <a:pt x="2162" y="8625"/>
                  </a:cubicBezTo>
                  <a:lnTo>
                    <a:pt x="1816" y="8703"/>
                  </a:lnTo>
                  <a:cubicBezTo>
                    <a:pt x="1774" y="8714"/>
                    <a:pt x="1735" y="8686"/>
                    <a:pt x="1725" y="8638"/>
                  </a:cubicBezTo>
                  <a:close/>
                  <a:moveTo>
                    <a:pt x="1894" y="9566"/>
                  </a:moveTo>
                  <a:lnTo>
                    <a:pt x="1818" y="9187"/>
                  </a:lnTo>
                  <a:cubicBezTo>
                    <a:pt x="1816" y="9165"/>
                    <a:pt x="1818" y="9141"/>
                    <a:pt x="1830" y="9124"/>
                  </a:cubicBezTo>
                  <a:cubicBezTo>
                    <a:pt x="1840" y="9105"/>
                    <a:pt x="1857" y="9094"/>
                    <a:pt x="1876" y="9088"/>
                  </a:cubicBezTo>
                  <a:lnTo>
                    <a:pt x="2224" y="9011"/>
                  </a:lnTo>
                  <a:cubicBezTo>
                    <a:pt x="2265" y="9002"/>
                    <a:pt x="2304" y="9031"/>
                    <a:pt x="2312" y="9076"/>
                  </a:cubicBezTo>
                  <a:lnTo>
                    <a:pt x="2388" y="9456"/>
                  </a:lnTo>
                  <a:cubicBezTo>
                    <a:pt x="2391" y="9477"/>
                    <a:pt x="2388" y="9502"/>
                    <a:pt x="2377" y="9519"/>
                  </a:cubicBezTo>
                  <a:cubicBezTo>
                    <a:pt x="2367" y="9537"/>
                    <a:pt x="2351" y="9552"/>
                    <a:pt x="2331" y="9555"/>
                  </a:cubicBezTo>
                  <a:lnTo>
                    <a:pt x="1983" y="9633"/>
                  </a:lnTo>
                  <a:cubicBezTo>
                    <a:pt x="1943" y="9640"/>
                    <a:pt x="1903" y="9610"/>
                    <a:pt x="1894" y="9566"/>
                  </a:cubicBezTo>
                  <a:close/>
                  <a:moveTo>
                    <a:pt x="2138" y="10505"/>
                  </a:moveTo>
                  <a:cubicBezTo>
                    <a:pt x="2096" y="10514"/>
                    <a:pt x="2057" y="10485"/>
                    <a:pt x="2047" y="10439"/>
                  </a:cubicBezTo>
                  <a:lnTo>
                    <a:pt x="1973" y="10060"/>
                  </a:lnTo>
                  <a:cubicBezTo>
                    <a:pt x="1969" y="10038"/>
                    <a:pt x="1973" y="10014"/>
                    <a:pt x="1983" y="9997"/>
                  </a:cubicBezTo>
                  <a:cubicBezTo>
                    <a:pt x="1994" y="9978"/>
                    <a:pt x="2010" y="9964"/>
                    <a:pt x="2030" y="9961"/>
                  </a:cubicBezTo>
                  <a:lnTo>
                    <a:pt x="2377" y="9884"/>
                  </a:lnTo>
                  <a:cubicBezTo>
                    <a:pt x="2418" y="9875"/>
                    <a:pt x="2458" y="9904"/>
                    <a:pt x="2467" y="9950"/>
                  </a:cubicBezTo>
                  <a:lnTo>
                    <a:pt x="2541" y="10329"/>
                  </a:lnTo>
                  <a:cubicBezTo>
                    <a:pt x="2546" y="10350"/>
                    <a:pt x="2541" y="10375"/>
                    <a:pt x="2533" y="10392"/>
                  </a:cubicBezTo>
                  <a:cubicBezTo>
                    <a:pt x="2523" y="10411"/>
                    <a:pt x="2504" y="10425"/>
                    <a:pt x="2487" y="10428"/>
                  </a:cubicBezTo>
                  <a:close/>
                  <a:moveTo>
                    <a:pt x="8618" y="14263"/>
                  </a:moveTo>
                  <a:lnTo>
                    <a:pt x="8694" y="14642"/>
                  </a:lnTo>
                  <a:cubicBezTo>
                    <a:pt x="8697" y="14664"/>
                    <a:pt x="8694" y="14687"/>
                    <a:pt x="8683" y="14705"/>
                  </a:cubicBezTo>
                  <a:cubicBezTo>
                    <a:pt x="8673" y="14724"/>
                    <a:pt x="8657" y="14737"/>
                    <a:pt x="8637" y="14741"/>
                  </a:cubicBezTo>
                  <a:lnTo>
                    <a:pt x="8289" y="14817"/>
                  </a:lnTo>
                  <a:cubicBezTo>
                    <a:pt x="8249" y="14827"/>
                    <a:pt x="8209" y="14798"/>
                    <a:pt x="8200" y="14751"/>
                  </a:cubicBezTo>
                  <a:lnTo>
                    <a:pt x="8124" y="14372"/>
                  </a:lnTo>
                  <a:cubicBezTo>
                    <a:pt x="8121" y="14350"/>
                    <a:pt x="8124" y="14327"/>
                    <a:pt x="8136" y="14309"/>
                  </a:cubicBezTo>
                  <a:cubicBezTo>
                    <a:pt x="8146" y="14291"/>
                    <a:pt x="8163" y="14279"/>
                    <a:pt x="8182" y="14273"/>
                  </a:cubicBezTo>
                  <a:lnTo>
                    <a:pt x="8529" y="14194"/>
                  </a:lnTo>
                  <a:cubicBezTo>
                    <a:pt x="8568" y="14187"/>
                    <a:pt x="8610" y="14216"/>
                    <a:pt x="8618" y="14263"/>
                  </a:cubicBezTo>
                  <a:close/>
                  <a:moveTo>
                    <a:pt x="8459" y="13371"/>
                  </a:moveTo>
                  <a:lnTo>
                    <a:pt x="8535" y="13750"/>
                  </a:lnTo>
                  <a:cubicBezTo>
                    <a:pt x="8538" y="13772"/>
                    <a:pt x="8535" y="13796"/>
                    <a:pt x="8524" y="13813"/>
                  </a:cubicBezTo>
                  <a:cubicBezTo>
                    <a:pt x="8514" y="13832"/>
                    <a:pt x="8497" y="13846"/>
                    <a:pt x="8478" y="13849"/>
                  </a:cubicBezTo>
                  <a:lnTo>
                    <a:pt x="8130" y="13926"/>
                  </a:lnTo>
                  <a:cubicBezTo>
                    <a:pt x="8089" y="13935"/>
                    <a:pt x="8050" y="13906"/>
                    <a:pt x="8041" y="13861"/>
                  </a:cubicBezTo>
                  <a:lnTo>
                    <a:pt x="7965" y="13481"/>
                  </a:lnTo>
                  <a:cubicBezTo>
                    <a:pt x="7961" y="13460"/>
                    <a:pt x="7965" y="13435"/>
                    <a:pt x="7977" y="13418"/>
                  </a:cubicBezTo>
                  <a:cubicBezTo>
                    <a:pt x="7987" y="13400"/>
                    <a:pt x="8003" y="13385"/>
                    <a:pt x="8023" y="13382"/>
                  </a:cubicBezTo>
                  <a:lnTo>
                    <a:pt x="8371" y="13305"/>
                  </a:lnTo>
                  <a:cubicBezTo>
                    <a:pt x="8409" y="13297"/>
                    <a:pt x="8451" y="13327"/>
                    <a:pt x="8459" y="13371"/>
                  </a:cubicBezTo>
                  <a:close/>
                  <a:moveTo>
                    <a:pt x="8282" y="12468"/>
                  </a:moveTo>
                  <a:lnTo>
                    <a:pt x="8358" y="12847"/>
                  </a:lnTo>
                  <a:cubicBezTo>
                    <a:pt x="8361" y="12869"/>
                    <a:pt x="8359" y="12891"/>
                    <a:pt x="8349" y="12910"/>
                  </a:cubicBezTo>
                  <a:cubicBezTo>
                    <a:pt x="8338" y="12927"/>
                    <a:pt x="8320" y="12940"/>
                    <a:pt x="8302" y="12946"/>
                  </a:cubicBezTo>
                  <a:lnTo>
                    <a:pt x="7955" y="13023"/>
                  </a:lnTo>
                  <a:cubicBezTo>
                    <a:pt x="7914" y="13032"/>
                    <a:pt x="7874" y="13003"/>
                    <a:pt x="7865" y="12956"/>
                  </a:cubicBezTo>
                  <a:lnTo>
                    <a:pt x="7791" y="12576"/>
                  </a:lnTo>
                  <a:cubicBezTo>
                    <a:pt x="7786" y="12555"/>
                    <a:pt x="7791" y="12532"/>
                    <a:pt x="7801" y="12515"/>
                  </a:cubicBezTo>
                  <a:cubicBezTo>
                    <a:pt x="7812" y="12496"/>
                    <a:pt x="7828" y="12483"/>
                    <a:pt x="7848" y="12479"/>
                  </a:cubicBezTo>
                  <a:lnTo>
                    <a:pt x="8194" y="12402"/>
                  </a:lnTo>
                  <a:cubicBezTo>
                    <a:pt x="8235" y="12393"/>
                    <a:pt x="8273" y="12422"/>
                    <a:pt x="8282" y="12468"/>
                  </a:cubicBezTo>
                  <a:close/>
                  <a:moveTo>
                    <a:pt x="8129" y="11594"/>
                  </a:moveTo>
                  <a:lnTo>
                    <a:pt x="8203" y="11974"/>
                  </a:lnTo>
                  <a:cubicBezTo>
                    <a:pt x="8207" y="11995"/>
                    <a:pt x="8203" y="12018"/>
                    <a:pt x="8193" y="12037"/>
                  </a:cubicBezTo>
                  <a:cubicBezTo>
                    <a:pt x="8182" y="12054"/>
                    <a:pt x="8166" y="12067"/>
                    <a:pt x="8146" y="12073"/>
                  </a:cubicBezTo>
                  <a:lnTo>
                    <a:pt x="7799" y="12151"/>
                  </a:lnTo>
                  <a:cubicBezTo>
                    <a:pt x="7758" y="12160"/>
                    <a:pt x="7719" y="12130"/>
                    <a:pt x="7709" y="12085"/>
                  </a:cubicBezTo>
                  <a:lnTo>
                    <a:pt x="7635" y="11706"/>
                  </a:lnTo>
                  <a:cubicBezTo>
                    <a:pt x="7630" y="11685"/>
                    <a:pt x="7635" y="11660"/>
                    <a:pt x="7645" y="11643"/>
                  </a:cubicBezTo>
                  <a:cubicBezTo>
                    <a:pt x="7656" y="11625"/>
                    <a:pt x="7672" y="11610"/>
                    <a:pt x="7692" y="11607"/>
                  </a:cubicBezTo>
                  <a:lnTo>
                    <a:pt x="8038" y="11530"/>
                  </a:lnTo>
                  <a:cubicBezTo>
                    <a:pt x="8079" y="11520"/>
                    <a:pt x="8120" y="11550"/>
                    <a:pt x="8129" y="11594"/>
                  </a:cubicBezTo>
                  <a:close/>
                  <a:moveTo>
                    <a:pt x="7960" y="10668"/>
                  </a:moveTo>
                  <a:lnTo>
                    <a:pt x="8034" y="11048"/>
                  </a:lnTo>
                  <a:cubicBezTo>
                    <a:pt x="8038" y="11069"/>
                    <a:pt x="8036" y="11092"/>
                    <a:pt x="8024" y="11109"/>
                  </a:cubicBezTo>
                  <a:cubicBezTo>
                    <a:pt x="8014" y="11128"/>
                    <a:pt x="7998" y="11142"/>
                    <a:pt x="7978" y="11145"/>
                  </a:cubicBezTo>
                  <a:lnTo>
                    <a:pt x="7630" y="11222"/>
                  </a:lnTo>
                  <a:cubicBezTo>
                    <a:pt x="7590" y="11231"/>
                    <a:pt x="7550" y="11202"/>
                    <a:pt x="7542" y="11156"/>
                  </a:cubicBezTo>
                  <a:lnTo>
                    <a:pt x="7466" y="10777"/>
                  </a:lnTo>
                  <a:cubicBezTo>
                    <a:pt x="7463" y="10756"/>
                    <a:pt x="7466" y="10733"/>
                    <a:pt x="7477" y="10714"/>
                  </a:cubicBezTo>
                  <a:cubicBezTo>
                    <a:pt x="7487" y="10694"/>
                    <a:pt x="7504" y="10683"/>
                    <a:pt x="7523" y="10678"/>
                  </a:cubicBezTo>
                  <a:lnTo>
                    <a:pt x="7871" y="10601"/>
                  </a:lnTo>
                  <a:cubicBezTo>
                    <a:pt x="7910" y="10592"/>
                    <a:pt x="7951" y="10622"/>
                    <a:pt x="7960" y="10668"/>
                  </a:cubicBezTo>
                  <a:close/>
                  <a:moveTo>
                    <a:pt x="7801" y="9776"/>
                  </a:moveTo>
                  <a:lnTo>
                    <a:pt x="7877" y="10156"/>
                  </a:lnTo>
                  <a:cubicBezTo>
                    <a:pt x="7881" y="10177"/>
                    <a:pt x="7877" y="10200"/>
                    <a:pt x="7865" y="10219"/>
                  </a:cubicBezTo>
                  <a:cubicBezTo>
                    <a:pt x="7855" y="10236"/>
                    <a:pt x="7838" y="10250"/>
                    <a:pt x="7819" y="10255"/>
                  </a:cubicBezTo>
                  <a:lnTo>
                    <a:pt x="7472" y="10332"/>
                  </a:lnTo>
                  <a:cubicBezTo>
                    <a:pt x="7430" y="10340"/>
                    <a:pt x="7391" y="10310"/>
                    <a:pt x="7383" y="10265"/>
                  </a:cubicBezTo>
                  <a:lnTo>
                    <a:pt x="7307" y="9885"/>
                  </a:lnTo>
                  <a:cubicBezTo>
                    <a:pt x="7304" y="9864"/>
                    <a:pt x="7307" y="9841"/>
                    <a:pt x="7318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2" y="9711"/>
                  </a:lnTo>
                  <a:cubicBezTo>
                    <a:pt x="7751" y="9703"/>
                    <a:pt x="7792" y="9732"/>
                    <a:pt x="7801" y="9776"/>
                  </a:cubicBezTo>
                  <a:close/>
                  <a:moveTo>
                    <a:pt x="7629" y="8890"/>
                  </a:moveTo>
                  <a:lnTo>
                    <a:pt x="7705" y="9270"/>
                  </a:lnTo>
                  <a:cubicBezTo>
                    <a:pt x="7708" y="9291"/>
                    <a:pt x="7705" y="9315"/>
                    <a:pt x="7693" y="9333"/>
                  </a:cubicBezTo>
                  <a:cubicBezTo>
                    <a:pt x="7683" y="9351"/>
                    <a:pt x="7666" y="9363"/>
                    <a:pt x="7648" y="9368"/>
                  </a:cubicBezTo>
                  <a:lnTo>
                    <a:pt x="7300" y="9446"/>
                  </a:lnTo>
                  <a:cubicBezTo>
                    <a:pt x="7261" y="9454"/>
                    <a:pt x="7220" y="9426"/>
                    <a:pt x="7211" y="9380"/>
                  </a:cubicBezTo>
                  <a:lnTo>
                    <a:pt x="7135" y="9001"/>
                  </a:lnTo>
                  <a:cubicBezTo>
                    <a:pt x="7132" y="8979"/>
                    <a:pt x="7135" y="8955"/>
                    <a:pt x="7147" y="8938"/>
                  </a:cubicBezTo>
                  <a:cubicBezTo>
                    <a:pt x="7157" y="8919"/>
                    <a:pt x="7172" y="8907"/>
                    <a:pt x="7192" y="8902"/>
                  </a:cubicBezTo>
                  <a:lnTo>
                    <a:pt x="7540" y="8823"/>
                  </a:lnTo>
                  <a:cubicBezTo>
                    <a:pt x="7580" y="8817"/>
                    <a:pt x="7620" y="8846"/>
                    <a:pt x="7629" y="8890"/>
                  </a:cubicBezTo>
                  <a:close/>
                  <a:moveTo>
                    <a:pt x="7476" y="8017"/>
                  </a:moveTo>
                  <a:lnTo>
                    <a:pt x="7550" y="8396"/>
                  </a:lnTo>
                  <a:cubicBezTo>
                    <a:pt x="7555" y="8418"/>
                    <a:pt x="7550" y="8442"/>
                    <a:pt x="7540" y="8459"/>
                  </a:cubicBezTo>
                  <a:cubicBezTo>
                    <a:pt x="7529" y="8478"/>
                    <a:pt x="7512" y="8492"/>
                    <a:pt x="7493" y="8495"/>
                  </a:cubicBezTo>
                  <a:lnTo>
                    <a:pt x="7147" y="8572"/>
                  </a:lnTo>
                  <a:cubicBezTo>
                    <a:pt x="7105" y="8581"/>
                    <a:pt x="7065" y="8552"/>
                    <a:pt x="7056" y="8507"/>
                  </a:cubicBezTo>
                  <a:lnTo>
                    <a:pt x="6982" y="8127"/>
                  </a:lnTo>
                  <a:cubicBezTo>
                    <a:pt x="6978" y="8106"/>
                    <a:pt x="6982" y="8081"/>
                    <a:pt x="6992" y="8064"/>
                  </a:cubicBezTo>
                  <a:cubicBezTo>
                    <a:pt x="7003" y="8046"/>
                    <a:pt x="7021" y="8034"/>
                    <a:pt x="7039" y="8028"/>
                  </a:cubicBezTo>
                  <a:lnTo>
                    <a:pt x="7386" y="7950"/>
                  </a:lnTo>
                  <a:cubicBezTo>
                    <a:pt x="7426" y="7944"/>
                    <a:pt x="7466" y="7973"/>
                    <a:pt x="7476" y="8017"/>
                  </a:cubicBezTo>
                  <a:close/>
                  <a:moveTo>
                    <a:pt x="7307" y="7092"/>
                  </a:moveTo>
                  <a:lnTo>
                    <a:pt x="7383" y="7472"/>
                  </a:lnTo>
                  <a:cubicBezTo>
                    <a:pt x="7386" y="7493"/>
                    <a:pt x="7383" y="7516"/>
                    <a:pt x="7371" y="7535"/>
                  </a:cubicBezTo>
                  <a:cubicBezTo>
                    <a:pt x="7361" y="7552"/>
                    <a:pt x="7344" y="7565"/>
                    <a:pt x="7326" y="7570"/>
                  </a:cubicBezTo>
                  <a:lnTo>
                    <a:pt x="6978" y="7648"/>
                  </a:lnTo>
                  <a:cubicBezTo>
                    <a:pt x="6936" y="7656"/>
                    <a:pt x="6897" y="7628"/>
                    <a:pt x="6889" y="7580"/>
                  </a:cubicBezTo>
                  <a:lnTo>
                    <a:pt x="6813" y="7201"/>
                  </a:lnTo>
                  <a:cubicBezTo>
                    <a:pt x="6810" y="7180"/>
                    <a:pt x="6813" y="7157"/>
                    <a:pt x="6824" y="7140"/>
                  </a:cubicBezTo>
                  <a:cubicBezTo>
                    <a:pt x="6834" y="7121"/>
                    <a:pt x="6853" y="7107"/>
                    <a:pt x="6870" y="7104"/>
                  </a:cubicBezTo>
                  <a:lnTo>
                    <a:pt x="7218" y="7026"/>
                  </a:lnTo>
                  <a:cubicBezTo>
                    <a:pt x="7257" y="7018"/>
                    <a:pt x="7298" y="7048"/>
                    <a:pt x="7307" y="7092"/>
                  </a:cubicBezTo>
                  <a:close/>
                  <a:moveTo>
                    <a:pt x="7148" y="6202"/>
                  </a:moveTo>
                  <a:lnTo>
                    <a:pt x="7222" y="6581"/>
                  </a:lnTo>
                  <a:cubicBezTo>
                    <a:pt x="7227" y="6603"/>
                    <a:pt x="7222" y="6626"/>
                    <a:pt x="7212" y="6643"/>
                  </a:cubicBezTo>
                  <a:cubicBezTo>
                    <a:pt x="7201" y="6661"/>
                    <a:pt x="7185" y="6674"/>
                    <a:pt x="7165" y="6679"/>
                  </a:cubicBezTo>
                  <a:lnTo>
                    <a:pt x="6819" y="6757"/>
                  </a:lnTo>
                  <a:cubicBezTo>
                    <a:pt x="6777" y="6766"/>
                    <a:pt x="6739" y="6737"/>
                    <a:pt x="6729" y="6691"/>
                  </a:cubicBezTo>
                  <a:lnTo>
                    <a:pt x="6654" y="6312"/>
                  </a:lnTo>
                  <a:cubicBezTo>
                    <a:pt x="6650" y="6291"/>
                    <a:pt x="6654" y="6268"/>
                    <a:pt x="6664" y="6249"/>
                  </a:cubicBezTo>
                  <a:cubicBezTo>
                    <a:pt x="6676" y="6232"/>
                    <a:pt x="6691" y="6219"/>
                    <a:pt x="6711" y="6213"/>
                  </a:cubicBezTo>
                  <a:lnTo>
                    <a:pt x="7058" y="6137"/>
                  </a:lnTo>
                  <a:cubicBezTo>
                    <a:pt x="7099" y="6126"/>
                    <a:pt x="7139" y="6156"/>
                    <a:pt x="7148" y="6202"/>
                  </a:cubicBezTo>
                  <a:close/>
                  <a:moveTo>
                    <a:pt x="7012" y="5443"/>
                  </a:moveTo>
                  <a:lnTo>
                    <a:pt x="7086" y="5823"/>
                  </a:lnTo>
                  <a:cubicBezTo>
                    <a:pt x="7091" y="5844"/>
                    <a:pt x="7086" y="5867"/>
                    <a:pt x="7076" y="5884"/>
                  </a:cubicBezTo>
                  <a:cubicBezTo>
                    <a:pt x="7065" y="5904"/>
                    <a:pt x="7049" y="5917"/>
                    <a:pt x="7029" y="5920"/>
                  </a:cubicBezTo>
                  <a:lnTo>
                    <a:pt x="6683" y="5997"/>
                  </a:lnTo>
                  <a:cubicBezTo>
                    <a:pt x="6641" y="6006"/>
                    <a:pt x="6603" y="5976"/>
                    <a:pt x="6593" y="5931"/>
                  </a:cubicBezTo>
                  <a:lnTo>
                    <a:pt x="6518" y="5552"/>
                  </a:lnTo>
                  <a:cubicBezTo>
                    <a:pt x="6514" y="5530"/>
                    <a:pt x="6518" y="5508"/>
                    <a:pt x="6527" y="5489"/>
                  </a:cubicBezTo>
                  <a:cubicBezTo>
                    <a:pt x="6538" y="5472"/>
                    <a:pt x="6555" y="5459"/>
                    <a:pt x="6574" y="5453"/>
                  </a:cubicBezTo>
                  <a:lnTo>
                    <a:pt x="6920" y="5374"/>
                  </a:lnTo>
                  <a:cubicBezTo>
                    <a:pt x="6963" y="5367"/>
                    <a:pt x="7003" y="5397"/>
                    <a:pt x="7012" y="5443"/>
                  </a:cubicBezTo>
                  <a:close/>
                  <a:moveTo>
                    <a:pt x="6853" y="4551"/>
                  </a:moveTo>
                  <a:lnTo>
                    <a:pt x="6928" y="4931"/>
                  </a:lnTo>
                  <a:cubicBezTo>
                    <a:pt x="6932" y="4952"/>
                    <a:pt x="6928" y="4975"/>
                    <a:pt x="6918" y="4994"/>
                  </a:cubicBezTo>
                  <a:cubicBezTo>
                    <a:pt x="6906" y="5014"/>
                    <a:pt x="6890" y="5025"/>
                    <a:pt x="6870" y="5029"/>
                  </a:cubicBezTo>
                  <a:lnTo>
                    <a:pt x="6524" y="5107"/>
                  </a:lnTo>
                  <a:cubicBezTo>
                    <a:pt x="6482" y="5115"/>
                    <a:pt x="6442" y="5087"/>
                    <a:pt x="6434" y="5039"/>
                  </a:cubicBezTo>
                  <a:lnTo>
                    <a:pt x="6359" y="4660"/>
                  </a:lnTo>
                  <a:cubicBezTo>
                    <a:pt x="6355" y="4639"/>
                    <a:pt x="6359" y="4616"/>
                    <a:pt x="6369" y="4599"/>
                  </a:cubicBezTo>
                  <a:cubicBezTo>
                    <a:pt x="6381" y="4580"/>
                    <a:pt x="6396" y="4567"/>
                    <a:pt x="6416" y="4563"/>
                  </a:cubicBezTo>
                  <a:lnTo>
                    <a:pt x="6763" y="4484"/>
                  </a:lnTo>
                  <a:cubicBezTo>
                    <a:pt x="6804" y="4478"/>
                    <a:pt x="6843" y="4507"/>
                    <a:pt x="6853" y="4551"/>
                  </a:cubicBezTo>
                  <a:close/>
                  <a:moveTo>
                    <a:pt x="6681" y="3665"/>
                  </a:moveTo>
                  <a:lnTo>
                    <a:pt x="6756" y="4045"/>
                  </a:lnTo>
                  <a:cubicBezTo>
                    <a:pt x="6760" y="4066"/>
                    <a:pt x="6756" y="4090"/>
                    <a:pt x="6747" y="4108"/>
                  </a:cubicBezTo>
                  <a:cubicBezTo>
                    <a:pt x="6736" y="4126"/>
                    <a:pt x="6719" y="4140"/>
                    <a:pt x="6699" y="4143"/>
                  </a:cubicBezTo>
                  <a:lnTo>
                    <a:pt x="6352" y="4222"/>
                  </a:lnTo>
                  <a:cubicBezTo>
                    <a:pt x="6312" y="4231"/>
                    <a:pt x="6270" y="4201"/>
                    <a:pt x="6262" y="4156"/>
                  </a:cubicBezTo>
                  <a:lnTo>
                    <a:pt x="6187" y="3777"/>
                  </a:lnTo>
                  <a:cubicBezTo>
                    <a:pt x="6183" y="3755"/>
                    <a:pt x="6187" y="3732"/>
                    <a:pt x="6197" y="3714"/>
                  </a:cubicBezTo>
                  <a:cubicBezTo>
                    <a:pt x="6209" y="3697"/>
                    <a:pt x="6225" y="3682"/>
                    <a:pt x="6245" y="3678"/>
                  </a:cubicBezTo>
                  <a:lnTo>
                    <a:pt x="6591" y="3601"/>
                  </a:lnTo>
                  <a:cubicBezTo>
                    <a:pt x="6633" y="3591"/>
                    <a:pt x="6674" y="3621"/>
                    <a:pt x="6681" y="3665"/>
                  </a:cubicBezTo>
                  <a:close/>
                  <a:moveTo>
                    <a:pt x="6527" y="2792"/>
                  </a:moveTo>
                  <a:lnTo>
                    <a:pt x="6603" y="3171"/>
                  </a:lnTo>
                  <a:cubicBezTo>
                    <a:pt x="6605" y="3193"/>
                    <a:pt x="6604" y="3217"/>
                    <a:pt x="6591" y="3234"/>
                  </a:cubicBezTo>
                  <a:cubicBezTo>
                    <a:pt x="6581" y="3253"/>
                    <a:pt x="6564" y="3264"/>
                    <a:pt x="6545" y="3270"/>
                  </a:cubicBezTo>
                  <a:lnTo>
                    <a:pt x="6197" y="3349"/>
                  </a:lnTo>
                  <a:cubicBezTo>
                    <a:pt x="6156" y="3357"/>
                    <a:pt x="6117" y="3327"/>
                    <a:pt x="6109" y="3283"/>
                  </a:cubicBezTo>
                  <a:lnTo>
                    <a:pt x="6033" y="2904"/>
                  </a:lnTo>
                  <a:cubicBezTo>
                    <a:pt x="6029" y="2882"/>
                    <a:pt x="6033" y="2859"/>
                    <a:pt x="6041" y="2841"/>
                  </a:cubicBezTo>
                  <a:cubicBezTo>
                    <a:pt x="6053" y="2821"/>
                    <a:pt x="6070" y="2809"/>
                    <a:pt x="6089" y="2805"/>
                  </a:cubicBezTo>
                  <a:lnTo>
                    <a:pt x="6435" y="2728"/>
                  </a:lnTo>
                  <a:cubicBezTo>
                    <a:pt x="6478" y="2718"/>
                    <a:pt x="6518" y="2748"/>
                    <a:pt x="6527" y="2792"/>
                  </a:cubicBezTo>
                  <a:close/>
                  <a:moveTo>
                    <a:pt x="6359" y="1866"/>
                  </a:moveTo>
                  <a:lnTo>
                    <a:pt x="6434" y="2245"/>
                  </a:lnTo>
                  <a:cubicBezTo>
                    <a:pt x="6438" y="2267"/>
                    <a:pt x="6434" y="2289"/>
                    <a:pt x="6424" y="2308"/>
                  </a:cubicBezTo>
                  <a:cubicBezTo>
                    <a:pt x="6412" y="2325"/>
                    <a:pt x="6395" y="2340"/>
                    <a:pt x="6376" y="2344"/>
                  </a:cubicBezTo>
                  <a:lnTo>
                    <a:pt x="6030" y="2420"/>
                  </a:lnTo>
                  <a:cubicBezTo>
                    <a:pt x="5988" y="2430"/>
                    <a:pt x="5948" y="2400"/>
                    <a:pt x="5940" y="2354"/>
                  </a:cubicBezTo>
                  <a:lnTo>
                    <a:pt x="5865" y="1975"/>
                  </a:lnTo>
                  <a:cubicBezTo>
                    <a:pt x="5861" y="1953"/>
                    <a:pt x="5865" y="1930"/>
                    <a:pt x="5875" y="1912"/>
                  </a:cubicBezTo>
                  <a:cubicBezTo>
                    <a:pt x="5887" y="1894"/>
                    <a:pt x="5903" y="1880"/>
                    <a:pt x="5923" y="1876"/>
                  </a:cubicBezTo>
                  <a:lnTo>
                    <a:pt x="6269" y="1800"/>
                  </a:lnTo>
                  <a:cubicBezTo>
                    <a:pt x="6311" y="1793"/>
                    <a:pt x="6349" y="1821"/>
                    <a:pt x="6359" y="1866"/>
                  </a:cubicBezTo>
                  <a:close/>
                  <a:moveTo>
                    <a:pt x="6275" y="1356"/>
                  </a:moveTo>
                  <a:cubicBezTo>
                    <a:pt x="6278" y="1378"/>
                    <a:pt x="6275" y="1401"/>
                    <a:pt x="6263" y="1418"/>
                  </a:cubicBezTo>
                  <a:cubicBezTo>
                    <a:pt x="6253" y="1436"/>
                    <a:pt x="6238" y="1449"/>
                    <a:pt x="6218" y="1453"/>
                  </a:cubicBezTo>
                  <a:lnTo>
                    <a:pt x="5870" y="1532"/>
                  </a:lnTo>
                  <a:cubicBezTo>
                    <a:pt x="5830" y="1541"/>
                    <a:pt x="5789" y="1512"/>
                    <a:pt x="5781" y="1466"/>
                  </a:cubicBezTo>
                  <a:lnTo>
                    <a:pt x="5705" y="1087"/>
                  </a:lnTo>
                  <a:cubicBezTo>
                    <a:pt x="5702" y="1066"/>
                    <a:pt x="5705" y="1043"/>
                    <a:pt x="5716" y="1024"/>
                  </a:cubicBezTo>
                  <a:cubicBezTo>
                    <a:pt x="5726" y="1007"/>
                    <a:pt x="5742" y="993"/>
                    <a:pt x="5762" y="988"/>
                  </a:cubicBezTo>
                  <a:lnTo>
                    <a:pt x="6110" y="912"/>
                  </a:lnTo>
                  <a:cubicBezTo>
                    <a:pt x="6150" y="902"/>
                    <a:pt x="6190" y="931"/>
                    <a:pt x="6199" y="9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5"/>
            <p:cNvSpPr/>
            <p:nvPr/>
          </p:nvSpPr>
          <p:spPr>
            <a:xfrm>
              <a:off x="5556525" y="4079800"/>
              <a:ext cx="119125" cy="162125"/>
            </a:xfrm>
            <a:custGeom>
              <a:avLst/>
              <a:gdLst/>
              <a:ahLst/>
              <a:cxnLst/>
              <a:rect l="l" t="t" r="r" b="b"/>
              <a:pathLst>
                <a:path w="4765" h="6485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5" y="581"/>
                  </a:lnTo>
                  <a:cubicBezTo>
                    <a:pt x="301" y="614"/>
                    <a:pt x="173" y="740"/>
                    <a:pt x="96" y="929"/>
                  </a:cubicBezTo>
                  <a:cubicBezTo>
                    <a:pt x="19" y="1118"/>
                    <a:pt x="0" y="1359"/>
                    <a:pt x="46" y="1595"/>
                  </a:cubicBezTo>
                  <a:lnTo>
                    <a:pt x="823" y="5705"/>
                  </a:lnTo>
                  <a:cubicBezTo>
                    <a:pt x="910" y="6157"/>
                    <a:pt x="1198" y="6484"/>
                    <a:pt x="1491" y="6484"/>
                  </a:cubicBezTo>
                  <a:cubicBezTo>
                    <a:pt x="1518" y="6484"/>
                    <a:pt x="1544" y="6482"/>
                    <a:pt x="1570" y="6476"/>
                  </a:cubicBezTo>
                  <a:lnTo>
                    <a:pt x="4310" y="5904"/>
                  </a:lnTo>
                  <a:cubicBezTo>
                    <a:pt x="4464" y="5871"/>
                    <a:pt x="4592" y="5746"/>
                    <a:pt x="4670" y="5556"/>
                  </a:cubicBezTo>
                  <a:cubicBezTo>
                    <a:pt x="4747" y="5367"/>
                    <a:pt x="4764" y="5126"/>
                    <a:pt x="4720" y="4892"/>
                  </a:cubicBezTo>
                  <a:lnTo>
                    <a:pt x="3941" y="780"/>
                  </a:lnTo>
                  <a:cubicBezTo>
                    <a:pt x="3856" y="329"/>
                    <a:pt x="3566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5"/>
            <p:cNvSpPr/>
            <p:nvPr/>
          </p:nvSpPr>
          <p:spPr>
            <a:xfrm>
              <a:off x="5526550" y="3913850"/>
              <a:ext cx="119175" cy="162100"/>
            </a:xfrm>
            <a:custGeom>
              <a:avLst/>
              <a:gdLst/>
              <a:ahLst/>
              <a:cxnLst/>
              <a:rect l="l" t="t" r="r" b="b"/>
              <a:pathLst>
                <a:path w="4767" h="6484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6" y="581"/>
                  </a:lnTo>
                  <a:cubicBezTo>
                    <a:pt x="301" y="614"/>
                    <a:pt x="173" y="739"/>
                    <a:pt x="95" y="928"/>
                  </a:cubicBezTo>
                  <a:cubicBezTo>
                    <a:pt x="19" y="1118"/>
                    <a:pt x="1" y="1357"/>
                    <a:pt x="45" y="1593"/>
                  </a:cubicBezTo>
                  <a:lnTo>
                    <a:pt x="824" y="5705"/>
                  </a:lnTo>
                  <a:cubicBezTo>
                    <a:pt x="909" y="6155"/>
                    <a:pt x="1198" y="6483"/>
                    <a:pt x="1492" y="6483"/>
                  </a:cubicBezTo>
                  <a:cubicBezTo>
                    <a:pt x="1519" y="6483"/>
                    <a:pt x="1546" y="6480"/>
                    <a:pt x="1573" y="6475"/>
                  </a:cubicBezTo>
                  <a:lnTo>
                    <a:pt x="4311" y="5902"/>
                  </a:lnTo>
                  <a:cubicBezTo>
                    <a:pt x="4466" y="5871"/>
                    <a:pt x="4595" y="5745"/>
                    <a:pt x="4672" y="5556"/>
                  </a:cubicBezTo>
                  <a:cubicBezTo>
                    <a:pt x="4748" y="5365"/>
                    <a:pt x="4766" y="5126"/>
                    <a:pt x="4722" y="4890"/>
                  </a:cubicBezTo>
                  <a:lnTo>
                    <a:pt x="3943" y="780"/>
                  </a:lnTo>
                  <a:cubicBezTo>
                    <a:pt x="3858" y="328"/>
                    <a:pt x="3569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5"/>
            <p:cNvSpPr/>
            <p:nvPr/>
          </p:nvSpPr>
          <p:spPr>
            <a:xfrm>
              <a:off x="5496425" y="3749850"/>
              <a:ext cx="119100" cy="162100"/>
            </a:xfrm>
            <a:custGeom>
              <a:avLst/>
              <a:gdLst/>
              <a:ahLst/>
              <a:cxnLst/>
              <a:rect l="l" t="t" r="r" b="b"/>
              <a:pathLst>
                <a:path w="4764" h="6484" extrusionOk="0">
                  <a:moveTo>
                    <a:pt x="3275" y="1"/>
                  </a:moveTo>
                  <a:cubicBezTo>
                    <a:pt x="3248" y="1"/>
                    <a:pt x="3221" y="4"/>
                    <a:pt x="3194" y="9"/>
                  </a:cubicBezTo>
                  <a:lnTo>
                    <a:pt x="454" y="582"/>
                  </a:lnTo>
                  <a:cubicBezTo>
                    <a:pt x="301" y="613"/>
                    <a:pt x="172" y="739"/>
                    <a:pt x="95" y="928"/>
                  </a:cubicBezTo>
                  <a:cubicBezTo>
                    <a:pt x="18" y="1119"/>
                    <a:pt x="0" y="1358"/>
                    <a:pt x="45" y="1594"/>
                  </a:cubicBezTo>
                  <a:lnTo>
                    <a:pt x="824" y="5704"/>
                  </a:lnTo>
                  <a:cubicBezTo>
                    <a:pt x="909" y="6156"/>
                    <a:pt x="1197" y="6484"/>
                    <a:pt x="1490" y="6484"/>
                  </a:cubicBezTo>
                  <a:cubicBezTo>
                    <a:pt x="1517" y="6484"/>
                    <a:pt x="1543" y="6481"/>
                    <a:pt x="1569" y="6476"/>
                  </a:cubicBezTo>
                  <a:lnTo>
                    <a:pt x="4309" y="5903"/>
                  </a:lnTo>
                  <a:cubicBezTo>
                    <a:pt x="4463" y="5870"/>
                    <a:pt x="4591" y="5745"/>
                    <a:pt x="4669" y="5556"/>
                  </a:cubicBezTo>
                  <a:cubicBezTo>
                    <a:pt x="4746" y="5366"/>
                    <a:pt x="4763" y="5127"/>
                    <a:pt x="4719" y="4891"/>
                  </a:cubicBezTo>
                  <a:lnTo>
                    <a:pt x="3941" y="779"/>
                  </a:lnTo>
                  <a:cubicBezTo>
                    <a:pt x="3856" y="329"/>
                    <a:pt x="3569" y="1"/>
                    <a:pt x="3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0" name="Google Shape;1990;p65"/>
          <p:cNvGrpSpPr/>
          <p:nvPr/>
        </p:nvGrpSpPr>
        <p:grpSpPr>
          <a:xfrm>
            <a:off x="7558657" y="377525"/>
            <a:ext cx="164400" cy="515125"/>
            <a:chOff x="5791250" y="3025900"/>
            <a:chExt cx="164400" cy="515125"/>
          </a:xfrm>
        </p:grpSpPr>
        <p:sp>
          <p:nvSpPr>
            <p:cNvPr id="1991" name="Google Shape;1991;p65"/>
            <p:cNvSpPr/>
            <p:nvPr/>
          </p:nvSpPr>
          <p:spPr>
            <a:xfrm>
              <a:off x="5791250" y="3025925"/>
              <a:ext cx="164250" cy="515050"/>
            </a:xfrm>
            <a:custGeom>
              <a:avLst/>
              <a:gdLst/>
              <a:ahLst/>
              <a:cxnLst/>
              <a:rect l="l" t="t" r="r" b="b"/>
              <a:pathLst>
                <a:path w="6570" h="20602" extrusionOk="0">
                  <a:moveTo>
                    <a:pt x="739" y="367"/>
                  </a:moveTo>
                  <a:cubicBezTo>
                    <a:pt x="740" y="367"/>
                    <a:pt x="742" y="367"/>
                    <a:pt x="743" y="367"/>
                  </a:cubicBezTo>
                  <a:lnTo>
                    <a:pt x="1091" y="392"/>
                  </a:lnTo>
                  <a:cubicBezTo>
                    <a:pt x="1110" y="392"/>
                    <a:pt x="1130" y="403"/>
                    <a:pt x="1143" y="419"/>
                  </a:cubicBezTo>
                  <a:cubicBezTo>
                    <a:pt x="1156" y="436"/>
                    <a:pt x="1163" y="457"/>
                    <a:pt x="1163" y="479"/>
                  </a:cubicBezTo>
                  <a:lnTo>
                    <a:pt x="1151" y="855"/>
                  </a:lnTo>
                  <a:cubicBezTo>
                    <a:pt x="1151" y="900"/>
                    <a:pt x="1118" y="933"/>
                    <a:pt x="1079" y="933"/>
                  </a:cubicBezTo>
                  <a:cubicBezTo>
                    <a:pt x="1079" y="933"/>
                    <a:pt x="1078" y="933"/>
                    <a:pt x="1077" y="933"/>
                  </a:cubicBezTo>
                  <a:lnTo>
                    <a:pt x="729" y="908"/>
                  </a:lnTo>
                  <a:cubicBezTo>
                    <a:pt x="709" y="908"/>
                    <a:pt x="690" y="897"/>
                    <a:pt x="678" y="881"/>
                  </a:cubicBezTo>
                  <a:cubicBezTo>
                    <a:pt x="665" y="865"/>
                    <a:pt x="658" y="844"/>
                    <a:pt x="658" y="822"/>
                  </a:cubicBezTo>
                  <a:lnTo>
                    <a:pt x="669" y="444"/>
                  </a:lnTo>
                  <a:cubicBezTo>
                    <a:pt x="669" y="402"/>
                    <a:pt x="699" y="367"/>
                    <a:pt x="739" y="367"/>
                  </a:cubicBezTo>
                  <a:close/>
                  <a:moveTo>
                    <a:pt x="5894" y="632"/>
                  </a:moveTo>
                  <a:cubicBezTo>
                    <a:pt x="5895" y="632"/>
                    <a:pt x="5896" y="632"/>
                    <a:pt x="5897" y="632"/>
                  </a:cubicBezTo>
                  <a:lnTo>
                    <a:pt x="6246" y="658"/>
                  </a:lnTo>
                  <a:cubicBezTo>
                    <a:pt x="6266" y="659"/>
                    <a:pt x="6283" y="669"/>
                    <a:pt x="6298" y="686"/>
                  </a:cubicBezTo>
                  <a:cubicBezTo>
                    <a:pt x="6311" y="702"/>
                    <a:pt x="6318" y="724"/>
                    <a:pt x="6318" y="745"/>
                  </a:cubicBezTo>
                  <a:lnTo>
                    <a:pt x="6305" y="1120"/>
                  </a:lnTo>
                  <a:cubicBezTo>
                    <a:pt x="6305" y="1163"/>
                    <a:pt x="6274" y="1198"/>
                    <a:pt x="6236" y="1198"/>
                  </a:cubicBezTo>
                  <a:cubicBezTo>
                    <a:pt x="6234" y="1198"/>
                    <a:pt x="6231" y="1198"/>
                    <a:pt x="6229" y="1197"/>
                  </a:cubicBezTo>
                  <a:lnTo>
                    <a:pt x="5881" y="1173"/>
                  </a:lnTo>
                  <a:cubicBezTo>
                    <a:pt x="5863" y="1173"/>
                    <a:pt x="5844" y="1162"/>
                    <a:pt x="5831" y="1146"/>
                  </a:cubicBezTo>
                  <a:cubicBezTo>
                    <a:pt x="5818" y="1130"/>
                    <a:pt x="5811" y="1109"/>
                    <a:pt x="5811" y="1087"/>
                  </a:cubicBezTo>
                  <a:lnTo>
                    <a:pt x="5821" y="709"/>
                  </a:lnTo>
                  <a:cubicBezTo>
                    <a:pt x="5821" y="666"/>
                    <a:pt x="5854" y="632"/>
                    <a:pt x="5894" y="632"/>
                  </a:cubicBezTo>
                  <a:close/>
                  <a:moveTo>
                    <a:pt x="730" y="1233"/>
                  </a:moveTo>
                  <a:cubicBezTo>
                    <a:pt x="732" y="1233"/>
                    <a:pt x="733" y="1233"/>
                    <a:pt x="735" y="1233"/>
                  </a:cubicBezTo>
                  <a:lnTo>
                    <a:pt x="1081" y="1259"/>
                  </a:lnTo>
                  <a:cubicBezTo>
                    <a:pt x="1101" y="1259"/>
                    <a:pt x="1121" y="1269"/>
                    <a:pt x="1134" y="1285"/>
                  </a:cubicBezTo>
                  <a:cubicBezTo>
                    <a:pt x="1146" y="1302"/>
                    <a:pt x="1153" y="1323"/>
                    <a:pt x="1153" y="1345"/>
                  </a:cubicBezTo>
                  <a:lnTo>
                    <a:pt x="1143" y="1721"/>
                  </a:lnTo>
                  <a:cubicBezTo>
                    <a:pt x="1143" y="1765"/>
                    <a:pt x="1112" y="1799"/>
                    <a:pt x="1074" y="1799"/>
                  </a:cubicBezTo>
                  <a:cubicBezTo>
                    <a:pt x="1071" y="1799"/>
                    <a:pt x="1069" y="1799"/>
                    <a:pt x="1067" y="1799"/>
                  </a:cubicBezTo>
                  <a:lnTo>
                    <a:pt x="721" y="1774"/>
                  </a:lnTo>
                  <a:cubicBezTo>
                    <a:pt x="700" y="1774"/>
                    <a:pt x="680" y="1763"/>
                    <a:pt x="669" y="1747"/>
                  </a:cubicBezTo>
                  <a:cubicBezTo>
                    <a:pt x="656" y="1731"/>
                    <a:pt x="649" y="1710"/>
                    <a:pt x="649" y="1688"/>
                  </a:cubicBezTo>
                  <a:lnTo>
                    <a:pt x="659" y="1311"/>
                  </a:lnTo>
                  <a:cubicBezTo>
                    <a:pt x="659" y="1268"/>
                    <a:pt x="691" y="1233"/>
                    <a:pt x="730" y="1233"/>
                  </a:cubicBezTo>
                  <a:close/>
                  <a:moveTo>
                    <a:pt x="5887" y="1499"/>
                  </a:moveTo>
                  <a:cubicBezTo>
                    <a:pt x="5888" y="1499"/>
                    <a:pt x="5890" y="1499"/>
                    <a:pt x="5891" y="1500"/>
                  </a:cubicBezTo>
                  <a:lnTo>
                    <a:pt x="6239" y="1525"/>
                  </a:lnTo>
                  <a:cubicBezTo>
                    <a:pt x="6259" y="1525"/>
                    <a:pt x="6278" y="1535"/>
                    <a:pt x="6291" y="1552"/>
                  </a:cubicBezTo>
                  <a:cubicBezTo>
                    <a:pt x="6304" y="1568"/>
                    <a:pt x="6311" y="1590"/>
                    <a:pt x="6311" y="1611"/>
                  </a:cubicBezTo>
                  <a:lnTo>
                    <a:pt x="6299" y="1989"/>
                  </a:lnTo>
                  <a:cubicBezTo>
                    <a:pt x="6299" y="2031"/>
                    <a:pt x="6269" y="2065"/>
                    <a:pt x="6231" y="2065"/>
                  </a:cubicBezTo>
                  <a:cubicBezTo>
                    <a:pt x="6229" y="2065"/>
                    <a:pt x="6227" y="2065"/>
                    <a:pt x="6225" y="2065"/>
                  </a:cubicBezTo>
                  <a:lnTo>
                    <a:pt x="5877" y="2041"/>
                  </a:lnTo>
                  <a:cubicBezTo>
                    <a:pt x="5857" y="2041"/>
                    <a:pt x="5838" y="2029"/>
                    <a:pt x="5825" y="2013"/>
                  </a:cubicBezTo>
                  <a:cubicBezTo>
                    <a:pt x="5812" y="1998"/>
                    <a:pt x="5805" y="1976"/>
                    <a:pt x="5805" y="1955"/>
                  </a:cubicBezTo>
                  <a:lnTo>
                    <a:pt x="5817" y="1577"/>
                  </a:lnTo>
                  <a:cubicBezTo>
                    <a:pt x="5818" y="1534"/>
                    <a:pt x="5849" y="1499"/>
                    <a:pt x="5887" y="1499"/>
                  </a:cubicBezTo>
                  <a:close/>
                  <a:moveTo>
                    <a:pt x="715" y="2155"/>
                  </a:moveTo>
                  <a:cubicBezTo>
                    <a:pt x="717" y="2155"/>
                    <a:pt x="720" y="2155"/>
                    <a:pt x="722" y="2155"/>
                  </a:cubicBezTo>
                  <a:lnTo>
                    <a:pt x="1070" y="2180"/>
                  </a:lnTo>
                  <a:cubicBezTo>
                    <a:pt x="1088" y="2180"/>
                    <a:pt x="1108" y="2191"/>
                    <a:pt x="1121" y="2207"/>
                  </a:cubicBezTo>
                  <a:cubicBezTo>
                    <a:pt x="1134" y="2222"/>
                    <a:pt x="1141" y="2244"/>
                    <a:pt x="1141" y="2265"/>
                  </a:cubicBezTo>
                  <a:lnTo>
                    <a:pt x="1130" y="2645"/>
                  </a:lnTo>
                  <a:cubicBezTo>
                    <a:pt x="1130" y="2688"/>
                    <a:pt x="1099" y="2722"/>
                    <a:pt x="1062" y="2722"/>
                  </a:cubicBezTo>
                  <a:cubicBezTo>
                    <a:pt x="1060" y="2722"/>
                    <a:pt x="1058" y="2722"/>
                    <a:pt x="1056" y="2722"/>
                  </a:cubicBezTo>
                  <a:lnTo>
                    <a:pt x="708" y="2698"/>
                  </a:lnTo>
                  <a:cubicBezTo>
                    <a:pt x="688" y="2695"/>
                    <a:pt x="669" y="2685"/>
                    <a:pt x="656" y="2669"/>
                  </a:cubicBezTo>
                  <a:cubicBezTo>
                    <a:pt x="643" y="2652"/>
                    <a:pt x="636" y="2630"/>
                    <a:pt x="636" y="2609"/>
                  </a:cubicBezTo>
                  <a:lnTo>
                    <a:pt x="648" y="2232"/>
                  </a:lnTo>
                  <a:cubicBezTo>
                    <a:pt x="648" y="2189"/>
                    <a:pt x="677" y="2155"/>
                    <a:pt x="715" y="2155"/>
                  </a:cubicBezTo>
                  <a:close/>
                  <a:moveTo>
                    <a:pt x="5874" y="2421"/>
                  </a:moveTo>
                  <a:cubicBezTo>
                    <a:pt x="5875" y="2421"/>
                    <a:pt x="5876" y="2421"/>
                    <a:pt x="5877" y="2421"/>
                  </a:cubicBezTo>
                  <a:lnTo>
                    <a:pt x="6225" y="2447"/>
                  </a:lnTo>
                  <a:cubicBezTo>
                    <a:pt x="6245" y="2449"/>
                    <a:pt x="6263" y="2457"/>
                    <a:pt x="6276" y="2473"/>
                  </a:cubicBezTo>
                  <a:cubicBezTo>
                    <a:pt x="6289" y="2490"/>
                    <a:pt x="6296" y="2512"/>
                    <a:pt x="6296" y="2533"/>
                  </a:cubicBezTo>
                  <a:lnTo>
                    <a:pt x="6285" y="2910"/>
                  </a:lnTo>
                  <a:cubicBezTo>
                    <a:pt x="6285" y="2953"/>
                    <a:pt x="6254" y="2987"/>
                    <a:pt x="6217" y="2987"/>
                  </a:cubicBezTo>
                  <a:cubicBezTo>
                    <a:pt x="6215" y="2987"/>
                    <a:pt x="6213" y="2987"/>
                    <a:pt x="6210" y="2987"/>
                  </a:cubicBezTo>
                  <a:lnTo>
                    <a:pt x="5861" y="2963"/>
                  </a:lnTo>
                  <a:cubicBezTo>
                    <a:pt x="5844" y="2963"/>
                    <a:pt x="5824" y="2951"/>
                    <a:pt x="5811" y="2935"/>
                  </a:cubicBezTo>
                  <a:cubicBezTo>
                    <a:pt x="5798" y="2920"/>
                    <a:pt x="5791" y="2898"/>
                    <a:pt x="5791" y="2877"/>
                  </a:cubicBezTo>
                  <a:lnTo>
                    <a:pt x="5802" y="2499"/>
                  </a:lnTo>
                  <a:cubicBezTo>
                    <a:pt x="5802" y="2455"/>
                    <a:pt x="5835" y="2421"/>
                    <a:pt x="5874" y="2421"/>
                  </a:cubicBezTo>
                  <a:close/>
                  <a:moveTo>
                    <a:pt x="707" y="3037"/>
                  </a:moveTo>
                  <a:cubicBezTo>
                    <a:pt x="709" y="3037"/>
                    <a:pt x="710" y="3037"/>
                    <a:pt x="712" y="3037"/>
                  </a:cubicBezTo>
                  <a:lnTo>
                    <a:pt x="1058" y="3061"/>
                  </a:lnTo>
                  <a:cubicBezTo>
                    <a:pt x="1078" y="3064"/>
                    <a:pt x="1096" y="3074"/>
                    <a:pt x="1110" y="3091"/>
                  </a:cubicBezTo>
                  <a:cubicBezTo>
                    <a:pt x="1123" y="3107"/>
                    <a:pt x="1130" y="3129"/>
                    <a:pt x="1130" y="3150"/>
                  </a:cubicBezTo>
                  <a:lnTo>
                    <a:pt x="1120" y="3525"/>
                  </a:lnTo>
                  <a:cubicBezTo>
                    <a:pt x="1120" y="3568"/>
                    <a:pt x="1089" y="3603"/>
                    <a:pt x="1051" y="3603"/>
                  </a:cubicBezTo>
                  <a:cubicBezTo>
                    <a:pt x="1049" y="3603"/>
                    <a:pt x="1046" y="3603"/>
                    <a:pt x="1044" y="3602"/>
                  </a:cubicBezTo>
                  <a:lnTo>
                    <a:pt x="698" y="3578"/>
                  </a:lnTo>
                  <a:cubicBezTo>
                    <a:pt x="678" y="3578"/>
                    <a:pt x="659" y="3567"/>
                    <a:pt x="645" y="3551"/>
                  </a:cubicBezTo>
                  <a:cubicBezTo>
                    <a:pt x="632" y="3535"/>
                    <a:pt x="626" y="3514"/>
                    <a:pt x="626" y="3492"/>
                  </a:cubicBezTo>
                  <a:lnTo>
                    <a:pt x="636" y="3114"/>
                  </a:lnTo>
                  <a:cubicBezTo>
                    <a:pt x="636" y="3069"/>
                    <a:pt x="668" y="3037"/>
                    <a:pt x="707" y="3037"/>
                  </a:cubicBezTo>
                  <a:close/>
                  <a:moveTo>
                    <a:pt x="5866" y="3303"/>
                  </a:moveTo>
                  <a:cubicBezTo>
                    <a:pt x="5867" y="3303"/>
                    <a:pt x="5867" y="3303"/>
                    <a:pt x="5868" y="3303"/>
                  </a:cubicBezTo>
                  <a:lnTo>
                    <a:pt x="6216" y="3329"/>
                  </a:lnTo>
                  <a:cubicBezTo>
                    <a:pt x="6235" y="3330"/>
                    <a:pt x="6255" y="3342"/>
                    <a:pt x="6268" y="3358"/>
                  </a:cubicBezTo>
                  <a:cubicBezTo>
                    <a:pt x="6282" y="3373"/>
                    <a:pt x="6288" y="3395"/>
                    <a:pt x="6288" y="3416"/>
                  </a:cubicBezTo>
                  <a:lnTo>
                    <a:pt x="6275" y="3794"/>
                  </a:lnTo>
                  <a:cubicBezTo>
                    <a:pt x="6275" y="3837"/>
                    <a:pt x="6243" y="3872"/>
                    <a:pt x="6204" y="3872"/>
                  </a:cubicBezTo>
                  <a:cubicBezTo>
                    <a:pt x="6202" y="3872"/>
                    <a:pt x="6201" y="3872"/>
                    <a:pt x="6199" y="3872"/>
                  </a:cubicBezTo>
                  <a:lnTo>
                    <a:pt x="5853" y="3846"/>
                  </a:lnTo>
                  <a:cubicBezTo>
                    <a:pt x="5833" y="3844"/>
                    <a:pt x="5815" y="3833"/>
                    <a:pt x="5801" y="3817"/>
                  </a:cubicBezTo>
                  <a:cubicBezTo>
                    <a:pt x="5788" y="3801"/>
                    <a:pt x="5781" y="3780"/>
                    <a:pt x="5781" y="3758"/>
                  </a:cubicBezTo>
                  <a:lnTo>
                    <a:pt x="5791" y="3381"/>
                  </a:lnTo>
                  <a:cubicBezTo>
                    <a:pt x="5794" y="3337"/>
                    <a:pt x="5825" y="3303"/>
                    <a:pt x="5866" y="3303"/>
                  </a:cubicBezTo>
                  <a:close/>
                  <a:moveTo>
                    <a:pt x="683" y="3921"/>
                  </a:moveTo>
                  <a:cubicBezTo>
                    <a:pt x="686" y="3921"/>
                    <a:pt x="688" y="3921"/>
                    <a:pt x="690" y="3922"/>
                  </a:cubicBezTo>
                  <a:lnTo>
                    <a:pt x="1037" y="3946"/>
                  </a:lnTo>
                  <a:cubicBezTo>
                    <a:pt x="1057" y="3947"/>
                    <a:pt x="1074" y="3957"/>
                    <a:pt x="1088" y="3973"/>
                  </a:cubicBezTo>
                  <a:cubicBezTo>
                    <a:pt x="1101" y="3989"/>
                    <a:pt x="1108" y="4010"/>
                    <a:pt x="1108" y="4032"/>
                  </a:cubicBezTo>
                  <a:lnTo>
                    <a:pt x="1100" y="4411"/>
                  </a:lnTo>
                  <a:cubicBezTo>
                    <a:pt x="1100" y="4454"/>
                    <a:pt x="1068" y="4489"/>
                    <a:pt x="1029" y="4489"/>
                  </a:cubicBezTo>
                  <a:cubicBezTo>
                    <a:pt x="1027" y="4489"/>
                    <a:pt x="1026" y="4489"/>
                    <a:pt x="1024" y="4489"/>
                  </a:cubicBezTo>
                  <a:lnTo>
                    <a:pt x="676" y="4463"/>
                  </a:lnTo>
                  <a:cubicBezTo>
                    <a:pt x="656" y="4461"/>
                    <a:pt x="636" y="4451"/>
                    <a:pt x="623" y="4434"/>
                  </a:cubicBezTo>
                  <a:cubicBezTo>
                    <a:pt x="612" y="4418"/>
                    <a:pt x="602" y="4397"/>
                    <a:pt x="605" y="4375"/>
                  </a:cubicBezTo>
                  <a:lnTo>
                    <a:pt x="615" y="3998"/>
                  </a:lnTo>
                  <a:cubicBezTo>
                    <a:pt x="615" y="3954"/>
                    <a:pt x="645" y="3921"/>
                    <a:pt x="683" y="3921"/>
                  </a:cubicBezTo>
                  <a:close/>
                  <a:moveTo>
                    <a:pt x="5841" y="4189"/>
                  </a:moveTo>
                  <a:cubicBezTo>
                    <a:pt x="5842" y="4189"/>
                    <a:pt x="5844" y="4189"/>
                    <a:pt x="5845" y="4189"/>
                  </a:cubicBezTo>
                  <a:lnTo>
                    <a:pt x="6195" y="4212"/>
                  </a:lnTo>
                  <a:cubicBezTo>
                    <a:pt x="6212" y="4215"/>
                    <a:pt x="6232" y="4225"/>
                    <a:pt x="6245" y="4241"/>
                  </a:cubicBezTo>
                  <a:cubicBezTo>
                    <a:pt x="6256" y="4258"/>
                    <a:pt x="6263" y="4280"/>
                    <a:pt x="6263" y="4301"/>
                  </a:cubicBezTo>
                  <a:lnTo>
                    <a:pt x="6253" y="4678"/>
                  </a:lnTo>
                  <a:cubicBezTo>
                    <a:pt x="6253" y="4721"/>
                    <a:pt x="6223" y="4755"/>
                    <a:pt x="6184" y="4755"/>
                  </a:cubicBezTo>
                  <a:cubicBezTo>
                    <a:pt x="6182" y="4755"/>
                    <a:pt x="6180" y="4755"/>
                    <a:pt x="6178" y="4755"/>
                  </a:cubicBezTo>
                  <a:lnTo>
                    <a:pt x="5831" y="4730"/>
                  </a:lnTo>
                  <a:cubicBezTo>
                    <a:pt x="5811" y="4730"/>
                    <a:pt x="5791" y="4719"/>
                    <a:pt x="5780" y="4703"/>
                  </a:cubicBezTo>
                  <a:cubicBezTo>
                    <a:pt x="5767" y="4688"/>
                    <a:pt x="5760" y="4666"/>
                    <a:pt x="5760" y="4645"/>
                  </a:cubicBezTo>
                  <a:lnTo>
                    <a:pt x="5770" y="4267"/>
                  </a:lnTo>
                  <a:cubicBezTo>
                    <a:pt x="5770" y="4224"/>
                    <a:pt x="5801" y="4189"/>
                    <a:pt x="5841" y="4189"/>
                  </a:cubicBezTo>
                  <a:close/>
                  <a:moveTo>
                    <a:pt x="676" y="4789"/>
                  </a:moveTo>
                  <a:cubicBezTo>
                    <a:pt x="677" y="4789"/>
                    <a:pt x="678" y="4789"/>
                    <a:pt x="679" y="4789"/>
                  </a:cubicBezTo>
                  <a:lnTo>
                    <a:pt x="1027" y="4814"/>
                  </a:lnTo>
                  <a:cubicBezTo>
                    <a:pt x="1045" y="4814"/>
                    <a:pt x="1066" y="4825"/>
                    <a:pt x="1078" y="4841"/>
                  </a:cubicBezTo>
                  <a:cubicBezTo>
                    <a:pt x="1091" y="4856"/>
                    <a:pt x="1098" y="4878"/>
                    <a:pt x="1098" y="4899"/>
                  </a:cubicBezTo>
                  <a:lnTo>
                    <a:pt x="1087" y="5277"/>
                  </a:lnTo>
                  <a:cubicBezTo>
                    <a:pt x="1087" y="5321"/>
                    <a:pt x="1054" y="5355"/>
                    <a:pt x="1015" y="5355"/>
                  </a:cubicBezTo>
                  <a:cubicBezTo>
                    <a:pt x="1014" y="5355"/>
                    <a:pt x="1013" y="5355"/>
                    <a:pt x="1013" y="5355"/>
                  </a:cubicBezTo>
                  <a:lnTo>
                    <a:pt x="665" y="5329"/>
                  </a:lnTo>
                  <a:cubicBezTo>
                    <a:pt x="645" y="5329"/>
                    <a:pt x="626" y="5319"/>
                    <a:pt x="613" y="5303"/>
                  </a:cubicBezTo>
                  <a:cubicBezTo>
                    <a:pt x="600" y="5286"/>
                    <a:pt x="593" y="5264"/>
                    <a:pt x="593" y="5243"/>
                  </a:cubicBezTo>
                  <a:lnTo>
                    <a:pt x="605" y="4866"/>
                  </a:lnTo>
                  <a:cubicBezTo>
                    <a:pt x="605" y="4822"/>
                    <a:pt x="636" y="4789"/>
                    <a:pt x="676" y="4789"/>
                  </a:cubicBezTo>
                  <a:close/>
                  <a:moveTo>
                    <a:pt x="5832" y="5055"/>
                  </a:moveTo>
                  <a:cubicBezTo>
                    <a:pt x="5834" y="5055"/>
                    <a:pt x="5835" y="5055"/>
                    <a:pt x="5837" y="5055"/>
                  </a:cubicBezTo>
                  <a:lnTo>
                    <a:pt x="6183" y="5081"/>
                  </a:lnTo>
                  <a:cubicBezTo>
                    <a:pt x="6203" y="5081"/>
                    <a:pt x="6222" y="5091"/>
                    <a:pt x="6235" y="5107"/>
                  </a:cubicBezTo>
                  <a:cubicBezTo>
                    <a:pt x="6248" y="5124"/>
                    <a:pt x="6255" y="5146"/>
                    <a:pt x="6255" y="5167"/>
                  </a:cubicBezTo>
                  <a:lnTo>
                    <a:pt x="6246" y="5544"/>
                  </a:lnTo>
                  <a:cubicBezTo>
                    <a:pt x="6246" y="5588"/>
                    <a:pt x="6213" y="5621"/>
                    <a:pt x="6173" y="5621"/>
                  </a:cubicBezTo>
                  <a:cubicBezTo>
                    <a:pt x="6172" y="5621"/>
                    <a:pt x="6171" y="5621"/>
                    <a:pt x="6170" y="5621"/>
                  </a:cubicBezTo>
                  <a:lnTo>
                    <a:pt x="5821" y="5597"/>
                  </a:lnTo>
                  <a:cubicBezTo>
                    <a:pt x="5802" y="5597"/>
                    <a:pt x="5782" y="5585"/>
                    <a:pt x="5770" y="5569"/>
                  </a:cubicBezTo>
                  <a:cubicBezTo>
                    <a:pt x="5757" y="5554"/>
                    <a:pt x="5750" y="5532"/>
                    <a:pt x="5750" y="5511"/>
                  </a:cubicBezTo>
                  <a:lnTo>
                    <a:pt x="5761" y="5133"/>
                  </a:lnTo>
                  <a:cubicBezTo>
                    <a:pt x="5761" y="5090"/>
                    <a:pt x="5793" y="5055"/>
                    <a:pt x="5832" y="5055"/>
                  </a:cubicBezTo>
                  <a:close/>
                  <a:moveTo>
                    <a:pt x="662" y="5707"/>
                  </a:moveTo>
                  <a:cubicBezTo>
                    <a:pt x="663" y="5707"/>
                    <a:pt x="665" y="5707"/>
                    <a:pt x="666" y="5707"/>
                  </a:cubicBezTo>
                  <a:lnTo>
                    <a:pt x="1014" y="5731"/>
                  </a:lnTo>
                  <a:cubicBezTo>
                    <a:pt x="1034" y="5734"/>
                    <a:pt x="1051" y="5744"/>
                    <a:pt x="1066" y="5761"/>
                  </a:cubicBezTo>
                  <a:cubicBezTo>
                    <a:pt x="1078" y="5777"/>
                    <a:pt x="1086" y="5798"/>
                    <a:pt x="1086" y="5820"/>
                  </a:cubicBezTo>
                  <a:lnTo>
                    <a:pt x="1077" y="6198"/>
                  </a:lnTo>
                  <a:cubicBezTo>
                    <a:pt x="1077" y="6240"/>
                    <a:pt x="1045" y="6274"/>
                    <a:pt x="1008" y="6274"/>
                  </a:cubicBezTo>
                  <a:cubicBezTo>
                    <a:pt x="1005" y="6274"/>
                    <a:pt x="1003" y="6274"/>
                    <a:pt x="1001" y="6274"/>
                  </a:cubicBezTo>
                  <a:lnTo>
                    <a:pt x="652" y="6249"/>
                  </a:lnTo>
                  <a:cubicBezTo>
                    <a:pt x="632" y="6248"/>
                    <a:pt x="613" y="6236"/>
                    <a:pt x="600" y="6221"/>
                  </a:cubicBezTo>
                  <a:cubicBezTo>
                    <a:pt x="587" y="6205"/>
                    <a:pt x="580" y="6183"/>
                    <a:pt x="580" y="6162"/>
                  </a:cubicBezTo>
                  <a:lnTo>
                    <a:pt x="592" y="5784"/>
                  </a:lnTo>
                  <a:cubicBezTo>
                    <a:pt x="592" y="5741"/>
                    <a:pt x="624" y="5707"/>
                    <a:pt x="662" y="5707"/>
                  </a:cubicBezTo>
                  <a:close/>
                  <a:moveTo>
                    <a:pt x="5818" y="5973"/>
                  </a:moveTo>
                  <a:cubicBezTo>
                    <a:pt x="5819" y="5973"/>
                    <a:pt x="5821" y="5973"/>
                    <a:pt x="5823" y="5973"/>
                  </a:cubicBezTo>
                  <a:lnTo>
                    <a:pt x="6170" y="5999"/>
                  </a:lnTo>
                  <a:cubicBezTo>
                    <a:pt x="6190" y="6000"/>
                    <a:pt x="6210" y="6012"/>
                    <a:pt x="6223" y="6027"/>
                  </a:cubicBezTo>
                  <a:cubicBezTo>
                    <a:pt x="6235" y="6043"/>
                    <a:pt x="6242" y="6065"/>
                    <a:pt x="6242" y="6086"/>
                  </a:cubicBezTo>
                  <a:lnTo>
                    <a:pt x="6232" y="6463"/>
                  </a:lnTo>
                  <a:cubicBezTo>
                    <a:pt x="6232" y="6505"/>
                    <a:pt x="6200" y="6539"/>
                    <a:pt x="6161" y="6539"/>
                  </a:cubicBezTo>
                  <a:cubicBezTo>
                    <a:pt x="6159" y="6539"/>
                    <a:pt x="6158" y="6539"/>
                    <a:pt x="6156" y="6539"/>
                  </a:cubicBezTo>
                  <a:lnTo>
                    <a:pt x="5808" y="6514"/>
                  </a:lnTo>
                  <a:cubicBezTo>
                    <a:pt x="5788" y="6514"/>
                    <a:pt x="5768" y="6503"/>
                    <a:pt x="5755" y="6487"/>
                  </a:cubicBezTo>
                  <a:cubicBezTo>
                    <a:pt x="5744" y="6471"/>
                    <a:pt x="5737" y="6450"/>
                    <a:pt x="5737" y="6428"/>
                  </a:cubicBezTo>
                  <a:lnTo>
                    <a:pt x="5747" y="6050"/>
                  </a:lnTo>
                  <a:cubicBezTo>
                    <a:pt x="5748" y="6008"/>
                    <a:pt x="5779" y="5973"/>
                    <a:pt x="5818" y="5973"/>
                  </a:cubicBezTo>
                  <a:close/>
                  <a:moveTo>
                    <a:pt x="649" y="6593"/>
                  </a:moveTo>
                  <a:cubicBezTo>
                    <a:pt x="652" y="6593"/>
                    <a:pt x="654" y="6593"/>
                    <a:pt x="656" y="6593"/>
                  </a:cubicBezTo>
                  <a:lnTo>
                    <a:pt x="1003" y="6617"/>
                  </a:lnTo>
                  <a:cubicBezTo>
                    <a:pt x="1023" y="6620"/>
                    <a:pt x="1043" y="6630"/>
                    <a:pt x="1056" y="6646"/>
                  </a:cubicBezTo>
                  <a:cubicBezTo>
                    <a:pt x="1067" y="6663"/>
                    <a:pt x="1074" y="6685"/>
                    <a:pt x="1074" y="6706"/>
                  </a:cubicBezTo>
                  <a:lnTo>
                    <a:pt x="1064" y="7082"/>
                  </a:lnTo>
                  <a:cubicBezTo>
                    <a:pt x="1064" y="7127"/>
                    <a:pt x="1034" y="7160"/>
                    <a:pt x="995" y="7160"/>
                  </a:cubicBezTo>
                  <a:cubicBezTo>
                    <a:pt x="993" y="7160"/>
                    <a:pt x="991" y="7160"/>
                    <a:pt x="988" y="7160"/>
                  </a:cubicBezTo>
                  <a:lnTo>
                    <a:pt x="642" y="7135"/>
                  </a:lnTo>
                  <a:cubicBezTo>
                    <a:pt x="622" y="7133"/>
                    <a:pt x="602" y="7123"/>
                    <a:pt x="590" y="7107"/>
                  </a:cubicBezTo>
                  <a:cubicBezTo>
                    <a:pt x="577" y="7090"/>
                    <a:pt x="570" y="7068"/>
                    <a:pt x="570" y="7047"/>
                  </a:cubicBezTo>
                  <a:lnTo>
                    <a:pt x="580" y="6670"/>
                  </a:lnTo>
                  <a:cubicBezTo>
                    <a:pt x="580" y="6627"/>
                    <a:pt x="611" y="6593"/>
                    <a:pt x="649" y="6593"/>
                  </a:cubicBezTo>
                  <a:close/>
                  <a:moveTo>
                    <a:pt x="5808" y="6859"/>
                  </a:moveTo>
                  <a:cubicBezTo>
                    <a:pt x="5809" y="6859"/>
                    <a:pt x="5811" y="6859"/>
                    <a:pt x="5812" y="6859"/>
                  </a:cubicBezTo>
                  <a:lnTo>
                    <a:pt x="6160" y="6885"/>
                  </a:lnTo>
                  <a:cubicBezTo>
                    <a:pt x="6180" y="6886"/>
                    <a:pt x="6198" y="6896"/>
                    <a:pt x="6212" y="6914"/>
                  </a:cubicBezTo>
                  <a:cubicBezTo>
                    <a:pt x="6225" y="6929"/>
                    <a:pt x="6232" y="6951"/>
                    <a:pt x="6232" y="6972"/>
                  </a:cubicBezTo>
                  <a:lnTo>
                    <a:pt x="6220" y="7350"/>
                  </a:lnTo>
                  <a:cubicBezTo>
                    <a:pt x="6220" y="7392"/>
                    <a:pt x="6190" y="7426"/>
                    <a:pt x="6153" y="7426"/>
                  </a:cubicBezTo>
                  <a:cubicBezTo>
                    <a:pt x="6150" y="7426"/>
                    <a:pt x="6148" y="7426"/>
                    <a:pt x="6146" y="7426"/>
                  </a:cubicBezTo>
                  <a:lnTo>
                    <a:pt x="5798" y="7402"/>
                  </a:lnTo>
                  <a:cubicBezTo>
                    <a:pt x="5780" y="7400"/>
                    <a:pt x="5760" y="7389"/>
                    <a:pt x="5747" y="7373"/>
                  </a:cubicBezTo>
                  <a:cubicBezTo>
                    <a:pt x="5734" y="7357"/>
                    <a:pt x="5725" y="7336"/>
                    <a:pt x="5727" y="7314"/>
                  </a:cubicBezTo>
                  <a:lnTo>
                    <a:pt x="5738" y="6936"/>
                  </a:lnTo>
                  <a:cubicBezTo>
                    <a:pt x="5739" y="6891"/>
                    <a:pt x="5770" y="6859"/>
                    <a:pt x="5808" y="6859"/>
                  </a:cubicBezTo>
                  <a:close/>
                  <a:moveTo>
                    <a:pt x="629" y="7490"/>
                  </a:moveTo>
                  <a:cubicBezTo>
                    <a:pt x="630" y="7490"/>
                    <a:pt x="632" y="7490"/>
                    <a:pt x="633" y="7490"/>
                  </a:cubicBezTo>
                  <a:lnTo>
                    <a:pt x="980" y="7516"/>
                  </a:lnTo>
                  <a:cubicBezTo>
                    <a:pt x="1000" y="7518"/>
                    <a:pt x="1017" y="7529"/>
                    <a:pt x="1031" y="7545"/>
                  </a:cubicBezTo>
                  <a:cubicBezTo>
                    <a:pt x="1044" y="7561"/>
                    <a:pt x="1051" y="7582"/>
                    <a:pt x="1051" y="7604"/>
                  </a:cubicBezTo>
                  <a:lnTo>
                    <a:pt x="1041" y="7980"/>
                  </a:lnTo>
                  <a:cubicBezTo>
                    <a:pt x="1041" y="8022"/>
                    <a:pt x="1010" y="8056"/>
                    <a:pt x="972" y="8056"/>
                  </a:cubicBezTo>
                  <a:cubicBezTo>
                    <a:pt x="970" y="8056"/>
                    <a:pt x="968" y="8056"/>
                    <a:pt x="965" y="8056"/>
                  </a:cubicBezTo>
                  <a:lnTo>
                    <a:pt x="619" y="8032"/>
                  </a:lnTo>
                  <a:cubicBezTo>
                    <a:pt x="599" y="8032"/>
                    <a:pt x="579" y="8020"/>
                    <a:pt x="566" y="8004"/>
                  </a:cubicBezTo>
                  <a:cubicBezTo>
                    <a:pt x="554" y="7989"/>
                    <a:pt x="547" y="7967"/>
                    <a:pt x="547" y="7946"/>
                  </a:cubicBezTo>
                  <a:lnTo>
                    <a:pt x="557" y="7568"/>
                  </a:lnTo>
                  <a:cubicBezTo>
                    <a:pt x="557" y="7525"/>
                    <a:pt x="589" y="7490"/>
                    <a:pt x="629" y="7490"/>
                  </a:cubicBezTo>
                  <a:close/>
                  <a:moveTo>
                    <a:pt x="5782" y="7761"/>
                  </a:moveTo>
                  <a:cubicBezTo>
                    <a:pt x="5784" y="7761"/>
                    <a:pt x="5785" y="7761"/>
                    <a:pt x="5787" y="7761"/>
                  </a:cubicBezTo>
                  <a:lnTo>
                    <a:pt x="6135" y="7787"/>
                  </a:lnTo>
                  <a:cubicBezTo>
                    <a:pt x="6155" y="7787"/>
                    <a:pt x="6173" y="7797"/>
                    <a:pt x="6188" y="7813"/>
                  </a:cubicBezTo>
                  <a:cubicBezTo>
                    <a:pt x="6199" y="7830"/>
                    <a:pt x="6206" y="7851"/>
                    <a:pt x="6206" y="7873"/>
                  </a:cubicBezTo>
                  <a:lnTo>
                    <a:pt x="6192" y="8249"/>
                  </a:lnTo>
                  <a:cubicBezTo>
                    <a:pt x="6192" y="8292"/>
                    <a:pt x="6161" y="8327"/>
                    <a:pt x="6124" y="8327"/>
                  </a:cubicBezTo>
                  <a:cubicBezTo>
                    <a:pt x="6122" y="8327"/>
                    <a:pt x="6120" y="8327"/>
                    <a:pt x="6117" y="8326"/>
                  </a:cubicBezTo>
                  <a:lnTo>
                    <a:pt x="5770" y="8302"/>
                  </a:lnTo>
                  <a:cubicBezTo>
                    <a:pt x="5752" y="8302"/>
                    <a:pt x="5732" y="8291"/>
                    <a:pt x="5719" y="8275"/>
                  </a:cubicBezTo>
                  <a:cubicBezTo>
                    <a:pt x="5708" y="8259"/>
                    <a:pt x="5701" y="8238"/>
                    <a:pt x="5701" y="8216"/>
                  </a:cubicBezTo>
                  <a:lnTo>
                    <a:pt x="5711" y="7838"/>
                  </a:lnTo>
                  <a:cubicBezTo>
                    <a:pt x="5711" y="7796"/>
                    <a:pt x="5743" y="7761"/>
                    <a:pt x="5782" y="7761"/>
                  </a:cubicBezTo>
                  <a:close/>
                  <a:moveTo>
                    <a:pt x="617" y="8361"/>
                  </a:moveTo>
                  <a:cubicBezTo>
                    <a:pt x="619" y="8361"/>
                    <a:pt x="621" y="8361"/>
                    <a:pt x="623" y="8361"/>
                  </a:cubicBezTo>
                  <a:lnTo>
                    <a:pt x="971" y="8384"/>
                  </a:lnTo>
                  <a:cubicBezTo>
                    <a:pt x="991" y="8385"/>
                    <a:pt x="1008" y="8397"/>
                    <a:pt x="1023" y="8412"/>
                  </a:cubicBezTo>
                  <a:cubicBezTo>
                    <a:pt x="1035" y="8428"/>
                    <a:pt x="1044" y="8450"/>
                    <a:pt x="1043" y="8471"/>
                  </a:cubicBezTo>
                  <a:lnTo>
                    <a:pt x="1031" y="8850"/>
                  </a:lnTo>
                  <a:cubicBezTo>
                    <a:pt x="1031" y="8895"/>
                    <a:pt x="998" y="8928"/>
                    <a:pt x="959" y="8928"/>
                  </a:cubicBezTo>
                  <a:cubicBezTo>
                    <a:pt x="958" y="8928"/>
                    <a:pt x="958" y="8928"/>
                    <a:pt x="957" y="8928"/>
                  </a:cubicBezTo>
                  <a:lnTo>
                    <a:pt x="609" y="8903"/>
                  </a:lnTo>
                  <a:cubicBezTo>
                    <a:pt x="590" y="8901"/>
                    <a:pt x="572" y="8891"/>
                    <a:pt x="557" y="8875"/>
                  </a:cubicBezTo>
                  <a:cubicBezTo>
                    <a:pt x="544" y="8858"/>
                    <a:pt x="537" y="8836"/>
                    <a:pt x="537" y="8815"/>
                  </a:cubicBezTo>
                  <a:lnTo>
                    <a:pt x="549" y="8437"/>
                  </a:lnTo>
                  <a:cubicBezTo>
                    <a:pt x="549" y="8395"/>
                    <a:pt x="579" y="8361"/>
                    <a:pt x="617" y="8361"/>
                  </a:cubicBezTo>
                  <a:close/>
                  <a:moveTo>
                    <a:pt x="5775" y="8627"/>
                  </a:moveTo>
                  <a:cubicBezTo>
                    <a:pt x="5776" y="8627"/>
                    <a:pt x="5778" y="8627"/>
                    <a:pt x="5780" y="8627"/>
                  </a:cubicBezTo>
                  <a:lnTo>
                    <a:pt x="6126" y="8653"/>
                  </a:lnTo>
                  <a:cubicBezTo>
                    <a:pt x="6146" y="8653"/>
                    <a:pt x="6166" y="8663"/>
                    <a:pt x="6178" y="8679"/>
                  </a:cubicBezTo>
                  <a:cubicBezTo>
                    <a:pt x="6190" y="8696"/>
                    <a:pt x="6198" y="8717"/>
                    <a:pt x="6198" y="8739"/>
                  </a:cubicBezTo>
                  <a:lnTo>
                    <a:pt x="6188" y="9115"/>
                  </a:lnTo>
                  <a:cubicBezTo>
                    <a:pt x="6188" y="9159"/>
                    <a:pt x="6157" y="9193"/>
                    <a:pt x="6118" y="9193"/>
                  </a:cubicBezTo>
                  <a:cubicBezTo>
                    <a:pt x="6116" y="9193"/>
                    <a:pt x="6114" y="9193"/>
                    <a:pt x="6112" y="9193"/>
                  </a:cubicBezTo>
                  <a:lnTo>
                    <a:pt x="5765" y="9168"/>
                  </a:lnTo>
                  <a:cubicBezTo>
                    <a:pt x="5745" y="9168"/>
                    <a:pt x="5725" y="9157"/>
                    <a:pt x="5712" y="9141"/>
                  </a:cubicBezTo>
                  <a:cubicBezTo>
                    <a:pt x="5701" y="9125"/>
                    <a:pt x="5694" y="9104"/>
                    <a:pt x="5694" y="9082"/>
                  </a:cubicBezTo>
                  <a:lnTo>
                    <a:pt x="5704" y="8704"/>
                  </a:lnTo>
                  <a:cubicBezTo>
                    <a:pt x="5704" y="8662"/>
                    <a:pt x="5736" y="8627"/>
                    <a:pt x="5775" y="8627"/>
                  </a:cubicBezTo>
                  <a:close/>
                  <a:moveTo>
                    <a:pt x="606" y="9278"/>
                  </a:moveTo>
                  <a:cubicBezTo>
                    <a:pt x="607" y="9278"/>
                    <a:pt x="608" y="9278"/>
                    <a:pt x="609" y="9278"/>
                  </a:cubicBezTo>
                  <a:lnTo>
                    <a:pt x="957" y="9304"/>
                  </a:lnTo>
                  <a:cubicBezTo>
                    <a:pt x="977" y="9306"/>
                    <a:pt x="995" y="9314"/>
                    <a:pt x="1008" y="9333"/>
                  </a:cubicBezTo>
                  <a:cubicBezTo>
                    <a:pt x="1023" y="9349"/>
                    <a:pt x="1028" y="9370"/>
                    <a:pt x="1028" y="9392"/>
                  </a:cubicBezTo>
                  <a:lnTo>
                    <a:pt x="1020" y="9767"/>
                  </a:lnTo>
                  <a:cubicBezTo>
                    <a:pt x="1020" y="9810"/>
                    <a:pt x="988" y="9844"/>
                    <a:pt x="950" y="9844"/>
                  </a:cubicBezTo>
                  <a:cubicBezTo>
                    <a:pt x="948" y="9844"/>
                    <a:pt x="946" y="9844"/>
                    <a:pt x="944" y="9844"/>
                  </a:cubicBezTo>
                  <a:lnTo>
                    <a:pt x="595" y="9820"/>
                  </a:lnTo>
                  <a:cubicBezTo>
                    <a:pt x="576" y="9817"/>
                    <a:pt x="557" y="9808"/>
                    <a:pt x="543" y="9792"/>
                  </a:cubicBezTo>
                  <a:cubicBezTo>
                    <a:pt x="530" y="9777"/>
                    <a:pt x="523" y="9755"/>
                    <a:pt x="523" y="9734"/>
                  </a:cubicBezTo>
                  <a:lnTo>
                    <a:pt x="534" y="9356"/>
                  </a:lnTo>
                  <a:cubicBezTo>
                    <a:pt x="534" y="9312"/>
                    <a:pt x="567" y="9278"/>
                    <a:pt x="606" y="9278"/>
                  </a:cubicBezTo>
                  <a:close/>
                  <a:moveTo>
                    <a:pt x="5760" y="9547"/>
                  </a:moveTo>
                  <a:cubicBezTo>
                    <a:pt x="5762" y="9547"/>
                    <a:pt x="5764" y="9547"/>
                    <a:pt x="5767" y="9548"/>
                  </a:cubicBezTo>
                  <a:lnTo>
                    <a:pt x="6113" y="9572"/>
                  </a:lnTo>
                  <a:cubicBezTo>
                    <a:pt x="6133" y="9573"/>
                    <a:pt x="6153" y="9585"/>
                    <a:pt x="6166" y="9601"/>
                  </a:cubicBezTo>
                  <a:cubicBezTo>
                    <a:pt x="6180" y="9616"/>
                    <a:pt x="6188" y="9638"/>
                    <a:pt x="6185" y="9659"/>
                  </a:cubicBezTo>
                  <a:lnTo>
                    <a:pt x="6175" y="10036"/>
                  </a:lnTo>
                  <a:cubicBezTo>
                    <a:pt x="6175" y="10080"/>
                    <a:pt x="6143" y="10113"/>
                    <a:pt x="6104" y="10113"/>
                  </a:cubicBezTo>
                  <a:cubicBezTo>
                    <a:pt x="6102" y="10113"/>
                    <a:pt x="6100" y="10113"/>
                    <a:pt x="6099" y="10113"/>
                  </a:cubicBezTo>
                  <a:lnTo>
                    <a:pt x="5752" y="10089"/>
                  </a:lnTo>
                  <a:cubicBezTo>
                    <a:pt x="5732" y="10087"/>
                    <a:pt x="5712" y="10077"/>
                    <a:pt x="5701" y="10060"/>
                  </a:cubicBezTo>
                  <a:cubicBezTo>
                    <a:pt x="5688" y="10044"/>
                    <a:pt x="5681" y="10023"/>
                    <a:pt x="5681" y="10001"/>
                  </a:cubicBezTo>
                  <a:lnTo>
                    <a:pt x="5691" y="9623"/>
                  </a:lnTo>
                  <a:cubicBezTo>
                    <a:pt x="5691" y="9582"/>
                    <a:pt x="5722" y="9547"/>
                    <a:pt x="5760" y="9547"/>
                  </a:cubicBezTo>
                  <a:close/>
                  <a:moveTo>
                    <a:pt x="598" y="10166"/>
                  </a:moveTo>
                  <a:cubicBezTo>
                    <a:pt x="599" y="10166"/>
                    <a:pt x="599" y="10166"/>
                    <a:pt x="600" y="10166"/>
                  </a:cubicBezTo>
                  <a:lnTo>
                    <a:pt x="948" y="10192"/>
                  </a:lnTo>
                  <a:cubicBezTo>
                    <a:pt x="967" y="10193"/>
                    <a:pt x="987" y="10202"/>
                    <a:pt x="1000" y="10218"/>
                  </a:cubicBezTo>
                  <a:cubicBezTo>
                    <a:pt x="1013" y="10235"/>
                    <a:pt x="1020" y="10256"/>
                    <a:pt x="1020" y="10278"/>
                  </a:cubicBezTo>
                  <a:lnTo>
                    <a:pt x="1008" y="10657"/>
                  </a:lnTo>
                  <a:cubicBezTo>
                    <a:pt x="1008" y="10700"/>
                    <a:pt x="977" y="10733"/>
                    <a:pt x="938" y="10733"/>
                  </a:cubicBezTo>
                  <a:cubicBezTo>
                    <a:pt x="937" y="10733"/>
                    <a:pt x="935" y="10733"/>
                    <a:pt x="934" y="10733"/>
                  </a:cubicBezTo>
                  <a:lnTo>
                    <a:pt x="586" y="10709"/>
                  </a:lnTo>
                  <a:cubicBezTo>
                    <a:pt x="566" y="10707"/>
                    <a:pt x="547" y="10696"/>
                    <a:pt x="534" y="10680"/>
                  </a:cubicBezTo>
                  <a:cubicBezTo>
                    <a:pt x="522" y="10664"/>
                    <a:pt x="514" y="10643"/>
                    <a:pt x="514" y="10621"/>
                  </a:cubicBezTo>
                  <a:lnTo>
                    <a:pt x="526" y="10243"/>
                  </a:lnTo>
                  <a:cubicBezTo>
                    <a:pt x="526" y="10200"/>
                    <a:pt x="557" y="10166"/>
                    <a:pt x="598" y="10166"/>
                  </a:cubicBezTo>
                  <a:close/>
                  <a:moveTo>
                    <a:pt x="5749" y="10431"/>
                  </a:moveTo>
                  <a:cubicBezTo>
                    <a:pt x="5751" y="10431"/>
                    <a:pt x="5752" y="10431"/>
                    <a:pt x="5754" y="10431"/>
                  </a:cubicBezTo>
                  <a:lnTo>
                    <a:pt x="6103" y="10455"/>
                  </a:lnTo>
                  <a:cubicBezTo>
                    <a:pt x="6123" y="10458"/>
                    <a:pt x="6142" y="10468"/>
                    <a:pt x="6155" y="10485"/>
                  </a:cubicBezTo>
                  <a:cubicBezTo>
                    <a:pt x="6168" y="10501"/>
                    <a:pt x="6176" y="10522"/>
                    <a:pt x="6175" y="10544"/>
                  </a:cubicBezTo>
                  <a:lnTo>
                    <a:pt x="6162" y="10919"/>
                  </a:lnTo>
                  <a:cubicBezTo>
                    <a:pt x="6162" y="10962"/>
                    <a:pt x="6131" y="10997"/>
                    <a:pt x="6093" y="10997"/>
                  </a:cubicBezTo>
                  <a:cubicBezTo>
                    <a:pt x="6090" y="10997"/>
                    <a:pt x="6088" y="10997"/>
                    <a:pt x="6086" y="10996"/>
                  </a:cubicBezTo>
                  <a:lnTo>
                    <a:pt x="5739" y="10972"/>
                  </a:lnTo>
                  <a:cubicBezTo>
                    <a:pt x="5719" y="10972"/>
                    <a:pt x="5701" y="10961"/>
                    <a:pt x="5688" y="10945"/>
                  </a:cubicBezTo>
                  <a:cubicBezTo>
                    <a:pt x="5675" y="10929"/>
                    <a:pt x="5668" y="10908"/>
                    <a:pt x="5668" y="10886"/>
                  </a:cubicBezTo>
                  <a:lnTo>
                    <a:pt x="5678" y="10508"/>
                  </a:lnTo>
                  <a:cubicBezTo>
                    <a:pt x="5678" y="10465"/>
                    <a:pt x="5710" y="10431"/>
                    <a:pt x="5749" y="10431"/>
                  </a:cubicBezTo>
                  <a:close/>
                  <a:moveTo>
                    <a:pt x="573" y="11048"/>
                  </a:moveTo>
                  <a:cubicBezTo>
                    <a:pt x="574" y="11048"/>
                    <a:pt x="576" y="11048"/>
                    <a:pt x="577" y="11048"/>
                  </a:cubicBezTo>
                  <a:lnTo>
                    <a:pt x="924" y="11072"/>
                  </a:lnTo>
                  <a:cubicBezTo>
                    <a:pt x="944" y="11074"/>
                    <a:pt x="962" y="11084"/>
                    <a:pt x="977" y="11101"/>
                  </a:cubicBezTo>
                  <a:cubicBezTo>
                    <a:pt x="988" y="11117"/>
                    <a:pt x="995" y="11138"/>
                    <a:pt x="995" y="11159"/>
                  </a:cubicBezTo>
                  <a:lnTo>
                    <a:pt x="984" y="11539"/>
                  </a:lnTo>
                  <a:cubicBezTo>
                    <a:pt x="984" y="11582"/>
                    <a:pt x="952" y="11616"/>
                    <a:pt x="913" y="11616"/>
                  </a:cubicBezTo>
                  <a:cubicBezTo>
                    <a:pt x="911" y="11616"/>
                    <a:pt x="910" y="11616"/>
                    <a:pt x="908" y="11616"/>
                  </a:cubicBezTo>
                  <a:lnTo>
                    <a:pt x="560" y="11590"/>
                  </a:lnTo>
                  <a:cubicBezTo>
                    <a:pt x="543" y="11589"/>
                    <a:pt x="523" y="11578"/>
                    <a:pt x="512" y="11562"/>
                  </a:cubicBezTo>
                  <a:cubicBezTo>
                    <a:pt x="499" y="11546"/>
                    <a:pt x="491" y="11525"/>
                    <a:pt x="491" y="11503"/>
                  </a:cubicBezTo>
                  <a:lnTo>
                    <a:pt x="502" y="11125"/>
                  </a:lnTo>
                  <a:cubicBezTo>
                    <a:pt x="502" y="11081"/>
                    <a:pt x="533" y="11048"/>
                    <a:pt x="573" y="11048"/>
                  </a:cubicBezTo>
                  <a:close/>
                  <a:moveTo>
                    <a:pt x="5726" y="11315"/>
                  </a:moveTo>
                  <a:cubicBezTo>
                    <a:pt x="5728" y="11315"/>
                    <a:pt x="5730" y="11315"/>
                    <a:pt x="5732" y="11316"/>
                  </a:cubicBezTo>
                  <a:lnTo>
                    <a:pt x="6082" y="11340"/>
                  </a:lnTo>
                  <a:cubicBezTo>
                    <a:pt x="6102" y="11340"/>
                    <a:pt x="6120" y="11351"/>
                    <a:pt x="6133" y="11367"/>
                  </a:cubicBezTo>
                  <a:cubicBezTo>
                    <a:pt x="6146" y="11383"/>
                    <a:pt x="6153" y="11404"/>
                    <a:pt x="6153" y="11426"/>
                  </a:cubicBezTo>
                  <a:lnTo>
                    <a:pt x="6140" y="11804"/>
                  </a:lnTo>
                  <a:cubicBezTo>
                    <a:pt x="6140" y="11847"/>
                    <a:pt x="6107" y="11881"/>
                    <a:pt x="6068" y="11881"/>
                  </a:cubicBezTo>
                  <a:cubicBezTo>
                    <a:pt x="6067" y="11881"/>
                    <a:pt x="6067" y="11881"/>
                    <a:pt x="6066" y="11881"/>
                  </a:cubicBezTo>
                  <a:lnTo>
                    <a:pt x="5718" y="11855"/>
                  </a:lnTo>
                  <a:cubicBezTo>
                    <a:pt x="5698" y="11855"/>
                    <a:pt x="5679" y="11845"/>
                    <a:pt x="5666" y="11828"/>
                  </a:cubicBezTo>
                  <a:cubicBezTo>
                    <a:pt x="5654" y="11812"/>
                    <a:pt x="5646" y="11791"/>
                    <a:pt x="5646" y="11769"/>
                  </a:cubicBezTo>
                  <a:lnTo>
                    <a:pt x="5658" y="11391"/>
                  </a:lnTo>
                  <a:cubicBezTo>
                    <a:pt x="5659" y="11349"/>
                    <a:pt x="5690" y="11315"/>
                    <a:pt x="5726" y="11315"/>
                  </a:cubicBezTo>
                  <a:close/>
                  <a:moveTo>
                    <a:pt x="564" y="11914"/>
                  </a:moveTo>
                  <a:cubicBezTo>
                    <a:pt x="566" y="11914"/>
                    <a:pt x="567" y="11914"/>
                    <a:pt x="569" y="11914"/>
                  </a:cubicBezTo>
                  <a:lnTo>
                    <a:pt x="915" y="11940"/>
                  </a:lnTo>
                  <a:cubicBezTo>
                    <a:pt x="935" y="11940"/>
                    <a:pt x="952" y="11950"/>
                    <a:pt x="967" y="11967"/>
                  </a:cubicBezTo>
                  <a:cubicBezTo>
                    <a:pt x="980" y="11983"/>
                    <a:pt x="987" y="12004"/>
                    <a:pt x="987" y="12026"/>
                  </a:cubicBezTo>
                  <a:lnTo>
                    <a:pt x="974" y="12403"/>
                  </a:lnTo>
                  <a:cubicBezTo>
                    <a:pt x="974" y="12446"/>
                    <a:pt x="942" y="12480"/>
                    <a:pt x="904" y="12480"/>
                  </a:cubicBezTo>
                  <a:cubicBezTo>
                    <a:pt x="903" y="12480"/>
                    <a:pt x="901" y="12479"/>
                    <a:pt x="899" y="12479"/>
                  </a:cubicBezTo>
                  <a:lnTo>
                    <a:pt x="552" y="12455"/>
                  </a:lnTo>
                  <a:cubicBezTo>
                    <a:pt x="534" y="12455"/>
                    <a:pt x="514" y="12444"/>
                    <a:pt x="502" y="12428"/>
                  </a:cubicBezTo>
                  <a:cubicBezTo>
                    <a:pt x="489" y="12412"/>
                    <a:pt x="483" y="12391"/>
                    <a:pt x="483" y="12369"/>
                  </a:cubicBezTo>
                  <a:lnTo>
                    <a:pt x="493" y="11991"/>
                  </a:lnTo>
                  <a:cubicBezTo>
                    <a:pt x="493" y="11949"/>
                    <a:pt x="525" y="11914"/>
                    <a:pt x="564" y="11914"/>
                  </a:cubicBezTo>
                  <a:close/>
                  <a:moveTo>
                    <a:pt x="5718" y="12183"/>
                  </a:moveTo>
                  <a:cubicBezTo>
                    <a:pt x="5721" y="12183"/>
                    <a:pt x="5723" y="12183"/>
                    <a:pt x="5725" y="12183"/>
                  </a:cubicBezTo>
                  <a:lnTo>
                    <a:pt x="6073" y="12207"/>
                  </a:lnTo>
                  <a:cubicBezTo>
                    <a:pt x="6092" y="12207"/>
                    <a:pt x="6112" y="12219"/>
                    <a:pt x="6125" y="12235"/>
                  </a:cubicBezTo>
                  <a:cubicBezTo>
                    <a:pt x="6139" y="12250"/>
                    <a:pt x="6145" y="12272"/>
                    <a:pt x="6145" y="12293"/>
                  </a:cubicBezTo>
                  <a:lnTo>
                    <a:pt x="6133" y="12671"/>
                  </a:lnTo>
                  <a:cubicBezTo>
                    <a:pt x="6133" y="12715"/>
                    <a:pt x="6100" y="12749"/>
                    <a:pt x="6061" y="12749"/>
                  </a:cubicBezTo>
                  <a:cubicBezTo>
                    <a:pt x="6060" y="12749"/>
                    <a:pt x="6060" y="12749"/>
                    <a:pt x="6059" y="12748"/>
                  </a:cubicBezTo>
                  <a:lnTo>
                    <a:pt x="5711" y="12723"/>
                  </a:lnTo>
                  <a:cubicBezTo>
                    <a:pt x="5691" y="12723"/>
                    <a:pt x="5674" y="12713"/>
                    <a:pt x="5659" y="12697"/>
                  </a:cubicBezTo>
                  <a:cubicBezTo>
                    <a:pt x="5646" y="12680"/>
                    <a:pt x="5639" y="12658"/>
                    <a:pt x="5639" y="12637"/>
                  </a:cubicBezTo>
                  <a:lnTo>
                    <a:pt x="5651" y="12260"/>
                  </a:lnTo>
                  <a:cubicBezTo>
                    <a:pt x="5651" y="12217"/>
                    <a:pt x="5680" y="12183"/>
                    <a:pt x="5718" y="12183"/>
                  </a:cubicBezTo>
                  <a:close/>
                  <a:moveTo>
                    <a:pt x="551" y="12836"/>
                  </a:moveTo>
                  <a:cubicBezTo>
                    <a:pt x="553" y="12836"/>
                    <a:pt x="554" y="12836"/>
                    <a:pt x="556" y="12836"/>
                  </a:cubicBezTo>
                  <a:lnTo>
                    <a:pt x="902" y="12862"/>
                  </a:lnTo>
                  <a:cubicBezTo>
                    <a:pt x="922" y="12862"/>
                    <a:pt x="942" y="12872"/>
                    <a:pt x="955" y="12887"/>
                  </a:cubicBezTo>
                  <a:cubicBezTo>
                    <a:pt x="967" y="12905"/>
                    <a:pt x="974" y="12926"/>
                    <a:pt x="974" y="12947"/>
                  </a:cubicBezTo>
                  <a:lnTo>
                    <a:pt x="965" y="13324"/>
                  </a:lnTo>
                  <a:cubicBezTo>
                    <a:pt x="964" y="13367"/>
                    <a:pt x="933" y="13402"/>
                    <a:pt x="895" y="13402"/>
                  </a:cubicBezTo>
                  <a:cubicBezTo>
                    <a:pt x="893" y="13402"/>
                    <a:pt x="890" y="13402"/>
                    <a:pt x="888" y="13401"/>
                  </a:cubicBezTo>
                  <a:lnTo>
                    <a:pt x="542" y="13377"/>
                  </a:lnTo>
                  <a:cubicBezTo>
                    <a:pt x="522" y="13377"/>
                    <a:pt x="502" y="13365"/>
                    <a:pt x="490" y="13350"/>
                  </a:cubicBezTo>
                  <a:cubicBezTo>
                    <a:pt x="477" y="13334"/>
                    <a:pt x="470" y="13313"/>
                    <a:pt x="470" y="13291"/>
                  </a:cubicBezTo>
                  <a:lnTo>
                    <a:pt x="480" y="12913"/>
                  </a:lnTo>
                  <a:cubicBezTo>
                    <a:pt x="480" y="12870"/>
                    <a:pt x="512" y="12836"/>
                    <a:pt x="551" y="12836"/>
                  </a:cubicBezTo>
                  <a:close/>
                  <a:moveTo>
                    <a:pt x="5706" y="13102"/>
                  </a:moveTo>
                  <a:cubicBezTo>
                    <a:pt x="5708" y="13102"/>
                    <a:pt x="5709" y="13102"/>
                    <a:pt x="5711" y="13102"/>
                  </a:cubicBezTo>
                  <a:lnTo>
                    <a:pt x="6059" y="13128"/>
                  </a:lnTo>
                  <a:cubicBezTo>
                    <a:pt x="6077" y="13128"/>
                    <a:pt x="6096" y="13138"/>
                    <a:pt x="6110" y="13155"/>
                  </a:cubicBezTo>
                  <a:cubicBezTo>
                    <a:pt x="6123" y="13171"/>
                    <a:pt x="6130" y="13192"/>
                    <a:pt x="6130" y="13214"/>
                  </a:cubicBezTo>
                  <a:lnTo>
                    <a:pt x="6119" y="13592"/>
                  </a:lnTo>
                  <a:cubicBezTo>
                    <a:pt x="6119" y="13634"/>
                    <a:pt x="6087" y="13668"/>
                    <a:pt x="6050" y="13668"/>
                  </a:cubicBezTo>
                  <a:cubicBezTo>
                    <a:pt x="6047" y="13668"/>
                    <a:pt x="6045" y="13668"/>
                    <a:pt x="6043" y="13668"/>
                  </a:cubicBezTo>
                  <a:lnTo>
                    <a:pt x="5697" y="13643"/>
                  </a:lnTo>
                  <a:cubicBezTo>
                    <a:pt x="5676" y="13643"/>
                    <a:pt x="5659" y="13632"/>
                    <a:pt x="5645" y="13616"/>
                  </a:cubicBezTo>
                  <a:cubicBezTo>
                    <a:pt x="5632" y="13600"/>
                    <a:pt x="5625" y="13579"/>
                    <a:pt x="5625" y="13557"/>
                  </a:cubicBezTo>
                  <a:lnTo>
                    <a:pt x="5636" y="13179"/>
                  </a:lnTo>
                  <a:cubicBezTo>
                    <a:pt x="5636" y="13137"/>
                    <a:pt x="5667" y="13102"/>
                    <a:pt x="5706" y="13102"/>
                  </a:cubicBezTo>
                  <a:close/>
                  <a:moveTo>
                    <a:pt x="538" y="13720"/>
                  </a:moveTo>
                  <a:cubicBezTo>
                    <a:pt x="540" y="13720"/>
                    <a:pt x="542" y="13720"/>
                    <a:pt x="544" y="13721"/>
                  </a:cubicBezTo>
                  <a:lnTo>
                    <a:pt x="892" y="13745"/>
                  </a:lnTo>
                  <a:cubicBezTo>
                    <a:pt x="912" y="13745"/>
                    <a:pt x="930" y="13756"/>
                    <a:pt x="944" y="13772"/>
                  </a:cubicBezTo>
                  <a:cubicBezTo>
                    <a:pt x="958" y="13788"/>
                    <a:pt x="965" y="13809"/>
                    <a:pt x="964" y="13831"/>
                  </a:cubicBezTo>
                  <a:lnTo>
                    <a:pt x="952" y="14209"/>
                  </a:lnTo>
                  <a:cubicBezTo>
                    <a:pt x="952" y="14251"/>
                    <a:pt x="921" y="14286"/>
                    <a:pt x="882" y="14286"/>
                  </a:cubicBezTo>
                  <a:cubicBezTo>
                    <a:pt x="881" y="14286"/>
                    <a:pt x="880" y="14286"/>
                    <a:pt x="878" y="14286"/>
                  </a:cubicBezTo>
                  <a:lnTo>
                    <a:pt x="530" y="14260"/>
                  </a:lnTo>
                  <a:cubicBezTo>
                    <a:pt x="512" y="14260"/>
                    <a:pt x="491" y="14250"/>
                    <a:pt x="479" y="14233"/>
                  </a:cubicBezTo>
                  <a:cubicBezTo>
                    <a:pt x="466" y="14217"/>
                    <a:pt x="459" y="14196"/>
                    <a:pt x="459" y="14174"/>
                  </a:cubicBezTo>
                  <a:lnTo>
                    <a:pt x="470" y="13796"/>
                  </a:lnTo>
                  <a:cubicBezTo>
                    <a:pt x="470" y="13754"/>
                    <a:pt x="501" y="13720"/>
                    <a:pt x="538" y="13720"/>
                  </a:cubicBezTo>
                  <a:close/>
                  <a:moveTo>
                    <a:pt x="5696" y="13986"/>
                  </a:moveTo>
                  <a:cubicBezTo>
                    <a:pt x="5698" y="13986"/>
                    <a:pt x="5700" y="13987"/>
                    <a:pt x="5702" y="13987"/>
                  </a:cubicBezTo>
                  <a:lnTo>
                    <a:pt x="6049" y="14011"/>
                  </a:lnTo>
                  <a:cubicBezTo>
                    <a:pt x="6069" y="14011"/>
                    <a:pt x="6087" y="14023"/>
                    <a:pt x="6102" y="14038"/>
                  </a:cubicBezTo>
                  <a:cubicBezTo>
                    <a:pt x="6113" y="14054"/>
                    <a:pt x="6120" y="14076"/>
                    <a:pt x="6120" y="14097"/>
                  </a:cubicBezTo>
                  <a:lnTo>
                    <a:pt x="6110" y="14475"/>
                  </a:lnTo>
                  <a:cubicBezTo>
                    <a:pt x="6110" y="14518"/>
                    <a:pt x="6078" y="14552"/>
                    <a:pt x="6039" y="14552"/>
                  </a:cubicBezTo>
                  <a:cubicBezTo>
                    <a:pt x="6037" y="14552"/>
                    <a:pt x="6036" y="14552"/>
                    <a:pt x="6034" y="14552"/>
                  </a:cubicBezTo>
                  <a:lnTo>
                    <a:pt x="5688" y="14526"/>
                  </a:lnTo>
                  <a:cubicBezTo>
                    <a:pt x="5668" y="14526"/>
                    <a:pt x="5648" y="14516"/>
                    <a:pt x="5636" y="14501"/>
                  </a:cubicBezTo>
                  <a:cubicBezTo>
                    <a:pt x="5624" y="14484"/>
                    <a:pt x="5616" y="14462"/>
                    <a:pt x="5616" y="14441"/>
                  </a:cubicBezTo>
                  <a:lnTo>
                    <a:pt x="5626" y="14064"/>
                  </a:lnTo>
                  <a:cubicBezTo>
                    <a:pt x="5626" y="14021"/>
                    <a:pt x="5657" y="13986"/>
                    <a:pt x="5696" y="13986"/>
                  </a:cubicBezTo>
                  <a:close/>
                  <a:moveTo>
                    <a:pt x="531" y="14472"/>
                  </a:moveTo>
                  <a:cubicBezTo>
                    <a:pt x="533" y="14472"/>
                    <a:pt x="534" y="14472"/>
                    <a:pt x="536" y="14472"/>
                  </a:cubicBezTo>
                  <a:lnTo>
                    <a:pt x="884" y="14496"/>
                  </a:lnTo>
                  <a:cubicBezTo>
                    <a:pt x="902" y="14498"/>
                    <a:pt x="922" y="14509"/>
                    <a:pt x="935" y="14525"/>
                  </a:cubicBezTo>
                  <a:cubicBezTo>
                    <a:pt x="948" y="14541"/>
                    <a:pt x="955" y="14562"/>
                    <a:pt x="955" y="14584"/>
                  </a:cubicBezTo>
                  <a:lnTo>
                    <a:pt x="944" y="14962"/>
                  </a:lnTo>
                  <a:cubicBezTo>
                    <a:pt x="944" y="15004"/>
                    <a:pt x="912" y="15039"/>
                    <a:pt x="874" y="15039"/>
                  </a:cubicBezTo>
                  <a:cubicBezTo>
                    <a:pt x="872" y="15039"/>
                    <a:pt x="871" y="15039"/>
                    <a:pt x="869" y="15039"/>
                  </a:cubicBezTo>
                  <a:lnTo>
                    <a:pt x="522" y="15013"/>
                  </a:lnTo>
                  <a:cubicBezTo>
                    <a:pt x="502" y="15013"/>
                    <a:pt x="483" y="15003"/>
                    <a:pt x="470" y="14987"/>
                  </a:cubicBezTo>
                  <a:cubicBezTo>
                    <a:pt x="457" y="14969"/>
                    <a:pt x="449" y="14947"/>
                    <a:pt x="450" y="14926"/>
                  </a:cubicBezTo>
                  <a:lnTo>
                    <a:pt x="461" y="14548"/>
                  </a:lnTo>
                  <a:cubicBezTo>
                    <a:pt x="461" y="14505"/>
                    <a:pt x="492" y="14472"/>
                    <a:pt x="531" y="14472"/>
                  </a:cubicBezTo>
                  <a:close/>
                  <a:moveTo>
                    <a:pt x="5690" y="14738"/>
                  </a:moveTo>
                  <a:cubicBezTo>
                    <a:pt x="5692" y="14738"/>
                    <a:pt x="5693" y="14738"/>
                    <a:pt x="5695" y="14738"/>
                  </a:cubicBezTo>
                  <a:lnTo>
                    <a:pt x="6042" y="14763"/>
                  </a:lnTo>
                  <a:cubicBezTo>
                    <a:pt x="6060" y="14766"/>
                    <a:pt x="6079" y="14776"/>
                    <a:pt x="6092" y="14791"/>
                  </a:cubicBezTo>
                  <a:cubicBezTo>
                    <a:pt x="6105" y="14808"/>
                    <a:pt x="6112" y="14830"/>
                    <a:pt x="6112" y="14851"/>
                  </a:cubicBezTo>
                  <a:lnTo>
                    <a:pt x="6105" y="15226"/>
                  </a:lnTo>
                  <a:cubicBezTo>
                    <a:pt x="6105" y="15270"/>
                    <a:pt x="6072" y="15304"/>
                    <a:pt x="6033" y="15304"/>
                  </a:cubicBezTo>
                  <a:cubicBezTo>
                    <a:pt x="6032" y="15304"/>
                    <a:pt x="6031" y="15304"/>
                    <a:pt x="6030" y="15304"/>
                  </a:cubicBezTo>
                  <a:lnTo>
                    <a:pt x="5681" y="15278"/>
                  </a:lnTo>
                  <a:cubicBezTo>
                    <a:pt x="5661" y="15278"/>
                    <a:pt x="5642" y="15268"/>
                    <a:pt x="5629" y="15252"/>
                  </a:cubicBezTo>
                  <a:cubicBezTo>
                    <a:pt x="5616" y="15235"/>
                    <a:pt x="5609" y="15214"/>
                    <a:pt x="5609" y="15192"/>
                  </a:cubicBezTo>
                  <a:lnTo>
                    <a:pt x="5619" y="14816"/>
                  </a:lnTo>
                  <a:cubicBezTo>
                    <a:pt x="5619" y="14772"/>
                    <a:pt x="5651" y="14738"/>
                    <a:pt x="5690" y="14738"/>
                  </a:cubicBezTo>
                  <a:close/>
                  <a:moveTo>
                    <a:pt x="525" y="15355"/>
                  </a:moveTo>
                  <a:cubicBezTo>
                    <a:pt x="526" y="15355"/>
                    <a:pt x="526" y="15355"/>
                    <a:pt x="527" y="15355"/>
                  </a:cubicBezTo>
                  <a:lnTo>
                    <a:pt x="874" y="15380"/>
                  </a:lnTo>
                  <a:cubicBezTo>
                    <a:pt x="894" y="15383"/>
                    <a:pt x="914" y="15393"/>
                    <a:pt x="927" y="15410"/>
                  </a:cubicBezTo>
                  <a:cubicBezTo>
                    <a:pt x="938" y="15425"/>
                    <a:pt x="945" y="15447"/>
                    <a:pt x="945" y="15468"/>
                  </a:cubicBezTo>
                  <a:lnTo>
                    <a:pt x="937" y="15846"/>
                  </a:lnTo>
                  <a:cubicBezTo>
                    <a:pt x="937" y="15888"/>
                    <a:pt x="906" y="15923"/>
                    <a:pt x="869" y="15923"/>
                  </a:cubicBezTo>
                  <a:cubicBezTo>
                    <a:pt x="867" y="15923"/>
                    <a:pt x="864" y="15922"/>
                    <a:pt x="862" y="15922"/>
                  </a:cubicBezTo>
                  <a:lnTo>
                    <a:pt x="513" y="15898"/>
                  </a:lnTo>
                  <a:cubicBezTo>
                    <a:pt x="493" y="15896"/>
                    <a:pt x="476" y="15885"/>
                    <a:pt x="461" y="15869"/>
                  </a:cubicBezTo>
                  <a:cubicBezTo>
                    <a:pt x="449" y="15853"/>
                    <a:pt x="441" y="15832"/>
                    <a:pt x="441" y="15811"/>
                  </a:cubicBezTo>
                  <a:lnTo>
                    <a:pt x="451" y="15433"/>
                  </a:lnTo>
                  <a:cubicBezTo>
                    <a:pt x="451" y="15389"/>
                    <a:pt x="484" y="15355"/>
                    <a:pt x="525" y="15355"/>
                  </a:cubicBezTo>
                  <a:close/>
                  <a:moveTo>
                    <a:pt x="5677" y="15624"/>
                  </a:moveTo>
                  <a:cubicBezTo>
                    <a:pt x="5679" y="15624"/>
                    <a:pt x="5681" y="15624"/>
                    <a:pt x="5684" y="15624"/>
                  </a:cubicBezTo>
                  <a:lnTo>
                    <a:pt x="6032" y="15649"/>
                  </a:lnTo>
                  <a:cubicBezTo>
                    <a:pt x="6049" y="15650"/>
                    <a:pt x="6069" y="15662"/>
                    <a:pt x="6082" y="15677"/>
                  </a:cubicBezTo>
                  <a:cubicBezTo>
                    <a:pt x="6095" y="15693"/>
                    <a:pt x="6102" y="15715"/>
                    <a:pt x="6102" y="15736"/>
                  </a:cubicBezTo>
                  <a:lnTo>
                    <a:pt x="6092" y="16113"/>
                  </a:lnTo>
                  <a:cubicBezTo>
                    <a:pt x="6092" y="16157"/>
                    <a:pt x="6061" y="16190"/>
                    <a:pt x="6022" y="16190"/>
                  </a:cubicBezTo>
                  <a:cubicBezTo>
                    <a:pt x="6020" y="16190"/>
                    <a:pt x="6019" y="16190"/>
                    <a:pt x="6017" y="16190"/>
                  </a:cubicBezTo>
                  <a:lnTo>
                    <a:pt x="5669" y="16164"/>
                  </a:lnTo>
                  <a:cubicBezTo>
                    <a:pt x="5651" y="16163"/>
                    <a:pt x="5632" y="16154"/>
                    <a:pt x="5618" y="16137"/>
                  </a:cubicBezTo>
                  <a:cubicBezTo>
                    <a:pt x="5605" y="16121"/>
                    <a:pt x="5598" y="16100"/>
                    <a:pt x="5598" y="16078"/>
                  </a:cubicBezTo>
                  <a:lnTo>
                    <a:pt x="5609" y="15700"/>
                  </a:lnTo>
                  <a:cubicBezTo>
                    <a:pt x="5609" y="15658"/>
                    <a:pt x="5640" y="15624"/>
                    <a:pt x="5677" y="15624"/>
                  </a:cubicBezTo>
                  <a:close/>
                  <a:moveTo>
                    <a:pt x="495" y="16241"/>
                  </a:moveTo>
                  <a:cubicBezTo>
                    <a:pt x="497" y="16241"/>
                    <a:pt x="499" y="16241"/>
                    <a:pt x="502" y="16241"/>
                  </a:cubicBezTo>
                  <a:lnTo>
                    <a:pt x="851" y="16266"/>
                  </a:lnTo>
                  <a:cubicBezTo>
                    <a:pt x="871" y="16266"/>
                    <a:pt x="889" y="16277"/>
                    <a:pt x="902" y="16293"/>
                  </a:cubicBezTo>
                  <a:cubicBezTo>
                    <a:pt x="915" y="16309"/>
                    <a:pt x="922" y="16330"/>
                    <a:pt x="922" y="16352"/>
                  </a:cubicBezTo>
                  <a:lnTo>
                    <a:pt x="909" y="16731"/>
                  </a:lnTo>
                  <a:cubicBezTo>
                    <a:pt x="909" y="16774"/>
                    <a:pt x="879" y="16809"/>
                    <a:pt x="842" y="16809"/>
                  </a:cubicBezTo>
                  <a:cubicBezTo>
                    <a:pt x="839" y="16809"/>
                    <a:pt x="837" y="16809"/>
                    <a:pt x="835" y="16808"/>
                  </a:cubicBezTo>
                  <a:lnTo>
                    <a:pt x="487" y="16784"/>
                  </a:lnTo>
                  <a:cubicBezTo>
                    <a:pt x="467" y="16784"/>
                    <a:pt x="449" y="16773"/>
                    <a:pt x="436" y="16757"/>
                  </a:cubicBezTo>
                  <a:cubicBezTo>
                    <a:pt x="423" y="16738"/>
                    <a:pt x="416" y="16717"/>
                    <a:pt x="416" y="16695"/>
                  </a:cubicBezTo>
                  <a:lnTo>
                    <a:pt x="427" y="16319"/>
                  </a:lnTo>
                  <a:cubicBezTo>
                    <a:pt x="427" y="16275"/>
                    <a:pt x="458" y="16241"/>
                    <a:pt x="495" y="16241"/>
                  </a:cubicBezTo>
                  <a:close/>
                  <a:moveTo>
                    <a:pt x="5653" y="16506"/>
                  </a:moveTo>
                  <a:cubicBezTo>
                    <a:pt x="5655" y="16506"/>
                    <a:pt x="5657" y="16506"/>
                    <a:pt x="5659" y="16506"/>
                  </a:cubicBezTo>
                  <a:lnTo>
                    <a:pt x="6006" y="16531"/>
                  </a:lnTo>
                  <a:cubicBezTo>
                    <a:pt x="6026" y="16533"/>
                    <a:pt x="6044" y="16543"/>
                    <a:pt x="6059" y="16559"/>
                  </a:cubicBezTo>
                  <a:cubicBezTo>
                    <a:pt x="6070" y="16576"/>
                    <a:pt x="6077" y="16598"/>
                    <a:pt x="6077" y="16619"/>
                  </a:cubicBezTo>
                  <a:lnTo>
                    <a:pt x="6067" y="16994"/>
                  </a:lnTo>
                  <a:cubicBezTo>
                    <a:pt x="6067" y="17037"/>
                    <a:pt x="6035" y="17072"/>
                    <a:pt x="5996" y="17072"/>
                  </a:cubicBezTo>
                  <a:cubicBezTo>
                    <a:pt x="5995" y="17072"/>
                    <a:pt x="5993" y="17072"/>
                    <a:pt x="5991" y="17072"/>
                  </a:cubicBezTo>
                  <a:lnTo>
                    <a:pt x="5645" y="17046"/>
                  </a:lnTo>
                  <a:cubicBezTo>
                    <a:pt x="5625" y="17046"/>
                    <a:pt x="5605" y="17036"/>
                    <a:pt x="5593" y="17020"/>
                  </a:cubicBezTo>
                  <a:cubicBezTo>
                    <a:pt x="5581" y="17003"/>
                    <a:pt x="5573" y="16982"/>
                    <a:pt x="5573" y="16960"/>
                  </a:cubicBezTo>
                  <a:lnTo>
                    <a:pt x="5583" y="16584"/>
                  </a:lnTo>
                  <a:cubicBezTo>
                    <a:pt x="5583" y="16540"/>
                    <a:pt x="5614" y="16506"/>
                    <a:pt x="5653" y="16506"/>
                  </a:cubicBezTo>
                  <a:close/>
                  <a:moveTo>
                    <a:pt x="486" y="17106"/>
                  </a:moveTo>
                  <a:cubicBezTo>
                    <a:pt x="488" y="17106"/>
                    <a:pt x="491" y="17106"/>
                    <a:pt x="493" y="17106"/>
                  </a:cubicBezTo>
                  <a:lnTo>
                    <a:pt x="842" y="17130"/>
                  </a:lnTo>
                  <a:cubicBezTo>
                    <a:pt x="862" y="17132"/>
                    <a:pt x="881" y="17143"/>
                    <a:pt x="894" y="17159"/>
                  </a:cubicBezTo>
                  <a:cubicBezTo>
                    <a:pt x="907" y="17175"/>
                    <a:pt x="914" y="17196"/>
                    <a:pt x="914" y="17218"/>
                  </a:cubicBezTo>
                  <a:lnTo>
                    <a:pt x="901" y="17594"/>
                  </a:lnTo>
                  <a:cubicBezTo>
                    <a:pt x="901" y="17638"/>
                    <a:pt x="868" y="17672"/>
                    <a:pt x="828" y="17672"/>
                  </a:cubicBezTo>
                  <a:cubicBezTo>
                    <a:pt x="827" y="17672"/>
                    <a:pt x="826" y="17672"/>
                    <a:pt x="825" y="17672"/>
                  </a:cubicBezTo>
                  <a:lnTo>
                    <a:pt x="479" y="17646"/>
                  </a:lnTo>
                  <a:cubicBezTo>
                    <a:pt x="459" y="17646"/>
                    <a:pt x="440" y="17636"/>
                    <a:pt x="427" y="17619"/>
                  </a:cubicBezTo>
                  <a:cubicBezTo>
                    <a:pt x="414" y="17603"/>
                    <a:pt x="407" y="17581"/>
                    <a:pt x="407" y="17560"/>
                  </a:cubicBezTo>
                  <a:lnTo>
                    <a:pt x="417" y="17182"/>
                  </a:lnTo>
                  <a:cubicBezTo>
                    <a:pt x="420" y="17140"/>
                    <a:pt x="448" y="17106"/>
                    <a:pt x="486" y="17106"/>
                  </a:cubicBezTo>
                  <a:close/>
                  <a:moveTo>
                    <a:pt x="5648" y="17375"/>
                  </a:moveTo>
                  <a:cubicBezTo>
                    <a:pt x="5649" y="17375"/>
                    <a:pt x="5651" y="17375"/>
                    <a:pt x="5652" y="17375"/>
                  </a:cubicBezTo>
                  <a:lnTo>
                    <a:pt x="5999" y="17401"/>
                  </a:lnTo>
                  <a:cubicBezTo>
                    <a:pt x="6019" y="17401"/>
                    <a:pt x="6039" y="17411"/>
                    <a:pt x="6052" y="17428"/>
                  </a:cubicBezTo>
                  <a:cubicBezTo>
                    <a:pt x="6063" y="17444"/>
                    <a:pt x="6070" y="17465"/>
                    <a:pt x="6070" y="17487"/>
                  </a:cubicBezTo>
                  <a:lnTo>
                    <a:pt x="6060" y="17865"/>
                  </a:lnTo>
                  <a:cubicBezTo>
                    <a:pt x="6059" y="17908"/>
                    <a:pt x="6029" y="17941"/>
                    <a:pt x="5991" y="17941"/>
                  </a:cubicBezTo>
                  <a:cubicBezTo>
                    <a:pt x="5989" y="17941"/>
                    <a:pt x="5987" y="17941"/>
                    <a:pt x="5984" y="17941"/>
                  </a:cubicBezTo>
                  <a:lnTo>
                    <a:pt x="5638" y="17916"/>
                  </a:lnTo>
                  <a:cubicBezTo>
                    <a:pt x="5618" y="17916"/>
                    <a:pt x="5598" y="17905"/>
                    <a:pt x="5586" y="17889"/>
                  </a:cubicBezTo>
                  <a:cubicBezTo>
                    <a:pt x="5573" y="17873"/>
                    <a:pt x="5566" y="17852"/>
                    <a:pt x="5566" y="17830"/>
                  </a:cubicBezTo>
                  <a:lnTo>
                    <a:pt x="5576" y="17453"/>
                  </a:lnTo>
                  <a:cubicBezTo>
                    <a:pt x="5576" y="17410"/>
                    <a:pt x="5608" y="17375"/>
                    <a:pt x="5648" y="17375"/>
                  </a:cubicBezTo>
                  <a:close/>
                  <a:moveTo>
                    <a:pt x="478" y="18026"/>
                  </a:moveTo>
                  <a:cubicBezTo>
                    <a:pt x="480" y="18026"/>
                    <a:pt x="481" y="18026"/>
                    <a:pt x="483" y="18027"/>
                  </a:cubicBezTo>
                  <a:lnTo>
                    <a:pt x="829" y="18051"/>
                  </a:lnTo>
                  <a:cubicBezTo>
                    <a:pt x="849" y="18052"/>
                    <a:pt x="869" y="18062"/>
                    <a:pt x="881" y="18080"/>
                  </a:cubicBezTo>
                  <a:cubicBezTo>
                    <a:pt x="894" y="18095"/>
                    <a:pt x="901" y="18117"/>
                    <a:pt x="901" y="18138"/>
                  </a:cubicBezTo>
                  <a:lnTo>
                    <a:pt x="891" y="18516"/>
                  </a:lnTo>
                  <a:cubicBezTo>
                    <a:pt x="891" y="18559"/>
                    <a:pt x="859" y="18592"/>
                    <a:pt x="820" y="18592"/>
                  </a:cubicBezTo>
                  <a:cubicBezTo>
                    <a:pt x="818" y="18592"/>
                    <a:pt x="817" y="18592"/>
                    <a:pt x="815" y="18592"/>
                  </a:cubicBezTo>
                  <a:lnTo>
                    <a:pt x="469" y="18568"/>
                  </a:lnTo>
                  <a:cubicBezTo>
                    <a:pt x="449" y="18568"/>
                    <a:pt x="428" y="18556"/>
                    <a:pt x="416" y="18540"/>
                  </a:cubicBezTo>
                  <a:cubicBezTo>
                    <a:pt x="404" y="18525"/>
                    <a:pt x="397" y="18503"/>
                    <a:pt x="397" y="18482"/>
                  </a:cubicBezTo>
                  <a:lnTo>
                    <a:pt x="407" y="18104"/>
                  </a:lnTo>
                  <a:cubicBezTo>
                    <a:pt x="407" y="18061"/>
                    <a:pt x="439" y="18026"/>
                    <a:pt x="478" y="18026"/>
                  </a:cubicBezTo>
                  <a:close/>
                  <a:moveTo>
                    <a:pt x="5631" y="18295"/>
                  </a:moveTo>
                  <a:cubicBezTo>
                    <a:pt x="5633" y="18295"/>
                    <a:pt x="5636" y="18295"/>
                    <a:pt x="5638" y="18296"/>
                  </a:cubicBezTo>
                  <a:lnTo>
                    <a:pt x="5984" y="18319"/>
                  </a:lnTo>
                  <a:cubicBezTo>
                    <a:pt x="6004" y="18320"/>
                    <a:pt x="6023" y="18331"/>
                    <a:pt x="6037" y="18347"/>
                  </a:cubicBezTo>
                  <a:cubicBezTo>
                    <a:pt x="6052" y="18363"/>
                    <a:pt x="6056" y="18384"/>
                    <a:pt x="6056" y="18406"/>
                  </a:cubicBezTo>
                  <a:lnTo>
                    <a:pt x="6046" y="18785"/>
                  </a:lnTo>
                  <a:cubicBezTo>
                    <a:pt x="6046" y="18829"/>
                    <a:pt x="6015" y="18863"/>
                    <a:pt x="5977" y="18863"/>
                  </a:cubicBezTo>
                  <a:cubicBezTo>
                    <a:pt x="5974" y="18863"/>
                    <a:pt x="5972" y="18863"/>
                    <a:pt x="5970" y="18863"/>
                  </a:cubicBezTo>
                  <a:lnTo>
                    <a:pt x="5624" y="18838"/>
                  </a:lnTo>
                  <a:cubicBezTo>
                    <a:pt x="5603" y="18835"/>
                    <a:pt x="5583" y="18825"/>
                    <a:pt x="5572" y="18810"/>
                  </a:cubicBezTo>
                  <a:cubicBezTo>
                    <a:pt x="5559" y="18792"/>
                    <a:pt x="5552" y="18771"/>
                    <a:pt x="5552" y="18749"/>
                  </a:cubicBezTo>
                  <a:lnTo>
                    <a:pt x="5562" y="18373"/>
                  </a:lnTo>
                  <a:cubicBezTo>
                    <a:pt x="5562" y="18330"/>
                    <a:pt x="5593" y="18295"/>
                    <a:pt x="5631" y="18295"/>
                  </a:cubicBezTo>
                  <a:close/>
                  <a:moveTo>
                    <a:pt x="465" y="18911"/>
                  </a:moveTo>
                  <a:cubicBezTo>
                    <a:pt x="467" y="18911"/>
                    <a:pt x="469" y="18911"/>
                    <a:pt x="471" y="18911"/>
                  </a:cubicBezTo>
                  <a:lnTo>
                    <a:pt x="819" y="18936"/>
                  </a:lnTo>
                  <a:cubicBezTo>
                    <a:pt x="838" y="18938"/>
                    <a:pt x="858" y="18948"/>
                    <a:pt x="871" y="18964"/>
                  </a:cubicBezTo>
                  <a:cubicBezTo>
                    <a:pt x="884" y="18981"/>
                    <a:pt x="891" y="19003"/>
                    <a:pt x="891" y="19024"/>
                  </a:cubicBezTo>
                  <a:lnTo>
                    <a:pt x="879" y="19401"/>
                  </a:lnTo>
                  <a:cubicBezTo>
                    <a:pt x="879" y="19446"/>
                    <a:pt x="846" y="19478"/>
                    <a:pt x="808" y="19478"/>
                  </a:cubicBezTo>
                  <a:cubicBezTo>
                    <a:pt x="807" y="19478"/>
                    <a:pt x="806" y="19478"/>
                    <a:pt x="805" y="19478"/>
                  </a:cubicBezTo>
                  <a:lnTo>
                    <a:pt x="457" y="19454"/>
                  </a:lnTo>
                  <a:cubicBezTo>
                    <a:pt x="437" y="19451"/>
                    <a:pt x="420" y="19441"/>
                    <a:pt x="406" y="19425"/>
                  </a:cubicBezTo>
                  <a:cubicBezTo>
                    <a:pt x="393" y="19408"/>
                    <a:pt x="384" y="19387"/>
                    <a:pt x="386" y="19365"/>
                  </a:cubicBezTo>
                  <a:lnTo>
                    <a:pt x="397" y="18989"/>
                  </a:lnTo>
                  <a:cubicBezTo>
                    <a:pt x="397" y="18945"/>
                    <a:pt x="426" y="18911"/>
                    <a:pt x="465" y="18911"/>
                  </a:cubicBezTo>
                  <a:close/>
                  <a:moveTo>
                    <a:pt x="5622" y="19179"/>
                  </a:moveTo>
                  <a:cubicBezTo>
                    <a:pt x="5623" y="19179"/>
                    <a:pt x="5625" y="19179"/>
                    <a:pt x="5626" y="19179"/>
                  </a:cubicBezTo>
                  <a:lnTo>
                    <a:pt x="5974" y="19205"/>
                  </a:lnTo>
                  <a:cubicBezTo>
                    <a:pt x="5994" y="19205"/>
                    <a:pt x="6011" y="19215"/>
                    <a:pt x="6026" y="19232"/>
                  </a:cubicBezTo>
                  <a:cubicBezTo>
                    <a:pt x="6040" y="19248"/>
                    <a:pt x="6047" y="19269"/>
                    <a:pt x="6046" y="19291"/>
                  </a:cubicBezTo>
                  <a:lnTo>
                    <a:pt x="6034" y="19669"/>
                  </a:lnTo>
                  <a:cubicBezTo>
                    <a:pt x="6034" y="19711"/>
                    <a:pt x="6003" y="19745"/>
                    <a:pt x="5965" y="19745"/>
                  </a:cubicBezTo>
                  <a:cubicBezTo>
                    <a:pt x="5963" y="19745"/>
                    <a:pt x="5962" y="19744"/>
                    <a:pt x="5960" y="19744"/>
                  </a:cubicBezTo>
                  <a:lnTo>
                    <a:pt x="5612" y="19720"/>
                  </a:lnTo>
                  <a:cubicBezTo>
                    <a:pt x="5593" y="19720"/>
                    <a:pt x="5573" y="19709"/>
                    <a:pt x="5561" y="19693"/>
                  </a:cubicBezTo>
                  <a:cubicBezTo>
                    <a:pt x="5548" y="19677"/>
                    <a:pt x="5541" y="19656"/>
                    <a:pt x="5541" y="19634"/>
                  </a:cubicBezTo>
                  <a:lnTo>
                    <a:pt x="5552" y="19256"/>
                  </a:lnTo>
                  <a:cubicBezTo>
                    <a:pt x="5552" y="19214"/>
                    <a:pt x="5584" y="19179"/>
                    <a:pt x="5622" y="19179"/>
                  </a:cubicBezTo>
                  <a:close/>
                  <a:moveTo>
                    <a:pt x="449" y="1"/>
                  </a:moveTo>
                  <a:lnTo>
                    <a:pt x="0" y="20300"/>
                  </a:lnTo>
                  <a:lnTo>
                    <a:pt x="6255" y="20602"/>
                  </a:lnTo>
                  <a:lnTo>
                    <a:pt x="6570" y="343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5"/>
            <p:cNvSpPr/>
            <p:nvPr/>
          </p:nvSpPr>
          <p:spPr>
            <a:xfrm>
              <a:off x="5823900" y="3033400"/>
              <a:ext cx="106950" cy="161125"/>
            </a:xfrm>
            <a:custGeom>
              <a:avLst/>
              <a:gdLst/>
              <a:ahLst/>
              <a:cxnLst/>
              <a:rect l="l" t="t" r="r" b="b"/>
              <a:pathLst>
                <a:path w="4278" h="6445" extrusionOk="0">
                  <a:moveTo>
                    <a:pt x="719" y="0"/>
                  </a:moveTo>
                  <a:cubicBezTo>
                    <a:pt x="388" y="0"/>
                    <a:pt x="111" y="403"/>
                    <a:pt x="102" y="916"/>
                  </a:cubicBezTo>
                  <a:lnTo>
                    <a:pt x="4" y="5298"/>
                  </a:lnTo>
                  <a:cubicBezTo>
                    <a:pt x="0" y="5550"/>
                    <a:pt x="59" y="5794"/>
                    <a:pt x="172" y="5979"/>
                  </a:cubicBezTo>
                  <a:cubicBezTo>
                    <a:pt x="282" y="6164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3" y="6445"/>
                    <a:pt x="3550" y="6445"/>
                    <a:pt x="3557" y="6445"/>
                  </a:cubicBezTo>
                  <a:cubicBezTo>
                    <a:pt x="3888" y="6445"/>
                    <a:pt x="4166" y="6041"/>
                    <a:pt x="4176" y="5528"/>
                  </a:cubicBezTo>
                  <a:lnTo>
                    <a:pt x="4273" y="1148"/>
                  </a:lnTo>
                  <a:cubicBezTo>
                    <a:pt x="4277" y="896"/>
                    <a:pt x="4219" y="649"/>
                    <a:pt x="4106" y="466"/>
                  </a:cubicBezTo>
                  <a:cubicBezTo>
                    <a:pt x="3995" y="281"/>
                    <a:pt x="3839" y="173"/>
                    <a:pt x="3675" y="163"/>
                  </a:cubicBezTo>
                  <a:lnTo>
                    <a:pt x="742" y="1"/>
                  </a:lnTo>
                  <a:cubicBezTo>
                    <a:pt x="734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5"/>
            <p:cNvSpPr/>
            <p:nvPr/>
          </p:nvSpPr>
          <p:spPr>
            <a:xfrm>
              <a:off x="5822175" y="3197350"/>
              <a:ext cx="107000" cy="161125"/>
            </a:xfrm>
            <a:custGeom>
              <a:avLst/>
              <a:gdLst/>
              <a:ahLst/>
              <a:cxnLst/>
              <a:rect l="l" t="t" r="r" b="b"/>
              <a:pathLst>
                <a:path w="4280" h="6445" extrusionOk="0">
                  <a:moveTo>
                    <a:pt x="719" y="0"/>
                  </a:moveTo>
                  <a:cubicBezTo>
                    <a:pt x="388" y="0"/>
                    <a:pt x="115" y="405"/>
                    <a:pt x="102" y="917"/>
                  </a:cubicBezTo>
                  <a:lnTo>
                    <a:pt x="6" y="5297"/>
                  </a:lnTo>
                  <a:cubicBezTo>
                    <a:pt x="0" y="5549"/>
                    <a:pt x="59" y="5794"/>
                    <a:pt x="172" y="5979"/>
                  </a:cubicBezTo>
                  <a:cubicBezTo>
                    <a:pt x="284" y="6163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4" y="6445"/>
                    <a:pt x="3552" y="6445"/>
                    <a:pt x="3560" y="6445"/>
                  </a:cubicBezTo>
                  <a:cubicBezTo>
                    <a:pt x="3892" y="6445"/>
                    <a:pt x="4165" y="6042"/>
                    <a:pt x="4178" y="5529"/>
                  </a:cubicBezTo>
                  <a:lnTo>
                    <a:pt x="4273" y="1147"/>
                  </a:lnTo>
                  <a:cubicBezTo>
                    <a:pt x="4279" y="895"/>
                    <a:pt x="4220" y="651"/>
                    <a:pt x="4107" y="466"/>
                  </a:cubicBezTo>
                  <a:cubicBezTo>
                    <a:pt x="3996" y="281"/>
                    <a:pt x="3841" y="173"/>
                    <a:pt x="3676" y="164"/>
                  </a:cubicBezTo>
                  <a:lnTo>
                    <a:pt x="743" y="1"/>
                  </a:lnTo>
                  <a:cubicBezTo>
                    <a:pt x="735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5"/>
            <p:cNvSpPr/>
            <p:nvPr/>
          </p:nvSpPr>
          <p:spPr>
            <a:xfrm>
              <a:off x="5818625" y="3362925"/>
              <a:ext cx="107000" cy="161225"/>
            </a:xfrm>
            <a:custGeom>
              <a:avLst/>
              <a:gdLst/>
              <a:ahLst/>
              <a:cxnLst/>
              <a:rect l="l" t="t" r="r" b="b"/>
              <a:pathLst>
                <a:path w="4280" h="6449" extrusionOk="0">
                  <a:moveTo>
                    <a:pt x="720" y="1"/>
                  </a:moveTo>
                  <a:cubicBezTo>
                    <a:pt x="388" y="1"/>
                    <a:pt x="115" y="406"/>
                    <a:pt x="104" y="918"/>
                  </a:cubicBezTo>
                  <a:lnTo>
                    <a:pt x="6" y="5298"/>
                  </a:lnTo>
                  <a:cubicBezTo>
                    <a:pt x="1" y="5551"/>
                    <a:pt x="61" y="5796"/>
                    <a:pt x="172" y="5981"/>
                  </a:cubicBezTo>
                  <a:cubicBezTo>
                    <a:pt x="285" y="6164"/>
                    <a:pt x="440" y="6274"/>
                    <a:pt x="605" y="6283"/>
                  </a:cubicBezTo>
                  <a:lnTo>
                    <a:pt x="3536" y="6448"/>
                  </a:lnTo>
                  <a:cubicBezTo>
                    <a:pt x="3544" y="6448"/>
                    <a:pt x="3552" y="6448"/>
                    <a:pt x="3560" y="6448"/>
                  </a:cubicBezTo>
                  <a:cubicBezTo>
                    <a:pt x="3892" y="6448"/>
                    <a:pt x="4167" y="6043"/>
                    <a:pt x="4178" y="5531"/>
                  </a:cubicBezTo>
                  <a:lnTo>
                    <a:pt x="4274" y="1150"/>
                  </a:lnTo>
                  <a:cubicBezTo>
                    <a:pt x="4279" y="896"/>
                    <a:pt x="4221" y="651"/>
                    <a:pt x="4108" y="467"/>
                  </a:cubicBezTo>
                  <a:cubicBezTo>
                    <a:pt x="3995" y="283"/>
                    <a:pt x="3841" y="173"/>
                    <a:pt x="3677" y="165"/>
                  </a:cubicBezTo>
                  <a:lnTo>
                    <a:pt x="744" y="1"/>
                  </a:lnTo>
                  <a:cubicBezTo>
                    <a:pt x="736" y="1"/>
                    <a:pt x="728" y="1"/>
                    <a:pt x="720" y="1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5"/>
            <p:cNvSpPr/>
            <p:nvPr/>
          </p:nvSpPr>
          <p:spPr>
            <a:xfrm>
              <a:off x="5796375" y="3025900"/>
              <a:ext cx="159275" cy="281925"/>
            </a:xfrm>
            <a:custGeom>
              <a:avLst/>
              <a:gdLst/>
              <a:ahLst/>
              <a:cxnLst/>
              <a:rect l="l" t="t" r="r" b="b"/>
              <a:pathLst>
                <a:path w="6371" h="11277" extrusionOk="0">
                  <a:moveTo>
                    <a:pt x="6023" y="5101"/>
                  </a:moveTo>
                  <a:cubicBezTo>
                    <a:pt x="6010" y="5089"/>
                    <a:pt x="5997" y="5082"/>
                    <a:pt x="5978" y="5079"/>
                  </a:cubicBezTo>
                  <a:lnTo>
                    <a:pt x="5632" y="5055"/>
                  </a:lnTo>
                  <a:cubicBezTo>
                    <a:pt x="5590" y="5051"/>
                    <a:pt x="5556" y="5087"/>
                    <a:pt x="5556" y="5132"/>
                  </a:cubicBezTo>
                  <a:lnTo>
                    <a:pt x="5545" y="5509"/>
                  </a:lnTo>
                  <a:cubicBezTo>
                    <a:pt x="5545" y="5530"/>
                    <a:pt x="5552" y="5552"/>
                    <a:pt x="5565" y="5569"/>
                  </a:cubicBezTo>
                  <a:cubicBezTo>
                    <a:pt x="5565" y="5569"/>
                    <a:pt x="5567" y="5569"/>
                    <a:pt x="5567" y="5570"/>
                  </a:cubicBezTo>
                  <a:lnTo>
                    <a:pt x="810" y="10443"/>
                  </a:lnTo>
                  <a:lnTo>
                    <a:pt x="816" y="10279"/>
                  </a:lnTo>
                  <a:cubicBezTo>
                    <a:pt x="816" y="10257"/>
                    <a:pt x="809" y="10236"/>
                    <a:pt x="796" y="10219"/>
                  </a:cubicBezTo>
                  <a:cubicBezTo>
                    <a:pt x="783" y="10203"/>
                    <a:pt x="765" y="10194"/>
                    <a:pt x="745" y="10193"/>
                  </a:cubicBezTo>
                  <a:lnTo>
                    <a:pt x="397" y="10167"/>
                  </a:lnTo>
                  <a:cubicBezTo>
                    <a:pt x="357" y="10166"/>
                    <a:pt x="322" y="10200"/>
                    <a:pt x="322" y="10244"/>
                  </a:cubicBezTo>
                  <a:lnTo>
                    <a:pt x="311" y="10622"/>
                  </a:lnTo>
                  <a:cubicBezTo>
                    <a:pt x="311" y="10644"/>
                    <a:pt x="318" y="10665"/>
                    <a:pt x="331" y="10681"/>
                  </a:cubicBezTo>
                  <a:cubicBezTo>
                    <a:pt x="344" y="10697"/>
                    <a:pt x="362" y="10708"/>
                    <a:pt x="382" y="10710"/>
                  </a:cubicBezTo>
                  <a:lnTo>
                    <a:pt x="544" y="10720"/>
                  </a:lnTo>
                  <a:lnTo>
                    <a:pt x="0" y="11276"/>
                  </a:lnTo>
                  <a:lnTo>
                    <a:pt x="248" y="0"/>
                  </a:lnTo>
                  <a:lnTo>
                    <a:pt x="6371" y="341"/>
                  </a:lnTo>
                  <a:lnTo>
                    <a:pt x="6300" y="4822"/>
                  </a:lnTo>
                  <a:close/>
                  <a:moveTo>
                    <a:pt x="329" y="9358"/>
                  </a:moveTo>
                  <a:lnTo>
                    <a:pt x="318" y="9736"/>
                  </a:lnTo>
                  <a:cubicBezTo>
                    <a:pt x="318" y="9758"/>
                    <a:pt x="325" y="9779"/>
                    <a:pt x="338" y="9795"/>
                  </a:cubicBezTo>
                  <a:cubicBezTo>
                    <a:pt x="352" y="9811"/>
                    <a:pt x="371" y="9821"/>
                    <a:pt x="390" y="9822"/>
                  </a:cubicBezTo>
                  <a:lnTo>
                    <a:pt x="739" y="9846"/>
                  </a:lnTo>
                  <a:cubicBezTo>
                    <a:pt x="779" y="9851"/>
                    <a:pt x="815" y="9815"/>
                    <a:pt x="815" y="9770"/>
                  </a:cubicBezTo>
                  <a:lnTo>
                    <a:pt x="825" y="9393"/>
                  </a:lnTo>
                  <a:cubicBezTo>
                    <a:pt x="825" y="9371"/>
                    <a:pt x="819" y="9350"/>
                    <a:pt x="805" y="9332"/>
                  </a:cubicBezTo>
                  <a:cubicBezTo>
                    <a:pt x="793" y="9315"/>
                    <a:pt x="773" y="9307"/>
                    <a:pt x="753" y="9304"/>
                  </a:cubicBezTo>
                  <a:lnTo>
                    <a:pt x="407" y="9279"/>
                  </a:lnTo>
                  <a:cubicBezTo>
                    <a:pt x="365" y="9279"/>
                    <a:pt x="331" y="9314"/>
                    <a:pt x="329" y="9358"/>
                  </a:cubicBezTo>
                  <a:close/>
                  <a:moveTo>
                    <a:pt x="342" y="8439"/>
                  </a:moveTo>
                  <a:lnTo>
                    <a:pt x="331" y="8816"/>
                  </a:lnTo>
                  <a:cubicBezTo>
                    <a:pt x="331" y="8837"/>
                    <a:pt x="338" y="8859"/>
                    <a:pt x="351" y="8876"/>
                  </a:cubicBezTo>
                  <a:cubicBezTo>
                    <a:pt x="365" y="8892"/>
                    <a:pt x="382" y="8902"/>
                    <a:pt x="402" y="8904"/>
                  </a:cubicBezTo>
                  <a:lnTo>
                    <a:pt x="749" y="8929"/>
                  </a:lnTo>
                  <a:cubicBezTo>
                    <a:pt x="790" y="8930"/>
                    <a:pt x="825" y="8897"/>
                    <a:pt x="825" y="8851"/>
                  </a:cubicBezTo>
                  <a:lnTo>
                    <a:pt x="836" y="8475"/>
                  </a:lnTo>
                  <a:cubicBezTo>
                    <a:pt x="838" y="8453"/>
                    <a:pt x="829" y="8432"/>
                    <a:pt x="816" y="8415"/>
                  </a:cubicBezTo>
                  <a:cubicBezTo>
                    <a:pt x="802" y="8399"/>
                    <a:pt x="783" y="8389"/>
                    <a:pt x="765" y="8386"/>
                  </a:cubicBezTo>
                  <a:lnTo>
                    <a:pt x="417" y="8363"/>
                  </a:lnTo>
                  <a:cubicBezTo>
                    <a:pt x="378" y="8358"/>
                    <a:pt x="344" y="8392"/>
                    <a:pt x="342" y="8439"/>
                  </a:cubicBezTo>
                  <a:close/>
                  <a:moveTo>
                    <a:pt x="351" y="7570"/>
                  </a:moveTo>
                  <a:lnTo>
                    <a:pt x="339" y="7948"/>
                  </a:lnTo>
                  <a:cubicBezTo>
                    <a:pt x="339" y="7970"/>
                    <a:pt x="347" y="7991"/>
                    <a:pt x="359" y="8007"/>
                  </a:cubicBezTo>
                  <a:cubicBezTo>
                    <a:pt x="372" y="8024"/>
                    <a:pt x="391" y="8034"/>
                    <a:pt x="411" y="8034"/>
                  </a:cubicBezTo>
                  <a:lnTo>
                    <a:pt x="759" y="8060"/>
                  </a:lnTo>
                  <a:cubicBezTo>
                    <a:pt x="799" y="8063"/>
                    <a:pt x="833" y="8027"/>
                    <a:pt x="833" y="7982"/>
                  </a:cubicBezTo>
                  <a:lnTo>
                    <a:pt x="845" y="7605"/>
                  </a:lnTo>
                  <a:cubicBezTo>
                    <a:pt x="845" y="7583"/>
                    <a:pt x="838" y="7562"/>
                    <a:pt x="825" y="7546"/>
                  </a:cubicBezTo>
                  <a:cubicBezTo>
                    <a:pt x="810" y="7530"/>
                    <a:pt x="793" y="7519"/>
                    <a:pt x="773" y="7517"/>
                  </a:cubicBezTo>
                  <a:lnTo>
                    <a:pt x="425" y="7491"/>
                  </a:lnTo>
                  <a:cubicBezTo>
                    <a:pt x="387" y="7491"/>
                    <a:pt x="352" y="7526"/>
                    <a:pt x="351" y="7570"/>
                  </a:cubicBezTo>
                  <a:close/>
                  <a:moveTo>
                    <a:pt x="375" y="6671"/>
                  </a:moveTo>
                  <a:lnTo>
                    <a:pt x="365" y="7048"/>
                  </a:lnTo>
                  <a:cubicBezTo>
                    <a:pt x="365" y="7069"/>
                    <a:pt x="372" y="7091"/>
                    <a:pt x="385" y="7108"/>
                  </a:cubicBezTo>
                  <a:cubicBezTo>
                    <a:pt x="397" y="7124"/>
                    <a:pt x="417" y="7134"/>
                    <a:pt x="437" y="7136"/>
                  </a:cubicBezTo>
                  <a:lnTo>
                    <a:pt x="783" y="7161"/>
                  </a:lnTo>
                  <a:cubicBezTo>
                    <a:pt x="825" y="7165"/>
                    <a:pt x="859" y="7131"/>
                    <a:pt x="859" y="7083"/>
                  </a:cubicBezTo>
                  <a:lnTo>
                    <a:pt x="869" y="6707"/>
                  </a:lnTo>
                  <a:cubicBezTo>
                    <a:pt x="869" y="6686"/>
                    <a:pt x="862" y="6664"/>
                    <a:pt x="851" y="6647"/>
                  </a:cubicBezTo>
                  <a:cubicBezTo>
                    <a:pt x="838" y="6631"/>
                    <a:pt x="818" y="6621"/>
                    <a:pt x="798" y="6618"/>
                  </a:cubicBezTo>
                  <a:lnTo>
                    <a:pt x="451" y="6594"/>
                  </a:lnTo>
                  <a:cubicBezTo>
                    <a:pt x="411" y="6592"/>
                    <a:pt x="378" y="6625"/>
                    <a:pt x="375" y="6671"/>
                  </a:cubicBezTo>
                  <a:close/>
                  <a:moveTo>
                    <a:pt x="387" y="5787"/>
                  </a:moveTo>
                  <a:lnTo>
                    <a:pt x="375" y="6164"/>
                  </a:lnTo>
                  <a:cubicBezTo>
                    <a:pt x="375" y="6186"/>
                    <a:pt x="382" y="6207"/>
                    <a:pt x="395" y="6223"/>
                  </a:cubicBezTo>
                  <a:cubicBezTo>
                    <a:pt x="408" y="6239"/>
                    <a:pt x="427" y="6250"/>
                    <a:pt x="447" y="6252"/>
                  </a:cubicBezTo>
                  <a:lnTo>
                    <a:pt x="796" y="6278"/>
                  </a:lnTo>
                  <a:cubicBezTo>
                    <a:pt x="836" y="6280"/>
                    <a:pt x="872" y="6245"/>
                    <a:pt x="872" y="6200"/>
                  </a:cubicBezTo>
                  <a:lnTo>
                    <a:pt x="882" y="5822"/>
                  </a:lnTo>
                  <a:cubicBezTo>
                    <a:pt x="882" y="5801"/>
                    <a:pt x="875" y="5779"/>
                    <a:pt x="862" y="5764"/>
                  </a:cubicBezTo>
                  <a:cubicBezTo>
                    <a:pt x="848" y="5748"/>
                    <a:pt x="830" y="5736"/>
                    <a:pt x="810" y="5735"/>
                  </a:cubicBezTo>
                  <a:lnTo>
                    <a:pt x="464" y="5709"/>
                  </a:lnTo>
                  <a:cubicBezTo>
                    <a:pt x="421" y="5706"/>
                    <a:pt x="387" y="5741"/>
                    <a:pt x="387" y="5787"/>
                  </a:cubicBezTo>
                  <a:close/>
                  <a:moveTo>
                    <a:pt x="946" y="856"/>
                  </a:moveTo>
                  <a:lnTo>
                    <a:pt x="958" y="480"/>
                  </a:lnTo>
                  <a:cubicBezTo>
                    <a:pt x="958" y="458"/>
                    <a:pt x="951" y="437"/>
                    <a:pt x="938" y="420"/>
                  </a:cubicBezTo>
                  <a:cubicBezTo>
                    <a:pt x="925" y="404"/>
                    <a:pt x="905" y="393"/>
                    <a:pt x="886" y="393"/>
                  </a:cubicBezTo>
                  <a:lnTo>
                    <a:pt x="538" y="368"/>
                  </a:lnTo>
                  <a:cubicBezTo>
                    <a:pt x="497" y="365"/>
                    <a:pt x="464" y="401"/>
                    <a:pt x="464" y="445"/>
                  </a:cubicBezTo>
                  <a:lnTo>
                    <a:pt x="453" y="823"/>
                  </a:lnTo>
                  <a:cubicBezTo>
                    <a:pt x="453" y="845"/>
                    <a:pt x="460" y="866"/>
                    <a:pt x="473" y="882"/>
                  </a:cubicBezTo>
                  <a:cubicBezTo>
                    <a:pt x="485" y="898"/>
                    <a:pt x="504" y="909"/>
                    <a:pt x="524" y="909"/>
                  </a:cubicBezTo>
                  <a:lnTo>
                    <a:pt x="872" y="934"/>
                  </a:lnTo>
                  <a:cubicBezTo>
                    <a:pt x="911" y="935"/>
                    <a:pt x="945" y="902"/>
                    <a:pt x="946" y="856"/>
                  </a:cubicBezTo>
                  <a:close/>
                  <a:moveTo>
                    <a:pt x="938" y="1722"/>
                  </a:moveTo>
                  <a:lnTo>
                    <a:pt x="948" y="1344"/>
                  </a:lnTo>
                  <a:cubicBezTo>
                    <a:pt x="948" y="1323"/>
                    <a:pt x="941" y="1303"/>
                    <a:pt x="929" y="1286"/>
                  </a:cubicBezTo>
                  <a:cubicBezTo>
                    <a:pt x="916" y="1270"/>
                    <a:pt x="896" y="1259"/>
                    <a:pt x="876" y="1259"/>
                  </a:cubicBezTo>
                  <a:lnTo>
                    <a:pt x="530" y="1234"/>
                  </a:lnTo>
                  <a:cubicBezTo>
                    <a:pt x="488" y="1231"/>
                    <a:pt x="454" y="1267"/>
                    <a:pt x="454" y="1312"/>
                  </a:cubicBezTo>
                  <a:lnTo>
                    <a:pt x="444" y="1689"/>
                  </a:lnTo>
                  <a:cubicBezTo>
                    <a:pt x="444" y="1711"/>
                    <a:pt x="451" y="1732"/>
                    <a:pt x="464" y="1748"/>
                  </a:cubicBezTo>
                  <a:cubicBezTo>
                    <a:pt x="475" y="1764"/>
                    <a:pt x="495" y="1775"/>
                    <a:pt x="516" y="1775"/>
                  </a:cubicBezTo>
                  <a:lnTo>
                    <a:pt x="862" y="1800"/>
                  </a:lnTo>
                  <a:cubicBezTo>
                    <a:pt x="902" y="1804"/>
                    <a:pt x="936" y="1770"/>
                    <a:pt x="938" y="1722"/>
                  </a:cubicBezTo>
                  <a:close/>
                  <a:moveTo>
                    <a:pt x="925" y="2644"/>
                  </a:moveTo>
                  <a:lnTo>
                    <a:pt x="936" y="2266"/>
                  </a:lnTo>
                  <a:cubicBezTo>
                    <a:pt x="936" y="2245"/>
                    <a:pt x="929" y="2223"/>
                    <a:pt x="916" y="2208"/>
                  </a:cubicBezTo>
                  <a:cubicBezTo>
                    <a:pt x="903" y="2192"/>
                    <a:pt x="883" y="2181"/>
                    <a:pt x="865" y="2181"/>
                  </a:cubicBezTo>
                  <a:lnTo>
                    <a:pt x="517" y="2156"/>
                  </a:lnTo>
                  <a:cubicBezTo>
                    <a:pt x="475" y="2152"/>
                    <a:pt x="443" y="2188"/>
                    <a:pt x="443" y="2233"/>
                  </a:cubicBezTo>
                  <a:lnTo>
                    <a:pt x="431" y="2610"/>
                  </a:lnTo>
                  <a:cubicBezTo>
                    <a:pt x="431" y="2631"/>
                    <a:pt x="438" y="2653"/>
                    <a:pt x="451" y="2670"/>
                  </a:cubicBezTo>
                  <a:cubicBezTo>
                    <a:pt x="464" y="2686"/>
                    <a:pt x="483" y="2696"/>
                    <a:pt x="503" y="2699"/>
                  </a:cubicBezTo>
                  <a:lnTo>
                    <a:pt x="851" y="2723"/>
                  </a:lnTo>
                  <a:cubicBezTo>
                    <a:pt x="889" y="2723"/>
                    <a:pt x="924" y="2689"/>
                    <a:pt x="925" y="2644"/>
                  </a:cubicBezTo>
                  <a:close/>
                  <a:moveTo>
                    <a:pt x="915" y="3529"/>
                  </a:moveTo>
                  <a:lnTo>
                    <a:pt x="925" y="3151"/>
                  </a:lnTo>
                  <a:cubicBezTo>
                    <a:pt x="925" y="3130"/>
                    <a:pt x="918" y="3108"/>
                    <a:pt x="905" y="3092"/>
                  </a:cubicBezTo>
                  <a:cubicBezTo>
                    <a:pt x="891" y="3075"/>
                    <a:pt x="873" y="3065"/>
                    <a:pt x="853" y="3062"/>
                  </a:cubicBezTo>
                  <a:lnTo>
                    <a:pt x="507" y="3038"/>
                  </a:lnTo>
                  <a:cubicBezTo>
                    <a:pt x="465" y="3035"/>
                    <a:pt x="431" y="3068"/>
                    <a:pt x="431" y="3115"/>
                  </a:cubicBezTo>
                  <a:lnTo>
                    <a:pt x="421" y="3493"/>
                  </a:lnTo>
                  <a:cubicBezTo>
                    <a:pt x="421" y="3515"/>
                    <a:pt x="427" y="3536"/>
                    <a:pt x="440" y="3552"/>
                  </a:cubicBezTo>
                  <a:cubicBezTo>
                    <a:pt x="454" y="3568"/>
                    <a:pt x="473" y="3579"/>
                    <a:pt x="493" y="3579"/>
                  </a:cubicBezTo>
                  <a:lnTo>
                    <a:pt x="839" y="3603"/>
                  </a:lnTo>
                  <a:cubicBezTo>
                    <a:pt x="879" y="3609"/>
                    <a:pt x="912" y="3573"/>
                    <a:pt x="915" y="3529"/>
                  </a:cubicBezTo>
                  <a:close/>
                  <a:moveTo>
                    <a:pt x="891" y="4411"/>
                  </a:moveTo>
                  <a:lnTo>
                    <a:pt x="902" y="4033"/>
                  </a:lnTo>
                  <a:cubicBezTo>
                    <a:pt x="902" y="4011"/>
                    <a:pt x="895" y="3990"/>
                    <a:pt x="882" y="3974"/>
                  </a:cubicBezTo>
                  <a:cubicBezTo>
                    <a:pt x="868" y="3957"/>
                    <a:pt x="851" y="3948"/>
                    <a:pt x="830" y="3947"/>
                  </a:cubicBezTo>
                  <a:lnTo>
                    <a:pt x="483" y="3921"/>
                  </a:lnTo>
                  <a:cubicBezTo>
                    <a:pt x="443" y="3918"/>
                    <a:pt x="408" y="3953"/>
                    <a:pt x="408" y="3999"/>
                  </a:cubicBezTo>
                  <a:lnTo>
                    <a:pt x="397" y="4376"/>
                  </a:lnTo>
                  <a:cubicBezTo>
                    <a:pt x="395" y="4398"/>
                    <a:pt x="404" y="4419"/>
                    <a:pt x="417" y="4435"/>
                  </a:cubicBezTo>
                  <a:cubicBezTo>
                    <a:pt x="430" y="4452"/>
                    <a:pt x="450" y="4462"/>
                    <a:pt x="468" y="4464"/>
                  </a:cubicBezTo>
                  <a:lnTo>
                    <a:pt x="818" y="4490"/>
                  </a:lnTo>
                  <a:cubicBezTo>
                    <a:pt x="855" y="4491"/>
                    <a:pt x="889" y="4457"/>
                    <a:pt x="891" y="4411"/>
                  </a:cubicBezTo>
                  <a:close/>
                  <a:moveTo>
                    <a:pt x="882" y="5278"/>
                  </a:moveTo>
                  <a:lnTo>
                    <a:pt x="893" y="4900"/>
                  </a:lnTo>
                  <a:cubicBezTo>
                    <a:pt x="893" y="4879"/>
                    <a:pt x="886" y="4857"/>
                    <a:pt x="873" y="4842"/>
                  </a:cubicBezTo>
                  <a:cubicBezTo>
                    <a:pt x="861" y="4826"/>
                    <a:pt x="840" y="4815"/>
                    <a:pt x="822" y="4815"/>
                  </a:cubicBezTo>
                  <a:lnTo>
                    <a:pt x="474" y="4790"/>
                  </a:lnTo>
                  <a:cubicBezTo>
                    <a:pt x="432" y="4787"/>
                    <a:pt x="400" y="4822"/>
                    <a:pt x="400" y="4867"/>
                  </a:cubicBezTo>
                  <a:lnTo>
                    <a:pt x="388" y="5244"/>
                  </a:lnTo>
                  <a:cubicBezTo>
                    <a:pt x="388" y="5265"/>
                    <a:pt x="395" y="5287"/>
                    <a:pt x="408" y="5304"/>
                  </a:cubicBezTo>
                  <a:cubicBezTo>
                    <a:pt x="421" y="5320"/>
                    <a:pt x="440" y="5330"/>
                    <a:pt x="460" y="5330"/>
                  </a:cubicBezTo>
                  <a:lnTo>
                    <a:pt x="808" y="5356"/>
                  </a:lnTo>
                  <a:cubicBezTo>
                    <a:pt x="846" y="5357"/>
                    <a:pt x="882" y="5323"/>
                    <a:pt x="882" y="5278"/>
                  </a:cubicBezTo>
                  <a:close/>
                  <a:moveTo>
                    <a:pt x="6101" y="1124"/>
                  </a:moveTo>
                  <a:lnTo>
                    <a:pt x="6113" y="746"/>
                  </a:lnTo>
                  <a:cubicBezTo>
                    <a:pt x="6113" y="725"/>
                    <a:pt x="6106" y="703"/>
                    <a:pt x="6093" y="686"/>
                  </a:cubicBezTo>
                  <a:cubicBezTo>
                    <a:pt x="6078" y="670"/>
                    <a:pt x="6061" y="660"/>
                    <a:pt x="6041" y="657"/>
                  </a:cubicBezTo>
                  <a:lnTo>
                    <a:pt x="5692" y="633"/>
                  </a:lnTo>
                  <a:cubicBezTo>
                    <a:pt x="5650" y="632"/>
                    <a:pt x="5618" y="665"/>
                    <a:pt x="5618" y="710"/>
                  </a:cubicBezTo>
                  <a:lnTo>
                    <a:pt x="5606" y="1088"/>
                  </a:lnTo>
                  <a:cubicBezTo>
                    <a:pt x="5606" y="1108"/>
                    <a:pt x="5613" y="1130"/>
                    <a:pt x="5626" y="1147"/>
                  </a:cubicBezTo>
                  <a:cubicBezTo>
                    <a:pt x="5639" y="1163"/>
                    <a:pt x="5658" y="1174"/>
                    <a:pt x="5676" y="1174"/>
                  </a:cubicBezTo>
                  <a:lnTo>
                    <a:pt x="6026" y="1198"/>
                  </a:lnTo>
                  <a:cubicBezTo>
                    <a:pt x="6068" y="1204"/>
                    <a:pt x="6101" y="1170"/>
                    <a:pt x="6101" y="1124"/>
                  </a:cubicBezTo>
                  <a:close/>
                  <a:moveTo>
                    <a:pt x="6093" y="1992"/>
                  </a:moveTo>
                  <a:lnTo>
                    <a:pt x="6104" y="1614"/>
                  </a:lnTo>
                  <a:cubicBezTo>
                    <a:pt x="6104" y="1592"/>
                    <a:pt x="6097" y="1571"/>
                    <a:pt x="6084" y="1555"/>
                  </a:cubicBezTo>
                  <a:cubicBezTo>
                    <a:pt x="6071" y="1538"/>
                    <a:pt x="6051" y="1528"/>
                    <a:pt x="6033" y="1528"/>
                  </a:cubicBezTo>
                  <a:lnTo>
                    <a:pt x="5685" y="1502"/>
                  </a:lnTo>
                  <a:cubicBezTo>
                    <a:pt x="5643" y="1499"/>
                    <a:pt x="5612" y="1535"/>
                    <a:pt x="5610" y="1579"/>
                  </a:cubicBezTo>
                  <a:lnTo>
                    <a:pt x="5599" y="1957"/>
                  </a:lnTo>
                  <a:cubicBezTo>
                    <a:pt x="5599" y="1979"/>
                    <a:pt x="5606" y="2000"/>
                    <a:pt x="5619" y="2016"/>
                  </a:cubicBezTo>
                  <a:cubicBezTo>
                    <a:pt x="5632" y="2033"/>
                    <a:pt x="5650" y="2043"/>
                    <a:pt x="5670" y="2043"/>
                  </a:cubicBezTo>
                  <a:lnTo>
                    <a:pt x="6018" y="2069"/>
                  </a:lnTo>
                  <a:cubicBezTo>
                    <a:pt x="6058" y="2070"/>
                    <a:pt x="6093" y="2036"/>
                    <a:pt x="6093" y="1992"/>
                  </a:cubicBezTo>
                  <a:close/>
                  <a:moveTo>
                    <a:pt x="6080" y="2911"/>
                  </a:moveTo>
                  <a:lnTo>
                    <a:pt x="6091" y="2534"/>
                  </a:lnTo>
                  <a:cubicBezTo>
                    <a:pt x="6091" y="2513"/>
                    <a:pt x="6084" y="2491"/>
                    <a:pt x="6071" y="2474"/>
                  </a:cubicBezTo>
                  <a:cubicBezTo>
                    <a:pt x="6058" y="2458"/>
                    <a:pt x="6040" y="2450"/>
                    <a:pt x="6020" y="2448"/>
                  </a:cubicBezTo>
                  <a:lnTo>
                    <a:pt x="5672" y="2422"/>
                  </a:lnTo>
                  <a:cubicBezTo>
                    <a:pt x="5632" y="2421"/>
                    <a:pt x="5597" y="2455"/>
                    <a:pt x="5597" y="2500"/>
                  </a:cubicBezTo>
                  <a:lnTo>
                    <a:pt x="5586" y="2878"/>
                  </a:lnTo>
                  <a:cubicBezTo>
                    <a:pt x="5586" y="2899"/>
                    <a:pt x="5593" y="2921"/>
                    <a:pt x="5606" y="2936"/>
                  </a:cubicBezTo>
                  <a:cubicBezTo>
                    <a:pt x="5619" y="2952"/>
                    <a:pt x="5639" y="2964"/>
                    <a:pt x="5656" y="2964"/>
                  </a:cubicBezTo>
                  <a:lnTo>
                    <a:pt x="6005" y="2988"/>
                  </a:lnTo>
                  <a:cubicBezTo>
                    <a:pt x="6044" y="2992"/>
                    <a:pt x="6078" y="2956"/>
                    <a:pt x="6080" y="2911"/>
                  </a:cubicBezTo>
                  <a:close/>
                  <a:moveTo>
                    <a:pt x="6070" y="3797"/>
                  </a:moveTo>
                  <a:lnTo>
                    <a:pt x="6080" y="3419"/>
                  </a:lnTo>
                  <a:cubicBezTo>
                    <a:pt x="6080" y="3397"/>
                    <a:pt x="6076" y="3376"/>
                    <a:pt x="6061" y="3360"/>
                  </a:cubicBezTo>
                  <a:cubicBezTo>
                    <a:pt x="6048" y="3344"/>
                    <a:pt x="6028" y="3333"/>
                    <a:pt x="6008" y="3331"/>
                  </a:cubicBezTo>
                  <a:lnTo>
                    <a:pt x="5662" y="3307"/>
                  </a:lnTo>
                  <a:cubicBezTo>
                    <a:pt x="5620" y="3304"/>
                    <a:pt x="5586" y="3339"/>
                    <a:pt x="5585" y="3383"/>
                  </a:cubicBezTo>
                  <a:lnTo>
                    <a:pt x="5575" y="3761"/>
                  </a:lnTo>
                  <a:cubicBezTo>
                    <a:pt x="5575" y="3782"/>
                    <a:pt x="5582" y="3804"/>
                    <a:pt x="5593" y="3820"/>
                  </a:cubicBezTo>
                  <a:cubicBezTo>
                    <a:pt x="5607" y="3837"/>
                    <a:pt x="5626" y="3847"/>
                    <a:pt x="5646" y="3848"/>
                  </a:cubicBezTo>
                  <a:lnTo>
                    <a:pt x="5993" y="3874"/>
                  </a:lnTo>
                  <a:cubicBezTo>
                    <a:pt x="6036" y="3875"/>
                    <a:pt x="6070" y="3841"/>
                    <a:pt x="6070" y="3797"/>
                  </a:cubicBezTo>
                  <a:close/>
                  <a:moveTo>
                    <a:pt x="6048" y="4679"/>
                  </a:moveTo>
                  <a:lnTo>
                    <a:pt x="6058" y="4301"/>
                  </a:lnTo>
                  <a:cubicBezTo>
                    <a:pt x="6058" y="4281"/>
                    <a:pt x="6051" y="4259"/>
                    <a:pt x="6040" y="4242"/>
                  </a:cubicBezTo>
                  <a:cubicBezTo>
                    <a:pt x="6027" y="4226"/>
                    <a:pt x="6007" y="4215"/>
                    <a:pt x="5990" y="4213"/>
                  </a:cubicBezTo>
                  <a:lnTo>
                    <a:pt x="5640" y="4190"/>
                  </a:lnTo>
                  <a:cubicBezTo>
                    <a:pt x="5599" y="4186"/>
                    <a:pt x="5565" y="4222"/>
                    <a:pt x="5565" y="4268"/>
                  </a:cubicBezTo>
                  <a:lnTo>
                    <a:pt x="5555" y="4644"/>
                  </a:lnTo>
                  <a:cubicBezTo>
                    <a:pt x="5555" y="4666"/>
                    <a:pt x="5562" y="4687"/>
                    <a:pt x="5575" y="4704"/>
                  </a:cubicBezTo>
                  <a:cubicBezTo>
                    <a:pt x="5586" y="4720"/>
                    <a:pt x="5606" y="4730"/>
                    <a:pt x="5626" y="4730"/>
                  </a:cubicBezTo>
                  <a:lnTo>
                    <a:pt x="5973" y="4756"/>
                  </a:lnTo>
                  <a:cubicBezTo>
                    <a:pt x="6013" y="4757"/>
                    <a:pt x="6047" y="4724"/>
                    <a:pt x="6048" y="4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5"/>
            <p:cNvSpPr/>
            <p:nvPr/>
          </p:nvSpPr>
          <p:spPr>
            <a:xfrm>
              <a:off x="5791250" y="3140450"/>
              <a:ext cx="162500" cy="400575"/>
            </a:xfrm>
            <a:custGeom>
              <a:avLst/>
              <a:gdLst/>
              <a:ahLst/>
              <a:cxnLst/>
              <a:rect l="l" t="t" r="r" b="b"/>
              <a:pathLst>
                <a:path w="6500" h="16023" extrusionOk="0">
                  <a:moveTo>
                    <a:pt x="0" y="15719"/>
                  </a:moveTo>
                  <a:lnTo>
                    <a:pt x="205" y="6447"/>
                  </a:lnTo>
                  <a:lnTo>
                    <a:pt x="540" y="6106"/>
                  </a:lnTo>
                  <a:cubicBezTo>
                    <a:pt x="552" y="6116"/>
                    <a:pt x="566" y="6125"/>
                    <a:pt x="583" y="6128"/>
                  </a:cubicBezTo>
                  <a:lnTo>
                    <a:pt x="930" y="6152"/>
                  </a:lnTo>
                  <a:cubicBezTo>
                    <a:pt x="971" y="6153"/>
                    <a:pt x="1005" y="6120"/>
                    <a:pt x="1005" y="6075"/>
                  </a:cubicBezTo>
                  <a:lnTo>
                    <a:pt x="1015" y="5698"/>
                  </a:lnTo>
                  <a:cubicBezTo>
                    <a:pt x="1015" y="5677"/>
                    <a:pt x="1008" y="5655"/>
                    <a:pt x="995" y="5638"/>
                  </a:cubicBezTo>
                  <a:lnTo>
                    <a:pt x="995" y="5638"/>
                  </a:lnTo>
                  <a:cubicBezTo>
                    <a:pt x="2348" y="4254"/>
                    <a:pt x="3870" y="2659"/>
                    <a:pt x="5751" y="768"/>
                  </a:cubicBezTo>
                  <a:lnTo>
                    <a:pt x="5745" y="933"/>
                  </a:lnTo>
                  <a:cubicBezTo>
                    <a:pt x="5745" y="954"/>
                    <a:pt x="5752" y="975"/>
                    <a:pt x="5765" y="991"/>
                  </a:cubicBezTo>
                  <a:cubicBezTo>
                    <a:pt x="5777" y="1007"/>
                    <a:pt x="5797" y="1018"/>
                    <a:pt x="5817" y="1018"/>
                  </a:cubicBezTo>
                  <a:lnTo>
                    <a:pt x="6166" y="1043"/>
                  </a:lnTo>
                  <a:cubicBezTo>
                    <a:pt x="6206" y="1046"/>
                    <a:pt x="6241" y="1011"/>
                    <a:pt x="6241" y="967"/>
                  </a:cubicBezTo>
                  <a:lnTo>
                    <a:pt x="6252" y="589"/>
                  </a:lnTo>
                  <a:cubicBezTo>
                    <a:pt x="6252" y="567"/>
                    <a:pt x="6245" y="546"/>
                    <a:pt x="6232" y="530"/>
                  </a:cubicBezTo>
                  <a:cubicBezTo>
                    <a:pt x="6219" y="513"/>
                    <a:pt x="6199" y="503"/>
                    <a:pt x="6180" y="503"/>
                  </a:cubicBezTo>
                  <a:lnTo>
                    <a:pt x="6020" y="492"/>
                  </a:lnTo>
                  <a:lnTo>
                    <a:pt x="6500" y="1"/>
                  </a:lnTo>
                  <a:lnTo>
                    <a:pt x="6252" y="16022"/>
                  </a:lnTo>
                  <a:close/>
                  <a:moveTo>
                    <a:pt x="394" y="14408"/>
                  </a:moveTo>
                  <a:lnTo>
                    <a:pt x="384" y="14784"/>
                  </a:lnTo>
                  <a:cubicBezTo>
                    <a:pt x="381" y="14806"/>
                    <a:pt x="391" y="14827"/>
                    <a:pt x="404" y="14844"/>
                  </a:cubicBezTo>
                  <a:cubicBezTo>
                    <a:pt x="417" y="14860"/>
                    <a:pt x="436" y="14870"/>
                    <a:pt x="456" y="14873"/>
                  </a:cubicBezTo>
                  <a:lnTo>
                    <a:pt x="802" y="14897"/>
                  </a:lnTo>
                  <a:cubicBezTo>
                    <a:pt x="844" y="14899"/>
                    <a:pt x="878" y="14866"/>
                    <a:pt x="878" y="14820"/>
                  </a:cubicBezTo>
                  <a:lnTo>
                    <a:pt x="888" y="14443"/>
                  </a:lnTo>
                  <a:cubicBezTo>
                    <a:pt x="888" y="14422"/>
                    <a:pt x="881" y="14400"/>
                    <a:pt x="869" y="14383"/>
                  </a:cubicBezTo>
                  <a:cubicBezTo>
                    <a:pt x="857" y="14367"/>
                    <a:pt x="836" y="14357"/>
                    <a:pt x="816" y="14355"/>
                  </a:cubicBezTo>
                  <a:lnTo>
                    <a:pt x="470" y="14330"/>
                  </a:lnTo>
                  <a:cubicBezTo>
                    <a:pt x="430" y="14329"/>
                    <a:pt x="397" y="14362"/>
                    <a:pt x="394" y="14408"/>
                  </a:cubicBezTo>
                  <a:close/>
                  <a:moveTo>
                    <a:pt x="406" y="13523"/>
                  </a:moveTo>
                  <a:lnTo>
                    <a:pt x="394" y="13901"/>
                  </a:lnTo>
                  <a:cubicBezTo>
                    <a:pt x="394" y="13922"/>
                    <a:pt x="401" y="13944"/>
                    <a:pt x="414" y="13959"/>
                  </a:cubicBezTo>
                  <a:cubicBezTo>
                    <a:pt x="427" y="13975"/>
                    <a:pt x="447" y="13987"/>
                    <a:pt x="466" y="13987"/>
                  </a:cubicBezTo>
                  <a:lnTo>
                    <a:pt x="814" y="14011"/>
                  </a:lnTo>
                  <a:cubicBezTo>
                    <a:pt x="854" y="14014"/>
                    <a:pt x="888" y="13980"/>
                    <a:pt x="888" y="13935"/>
                  </a:cubicBezTo>
                  <a:lnTo>
                    <a:pt x="899" y="13557"/>
                  </a:lnTo>
                  <a:cubicBezTo>
                    <a:pt x="899" y="13536"/>
                    <a:pt x="892" y="13514"/>
                    <a:pt x="879" y="13497"/>
                  </a:cubicBezTo>
                  <a:cubicBezTo>
                    <a:pt x="867" y="13481"/>
                    <a:pt x="848" y="13471"/>
                    <a:pt x="828" y="13468"/>
                  </a:cubicBezTo>
                  <a:lnTo>
                    <a:pt x="480" y="13446"/>
                  </a:lnTo>
                  <a:cubicBezTo>
                    <a:pt x="441" y="13444"/>
                    <a:pt x="407" y="13478"/>
                    <a:pt x="406" y="13523"/>
                  </a:cubicBezTo>
                  <a:close/>
                  <a:moveTo>
                    <a:pt x="418" y="12604"/>
                  </a:moveTo>
                  <a:lnTo>
                    <a:pt x="407" y="12980"/>
                  </a:lnTo>
                  <a:cubicBezTo>
                    <a:pt x="407" y="13002"/>
                    <a:pt x="414" y="13023"/>
                    <a:pt x="427" y="13040"/>
                  </a:cubicBezTo>
                  <a:cubicBezTo>
                    <a:pt x="440" y="13056"/>
                    <a:pt x="459" y="13066"/>
                    <a:pt x="479" y="13066"/>
                  </a:cubicBezTo>
                  <a:lnTo>
                    <a:pt x="826" y="13092"/>
                  </a:lnTo>
                  <a:cubicBezTo>
                    <a:pt x="867" y="13093"/>
                    <a:pt x="901" y="13059"/>
                    <a:pt x="901" y="13015"/>
                  </a:cubicBezTo>
                  <a:lnTo>
                    <a:pt x="912" y="12637"/>
                  </a:lnTo>
                  <a:cubicBezTo>
                    <a:pt x="912" y="12615"/>
                    <a:pt x="905" y="12594"/>
                    <a:pt x="892" y="12578"/>
                  </a:cubicBezTo>
                  <a:cubicBezTo>
                    <a:pt x="879" y="12562"/>
                    <a:pt x="859" y="12551"/>
                    <a:pt x="841" y="12549"/>
                  </a:cubicBezTo>
                  <a:lnTo>
                    <a:pt x="491" y="12525"/>
                  </a:lnTo>
                  <a:cubicBezTo>
                    <a:pt x="454" y="12522"/>
                    <a:pt x="420" y="12558"/>
                    <a:pt x="418" y="12604"/>
                  </a:cubicBezTo>
                  <a:close/>
                  <a:moveTo>
                    <a:pt x="427" y="11735"/>
                  </a:moveTo>
                  <a:lnTo>
                    <a:pt x="416" y="12113"/>
                  </a:lnTo>
                  <a:cubicBezTo>
                    <a:pt x="416" y="12134"/>
                    <a:pt x="423" y="12156"/>
                    <a:pt x="436" y="12174"/>
                  </a:cubicBezTo>
                  <a:cubicBezTo>
                    <a:pt x="449" y="12190"/>
                    <a:pt x="469" y="12200"/>
                    <a:pt x="487" y="12200"/>
                  </a:cubicBezTo>
                  <a:lnTo>
                    <a:pt x="835" y="12226"/>
                  </a:lnTo>
                  <a:cubicBezTo>
                    <a:pt x="877" y="12229"/>
                    <a:pt x="909" y="12193"/>
                    <a:pt x="909" y="12149"/>
                  </a:cubicBezTo>
                  <a:lnTo>
                    <a:pt x="921" y="11771"/>
                  </a:lnTo>
                  <a:cubicBezTo>
                    <a:pt x="921" y="11749"/>
                    <a:pt x="914" y="11728"/>
                    <a:pt x="901" y="11712"/>
                  </a:cubicBezTo>
                  <a:cubicBezTo>
                    <a:pt x="888" y="11696"/>
                    <a:pt x="869" y="11685"/>
                    <a:pt x="849" y="11685"/>
                  </a:cubicBezTo>
                  <a:lnTo>
                    <a:pt x="500" y="11660"/>
                  </a:lnTo>
                  <a:cubicBezTo>
                    <a:pt x="463" y="11656"/>
                    <a:pt x="428" y="11690"/>
                    <a:pt x="427" y="11735"/>
                  </a:cubicBezTo>
                  <a:close/>
                  <a:moveTo>
                    <a:pt x="450" y="10853"/>
                  </a:moveTo>
                  <a:lnTo>
                    <a:pt x="440" y="11231"/>
                  </a:lnTo>
                  <a:cubicBezTo>
                    <a:pt x="440" y="11252"/>
                    <a:pt x="447" y="11274"/>
                    <a:pt x="459" y="11290"/>
                  </a:cubicBezTo>
                  <a:cubicBezTo>
                    <a:pt x="473" y="11305"/>
                    <a:pt x="491" y="11317"/>
                    <a:pt x="512" y="11318"/>
                  </a:cubicBezTo>
                  <a:lnTo>
                    <a:pt x="859" y="11344"/>
                  </a:lnTo>
                  <a:cubicBezTo>
                    <a:pt x="901" y="11347"/>
                    <a:pt x="935" y="11311"/>
                    <a:pt x="935" y="11267"/>
                  </a:cubicBezTo>
                  <a:lnTo>
                    <a:pt x="945" y="10889"/>
                  </a:lnTo>
                  <a:cubicBezTo>
                    <a:pt x="945" y="10867"/>
                    <a:pt x="938" y="10846"/>
                    <a:pt x="927" y="10830"/>
                  </a:cubicBezTo>
                  <a:cubicBezTo>
                    <a:pt x="914" y="10814"/>
                    <a:pt x="894" y="10803"/>
                    <a:pt x="874" y="10802"/>
                  </a:cubicBezTo>
                  <a:lnTo>
                    <a:pt x="527" y="10776"/>
                  </a:lnTo>
                  <a:cubicBezTo>
                    <a:pt x="486" y="10774"/>
                    <a:pt x="451" y="10809"/>
                    <a:pt x="450" y="10853"/>
                  </a:cubicBezTo>
                  <a:close/>
                  <a:moveTo>
                    <a:pt x="461" y="9970"/>
                  </a:moveTo>
                  <a:lnTo>
                    <a:pt x="450" y="10346"/>
                  </a:lnTo>
                  <a:cubicBezTo>
                    <a:pt x="449" y="10368"/>
                    <a:pt x="457" y="10389"/>
                    <a:pt x="470" y="10408"/>
                  </a:cubicBezTo>
                  <a:cubicBezTo>
                    <a:pt x="483" y="10424"/>
                    <a:pt x="502" y="10435"/>
                    <a:pt x="522" y="10435"/>
                  </a:cubicBezTo>
                  <a:lnTo>
                    <a:pt x="869" y="10459"/>
                  </a:lnTo>
                  <a:cubicBezTo>
                    <a:pt x="909" y="10464"/>
                    <a:pt x="944" y="10428"/>
                    <a:pt x="944" y="10382"/>
                  </a:cubicBezTo>
                  <a:lnTo>
                    <a:pt x="955" y="10006"/>
                  </a:lnTo>
                  <a:cubicBezTo>
                    <a:pt x="955" y="9984"/>
                    <a:pt x="948" y="9963"/>
                    <a:pt x="935" y="9945"/>
                  </a:cubicBezTo>
                  <a:cubicBezTo>
                    <a:pt x="922" y="9930"/>
                    <a:pt x="902" y="9918"/>
                    <a:pt x="884" y="9917"/>
                  </a:cubicBezTo>
                  <a:lnTo>
                    <a:pt x="536" y="9892"/>
                  </a:lnTo>
                  <a:cubicBezTo>
                    <a:pt x="497" y="9888"/>
                    <a:pt x="463" y="9924"/>
                    <a:pt x="461" y="9970"/>
                  </a:cubicBezTo>
                  <a:close/>
                  <a:moveTo>
                    <a:pt x="470" y="9215"/>
                  </a:moveTo>
                  <a:lnTo>
                    <a:pt x="459" y="9593"/>
                  </a:lnTo>
                  <a:cubicBezTo>
                    <a:pt x="459" y="9615"/>
                    <a:pt x="466" y="9636"/>
                    <a:pt x="479" y="9652"/>
                  </a:cubicBezTo>
                  <a:cubicBezTo>
                    <a:pt x="491" y="9669"/>
                    <a:pt x="512" y="9679"/>
                    <a:pt x="530" y="9679"/>
                  </a:cubicBezTo>
                  <a:lnTo>
                    <a:pt x="878" y="9705"/>
                  </a:lnTo>
                  <a:cubicBezTo>
                    <a:pt x="918" y="9708"/>
                    <a:pt x="952" y="9672"/>
                    <a:pt x="952" y="9628"/>
                  </a:cubicBezTo>
                  <a:lnTo>
                    <a:pt x="964" y="9250"/>
                  </a:lnTo>
                  <a:cubicBezTo>
                    <a:pt x="965" y="9228"/>
                    <a:pt x="958" y="9207"/>
                    <a:pt x="944" y="9191"/>
                  </a:cubicBezTo>
                  <a:cubicBezTo>
                    <a:pt x="930" y="9175"/>
                    <a:pt x="912" y="9164"/>
                    <a:pt x="892" y="9164"/>
                  </a:cubicBezTo>
                  <a:lnTo>
                    <a:pt x="544" y="9140"/>
                  </a:lnTo>
                  <a:cubicBezTo>
                    <a:pt x="504" y="9135"/>
                    <a:pt x="470" y="9170"/>
                    <a:pt x="470" y="9215"/>
                  </a:cubicBezTo>
                  <a:close/>
                  <a:moveTo>
                    <a:pt x="479" y="8331"/>
                  </a:moveTo>
                  <a:lnTo>
                    <a:pt x="469" y="8707"/>
                  </a:lnTo>
                  <a:cubicBezTo>
                    <a:pt x="469" y="8729"/>
                    <a:pt x="476" y="8750"/>
                    <a:pt x="487" y="8767"/>
                  </a:cubicBezTo>
                  <a:cubicBezTo>
                    <a:pt x="500" y="8783"/>
                    <a:pt x="520" y="8793"/>
                    <a:pt x="540" y="8793"/>
                  </a:cubicBezTo>
                  <a:lnTo>
                    <a:pt x="887" y="8819"/>
                  </a:lnTo>
                  <a:cubicBezTo>
                    <a:pt x="928" y="8822"/>
                    <a:pt x="962" y="8786"/>
                    <a:pt x="964" y="8742"/>
                  </a:cubicBezTo>
                  <a:lnTo>
                    <a:pt x="974" y="8364"/>
                  </a:lnTo>
                  <a:cubicBezTo>
                    <a:pt x="974" y="8342"/>
                    <a:pt x="967" y="8321"/>
                    <a:pt x="954" y="8305"/>
                  </a:cubicBezTo>
                  <a:cubicBezTo>
                    <a:pt x="942" y="8289"/>
                    <a:pt x="922" y="8278"/>
                    <a:pt x="902" y="8278"/>
                  </a:cubicBezTo>
                  <a:lnTo>
                    <a:pt x="556" y="8253"/>
                  </a:lnTo>
                  <a:cubicBezTo>
                    <a:pt x="514" y="8252"/>
                    <a:pt x="480" y="8285"/>
                    <a:pt x="479" y="8331"/>
                  </a:cubicBezTo>
                  <a:close/>
                  <a:moveTo>
                    <a:pt x="493" y="7410"/>
                  </a:moveTo>
                  <a:lnTo>
                    <a:pt x="483" y="7788"/>
                  </a:lnTo>
                  <a:cubicBezTo>
                    <a:pt x="483" y="7810"/>
                    <a:pt x="489" y="7831"/>
                    <a:pt x="502" y="7847"/>
                  </a:cubicBezTo>
                  <a:cubicBezTo>
                    <a:pt x="514" y="7863"/>
                    <a:pt x="534" y="7874"/>
                    <a:pt x="552" y="7874"/>
                  </a:cubicBezTo>
                  <a:lnTo>
                    <a:pt x="899" y="7898"/>
                  </a:lnTo>
                  <a:cubicBezTo>
                    <a:pt x="940" y="7901"/>
                    <a:pt x="974" y="7867"/>
                    <a:pt x="974" y="7822"/>
                  </a:cubicBezTo>
                  <a:lnTo>
                    <a:pt x="985" y="7445"/>
                  </a:lnTo>
                  <a:cubicBezTo>
                    <a:pt x="985" y="7423"/>
                    <a:pt x="978" y="7402"/>
                    <a:pt x="965" y="7386"/>
                  </a:cubicBezTo>
                  <a:cubicBezTo>
                    <a:pt x="951" y="7369"/>
                    <a:pt x="934" y="7359"/>
                    <a:pt x="914" y="7359"/>
                  </a:cubicBezTo>
                  <a:lnTo>
                    <a:pt x="566" y="7333"/>
                  </a:lnTo>
                  <a:cubicBezTo>
                    <a:pt x="527" y="7330"/>
                    <a:pt x="493" y="7366"/>
                    <a:pt x="493" y="7410"/>
                  </a:cubicBezTo>
                  <a:close/>
                  <a:moveTo>
                    <a:pt x="577" y="6467"/>
                  </a:moveTo>
                  <a:cubicBezTo>
                    <a:pt x="536" y="6464"/>
                    <a:pt x="502" y="6498"/>
                    <a:pt x="502" y="6544"/>
                  </a:cubicBezTo>
                  <a:lnTo>
                    <a:pt x="491" y="6922"/>
                  </a:lnTo>
                  <a:cubicBezTo>
                    <a:pt x="491" y="6944"/>
                    <a:pt x="499" y="6965"/>
                    <a:pt x="512" y="6981"/>
                  </a:cubicBezTo>
                  <a:cubicBezTo>
                    <a:pt x="523" y="6997"/>
                    <a:pt x="543" y="7008"/>
                    <a:pt x="560" y="7009"/>
                  </a:cubicBezTo>
                  <a:lnTo>
                    <a:pt x="908" y="7035"/>
                  </a:lnTo>
                  <a:cubicBezTo>
                    <a:pt x="950" y="7038"/>
                    <a:pt x="984" y="7002"/>
                    <a:pt x="984" y="6958"/>
                  </a:cubicBezTo>
                  <a:lnTo>
                    <a:pt x="994" y="6580"/>
                  </a:lnTo>
                  <a:cubicBezTo>
                    <a:pt x="994" y="6558"/>
                    <a:pt x="987" y="6537"/>
                    <a:pt x="974" y="6521"/>
                  </a:cubicBezTo>
                  <a:cubicBezTo>
                    <a:pt x="960" y="6505"/>
                    <a:pt x="942" y="6494"/>
                    <a:pt x="922" y="6493"/>
                  </a:cubicBezTo>
                  <a:close/>
                  <a:moveTo>
                    <a:pt x="6231" y="1883"/>
                  </a:moveTo>
                  <a:lnTo>
                    <a:pt x="6241" y="1505"/>
                  </a:lnTo>
                  <a:cubicBezTo>
                    <a:pt x="6241" y="1484"/>
                    <a:pt x="6233" y="1462"/>
                    <a:pt x="6220" y="1446"/>
                  </a:cubicBezTo>
                  <a:cubicBezTo>
                    <a:pt x="6209" y="1431"/>
                    <a:pt x="6189" y="1419"/>
                    <a:pt x="6169" y="1418"/>
                  </a:cubicBezTo>
                  <a:lnTo>
                    <a:pt x="5820" y="1392"/>
                  </a:lnTo>
                  <a:cubicBezTo>
                    <a:pt x="5780" y="1389"/>
                    <a:pt x="5747" y="1425"/>
                    <a:pt x="5745" y="1469"/>
                  </a:cubicBezTo>
                  <a:lnTo>
                    <a:pt x="5734" y="1847"/>
                  </a:lnTo>
                  <a:cubicBezTo>
                    <a:pt x="5734" y="1869"/>
                    <a:pt x="5741" y="1890"/>
                    <a:pt x="5754" y="1906"/>
                  </a:cubicBezTo>
                  <a:cubicBezTo>
                    <a:pt x="5767" y="1922"/>
                    <a:pt x="5785" y="1933"/>
                    <a:pt x="5805" y="1933"/>
                  </a:cubicBezTo>
                  <a:lnTo>
                    <a:pt x="6155" y="1958"/>
                  </a:lnTo>
                  <a:cubicBezTo>
                    <a:pt x="6196" y="1963"/>
                    <a:pt x="6231" y="1929"/>
                    <a:pt x="6231" y="1883"/>
                  </a:cubicBezTo>
                  <a:close/>
                  <a:moveTo>
                    <a:pt x="6220" y="2769"/>
                  </a:moveTo>
                  <a:lnTo>
                    <a:pt x="6232" y="2391"/>
                  </a:lnTo>
                  <a:cubicBezTo>
                    <a:pt x="6232" y="2370"/>
                    <a:pt x="6225" y="2348"/>
                    <a:pt x="6212" y="2331"/>
                  </a:cubicBezTo>
                  <a:cubicBezTo>
                    <a:pt x="6198" y="2315"/>
                    <a:pt x="6180" y="2305"/>
                    <a:pt x="6160" y="2303"/>
                  </a:cubicBezTo>
                  <a:lnTo>
                    <a:pt x="5812" y="2278"/>
                  </a:lnTo>
                  <a:cubicBezTo>
                    <a:pt x="5772" y="2275"/>
                    <a:pt x="5739" y="2308"/>
                    <a:pt x="5738" y="2355"/>
                  </a:cubicBezTo>
                  <a:lnTo>
                    <a:pt x="5727" y="2733"/>
                  </a:lnTo>
                  <a:cubicBezTo>
                    <a:pt x="5725" y="2755"/>
                    <a:pt x="5734" y="2776"/>
                    <a:pt x="5747" y="2792"/>
                  </a:cubicBezTo>
                  <a:cubicBezTo>
                    <a:pt x="5760" y="2808"/>
                    <a:pt x="5780" y="2819"/>
                    <a:pt x="5798" y="2821"/>
                  </a:cubicBezTo>
                  <a:lnTo>
                    <a:pt x="6146" y="2845"/>
                  </a:lnTo>
                  <a:cubicBezTo>
                    <a:pt x="6185" y="2848"/>
                    <a:pt x="6219" y="2814"/>
                    <a:pt x="6220" y="2769"/>
                  </a:cubicBezTo>
                  <a:close/>
                  <a:moveTo>
                    <a:pt x="6196" y="3668"/>
                  </a:moveTo>
                  <a:lnTo>
                    <a:pt x="6206" y="3292"/>
                  </a:lnTo>
                  <a:cubicBezTo>
                    <a:pt x="6206" y="3270"/>
                    <a:pt x="6199" y="3249"/>
                    <a:pt x="6188" y="3232"/>
                  </a:cubicBezTo>
                  <a:cubicBezTo>
                    <a:pt x="6173" y="3216"/>
                    <a:pt x="6155" y="3206"/>
                    <a:pt x="6135" y="3206"/>
                  </a:cubicBezTo>
                  <a:lnTo>
                    <a:pt x="5787" y="3180"/>
                  </a:lnTo>
                  <a:cubicBezTo>
                    <a:pt x="5745" y="3177"/>
                    <a:pt x="5711" y="3213"/>
                    <a:pt x="5711" y="3257"/>
                  </a:cubicBezTo>
                  <a:lnTo>
                    <a:pt x="5701" y="3635"/>
                  </a:lnTo>
                  <a:cubicBezTo>
                    <a:pt x="5701" y="3657"/>
                    <a:pt x="5708" y="3678"/>
                    <a:pt x="5719" y="3694"/>
                  </a:cubicBezTo>
                  <a:cubicBezTo>
                    <a:pt x="5732" y="3710"/>
                    <a:pt x="5752" y="3721"/>
                    <a:pt x="5770" y="3721"/>
                  </a:cubicBezTo>
                  <a:lnTo>
                    <a:pt x="6117" y="3745"/>
                  </a:lnTo>
                  <a:cubicBezTo>
                    <a:pt x="6160" y="3747"/>
                    <a:pt x="6195" y="3714"/>
                    <a:pt x="6196" y="3668"/>
                  </a:cubicBezTo>
                  <a:close/>
                  <a:moveTo>
                    <a:pt x="6188" y="4534"/>
                  </a:moveTo>
                  <a:lnTo>
                    <a:pt x="6198" y="4156"/>
                  </a:lnTo>
                  <a:cubicBezTo>
                    <a:pt x="6198" y="4136"/>
                    <a:pt x="6190" y="4115"/>
                    <a:pt x="6178" y="4098"/>
                  </a:cubicBezTo>
                  <a:cubicBezTo>
                    <a:pt x="6166" y="4082"/>
                    <a:pt x="6146" y="4070"/>
                    <a:pt x="6126" y="4070"/>
                  </a:cubicBezTo>
                  <a:lnTo>
                    <a:pt x="5780" y="4046"/>
                  </a:lnTo>
                  <a:cubicBezTo>
                    <a:pt x="5738" y="4043"/>
                    <a:pt x="5704" y="4079"/>
                    <a:pt x="5704" y="4123"/>
                  </a:cubicBezTo>
                  <a:lnTo>
                    <a:pt x="5694" y="4501"/>
                  </a:lnTo>
                  <a:cubicBezTo>
                    <a:pt x="5694" y="4523"/>
                    <a:pt x="5701" y="4544"/>
                    <a:pt x="5712" y="4560"/>
                  </a:cubicBezTo>
                  <a:cubicBezTo>
                    <a:pt x="5725" y="4576"/>
                    <a:pt x="5745" y="4587"/>
                    <a:pt x="5765" y="4587"/>
                  </a:cubicBezTo>
                  <a:lnTo>
                    <a:pt x="6112" y="4612"/>
                  </a:lnTo>
                  <a:cubicBezTo>
                    <a:pt x="6152" y="4616"/>
                    <a:pt x="6185" y="4582"/>
                    <a:pt x="6188" y="4534"/>
                  </a:cubicBezTo>
                  <a:close/>
                  <a:moveTo>
                    <a:pt x="6175" y="5456"/>
                  </a:moveTo>
                  <a:lnTo>
                    <a:pt x="6185" y="5078"/>
                  </a:lnTo>
                  <a:cubicBezTo>
                    <a:pt x="6188" y="5057"/>
                    <a:pt x="6180" y="5035"/>
                    <a:pt x="6166" y="5020"/>
                  </a:cubicBezTo>
                  <a:cubicBezTo>
                    <a:pt x="6153" y="5004"/>
                    <a:pt x="6133" y="4992"/>
                    <a:pt x="6113" y="4991"/>
                  </a:cubicBezTo>
                  <a:lnTo>
                    <a:pt x="5767" y="4965"/>
                  </a:lnTo>
                  <a:cubicBezTo>
                    <a:pt x="5725" y="4962"/>
                    <a:pt x="5691" y="4998"/>
                    <a:pt x="5691" y="5042"/>
                  </a:cubicBezTo>
                  <a:lnTo>
                    <a:pt x="5681" y="5420"/>
                  </a:lnTo>
                  <a:cubicBezTo>
                    <a:pt x="5681" y="5442"/>
                    <a:pt x="5688" y="5463"/>
                    <a:pt x="5701" y="5479"/>
                  </a:cubicBezTo>
                  <a:cubicBezTo>
                    <a:pt x="5712" y="5496"/>
                    <a:pt x="5732" y="5506"/>
                    <a:pt x="5752" y="5508"/>
                  </a:cubicBezTo>
                  <a:lnTo>
                    <a:pt x="6099" y="5532"/>
                  </a:lnTo>
                  <a:cubicBezTo>
                    <a:pt x="6139" y="5535"/>
                    <a:pt x="6173" y="5501"/>
                    <a:pt x="6175" y="5456"/>
                  </a:cubicBezTo>
                  <a:close/>
                  <a:moveTo>
                    <a:pt x="6163" y="6341"/>
                  </a:moveTo>
                  <a:lnTo>
                    <a:pt x="6175" y="5963"/>
                  </a:lnTo>
                  <a:cubicBezTo>
                    <a:pt x="6176" y="5941"/>
                    <a:pt x="6168" y="5920"/>
                    <a:pt x="6155" y="5904"/>
                  </a:cubicBezTo>
                  <a:cubicBezTo>
                    <a:pt x="6142" y="5887"/>
                    <a:pt x="6123" y="5877"/>
                    <a:pt x="6103" y="5874"/>
                  </a:cubicBezTo>
                  <a:lnTo>
                    <a:pt x="5754" y="5850"/>
                  </a:lnTo>
                  <a:cubicBezTo>
                    <a:pt x="5712" y="5847"/>
                    <a:pt x="5679" y="5883"/>
                    <a:pt x="5679" y="5927"/>
                  </a:cubicBezTo>
                  <a:lnTo>
                    <a:pt x="5668" y="6305"/>
                  </a:lnTo>
                  <a:cubicBezTo>
                    <a:pt x="5668" y="6327"/>
                    <a:pt x="5675" y="6348"/>
                    <a:pt x="5688" y="6364"/>
                  </a:cubicBezTo>
                  <a:cubicBezTo>
                    <a:pt x="5701" y="6380"/>
                    <a:pt x="5719" y="6391"/>
                    <a:pt x="5739" y="6391"/>
                  </a:cubicBezTo>
                  <a:lnTo>
                    <a:pt x="6087" y="6415"/>
                  </a:lnTo>
                  <a:cubicBezTo>
                    <a:pt x="6127" y="6421"/>
                    <a:pt x="6162" y="6385"/>
                    <a:pt x="6163" y="6341"/>
                  </a:cubicBezTo>
                  <a:close/>
                  <a:moveTo>
                    <a:pt x="6140" y="7223"/>
                  </a:moveTo>
                  <a:lnTo>
                    <a:pt x="6152" y="6845"/>
                  </a:lnTo>
                  <a:cubicBezTo>
                    <a:pt x="6152" y="6823"/>
                    <a:pt x="6145" y="6802"/>
                    <a:pt x="6132" y="6786"/>
                  </a:cubicBezTo>
                  <a:cubicBezTo>
                    <a:pt x="6119" y="6770"/>
                    <a:pt x="6099" y="6759"/>
                    <a:pt x="6080" y="6759"/>
                  </a:cubicBezTo>
                  <a:lnTo>
                    <a:pt x="5731" y="6735"/>
                  </a:lnTo>
                  <a:cubicBezTo>
                    <a:pt x="5691" y="6730"/>
                    <a:pt x="5658" y="6766"/>
                    <a:pt x="5655" y="6810"/>
                  </a:cubicBezTo>
                  <a:lnTo>
                    <a:pt x="5645" y="7188"/>
                  </a:lnTo>
                  <a:cubicBezTo>
                    <a:pt x="5645" y="7210"/>
                    <a:pt x="5652" y="7231"/>
                    <a:pt x="5665" y="7247"/>
                  </a:cubicBezTo>
                  <a:cubicBezTo>
                    <a:pt x="5676" y="7264"/>
                    <a:pt x="5697" y="7274"/>
                    <a:pt x="5717" y="7274"/>
                  </a:cubicBezTo>
                  <a:lnTo>
                    <a:pt x="6063" y="7300"/>
                  </a:lnTo>
                  <a:cubicBezTo>
                    <a:pt x="6106" y="7303"/>
                    <a:pt x="6140" y="7268"/>
                    <a:pt x="6140" y="7223"/>
                  </a:cubicBezTo>
                  <a:close/>
                  <a:moveTo>
                    <a:pt x="6132" y="8090"/>
                  </a:moveTo>
                  <a:lnTo>
                    <a:pt x="6142" y="7712"/>
                  </a:lnTo>
                  <a:cubicBezTo>
                    <a:pt x="6142" y="7691"/>
                    <a:pt x="6137" y="7669"/>
                    <a:pt x="6123" y="7654"/>
                  </a:cubicBezTo>
                  <a:cubicBezTo>
                    <a:pt x="6110" y="7638"/>
                    <a:pt x="6090" y="7626"/>
                    <a:pt x="6070" y="7626"/>
                  </a:cubicBezTo>
                  <a:lnTo>
                    <a:pt x="5724" y="7602"/>
                  </a:lnTo>
                  <a:cubicBezTo>
                    <a:pt x="5682" y="7598"/>
                    <a:pt x="5648" y="7634"/>
                    <a:pt x="5648" y="7679"/>
                  </a:cubicBezTo>
                  <a:lnTo>
                    <a:pt x="5638" y="8056"/>
                  </a:lnTo>
                  <a:cubicBezTo>
                    <a:pt x="5638" y="8077"/>
                    <a:pt x="5645" y="8099"/>
                    <a:pt x="5658" y="8116"/>
                  </a:cubicBezTo>
                  <a:cubicBezTo>
                    <a:pt x="5672" y="8132"/>
                    <a:pt x="5689" y="8142"/>
                    <a:pt x="5709" y="8142"/>
                  </a:cubicBezTo>
                  <a:lnTo>
                    <a:pt x="6056" y="8167"/>
                  </a:lnTo>
                  <a:cubicBezTo>
                    <a:pt x="6097" y="8169"/>
                    <a:pt x="6132" y="8135"/>
                    <a:pt x="6132" y="8090"/>
                  </a:cubicBezTo>
                  <a:close/>
                  <a:moveTo>
                    <a:pt x="6119" y="9011"/>
                  </a:moveTo>
                  <a:lnTo>
                    <a:pt x="6130" y="8633"/>
                  </a:lnTo>
                  <a:cubicBezTo>
                    <a:pt x="6130" y="8611"/>
                    <a:pt x="6123" y="8590"/>
                    <a:pt x="6110" y="8574"/>
                  </a:cubicBezTo>
                  <a:cubicBezTo>
                    <a:pt x="6096" y="8557"/>
                    <a:pt x="6077" y="8547"/>
                    <a:pt x="6059" y="8547"/>
                  </a:cubicBezTo>
                  <a:lnTo>
                    <a:pt x="5711" y="8521"/>
                  </a:lnTo>
                  <a:cubicBezTo>
                    <a:pt x="5669" y="8518"/>
                    <a:pt x="5636" y="8554"/>
                    <a:pt x="5636" y="8598"/>
                  </a:cubicBezTo>
                  <a:lnTo>
                    <a:pt x="5625" y="8976"/>
                  </a:lnTo>
                  <a:cubicBezTo>
                    <a:pt x="5625" y="8998"/>
                    <a:pt x="5632" y="9019"/>
                    <a:pt x="5645" y="9035"/>
                  </a:cubicBezTo>
                  <a:cubicBezTo>
                    <a:pt x="5659" y="9051"/>
                    <a:pt x="5676" y="9062"/>
                    <a:pt x="5697" y="9062"/>
                  </a:cubicBezTo>
                  <a:lnTo>
                    <a:pt x="6044" y="9087"/>
                  </a:lnTo>
                  <a:cubicBezTo>
                    <a:pt x="6083" y="9091"/>
                    <a:pt x="6117" y="9055"/>
                    <a:pt x="6119" y="9011"/>
                  </a:cubicBezTo>
                  <a:close/>
                  <a:moveTo>
                    <a:pt x="6109" y="9894"/>
                  </a:moveTo>
                  <a:lnTo>
                    <a:pt x="6119" y="9516"/>
                  </a:lnTo>
                  <a:cubicBezTo>
                    <a:pt x="6119" y="9495"/>
                    <a:pt x="6112" y="9473"/>
                    <a:pt x="6099" y="9457"/>
                  </a:cubicBezTo>
                  <a:cubicBezTo>
                    <a:pt x="6084" y="9442"/>
                    <a:pt x="6067" y="9430"/>
                    <a:pt x="6047" y="9430"/>
                  </a:cubicBezTo>
                  <a:lnTo>
                    <a:pt x="5701" y="9406"/>
                  </a:lnTo>
                  <a:cubicBezTo>
                    <a:pt x="5659" y="9401"/>
                    <a:pt x="5625" y="9437"/>
                    <a:pt x="5625" y="9483"/>
                  </a:cubicBezTo>
                  <a:lnTo>
                    <a:pt x="5615" y="9860"/>
                  </a:lnTo>
                  <a:cubicBezTo>
                    <a:pt x="5615" y="9881"/>
                    <a:pt x="5622" y="9903"/>
                    <a:pt x="5634" y="9920"/>
                  </a:cubicBezTo>
                  <a:cubicBezTo>
                    <a:pt x="5646" y="9935"/>
                    <a:pt x="5666" y="9945"/>
                    <a:pt x="5687" y="9945"/>
                  </a:cubicBezTo>
                  <a:lnTo>
                    <a:pt x="6033" y="9971"/>
                  </a:lnTo>
                  <a:cubicBezTo>
                    <a:pt x="6074" y="9974"/>
                    <a:pt x="6109" y="9941"/>
                    <a:pt x="6109" y="9894"/>
                  </a:cubicBezTo>
                  <a:close/>
                  <a:moveTo>
                    <a:pt x="6102" y="10650"/>
                  </a:moveTo>
                  <a:lnTo>
                    <a:pt x="6112" y="10272"/>
                  </a:lnTo>
                  <a:cubicBezTo>
                    <a:pt x="6112" y="10250"/>
                    <a:pt x="6105" y="10229"/>
                    <a:pt x="6092" y="10213"/>
                  </a:cubicBezTo>
                  <a:cubicBezTo>
                    <a:pt x="6080" y="10196"/>
                    <a:pt x="6060" y="10186"/>
                    <a:pt x="6042" y="10185"/>
                  </a:cubicBezTo>
                  <a:lnTo>
                    <a:pt x="5695" y="10159"/>
                  </a:lnTo>
                  <a:cubicBezTo>
                    <a:pt x="5654" y="10157"/>
                    <a:pt x="5619" y="10192"/>
                    <a:pt x="5619" y="10236"/>
                  </a:cubicBezTo>
                  <a:lnTo>
                    <a:pt x="5609" y="10614"/>
                  </a:lnTo>
                  <a:cubicBezTo>
                    <a:pt x="5609" y="10635"/>
                    <a:pt x="5616" y="10657"/>
                    <a:pt x="5629" y="10673"/>
                  </a:cubicBezTo>
                  <a:cubicBezTo>
                    <a:pt x="5644" y="10688"/>
                    <a:pt x="5661" y="10700"/>
                    <a:pt x="5681" y="10700"/>
                  </a:cubicBezTo>
                  <a:lnTo>
                    <a:pt x="6030" y="10724"/>
                  </a:lnTo>
                  <a:cubicBezTo>
                    <a:pt x="6066" y="10729"/>
                    <a:pt x="6099" y="10694"/>
                    <a:pt x="6102" y="10650"/>
                  </a:cubicBezTo>
                  <a:close/>
                  <a:moveTo>
                    <a:pt x="6090" y="11533"/>
                  </a:moveTo>
                  <a:lnTo>
                    <a:pt x="6102" y="11155"/>
                  </a:lnTo>
                  <a:cubicBezTo>
                    <a:pt x="6102" y="11134"/>
                    <a:pt x="6095" y="11112"/>
                    <a:pt x="6082" y="11096"/>
                  </a:cubicBezTo>
                  <a:cubicBezTo>
                    <a:pt x="6069" y="11081"/>
                    <a:pt x="6049" y="11069"/>
                    <a:pt x="6032" y="11068"/>
                  </a:cubicBezTo>
                  <a:lnTo>
                    <a:pt x="5684" y="11043"/>
                  </a:lnTo>
                  <a:cubicBezTo>
                    <a:pt x="5644" y="11039"/>
                    <a:pt x="5609" y="11075"/>
                    <a:pt x="5609" y="11119"/>
                  </a:cubicBezTo>
                  <a:lnTo>
                    <a:pt x="5598" y="11497"/>
                  </a:lnTo>
                  <a:cubicBezTo>
                    <a:pt x="5598" y="11519"/>
                    <a:pt x="5605" y="11540"/>
                    <a:pt x="5618" y="11556"/>
                  </a:cubicBezTo>
                  <a:cubicBezTo>
                    <a:pt x="5632" y="11573"/>
                    <a:pt x="5651" y="11582"/>
                    <a:pt x="5669" y="11583"/>
                  </a:cubicBezTo>
                  <a:lnTo>
                    <a:pt x="6017" y="11609"/>
                  </a:lnTo>
                  <a:cubicBezTo>
                    <a:pt x="6054" y="11612"/>
                    <a:pt x="6089" y="11577"/>
                    <a:pt x="6090" y="11533"/>
                  </a:cubicBezTo>
                  <a:close/>
                  <a:moveTo>
                    <a:pt x="6067" y="12415"/>
                  </a:moveTo>
                  <a:lnTo>
                    <a:pt x="6077" y="12038"/>
                  </a:lnTo>
                  <a:cubicBezTo>
                    <a:pt x="6077" y="12017"/>
                    <a:pt x="6070" y="11995"/>
                    <a:pt x="6059" y="11978"/>
                  </a:cubicBezTo>
                  <a:cubicBezTo>
                    <a:pt x="6044" y="11962"/>
                    <a:pt x="6026" y="11952"/>
                    <a:pt x="6006" y="11950"/>
                  </a:cubicBezTo>
                  <a:lnTo>
                    <a:pt x="5659" y="11925"/>
                  </a:lnTo>
                  <a:cubicBezTo>
                    <a:pt x="5618" y="11921"/>
                    <a:pt x="5583" y="11957"/>
                    <a:pt x="5583" y="12003"/>
                  </a:cubicBezTo>
                  <a:lnTo>
                    <a:pt x="5573" y="12379"/>
                  </a:lnTo>
                  <a:cubicBezTo>
                    <a:pt x="5573" y="12401"/>
                    <a:pt x="5581" y="12422"/>
                    <a:pt x="5593" y="12439"/>
                  </a:cubicBezTo>
                  <a:cubicBezTo>
                    <a:pt x="5605" y="12455"/>
                    <a:pt x="5625" y="12465"/>
                    <a:pt x="5645" y="12465"/>
                  </a:cubicBezTo>
                  <a:lnTo>
                    <a:pt x="5991" y="12491"/>
                  </a:lnTo>
                  <a:cubicBezTo>
                    <a:pt x="6032" y="12496"/>
                    <a:pt x="6066" y="12461"/>
                    <a:pt x="6067" y="12415"/>
                  </a:cubicBezTo>
                  <a:close/>
                  <a:moveTo>
                    <a:pt x="6059" y="13284"/>
                  </a:moveTo>
                  <a:lnTo>
                    <a:pt x="6069" y="12906"/>
                  </a:lnTo>
                  <a:cubicBezTo>
                    <a:pt x="6069" y="12884"/>
                    <a:pt x="6062" y="12863"/>
                    <a:pt x="6049" y="12847"/>
                  </a:cubicBezTo>
                  <a:cubicBezTo>
                    <a:pt x="6036" y="12830"/>
                    <a:pt x="6017" y="12820"/>
                    <a:pt x="5997" y="12820"/>
                  </a:cubicBezTo>
                  <a:lnTo>
                    <a:pt x="5651" y="12794"/>
                  </a:lnTo>
                  <a:cubicBezTo>
                    <a:pt x="5609" y="12791"/>
                    <a:pt x="5575" y="12827"/>
                    <a:pt x="5575" y="12872"/>
                  </a:cubicBezTo>
                  <a:lnTo>
                    <a:pt x="5565" y="13249"/>
                  </a:lnTo>
                  <a:cubicBezTo>
                    <a:pt x="5565" y="13271"/>
                    <a:pt x="5571" y="13292"/>
                    <a:pt x="5583" y="13308"/>
                  </a:cubicBezTo>
                  <a:cubicBezTo>
                    <a:pt x="5596" y="13324"/>
                    <a:pt x="5616" y="13335"/>
                    <a:pt x="5636" y="13335"/>
                  </a:cubicBezTo>
                  <a:lnTo>
                    <a:pt x="5983" y="13360"/>
                  </a:lnTo>
                  <a:cubicBezTo>
                    <a:pt x="6024" y="13363"/>
                    <a:pt x="6056" y="13328"/>
                    <a:pt x="6059" y="13284"/>
                  </a:cubicBezTo>
                  <a:close/>
                  <a:moveTo>
                    <a:pt x="6046" y="14203"/>
                  </a:moveTo>
                  <a:lnTo>
                    <a:pt x="6056" y="13825"/>
                  </a:lnTo>
                  <a:cubicBezTo>
                    <a:pt x="6056" y="13803"/>
                    <a:pt x="6052" y="13782"/>
                    <a:pt x="6037" y="13766"/>
                  </a:cubicBezTo>
                  <a:cubicBezTo>
                    <a:pt x="6023" y="13750"/>
                    <a:pt x="6004" y="13739"/>
                    <a:pt x="5984" y="13738"/>
                  </a:cubicBezTo>
                  <a:lnTo>
                    <a:pt x="5638" y="13715"/>
                  </a:lnTo>
                  <a:cubicBezTo>
                    <a:pt x="5596" y="13710"/>
                    <a:pt x="5562" y="13746"/>
                    <a:pt x="5562" y="13791"/>
                  </a:cubicBezTo>
                  <a:lnTo>
                    <a:pt x="5552" y="14168"/>
                  </a:lnTo>
                  <a:cubicBezTo>
                    <a:pt x="5552" y="14190"/>
                    <a:pt x="5559" y="14211"/>
                    <a:pt x="5572" y="14229"/>
                  </a:cubicBezTo>
                  <a:cubicBezTo>
                    <a:pt x="5583" y="14244"/>
                    <a:pt x="5603" y="14254"/>
                    <a:pt x="5624" y="14257"/>
                  </a:cubicBezTo>
                  <a:lnTo>
                    <a:pt x="5970" y="14282"/>
                  </a:lnTo>
                  <a:cubicBezTo>
                    <a:pt x="6010" y="14282"/>
                    <a:pt x="6044" y="14247"/>
                    <a:pt x="6046" y="14203"/>
                  </a:cubicBezTo>
                  <a:close/>
                  <a:moveTo>
                    <a:pt x="6047" y="14710"/>
                  </a:moveTo>
                  <a:cubicBezTo>
                    <a:pt x="6047" y="14688"/>
                    <a:pt x="6040" y="14667"/>
                    <a:pt x="6027" y="14651"/>
                  </a:cubicBezTo>
                  <a:cubicBezTo>
                    <a:pt x="6013" y="14634"/>
                    <a:pt x="5996" y="14624"/>
                    <a:pt x="5976" y="14624"/>
                  </a:cubicBezTo>
                  <a:lnTo>
                    <a:pt x="5629" y="14598"/>
                  </a:lnTo>
                  <a:cubicBezTo>
                    <a:pt x="5588" y="14595"/>
                    <a:pt x="5553" y="14631"/>
                    <a:pt x="5553" y="14675"/>
                  </a:cubicBezTo>
                  <a:lnTo>
                    <a:pt x="5543" y="15053"/>
                  </a:lnTo>
                  <a:cubicBezTo>
                    <a:pt x="5543" y="15075"/>
                    <a:pt x="5551" y="15096"/>
                    <a:pt x="5562" y="15112"/>
                  </a:cubicBezTo>
                  <a:cubicBezTo>
                    <a:pt x="5575" y="15128"/>
                    <a:pt x="5595" y="15139"/>
                    <a:pt x="5615" y="15139"/>
                  </a:cubicBezTo>
                  <a:lnTo>
                    <a:pt x="5961" y="15163"/>
                  </a:lnTo>
                  <a:cubicBezTo>
                    <a:pt x="6003" y="15166"/>
                    <a:pt x="6037" y="15132"/>
                    <a:pt x="6037" y="150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5"/>
            <p:cNvSpPr/>
            <p:nvPr/>
          </p:nvSpPr>
          <p:spPr>
            <a:xfrm>
              <a:off x="5827400" y="3038750"/>
              <a:ext cx="99875" cy="150400"/>
            </a:xfrm>
            <a:custGeom>
              <a:avLst/>
              <a:gdLst/>
              <a:ahLst/>
              <a:cxnLst/>
              <a:rect l="l" t="t" r="r" b="b"/>
              <a:pathLst>
                <a:path w="3995" h="6016" extrusionOk="0">
                  <a:moveTo>
                    <a:pt x="669" y="1"/>
                  </a:moveTo>
                  <a:cubicBezTo>
                    <a:pt x="362" y="1"/>
                    <a:pt x="106" y="376"/>
                    <a:pt x="96" y="855"/>
                  </a:cubicBezTo>
                  <a:lnTo>
                    <a:pt x="6" y="4943"/>
                  </a:lnTo>
                  <a:cubicBezTo>
                    <a:pt x="0" y="5179"/>
                    <a:pt x="58" y="5409"/>
                    <a:pt x="162" y="5580"/>
                  </a:cubicBezTo>
                  <a:cubicBezTo>
                    <a:pt x="265" y="5752"/>
                    <a:pt x="413" y="5854"/>
                    <a:pt x="564" y="5864"/>
                  </a:cubicBezTo>
                  <a:lnTo>
                    <a:pt x="3303" y="6015"/>
                  </a:lnTo>
                  <a:cubicBezTo>
                    <a:pt x="3309" y="6016"/>
                    <a:pt x="3316" y="6016"/>
                    <a:pt x="3322" y="6016"/>
                  </a:cubicBezTo>
                  <a:cubicBezTo>
                    <a:pt x="3631" y="6016"/>
                    <a:pt x="3890" y="5641"/>
                    <a:pt x="3900" y="5159"/>
                  </a:cubicBezTo>
                  <a:lnTo>
                    <a:pt x="3990" y="1072"/>
                  </a:lnTo>
                  <a:cubicBezTo>
                    <a:pt x="3994" y="836"/>
                    <a:pt x="3940" y="607"/>
                    <a:pt x="3834" y="435"/>
                  </a:cubicBezTo>
                  <a:cubicBezTo>
                    <a:pt x="3729" y="264"/>
                    <a:pt x="3585" y="162"/>
                    <a:pt x="3432" y="153"/>
                  </a:cubicBezTo>
                  <a:lnTo>
                    <a:pt x="693" y="2"/>
                  </a:lnTo>
                  <a:cubicBezTo>
                    <a:pt x="685" y="1"/>
                    <a:pt x="677" y="1"/>
                    <a:pt x="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5"/>
            <p:cNvSpPr/>
            <p:nvPr/>
          </p:nvSpPr>
          <p:spPr>
            <a:xfrm>
              <a:off x="5825250" y="3203600"/>
              <a:ext cx="99875" cy="150450"/>
            </a:xfrm>
            <a:custGeom>
              <a:avLst/>
              <a:gdLst/>
              <a:ahLst/>
              <a:cxnLst/>
              <a:rect l="l" t="t" r="r" b="b"/>
              <a:pathLst>
                <a:path w="3995" h="6018" extrusionOk="0">
                  <a:moveTo>
                    <a:pt x="671" y="1"/>
                  </a:moveTo>
                  <a:cubicBezTo>
                    <a:pt x="363" y="1"/>
                    <a:pt x="106" y="378"/>
                    <a:pt x="96" y="856"/>
                  </a:cubicBezTo>
                  <a:lnTo>
                    <a:pt x="6" y="4946"/>
                  </a:lnTo>
                  <a:cubicBezTo>
                    <a:pt x="0" y="5182"/>
                    <a:pt x="56" y="5411"/>
                    <a:pt x="162" y="5583"/>
                  </a:cubicBezTo>
                  <a:cubicBezTo>
                    <a:pt x="265" y="5755"/>
                    <a:pt x="411" y="5856"/>
                    <a:pt x="564" y="5865"/>
                  </a:cubicBezTo>
                  <a:lnTo>
                    <a:pt x="3303" y="6017"/>
                  </a:lnTo>
                  <a:cubicBezTo>
                    <a:pt x="3310" y="6017"/>
                    <a:pt x="3317" y="6017"/>
                    <a:pt x="3324" y="6017"/>
                  </a:cubicBezTo>
                  <a:cubicBezTo>
                    <a:pt x="3632" y="6017"/>
                    <a:pt x="3890" y="5641"/>
                    <a:pt x="3900" y="5162"/>
                  </a:cubicBezTo>
                  <a:lnTo>
                    <a:pt x="3990" y="1073"/>
                  </a:lnTo>
                  <a:cubicBezTo>
                    <a:pt x="3994" y="837"/>
                    <a:pt x="3940" y="610"/>
                    <a:pt x="3834" y="436"/>
                  </a:cubicBezTo>
                  <a:cubicBezTo>
                    <a:pt x="3730" y="265"/>
                    <a:pt x="3585" y="162"/>
                    <a:pt x="3432" y="153"/>
                  </a:cubicBezTo>
                  <a:lnTo>
                    <a:pt x="693" y="1"/>
                  </a:lnTo>
                  <a:cubicBezTo>
                    <a:pt x="686" y="1"/>
                    <a:pt x="678" y="1"/>
                    <a:pt x="6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5"/>
            <p:cNvSpPr/>
            <p:nvPr/>
          </p:nvSpPr>
          <p:spPr>
            <a:xfrm>
              <a:off x="5822575" y="3366625"/>
              <a:ext cx="99925" cy="150425"/>
            </a:xfrm>
            <a:custGeom>
              <a:avLst/>
              <a:gdLst/>
              <a:ahLst/>
              <a:cxnLst/>
              <a:rect l="l" t="t" r="r" b="b"/>
              <a:pathLst>
                <a:path w="3997" h="6017" extrusionOk="0">
                  <a:moveTo>
                    <a:pt x="675" y="0"/>
                  </a:moveTo>
                  <a:cubicBezTo>
                    <a:pt x="365" y="0"/>
                    <a:pt x="107" y="376"/>
                    <a:pt x="97" y="856"/>
                  </a:cubicBezTo>
                  <a:lnTo>
                    <a:pt x="6" y="4945"/>
                  </a:lnTo>
                  <a:cubicBezTo>
                    <a:pt x="0" y="5182"/>
                    <a:pt x="57" y="5411"/>
                    <a:pt x="162" y="5582"/>
                  </a:cubicBezTo>
                  <a:cubicBezTo>
                    <a:pt x="265" y="5754"/>
                    <a:pt x="411" y="5856"/>
                    <a:pt x="564" y="5864"/>
                  </a:cubicBezTo>
                  <a:lnTo>
                    <a:pt x="3303" y="6016"/>
                  </a:lnTo>
                  <a:cubicBezTo>
                    <a:pt x="3310" y="6017"/>
                    <a:pt x="3317" y="6017"/>
                    <a:pt x="3325" y="6017"/>
                  </a:cubicBezTo>
                  <a:cubicBezTo>
                    <a:pt x="3633" y="6017"/>
                    <a:pt x="3890" y="5640"/>
                    <a:pt x="3900" y="5162"/>
                  </a:cubicBezTo>
                  <a:lnTo>
                    <a:pt x="3991" y="1073"/>
                  </a:lnTo>
                  <a:cubicBezTo>
                    <a:pt x="3997" y="835"/>
                    <a:pt x="3941" y="608"/>
                    <a:pt x="3835" y="436"/>
                  </a:cubicBezTo>
                  <a:cubicBezTo>
                    <a:pt x="3732" y="263"/>
                    <a:pt x="3586" y="161"/>
                    <a:pt x="3433" y="153"/>
                  </a:cubicBezTo>
                  <a:lnTo>
                    <a:pt x="694" y="1"/>
                  </a:lnTo>
                  <a:cubicBezTo>
                    <a:pt x="688" y="1"/>
                    <a:pt x="682" y="0"/>
                    <a:pt x="6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0" name="Google Shape;2000;p65"/>
          <p:cNvGrpSpPr/>
          <p:nvPr/>
        </p:nvGrpSpPr>
        <p:grpSpPr>
          <a:xfrm>
            <a:off x="983525" y="884088"/>
            <a:ext cx="190750" cy="283225"/>
            <a:chOff x="923775" y="1828850"/>
            <a:chExt cx="190750" cy="283225"/>
          </a:xfrm>
        </p:grpSpPr>
        <p:sp>
          <p:nvSpPr>
            <p:cNvPr id="2001" name="Google Shape;2001;p65"/>
            <p:cNvSpPr/>
            <p:nvPr/>
          </p:nvSpPr>
          <p:spPr>
            <a:xfrm>
              <a:off x="923775" y="1829425"/>
              <a:ext cx="188100" cy="282650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5"/>
            <p:cNvSpPr/>
            <p:nvPr/>
          </p:nvSpPr>
          <p:spPr>
            <a:xfrm>
              <a:off x="926350" y="1828850"/>
              <a:ext cx="188175" cy="282600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5"/>
            <p:cNvSpPr/>
            <p:nvPr/>
          </p:nvSpPr>
          <p:spPr>
            <a:xfrm>
              <a:off x="940025" y="1851075"/>
              <a:ext cx="158075" cy="235900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5"/>
            <p:cNvSpPr/>
            <p:nvPr/>
          </p:nvSpPr>
          <p:spPr>
            <a:xfrm>
              <a:off x="978150" y="1899675"/>
              <a:ext cx="46425" cy="132250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5"/>
            <p:cNvSpPr/>
            <p:nvPr/>
          </p:nvSpPr>
          <p:spPr>
            <a:xfrm>
              <a:off x="965250" y="1993825"/>
              <a:ext cx="13875" cy="12300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5"/>
            <p:cNvSpPr/>
            <p:nvPr/>
          </p:nvSpPr>
          <p:spPr>
            <a:xfrm>
              <a:off x="977825" y="1954225"/>
              <a:ext cx="13950" cy="12300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5"/>
            <p:cNvSpPr/>
            <p:nvPr/>
          </p:nvSpPr>
          <p:spPr>
            <a:xfrm>
              <a:off x="985875" y="1922650"/>
              <a:ext cx="13875" cy="12225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5"/>
            <p:cNvSpPr/>
            <p:nvPr/>
          </p:nvSpPr>
          <p:spPr>
            <a:xfrm>
              <a:off x="926425" y="1938050"/>
              <a:ext cx="170125" cy="173400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5"/>
            <p:cNvSpPr/>
            <p:nvPr/>
          </p:nvSpPr>
          <p:spPr>
            <a:xfrm>
              <a:off x="1010175" y="1905375"/>
              <a:ext cx="100350" cy="179200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0" name="Google Shape;2010;p65"/>
          <p:cNvGrpSpPr/>
          <p:nvPr/>
        </p:nvGrpSpPr>
        <p:grpSpPr>
          <a:xfrm>
            <a:off x="5381613" y="1057650"/>
            <a:ext cx="272300" cy="211525"/>
            <a:chOff x="962400" y="2223200"/>
            <a:chExt cx="272300" cy="211525"/>
          </a:xfrm>
        </p:grpSpPr>
        <p:sp>
          <p:nvSpPr>
            <p:cNvPr id="2011" name="Google Shape;2011;p65"/>
            <p:cNvSpPr/>
            <p:nvPr/>
          </p:nvSpPr>
          <p:spPr>
            <a:xfrm>
              <a:off x="962400" y="2223200"/>
              <a:ext cx="269825" cy="21032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5"/>
            <p:cNvSpPr/>
            <p:nvPr/>
          </p:nvSpPr>
          <p:spPr>
            <a:xfrm>
              <a:off x="964825" y="2224500"/>
              <a:ext cx="269875" cy="210225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5"/>
            <p:cNvSpPr/>
            <p:nvPr/>
          </p:nvSpPr>
          <p:spPr>
            <a:xfrm>
              <a:off x="985350" y="2241175"/>
              <a:ext cx="224125" cy="176700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5"/>
            <p:cNvSpPr/>
            <p:nvPr/>
          </p:nvSpPr>
          <p:spPr>
            <a:xfrm>
              <a:off x="1029075" y="2281350"/>
              <a:ext cx="116625" cy="79025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5"/>
            <p:cNvSpPr/>
            <p:nvPr/>
          </p:nvSpPr>
          <p:spPr>
            <a:xfrm>
              <a:off x="1036650" y="2324125"/>
              <a:ext cx="13525" cy="12250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5"/>
            <p:cNvSpPr/>
            <p:nvPr/>
          </p:nvSpPr>
          <p:spPr>
            <a:xfrm>
              <a:off x="1070725" y="2300375"/>
              <a:ext cx="13550" cy="12250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5"/>
            <p:cNvSpPr/>
            <p:nvPr/>
          </p:nvSpPr>
          <p:spPr>
            <a:xfrm>
              <a:off x="1096425" y="2280225"/>
              <a:ext cx="13525" cy="12225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5"/>
            <p:cNvSpPr/>
            <p:nvPr/>
          </p:nvSpPr>
          <p:spPr>
            <a:xfrm>
              <a:off x="964800" y="2313700"/>
              <a:ext cx="214975" cy="121025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9" name="Google Shape;2019;p65"/>
          <p:cNvGrpSpPr/>
          <p:nvPr/>
        </p:nvGrpSpPr>
        <p:grpSpPr>
          <a:xfrm>
            <a:off x="3685775" y="3800400"/>
            <a:ext cx="430550" cy="271450"/>
            <a:chOff x="1515225" y="1844850"/>
            <a:chExt cx="430550" cy="271450"/>
          </a:xfrm>
        </p:grpSpPr>
        <p:sp>
          <p:nvSpPr>
            <p:cNvPr id="2020" name="Google Shape;2020;p65"/>
            <p:cNvSpPr/>
            <p:nvPr/>
          </p:nvSpPr>
          <p:spPr>
            <a:xfrm>
              <a:off x="1541850" y="18796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5"/>
            <p:cNvSpPr/>
            <p:nvPr/>
          </p:nvSpPr>
          <p:spPr>
            <a:xfrm>
              <a:off x="1515250" y="18448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5"/>
            <p:cNvSpPr/>
            <p:nvPr/>
          </p:nvSpPr>
          <p:spPr>
            <a:xfrm>
              <a:off x="1557550" y="18610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5"/>
            <p:cNvSpPr/>
            <p:nvPr/>
          </p:nvSpPr>
          <p:spPr>
            <a:xfrm>
              <a:off x="1641550" y="18732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5"/>
            <p:cNvSpPr/>
            <p:nvPr/>
          </p:nvSpPr>
          <p:spPr>
            <a:xfrm>
              <a:off x="1729600" y="18530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5"/>
            <p:cNvSpPr/>
            <p:nvPr/>
          </p:nvSpPr>
          <p:spPr>
            <a:xfrm>
              <a:off x="1818925" y="18512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5"/>
            <p:cNvSpPr/>
            <p:nvPr/>
          </p:nvSpPr>
          <p:spPr>
            <a:xfrm>
              <a:off x="1515225" y="18699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5"/>
            <p:cNvSpPr/>
            <p:nvPr/>
          </p:nvSpPr>
          <p:spPr>
            <a:xfrm>
              <a:off x="1557550" y="19050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8" name="Google Shape;2028;p65"/>
          <p:cNvGrpSpPr/>
          <p:nvPr/>
        </p:nvGrpSpPr>
        <p:grpSpPr>
          <a:xfrm>
            <a:off x="7142373" y="3717990"/>
            <a:ext cx="471693" cy="535743"/>
            <a:chOff x="7142373" y="3717990"/>
            <a:chExt cx="471693" cy="535743"/>
          </a:xfrm>
        </p:grpSpPr>
        <p:sp>
          <p:nvSpPr>
            <p:cNvPr id="2029" name="Google Shape;2029;p65"/>
            <p:cNvSpPr/>
            <p:nvPr/>
          </p:nvSpPr>
          <p:spPr>
            <a:xfrm>
              <a:off x="7486877" y="3735263"/>
              <a:ext cx="127189" cy="118048"/>
            </a:xfrm>
            <a:custGeom>
              <a:avLst/>
              <a:gdLst/>
              <a:ahLst/>
              <a:cxnLst/>
              <a:rect l="l" t="t" r="r" b="b"/>
              <a:pathLst>
                <a:path w="2268" h="2105" extrusionOk="0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5"/>
            <p:cNvSpPr/>
            <p:nvPr/>
          </p:nvSpPr>
          <p:spPr>
            <a:xfrm>
              <a:off x="7506505" y="3757976"/>
              <a:ext cx="68081" cy="66399"/>
            </a:xfrm>
            <a:custGeom>
              <a:avLst/>
              <a:gdLst/>
              <a:ahLst/>
              <a:cxnLst/>
              <a:rect l="l" t="t" r="r" b="b"/>
              <a:pathLst>
                <a:path w="1214" h="1184" extrusionOk="0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5"/>
            <p:cNvSpPr/>
            <p:nvPr/>
          </p:nvSpPr>
          <p:spPr>
            <a:xfrm>
              <a:off x="7551538" y="3784445"/>
              <a:ext cx="31293" cy="33536"/>
            </a:xfrm>
            <a:custGeom>
              <a:avLst/>
              <a:gdLst/>
              <a:ahLst/>
              <a:cxnLst/>
              <a:rect l="l" t="t" r="r" b="b"/>
              <a:pathLst>
                <a:path w="558" h="598" extrusionOk="0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5"/>
            <p:cNvSpPr/>
            <p:nvPr/>
          </p:nvSpPr>
          <p:spPr>
            <a:xfrm>
              <a:off x="7547051" y="3769528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5"/>
            <p:cNvSpPr/>
            <p:nvPr/>
          </p:nvSpPr>
          <p:spPr>
            <a:xfrm>
              <a:off x="7473698" y="3783324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5"/>
            <p:cNvSpPr/>
            <p:nvPr/>
          </p:nvSpPr>
          <p:spPr>
            <a:xfrm>
              <a:off x="7543518" y="3717990"/>
              <a:ext cx="34657" cy="38247"/>
            </a:xfrm>
            <a:custGeom>
              <a:avLst/>
              <a:gdLst/>
              <a:ahLst/>
              <a:cxnLst/>
              <a:rect l="l" t="t" r="r" b="b"/>
              <a:pathLst>
                <a:path w="618" h="682" extrusionOk="0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5"/>
            <p:cNvSpPr/>
            <p:nvPr/>
          </p:nvSpPr>
          <p:spPr>
            <a:xfrm>
              <a:off x="7153589" y="3994742"/>
              <a:ext cx="130218" cy="114515"/>
            </a:xfrm>
            <a:custGeom>
              <a:avLst/>
              <a:gdLst/>
              <a:ahLst/>
              <a:cxnLst/>
              <a:rect l="l" t="t" r="r" b="b"/>
              <a:pathLst>
                <a:path w="2322" h="2042" extrusionOk="0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5"/>
            <p:cNvSpPr/>
            <p:nvPr/>
          </p:nvSpPr>
          <p:spPr>
            <a:xfrm>
              <a:off x="7174227" y="4016220"/>
              <a:ext cx="71895" cy="63034"/>
            </a:xfrm>
            <a:custGeom>
              <a:avLst/>
              <a:gdLst/>
              <a:ahLst/>
              <a:cxnLst/>
              <a:rect l="l" t="t" r="r" b="b"/>
              <a:pathLst>
                <a:path w="1282" h="1124" extrusionOk="0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5"/>
            <p:cNvSpPr/>
            <p:nvPr/>
          </p:nvSpPr>
          <p:spPr>
            <a:xfrm>
              <a:off x="7220268" y="4042466"/>
              <a:ext cx="28657" cy="34097"/>
            </a:xfrm>
            <a:custGeom>
              <a:avLst/>
              <a:gdLst/>
              <a:ahLst/>
              <a:cxnLst/>
              <a:rect l="l" t="t" r="r" b="b"/>
              <a:pathLst>
                <a:path w="511" h="608" extrusionOk="0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5"/>
            <p:cNvSpPr/>
            <p:nvPr/>
          </p:nvSpPr>
          <p:spPr>
            <a:xfrm>
              <a:off x="7220212" y="4015379"/>
              <a:ext cx="85634" cy="75988"/>
            </a:xfrm>
            <a:custGeom>
              <a:avLst/>
              <a:gdLst/>
              <a:ahLst/>
              <a:cxnLst/>
              <a:rect l="l" t="t" r="r" b="b"/>
              <a:pathLst>
                <a:path w="1527" h="1355" extrusionOk="0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5"/>
            <p:cNvSpPr/>
            <p:nvPr/>
          </p:nvSpPr>
          <p:spPr>
            <a:xfrm>
              <a:off x="7142373" y="4036577"/>
              <a:ext cx="60006" cy="41387"/>
            </a:xfrm>
            <a:custGeom>
              <a:avLst/>
              <a:gdLst/>
              <a:ahLst/>
              <a:cxnLst/>
              <a:rect l="l" t="t" r="r" b="b"/>
              <a:pathLst>
                <a:path w="1070" h="738" extrusionOk="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5"/>
            <p:cNvSpPr/>
            <p:nvPr/>
          </p:nvSpPr>
          <p:spPr>
            <a:xfrm>
              <a:off x="7217520" y="3976740"/>
              <a:ext cx="36957" cy="37854"/>
            </a:xfrm>
            <a:custGeom>
              <a:avLst/>
              <a:gdLst/>
              <a:ahLst/>
              <a:cxnLst/>
              <a:rect l="l" t="t" r="r" b="b"/>
              <a:pathLst>
                <a:path w="659" h="675" extrusionOk="0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5"/>
            <p:cNvSpPr/>
            <p:nvPr/>
          </p:nvSpPr>
          <p:spPr>
            <a:xfrm>
              <a:off x="7242476" y="4031025"/>
              <a:ext cx="35386" cy="34826"/>
            </a:xfrm>
            <a:custGeom>
              <a:avLst/>
              <a:gdLst/>
              <a:ahLst/>
              <a:cxnLst/>
              <a:rect l="l" t="t" r="r" b="b"/>
              <a:pathLst>
                <a:path w="631" h="621" extrusionOk="0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5"/>
            <p:cNvSpPr/>
            <p:nvPr/>
          </p:nvSpPr>
          <p:spPr>
            <a:xfrm>
              <a:off x="7259917" y="4023623"/>
              <a:ext cx="22600" cy="44920"/>
            </a:xfrm>
            <a:custGeom>
              <a:avLst/>
              <a:gdLst/>
              <a:ahLst/>
              <a:cxnLst/>
              <a:rect l="l" t="t" r="r" b="b"/>
              <a:pathLst>
                <a:path w="403" h="801" extrusionOk="0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5"/>
            <p:cNvSpPr/>
            <p:nvPr/>
          </p:nvSpPr>
          <p:spPr>
            <a:xfrm>
              <a:off x="7364398" y="4178530"/>
              <a:ext cx="109300" cy="75203"/>
            </a:xfrm>
            <a:custGeom>
              <a:avLst/>
              <a:gdLst/>
              <a:ahLst/>
              <a:cxnLst/>
              <a:rect l="l" t="t" r="r" b="b"/>
              <a:pathLst>
                <a:path w="1949" h="1341" extrusionOk="0">
                  <a:moveTo>
                    <a:pt x="1500" y="0"/>
                  </a:moveTo>
                  <a:cubicBezTo>
                    <a:pt x="1369" y="0"/>
                    <a:pt x="1207" y="92"/>
                    <a:pt x="984" y="220"/>
                  </a:cubicBezTo>
                  <a:cubicBezTo>
                    <a:pt x="589" y="450"/>
                    <a:pt x="0" y="347"/>
                    <a:pt x="166" y="924"/>
                  </a:cubicBezTo>
                  <a:cubicBezTo>
                    <a:pt x="253" y="1226"/>
                    <a:pt x="506" y="1340"/>
                    <a:pt x="781" y="1340"/>
                  </a:cubicBezTo>
                  <a:cubicBezTo>
                    <a:pt x="988" y="1340"/>
                    <a:pt x="1208" y="1275"/>
                    <a:pt x="1377" y="1177"/>
                  </a:cubicBezTo>
                  <a:cubicBezTo>
                    <a:pt x="1775" y="950"/>
                    <a:pt x="1949" y="509"/>
                    <a:pt x="1765" y="194"/>
                  </a:cubicBezTo>
                  <a:cubicBezTo>
                    <a:pt x="1686" y="56"/>
                    <a:pt x="1602" y="0"/>
                    <a:pt x="1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5"/>
            <p:cNvSpPr/>
            <p:nvPr/>
          </p:nvSpPr>
          <p:spPr>
            <a:xfrm>
              <a:off x="7392718" y="4165800"/>
              <a:ext cx="50640" cy="40490"/>
            </a:xfrm>
            <a:custGeom>
              <a:avLst/>
              <a:gdLst/>
              <a:ahLst/>
              <a:cxnLst/>
              <a:rect l="l" t="t" r="r" b="b"/>
              <a:pathLst>
                <a:path w="903" h="722" extrusionOk="0">
                  <a:moveTo>
                    <a:pt x="667" y="1"/>
                  </a:moveTo>
                  <a:cubicBezTo>
                    <a:pt x="597" y="1"/>
                    <a:pt x="530" y="69"/>
                    <a:pt x="430" y="170"/>
                  </a:cubicBezTo>
                  <a:cubicBezTo>
                    <a:pt x="281" y="326"/>
                    <a:pt x="1" y="357"/>
                    <a:pt x="154" y="597"/>
                  </a:cubicBezTo>
                  <a:cubicBezTo>
                    <a:pt x="209" y="686"/>
                    <a:pt x="291" y="721"/>
                    <a:pt x="377" y="721"/>
                  </a:cubicBezTo>
                  <a:cubicBezTo>
                    <a:pt x="505" y="721"/>
                    <a:pt x="646" y="645"/>
                    <a:pt x="735" y="554"/>
                  </a:cubicBezTo>
                  <a:cubicBezTo>
                    <a:pt x="884" y="398"/>
                    <a:pt x="903" y="176"/>
                    <a:pt x="781" y="59"/>
                  </a:cubicBezTo>
                  <a:cubicBezTo>
                    <a:pt x="739" y="19"/>
                    <a:pt x="703" y="1"/>
                    <a:pt x="6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5"/>
            <p:cNvSpPr/>
            <p:nvPr/>
          </p:nvSpPr>
          <p:spPr>
            <a:xfrm>
              <a:off x="7394120" y="4189298"/>
              <a:ext cx="43686" cy="35162"/>
            </a:xfrm>
            <a:custGeom>
              <a:avLst/>
              <a:gdLst/>
              <a:ahLst/>
              <a:cxnLst/>
              <a:rect l="l" t="t" r="r" b="b"/>
              <a:pathLst>
                <a:path w="779" h="627" extrusionOk="0">
                  <a:moveTo>
                    <a:pt x="622" y="1"/>
                  </a:moveTo>
                  <a:cubicBezTo>
                    <a:pt x="533" y="1"/>
                    <a:pt x="421" y="46"/>
                    <a:pt x="334" y="81"/>
                  </a:cubicBezTo>
                  <a:cubicBezTo>
                    <a:pt x="153" y="155"/>
                    <a:pt x="0" y="181"/>
                    <a:pt x="116" y="467"/>
                  </a:cubicBezTo>
                  <a:cubicBezTo>
                    <a:pt x="164" y="587"/>
                    <a:pt x="217" y="626"/>
                    <a:pt x="274" y="626"/>
                  </a:cubicBezTo>
                  <a:cubicBezTo>
                    <a:pt x="355" y="626"/>
                    <a:pt x="445" y="550"/>
                    <a:pt x="551" y="509"/>
                  </a:cubicBezTo>
                  <a:cubicBezTo>
                    <a:pt x="730" y="436"/>
                    <a:pt x="757" y="315"/>
                    <a:pt x="767" y="205"/>
                  </a:cubicBezTo>
                  <a:cubicBezTo>
                    <a:pt x="779" y="49"/>
                    <a:pt x="713" y="1"/>
                    <a:pt x="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6" name="Google Shape;2046;p65"/>
          <p:cNvGrpSpPr/>
          <p:nvPr/>
        </p:nvGrpSpPr>
        <p:grpSpPr>
          <a:xfrm>
            <a:off x="649811" y="709943"/>
            <a:ext cx="3152328" cy="3574188"/>
            <a:chOff x="649811" y="709943"/>
            <a:chExt cx="3152328" cy="3574188"/>
          </a:xfrm>
        </p:grpSpPr>
        <p:sp>
          <p:nvSpPr>
            <p:cNvPr id="2047" name="Google Shape;2047;p65"/>
            <p:cNvSpPr/>
            <p:nvPr/>
          </p:nvSpPr>
          <p:spPr>
            <a:xfrm>
              <a:off x="3243482" y="4225135"/>
              <a:ext cx="92925" cy="58996"/>
            </a:xfrm>
            <a:custGeom>
              <a:avLst/>
              <a:gdLst/>
              <a:ahLst/>
              <a:cxnLst/>
              <a:rect l="l" t="t" r="r" b="b"/>
              <a:pathLst>
                <a:path w="1657" h="1052" extrusionOk="0">
                  <a:moveTo>
                    <a:pt x="1224" y="0"/>
                  </a:moveTo>
                  <a:cubicBezTo>
                    <a:pt x="1044" y="0"/>
                    <a:pt x="819" y="171"/>
                    <a:pt x="576" y="212"/>
                  </a:cubicBezTo>
                  <a:cubicBezTo>
                    <a:pt x="193" y="278"/>
                    <a:pt x="0" y="316"/>
                    <a:pt x="42" y="617"/>
                  </a:cubicBezTo>
                  <a:cubicBezTo>
                    <a:pt x="78" y="874"/>
                    <a:pt x="339" y="1051"/>
                    <a:pt x="656" y="1051"/>
                  </a:cubicBezTo>
                  <a:cubicBezTo>
                    <a:pt x="706" y="1051"/>
                    <a:pt x="757" y="1047"/>
                    <a:pt x="809" y="1038"/>
                  </a:cubicBezTo>
                  <a:cubicBezTo>
                    <a:pt x="1191" y="972"/>
                    <a:pt x="1656" y="647"/>
                    <a:pt x="1485" y="225"/>
                  </a:cubicBezTo>
                  <a:cubicBezTo>
                    <a:pt x="1416" y="56"/>
                    <a:pt x="1327" y="0"/>
                    <a:pt x="12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5"/>
            <p:cNvSpPr/>
            <p:nvPr/>
          </p:nvSpPr>
          <p:spPr>
            <a:xfrm>
              <a:off x="3251950" y="4224518"/>
              <a:ext cx="41499" cy="24114"/>
            </a:xfrm>
            <a:custGeom>
              <a:avLst/>
              <a:gdLst/>
              <a:ahLst/>
              <a:cxnLst/>
              <a:rect l="l" t="t" r="r" b="b"/>
              <a:pathLst>
                <a:path w="740" h="430" extrusionOk="0">
                  <a:moveTo>
                    <a:pt x="579" y="0"/>
                  </a:moveTo>
                  <a:cubicBezTo>
                    <a:pt x="513" y="0"/>
                    <a:pt x="432" y="22"/>
                    <a:pt x="353" y="22"/>
                  </a:cubicBezTo>
                  <a:cubicBezTo>
                    <a:pt x="340" y="22"/>
                    <a:pt x="327" y="21"/>
                    <a:pt x="314" y="20"/>
                  </a:cubicBezTo>
                  <a:cubicBezTo>
                    <a:pt x="261" y="14"/>
                    <a:pt x="215" y="9"/>
                    <a:pt x="177" y="9"/>
                  </a:cubicBezTo>
                  <a:cubicBezTo>
                    <a:pt x="87" y="9"/>
                    <a:pt x="37" y="35"/>
                    <a:pt x="24" y="136"/>
                  </a:cubicBezTo>
                  <a:cubicBezTo>
                    <a:pt x="1" y="276"/>
                    <a:pt x="131" y="408"/>
                    <a:pt x="310" y="426"/>
                  </a:cubicBezTo>
                  <a:cubicBezTo>
                    <a:pt x="327" y="428"/>
                    <a:pt x="344" y="429"/>
                    <a:pt x="362" y="429"/>
                  </a:cubicBezTo>
                  <a:cubicBezTo>
                    <a:pt x="534" y="429"/>
                    <a:pt x="739" y="339"/>
                    <a:pt x="720" y="143"/>
                  </a:cubicBezTo>
                  <a:cubicBezTo>
                    <a:pt x="708" y="27"/>
                    <a:pt x="653" y="0"/>
                    <a:pt x="5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5"/>
            <p:cNvSpPr/>
            <p:nvPr/>
          </p:nvSpPr>
          <p:spPr>
            <a:xfrm>
              <a:off x="3259353" y="4232593"/>
              <a:ext cx="45817" cy="25629"/>
            </a:xfrm>
            <a:custGeom>
              <a:avLst/>
              <a:gdLst/>
              <a:ahLst/>
              <a:cxnLst/>
              <a:rect l="l" t="t" r="r" b="b"/>
              <a:pathLst>
                <a:path w="817" h="457" extrusionOk="0">
                  <a:moveTo>
                    <a:pt x="585" y="1"/>
                  </a:moveTo>
                  <a:cubicBezTo>
                    <a:pt x="532" y="1"/>
                    <a:pt x="471" y="25"/>
                    <a:pt x="401" y="47"/>
                  </a:cubicBezTo>
                  <a:cubicBezTo>
                    <a:pt x="244" y="99"/>
                    <a:pt x="1" y="176"/>
                    <a:pt x="175" y="360"/>
                  </a:cubicBezTo>
                  <a:cubicBezTo>
                    <a:pt x="223" y="410"/>
                    <a:pt x="281" y="457"/>
                    <a:pt x="372" y="457"/>
                  </a:cubicBezTo>
                  <a:cubicBezTo>
                    <a:pt x="403" y="457"/>
                    <a:pt x="439" y="451"/>
                    <a:pt x="479" y="438"/>
                  </a:cubicBezTo>
                  <a:cubicBezTo>
                    <a:pt x="636" y="388"/>
                    <a:pt x="817" y="427"/>
                    <a:pt x="746" y="179"/>
                  </a:cubicBezTo>
                  <a:cubicBezTo>
                    <a:pt x="706" y="41"/>
                    <a:pt x="652" y="1"/>
                    <a:pt x="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5"/>
            <p:cNvSpPr/>
            <p:nvPr/>
          </p:nvSpPr>
          <p:spPr>
            <a:xfrm>
              <a:off x="3508673" y="1272705"/>
              <a:ext cx="109300" cy="75203"/>
            </a:xfrm>
            <a:custGeom>
              <a:avLst/>
              <a:gdLst/>
              <a:ahLst/>
              <a:cxnLst/>
              <a:rect l="l" t="t" r="r" b="b"/>
              <a:pathLst>
                <a:path w="1949" h="1341" extrusionOk="0">
                  <a:moveTo>
                    <a:pt x="1500" y="0"/>
                  </a:moveTo>
                  <a:cubicBezTo>
                    <a:pt x="1369" y="0"/>
                    <a:pt x="1207" y="92"/>
                    <a:pt x="984" y="220"/>
                  </a:cubicBezTo>
                  <a:cubicBezTo>
                    <a:pt x="589" y="450"/>
                    <a:pt x="0" y="347"/>
                    <a:pt x="166" y="924"/>
                  </a:cubicBezTo>
                  <a:cubicBezTo>
                    <a:pt x="253" y="1226"/>
                    <a:pt x="506" y="1340"/>
                    <a:pt x="781" y="1340"/>
                  </a:cubicBezTo>
                  <a:cubicBezTo>
                    <a:pt x="988" y="1340"/>
                    <a:pt x="1208" y="1275"/>
                    <a:pt x="1377" y="1177"/>
                  </a:cubicBezTo>
                  <a:cubicBezTo>
                    <a:pt x="1775" y="950"/>
                    <a:pt x="1949" y="509"/>
                    <a:pt x="1765" y="194"/>
                  </a:cubicBezTo>
                  <a:cubicBezTo>
                    <a:pt x="1686" y="56"/>
                    <a:pt x="1602" y="0"/>
                    <a:pt x="1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5"/>
            <p:cNvSpPr/>
            <p:nvPr/>
          </p:nvSpPr>
          <p:spPr>
            <a:xfrm>
              <a:off x="3536993" y="1259975"/>
              <a:ext cx="50640" cy="40490"/>
            </a:xfrm>
            <a:custGeom>
              <a:avLst/>
              <a:gdLst/>
              <a:ahLst/>
              <a:cxnLst/>
              <a:rect l="l" t="t" r="r" b="b"/>
              <a:pathLst>
                <a:path w="903" h="722" extrusionOk="0">
                  <a:moveTo>
                    <a:pt x="667" y="1"/>
                  </a:moveTo>
                  <a:cubicBezTo>
                    <a:pt x="597" y="1"/>
                    <a:pt x="530" y="69"/>
                    <a:pt x="430" y="170"/>
                  </a:cubicBezTo>
                  <a:cubicBezTo>
                    <a:pt x="281" y="326"/>
                    <a:pt x="1" y="357"/>
                    <a:pt x="154" y="597"/>
                  </a:cubicBezTo>
                  <a:cubicBezTo>
                    <a:pt x="209" y="686"/>
                    <a:pt x="291" y="721"/>
                    <a:pt x="377" y="721"/>
                  </a:cubicBezTo>
                  <a:cubicBezTo>
                    <a:pt x="505" y="721"/>
                    <a:pt x="646" y="645"/>
                    <a:pt x="735" y="554"/>
                  </a:cubicBezTo>
                  <a:cubicBezTo>
                    <a:pt x="884" y="398"/>
                    <a:pt x="903" y="176"/>
                    <a:pt x="781" y="59"/>
                  </a:cubicBezTo>
                  <a:cubicBezTo>
                    <a:pt x="739" y="19"/>
                    <a:pt x="703" y="1"/>
                    <a:pt x="6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5"/>
            <p:cNvSpPr/>
            <p:nvPr/>
          </p:nvSpPr>
          <p:spPr>
            <a:xfrm>
              <a:off x="3538395" y="1283473"/>
              <a:ext cx="43686" cy="35162"/>
            </a:xfrm>
            <a:custGeom>
              <a:avLst/>
              <a:gdLst/>
              <a:ahLst/>
              <a:cxnLst/>
              <a:rect l="l" t="t" r="r" b="b"/>
              <a:pathLst>
                <a:path w="779" h="627" extrusionOk="0">
                  <a:moveTo>
                    <a:pt x="622" y="1"/>
                  </a:moveTo>
                  <a:cubicBezTo>
                    <a:pt x="533" y="1"/>
                    <a:pt x="421" y="46"/>
                    <a:pt x="334" y="81"/>
                  </a:cubicBezTo>
                  <a:cubicBezTo>
                    <a:pt x="153" y="155"/>
                    <a:pt x="0" y="181"/>
                    <a:pt x="116" y="467"/>
                  </a:cubicBezTo>
                  <a:cubicBezTo>
                    <a:pt x="164" y="587"/>
                    <a:pt x="217" y="626"/>
                    <a:pt x="274" y="626"/>
                  </a:cubicBezTo>
                  <a:cubicBezTo>
                    <a:pt x="355" y="626"/>
                    <a:pt x="445" y="550"/>
                    <a:pt x="551" y="509"/>
                  </a:cubicBezTo>
                  <a:cubicBezTo>
                    <a:pt x="730" y="436"/>
                    <a:pt x="757" y="315"/>
                    <a:pt x="767" y="205"/>
                  </a:cubicBezTo>
                  <a:cubicBezTo>
                    <a:pt x="779" y="49"/>
                    <a:pt x="713" y="1"/>
                    <a:pt x="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5"/>
            <p:cNvSpPr/>
            <p:nvPr/>
          </p:nvSpPr>
          <p:spPr>
            <a:xfrm>
              <a:off x="3378511" y="1757068"/>
              <a:ext cx="85017" cy="55744"/>
            </a:xfrm>
            <a:custGeom>
              <a:avLst/>
              <a:gdLst/>
              <a:ahLst/>
              <a:cxnLst/>
              <a:rect l="l" t="t" r="r" b="b"/>
              <a:pathLst>
                <a:path w="1516" h="994" extrusionOk="0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5"/>
            <p:cNvSpPr/>
            <p:nvPr/>
          </p:nvSpPr>
          <p:spPr>
            <a:xfrm>
              <a:off x="3403971" y="1745628"/>
              <a:ext cx="42396" cy="29498"/>
            </a:xfrm>
            <a:custGeom>
              <a:avLst/>
              <a:gdLst/>
              <a:ahLst/>
              <a:cxnLst/>
              <a:rect l="l" t="t" r="r" b="b"/>
              <a:pathLst>
                <a:path w="756" h="526" extrusionOk="0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5"/>
            <p:cNvSpPr/>
            <p:nvPr/>
          </p:nvSpPr>
          <p:spPr>
            <a:xfrm>
              <a:off x="3401784" y="1763630"/>
              <a:ext cx="37461" cy="24619"/>
            </a:xfrm>
            <a:custGeom>
              <a:avLst/>
              <a:gdLst/>
              <a:ahLst/>
              <a:cxnLst/>
              <a:rect l="l" t="t" r="r" b="b"/>
              <a:pathLst>
                <a:path w="668" h="439" extrusionOk="0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5"/>
            <p:cNvSpPr/>
            <p:nvPr/>
          </p:nvSpPr>
          <p:spPr>
            <a:xfrm>
              <a:off x="3123852" y="738207"/>
              <a:ext cx="130442" cy="82662"/>
            </a:xfrm>
            <a:custGeom>
              <a:avLst/>
              <a:gdLst/>
              <a:ahLst/>
              <a:cxnLst/>
              <a:rect l="l" t="t" r="r" b="b"/>
              <a:pathLst>
                <a:path w="2326" h="1474" extrusionOk="0">
                  <a:moveTo>
                    <a:pt x="1823" y="0"/>
                  </a:moveTo>
                  <a:cubicBezTo>
                    <a:pt x="1675" y="0"/>
                    <a:pt x="1482" y="57"/>
                    <a:pt x="1236" y="131"/>
                  </a:cubicBezTo>
                  <a:cubicBezTo>
                    <a:pt x="688" y="295"/>
                    <a:pt x="1" y="2"/>
                    <a:pt x="38" y="754"/>
                  </a:cubicBezTo>
                  <a:cubicBezTo>
                    <a:pt x="64" y="1270"/>
                    <a:pt x="532" y="1473"/>
                    <a:pt x="996" y="1473"/>
                  </a:cubicBezTo>
                  <a:cubicBezTo>
                    <a:pt x="1150" y="1473"/>
                    <a:pt x="1304" y="1450"/>
                    <a:pt x="1441" y="1409"/>
                  </a:cubicBezTo>
                  <a:cubicBezTo>
                    <a:pt x="1989" y="1245"/>
                    <a:pt x="2326" y="759"/>
                    <a:pt x="2196" y="324"/>
                  </a:cubicBezTo>
                  <a:cubicBezTo>
                    <a:pt x="2123" y="85"/>
                    <a:pt x="2006" y="0"/>
                    <a:pt x="1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5"/>
            <p:cNvSpPr/>
            <p:nvPr/>
          </p:nvSpPr>
          <p:spPr>
            <a:xfrm>
              <a:off x="3146452" y="749703"/>
              <a:ext cx="75484" cy="35386"/>
            </a:xfrm>
            <a:custGeom>
              <a:avLst/>
              <a:gdLst/>
              <a:ahLst/>
              <a:cxnLst/>
              <a:rect l="l" t="t" r="r" b="b"/>
              <a:pathLst>
                <a:path w="1346" h="631" extrusionOk="0">
                  <a:moveTo>
                    <a:pt x="1142" y="1"/>
                  </a:moveTo>
                  <a:cubicBezTo>
                    <a:pt x="1060" y="1"/>
                    <a:pt x="945" y="34"/>
                    <a:pt x="793" y="79"/>
                  </a:cubicBezTo>
                  <a:cubicBezTo>
                    <a:pt x="737" y="96"/>
                    <a:pt x="674" y="101"/>
                    <a:pt x="608" y="101"/>
                  </a:cubicBezTo>
                  <a:cubicBezTo>
                    <a:pt x="513" y="101"/>
                    <a:pt x="414" y="91"/>
                    <a:pt x="324" y="91"/>
                  </a:cubicBezTo>
                  <a:cubicBezTo>
                    <a:pt x="142" y="91"/>
                    <a:pt x="0" y="133"/>
                    <a:pt x="19" y="391"/>
                  </a:cubicBezTo>
                  <a:cubicBezTo>
                    <a:pt x="31" y="565"/>
                    <a:pt x="243" y="630"/>
                    <a:pt x="474" y="630"/>
                  </a:cubicBezTo>
                  <a:cubicBezTo>
                    <a:pt x="603" y="630"/>
                    <a:pt x="737" y="610"/>
                    <a:pt x="845" y="577"/>
                  </a:cubicBezTo>
                  <a:cubicBezTo>
                    <a:pt x="1144" y="487"/>
                    <a:pt x="1346" y="279"/>
                    <a:pt x="1296" y="113"/>
                  </a:cubicBezTo>
                  <a:cubicBezTo>
                    <a:pt x="1271" y="32"/>
                    <a:pt x="1222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5"/>
            <p:cNvSpPr/>
            <p:nvPr/>
          </p:nvSpPr>
          <p:spPr>
            <a:xfrm>
              <a:off x="3184474" y="709943"/>
              <a:ext cx="61015" cy="38583"/>
            </a:xfrm>
            <a:custGeom>
              <a:avLst/>
              <a:gdLst/>
              <a:ahLst/>
              <a:cxnLst/>
              <a:rect l="l" t="t" r="r" b="b"/>
              <a:pathLst>
                <a:path w="1088" h="688" extrusionOk="0">
                  <a:moveTo>
                    <a:pt x="299" y="0"/>
                  </a:moveTo>
                  <a:cubicBezTo>
                    <a:pt x="231" y="0"/>
                    <a:pt x="171" y="37"/>
                    <a:pt x="122" y="148"/>
                  </a:cubicBezTo>
                  <a:cubicBezTo>
                    <a:pt x="1" y="424"/>
                    <a:pt x="299" y="638"/>
                    <a:pt x="546" y="679"/>
                  </a:cubicBezTo>
                  <a:cubicBezTo>
                    <a:pt x="578" y="685"/>
                    <a:pt x="610" y="687"/>
                    <a:pt x="640" y="687"/>
                  </a:cubicBezTo>
                  <a:cubicBezTo>
                    <a:pt x="850" y="687"/>
                    <a:pt x="1027" y="568"/>
                    <a:pt x="1054" y="399"/>
                  </a:cubicBezTo>
                  <a:cubicBezTo>
                    <a:pt x="1087" y="201"/>
                    <a:pt x="961" y="178"/>
                    <a:pt x="715" y="135"/>
                  </a:cubicBezTo>
                  <a:cubicBezTo>
                    <a:pt x="559" y="109"/>
                    <a:pt x="416" y="0"/>
                    <a:pt x="2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5"/>
            <p:cNvSpPr/>
            <p:nvPr/>
          </p:nvSpPr>
          <p:spPr>
            <a:xfrm>
              <a:off x="3167931" y="767593"/>
              <a:ext cx="35330" cy="34938"/>
            </a:xfrm>
            <a:custGeom>
              <a:avLst/>
              <a:gdLst/>
              <a:ahLst/>
              <a:cxnLst/>
              <a:rect l="l" t="t" r="r" b="b"/>
              <a:pathLst>
                <a:path w="630" h="623" extrusionOk="0">
                  <a:moveTo>
                    <a:pt x="443" y="0"/>
                  </a:moveTo>
                  <a:cubicBezTo>
                    <a:pt x="359" y="0"/>
                    <a:pt x="269" y="110"/>
                    <a:pt x="203" y="192"/>
                  </a:cubicBezTo>
                  <a:cubicBezTo>
                    <a:pt x="101" y="315"/>
                    <a:pt x="1" y="396"/>
                    <a:pt x="197" y="559"/>
                  </a:cubicBezTo>
                  <a:cubicBezTo>
                    <a:pt x="253" y="604"/>
                    <a:pt x="296" y="622"/>
                    <a:pt x="330" y="622"/>
                  </a:cubicBezTo>
                  <a:cubicBezTo>
                    <a:pt x="418" y="622"/>
                    <a:pt x="455" y="505"/>
                    <a:pt x="528" y="417"/>
                  </a:cubicBezTo>
                  <a:cubicBezTo>
                    <a:pt x="629" y="290"/>
                    <a:pt x="602" y="194"/>
                    <a:pt x="564" y="109"/>
                  </a:cubicBezTo>
                  <a:cubicBezTo>
                    <a:pt x="528" y="30"/>
                    <a:pt x="487" y="0"/>
                    <a:pt x="4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5"/>
            <p:cNvSpPr/>
            <p:nvPr/>
          </p:nvSpPr>
          <p:spPr>
            <a:xfrm>
              <a:off x="3182960" y="746675"/>
              <a:ext cx="64099" cy="65670"/>
            </a:xfrm>
            <a:custGeom>
              <a:avLst/>
              <a:gdLst/>
              <a:ahLst/>
              <a:cxnLst/>
              <a:rect l="l" t="t" r="r" b="b"/>
              <a:pathLst>
                <a:path w="1143" h="1171" extrusionOk="0">
                  <a:moveTo>
                    <a:pt x="766" y="1"/>
                  </a:moveTo>
                  <a:cubicBezTo>
                    <a:pt x="626" y="1"/>
                    <a:pt x="648" y="312"/>
                    <a:pt x="502" y="573"/>
                  </a:cubicBezTo>
                  <a:cubicBezTo>
                    <a:pt x="331" y="873"/>
                    <a:pt x="1" y="986"/>
                    <a:pt x="237" y="1119"/>
                  </a:cubicBezTo>
                  <a:cubicBezTo>
                    <a:pt x="298" y="1154"/>
                    <a:pt x="366" y="1170"/>
                    <a:pt x="436" y="1170"/>
                  </a:cubicBezTo>
                  <a:cubicBezTo>
                    <a:pt x="634" y="1170"/>
                    <a:pt x="847" y="1038"/>
                    <a:pt x="973" y="816"/>
                  </a:cubicBezTo>
                  <a:cubicBezTo>
                    <a:pt x="1143" y="512"/>
                    <a:pt x="1089" y="160"/>
                    <a:pt x="851" y="29"/>
                  </a:cubicBezTo>
                  <a:cubicBezTo>
                    <a:pt x="817" y="9"/>
                    <a:pt x="789" y="1"/>
                    <a:pt x="7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5"/>
            <p:cNvSpPr/>
            <p:nvPr/>
          </p:nvSpPr>
          <p:spPr>
            <a:xfrm>
              <a:off x="3714823" y="936057"/>
              <a:ext cx="87317" cy="55968"/>
            </a:xfrm>
            <a:custGeom>
              <a:avLst/>
              <a:gdLst/>
              <a:ahLst/>
              <a:cxnLst/>
              <a:rect l="l" t="t" r="r" b="b"/>
              <a:pathLst>
                <a:path w="1557" h="998" extrusionOk="0">
                  <a:moveTo>
                    <a:pt x="1217" y="0"/>
                  </a:moveTo>
                  <a:cubicBezTo>
                    <a:pt x="1117" y="0"/>
                    <a:pt x="987" y="45"/>
                    <a:pt x="818" y="104"/>
                  </a:cubicBezTo>
                  <a:cubicBezTo>
                    <a:pt x="463" y="232"/>
                    <a:pt x="1" y="59"/>
                    <a:pt x="49" y="552"/>
                  </a:cubicBezTo>
                  <a:cubicBezTo>
                    <a:pt x="80" y="874"/>
                    <a:pt x="364" y="997"/>
                    <a:pt x="653" y="997"/>
                  </a:cubicBezTo>
                  <a:cubicBezTo>
                    <a:pt x="771" y="997"/>
                    <a:pt x="890" y="977"/>
                    <a:pt x="993" y="940"/>
                  </a:cubicBezTo>
                  <a:cubicBezTo>
                    <a:pt x="1349" y="817"/>
                    <a:pt x="1557" y="485"/>
                    <a:pt x="1456" y="203"/>
                  </a:cubicBezTo>
                  <a:cubicBezTo>
                    <a:pt x="1403" y="55"/>
                    <a:pt x="1328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5"/>
            <p:cNvSpPr/>
            <p:nvPr/>
          </p:nvSpPr>
          <p:spPr>
            <a:xfrm>
              <a:off x="3739722" y="923215"/>
              <a:ext cx="42621" cy="30620"/>
            </a:xfrm>
            <a:custGeom>
              <a:avLst/>
              <a:gdLst/>
              <a:ahLst/>
              <a:cxnLst/>
              <a:rect l="l" t="t" r="r" b="b"/>
              <a:pathLst>
                <a:path w="760" h="546" extrusionOk="0">
                  <a:moveTo>
                    <a:pt x="576" y="0"/>
                  </a:moveTo>
                  <a:cubicBezTo>
                    <a:pt x="523" y="0"/>
                    <a:pt x="462" y="43"/>
                    <a:pt x="377" y="104"/>
                  </a:cubicBezTo>
                  <a:cubicBezTo>
                    <a:pt x="231" y="209"/>
                    <a:pt x="0" y="190"/>
                    <a:pt x="86" y="406"/>
                  </a:cubicBezTo>
                  <a:cubicBezTo>
                    <a:pt x="126" y="507"/>
                    <a:pt x="211" y="546"/>
                    <a:pt x="304" y="546"/>
                  </a:cubicBezTo>
                  <a:cubicBezTo>
                    <a:pt x="395" y="546"/>
                    <a:pt x="493" y="509"/>
                    <a:pt x="564" y="458"/>
                  </a:cubicBezTo>
                  <a:cubicBezTo>
                    <a:pt x="707" y="356"/>
                    <a:pt x="759" y="180"/>
                    <a:pt x="677" y="66"/>
                  </a:cubicBezTo>
                  <a:cubicBezTo>
                    <a:pt x="644" y="20"/>
                    <a:pt x="612" y="0"/>
                    <a:pt x="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5"/>
            <p:cNvSpPr/>
            <p:nvPr/>
          </p:nvSpPr>
          <p:spPr>
            <a:xfrm>
              <a:off x="3738601" y="941889"/>
              <a:ext cx="37125" cy="26021"/>
            </a:xfrm>
            <a:custGeom>
              <a:avLst/>
              <a:gdLst/>
              <a:ahLst/>
              <a:cxnLst/>
              <a:rect l="l" t="t" r="r" b="b"/>
              <a:pathLst>
                <a:path w="662" h="464" extrusionOk="0">
                  <a:moveTo>
                    <a:pt x="480" y="1"/>
                  </a:moveTo>
                  <a:cubicBezTo>
                    <a:pt x="418" y="1"/>
                    <a:pt x="346" y="15"/>
                    <a:pt x="287" y="28"/>
                  </a:cubicBezTo>
                  <a:cubicBezTo>
                    <a:pt x="129" y="59"/>
                    <a:pt x="0" y="58"/>
                    <a:pt x="50" y="308"/>
                  </a:cubicBezTo>
                  <a:cubicBezTo>
                    <a:pt x="76" y="429"/>
                    <a:pt x="121" y="463"/>
                    <a:pt x="178" y="463"/>
                  </a:cubicBezTo>
                  <a:cubicBezTo>
                    <a:pt x="240" y="463"/>
                    <a:pt x="316" y="423"/>
                    <a:pt x="397" y="407"/>
                  </a:cubicBezTo>
                  <a:cubicBezTo>
                    <a:pt x="556" y="374"/>
                    <a:pt x="597" y="281"/>
                    <a:pt x="620" y="192"/>
                  </a:cubicBezTo>
                  <a:cubicBezTo>
                    <a:pt x="661" y="40"/>
                    <a:pt x="583" y="1"/>
                    <a:pt x="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5"/>
            <p:cNvSpPr/>
            <p:nvPr/>
          </p:nvSpPr>
          <p:spPr>
            <a:xfrm>
              <a:off x="3760920" y="945703"/>
              <a:ext cx="36396" cy="38303"/>
            </a:xfrm>
            <a:custGeom>
              <a:avLst/>
              <a:gdLst/>
              <a:ahLst/>
              <a:cxnLst/>
              <a:rect l="l" t="t" r="r" b="b"/>
              <a:pathLst>
                <a:path w="649" h="683" extrusionOk="0">
                  <a:moveTo>
                    <a:pt x="497" y="0"/>
                  </a:moveTo>
                  <a:cubicBezTo>
                    <a:pt x="404" y="0"/>
                    <a:pt x="273" y="86"/>
                    <a:pt x="169" y="226"/>
                  </a:cubicBezTo>
                  <a:cubicBezTo>
                    <a:pt x="37" y="403"/>
                    <a:pt x="0" y="599"/>
                    <a:pt x="86" y="662"/>
                  </a:cubicBezTo>
                  <a:cubicBezTo>
                    <a:pt x="105" y="676"/>
                    <a:pt x="128" y="683"/>
                    <a:pt x="154" y="683"/>
                  </a:cubicBezTo>
                  <a:cubicBezTo>
                    <a:pt x="247" y="683"/>
                    <a:pt x="378" y="596"/>
                    <a:pt x="480" y="456"/>
                  </a:cubicBezTo>
                  <a:cubicBezTo>
                    <a:pt x="610" y="280"/>
                    <a:pt x="649" y="84"/>
                    <a:pt x="563" y="20"/>
                  </a:cubicBezTo>
                  <a:cubicBezTo>
                    <a:pt x="545" y="7"/>
                    <a:pt x="522" y="0"/>
                    <a:pt x="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5"/>
            <p:cNvSpPr/>
            <p:nvPr/>
          </p:nvSpPr>
          <p:spPr>
            <a:xfrm>
              <a:off x="1836839" y="856367"/>
              <a:ext cx="130218" cy="114515"/>
            </a:xfrm>
            <a:custGeom>
              <a:avLst/>
              <a:gdLst/>
              <a:ahLst/>
              <a:cxnLst/>
              <a:rect l="l" t="t" r="r" b="b"/>
              <a:pathLst>
                <a:path w="2322" h="2042" extrusionOk="0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5"/>
            <p:cNvSpPr/>
            <p:nvPr/>
          </p:nvSpPr>
          <p:spPr>
            <a:xfrm>
              <a:off x="1857477" y="877845"/>
              <a:ext cx="71895" cy="63034"/>
            </a:xfrm>
            <a:custGeom>
              <a:avLst/>
              <a:gdLst/>
              <a:ahLst/>
              <a:cxnLst/>
              <a:rect l="l" t="t" r="r" b="b"/>
              <a:pathLst>
                <a:path w="1282" h="1124" extrusionOk="0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5"/>
            <p:cNvSpPr/>
            <p:nvPr/>
          </p:nvSpPr>
          <p:spPr>
            <a:xfrm>
              <a:off x="1903518" y="904091"/>
              <a:ext cx="28657" cy="34097"/>
            </a:xfrm>
            <a:custGeom>
              <a:avLst/>
              <a:gdLst/>
              <a:ahLst/>
              <a:cxnLst/>
              <a:rect l="l" t="t" r="r" b="b"/>
              <a:pathLst>
                <a:path w="511" h="608" extrusionOk="0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5"/>
            <p:cNvSpPr/>
            <p:nvPr/>
          </p:nvSpPr>
          <p:spPr>
            <a:xfrm>
              <a:off x="1903462" y="877004"/>
              <a:ext cx="85634" cy="75988"/>
            </a:xfrm>
            <a:custGeom>
              <a:avLst/>
              <a:gdLst/>
              <a:ahLst/>
              <a:cxnLst/>
              <a:rect l="l" t="t" r="r" b="b"/>
              <a:pathLst>
                <a:path w="1527" h="1355" extrusionOk="0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65"/>
            <p:cNvSpPr/>
            <p:nvPr/>
          </p:nvSpPr>
          <p:spPr>
            <a:xfrm>
              <a:off x="1825623" y="898202"/>
              <a:ext cx="60006" cy="41387"/>
            </a:xfrm>
            <a:custGeom>
              <a:avLst/>
              <a:gdLst/>
              <a:ahLst/>
              <a:cxnLst/>
              <a:rect l="l" t="t" r="r" b="b"/>
              <a:pathLst>
                <a:path w="1070" h="738" extrusionOk="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5"/>
            <p:cNvSpPr/>
            <p:nvPr/>
          </p:nvSpPr>
          <p:spPr>
            <a:xfrm>
              <a:off x="1900770" y="838365"/>
              <a:ext cx="36957" cy="37854"/>
            </a:xfrm>
            <a:custGeom>
              <a:avLst/>
              <a:gdLst/>
              <a:ahLst/>
              <a:cxnLst/>
              <a:rect l="l" t="t" r="r" b="b"/>
              <a:pathLst>
                <a:path w="659" h="675" extrusionOk="0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5"/>
            <p:cNvSpPr/>
            <p:nvPr/>
          </p:nvSpPr>
          <p:spPr>
            <a:xfrm>
              <a:off x="1925726" y="892650"/>
              <a:ext cx="35386" cy="34826"/>
            </a:xfrm>
            <a:custGeom>
              <a:avLst/>
              <a:gdLst/>
              <a:ahLst/>
              <a:cxnLst/>
              <a:rect l="l" t="t" r="r" b="b"/>
              <a:pathLst>
                <a:path w="631" h="621" extrusionOk="0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5"/>
            <p:cNvSpPr/>
            <p:nvPr/>
          </p:nvSpPr>
          <p:spPr>
            <a:xfrm>
              <a:off x="1943167" y="885248"/>
              <a:ext cx="22600" cy="44920"/>
            </a:xfrm>
            <a:custGeom>
              <a:avLst/>
              <a:gdLst/>
              <a:ahLst/>
              <a:cxnLst/>
              <a:rect l="l" t="t" r="r" b="b"/>
              <a:pathLst>
                <a:path w="403" h="801" extrusionOk="0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5"/>
            <p:cNvSpPr/>
            <p:nvPr/>
          </p:nvSpPr>
          <p:spPr>
            <a:xfrm>
              <a:off x="662990" y="1923213"/>
              <a:ext cx="127189" cy="118048"/>
            </a:xfrm>
            <a:custGeom>
              <a:avLst/>
              <a:gdLst/>
              <a:ahLst/>
              <a:cxnLst/>
              <a:rect l="l" t="t" r="r" b="b"/>
              <a:pathLst>
                <a:path w="2268" h="2105" extrusionOk="0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5"/>
            <p:cNvSpPr/>
            <p:nvPr/>
          </p:nvSpPr>
          <p:spPr>
            <a:xfrm>
              <a:off x="682618" y="1945926"/>
              <a:ext cx="68081" cy="66399"/>
            </a:xfrm>
            <a:custGeom>
              <a:avLst/>
              <a:gdLst/>
              <a:ahLst/>
              <a:cxnLst/>
              <a:rect l="l" t="t" r="r" b="b"/>
              <a:pathLst>
                <a:path w="1214" h="1184" extrusionOk="0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5"/>
            <p:cNvSpPr/>
            <p:nvPr/>
          </p:nvSpPr>
          <p:spPr>
            <a:xfrm>
              <a:off x="727650" y="1972395"/>
              <a:ext cx="31293" cy="33536"/>
            </a:xfrm>
            <a:custGeom>
              <a:avLst/>
              <a:gdLst/>
              <a:ahLst/>
              <a:cxnLst/>
              <a:rect l="l" t="t" r="r" b="b"/>
              <a:pathLst>
                <a:path w="558" h="598" extrusionOk="0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5"/>
            <p:cNvSpPr/>
            <p:nvPr/>
          </p:nvSpPr>
          <p:spPr>
            <a:xfrm>
              <a:off x="723164" y="1957478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5"/>
            <p:cNvSpPr/>
            <p:nvPr/>
          </p:nvSpPr>
          <p:spPr>
            <a:xfrm>
              <a:off x="649811" y="1971274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5"/>
            <p:cNvSpPr/>
            <p:nvPr/>
          </p:nvSpPr>
          <p:spPr>
            <a:xfrm>
              <a:off x="719631" y="1905940"/>
              <a:ext cx="34657" cy="38247"/>
            </a:xfrm>
            <a:custGeom>
              <a:avLst/>
              <a:gdLst/>
              <a:ahLst/>
              <a:cxnLst/>
              <a:rect l="l" t="t" r="r" b="b"/>
              <a:pathLst>
                <a:path w="618" h="682" extrusionOk="0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5"/>
            <p:cNvSpPr/>
            <p:nvPr/>
          </p:nvSpPr>
          <p:spPr>
            <a:xfrm>
              <a:off x="941061" y="4101981"/>
              <a:ext cx="85017" cy="55744"/>
            </a:xfrm>
            <a:custGeom>
              <a:avLst/>
              <a:gdLst/>
              <a:ahLst/>
              <a:cxnLst/>
              <a:rect l="l" t="t" r="r" b="b"/>
              <a:pathLst>
                <a:path w="1516" h="994" extrusionOk="0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5"/>
            <p:cNvSpPr/>
            <p:nvPr/>
          </p:nvSpPr>
          <p:spPr>
            <a:xfrm>
              <a:off x="966521" y="4090540"/>
              <a:ext cx="42396" cy="29498"/>
            </a:xfrm>
            <a:custGeom>
              <a:avLst/>
              <a:gdLst/>
              <a:ahLst/>
              <a:cxnLst/>
              <a:rect l="l" t="t" r="r" b="b"/>
              <a:pathLst>
                <a:path w="756" h="526" extrusionOk="0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5"/>
            <p:cNvSpPr/>
            <p:nvPr/>
          </p:nvSpPr>
          <p:spPr>
            <a:xfrm>
              <a:off x="964334" y="4108542"/>
              <a:ext cx="37461" cy="24619"/>
            </a:xfrm>
            <a:custGeom>
              <a:avLst/>
              <a:gdLst/>
              <a:ahLst/>
              <a:cxnLst/>
              <a:rect l="l" t="t" r="r" b="b"/>
              <a:pathLst>
                <a:path w="668" h="439" extrusionOk="0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2" name="Google Shape;2082;p65"/>
          <p:cNvSpPr txBox="1">
            <a:spLocks noGrp="1"/>
          </p:cNvSpPr>
          <p:nvPr>
            <p:ph type="title"/>
          </p:nvPr>
        </p:nvSpPr>
        <p:spPr>
          <a:xfrm>
            <a:off x="2335277" y="254000"/>
            <a:ext cx="5316807" cy="584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 dirty="0"/>
              <a:t>Data Understanding</a:t>
            </a:r>
            <a:endParaRPr sz="3200" u="sn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2379F1-F71E-4330-AD21-B314BEB3A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906" y="1597907"/>
            <a:ext cx="2231329" cy="2194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1880">
          <a:extLst>
            <a:ext uri="{FF2B5EF4-FFF2-40B4-BE49-F238E27FC236}">
              <a16:creationId xmlns:a16="http://schemas.microsoft.com/office/drawing/2014/main" id="{1A8D516E-2D45-AB0B-7B84-8CCB56ECD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2" name="Google Shape;1882;p65">
            <a:extLst>
              <a:ext uri="{FF2B5EF4-FFF2-40B4-BE49-F238E27FC236}">
                <a16:creationId xmlns:a16="http://schemas.microsoft.com/office/drawing/2014/main" id="{2EEE194C-6E35-AA96-C254-770492104958}"/>
              </a:ext>
            </a:extLst>
          </p:cNvPr>
          <p:cNvCxnSpPr/>
          <p:nvPr/>
        </p:nvCxnSpPr>
        <p:spPr>
          <a:xfrm>
            <a:off x="7932194" y="2455614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0" name="Google Shape;1980;p65">
            <a:extLst>
              <a:ext uri="{FF2B5EF4-FFF2-40B4-BE49-F238E27FC236}">
                <a16:creationId xmlns:a16="http://schemas.microsoft.com/office/drawing/2014/main" id="{52C321AA-925E-AD06-3441-4F4A7D527224}"/>
              </a:ext>
            </a:extLst>
          </p:cNvPr>
          <p:cNvGrpSpPr/>
          <p:nvPr/>
        </p:nvGrpSpPr>
        <p:grpSpPr>
          <a:xfrm>
            <a:off x="6937851" y="4157725"/>
            <a:ext cx="249800" cy="541650"/>
            <a:chOff x="5458600" y="3719400"/>
            <a:chExt cx="249800" cy="541650"/>
          </a:xfrm>
        </p:grpSpPr>
        <p:sp>
          <p:nvSpPr>
            <p:cNvPr id="1981" name="Google Shape;1981;p65">
              <a:extLst>
                <a:ext uri="{FF2B5EF4-FFF2-40B4-BE49-F238E27FC236}">
                  <a16:creationId xmlns:a16="http://schemas.microsoft.com/office/drawing/2014/main" id="{0647D840-DBD5-315E-86D9-1784DAA89E8B}"/>
                </a:ext>
              </a:extLst>
            </p:cNvPr>
            <p:cNvSpPr/>
            <p:nvPr/>
          </p:nvSpPr>
          <p:spPr>
            <a:xfrm>
              <a:off x="5458600" y="3719425"/>
              <a:ext cx="249800" cy="541625"/>
            </a:xfrm>
            <a:custGeom>
              <a:avLst/>
              <a:gdLst/>
              <a:ahLst/>
              <a:cxnLst/>
              <a:rect l="l" t="t" r="r" b="b"/>
              <a:pathLst>
                <a:path w="9992" h="21665" extrusionOk="0">
                  <a:moveTo>
                    <a:pt x="6127" y="909"/>
                  </a:moveTo>
                  <a:cubicBezTo>
                    <a:pt x="6161" y="909"/>
                    <a:pt x="6191" y="936"/>
                    <a:pt x="6199" y="977"/>
                  </a:cubicBezTo>
                  <a:lnTo>
                    <a:pt x="6275" y="1357"/>
                  </a:lnTo>
                  <a:cubicBezTo>
                    <a:pt x="6280" y="1377"/>
                    <a:pt x="6275" y="1400"/>
                    <a:pt x="6263" y="1417"/>
                  </a:cubicBezTo>
                  <a:cubicBezTo>
                    <a:pt x="6253" y="1435"/>
                    <a:pt x="6238" y="1448"/>
                    <a:pt x="6218" y="1452"/>
                  </a:cubicBezTo>
                  <a:lnTo>
                    <a:pt x="5870" y="1531"/>
                  </a:lnTo>
                  <a:cubicBezTo>
                    <a:pt x="5865" y="1532"/>
                    <a:pt x="5860" y="1533"/>
                    <a:pt x="5855" y="1533"/>
                  </a:cubicBezTo>
                  <a:cubicBezTo>
                    <a:pt x="5820" y="1533"/>
                    <a:pt x="5788" y="1506"/>
                    <a:pt x="5781" y="1465"/>
                  </a:cubicBezTo>
                  <a:lnTo>
                    <a:pt x="5705" y="1086"/>
                  </a:lnTo>
                  <a:cubicBezTo>
                    <a:pt x="5702" y="1065"/>
                    <a:pt x="5705" y="1042"/>
                    <a:pt x="5716" y="1023"/>
                  </a:cubicBezTo>
                  <a:cubicBezTo>
                    <a:pt x="5726" y="1006"/>
                    <a:pt x="5744" y="992"/>
                    <a:pt x="5762" y="987"/>
                  </a:cubicBezTo>
                  <a:lnTo>
                    <a:pt x="6110" y="911"/>
                  </a:lnTo>
                  <a:cubicBezTo>
                    <a:pt x="6116" y="910"/>
                    <a:pt x="6121" y="909"/>
                    <a:pt x="6127" y="909"/>
                  </a:cubicBezTo>
                  <a:close/>
                  <a:moveTo>
                    <a:pt x="6284" y="1799"/>
                  </a:moveTo>
                  <a:cubicBezTo>
                    <a:pt x="6319" y="1799"/>
                    <a:pt x="6350" y="1826"/>
                    <a:pt x="6359" y="1865"/>
                  </a:cubicBezTo>
                  <a:lnTo>
                    <a:pt x="6434" y="2246"/>
                  </a:lnTo>
                  <a:cubicBezTo>
                    <a:pt x="6438" y="2267"/>
                    <a:pt x="6434" y="2290"/>
                    <a:pt x="6424" y="2309"/>
                  </a:cubicBezTo>
                  <a:cubicBezTo>
                    <a:pt x="6412" y="2326"/>
                    <a:pt x="6395" y="2340"/>
                    <a:pt x="6376" y="2344"/>
                  </a:cubicBezTo>
                  <a:lnTo>
                    <a:pt x="6030" y="2422"/>
                  </a:lnTo>
                  <a:cubicBezTo>
                    <a:pt x="6025" y="2423"/>
                    <a:pt x="6020" y="2423"/>
                    <a:pt x="6015" y="2423"/>
                  </a:cubicBezTo>
                  <a:cubicBezTo>
                    <a:pt x="5979" y="2423"/>
                    <a:pt x="5947" y="2396"/>
                    <a:pt x="5940" y="2354"/>
                  </a:cubicBezTo>
                  <a:lnTo>
                    <a:pt x="5865" y="1975"/>
                  </a:lnTo>
                  <a:cubicBezTo>
                    <a:pt x="5861" y="1954"/>
                    <a:pt x="5865" y="1931"/>
                    <a:pt x="5875" y="1913"/>
                  </a:cubicBezTo>
                  <a:cubicBezTo>
                    <a:pt x="5887" y="1895"/>
                    <a:pt x="5903" y="1881"/>
                    <a:pt x="5923" y="1878"/>
                  </a:cubicBezTo>
                  <a:lnTo>
                    <a:pt x="6269" y="1800"/>
                  </a:lnTo>
                  <a:cubicBezTo>
                    <a:pt x="6274" y="1799"/>
                    <a:pt x="6279" y="1799"/>
                    <a:pt x="6284" y="1799"/>
                  </a:cubicBezTo>
                  <a:close/>
                  <a:moveTo>
                    <a:pt x="961" y="1966"/>
                  </a:moveTo>
                  <a:cubicBezTo>
                    <a:pt x="997" y="1966"/>
                    <a:pt x="1029" y="1993"/>
                    <a:pt x="1037" y="2035"/>
                  </a:cubicBezTo>
                  <a:lnTo>
                    <a:pt x="1113" y="2412"/>
                  </a:lnTo>
                  <a:cubicBezTo>
                    <a:pt x="1116" y="2433"/>
                    <a:pt x="1113" y="2457"/>
                    <a:pt x="1101" y="2475"/>
                  </a:cubicBezTo>
                  <a:cubicBezTo>
                    <a:pt x="1090" y="2493"/>
                    <a:pt x="1074" y="2505"/>
                    <a:pt x="1054" y="2510"/>
                  </a:cubicBezTo>
                  <a:lnTo>
                    <a:pt x="708" y="2589"/>
                  </a:lnTo>
                  <a:cubicBezTo>
                    <a:pt x="703" y="2590"/>
                    <a:pt x="698" y="2591"/>
                    <a:pt x="693" y="2591"/>
                  </a:cubicBezTo>
                  <a:cubicBezTo>
                    <a:pt x="658" y="2591"/>
                    <a:pt x="626" y="2563"/>
                    <a:pt x="619" y="2523"/>
                  </a:cubicBezTo>
                  <a:lnTo>
                    <a:pt x="543" y="2144"/>
                  </a:lnTo>
                  <a:cubicBezTo>
                    <a:pt x="537" y="2122"/>
                    <a:pt x="541" y="2100"/>
                    <a:pt x="553" y="2081"/>
                  </a:cubicBezTo>
                  <a:cubicBezTo>
                    <a:pt x="564" y="2064"/>
                    <a:pt x="580" y="2049"/>
                    <a:pt x="600" y="2045"/>
                  </a:cubicBezTo>
                  <a:lnTo>
                    <a:pt x="947" y="1968"/>
                  </a:lnTo>
                  <a:cubicBezTo>
                    <a:pt x="952" y="1967"/>
                    <a:pt x="956" y="1966"/>
                    <a:pt x="961" y="1966"/>
                  </a:cubicBezTo>
                  <a:close/>
                  <a:moveTo>
                    <a:pt x="6450" y="2725"/>
                  </a:moveTo>
                  <a:cubicBezTo>
                    <a:pt x="6486" y="2725"/>
                    <a:pt x="6518" y="2752"/>
                    <a:pt x="6525" y="2792"/>
                  </a:cubicBezTo>
                  <a:lnTo>
                    <a:pt x="6603" y="3170"/>
                  </a:lnTo>
                  <a:cubicBezTo>
                    <a:pt x="6605" y="3192"/>
                    <a:pt x="6604" y="3216"/>
                    <a:pt x="6591" y="3233"/>
                  </a:cubicBezTo>
                  <a:cubicBezTo>
                    <a:pt x="6581" y="3252"/>
                    <a:pt x="6564" y="3263"/>
                    <a:pt x="6545" y="3269"/>
                  </a:cubicBezTo>
                  <a:lnTo>
                    <a:pt x="6197" y="3348"/>
                  </a:lnTo>
                  <a:cubicBezTo>
                    <a:pt x="6193" y="3349"/>
                    <a:pt x="6188" y="3349"/>
                    <a:pt x="6183" y="3349"/>
                  </a:cubicBezTo>
                  <a:cubicBezTo>
                    <a:pt x="6147" y="3349"/>
                    <a:pt x="6116" y="3321"/>
                    <a:pt x="6109" y="3282"/>
                  </a:cubicBezTo>
                  <a:lnTo>
                    <a:pt x="6033" y="2903"/>
                  </a:lnTo>
                  <a:cubicBezTo>
                    <a:pt x="6029" y="2881"/>
                    <a:pt x="6033" y="2858"/>
                    <a:pt x="6041" y="2840"/>
                  </a:cubicBezTo>
                  <a:cubicBezTo>
                    <a:pt x="6053" y="2820"/>
                    <a:pt x="6070" y="2808"/>
                    <a:pt x="6089" y="2804"/>
                  </a:cubicBezTo>
                  <a:lnTo>
                    <a:pt x="6435" y="2727"/>
                  </a:lnTo>
                  <a:cubicBezTo>
                    <a:pt x="6440" y="2726"/>
                    <a:pt x="6445" y="2725"/>
                    <a:pt x="6450" y="2725"/>
                  </a:cubicBezTo>
                  <a:close/>
                  <a:moveTo>
                    <a:pt x="1122" y="2852"/>
                  </a:moveTo>
                  <a:cubicBezTo>
                    <a:pt x="1157" y="2852"/>
                    <a:pt x="1190" y="2881"/>
                    <a:pt x="1199" y="2920"/>
                  </a:cubicBezTo>
                  <a:lnTo>
                    <a:pt x="1272" y="3302"/>
                  </a:lnTo>
                  <a:cubicBezTo>
                    <a:pt x="1274" y="3323"/>
                    <a:pt x="1272" y="3346"/>
                    <a:pt x="1263" y="3364"/>
                  </a:cubicBezTo>
                  <a:cubicBezTo>
                    <a:pt x="1252" y="3382"/>
                    <a:pt x="1234" y="3395"/>
                    <a:pt x="1216" y="3399"/>
                  </a:cubicBezTo>
                  <a:lnTo>
                    <a:pt x="869" y="3477"/>
                  </a:lnTo>
                  <a:cubicBezTo>
                    <a:pt x="865" y="3478"/>
                    <a:pt x="860" y="3478"/>
                    <a:pt x="855" y="3478"/>
                  </a:cubicBezTo>
                  <a:cubicBezTo>
                    <a:pt x="820" y="3478"/>
                    <a:pt x="787" y="3451"/>
                    <a:pt x="779" y="3411"/>
                  </a:cubicBezTo>
                  <a:lnTo>
                    <a:pt x="705" y="3031"/>
                  </a:lnTo>
                  <a:cubicBezTo>
                    <a:pt x="699" y="3010"/>
                    <a:pt x="705" y="2987"/>
                    <a:pt x="715" y="2968"/>
                  </a:cubicBezTo>
                  <a:cubicBezTo>
                    <a:pt x="726" y="2951"/>
                    <a:pt x="742" y="2937"/>
                    <a:pt x="762" y="2933"/>
                  </a:cubicBezTo>
                  <a:lnTo>
                    <a:pt x="1108" y="2854"/>
                  </a:lnTo>
                  <a:cubicBezTo>
                    <a:pt x="1113" y="2853"/>
                    <a:pt x="1118" y="2852"/>
                    <a:pt x="1122" y="2852"/>
                  </a:cubicBezTo>
                  <a:close/>
                  <a:moveTo>
                    <a:pt x="6605" y="3598"/>
                  </a:moveTo>
                  <a:cubicBezTo>
                    <a:pt x="6640" y="3598"/>
                    <a:pt x="6672" y="3625"/>
                    <a:pt x="6681" y="3667"/>
                  </a:cubicBezTo>
                  <a:lnTo>
                    <a:pt x="6756" y="4044"/>
                  </a:lnTo>
                  <a:cubicBezTo>
                    <a:pt x="6760" y="4065"/>
                    <a:pt x="6756" y="4089"/>
                    <a:pt x="6747" y="4107"/>
                  </a:cubicBezTo>
                  <a:cubicBezTo>
                    <a:pt x="6736" y="4125"/>
                    <a:pt x="6719" y="4139"/>
                    <a:pt x="6699" y="4142"/>
                  </a:cubicBezTo>
                  <a:lnTo>
                    <a:pt x="6352" y="4221"/>
                  </a:lnTo>
                  <a:cubicBezTo>
                    <a:pt x="6347" y="4222"/>
                    <a:pt x="6343" y="4223"/>
                    <a:pt x="6338" y="4223"/>
                  </a:cubicBezTo>
                  <a:cubicBezTo>
                    <a:pt x="6303" y="4223"/>
                    <a:pt x="6269" y="4194"/>
                    <a:pt x="6262" y="4155"/>
                  </a:cubicBezTo>
                  <a:lnTo>
                    <a:pt x="6187" y="3776"/>
                  </a:lnTo>
                  <a:cubicBezTo>
                    <a:pt x="6183" y="3754"/>
                    <a:pt x="6187" y="3731"/>
                    <a:pt x="6197" y="3713"/>
                  </a:cubicBezTo>
                  <a:cubicBezTo>
                    <a:pt x="6209" y="3696"/>
                    <a:pt x="6225" y="3681"/>
                    <a:pt x="6245" y="3677"/>
                  </a:cubicBezTo>
                  <a:lnTo>
                    <a:pt x="6591" y="3600"/>
                  </a:lnTo>
                  <a:cubicBezTo>
                    <a:pt x="6596" y="3599"/>
                    <a:pt x="6601" y="3598"/>
                    <a:pt x="6605" y="3598"/>
                  </a:cubicBezTo>
                  <a:close/>
                  <a:moveTo>
                    <a:pt x="1289" y="3782"/>
                  </a:moveTo>
                  <a:cubicBezTo>
                    <a:pt x="1325" y="3782"/>
                    <a:pt x="1357" y="3810"/>
                    <a:pt x="1365" y="3849"/>
                  </a:cubicBezTo>
                  <a:lnTo>
                    <a:pt x="1439" y="4228"/>
                  </a:lnTo>
                  <a:cubicBezTo>
                    <a:pt x="1443" y="4250"/>
                    <a:pt x="1439" y="4273"/>
                    <a:pt x="1429" y="4291"/>
                  </a:cubicBezTo>
                  <a:cubicBezTo>
                    <a:pt x="1418" y="4311"/>
                    <a:pt x="1402" y="4323"/>
                    <a:pt x="1382" y="4327"/>
                  </a:cubicBezTo>
                  <a:lnTo>
                    <a:pt x="1035" y="4406"/>
                  </a:lnTo>
                  <a:cubicBezTo>
                    <a:pt x="1031" y="4407"/>
                    <a:pt x="1026" y="4407"/>
                    <a:pt x="1021" y="4407"/>
                  </a:cubicBezTo>
                  <a:cubicBezTo>
                    <a:pt x="985" y="4407"/>
                    <a:pt x="954" y="4379"/>
                    <a:pt x="945" y="4340"/>
                  </a:cubicBezTo>
                  <a:lnTo>
                    <a:pt x="871" y="3961"/>
                  </a:lnTo>
                  <a:cubicBezTo>
                    <a:pt x="866" y="3939"/>
                    <a:pt x="871" y="3915"/>
                    <a:pt x="881" y="3898"/>
                  </a:cubicBezTo>
                  <a:cubicBezTo>
                    <a:pt x="892" y="3879"/>
                    <a:pt x="908" y="3867"/>
                    <a:pt x="928" y="3862"/>
                  </a:cubicBezTo>
                  <a:lnTo>
                    <a:pt x="1274" y="3783"/>
                  </a:lnTo>
                  <a:cubicBezTo>
                    <a:pt x="1279" y="3782"/>
                    <a:pt x="1284" y="3782"/>
                    <a:pt x="1289" y="3782"/>
                  </a:cubicBezTo>
                  <a:close/>
                  <a:moveTo>
                    <a:pt x="6779" y="4481"/>
                  </a:moveTo>
                  <a:cubicBezTo>
                    <a:pt x="6814" y="4481"/>
                    <a:pt x="6844" y="4508"/>
                    <a:pt x="6852" y="4549"/>
                  </a:cubicBezTo>
                  <a:lnTo>
                    <a:pt x="6928" y="4930"/>
                  </a:lnTo>
                  <a:cubicBezTo>
                    <a:pt x="6932" y="4951"/>
                    <a:pt x="6928" y="4974"/>
                    <a:pt x="6918" y="4993"/>
                  </a:cubicBezTo>
                  <a:cubicBezTo>
                    <a:pt x="6906" y="5013"/>
                    <a:pt x="6890" y="5024"/>
                    <a:pt x="6870" y="5028"/>
                  </a:cubicBezTo>
                  <a:lnTo>
                    <a:pt x="6524" y="5106"/>
                  </a:lnTo>
                  <a:cubicBezTo>
                    <a:pt x="6519" y="5107"/>
                    <a:pt x="6514" y="5107"/>
                    <a:pt x="6509" y="5107"/>
                  </a:cubicBezTo>
                  <a:cubicBezTo>
                    <a:pt x="6473" y="5107"/>
                    <a:pt x="6441" y="5080"/>
                    <a:pt x="6434" y="5038"/>
                  </a:cubicBezTo>
                  <a:lnTo>
                    <a:pt x="6358" y="4659"/>
                  </a:lnTo>
                  <a:cubicBezTo>
                    <a:pt x="6355" y="4638"/>
                    <a:pt x="6358" y="4615"/>
                    <a:pt x="6369" y="4598"/>
                  </a:cubicBezTo>
                  <a:cubicBezTo>
                    <a:pt x="6381" y="4579"/>
                    <a:pt x="6396" y="4566"/>
                    <a:pt x="6416" y="4562"/>
                  </a:cubicBezTo>
                  <a:lnTo>
                    <a:pt x="6763" y="4483"/>
                  </a:lnTo>
                  <a:cubicBezTo>
                    <a:pt x="6768" y="4482"/>
                    <a:pt x="6774" y="4481"/>
                    <a:pt x="6779" y="4481"/>
                  </a:cubicBezTo>
                  <a:close/>
                  <a:moveTo>
                    <a:pt x="1445" y="4656"/>
                  </a:moveTo>
                  <a:cubicBezTo>
                    <a:pt x="1481" y="4656"/>
                    <a:pt x="1512" y="4683"/>
                    <a:pt x="1519" y="4724"/>
                  </a:cubicBezTo>
                  <a:lnTo>
                    <a:pt x="1595" y="5101"/>
                  </a:lnTo>
                  <a:cubicBezTo>
                    <a:pt x="1601" y="5123"/>
                    <a:pt x="1595" y="5146"/>
                    <a:pt x="1585" y="5164"/>
                  </a:cubicBezTo>
                  <a:cubicBezTo>
                    <a:pt x="1574" y="5182"/>
                    <a:pt x="1555" y="5196"/>
                    <a:pt x="1538" y="5200"/>
                  </a:cubicBezTo>
                  <a:lnTo>
                    <a:pt x="1191" y="5279"/>
                  </a:lnTo>
                  <a:cubicBezTo>
                    <a:pt x="1186" y="5280"/>
                    <a:pt x="1182" y="5280"/>
                    <a:pt x="1177" y="5280"/>
                  </a:cubicBezTo>
                  <a:cubicBezTo>
                    <a:pt x="1141" y="5280"/>
                    <a:pt x="1109" y="5253"/>
                    <a:pt x="1101" y="5213"/>
                  </a:cubicBezTo>
                  <a:lnTo>
                    <a:pt x="1025" y="4834"/>
                  </a:lnTo>
                  <a:cubicBezTo>
                    <a:pt x="1022" y="4812"/>
                    <a:pt x="1025" y="4788"/>
                    <a:pt x="1037" y="4771"/>
                  </a:cubicBezTo>
                  <a:cubicBezTo>
                    <a:pt x="1048" y="4752"/>
                    <a:pt x="1064" y="4738"/>
                    <a:pt x="1084" y="4735"/>
                  </a:cubicBezTo>
                  <a:lnTo>
                    <a:pt x="1430" y="4658"/>
                  </a:lnTo>
                  <a:cubicBezTo>
                    <a:pt x="1435" y="4657"/>
                    <a:pt x="1440" y="4656"/>
                    <a:pt x="1445" y="4656"/>
                  </a:cubicBezTo>
                  <a:close/>
                  <a:moveTo>
                    <a:pt x="6935" y="5372"/>
                  </a:moveTo>
                  <a:cubicBezTo>
                    <a:pt x="6970" y="5372"/>
                    <a:pt x="7002" y="5400"/>
                    <a:pt x="7011" y="5439"/>
                  </a:cubicBezTo>
                  <a:lnTo>
                    <a:pt x="7086" y="5822"/>
                  </a:lnTo>
                  <a:cubicBezTo>
                    <a:pt x="7091" y="5843"/>
                    <a:pt x="7086" y="5866"/>
                    <a:pt x="7076" y="5883"/>
                  </a:cubicBezTo>
                  <a:cubicBezTo>
                    <a:pt x="7065" y="5903"/>
                    <a:pt x="7049" y="5916"/>
                    <a:pt x="7029" y="5919"/>
                  </a:cubicBezTo>
                  <a:lnTo>
                    <a:pt x="6683" y="5996"/>
                  </a:lnTo>
                  <a:cubicBezTo>
                    <a:pt x="6678" y="5997"/>
                    <a:pt x="6673" y="5998"/>
                    <a:pt x="6669" y="5998"/>
                  </a:cubicBezTo>
                  <a:cubicBezTo>
                    <a:pt x="6633" y="5998"/>
                    <a:pt x="6601" y="5970"/>
                    <a:pt x="6593" y="5930"/>
                  </a:cubicBezTo>
                  <a:lnTo>
                    <a:pt x="6518" y="5551"/>
                  </a:lnTo>
                  <a:cubicBezTo>
                    <a:pt x="6514" y="5529"/>
                    <a:pt x="6518" y="5507"/>
                    <a:pt x="6527" y="5488"/>
                  </a:cubicBezTo>
                  <a:cubicBezTo>
                    <a:pt x="6538" y="5471"/>
                    <a:pt x="6555" y="5458"/>
                    <a:pt x="6574" y="5452"/>
                  </a:cubicBezTo>
                  <a:lnTo>
                    <a:pt x="6920" y="5373"/>
                  </a:lnTo>
                  <a:cubicBezTo>
                    <a:pt x="6925" y="5372"/>
                    <a:pt x="6930" y="5372"/>
                    <a:pt x="6935" y="5372"/>
                  </a:cubicBezTo>
                  <a:close/>
                  <a:moveTo>
                    <a:pt x="1615" y="5538"/>
                  </a:moveTo>
                  <a:cubicBezTo>
                    <a:pt x="1650" y="5538"/>
                    <a:pt x="1682" y="5565"/>
                    <a:pt x="1690" y="5607"/>
                  </a:cubicBezTo>
                  <a:lnTo>
                    <a:pt x="1765" y="5988"/>
                  </a:lnTo>
                  <a:cubicBezTo>
                    <a:pt x="1768" y="6009"/>
                    <a:pt x="1767" y="6032"/>
                    <a:pt x="1754" y="6051"/>
                  </a:cubicBezTo>
                  <a:cubicBezTo>
                    <a:pt x="1744" y="6068"/>
                    <a:pt x="1728" y="6082"/>
                    <a:pt x="1708" y="6086"/>
                  </a:cubicBezTo>
                  <a:lnTo>
                    <a:pt x="1360" y="6162"/>
                  </a:lnTo>
                  <a:cubicBezTo>
                    <a:pt x="1355" y="6164"/>
                    <a:pt x="1350" y="6164"/>
                    <a:pt x="1344" y="6164"/>
                  </a:cubicBezTo>
                  <a:cubicBezTo>
                    <a:pt x="1310" y="6164"/>
                    <a:pt x="1279" y="6137"/>
                    <a:pt x="1272" y="6096"/>
                  </a:cubicBezTo>
                  <a:lnTo>
                    <a:pt x="1196" y="5717"/>
                  </a:lnTo>
                  <a:cubicBezTo>
                    <a:pt x="1193" y="5696"/>
                    <a:pt x="1196" y="5673"/>
                    <a:pt x="1207" y="5654"/>
                  </a:cubicBezTo>
                  <a:cubicBezTo>
                    <a:pt x="1217" y="5637"/>
                    <a:pt x="1233" y="5623"/>
                    <a:pt x="1253" y="5618"/>
                  </a:cubicBezTo>
                  <a:lnTo>
                    <a:pt x="1601" y="5539"/>
                  </a:lnTo>
                  <a:cubicBezTo>
                    <a:pt x="1606" y="5538"/>
                    <a:pt x="1610" y="5538"/>
                    <a:pt x="1615" y="5538"/>
                  </a:cubicBezTo>
                  <a:close/>
                  <a:moveTo>
                    <a:pt x="7074" y="6135"/>
                  </a:moveTo>
                  <a:cubicBezTo>
                    <a:pt x="7109" y="6135"/>
                    <a:pt x="7139" y="6162"/>
                    <a:pt x="7148" y="6202"/>
                  </a:cubicBezTo>
                  <a:lnTo>
                    <a:pt x="7222" y="6580"/>
                  </a:lnTo>
                  <a:cubicBezTo>
                    <a:pt x="7227" y="6602"/>
                    <a:pt x="7222" y="6625"/>
                    <a:pt x="7212" y="6642"/>
                  </a:cubicBezTo>
                  <a:cubicBezTo>
                    <a:pt x="7201" y="6660"/>
                    <a:pt x="7185" y="6673"/>
                    <a:pt x="7165" y="6678"/>
                  </a:cubicBezTo>
                  <a:lnTo>
                    <a:pt x="6819" y="6756"/>
                  </a:lnTo>
                  <a:cubicBezTo>
                    <a:pt x="6814" y="6757"/>
                    <a:pt x="6809" y="6758"/>
                    <a:pt x="6804" y="6758"/>
                  </a:cubicBezTo>
                  <a:cubicBezTo>
                    <a:pt x="6768" y="6758"/>
                    <a:pt x="6737" y="6731"/>
                    <a:pt x="6729" y="6690"/>
                  </a:cubicBezTo>
                  <a:lnTo>
                    <a:pt x="6654" y="6311"/>
                  </a:lnTo>
                  <a:cubicBezTo>
                    <a:pt x="6650" y="6290"/>
                    <a:pt x="6654" y="6267"/>
                    <a:pt x="6664" y="6248"/>
                  </a:cubicBezTo>
                  <a:cubicBezTo>
                    <a:pt x="6676" y="6231"/>
                    <a:pt x="6691" y="6218"/>
                    <a:pt x="6711" y="6212"/>
                  </a:cubicBezTo>
                  <a:lnTo>
                    <a:pt x="7058" y="6136"/>
                  </a:lnTo>
                  <a:cubicBezTo>
                    <a:pt x="7063" y="6135"/>
                    <a:pt x="7069" y="6135"/>
                    <a:pt x="7074" y="6135"/>
                  </a:cubicBezTo>
                  <a:close/>
                  <a:moveTo>
                    <a:pt x="1773" y="6430"/>
                  </a:moveTo>
                  <a:cubicBezTo>
                    <a:pt x="1809" y="6430"/>
                    <a:pt x="1839" y="6457"/>
                    <a:pt x="1847" y="6497"/>
                  </a:cubicBezTo>
                  <a:lnTo>
                    <a:pt x="1924" y="6878"/>
                  </a:lnTo>
                  <a:cubicBezTo>
                    <a:pt x="1929" y="6899"/>
                    <a:pt x="1924" y="6924"/>
                    <a:pt x="1914" y="6941"/>
                  </a:cubicBezTo>
                  <a:cubicBezTo>
                    <a:pt x="1903" y="6961"/>
                    <a:pt x="1887" y="6974"/>
                    <a:pt x="1867" y="6977"/>
                  </a:cubicBezTo>
                  <a:lnTo>
                    <a:pt x="1521" y="7054"/>
                  </a:lnTo>
                  <a:cubicBezTo>
                    <a:pt x="1516" y="7055"/>
                    <a:pt x="1511" y="7056"/>
                    <a:pt x="1506" y="7056"/>
                  </a:cubicBezTo>
                  <a:cubicBezTo>
                    <a:pt x="1470" y="7056"/>
                    <a:pt x="1438" y="7029"/>
                    <a:pt x="1430" y="6988"/>
                  </a:cubicBezTo>
                  <a:lnTo>
                    <a:pt x="1356" y="6609"/>
                  </a:lnTo>
                  <a:cubicBezTo>
                    <a:pt x="1350" y="6587"/>
                    <a:pt x="1356" y="6563"/>
                    <a:pt x="1365" y="6546"/>
                  </a:cubicBezTo>
                  <a:cubicBezTo>
                    <a:pt x="1375" y="6527"/>
                    <a:pt x="1392" y="6513"/>
                    <a:pt x="1410" y="6510"/>
                  </a:cubicBezTo>
                  <a:lnTo>
                    <a:pt x="1758" y="6431"/>
                  </a:lnTo>
                  <a:cubicBezTo>
                    <a:pt x="1763" y="6430"/>
                    <a:pt x="1768" y="6430"/>
                    <a:pt x="1773" y="6430"/>
                  </a:cubicBezTo>
                  <a:close/>
                  <a:moveTo>
                    <a:pt x="7232" y="7024"/>
                  </a:moveTo>
                  <a:cubicBezTo>
                    <a:pt x="7267" y="7024"/>
                    <a:pt x="7299" y="7051"/>
                    <a:pt x="7307" y="7091"/>
                  </a:cubicBezTo>
                  <a:lnTo>
                    <a:pt x="7383" y="7471"/>
                  </a:lnTo>
                  <a:cubicBezTo>
                    <a:pt x="7386" y="7492"/>
                    <a:pt x="7383" y="7515"/>
                    <a:pt x="7371" y="7534"/>
                  </a:cubicBezTo>
                  <a:cubicBezTo>
                    <a:pt x="7361" y="7551"/>
                    <a:pt x="7344" y="7564"/>
                    <a:pt x="7326" y="7569"/>
                  </a:cubicBezTo>
                  <a:lnTo>
                    <a:pt x="6978" y="7647"/>
                  </a:lnTo>
                  <a:cubicBezTo>
                    <a:pt x="6973" y="7648"/>
                    <a:pt x="6968" y="7648"/>
                    <a:pt x="6963" y="7648"/>
                  </a:cubicBezTo>
                  <a:cubicBezTo>
                    <a:pt x="6927" y="7648"/>
                    <a:pt x="6896" y="7621"/>
                    <a:pt x="6889" y="7579"/>
                  </a:cubicBezTo>
                  <a:lnTo>
                    <a:pt x="6813" y="7200"/>
                  </a:lnTo>
                  <a:cubicBezTo>
                    <a:pt x="6810" y="7179"/>
                    <a:pt x="6813" y="7156"/>
                    <a:pt x="6824" y="7139"/>
                  </a:cubicBezTo>
                  <a:cubicBezTo>
                    <a:pt x="6834" y="7120"/>
                    <a:pt x="6853" y="7106"/>
                    <a:pt x="6870" y="7103"/>
                  </a:cubicBezTo>
                  <a:lnTo>
                    <a:pt x="7218" y="7025"/>
                  </a:lnTo>
                  <a:cubicBezTo>
                    <a:pt x="7223" y="7024"/>
                    <a:pt x="7228" y="7024"/>
                    <a:pt x="7232" y="7024"/>
                  </a:cubicBezTo>
                  <a:close/>
                  <a:moveTo>
                    <a:pt x="1912" y="7191"/>
                  </a:moveTo>
                  <a:cubicBezTo>
                    <a:pt x="1948" y="7191"/>
                    <a:pt x="1980" y="7219"/>
                    <a:pt x="1987" y="7260"/>
                  </a:cubicBezTo>
                  <a:lnTo>
                    <a:pt x="2060" y="7637"/>
                  </a:lnTo>
                  <a:cubicBezTo>
                    <a:pt x="2065" y="7658"/>
                    <a:pt x="2062" y="7683"/>
                    <a:pt x="2052" y="7700"/>
                  </a:cubicBezTo>
                  <a:cubicBezTo>
                    <a:pt x="2040" y="7720"/>
                    <a:pt x="2023" y="7733"/>
                    <a:pt x="2005" y="7735"/>
                  </a:cubicBezTo>
                  <a:lnTo>
                    <a:pt x="1658" y="7814"/>
                  </a:lnTo>
                  <a:cubicBezTo>
                    <a:pt x="1653" y="7815"/>
                    <a:pt x="1648" y="7816"/>
                    <a:pt x="1643" y="7816"/>
                  </a:cubicBezTo>
                  <a:cubicBezTo>
                    <a:pt x="1608" y="7816"/>
                    <a:pt x="1577" y="7789"/>
                    <a:pt x="1568" y="7748"/>
                  </a:cubicBezTo>
                  <a:lnTo>
                    <a:pt x="1493" y="7369"/>
                  </a:lnTo>
                  <a:cubicBezTo>
                    <a:pt x="1489" y="7348"/>
                    <a:pt x="1493" y="7325"/>
                    <a:pt x="1503" y="7306"/>
                  </a:cubicBezTo>
                  <a:cubicBezTo>
                    <a:pt x="1515" y="7289"/>
                    <a:pt x="1531" y="7276"/>
                    <a:pt x="1551" y="7270"/>
                  </a:cubicBezTo>
                  <a:lnTo>
                    <a:pt x="1897" y="7193"/>
                  </a:lnTo>
                  <a:cubicBezTo>
                    <a:pt x="1902" y="7192"/>
                    <a:pt x="1907" y="7191"/>
                    <a:pt x="1912" y="7191"/>
                  </a:cubicBezTo>
                  <a:close/>
                  <a:moveTo>
                    <a:pt x="7400" y="7947"/>
                  </a:moveTo>
                  <a:cubicBezTo>
                    <a:pt x="7436" y="7947"/>
                    <a:pt x="7467" y="7974"/>
                    <a:pt x="7476" y="8015"/>
                  </a:cubicBezTo>
                  <a:lnTo>
                    <a:pt x="7550" y="8395"/>
                  </a:lnTo>
                  <a:cubicBezTo>
                    <a:pt x="7555" y="8417"/>
                    <a:pt x="7550" y="8441"/>
                    <a:pt x="7540" y="8458"/>
                  </a:cubicBezTo>
                  <a:cubicBezTo>
                    <a:pt x="7529" y="8477"/>
                    <a:pt x="7512" y="8491"/>
                    <a:pt x="7493" y="8494"/>
                  </a:cubicBezTo>
                  <a:lnTo>
                    <a:pt x="7147" y="8571"/>
                  </a:lnTo>
                  <a:cubicBezTo>
                    <a:pt x="7142" y="8573"/>
                    <a:pt x="7137" y="8573"/>
                    <a:pt x="7132" y="8573"/>
                  </a:cubicBezTo>
                  <a:cubicBezTo>
                    <a:pt x="7096" y="8573"/>
                    <a:pt x="7064" y="8546"/>
                    <a:pt x="7056" y="8506"/>
                  </a:cubicBezTo>
                  <a:lnTo>
                    <a:pt x="6982" y="8126"/>
                  </a:lnTo>
                  <a:cubicBezTo>
                    <a:pt x="6978" y="8105"/>
                    <a:pt x="6982" y="8080"/>
                    <a:pt x="6992" y="8063"/>
                  </a:cubicBezTo>
                  <a:cubicBezTo>
                    <a:pt x="7003" y="8045"/>
                    <a:pt x="7021" y="8033"/>
                    <a:pt x="7039" y="8027"/>
                  </a:cubicBezTo>
                  <a:lnTo>
                    <a:pt x="7386" y="7949"/>
                  </a:lnTo>
                  <a:cubicBezTo>
                    <a:pt x="7391" y="7948"/>
                    <a:pt x="7395" y="7947"/>
                    <a:pt x="7400" y="7947"/>
                  </a:cubicBezTo>
                  <a:close/>
                  <a:moveTo>
                    <a:pt x="2069" y="8079"/>
                  </a:moveTo>
                  <a:cubicBezTo>
                    <a:pt x="2105" y="8079"/>
                    <a:pt x="2137" y="8107"/>
                    <a:pt x="2145" y="8148"/>
                  </a:cubicBezTo>
                  <a:lnTo>
                    <a:pt x="2219" y="8529"/>
                  </a:lnTo>
                  <a:cubicBezTo>
                    <a:pt x="2224" y="8550"/>
                    <a:pt x="2222" y="8573"/>
                    <a:pt x="2209" y="8592"/>
                  </a:cubicBezTo>
                  <a:cubicBezTo>
                    <a:pt x="2198" y="8609"/>
                    <a:pt x="2181" y="8622"/>
                    <a:pt x="2162" y="8627"/>
                  </a:cubicBezTo>
                  <a:lnTo>
                    <a:pt x="1816" y="8703"/>
                  </a:lnTo>
                  <a:cubicBezTo>
                    <a:pt x="1810" y="8705"/>
                    <a:pt x="1804" y="8705"/>
                    <a:pt x="1799" y="8705"/>
                  </a:cubicBezTo>
                  <a:cubicBezTo>
                    <a:pt x="1764" y="8705"/>
                    <a:pt x="1734" y="8678"/>
                    <a:pt x="1725" y="8637"/>
                  </a:cubicBezTo>
                  <a:lnTo>
                    <a:pt x="1651" y="8258"/>
                  </a:lnTo>
                  <a:cubicBezTo>
                    <a:pt x="1647" y="8237"/>
                    <a:pt x="1651" y="8214"/>
                    <a:pt x="1661" y="8195"/>
                  </a:cubicBezTo>
                  <a:cubicBezTo>
                    <a:pt x="1672" y="8178"/>
                    <a:pt x="1688" y="8165"/>
                    <a:pt x="1708" y="8159"/>
                  </a:cubicBezTo>
                  <a:lnTo>
                    <a:pt x="2055" y="8080"/>
                  </a:lnTo>
                  <a:cubicBezTo>
                    <a:pt x="2059" y="8079"/>
                    <a:pt x="2064" y="8079"/>
                    <a:pt x="2069" y="8079"/>
                  </a:cubicBezTo>
                  <a:close/>
                  <a:moveTo>
                    <a:pt x="7555" y="8820"/>
                  </a:moveTo>
                  <a:cubicBezTo>
                    <a:pt x="7589" y="8820"/>
                    <a:pt x="7621" y="8848"/>
                    <a:pt x="7629" y="8888"/>
                  </a:cubicBezTo>
                  <a:lnTo>
                    <a:pt x="7705" y="9269"/>
                  </a:lnTo>
                  <a:cubicBezTo>
                    <a:pt x="7708" y="9290"/>
                    <a:pt x="7705" y="9314"/>
                    <a:pt x="7693" y="9332"/>
                  </a:cubicBezTo>
                  <a:cubicBezTo>
                    <a:pt x="7683" y="9350"/>
                    <a:pt x="7666" y="9362"/>
                    <a:pt x="7648" y="9367"/>
                  </a:cubicBezTo>
                  <a:lnTo>
                    <a:pt x="7300" y="9445"/>
                  </a:lnTo>
                  <a:cubicBezTo>
                    <a:pt x="7295" y="9446"/>
                    <a:pt x="7290" y="9446"/>
                    <a:pt x="7286" y="9446"/>
                  </a:cubicBezTo>
                  <a:cubicBezTo>
                    <a:pt x="7252" y="9446"/>
                    <a:pt x="7219" y="9419"/>
                    <a:pt x="7211" y="9379"/>
                  </a:cubicBezTo>
                  <a:lnTo>
                    <a:pt x="7135" y="9000"/>
                  </a:lnTo>
                  <a:cubicBezTo>
                    <a:pt x="7132" y="8978"/>
                    <a:pt x="7135" y="8954"/>
                    <a:pt x="7147" y="8937"/>
                  </a:cubicBezTo>
                  <a:cubicBezTo>
                    <a:pt x="7157" y="8918"/>
                    <a:pt x="7172" y="8906"/>
                    <a:pt x="7192" y="8901"/>
                  </a:cubicBezTo>
                  <a:lnTo>
                    <a:pt x="7540" y="8822"/>
                  </a:lnTo>
                  <a:cubicBezTo>
                    <a:pt x="7545" y="8821"/>
                    <a:pt x="7550" y="8820"/>
                    <a:pt x="7555" y="8820"/>
                  </a:cubicBezTo>
                  <a:close/>
                  <a:moveTo>
                    <a:pt x="2238" y="9008"/>
                  </a:moveTo>
                  <a:cubicBezTo>
                    <a:pt x="2274" y="9008"/>
                    <a:pt x="2305" y="9035"/>
                    <a:pt x="2312" y="9075"/>
                  </a:cubicBezTo>
                  <a:lnTo>
                    <a:pt x="2388" y="9453"/>
                  </a:lnTo>
                  <a:cubicBezTo>
                    <a:pt x="2391" y="9475"/>
                    <a:pt x="2388" y="9498"/>
                    <a:pt x="2377" y="9516"/>
                  </a:cubicBezTo>
                  <a:cubicBezTo>
                    <a:pt x="2367" y="9533"/>
                    <a:pt x="2351" y="9548"/>
                    <a:pt x="2331" y="9552"/>
                  </a:cubicBezTo>
                  <a:lnTo>
                    <a:pt x="1983" y="9631"/>
                  </a:lnTo>
                  <a:cubicBezTo>
                    <a:pt x="1978" y="9632"/>
                    <a:pt x="1974" y="9632"/>
                    <a:pt x="1969" y="9632"/>
                  </a:cubicBezTo>
                  <a:cubicBezTo>
                    <a:pt x="1934" y="9632"/>
                    <a:pt x="1902" y="9604"/>
                    <a:pt x="1894" y="9565"/>
                  </a:cubicBezTo>
                  <a:lnTo>
                    <a:pt x="1818" y="9186"/>
                  </a:lnTo>
                  <a:cubicBezTo>
                    <a:pt x="1816" y="9164"/>
                    <a:pt x="1818" y="9140"/>
                    <a:pt x="1830" y="9123"/>
                  </a:cubicBezTo>
                  <a:cubicBezTo>
                    <a:pt x="1840" y="9104"/>
                    <a:pt x="1857" y="9093"/>
                    <a:pt x="1876" y="9087"/>
                  </a:cubicBezTo>
                  <a:lnTo>
                    <a:pt x="2224" y="9010"/>
                  </a:lnTo>
                  <a:cubicBezTo>
                    <a:pt x="2228" y="9009"/>
                    <a:pt x="2233" y="9008"/>
                    <a:pt x="2238" y="9008"/>
                  </a:cubicBezTo>
                  <a:close/>
                  <a:moveTo>
                    <a:pt x="7725" y="9709"/>
                  </a:moveTo>
                  <a:cubicBezTo>
                    <a:pt x="7761" y="9709"/>
                    <a:pt x="7793" y="9736"/>
                    <a:pt x="7801" y="9777"/>
                  </a:cubicBezTo>
                  <a:lnTo>
                    <a:pt x="7877" y="10156"/>
                  </a:lnTo>
                  <a:cubicBezTo>
                    <a:pt x="7881" y="10178"/>
                    <a:pt x="7877" y="10202"/>
                    <a:pt x="7865" y="10219"/>
                  </a:cubicBezTo>
                  <a:cubicBezTo>
                    <a:pt x="7854" y="10238"/>
                    <a:pt x="7838" y="10252"/>
                    <a:pt x="7818" y="10255"/>
                  </a:cubicBezTo>
                  <a:lnTo>
                    <a:pt x="7472" y="10332"/>
                  </a:lnTo>
                  <a:cubicBezTo>
                    <a:pt x="7467" y="10333"/>
                    <a:pt x="7462" y="10334"/>
                    <a:pt x="7457" y="10334"/>
                  </a:cubicBezTo>
                  <a:cubicBezTo>
                    <a:pt x="7422" y="10334"/>
                    <a:pt x="7390" y="10306"/>
                    <a:pt x="7383" y="10266"/>
                  </a:cubicBezTo>
                  <a:lnTo>
                    <a:pt x="7307" y="9887"/>
                  </a:lnTo>
                  <a:cubicBezTo>
                    <a:pt x="7303" y="9866"/>
                    <a:pt x="7307" y="9841"/>
                    <a:pt x="7317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1" y="9711"/>
                  </a:lnTo>
                  <a:cubicBezTo>
                    <a:pt x="7716" y="9710"/>
                    <a:pt x="7720" y="9709"/>
                    <a:pt x="7725" y="9709"/>
                  </a:cubicBezTo>
                  <a:close/>
                  <a:moveTo>
                    <a:pt x="2394" y="9880"/>
                  </a:moveTo>
                  <a:cubicBezTo>
                    <a:pt x="2429" y="9880"/>
                    <a:pt x="2461" y="9907"/>
                    <a:pt x="2468" y="9947"/>
                  </a:cubicBezTo>
                  <a:lnTo>
                    <a:pt x="2541" y="10327"/>
                  </a:lnTo>
                  <a:cubicBezTo>
                    <a:pt x="2546" y="10348"/>
                    <a:pt x="2541" y="10371"/>
                    <a:pt x="2533" y="10390"/>
                  </a:cubicBezTo>
                  <a:cubicBezTo>
                    <a:pt x="2523" y="10407"/>
                    <a:pt x="2504" y="10421"/>
                    <a:pt x="2487" y="10425"/>
                  </a:cubicBezTo>
                  <a:lnTo>
                    <a:pt x="2139" y="10503"/>
                  </a:lnTo>
                  <a:cubicBezTo>
                    <a:pt x="2134" y="10504"/>
                    <a:pt x="2129" y="10504"/>
                    <a:pt x="2124" y="10504"/>
                  </a:cubicBezTo>
                  <a:cubicBezTo>
                    <a:pt x="2089" y="10504"/>
                    <a:pt x="2058" y="10477"/>
                    <a:pt x="2050" y="10435"/>
                  </a:cubicBezTo>
                  <a:lnTo>
                    <a:pt x="1974" y="10056"/>
                  </a:lnTo>
                  <a:cubicBezTo>
                    <a:pt x="1972" y="10035"/>
                    <a:pt x="1974" y="10012"/>
                    <a:pt x="1986" y="9994"/>
                  </a:cubicBezTo>
                  <a:cubicBezTo>
                    <a:pt x="1996" y="9976"/>
                    <a:pt x="2012" y="9961"/>
                    <a:pt x="2032" y="9959"/>
                  </a:cubicBezTo>
                  <a:lnTo>
                    <a:pt x="2380" y="9881"/>
                  </a:lnTo>
                  <a:cubicBezTo>
                    <a:pt x="2384" y="9880"/>
                    <a:pt x="2389" y="9880"/>
                    <a:pt x="2394" y="9880"/>
                  </a:cubicBezTo>
                  <a:close/>
                  <a:moveTo>
                    <a:pt x="7887" y="10598"/>
                  </a:moveTo>
                  <a:cubicBezTo>
                    <a:pt x="7923" y="10598"/>
                    <a:pt x="7954" y="10626"/>
                    <a:pt x="7963" y="10667"/>
                  </a:cubicBezTo>
                  <a:lnTo>
                    <a:pt x="8036" y="11047"/>
                  </a:lnTo>
                  <a:cubicBezTo>
                    <a:pt x="8041" y="11068"/>
                    <a:pt x="8037" y="11091"/>
                    <a:pt x="8027" y="11108"/>
                  </a:cubicBezTo>
                  <a:cubicBezTo>
                    <a:pt x="8016" y="11127"/>
                    <a:pt x="8000" y="11141"/>
                    <a:pt x="7980" y="11144"/>
                  </a:cubicBezTo>
                  <a:lnTo>
                    <a:pt x="7633" y="11221"/>
                  </a:lnTo>
                  <a:cubicBezTo>
                    <a:pt x="7628" y="11222"/>
                    <a:pt x="7623" y="11223"/>
                    <a:pt x="7619" y="11223"/>
                  </a:cubicBezTo>
                  <a:cubicBezTo>
                    <a:pt x="7583" y="11223"/>
                    <a:pt x="7551" y="11196"/>
                    <a:pt x="7543" y="11155"/>
                  </a:cubicBezTo>
                  <a:lnTo>
                    <a:pt x="7469" y="10776"/>
                  </a:lnTo>
                  <a:cubicBezTo>
                    <a:pt x="7464" y="10755"/>
                    <a:pt x="7469" y="10732"/>
                    <a:pt x="7479" y="10713"/>
                  </a:cubicBezTo>
                  <a:cubicBezTo>
                    <a:pt x="7490" y="10693"/>
                    <a:pt x="7506" y="10682"/>
                    <a:pt x="7526" y="10677"/>
                  </a:cubicBezTo>
                  <a:lnTo>
                    <a:pt x="7872" y="10600"/>
                  </a:lnTo>
                  <a:cubicBezTo>
                    <a:pt x="7877" y="10599"/>
                    <a:pt x="7882" y="10598"/>
                    <a:pt x="7887" y="10598"/>
                  </a:cubicBezTo>
                  <a:close/>
                  <a:moveTo>
                    <a:pt x="2563" y="10763"/>
                  </a:moveTo>
                  <a:cubicBezTo>
                    <a:pt x="2599" y="10763"/>
                    <a:pt x="2630" y="10790"/>
                    <a:pt x="2639" y="10832"/>
                  </a:cubicBezTo>
                  <a:lnTo>
                    <a:pt x="2713" y="11213"/>
                  </a:lnTo>
                  <a:cubicBezTo>
                    <a:pt x="2719" y="11234"/>
                    <a:pt x="2713" y="11257"/>
                    <a:pt x="2703" y="11276"/>
                  </a:cubicBezTo>
                  <a:cubicBezTo>
                    <a:pt x="2692" y="11293"/>
                    <a:pt x="2676" y="11306"/>
                    <a:pt x="2656" y="11311"/>
                  </a:cubicBezTo>
                  <a:lnTo>
                    <a:pt x="2309" y="11387"/>
                  </a:lnTo>
                  <a:cubicBezTo>
                    <a:pt x="2304" y="11389"/>
                    <a:pt x="2298" y="11389"/>
                    <a:pt x="2293" y="11389"/>
                  </a:cubicBezTo>
                  <a:cubicBezTo>
                    <a:pt x="2258" y="11389"/>
                    <a:pt x="2228" y="11362"/>
                    <a:pt x="2219" y="11321"/>
                  </a:cubicBezTo>
                  <a:lnTo>
                    <a:pt x="2145" y="10942"/>
                  </a:lnTo>
                  <a:cubicBezTo>
                    <a:pt x="2140" y="10921"/>
                    <a:pt x="2145" y="10898"/>
                    <a:pt x="2155" y="10879"/>
                  </a:cubicBezTo>
                  <a:cubicBezTo>
                    <a:pt x="2166" y="10862"/>
                    <a:pt x="2182" y="10848"/>
                    <a:pt x="2202" y="10843"/>
                  </a:cubicBezTo>
                  <a:lnTo>
                    <a:pt x="2548" y="10765"/>
                  </a:lnTo>
                  <a:cubicBezTo>
                    <a:pt x="2553" y="10764"/>
                    <a:pt x="2558" y="10763"/>
                    <a:pt x="2563" y="10763"/>
                  </a:cubicBezTo>
                  <a:close/>
                  <a:moveTo>
                    <a:pt x="8053" y="11528"/>
                  </a:moveTo>
                  <a:cubicBezTo>
                    <a:pt x="8088" y="11528"/>
                    <a:pt x="8121" y="11555"/>
                    <a:pt x="8129" y="11595"/>
                  </a:cubicBezTo>
                  <a:lnTo>
                    <a:pt x="8203" y="11973"/>
                  </a:lnTo>
                  <a:cubicBezTo>
                    <a:pt x="8207" y="11994"/>
                    <a:pt x="8203" y="12017"/>
                    <a:pt x="8193" y="12036"/>
                  </a:cubicBezTo>
                  <a:cubicBezTo>
                    <a:pt x="8182" y="12053"/>
                    <a:pt x="8166" y="12066"/>
                    <a:pt x="8146" y="12072"/>
                  </a:cubicBezTo>
                  <a:lnTo>
                    <a:pt x="7799" y="12150"/>
                  </a:lnTo>
                  <a:cubicBezTo>
                    <a:pt x="7795" y="12151"/>
                    <a:pt x="7790" y="12152"/>
                    <a:pt x="7785" y="12152"/>
                  </a:cubicBezTo>
                  <a:cubicBezTo>
                    <a:pt x="7749" y="12152"/>
                    <a:pt x="7718" y="12124"/>
                    <a:pt x="7709" y="12084"/>
                  </a:cubicBezTo>
                  <a:lnTo>
                    <a:pt x="7635" y="11705"/>
                  </a:lnTo>
                  <a:cubicBezTo>
                    <a:pt x="7630" y="11684"/>
                    <a:pt x="7635" y="11659"/>
                    <a:pt x="7645" y="11642"/>
                  </a:cubicBezTo>
                  <a:cubicBezTo>
                    <a:pt x="7656" y="11624"/>
                    <a:pt x="7672" y="11609"/>
                    <a:pt x="7692" y="11606"/>
                  </a:cubicBezTo>
                  <a:lnTo>
                    <a:pt x="8038" y="11529"/>
                  </a:lnTo>
                  <a:cubicBezTo>
                    <a:pt x="8043" y="11528"/>
                    <a:pt x="8048" y="11528"/>
                    <a:pt x="8053" y="11528"/>
                  </a:cubicBezTo>
                  <a:close/>
                  <a:moveTo>
                    <a:pt x="2723" y="11656"/>
                  </a:moveTo>
                  <a:cubicBezTo>
                    <a:pt x="2757" y="11656"/>
                    <a:pt x="2790" y="11683"/>
                    <a:pt x="2798" y="11724"/>
                  </a:cubicBezTo>
                  <a:lnTo>
                    <a:pt x="2873" y="12103"/>
                  </a:lnTo>
                  <a:cubicBezTo>
                    <a:pt x="2876" y="12125"/>
                    <a:pt x="2875" y="12149"/>
                    <a:pt x="2862" y="12166"/>
                  </a:cubicBezTo>
                  <a:cubicBezTo>
                    <a:pt x="2852" y="12186"/>
                    <a:pt x="2833" y="12199"/>
                    <a:pt x="2816" y="12202"/>
                  </a:cubicBezTo>
                  <a:lnTo>
                    <a:pt x="2468" y="12281"/>
                  </a:lnTo>
                  <a:cubicBezTo>
                    <a:pt x="2464" y="12282"/>
                    <a:pt x="2459" y="12282"/>
                    <a:pt x="2454" y="12282"/>
                  </a:cubicBezTo>
                  <a:cubicBezTo>
                    <a:pt x="2418" y="12282"/>
                    <a:pt x="2387" y="12254"/>
                    <a:pt x="2380" y="12215"/>
                  </a:cubicBezTo>
                  <a:lnTo>
                    <a:pt x="2304" y="11835"/>
                  </a:lnTo>
                  <a:cubicBezTo>
                    <a:pt x="2301" y="11814"/>
                    <a:pt x="2304" y="11791"/>
                    <a:pt x="2315" y="11772"/>
                  </a:cubicBezTo>
                  <a:cubicBezTo>
                    <a:pt x="2325" y="11755"/>
                    <a:pt x="2344" y="11742"/>
                    <a:pt x="2361" y="11737"/>
                  </a:cubicBezTo>
                  <a:lnTo>
                    <a:pt x="2709" y="11658"/>
                  </a:lnTo>
                  <a:cubicBezTo>
                    <a:pt x="2713" y="11657"/>
                    <a:pt x="2718" y="11656"/>
                    <a:pt x="2723" y="11656"/>
                  </a:cubicBezTo>
                  <a:close/>
                  <a:moveTo>
                    <a:pt x="8209" y="12399"/>
                  </a:moveTo>
                  <a:cubicBezTo>
                    <a:pt x="8245" y="12399"/>
                    <a:pt x="8276" y="12426"/>
                    <a:pt x="8285" y="12467"/>
                  </a:cubicBezTo>
                  <a:lnTo>
                    <a:pt x="8358" y="12846"/>
                  </a:lnTo>
                  <a:cubicBezTo>
                    <a:pt x="8361" y="12868"/>
                    <a:pt x="8359" y="12890"/>
                    <a:pt x="8349" y="12909"/>
                  </a:cubicBezTo>
                  <a:cubicBezTo>
                    <a:pt x="8338" y="12926"/>
                    <a:pt x="8320" y="12939"/>
                    <a:pt x="8302" y="12945"/>
                  </a:cubicBezTo>
                  <a:lnTo>
                    <a:pt x="7955" y="13022"/>
                  </a:lnTo>
                  <a:cubicBezTo>
                    <a:pt x="7950" y="13023"/>
                    <a:pt x="7946" y="13024"/>
                    <a:pt x="7941" y="13024"/>
                  </a:cubicBezTo>
                  <a:cubicBezTo>
                    <a:pt x="7905" y="13024"/>
                    <a:pt x="7873" y="12996"/>
                    <a:pt x="7865" y="12955"/>
                  </a:cubicBezTo>
                  <a:lnTo>
                    <a:pt x="7791" y="12575"/>
                  </a:lnTo>
                  <a:cubicBezTo>
                    <a:pt x="7786" y="12554"/>
                    <a:pt x="7791" y="12531"/>
                    <a:pt x="7801" y="12514"/>
                  </a:cubicBezTo>
                  <a:cubicBezTo>
                    <a:pt x="7812" y="12495"/>
                    <a:pt x="7828" y="12482"/>
                    <a:pt x="7848" y="12478"/>
                  </a:cubicBezTo>
                  <a:lnTo>
                    <a:pt x="8194" y="12401"/>
                  </a:lnTo>
                  <a:cubicBezTo>
                    <a:pt x="8199" y="12400"/>
                    <a:pt x="8204" y="12399"/>
                    <a:pt x="8209" y="12399"/>
                  </a:cubicBezTo>
                  <a:close/>
                  <a:moveTo>
                    <a:pt x="2894" y="12583"/>
                  </a:moveTo>
                  <a:cubicBezTo>
                    <a:pt x="2929" y="12583"/>
                    <a:pt x="2960" y="12610"/>
                    <a:pt x="2968" y="12651"/>
                  </a:cubicBezTo>
                  <a:lnTo>
                    <a:pt x="3041" y="13031"/>
                  </a:lnTo>
                  <a:cubicBezTo>
                    <a:pt x="3047" y="13052"/>
                    <a:pt x="3041" y="13075"/>
                    <a:pt x="3032" y="13094"/>
                  </a:cubicBezTo>
                  <a:cubicBezTo>
                    <a:pt x="3021" y="13111"/>
                    <a:pt x="3004" y="13124"/>
                    <a:pt x="2985" y="13129"/>
                  </a:cubicBezTo>
                  <a:lnTo>
                    <a:pt x="2639" y="13205"/>
                  </a:lnTo>
                  <a:cubicBezTo>
                    <a:pt x="2633" y="13207"/>
                    <a:pt x="2628" y="13207"/>
                    <a:pt x="2623" y="13207"/>
                  </a:cubicBezTo>
                  <a:cubicBezTo>
                    <a:pt x="2588" y="13207"/>
                    <a:pt x="2557" y="13178"/>
                    <a:pt x="2548" y="13139"/>
                  </a:cubicBezTo>
                  <a:lnTo>
                    <a:pt x="2474" y="12760"/>
                  </a:lnTo>
                  <a:cubicBezTo>
                    <a:pt x="2470" y="12739"/>
                    <a:pt x="2474" y="12716"/>
                    <a:pt x="2484" y="12697"/>
                  </a:cubicBezTo>
                  <a:cubicBezTo>
                    <a:pt x="2496" y="12680"/>
                    <a:pt x="2511" y="12667"/>
                    <a:pt x="2531" y="12661"/>
                  </a:cubicBezTo>
                  <a:lnTo>
                    <a:pt x="2878" y="12585"/>
                  </a:lnTo>
                  <a:cubicBezTo>
                    <a:pt x="2883" y="12584"/>
                    <a:pt x="2889" y="12583"/>
                    <a:pt x="2894" y="12583"/>
                  </a:cubicBezTo>
                  <a:close/>
                  <a:moveTo>
                    <a:pt x="8382" y="13303"/>
                  </a:moveTo>
                  <a:cubicBezTo>
                    <a:pt x="8418" y="13303"/>
                    <a:pt x="8450" y="13330"/>
                    <a:pt x="8458" y="13370"/>
                  </a:cubicBezTo>
                  <a:lnTo>
                    <a:pt x="8532" y="13749"/>
                  </a:lnTo>
                  <a:cubicBezTo>
                    <a:pt x="8537" y="13771"/>
                    <a:pt x="8532" y="13795"/>
                    <a:pt x="8522" y="13812"/>
                  </a:cubicBezTo>
                  <a:cubicBezTo>
                    <a:pt x="8511" y="13831"/>
                    <a:pt x="8495" y="13845"/>
                    <a:pt x="8475" y="13848"/>
                  </a:cubicBezTo>
                  <a:lnTo>
                    <a:pt x="8129" y="13925"/>
                  </a:lnTo>
                  <a:cubicBezTo>
                    <a:pt x="8124" y="13926"/>
                    <a:pt x="8119" y="13927"/>
                    <a:pt x="8114" y="13927"/>
                  </a:cubicBezTo>
                  <a:cubicBezTo>
                    <a:pt x="8078" y="13927"/>
                    <a:pt x="8047" y="13900"/>
                    <a:pt x="8038" y="13860"/>
                  </a:cubicBezTo>
                  <a:lnTo>
                    <a:pt x="7964" y="13480"/>
                  </a:lnTo>
                  <a:cubicBezTo>
                    <a:pt x="7960" y="13459"/>
                    <a:pt x="7964" y="13434"/>
                    <a:pt x="7974" y="13417"/>
                  </a:cubicBezTo>
                  <a:cubicBezTo>
                    <a:pt x="7985" y="13399"/>
                    <a:pt x="8001" y="13384"/>
                    <a:pt x="8021" y="13381"/>
                  </a:cubicBezTo>
                  <a:lnTo>
                    <a:pt x="8368" y="13304"/>
                  </a:lnTo>
                  <a:cubicBezTo>
                    <a:pt x="8373" y="13303"/>
                    <a:pt x="8378" y="13303"/>
                    <a:pt x="8382" y="13303"/>
                  </a:cubicBezTo>
                  <a:close/>
                  <a:moveTo>
                    <a:pt x="3045" y="13459"/>
                  </a:moveTo>
                  <a:cubicBezTo>
                    <a:pt x="3080" y="13459"/>
                    <a:pt x="3112" y="13486"/>
                    <a:pt x="3120" y="13526"/>
                  </a:cubicBezTo>
                  <a:lnTo>
                    <a:pt x="3196" y="13904"/>
                  </a:lnTo>
                  <a:cubicBezTo>
                    <a:pt x="3198" y="13925"/>
                    <a:pt x="3197" y="13948"/>
                    <a:pt x="3184" y="13967"/>
                  </a:cubicBezTo>
                  <a:cubicBezTo>
                    <a:pt x="3174" y="13984"/>
                    <a:pt x="3155" y="13997"/>
                    <a:pt x="3138" y="14003"/>
                  </a:cubicBezTo>
                  <a:lnTo>
                    <a:pt x="2790" y="14081"/>
                  </a:lnTo>
                  <a:cubicBezTo>
                    <a:pt x="2785" y="14082"/>
                    <a:pt x="2781" y="14083"/>
                    <a:pt x="2776" y="14083"/>
                  </a:cubicBezTo>
                  <a:cubicBezTo>
                    <a:pt x="2740" y="14083"/>
                    <a:pt x="2709" y="14056"/>
                    <a:pt x="2702" y="14014"/>
                  </a:cubicBezTo>
                  <a:lnTo>
                    <a:pt x="2626" y="13635"/>
                  </a:lnTo>
                  <a:cubicBezTo>
                    <a:pt x="2623" y="13613"/>
                    <a:pt x="2626" y="13590"/>
                    <a:pt x="2637" y="13573"/>
                  </a:cubicBezTo>
                  <a:cubicBezTo>
                    <a:pt x="2647" y="13555"/>
                    <a:pt x="2663" y="13542"/>
                    <a:pt x="2683" y="13537"/>
                  </a:cubicBezTo>
                  <a:lnTo>
                    <a:pt x="3031" y="13460"/>
                  </a:lnTo>
                  <a:cubicBezTo>
                    <a:pt x="3036" y="13459"/>
                    <a:pt x="3040" y="13459"/>
                    <a:pt x="3045" y="13459"/>
                  </a:cubicBezTo>
                  <a:close/>
                  <a:moveTo>
                    <a:pt x="8542" y="14192"/>
                  </a:moveTo>
                  <a:cubicBezTo>
                    <a:pt x="8577" y="14192"/>
                    <a:pt x="8609" y="14219"/>
                    <a:pt x="8617" y="14260"/>
                  </a:cubicBezTo>
                  <a:lnTo>
                    <a:pt x="8693" y="14641"/>
                  </a:lnTo>
                  <a:cubicBezTo>
                    <a:pt x="8695" y="14663"/>
                    <a:pt x="8693" y="14686"/>
                    <a:pt x="8681" y="14704"/>
                  </a:cubicBezTo>
                  <a:cubicBezTo>
                    <a:pt x="8671" y="14723"/>
                    <a:pt x="8654" y="14736"/>
                    <a:pt x="8635" y="14740"/>
                  </a:cubicBezTo>
                  <a:lnTo>
                    <a:pt x="8288" y="14816"/>
                  </a:lnTo>
                  <a:cubicBezTo>
                    <a:pt x="8282" y="14817"/>
                    <a:pt x="8276" y="14818"/>
                    <a:pt x="8271" y="14818"/>
                  </a:cubicBezTo>
                  <a:cubicBezTo>
                    <a:pt x="8236" y="14818"/>
                    <a:pt x="8206" y="14791"/>
                    <a:pt x="8199" y="14750"/>
                  </a:cubicBezTo>
                  <a:lnTo>
                    <a:pt x="8123" y="14371"/>
                  </a:lnTo>
                  <a:cubicBezTo>
                    <a:pt x="8119" y="14349"/>
                    <a:pt x="8123" y="14326"/>
                    <a:pt x="8134" y="14308"/>
                  </a:cubicBezTo>
                  <a:cubicBezTo>
                    <a:pt x="8144" y="14290"/>
                    <a:pt x="8160" y="14278"/>
                    <a:pt x="8180" y="14272"/>
                  </a:cubicBezTo>
                  <a:lnTo>
                    <a:pt x="8528" y="14193"/>
                  </a:lnTo>
                  <a:cubicBezTo>
                    <a:pt x="8533" y="14192"/>
                    <a:pt x="8538" y="14192"/>
                    <a:pt x="8542" y="14192"/>
                  </a:cubicBezTo>
                  <a:close/>
                  <a:moveTo>
                    <a:pt x="3224" y="14359"/>
                  </a:moveTo>
                  <a:cubicBezTo>
                    <a:pt x="3259" y="14359"/>
                    <a:pt x="3290" y="14386"/>
                    <a:pt x="3297" y="14426"/>
                  </a:cubicBezTo>
                  <a:lnTo>
                    <a:pt x="3372" y="14807"/>
                  </a:lnTo>
                  <a:cubicBezTo>
                    <a:pt x="3376" y="14829"/>
                    <a:pt x="3372" y="14852"/>
                    <a:pt x="3362" y="14870"/>
                  </a:cubicBezTo>
                  <a:cubicBezTo>
                    <a:pt x="3350" y="14887"/>
                    <a:pt x="3334" y="14900"/>
                    <a:pt x="3314" y="14906"/>
                  </a:cubicBezTo>
                  <a:lnTo>
                    <a:pt x="2968" y="14983"/>
                  </a:lnTo>
                  <a:cubicBezTo>
                    <a:pt x="2963" y="14984"/>
                    <a:pt x="2958" y="14985"/>
                    <a:pt x="2954" y="14985"/>
                  </a:cubicBezTo>
                  <a:cubicBezTo>
                    <a:pt x="2919" y="14985"/>
                    <a:pt x="2887" y="14958"/>
                    <a:pt x="2878" y="14916"/>
                  </a:cubicBezTo>
                  <a:lnTo>
                    <a:pt x="2803" y="14537"/>
                  </a:lnTo>
                  <a:cubicBezTo>
                    <a:pt x="2798" y="14515"/>
                    <a:pt x="2802" y="14492"/>
                    <a:pt x="2813" y="14475"/>
                  </a:cubicBezTo>
                  <a:cubicBezTo>
                    <a:pt x="2825" y="14457"/>
                    <a:pt x="2841" y="14444"/>
                    <a:pt x="2861" y="14439"/>
                  </a:cubicBezTo>
                  <a:lnTo>
                    <a:pt x="3207" y="14361"/>
                  </a:lnTo>
                  <a:cubicBezTo>
                    <a:pt x="3213" y="14359"/>
                    <a:pt x="3218" y="14359"/>
                    <a:pt x="3224" y="14359"/>
                  </a:cubicBezTo>
                  <a:close/>
                  <a:moveTo>
                    <a:pt x="8710" y="15119"/>
                  </a:moveTo>
                  <a:cubicBezTo>
                    <a:pt x="8746" y="15119"/>
                    <a:pt x="8777" y="15146"/>
                    <a:pt x="8784" y="15187"/>
                  </a:cubicBezTo>
                  <a:lnTo>
                    <a:pt x="8860" y="15566"/>
                  </a:lnTo>
                  <a:cubicBezTo>
                    <a:pt x="8864" y="15587"/>
                    <a:pt x="8860" y="15610"/>
                    <a:pt x="8850" y="15629"/>
                  </a:cubicBezTo>
                  <a:cubicBezTo>
                    <a:pt x="8839" y="15649"/>
                    <a:pt x="8823" y="15660"/>
                    <a:pt x="8803" y="15665"/>
                  </a:cubicBezTo>
                  <a:lnTo>
                    <a:pt x="8456" y="15743"/>
                  </a:lnTo>
                  <a:cubicBezTo>
                    <a:pt x="8451" y="15744"/>
                    <a:pt x="8447" y="15745"/>
                    <a:pt x="8442" y="15745"/>
                  </a:cubicBezTo>
                  <a:cubicBezTo>
                    <a:pt x="8406" y="15745"/>
                    <a:pt x="8374" y="15718"/>
                    <a:pt x="8366" y="15678"/>
                  </a:cubicBezTo>
                  <a:lnTo>
                    <a:pt x="8290" y="15298"/>
                  </a:lnTo>
                  <a:cubicBezTo>
                    <a:pt x="8288" y="15277"/>
                    <a:pt x="8290" y="15252"/>
                    <a:pt x="8302" y="15235"/>
                  </a:cubicBezTo>
                  <a:cubicBezTo>
                    <a:pt x="8313" y="15217"/>
                    <a:pt x="8329" y="15202"/>
                    <a:pt x="8349" y="15199"/>
                  </a:cubicBezTo>
                  <a:lnTo>
                    <a:pt x="8695" y="15121"/>
                  </a:lnTo>
                  <a:cubicBezTo>
                    <a:pt x="8700" y="15120"/>
                    <a:pt x="8705" y="15119"/>
                    <a:pt x="8710" y="15119"/>
                  </a:cubicBezTo>
                  <a:close/>
                  <a:moveTo>
                    <a:pt x="3382" y="15253"/>
                  </a:moveTo>
                  <a:cubicBezTo>
                    <a:pt x="3416" y="15253"/>
                    <a:pt x="3449" y="15282"/>
                    <a:pt x="3456" y="15321"/>
                  </a:cubicBezTo>
                  <a:lnTo>
                    <a:pt x="3529" y="15699"/>
                  </a:lnTo>
                  <a:cubicBezTo>
                    <a:pt x="3533" y="15721"/>
                    <a:pt x="3532" y="15743"/>
                    <a:pt x="3520" y="15761"/>
                  </a:cubicBezTo>
                  <a:cubicBezTo>
                    <a:pt x="3510" y="15779"/>
                    <a:pt x="3493" y="15794"/>
                    <a:pt x="3475" y="15796"/>
                  </a:cubicBezTo>
                  <a:lnTo>
                    <a:pt x="3127" y="15875"/>
                  </a:lnTo>
                  <a:cubicBezTo>
                    <a:pt x="3122" y="15876"/>
                    <a:pt x="3116" y="15877"/>
                    <a:pt x="3111" y="15877"/>
                  </a:cubicBezTo>
                  <a:cubicBezTo>
                    <a:pt x="3076" y="15877"/>
                    <a:pt x="3046" y="15848"/>
                    <a:pt x="3038" y="15809"/>
                  </a:cubicBezTo>
                  <a:lnTo>
                    <a:pt x="2962" y="15430"/>
                  </a:lnTo>
                  <a:cubicBezTo>
                    <a:pt x="2958" y="15408"/>
                    <a:pt x="2962" y="15386"/>
                    <a:pt x="2974" y="15367"/>
                  </a:cubicBezTo>
                  <a:cubicBezTo>
                    <a:pt x="2984" y="15350"/>
                    <a:pt x="2999" y="15337"/>
                    <a:pt x="3019" y="15331"/>
                  </a:cubicBezTo>
                  <a:lnTo>
                    <a:pt x="3367" y="15255"/>
                  </a:lnTo>
                  <a:cubicBezTo>
                    <a:pt x="3372" y="15254"/>
                    <a:pt x="3377" y="15253"/>
                    <a:pt x="3382" y="15253"/>
                  </a:cubicBezTo>
                  <a:close/>
                  <a:moveTo>
                    <a:pt x="8866" y="15991"/>
                  </a:moveTo>
                  <a:cubicBezTo>
                    <a:pt x="8899" y="15991"/>
                    <a:pt x="8931" y="16017"/>
                    <a:pt x="8939" y="16058"/>
                  </a:cubicBezTo>
                  <a:lnTo>
                    <a:pt x="9016" y="16439"/>
                  </a:lnTo>
                  <a:cubicBezTo>
                    <a:pt x="9019" y="16461"/>
                    <a:pt x="9016" y="16484"/>
                    <a:pt x="9005" y="16502"/>
                  </a:cubicBezTo>
                  <a:cubicBezTo>
                    <a:pt x="8995" y="16519"/>
                    <a:pt x="8979" y="16534"/>
                    <a:pt x="8959" y="16538"/>
                  </a:cubicBezTo>
                  <a:lnTo>
                    <a:pt x="8611" y="16615"/>
                  </a:lnTo>
                  <a:cubicBezTo>
                    <a:pt x="8606" y="16616"/>
                    <a:pt x="8601" y="16617"/>
                    <a:pt x="8597" y="16617"/>
                  </a:cubicBezTo>
                  <a:cubicBezTo>
                    <a:pt x="8562" y="16617"/>
                    <a:pt x="8530" y="16590"/>
                    <a:pt x="8522" y="16548"/>
                  </a:cubicBezTo>
                  <a:lnTo>
                    <a:pt x="8446" y="16169"/>
                  </a:lnTo>
                  <a:cubicBezTo>
                    <a:pt x="8444" y="16147"/>
                    <a:pt x="8446" y="16124"/>
                    <a:pt x="8456" y="16107"/>
                  </a:cubicBezTo>
                  <a:cubicBezTo>
                    <a:pt x="8466" y="16088"/>
                    <a:pt x="8482" y="16074"/>
                    <a:pt x="8502" y="16071"/>
                  </a:cubicBezTo>
                  <a:lnTo>
                    <a:pt x="8850" y="15993"/>
                  </a:lnTo>
                  <a:cubicBezTo>
                    <a:pt x="8855" y="15991"/>
                    <a:pt x="8861" y="15991"/>
                    <a:pt x="8866" y="15991"/>
                  </a:cubicBezTo>
                  <a:close/>
                  <a:moveTo>
                    <a:pt x="3551" y="16177"/>
                  </a:moveTo>
                  <a:cubicBezTo>
                    <a:pt x="3586" y="16177"/>
                    <a:pt x="3616" y="16204"/>
                    <a:pt x="3625" y="16244"/>
                  </a:cubicBezTo>
                  <a:lnTo>
                    <a:pt x="3699" y="16624"/>
                  </a:lnTo>
                  <a:cubicBezTo>
                    <a:pt x="3704" y="16645"/>
                    <a:pt x="3699" y="16668"/>
                    <a:pt x="3689" y="16687"/>
                  </a:cubicBezTo>
                  <a:cubicBezTo>
                    <a:pt x="3678" y="16704"/>
                    <a:pt x="3662" y="16717"/>
                    <a:pt x="3642" y="16723"/>
                  </a:cubicBezTo>
                  <a:lnTo>
                    <a:pt x="3296" y="16801"/>
                  </a:lnTo>
                  <a:cubicBezTo>
                    <a:pt x="3291" y="16802"/>
                    <a:pt x="3286" y="16803"/>
                    <a:pt x="3282" y="16803"/>
                  </a:cubicBezTo>
                  <a:cubicBezTo>
                    <a:pt x="3245" y="16803"/>
                    <a:pt x="3213" y="16775"/>
                    <a:pt x="3206" y="16734"/>
                  </a:cubicBezTo>
                  <a:lnTo>
                    <a:pt x="3130" y="16355"/>
                  </a:lnTo>
                  <a:cubicBezTo>
                    <a:pt x="3127" y="16333"/>
                    <a:pt x="3130" y="16310"/>
                    <a:pt x="3141" y="16293"/>
                  </a:cubicBezTo>
                  <a:cubicBezTo>
                    <a:pt x="3153" y="16275"/>
                    <a:pt x="3168" y="16260"/>
                    <a:pt x="3188" y="16257"/>
                  </a:cubicBezTo>
                  <a:lnTo>
                    <a:pt x="3535" y="16179"/>
                  </a:lnTo>
                  <a:cubicBezTo>
                    <a:pt x="3540" y="16177"/>
                    <a:pt x="3546" y="16177"/>
                    <a:pt x="3551" y="16177"/>
                  </a:cubicBezTo>
                  <a:close/>
                  <a:moveTo>
                    <a:pt x="9037" y="16880"/>
                  </a:moveTo>
                  <a:cubicBezTo>
                    <a:pt x="9071" y="16880"/>
                    <a:pt x="9105" y="16907"/>
                    <a:pt x="9112" y="16947"/>
                  </a:cubicBezTo>
                  <a:lnTo>
                    <a:pt x="9188" y="17327"/>
                  </a:lnTo>
                  <a:cubicBezTo>
                    <a:pt x="9191" y="17348"/>
                    <a:pt x="9188" y="17371"/>
                    <a:pt x="9176" y="17390"/>
                  </a:cubicBezTo>
                  <a:cubicBezTo>
                    <a:pt x="9166" y="17407"/>
                    <a:pt x="9151" y="17420"/>
                    <a:pt x="9131" y="17425"/>
                  </a:cubicBezTo>
                  <a:lnTo>
                    <a:pt x="8783" y="17503"/>
                  </a:lnTo>
                  <a:cubicBezTo>
                    <a:pt x="8778" y="17504"/>
                    <a:pt x="8773" y="17504"/>
                    <a:pt x="8769" y="17504"/>
                  </a:cubicBezTo>
                  <a:cubicBezTo>
                    <a:pt x="8734" y="17504"/>
                    <a:pt x="8702" y="17477"/>
                    <a:pt x="8694" y="17436"/>
                  </a:cubicBezTo>
                  <a:lnTo>
                    <a:pt x="8618" y="17056"/>
                  </a:lnTo>
                  <a:cubicBezTo>
                    <a:pt x="8615" y="17035"/>
                    <a:pt x="8618" y="17012"/>
                    <a:pt x="8630" y="16995"/>
                  </a:cubicBezTo>
                  <a:cubicBezTo>
                    <a:pt x="8640" y="16976"/>
                    <a:pt x="8657" y="16962"/>
                    <a:pt x="8675" y="16959"/>
                  </a:cubicBezTo>
                  <a:lnTo>
                    <a:pt x="9023" y="16882"/>
                  </a:lnTo>
                  <a:cubicBezTo>
                    <a:pt x="9028" y="16880"/>
                    <a:pt x="9033" y="16880"/>
                    <a:pt x="9037" y="16880"/>
                  </a:cubicBezTo>
                  <a:close/>
                  <a:moveTo>
                    <a:pt x="3703" y="17047"/>
                  </a:moveTo>
                  <a:cubicBezTo>
                    <a:pt x="3737" y="17047"/>
                    <a:pt x="3771" y="17075"/>
                    <a:pt x="3778" y="17116"/>
                  </a:cubicBezTo>
                  <a:lnTo>
                    <a:pt x="3854" y="17497"/>
                  </a:lnTo>
                  <a:cubicBezTo>
                    <a:pt x="3857" y="17519"/>
                    <a:pt x="3854" y="17541"/>
                    <a:pt x="3843" y="17560"/>
                  </a:cubicBezTo>
                  <a:cubicBezTo>
                    <a:pt x="3833" y="17577"/>
                    <a:pt x="3815" y="17590"/>
                    <a:pt x="3797" y="17596"/>
                  </a:cubicBezTo>
                  <a:lnTo>
                    <a:pt x="3449" y="17672"/>
                  </a:lnTo>
                  <a:cubicBezTo>
                    <a:pt x="3443" y="17673"/>
                    <a:pt x="3438" y="17674"/>
                    <a:pt x="3432" y="17674"/>
                  </a:cubicBezTo>
                  <a:cubicBezTo>
                    <a:pt x="3398" y="17674"/>
                    <a:pt x="3368" y="17647"/>
                    <a:pt x="3360" y="17606"/>
                  </a:cubicBezTo>
                  <a:lnTo>
                    <a:pt x="3284" y="17227"/>
                  </a:lnTo>
                  <a:cubicBezTo>
                    <a:pt x="3280" y="17205"/>
                    <a:pt x="3284" y="17182"/>
                    <a:pt x="3296" y="17164"/>
                  </a:cubicBezTo>
                  <a:cubicBezTo>
                    <a:pt x="3306" y="17146"/>
                    <a:pt x="3322" y="17132"/>
                    <a:pt x="3342" y="17128"/>
                  </a:cubicBezTo>
                  <a:lnTo>
                    <a:pt x="3689" y="17049"/>
                  </a:lnTo>
                  <a:cubicBezTo>
                    <a:pt x="3694" y="17048"/>
                    <a:pt x="3699" y="17047"/>
                    <a:pt x="3703" y="17047"/>
                  </a:cubicBezTo>
                  <a:close/>
                  <a:moveTo>
                    <a:pt x="9197" y="17770"/>
                  </a:moveTo>
                  <a:cubicBezTo>
                    <a:pt x="9233" y="17770"/>
                    <a:pt x="9264" y="17798"/>
                    <a:pt x="9272" y="17839"/>
                  </a:cubicBezTo>
                  <a:lnTo>
                    <a:pt x="9347" y="18216"/>
                  </a:lnTo>
                  <a:cubicBezTo>
                    <a:pt x="9351" y="18237"/>
                    <a:pt x="9347" y="18262"/>
                    <a:pt x="9337" y="18279"/>
                  </a:cubicBezTo>
                  <a:cubicBezTo>
                    <a:pt x="9325" y="18297"/>
                    <a:pt x="9310" y="18309"/>
                    <a:pt x="9290" y="18314"/>
                  </a:cubicBezTo>
                  <a:lnTo>
                    <a:pt x="8943" y="18393"/>
                  </a:lnTo>
                  <a:cubicBezTo>
                    <a:pt x="8938" y="18394"/>
                    <a:pt x="8934" y="18395"/>
                    <a:pt x="8929" y="18395"/>
                  </a:cubicBezTo>
                  <a:cubicBezTo>
                    <a:pt x="8893" y="18395"/>
                    <a:pt x="8861" y="18367"/>
                    <a:pt x="8853" y="18327"/>
                  </a:cubicBezTo>
                  <a:lnTo>
                    <a:pt x="8779" y="17948"/>
                  </a:lnTo>
                  <a:cubicBezTo>
                    <a:pt x="8773" y="17927"/>
                    <a:pt x="8776" y="17904"/>
                    <a:pt x="8789" y="17885"/>
                  </a:cubicBezTo>
                  <a:cubicBezTo>
                    <a:pt x="8800" y="17868"/>
                    <a:pt x="8816" y="17855"/>
                    <a:pt x="8836" y="17849"/>
                  </a:cubicBezTo>
                  <a:lnTo>
                    <a:pt x="9182" y="17772"/>
                  </a:lnTo>
                  <a:cubicBezTo>
                    <a:pt x="9187" y="17771"/>
                    <a:pt x="9192" y="17770"/>
                    <a:pt x="9197" y="17770"/>
                  </a:cubicBezTo>
                  <a:close/>
                  <a:moveTo>
                    <a:pt x="3875" y="17934"/>
                  </a:moveTo>
                  <a:cubicBezTo>
                    <a:pt x="3910" y="17934"/>
                    <a:pt x="3942" y="17962"/>
                    <a:pt x="3950" y="18001"/>
                  </a:cubicBezTo>
                  <a:lnTo>
                    <a:pt x="4026" y="18383"/>
                  </a:lnTo>
                  <a:cubicBezTo>
                    <a:pt x="4029" y="18405"/>
                    <a:pt x="4026" y="18428"/>
                    <a:pt x="4014" y="18445"/>
                  </a:cubicBezTo>
                  <a:cubicBezTo>
                    <a:pt x="4004" y="18463"/>
                    <a:pt x="3987" y="18476"/>
                    <a:pt x="3969" y="18481"/>
                  </a:cubicBezTo>
                  <a:lnTo>
                    <a:pt x="3621" y="18558"/>
                  </a:lnTo>
                  <a:cubicBezTo>
                    <a:pt x="3616" y="18559"/>
                    <a:pt x="3611" y="18559"/>
                    <a:pt x="3606" y="18559"/>
                  </a:cubicBezTo>
                  <a:cubicBezTo>
                    <a:pt x="3570" y="18559"/>
                    <a:pt x="3540" y="18532"/>
                    <a:pt x="3532" y="18492"/>
                  </a:cubicBezTo>
                  <a:lnTo>
                    <a:pt x="3456" y="18113"/>
                  </a:lnTo>
                  <a:cubicBezTo>
                    <a:pt x="3452" y="18091"/>
                    <a:pt x="3456" y="18068"/>
                    <a:pt x="3468" y="18050"/>
                  </a:cubicBezTo>
                  <a:cubicBezTo>
                    <a:pt x="3478" y="18032"/>
                    <a:pt x="3493" y="18018"/>
                    <a:pt x="3513" y="18014"/>
                  </a:cubicBezTo>
                  <a:lnTo>
                    <a:pt x="3861" y="17935"/>
                  </a:lnTo>
                  <a:cubicBezTo>
                    <a:pt x="3866" y="17934"/>
                    <a:pt x="3870" y="17934"/>
                    <a:pt x="3875" y="17934"/>
                  </a:cubicBezTo>
                  <a:close/>
                  <a:moveTo>
                    <a:pt x="9365" y="18694"/>
                  </a:moveTo>
                  <a:cubicBezTo>
                    <a:pt x="9400" y="18694"/>
                    <a:pt x="9432" y="18721"/>
                    <a:pt x="9440" y="18763"/>
                  </a:cubicBezTo>
                  <a:lnTo>
                    <a:pt x="9516" y="19143"/>
                  </a:lnTo>
                  <a:cubicBezTo>
                    <a:pt x="9519" y="19165"/>
                    <a:pt x="9516" y="19188"/>
                    <a:pt x="9504" y="19206"/>
                  </a:cubicBezTo>
                  <a:cubicBezTo>
                    <a:pt x="9494" y="19223"/>
                    <a:pt x="9476" y="19238"/>
                    <a:pt x="9459" y="19242"/>
                  </a:cubicBezTo>
                  <a:lnTo>
                    <a:pt x="9111" y="19318"/>
                  </a:lnTo>
                  <a:cubicBezTo>
                    <a:pt x="9105" y="19319"/>
                    <a:pt x="9100" y="19320"/>
                    <a:pt x="9094" y="19320"/>
                  </a:cubicBezTo>
                  <a:cubicBezTo>
                    <a:pt x="9059" y="19320"/>
                    <a:pt x="9029" y="19293"/>
                    <a:pt x="9022" y="19252"/>
                  </a:cubicBezTo>
                  <a:lnTo>
                    <a:pt x="8946" y="18873"/>
                  </a:lnTo>
                  <a:cubicBezTo>
                    <a:pt x="8942" y="18851"/>
                    <a:pt x="8946" y="18828"/>
                    <a:pt x="8957" y="18810"/>
                  </a:cubicBezTo>
                  <a:cubicBezTo>
                    <a:pt x="8967" y="18793"/>
                    <a:pt x="8983" y="18780"/>
                    <a:pt x="9003" y="18774"/>
                  </a:cubicBezTo>
                  <a:lnTo>
                    <a:pt x="9351" y="18695"/>
                  </a:lnTo>
                  <a:cubicBezTo>
                    <a:pt x="9356" y="18694"/>
                    <a:pt x="9361" y="18694"/>
                    <a:pt x="9365" y="18694"/>
                  </a:cubicBezTo>
                  <a:close/>
                  <a:moveTo>
                    <a:pt x="4034" y="18827"/>
                  </a:moveTo>
                  <a:cubicBezTo>
                    <a:pt x="4069" y="18827"/>
                    <a:pt x="4101" y="18854"/>
                    <a:pt x="4109" y="18894"/>
                  </a:cubicBezTo>
                  <a:lnTo>
                    <a:pt x="4185" y="19274"/>
                  </a:lnTo>
                  <a:cubicBezTo>
                    <a:pt x="4188" y="19295"/>
                    <a:pt x="4186" y="19318"/>
                    <a:pt x="4173" y="19337"/>
                  </a:cubicBezTo>
                  <a:cubicBezTo>
                    <a:pt x="4163" y="19354"/>
                    <a:pt x="4148" y="19367"/>
                    <a:pt x="4127" y="19372"/>
                  </a:cubicBezTo>
                  <a:lnTo>
                    <a:pt x="3780" y="19450"/>
                  </a:lnTo>
                  <a:cubicBezTo>
                    <a:pt x="3775" y="19451"/>
                    <a:pt x="3770" y="19451"/>
                    <a:pt x="3765" y="19451"/>
                  </a:cubicBezTo>
                  <a:cubicBezTo>
                    <a:pt x="3730" y="19451"/>
                    <a:pt x="3698" y="19424"/>
                    <a:pt x="3691" y="19382"/>
                  </a:cubicBezTo>
                  <a:lnTo>
                    <a:pt x="3615" y="19003"/>
                  </a:lnTo>
                  <a:cubicBezTo>
                    <a:pt x="3612" y="18982"/>
                    <a:pt x="3615" y="18959"/>
                    <a:pt x="3626" y="18941"/>
                  </a:cubicBezTo>
                  <a:cubicBezTo>
                    <a:pt x="3636" y="18923"/>
                    <a:pt x="3655" y="18910"/>
                    <a:pt x="3672" y="18906"/>
                  </a:cubicBezTo>
                  <a:lnTo>
                    <a:pt x="4020" y="18828"/>
                  </a:lnTo>
                  <a:cubicBezTo>
                    <a:pt x="4025" y="18827"/>
                    <a:pt x="4030" y="18827"/>
                    <a:pt x="4034" y="18827"/>
                  </a:cubicBezTo>
                  <a:close/>
                  <a:moveTo>
                    <a:pt x="9520" y="19567"/>
                  </a:moveTo>
                  <a:cubicBezTo>
                    <a:pt x="9556" y="19567"/>
                    <a:pt x="9588" y="19594"/>
                    <a:pt x="9596" y="19636"/>
                  </a:cubicBezTo>
                  <a:lnTo>
                    <a:pt x="9669" y="20017"/>
                  </a:lnTo>
                  <a:cubicBezTo>
                    <a:pt x="9673" y="20038"/>
                    <a:pt x="9669" y="20061"/>
                    <a:pt x="9660" y="20080"/>
                  </a:cubicBezTo>
                  <a:cubicBezTo>
                    <a:pt x="9649" y="20097"/>
                    <a:pt x="9632" y="20110"/>
                    <a:pt x="9613" y="20115"/>
                  </a:cubicBezTo>
                  <a:lnTo>
                    <a:pt x="9267" y="20191"/>
                  </a:lnTo>
                  <a:cubicBezTo>
                    <a:pt x="9261" y="20192"/>
                    <a:pt x="9256" y="20193"/>
                    <a:pt x="9251" y="20193"/>
                  </a:cubicBezTo>
                  <a:cubicBezTo>
                    <a:pt x="9216" y="20193"/>
                    <a:pt x="9185" y="20164"/>
                    <a:pt x="9176" y="20125"/>
                  </a:cubicBezTo>
                  <a:lnTo>
                    <a:pt x="9102" y="19746"/>
                  </a:lnTo>
                  <a:cubicBezTo>
                    <a:pt x="9098" y="19725"/>
                    <a:pt x="9102" y="19702"/>
                    <a:pt x="9112" y="19683"/>
                  </a:cubicBezTo>
                  <a:cubicBezTo>
                    <a:pt x="9124" y="19666"/>
                    <a:pt x="9139" y="19652"/>
                    <a:pt x="9159" y="19647"/>
                  </a:cubicBezTo>
                  <a:lnTo>
                    <a:pt x="9506" y="19568"/>
                  </a:lnTo>
                  <a:cubicBezTo>
                    <a:pt x="9511" y="19567"/>
                    <a:pt x="9516" y="19567"/>
                    <a:pt x="9520" y="19567"/>
                  </a:cubicBezTo>
                  <a:close/>
                  <a:moveTo>
                    <a:pt x="4202" y="19752"/>
                  </a:moveTo>
                  <a:cubicBezTo>
                    <a:pt x="4238" y="19752"/>
                    <a:pt x="4270" y="19779"/>
                    <a:pt x="4278" y="19819"/>
                  </a:cubicBezTo>
                  <a:lnTo>
                    <a:pt x="4352" y="20201"/>
                  </a:lnTo>
                  <a:cubicBezTo>
                    <a:pt x="4357" y="20223"/>
                    <a:pt x="4352" y="20244"/>
                    <a:pt x="4342" y="20263"/>
                  </a:cubicBezTo>
                  <a:cubicBezTo>
                    <a:pt x="4331" y="20281"/>
                    <a:pt x="4315" y="20296"/>
                    <a:pt x="4295" y="20299"/>
                  </a:cubicBezTo>
                  <a:lnTo>
                    <a:pt x="3949" y="20376"/>
                  </a:lnTo>
                  <a:cubicBezTo>
                    <a:pt x="3944" y="20377"/>
                    <a:pt x="3939" y="20377"/>
                    <a:pt x="3934" y="20377"/>
                  </a:cubicBezTo>
                  <a:cubicBezTo>
                    <a:pt x="3898" y="20377"/>
                    <a:pt x="3867" y="20350"/>
                    <a:pt x="3858" y="20310"/>
                  </a:cubicBezTo>
                  <a:lnTo>
                    <a:pt x="3784" y="19931"/>
                  </a:lnTo>
                  <a:cubicBezTo>
                    <a:pt x="3780" y="19909"/>
                    <a:pt x="3784" y="19886"/>
                    <a:pt x="3794" y="19868"/>
                  </a:cubicBezTo>
                  <a:cubicBezTo>
                    <a:pt x="3805" y="19851"/>
                    <a:pt x="3821" y="19838"/>
                    <a:pt x="3841" y="19832"/>
                  </a:cubicBezTo>
                  <a:lnTo>
                    <a:pt x="4188" y="19753"/>
                  </a:lnTo>
                  <a:cubicBezTo>
                    <a:pt x="4193" y="19752"/>
                    <a:pt x="4197" y="19752"/>
                    <a:pt x="4202" y="19752"/>
                  </a:cubicBezTo>
                  <a:close/>
                  <a:moveTo>
                    <a:pt x="4358" y="20625"/>
                  </a:moveTo>
                  <a:cubicBezTo>
                    <a:pt x="4394" y="20625"/>
                    <a:pt x="4425" y="20653"/>
                    <a:pt x="4434" y="20692"/>
                  </a:cubicBezTo>
                  <a:lnTo>
                    <a:pt x="4507" y="21074"/>
                  </a:lnTo>
                  <a:cubicBezTo>
                    <a:pt x="4513" y="21096"/>
                    <a:pt x="4507" y="21119"/>
                    <a:pt x="4498" y="21136"/>
                  </a:cubicBezTo>
                  <a:cubicBezTo>
                    <a:pt x="4487" y="21155"/>
                    <a:pt x="4471" y="21168"/>
                    <a:pt x="4451" y="21172"/>
                  </a:cubicBezTo>
                  <a:lnTo>
                    <a:pt x="4105" y="21249"/>
                  </a:lnTo>
                  <a:cubicBezTo>
                    <a:pt x="4100" y="21250"/>
                    <a:pt x="4095" y="21251"/>
                    <a:pt x="4090" y="21251"/>
                  </a:cubicBezTo>
                  <a:cubicBezTo>
                    <a:pt x="4054" y="21251"/>
                    <a:pt x="4022" y="21224"/>
                    <a:pt x="4014" y="21183"/>
                  </a:cubicBezTo>
                  <a:lnTo>
                    <a:pt x="3940" y="20804"/>
                  </a:lnTo>
                  <a:cubicBezTo>
                    <a:pt x="3936" y="20782"/>
                    <a:pt x="3940" y="20760"/>
                    <a:pt x="3950" y="20741"/>
                  </a:cubicBezTo>
                  <a:cubicBezTo>
                    <a:pt x="3961" y="20724"/>
                    <a:pt x="3977" y="20711"/>
                    <a:pt x="3997" y="20705"/>
                  </a:cubicBezTo>
                  <a:lnTo>
                    <a:pt x="4344" y="20626"/>
                  </a:lnTo>
                  <a:cubicBezTo>
                    <a:pt x="4348" y="20625"/>
                    <a:pt x="4353" y="20625"/>
                    <a:pt x="4358" y="20625"/>
                  </a:cubicBezTo>
                  <a:close/>
                  <a:moveTo>
                    <a:pt x="6266" y="1"/>
                  </a:moveTo>
                  <a:lnTo>
                    <a:pt x="0" y="1262"/>
                  </a:lnTo>
                  <a:lnTo>
                    <a:pt x="3868" y="21664"/>
                  </a:lnTo>
                  <a:lnTo>
                    <a:pt x="9991" y="20384"/>
                  </a:lnTo>
                  <a:lnTo>
                    <a:pt x="6266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5">
              <a:extLst>
                <a:ext uri="{FF2B5EF4-FFF2-40B4-BE49-F238E27FC236}">
                  <a16:creationId xmlns:a16="http://schemas.microsoft.com/office/drawing/2014/main" id="{F809013B-175E-3C89-6435-085DBD4D047F}"/>
                </a:ext>
              </a:extLst>
            </p:cNvPr>
            <p:cNvSpPr/>
            <p:nvPr/>
          </p:nvSpPr>
          <p:spPr>
            <a:xfrm>
              <a:off x="5552300" y="4074025"/>
              <a:ext cx="127600" cy="173600"/>
            </a:xfrm>
            <a:custGeom>
              <a:avLst/>
              <a:gdLst/>
              <a:ahLst/>
              <a:cxnLst/>
              <a:rect l="l" t="t" r="r" b="b"/>
              <a:pathLst>
                <a:path w="5104" h="6944" extrusionOk="0">
                  <a:moveTo>
                    <a:pt x="3507" y="0"/>
                  </a:moveTo>
                  <a:cubicBezTo>
                    <a:pt x="3479" y="0"/>
                    <a:pt x="3450" y="3"/>
                    <a:pt x="3421" y="9"/>
                  </a:cubicBezTo>
                  <a:lnTo>
                    <a:pt x="487" y="622"/>
                  </a:lnTo>
                  <a:cubicBezTo>
                    <a:pt x="322" y="655"/>
                    <a:pt x="185" y="789"/>
                    <a:pt x="102" y="991"/>
                  </a:cubicBezTo>
                  <a:cubicBezTo>
                    <a:pt x="20" y="1196"/>
                    <a:pt x="0" y="1452"/>
                    <a:pt x="49" y="1705"/>
                  </a:cubicBezTo>
                  <a:lnTo>
                    <a:pt x="882" y="6109"/>
                  </a:lnTo>
                  <a:cubicBezTo>
                    <a:pt x="974" y="6593"/>
                    <a:pt x="1282" y="6944"/>
                    <a:pt x="1596" y="6944"/>
                  </a:cubicBezTo>
                  <a:cubicBezTo>
                    <a:pt x="1625" y="6944"/>
                    <a:pt x="1654" y="6941"/>
                    <a:pt x="1682" y="6935"/>
                  </a:cubicBezTo>
                  <a:lnTo>
                    <a:pt x="4617" y="6322"/>
                  </a:lnTo>
                  <a:cubicBezTo>
                    <a:pt x="4781" y="6289"/>
                    <a:pt x="4919" y="6155"/>
                    <a:pt x="5002" y="5953"/>
                  </a:cubicBezTo>
                  <a:cubicBezTo>
                    <a:pt x="5083" y="5748"/>
                    <a:pt x="5104" y="5492"/>
                    <a:pt x="5055" y="5238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5">
              <a:extLst>
                <a:ext uri="{FF2B5EF4-FFF2-40B4-BE49-F238E27FC236}">
                  <a16:creationId xmlns:a16="http://schemas.microsoft.com/office/drawing/2014/main" id="{56213312-1719-F9C6-4DC7-7F3A51C8D37B}"/>
                </a:ext>
              </a:extLst>
            </p:cNvPr>
            <p:cNvSpPr/>
            <p:nvPr/>
          </p:nvSpPr>
          <p:spPr>
            <a:xfrm>
              <a:off x="5522975" y="3908900"/>
              <a:ext cx="127625" cy="173600"/>
            </a:xfrm>
            <a:custGeom>
              <a:avLst/>
              <a:gdLst/>
              <a:ahLst/>
              <a:cxnLst/>
              <a:rect l="l" t="t" r="r" b="b"/>
              <a:pathLst>
                <a:path w="5105" h="6944" extrusionOk="0">
                  <a:moveTo>
                    <a:pt x="3508" y="0"/>
                  </a:moveTo>
                  <a:cubicBezTo>
                    <a:pt x="3479" y="0"/>
                    <a:pt x="3451" y="3"/>
                    <a:pt x="3422" y="9"/>
                  </a:cubicBezTo>
                  <a:lnTo>
                    <a:pt x="487" y="622"/>
                  </a:lnTo>
                  <a:cubicBezTo>
                    <a:pt x="323" y="656"/>
                    <a:pt x="185" y="789"/>
                    <a:pt x="102" y="994"/>
                  </a:cubicBezTo>
                  <a:cubicBezTo>
                    <a:pt x="21" y="1197"/>
                    <a:pt x="1" y="1453"/>
                    <a:pt x="49" y="1707"/>
                  </a:cubicBezTo>
                  <a:lnTo>
                    <a:pt x="883" y="6109"/>
                  </a:lnTo>
                  <a:cubicBezTo>
                    <a:pt x="974" y="6592"/>
                    <a:pt x="1283" y="6944"/>
                    <a:pt x="1597" y="6944"/>
                  </a:cubicBezTo>
                  <a:cubicBezTo>
                    <a:pt x="1626" y="6944"/>
                    <a:pt x="1654" y="6941"/>
                    <a:pt x="1683" y="6935"/>
                  </a:cubicBezTo>
                  <a:lnTo>
                    <a:pt x="4617" y="6321"/>
                  </a:lnTo>
                  <a:cubicBezTo>
                    <a:pt x="4782" y="6288"/>
                    <a:pt x="4919" y="6153"/>
                    <a:pt x="5002" y="5950"/>
                  </a:cubicBezTo>
                  <a:cubicBezTo>
                    <a:pt x="5084" y="5747"/>
                    <a:pt x="5104" y="5490"/>
                    <a:pt x="5055" y="5237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8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5">
              <a:extLst>
                <a:ext uri="{FF2B5EF4-FFF2-40B4-BE49-F238E27FC236}">
                  <a16:creationId xmlns:a16="http://schemas.microsoft.com/office/drawing/2014/main" id="{5F0B7F18-D7B8-380D-2016-774C3358C307}"/>
                </a:ext>
              </a:extLst>
            </p:cNvPr>
            <p:cNvSpPr/>
            <p:nvPr/>
          </p:nvSpPr>
          <p:spPr>
            <a:xfrm>
              <a:off x="5491525" y="3742375"/>
              <a:ext cx="127600" cy="173650"/>
            </a:xfrm>
            <a:custGeom>
              <a:avLst/>
              <a:gdLst/>
              <a:ahLst/>
              <a:cxnLst/>
              <a:rect l="l" t="t" r="r" b="b"/>
              <a:pathLst>
                <a:path w="5104" h="6946" extrusionOk="0">
                  <a:moveTo>
                    <a:pt x="3507" y="0"/>
                  </a:moveTo>
                  <a:cubicBezTo>
                    <a:pt x="3479" y="0"/>
                    <a:pt x="3450" y="3"/>
                    <a:pt x="3422" y="9"/>
                  </a:cubicBezTo>
                  <a:lnTo>
                    <a:pt x="487" y="623"/>
                  </a:lnTo>
                  <a:cubicBezTo>
                    <a:pt x="322" y="656"/>
                    <a:pt x="185" y="791"/>
                    <a:pt x="103" y="993"/>
                  </a:cubicBezTo>
                  <a:cubicBezTo>
                    <a:pt x="20" y="1197"/>
                    <a:pt x="0" y="1454"/>
                    <a:pt x="49" y="1707"/>
                  </a:cubicBezTo>
                  <a:lnTo>
                    <a:pt x="884" y="6110"/>
                  </a:lnTo>
                  <a:cubicBezTo>
                    <a:pt x="975" y="6594"/>
                    <a:pt x="1284" y="6945"/>
                    <a:pt x="1597" y="6945"/>
                  </a:cubicBezTo>
                  <a:cubicBezTo>
                    <a:pt x="1625" y="6945"/>
                    <a:pt x="1654" y="6942"/>
                    <a:pt x="1682" y="6936"/>
                  </a:cubicBezTo>
                  <a:lnTo>
                    <a:pt x="4617" y="6324"/>
                  </a:lnTo>
                  <a:cubicBezTo>
                    <a:pt x="4782" y="6289"/>
                    <a:pt x="4921" y="6156"/>
                    <a:pt x="5002" y="5953"/>
                  </a:cubicBezTo>
                  <a:cubicBezTo>
                    <a:pt x="5085" y="5750"/>
                    <a:pt x="5104" y="5493"/>
                    <a:pt x="5057" y="5241"/>
                  </a:cubicBezTo>
                  <a:lnTo>
                    <a:pt x="4222" y="835"/>
                  </a:lnTo>
                  <a:cubicBezTo>
                    <a:pt x="4130" y="352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5">
              <a:extLst>
                <a:ext uri="{FF2B5EF4-FFF2-40B4-BE49-F238E27FC236}">
                  <a16:creationId xmlns:a16="http://schemas.microsoft.com/office/drawing/2014/main" id="{7CEB06B5-19D0-BA1B-66F7-A424F4891515}"/>
                </a:ext>
              </a:extLst>
            </p:cNvPr>
            <p:cNvSpPr/>
            <p:nvPr/>
          </p:nvSpPr>
          <p:spPr>
            <a:xfrm>
              <a:off x="5501625" y="3977600"/>
              <a:ext cx="206775" cy="283400"/>
            </a:xfrm>
            <a:custGeom>
              <a:avLst/>
              <a:gdLst/>
              <a:ahLst/>
              <a:cxnLst/>
              <a:rect l="l" t="t" r="r" b="b"/>
              <a:pathLst>
                <a:path w="8271" h="11336" extrusionOk="0">
                  <a:moveTo>
                    <a:pt x="7123" y="5309"/>
                  </a:moveTo>
                  <a:cubicBezTo>
                    <a:pt x="7112" y="5323"/>
                    <a:pt x="7098" y="5333"/>
                    <a:pt x="7082" y="5338"/>
                  </a:cubicBezTo>
                  <a:lnTo>
                    <a:pt x="6735" y="5416"/>
                  </a:lnTo>
                  <a:cubicBezTo>
                    <a:pt x="6694" y="5425"/>
                    <a:pt x="6654" y="5396"/>
                    <a:pt x="6645" y="5351"/>
                  </a:cubicBezTo>
                  <a:lnTo>
                    <a:pt x="6571" y="4971"/>
                  </a:lnTo>
                  <a:cubicBezTo>
                    <a:pt x="6567" y="4950"/>
                    <a:pt x="6571" y="4925"/>
                    <a:pt x="6581" y="4908"/>
                  </a:cubicBezTo>
                  <a:lnTo>
                    <a:pt x="6582" y="4907"/>
                  </a:lnTo>
                  <a:lnTo>
                    <a:pt x="961" y="720"/>
                  </a:lnTo>
                  <a:lnTo>
                    <a:pt x="992" y="886"/>
                  </a:lnTo>
                  <a:cubicBezTo>
                    <a:pt x="998" y="907"/>
                    <a:pt x="992" y="930"/>
                    <a:pt x="982" y="949"/>
                  </a:cubicBezTo>
                  <a:cubicBezTo>
                    <a:pt x="971" y="966"/>
                    <a:pt x="955" y="979"/>
                    <a:pt x="935" y="984"/>
                  </a:cubicBezTo>
                  <a:lnTo>
                    <a:pt x="588" y="1060"/>
                  </a:lnTo>
                  <a:cubicBezTo>
                    <a:pt x="547" y="1070"/>
                    <a:pt x="508" y="1042"/>
                    <a:pt x="498" y="994"/>
                  </a:cubicBezTo>
                  <a:lnTo>
                    <a:pt x="424" y="615"/>
                  </a:lnTo>
                  <a:cubicBezTo>
                    <a:pt x="419" y="594"/>
                    <a:pt x="424" y="571"/>
                    <a:pt x="434" y="552"/>
                  </a:cubicBezTo>
                  <a:cubicBezTo>
                    <a:pt x="445" y="535"/>
                    <a:pt x="461" y="521"/>
                    <a:pt x="481" y="516"/>
                  </a:cubicBezTo>
                  <a:lnTo>
                    <a:pt x="641" y="481"/>
                  </a:lnTo>
                  <a:lnTo>
                    <a:pt x="0" y="1"/>
                  </a:lnTo>
                  <a:lnTo>
                    <a:pt x="2147" y="11336"/>
                  </a:lnTo>
                  <a:lnTo>
                    <a:pt x="8270" y="10056"/>
                  </a:lnTo>
                  <a:lnTo>
                    <a:pt x="7447" y="5548"/>
                  </a:lnTo>
                  <a:close/>
                  <a:moveTo>
                    <a:pt x="659" y="1888"/>
                  </a:moveTo>
                  <a:lnTo>
                    <a:pt x="583" y="1508"/>
                  </a:lnTo>
                  <a:cubicBezTo>
                    <a:pt x="580" y="1487"/>
                    <a:pt x="583" y="1464"/>
                    <a:pt x="594" y="1445"/>
                  </a:cubicBezTo>
                  <a:cubicBezTo>
                    <a:pt x="604" y="1428"/>
                    <a:pt x="623" y="1415"/>
                    <a:pt x="640" y="1410"/>
                  </a:cubicBezTo>
                  <a:lnTo>
                    <a:pt x="988" y="1331"/>
                  </a:lnTo>
                  <a:cubicBezTo>
                    <a:pt x="1026" y="1322"/>
                    <a:pt x="1068" y="1351"/>
                    <a:pt x="1077" y="1397"/>
                  </a:cubicBezTo>
                  <a:lnTo>
                    <a:pt x="1152" y="1776"/>
                  </a:lnTo>
                  <a:cubicBezTo>
                    <a:pt x="1155" y="1798"/>
                    <a:pt x="1154" y="1822"/>
                    <a:pt x="1141" y="1839"/>
                  </a:cubicBezTo>
                  <a:cubicBezTo>
                    <a:pt x="1131" y="1859"/>
                    <a:pt x="1112" y="1872"/>
                    <a:pt x="1095" y="1875"/>
                  </a:cubicBezTo>
                  <a:lnTo>
                    <a:pt x="747" y="1954"/>
                  </a:lnTo>
                  <a:cubicBezTo>
                    <a:pt x="706" y="1962"/>
                    <a:pt x="667" y="1932"/>
                    <a:pt x="659" y="1888"/>
                  </a:cubicBezTo>
                  <a:close/>
                  <a:moveTo>
                    <a:pt x="826" y="2814"/>
                  </a:moveTo>
                  <a:lnTo>
                    <a:pt x="752" y="2435"/>
                  </a:lnTo>
                  <a:cubicBezTo>
                    <a:pt x="747" y="2413"/>
                    <a:pt x="752" y="2390"/>
                    <a:pt x="762" y="2373"/>
                  </a:cubicBezTo>
                  <a:cubicBezTo>
                    <a:pt x="773" y="2354"/>
                    <a:pt x="789" y="2342"/>
                    <a:pt x="809" y="2337"/>
                  </a:cubicBezTo>
                  <a:lnTo>
                    <a:pt x="1155" y="2260"/>
                  </a:lnTo>
                  <a:cubicBezTo>
                    <a:pt x="1197" y="2251"/>
                    <a:pt x="1235" y="2280"/>
                    <a:pt x="1245" y="2326"/>
                  </a:cubicBezTo>
                  <a:lnTo>
                    <a:pt x="1320" y="2705"/>
                  </a:lnTo>
                  <a:cubicBezTo>
                    <a:pt x="1326" y="2727"/>
                    <a:pt x="1320" y="2750"/>
                    <a:pt x="1311" y="2768"/>
                  </a:cubicBezTo>
                  <a:cubicBezTo>
                    <a:pt x="1300" y="2785"/>
                    <a:pt x="1283" y="2798"/>
                    <a:pt x="1264" y="2804"/>
                  </a:cubicBezTo>
                  <a:lnTo>
                    <a:pt x="918" y="2881"/>
                  </a:lnTo>
                  <a:cubicBezTo>
                    <a:pt x="875" y="2888"/>
                    <a:pt x="835" y="2860"/>
                    <a:pt x="826" y="2814"/>
                  </a:cubicBezTo>
                  <a:close/>
                  <a:moveTo>
                    <a:pt x="981" y="3686"/>
                  </a:moveTo>
                  <a:lnTo>
                    <a:pt x="905" y="3306"/>
                  </a:lnTo>
                  <a:cubicBezTo>
                    <a:pt x="902" y="3285"/>
                    <a:pt x="905" y="3262"/>
                    <a:pt x="916" y="3243"/>
                  </a:cubicBezTo>
                  <a:cubicBezTo>
                    <a:pt x="926" y="3226"/>
                    <a:pt x="942" y="3213"/>
                    <a:pt x="962" y="3208"/>
                  </a:cubicBezTo>
                  <a:lnTo>
                    <a:pt x="1310" y="3132"/>
                  </a:lnTo>
                  <a:cubicBezTo>
                    <a:pt x="1350" y="3122"/>
                    <a:pt x="1390" y="3150"/>
                    <a:pt x="1399" y="3198"/>
                  </a:cubicBezTo>
                  <a:lnTo>
                    <a:pt x="1475" y="3577"/>
                  </a:lnTo>
                  <a:cubicBezTo>
                    <a:pt x="1477" y="3598"/>
                    <a:pt x="1476" y="3621"/>
                    <a:pt x="1463" y="3640"/>
                  </a:cubicBezTo>
                  <a:cubicBezTo>
                    <a:pt x="1453" y="3657"/>
                    <a:pt x="1434" y="3670"/>
                    <a:pt x="1417" y="3676"/>
                  </a:cubicBezTo>
                  <a:lnTo>
                    <a:pt x="1069" y="3754"/>
                  </a:lnTo>
                  <a:cubicBezTo>
                    <a:pt x="1031" y="3762"/>
                    <a:pt x="989" y="3733"/>
                    <a:pt x="981" y="3686"/>
                  </a:cubicBezTo>
                  <a:close/>
                  <a:moveTo>
                    <a:pt x="1157" y="4592"/>
                  </a:moveTo>
                  <a:lnTo>
                    <a:pt x="1082" y="4213"/>
                  </a:lnTo>
                  <a:cubicBezTo>
                    <a:pt x="1077" y="4191"/>
                    <a:pt x="1081" y="4167"/>
                    <a:pt x="1092" y="4150"/>
                  </a:cubicBezTo>
                  <a:cubicBezTo>
                    <a:pt x="1104" y="4131"/>
                    <a:pt x="1120" y="4119"/>
                    <a:pt x="1140" y="4114"/>
                  </a:cubicBezTo>
                  <a:lnTo>
                    <a:pt x="1486" y="4035"/>
                  </a:lnTo>
                  <a:cubicBezTo>
                    <a:pt x="1528" y="4026"/>
                    <a:pt x="1568" y="4055"/>
                    <a:pt x="1576" y="4101"/>
                  </a:cubicBezTo>
                  <a:lnTo>
                    <a:pt x="1651" y="4480"/>
                  </a:lnTo>
                  <a:cubicBezTo>
                    <a:pt x="1655" y="4502"/>
                    <a:pt x="1651" y="4525"/>
                    <a:pt x="1641" y="4543"/>
                  </a:cubicBezTo>
                  <a:cubicBezTo>
                    <a:pt x="1629" y="4560"/>
                    <a:pt x="1613" y="4573"/>
                    <a:pt x="1593" y="4579"/>
                  </a:cubicBezTo>
                  <a:lnTo>
                    <a:pt x="1247" y="4656"/>
                  </a:lnTo>
                  <a:cubicBezTo>
                    <a:pt x="1205" y="4665"/>
                    <a:pt x="1167" y="4636"/>
                    <a:pt x="1157" y="4592"/>
                  </a:cubicBezTo>
                  <a:close/>
                  <a:moveTo>
                    <a:pt x="1317" y="5481"/>
                  </a:moveTo>
                  <a:lnTo>
                    <a:pt x="1241" y="5102"/>
                  </a:lnTo>
                  <a:cubicBezTo>
                    <a:pt x="1237" y="5080"/>
                    <a:pt x="1241" y="5057"/>
                    <a:pt x="1253" y="5039"/>
                  </a:cubicBezTo>
                  <a:cubicBezTo>
                    <a:pt x="1263" y="5021"/>
                    <a:pt x="1278" y="5008"/>
                    <a:pt x="1298" y="5003"/>
                  </a:cubicBezTo>
                  <a:lnTo>
                    <a:pt x="1646" y="4925"/>
                  </a:lnTo>
                  <a:cubicBezTo>
                    <a:pt x="1685" y="4917"/>
                    <a:pt x="1726" y="4947"/>
                    <a:pt x="1735" y="4993"/>
                  </a:cubicBezTo>
                  <a:lnTo>
                    <a:pt x="1811" y="5372"/>
                  </a:lnTo>
                  <a:cubicBezTo>
                    <a:pt x="1814" y="5394"/>
                    <a:pt x="1812" y="5416"/>
                    <a:pt x="1801" y="5434"/>
                  </a:cubicBezTo>
                  <a:cubicBezTo>
                    <a:pt x="1791" y="5452"/>
                    <a:pt x="1775" y="5467"/>
                    <a:pt x="1755" y="5469"/>
                  </a:cubicBezTo>
                  <a:lnTo>
                    <a:pt x="1407" y="5548"/>
                  </a:lnTo>
                  <a:cubicBezTo>
                    <a:pt x="1364" y="5555"/>
                    <a:pt x="1326" y="5527"/>
                    <a:pt x="1317" y="5481"/>
                  </a:cubicBezTo>
                  <a:close/>
                  <a:moveTo>
                    <a:pt x="2710" y="10368"/>
                  </a:moveTo>
                  <a:lnTo>
                    <a:pt x="2786" y="10747"/>
                  </a:lnTo>
                  <a:cubicBezTo>
                    <a:pt x="2792" y="10769"/>
                    <a:pt x="2786" y="10792"/>
                    <a:pt x="2777" y="10809"/>
                  </a:cubicBezTo>
                  <a:cubicBezTo>
                    <a:pt x="2766" y="10828"/>
                    <a:pt x="2750" y="10841"/>
                    <a:pt x="2730" y="10845"/>
                  </a:cubicBezTo>
                  <a:lnTo>
                    <a:pt x="2384" y="10922"/>
                  </a:lnTo>
                  <a:cubicBezTo>
                    <a:pt x="2342" y="10931"/>
                    <a:pt x="2302" y="10902"/>
                    <a:pt x="2293" y="10856"/>
                  </a:cubicBezTo>
                  <a:lnTo>
                    <a:pt x="2219" y="10477"/>
                  </a:lnTo>
                  <a:cubicBezTo>
                    <a:pt x="2215" y="10455"/>
                    <a:pt x="2219" y="10433"/>
                    <a:pt x="2229" y="10414"/>
                  </a:cubicBezTo>
                  <a:cubicBezTo>
                    <a:pt x="2240" y="10397"/>
                    <a:pt x="2256" y="10384"/>
                    <a:pt x="2276" y="10378"/>
                  </a:cubicBezTo>
                  <a:lnTo>
                    <a:pt x="2623" y="10299"/>
                  </a:lnTo>
                  <a:cubicBezTo>
                    <a:pt x="2663" y="10292"/>
                    <a:pt x="2701" y="10321"/>
                    <a:pt x="2710" y="10368"/>
                  </a:cubicBezTo>
                  <a:close/>
                  <a:moveTo>
                    <a:pt x="2557" y="9495"/>
                  </a:moveTo>
                  <a:lnTo>
                    <a:pt x="2631" y="9874"/>
                  </a:lnTo>
                  <a:cubicBezTo>
                    <a:pt x="2636" y="9894"/>
                    <a:pt x="2631" y="9916"/>
                    <a:pt x="2621" y="9936"/>
                  </a:cubicBezTo>
                  <a:cubicBezTo>
                    <a:pt x="2610" y="9954"/>
                    <a:pt x="2594" y="9969"/>
                    <a:pt x="2574" y="9972"/>
                  </a:cubicBezTo>
                  <a:lnTo>
                    <a:pt x="2228" y="10049"/>
                  </a:lnTo>
                  <a:cubicBezTo>
                    <a:pt x="2186" y="10057"/>
                    <a:pt x="2147" y="10029"/>
                    <a:pt x="2137" y="9983"/>
                  </a:cubicBezTo>
                  <a:lnTo>
                    <a:pt x="2063" y="9604"/>
                  </a:lnTo>
                  <a:cubicBezTo>
                    <a:pt x="2059" y="9582"/>
                    <a:pt x="2063" y="9559"/>
                    <a:pt x="2073" y="9541"/>
                  </a:cubicBezTo>
                  <a:cubicBezTo>
                    <a:pt x="2084" y="9524"/>
                    <a:pt x="2100" y="9511"/>
                    <a:pt x="2120" y="9505"/>
                  </a:cubicBezTo>
                  <a:lnTo>
                    <a:pt x="2467" y="9426"/>
                  </a:lnTo>
                  <a:cubicBezTo>
                    <a:pt x="2507" y="9419"/>
                    <a:pt x="2548" y="9448"/>
                    <a:pt x="2557" y="9495"/>
                  </a:cubicBezTo>
                  <a:close/>
                  <a:moveTo>
                    <a:pt x="2388" y="8567"/>
                  </a:moveTo>
                  <a:lnTo>
                    <a:pt x="2464" y="8947"/>
                  </a:lnTo>
                  <a:cubicBezTo>
                    <a:pt x="2467" y="8968"/>
                    <a:pt x="2465" y="8991"/>
                    <a:pt x="2452" y="9010"/>
                  </a:cubicBezTo>
                  <a:cubicBezTo>
                    <a:pt x="2442" y="9027"/>
                    <a:pt x="2427" y="9040"/>
                    <a:pt x="2406" y="9045"/>
                  </a:cubicBezTo>
                  <a:lnTo>
                    <a:pt x="2059" y="9123"/>
                  </a:lnTo>
                  <a:cubicBezTo>
                    <a:pt x="2019" y="9131"/>
                    <a:pt x="1978" y="9103"/>
                    <a:pt x="1970" y="9055"/>
                  </a:cubicBezTo>
                  <a:lnTo>
                    <a:pt x="1894" y="8676"/>
                  </a:lnTo>
                  <a:cubicBezTo>
                    <a:pt x="1891" y="8655"/>
                    <a:pt x="1894" y="8632"/>
                    <a:pt x="1905" y="8614"/>
                  </a:cubicBezTo>
                  <a:cubicBezTo>
                    <a:pt x="1915" y="8596"/>
                    <a:pt x="1934" y="8583"/>
                    <a:pt x="1951" y="8579"/>
                  </a:cubicBezTo>
                  <a:lnTo>
                    <a:pt x="2299" y="8501"/>
                  </a:lnTo>
                  <a:cubicBezTo>
                    <a:pt x="2341" y="8493"/>
                    <a:pt x="2379" y="8523"/>
                    <a:pt x="2388" y="8567"/>
                  </a:cubicBezTo>
                  <a:close/>
                  <a:moveTo>
                    <a:pt x="2229" y="7677"/>
                  </a:moveTo>
                  <a:lnTo>
                    <a:pt x="2305" y="8056"/>
                  </a:lnTo>
                  <a:cubicBezTo>
                    <a:pt x="2308" y="8078"/>
                    <a:pt x="2305" y="8101"/>
                    <a:pt x="2293" y="8118"/>
                  </a:cubicBezTo>
                  <a:cubicBezTo>
                    <a:pt x="2283" y="8136"/>
                    <a:pt x="2266" y="8149"/>
                    <a:pt x="2248" y="8154"/>
                  </a:cubicBezTo>
                  <a:lnTo>
                    <a:pt x="1900" y="8231"/>
                  </a:lnTo>
                  <a:cubicBezTo>
                    <a:pt x="1858" y="8239"/>
                    <a:pt x="1820" y="8211"/>
                    <a:pt x="1811" y="8165"/>
                  </a:cubicBezTo>
                  <a:lnTo>
                    <a:pt x="1735" y="7786"/>
                  </a:lnTo>
                  <a:cubicBezTo>
                    <a:pt x="1731" y="7764"/>
                    <a:pt x="1735" y="7741"/>
                    <a:pt x="1747" y="7723"/>
                  </a:cubicBezTo>
                  <a:cubicBezTo>
                    <a:pt x="1757" y="7705"/>
                    <a:pt x="1772" y="7691"/>
                    <a:pt x="1792" y="7687"/>
                  </a:cubicBezTo>
                  <a:lnTo>
                    <a:pt x="2140" y="7608"/>
                  </a:lnTo>
                  <a:cubicBezTo>
                    <a:pt x="2180" y="7601"/>
                    <a:pt x="2220" y="7631"/>
                    <a:pt x="2229" y="7677"/>
                  </a:cubicBezTo>
                  <a:close/>
                  <a:moveTo>
                    <a:pt x="2057" y="6791"/>
                  </a:moveTo>
                  <a:lnTo>
                    <a:pt x="2133" y="7170"/>
                  </a:lnTo>
                  <a:cubicBezTo>
                    <a:pt x="2136" y="7192"/>
                    <a:pt x="2133" y="7214"/>
                    <a:pt x="2122" y="7233"/>
                  </a:cubicBezTo>
                  <a:cubicBezTo>
                    <a:pt x="2112" y="7250"/>
                    <a:pt x="2094" y="7263"/>
                    <a:pt x="2076" y="7269"/>
                  </a:cubicBezTo>
                  <a:lnTo>
                    <a:pt x="1728" y="7345"/>
                  </a:lnTo>
                  <a:cubicBezTo>
                    <a:pt x="1686" y="7355"/>
                    <a:pt x="1648" y="7326"/>
                    <a:pt x="1639" y="7279"/>
                  </a:cubicBezTo>
                  <a:lnTo>
                    <a:pt x="1563" y="6900"/>
                  </a:lnTo>
                  <a:cubicBezTo>
                    <a:pt x="1559" y="6878"/>
                    <a:pt x="1563" y="6855"/>
                    <a:pt x="1575" y="6837"/>
                  </a:cubicBezTo>
                  <a:cubicBezTo>
                    <a:pt x="1585" y="6819"/>
                    <a:pt x="1601" y="6805"/>
                    <a:pt x="1621" y="6801"/>
                  </a:cubicBezTo>
                  <a:lnTo>
                    <a:pt x="1968" y="6722"/>
                  </a:lnTo>
                  <a:cubicBezTo>
                    <a:pt x="2008" y="6715"/>
                    <a:pt x="2049" y="6746"/>
                    <a:pt x="2057" y="6791"/>
                  </a:cubicBezTo>
                  <a:close/>
                  <a:moveTo>
                    <a:pt x="1904" y="5917"/>
                  </a:moveTo>
                  <a:lnTo>
                    <a:pt x="1978" y="6297"/>
                  </a:lnTo>
                  <a:cubicBezTo>
                    <a:pt x="1983" y="6318"/>
                    <a:pt x="1978" y="6341"/>
                    <a:pt x="1968" y="6360"/>
                  </a:cubicBezTo>
                  <a:cubicBezTo>
                    <a:pt x="1957" y="6377"/>
                    <a:pt x="1941" y="6390"/>
                    <a:pt x="1921" y="6396"/>
                  </a:cubicBezTo>
                  <a:lnTo>
                    <a:pt x="1575" y="6474"/>
                  </a:lnTo>
                  <a:cubicBezTo>
                    <a:pt x="1533" y="6483"/>
                    <a:pt x="1493" y="6453"/>
                    <a:pt x="1485" y="6407"/>
                  </a:cubicBezTo>
                  <a:lnTo>
                    <a:pt x="1410" y="6028"/>
                  </a:lnTo>
                  <a:cubicBezTo>
                    <a:pt x="1406" y="6006"/>
                    <a:pt x="1410" y="5983"/>
                    <a:pt x="1420" y="5966"/>
                  </a:cubicBezTo>
                  <a:cubicBezTo>
                    <a:pt x="1432" y="5948"/>
                    <a:pt x="1447" y="5933"/>
                    <a:pt x="1467" y="5930"/>
                  </a:cubicBezTo>
                  <a:lnTo>
                    <a:pt x="1814" y="5852"/>
                  </a:lnTo>
                  <a:cubicBezTo>
                    <a:pt x="1854" y="5842"/>
                    <a:pt x="1894" y="5873"/>
                    <a:pt x="1904" y="5917"/>
                  </a:cubicBezTo>
                  <a:close/>
                  <a:moveTo>
                    <a:pt x="7873" y="9310"/>
                  </a:moveTo>
                  <a:lnTo>
                    <a:pt x="7948" y="9690"/>
                  </a:lnTo>
                  <a:cubicBezTo>
                    <a:pt x="7952" y="9711"/>
                    <a:pt x="7948" y="9734"/>
                    <a:pt x="7939" y="9753"/>
                  </a:cubicBezTo>
                  <a:cubicBezTo>
                    <a:pt x="7928" y="9770"/>
                    <a:pt x="7911" y="9783"/>
                    <a:pt x="7892" y="9788"/>
                  </a:cubicBezTo>
                  <a:lnTo>
                    <a:pt x="7546" y="9864"/>
                  </a:lnTo>
                  <a:cubicBezTo>
                    <a:pt x="7504" y="9874"/>
                    <a:pt x="7466" y="9843"/>
                    <a:pt x="7455" y="9798"/>
                  </a:cubicBezTo>
                  <a:lnTo>
                    <a:pt x="7381" y="9419"/>
                  </a:lnTo>
                  <a:cubicBezTo>
                    <a:pt x="7377" y="9398"/>
                    <a:pt x="7381" y="9375"/>
                    <a:pt x="7391" y="9356"/>
                  </a:cubicBezTo>
                  <a:cubicBezTo>
                    <a:pt x="7403" y="9339"/>
                    <a:pt x="7418" y="9325"/>
                    <a:pt x="7438" y="9320"/>
                  </a:cubicBezTo>
                  <a:lnTo>
                    <a:pt x="7785" y="9241"/>
                  </a:lnTo>
                  <a:cubicBezTo>
                    <a:pt x="7825" y="9234"/>
                    <a:pt x="7863" y="9266"/>
                    <a:pt x="7873" y="9310"/>
                  </a:cubicBezTo>
                  <a:close/>
                  <a:moveTo>
                    <a:pt x="7719" y="8437"/>
                  </a:moveTo>
                  <a:lnTo>
                    <a:pt x="7795" y="8816"/>
                  </a:lnTo>
                  <a:cubicBezTo>
                    <a:pt x="7798" y="8838"/>
                    <a:pt x="7795" y="8861"/>
                    <a:pt x="7783" y="8879"/>
                  </a:cubicBezTo>
                  <a:cubicBezTo>
                    <a:pt x="7773" y="8896"/>
                    <a:pt x="7755" y="8911"/>
                    <a:pt x="7738" y="8915"/>
                  </a:cubicBezTo>
                  <a:lnTo>
                    <a:pt x="7390" y="8991"/>
                  </a:lnTo>
                  <a:cubicBezTo>
                    <a:pt x="7348" y="9001"/>
                    <a:pt x="7309" y="8972"/>
                    <a:pt x="7301" y="8925"/>
                  </a:cubicBezTo>
                  <a:lnTo>
                    <a:pt x="7225" y="8546"/>
                  </a:lnTo>
                  <a:cubicBezTo>
                    <a:pt x="7222" y="8524"/>
                    <a:pt x="7225" y="8501"/>
                    <a:pt x="7236" y="8483"/>
                  </a:cubicBezTo>
                  <a:cubicBezTo>
                    <a:pt x="7246" y="8466"/>
                    <a:pt x="7262" y="8453"/>
                    <a:pt x="7282" y="8447"/>
                  </a:cubicBezTo>
                  <a:lnTo>
                    <a:pt x="7630" y="8368"/>
                  </a:lnTo>
                  <a:cubicBezTo>
                    <a:pt x="7669" y="8361"/>
                    <a:pt x="7710" y="8390"/>
                    <a:pt x="7719" y="8437"/>
                  </a:cubicBezTo>
                  <a:close/>
                  <a:moveTo>
                    <a:pt x="7551" y="7512"/>
                  </a:moveTo>
                  <a:lnTo>
                    <a:pt x="7626" y="7892"/>
                  </a:lnTo>
                  <a:cubicBezTo>
                    <a:pt x="7630" y="7913"/>
                    <a:pt x="7626" y="7936"/>
                    <a:pt x="7616" y="7953"/>
                  </a:cubicBezTo>
                  <a:cubicBezTo>
                    <a:pt x="7604" y="7972"/>
                    <a:pt x="7589" y="7985"/>
                    <a:pt x="7569" y="7989"/>
                  </a:cubicBezTo>
                  <a:lnTo>
                    <a:pt x="7222" y="8068"/>
                  </a:lnTo>
                  <a:cubicBezTo>
                    <a:pt x="7181" y="8078"/>
                    <a:pt x="7141" y="8046"/>
                    <a:pt x="7132" y="8002"/>
                  </a:cubicBezTo>
                  <a:lnTo>
                    <a:pt x="7058" y="7622"/>
                  </a:lnTo>
                  <a:cubicBezTo>
                    <a:pt x="7052" y="7601"/>
                    <a:pt x="7055" y="7578"/>
                    <a:pt x="7068" y="7559"/>
                  </a:cubicBezTo>
                  <a:cubicBezTo>
                    <a:pt x="7079" y="7542"/>
                    <a:pt x="7095" y="7529"/>
                    <a:pt x="7115" y="7524"/>
                  </a:cubicBezTo>
                  <a:lnTo>
                    <a:pt x="7461" y="7448"/>
                  </a:lnTo>
                  <a:cubicBezTo>
                    <a:pt x="7501" y="7435"/>
                    <a:pt x="7541" y="7465"/>
                    <a:pt x="7551" y="7512"/>
                  </a:cubicBezTo>
                  <a:close/>
                  <a:moveTo>
                    <a:pt x="7391" y="6620"/>
                  </a:moveTo>
                  <a:lnTo>
                    <a:pt x="7467" y="7000"/>
                  </a:lnTo>
                  <a:cubicBezTo>
                    <a:pt x="7470" y="7021"/>
                    <a:pt x="7467" y="7044"/>
                    <a:pt x="7455" y="7063"/>
                  </a:cubicBezTo>
                  <a:cubicBezTo>
                    <a:pt x="7445" y="7080"/>
                    <a:pt x="7430" y="7093"/>
                    <a:pt x="7410" y="7098"/>
                  </a:cubicBezTo>
                  <a:lnTo>
                    <a:pt x="7062" y="7176"/>
                  </a:lnTo>
                  <a:cubicBezTo>
                    <a:pt x="7022" y="7184"/>
                    <a:pt x="6982" y="7156"/>
                    <a:pt x="6973" y="7109"/>
                  </a:cubicBezTo>
                  <a:lnTo>
                    <a:pt x="6897" y="6729"/>
                  </a:lnTo>
                  <a:cubicBezTo>
                    <a:pt x="6894" y="6708"/>
                    <a:pt x="6897" y="6685"/>
                    <a:pt x="6909" y="6668"/>
                  </a:cubicBezTo>
                  <a:cubicBezTo>
                    <a:pt x="6919" y="6649"/>
                    <a:pt x="6936" y="6635"/>
                    <a:pt x="6954" y="6632"/>
                  </a:cubicBezTo>
                  <a:lnTo>
                    <a:pt x="7302" y="6555"/>
                  </a:lnTo>
                  <a:cubicBezTo>
                    <a:pt x="7341" y="6546"/>
                    <a:pt x="7382" y="6575"/>
                    <a:pt x="7391" y="6620"/>
                  </a:cubicBezTo>
                  <a:close/>
                  <a:moveTo>
                    <a:pt x="7219" y="5733"/>
                  </a:moveTo>
                  <a:lnTo>
                    <a:pt x="7295" y="6112"/>
                  </a:lnTo>
                  <a:cubicBezTo>
                    <a:pt x="7298" y="6134"/>
                    <a:pt x="7295" y="6157"/>
                    <a:pt x="7284" y="6175"/>
                  </a:cubicBezTo>
                  <a:cubicBezTo>
                    <a:pt x="7274" y="6192"/>
                    <a:pt x="7258" y="6207"/>
                    <a:pt x="7238" y="6211"/>
                  </a:cubicBezTo>
                  <a:lnTo>
                    <a:pt x="6890" y="6288"/>
                  </a:lnTo>
                  <a:cubicBezTo>
                    <a:pt x="6850" y="6297"/>
                    <a:pt x="6810" y="6268"/>
                    <a:pt x="6801" y="6221"/>
                  </a:cubicBezTo>
                  <a:lnTo>
                    <a:pt x="6725" y="5842"/>
                  </a:lnTo>
                  <a:cubicBezTo>
                    <a:pt x="6723" y="5820"/>
                    <a:pt x="6725" y="5797"/>
                    <a:pt x="6735" y="5780"/>
                  </a:cubicBezTo>
                  <a:cubicBezTo>
                    <a:pt x="6745" y="5761"/>
                    <a:pt x="6761" y="5747"/>
                    <a:pt x="6781" y="5744"/>
                  </a:cubicBezTo>
                  <a:lnTo>
                    <a:pt x="7129" y="5666"/>
                  </a:lnTo>
                  <a:cubicBezTo>
                    <a:pt x="7169" y="5658"/>
                    <a:pt x="7211" y="5688"/>
                    <a:pt x="7219" y="57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5">
              <a:extLst>
                <a:ext uri="{FF2B5EF4-FFF2-40B4-BE49-F238E27FC236}">
                  <a16:creationId xmlns:a16="http://schemas.microsoft.com/office/drawing/2014/main" id="{A068E339-A981-5E8A-6CCC-2119F41F8130}"/>
                </a:ext>
              </a:extLst>
            </p:cNvPr>
            <p:cNvSpPr/>
            <p:nvPr/>
          </p:nvSpPr>
          <p:spPr>
            <a:xfrm>
              <a:off x="5458600" y="3719400"/>
              <a:ext cx="230325" cy="403075"/>
            </a:xfrm>
            <a:custGeom>
              <a:avLst/>
              <a:gdLst/>
              <a:ahLst/>
              <a:cxnLst/>
              <a:rect l="l" t="t" r="r" b="b"/>
              <a:pathLst>
                <a:path w="9213" h="16123" extrusionOk="0">
                  <a:moveTo>
                    <a:pt x="0" y="1263"/>
                  </a:moveTo>
                  <a:lnTo>
                    <a:pt x="1767" y="10579"/>
                  </a:lnTo>
                  <a:lnTo>
                    <a:pt x="2162" y="10876"/>
                  </a:lnTo>
                  <a:cubicBezTo>
                    <a:pt x="2173" y="10861"/>
                    <a:pt x="2186" y="10850"/>
                    <a:pt x="2202" y="10846"/>
                  </a:cubicBezTo>
                  <a:lnTo>
                    <a:pt x="2548" y="10768"/>
                  </a:lnTo>
                  <a:cubicBezTo>
                    <a:pt x="2590" y="10758"/>
                    <a:pt x="2630" y="10787"/>
                    <a:pt x="2639" y="10834"/>
                  </a:cubicBezTo>
                  <a:lnTo>
                    <a:pt x="2713" y="11214"/>
                  </a:lnTo>
                  <a:cubicBezTo>
                    <a:pt x="2719" y="11235"/>
                    <a:pt x="2713" y="11258"/>
                    <a:pt x="2703" y="11275"/>
                  </a:cubicBezTo>
                  <a:lnTo>
                    <a:pt x="2703" y="11275"/>
                  </a:lnTo>
                  <a:cubicBezTo>
                    <a:pt x="4302" y="12466"/>
                    <a:pt x="6106" y="13842"/>
                    <a:pt x="8325" y="15461"/>
                  </a:cubicBezTo>
                  <a:lnTo>
                    <a:pt x="8293" y="15296"/>
                  </a:lnTo>
                  <a:cubicBezTo>
                    <a:pt x="8289" y="15275"/>
                    <a:pt x="8293" y="15252"/>
                    <a:pt x="8303" y="15233"/>
                  </a:cubicBezTo>
                  <a:cubicBezTo>
                    <a:pt x="8315" y="15216"/>
                    <a:pt x="8330" y="15202"/>
                    <a:pt x="8350" y="15198"/>
                  </a:cubicBezTo>
                  <a:lnTo>
                    <a:pt x="8697" y="15120"/>
                  </a:lnTo>
                  <a:cubicBezTo>
                    <a:pt x="8738" y="15110"/>
                    <a:pt x="8779" y="15139"/>
                    <a:pt x="8787" y="15186"/>
                  </a:cubicBezTo>
                  <a:lnTo>
                    <a:pt x="8862" y="15566"/>
                  </a:lnTo>
                  <a:cubicBezTo>
                    <a:pt x="8866" y="15587"/>
                    <a:pt x="8862" y="15610"/>
                    <a:pt x="8852" y="15627"/>
                  </a:cubicBezTo>
                  <a:cubicBezTo>
                    <a:pt x="8840" y="15647"/>
                    <a:pt x="8824" y="15660"/>
                    <a:pt x="8804" y="15663"/>
                  </a:cubicBezTo>
                  <a:lnTo>
                    <a:pt x="8645" y="15699"/>
                  </a:lnTo>
                  <a:lnTo>
                    <a:pt x="9212" y="16122"/>
                  </a:lnTo>
                  <a:lnTo>
                    <a:pt x="6268" y="0"/>
                  </a:lnTo>
                  <a:close/>
                  <a:moveTo>
                    <a:pt x="619" y="2523"/>
                  </a:moveTo>
                  <a:lnTo>
                    <a:pt x="543" y="2143"/>
                  </a:lnTo>
                  <a:cubicBezTo>
                    <a:pt x="537" y="2122"/>
                    <a:pt x="541" y="2098"/>
                    <a:pt x="554" y="2080"/>
                  </a:cubicBezTo>
                  <a:cubicBezTo>
                    <a:pt x="564" y="2062"/>
                    <a:pt x="580" y="2048"/>
                    <a:pt x="600" y="2045"/>
                  </a:cubicBezTo>
                  <a:lnTo>
                    <a:pt x="948" y="1967"/>
                  </a:lnTo>
                  <a:cubicBezTo>
                    <a:pt x="988" y="1959"/>
                    <a:pt x="1028" y="1987"/>
                    <a:pt x="1037" y="2033"/>
                  </a:cubicBezTo>
                  <a:lnTo>
                    <a:pt x="1113" y="2413"/>
                  </a:lnTo>
                  <a:cubicBezTo>
                    <a:pt x="1116" y="2434"/>
                    <a:pt x="1113" y="2458"/>
                    <a:pt x="1101" y="2476"/>
                  </a:cubicBezTo>
                  <a:cubicBezTo>
                    <a:pt x="1091" y="2494"/>
                    <a:pt x="1074" y="2506"/>
                    <a:pt x="1055" y="2511"/>
                  </a:cubicBezTo>
                  <a:lnTo>
                    <a:pt x="708" y="2590"/>
                  </a:lnTo>
                  <a:cubicBezTo>
                    <a:pt x="669" y="2597"/>
                    <a:pt x="627" y="2569"/>
                    <a:pt x="619" y="2523"/>
                  </a:cubicBezTo>
                  <a:close/>
                  <a:moveTo>
                    <a:pt x="778" y="3413"/>
                  </a:moveTo>
                  <a:lnTo>
                    <a:pt x="702" y="3034"/>
                  </a:lnTo>
                  <a:cubicBezTo>
                    <a:pt x="698" y="3012"/>
                    <a:pt x="702" y="2990"/>
                    <a:pt x="713" y="2971"/>
                  </a:cubicBezTo>
                  <a:cubicBezTo>
                    <a:pt x="723" y="2954"/>
                    <a:pt x="740" y="2939"/>
                    <a:pt x="759" y="2935"/>
                  </a:cubicBezTo>
                  <a:lnTo>
                    <a:pt x="1107" y="2856"/>
                  </a:lnTo>
                  <a:cubicBezTo>
                    <a:pt x="1146" y="2848"/>
                    <a:pt x="1187" y="2878"/>
                    <a:pt x="1196" y="2924"/>
                  </a:cubicBezTo>
                  <a:lnTo>
                    <a:pt x="1272" y="3303"/>
                  </a:lnTo>
                  <a:cubicBezTo>
                    <a:pt x="1274" y="3324"/>
                    <a:pt x="1272" y="3347"/>
                    <a:pt x="1263" y="3365"/>
                  </a:cubicBezTo>
                  <a:cubicBezTo>
                    <a:pt x="1252" y="3383"/>
                    <a:pt x="1234" y="3396"/>
                    <a:pt x="1216" y="3400"/>
                  </a:cubicBezTo>
                  <a:lnTo>
                    <a:pt x="869" y="3478"/>
                  </a:lnTo>
                  <a:cubicBezTo>
                    <a:pt x="828" y="3489"/>
                    <a:pt x="786" y="3460"/>
                    <a:pt x="778" y="3413"/>
                  </a:cubicBezTo>
                  <a:close/>
                  <a:moveTo>
                    <a:pt x="945" y="4341"/>
                  </a:moveTo>
                  <a:lnTo>
                    <a:pt x="871" y="3962"/>
                  </a:lnTo>
                  <a:cubicBezTo>
                    <a:pt x="866" y="3940"/>
                    <a:pt x="871" y="3916"/>
                    <a:pt x="881" y="3899"/>
                  </a:cubicBezTo>
                  <a:cubicBezTo>
                    <a:pt x="892" y="3880"/>
                    <a:pt x="908" y="3868"/>
                    <a:pt x="928" y="3863"/>
                  </a:cubicBezTo>
                  <a:lnTo>
                    <a:pt x="1274" y="3784"/>
                  </a:lnTo>
                  <a:cubicBezTo>
                    <a:pt x="1316" y="3775"/>
                    <a:pt x="1356" y="3805"/>
                    <a:pt x="1365" y="3850"/>
                  </a:cubicBezTo>
                  <a:lnTo>
                    <a:pt x="1439" y="4229"/>
                  </a:lnTo>
                  <a:cubicBezTo>
                    <a:pt x="1443" y="4251"/>
                    <a:pt x="1439" y="4274"/>
                    <a:pt x="1429" y="4292"/>
                  </a:cubicBezTo>
                  <a:cubicBezTo>
                    <a:pt x="1418" y="4312"/>
                    <a:pt x="1402" y="4324"/>
                    <a:pt x="1382" y="4328"/>
                  </a:cubicBezTo>
                  <a:lnTo>
                    <a:pt x="1035" y="4407"/>
                  </a:lnTo>
                  <a:cubicBezTo>
                    <a:pt x="994" y="4415"/>
                    <a:pt x="955" y="4385"/>
                    <a:pt x="945" y="4341"/>
                  </a:cubicBezTo>
                  <a:close/>
                  <a:moveTo>
                    <a:pt x="1100" y="5214"/>
                  </a:moveTo>
                  <a:lnTo>
                    <a:pt x="1024" y="4835"/>
                  </a:lnTo>
                  <a:cubicBezTo>
                    <a:pt x="1021" y="4813"/>
                    <a:pt x="1024" y="4789"/>
                    <a:pt x="1035" y="4772"/>
                  </a:cubicBezTo>
                  <a:cubicBezTo>
                    <a:pt x="1045" y="4753"/>
                    <a:pt x="1063" y="4739"/>
                    <a:pt x="1081" y="4736"/>
                  </a:cubicBezTo>
                  <a:lnTo>
                    <a:pt x="1429" y="4659"/>
                  </a:lnTo>
                  <a:cubicBezTo>
                    <a:pt x="1471" y="4650"/>
                    <a:pt x="1509" y="4679"/>
                    <a:pt x="1518" y="4725"/>
                  </a:cubicBezTo>
                  <a:lnTo>
                    <a:pt x="1594" y="5104"/>
                  </a:lnTo>
                  <a:cubicBezTo>
                    <a:pt x="1599" y="5125"/>
                    <a:pt x="1594" y="5150"/>
                    <a:pt x="1582" y="5167"/>
                  </a:cubicBezTo>
                  <a:cubicBezTo>
                    <a:pt x="1572" y="5185"/>
                    <a:pt x="1554" y="5200"/>
                    <a:pt x="1536" y="5203"/>
                  </a:cubicBezTo>
                  <a:lnTo>
                    <a:pt x="1189" y="5281"/>
                  </a:lnTo>
                  <a:cubicBezTo>
                    <a:pt x="1150" y="5287"/>
                    <a:pt x="1110" y="5258"/>
                    <a:pt x="1100" y="5214"/>
                  </a:cubicBezTo>
                  <a:close/>
                  <a:moveTo>
                    <a:pt x="1273" y="6099"/>
                  </a:moveTo>
                  <a:lnTo>
                    <a:pt x="1197" y="5719"/>
                  </a:lnTo>
                  <a:cubicBezTo>
                    <a:pt x="1194" y="5698"/>
                    <a:pt x="1197" y="5675"/>
                    <a:pt x="1209" y="5658"/>
                  </a:cubicBezTo>
                  <a:cubicBezTo>
                    <a:pt x="1220" y="5639"/>
                    <a:pt x="1236" y="5625"/>
                    <a:pt x="1256" y="5622"/>
                  </a:cubicBezTo>
                  <a:lnTo>
                    <a:pt x="1602" y="5543"/>
                  </a:lnTo>
                  <a:cubicBezTo>
                    <a:pt x="1644" y="5533"/>
                    <a:pt x="1682" y="5562"/>
                    <a:pt x="1692" y="5609"/>
                  </a:cubicBezTo>
                  <a:lnTo>
                    <a:pt x="1767" y="5989"/>
                  </a:lnTo>
                  <a:cubicBezTo>
                    <a:pt x="1771" y="6010"/>
                    <a:pt x="1768" y="6033"/>
                    <a:pt x="1757" y="6052"/>
                  </a:cubicBezTo>
                  <a:cubicBezTo>
                    <a:pt x="1745" y="6069"/>
                    <a:pt x="1730" y="6083"/>
                    <a:pt x="1710" y="6087"/>
                  </a:cubicBezTo>
                  <a:lnTo>
                    <a:pt x="1363" y="6163"/>
                  </a:lnTo>
                  <a:cubicBezTo>
                    <a:pt x="1322" y="6175"/>
                    <a:pt x="1280" y="6145"/>
                    <a:pt x="1273" y="6099"/>
                  </a:cubicBezTo>
                  <a:close/>
                  <a:moveTo>
                    <a:pt x="1430" y="6991"/>
                  </a:moveTo>
                  <a:lnTo>
                    <a:pt x="1356" y="6611"/>
                  </a:lnTo>
                  <a:cubicBezTo>
                    <a:pt x="1350" y="6590"/>
                    <a:pt x="1356" y="6567"/>
                    <a:pt x="1365" y="6548"/>
                  </a:cubicBezTo>
                  <a:cubicBezTo>
                    <a:pt x="1375" y="6531"/>
                    <a:pt x="1392" y="6517"/>
                    <a:pt x="1410" y="6513"/>
                  </a:cubicBezTo>
                  <a:lnTo>
                    <a:pt x="1758" y="6434"/>
                  </a:lnTo>
                  <a:cubicBezTo>
                    <a:pt x="1800" y="6425"/>
                    <a:pt x="1838" y="6454"/>
                    <a:pt x="1847" y="6500"/>
                  </a:cubicBezTo>
                  <a:lnTo>
                    <a:pt x="1923" y="6879"/>
                  </a:lnTo>
                  <a:cubicBezTo>
                    <a:pt x="1926" y="6900"/>
                    <a:pt x="1923" y="6925"/>
                    <a:pt x="1911" y="6942"/>
                  </a:cubicBezTo>
                  <a:cubicBezTo>
                    <a:pt x="1901" y="6962"/>
                    <a:pt x="1886" y="6975"/>
                    <a:pt x="1866" y="6978"/>
                  </a:cubicBezTo>
                  <a:lnTo>
                    <a:pt x="1518" y="7055"/>
                  </a:lnTo>
                  <a:cubicBezTo>
                    <a:pt x="1481" y="7064"/>
                    <a:pt x="1439" y="7035"/>
                    <a:pt x="1430" y="6991"/>
                  </a:cubicBezTo>
                  <a:close/>
                  <a:moveTo>
                    <a:pt x="1566" y="7749"/>
                  </a:moveTo>
                  <a:lnTo>
                    <a:pt x="1492" y="7370"/>
                  </a:lnTo>
                  <a:cubicBezTo>
                    <a:pt x="1488" y="7349"/>
                    <a:pt x="1492" y="7326"/>
                    <a:pt x="1502" y="7307"/>
                  </a:cubicBezTo>
                  <a:cubicBezTo>
                    <a:pt x="1513" y="7290"/>
                    <a:pt x="1529" y="7277"/>
                    <a:pt x="1549" y="7271"/>
                  </a:cubicBezTo>
                  <a:lnTo>
                    <a:pt x="1896" y="7194"/>
                  </a:lnTo>
                  <a:cubicBezTo>
                    <a:pt x="1937" y="7185"/>
                    <a:pt x="1976" y="7214"/>
                    <a:pt x="1986" y="7261"/>
                  </a:cubicBezTo>
                  <a:lnTo>
                    <a:pt x="2060" y="7641"/>
                  </a:lnTo>
                  <a:cubicBezTo>
                    <a:pt x="2065" y="7661"/>
                    <a:pt x="2062" y="7685"/>
                    <a:pt x="2052" y="7702"/>
                  </a:cubicBezTo>
                  <a:cubicBezTo>
                    <a:pt x="2040" y="7722"/>
                    <a:pt x="2023" y="7735"/>
                    <a:pt x="2005" y="7738"/>
                  </a:cubicBezTo>
                  <a:lnTo>
                    <a:pt x="1658" y="7817"/>
                  </a:lnTo>
                  <a:cubicBezTo>
                    <a:pt x="1615" y="7822"/>
                    <a:pt x="1575" y="7794"/>
                    <a:pt x="1566" y="7749"/>
                  </a:cubicBezTo>
                  <a:close/>
                  <a:moveTo>
                    <a:pt x="1725" y="8638"/>
                  </a:moveTo>
                  <a:lnTo>
                    <a:pt x="1651" y="8259"/>
                  </a:lnTo>
                  <a:cubicBezTo>
                    <a:pt x="1647" y="8238"/>
                    <a:pt x="1651" y="8215"/>
                    <a:pt x="1661" y="8196"/>
                  </a:cubicBezTo>
                  <a:cubicBezTo>
                    <a:pt x="1672" y="8179"/>
                    <a:pt x="1688" y="8166"/>
                    <a:pt x="1708" y="8160"/>
                  </a:cubicBezTo>
                  <a:lnTo>
                    <a:pt x="2055" y="8081"/>
                  </a:lnTo>
                  <a:cubicBezTo>
                    <a:pt x="2096" y="8073"/>
                    <a:pt x="2136" y="8103"/>
                    <a:pt x="2145" y="8149"/>
                  </a:cubicBezTo>
                  <a:lnTo>
                    <a:pt x="2219" y="8528"/>
                  </a:lnTo>
                  <a:cubicBezTo>
                    <a:pt x="2224" y="8550"/>
                    <a:pt x="2222" y="8572"/>
                    <a:pt x="2209" y="8590"/>
                  </a:cubicBezTo>
                  <a:cubicBezTo>
                    <a:pt x="2198" y="8608"/>
                    <a:pt x="2181" y="8621"/>
                    <a:pt x="2162" y="8625"/>
                  </a:cubicBezTo>
                  <a:lnTo>
                    <a:pt x="1816" y="8703"/>
                  </a:lnTo>
                  <a:cubicBezTo>
                    <a:pt x="1774" y="8714"/>
                    <a:pt x="1735" y="8686"/>
                    <a:pt x="1725" y="8638"/>
                  </a:cubicBezTo>
                  <a:close/>
                  <a:moveTo>
                    <a:pt x="1894" y="9566"/>
                  </a:moveTo>
                  <a:lnTo>
                    <a:pt x="1818" y="9187"/>
                  </a:lnTo>
                  <a:cubicBezTo>
                    <a:pt x="1816" y="9165"/>
                    <a:pt x="1818" y="9141"/>
                    <a:pt x="1830" y="9124"/>
                  </a:cubicBezTo>
                  <a:cubicBezTo>
                    <a:pt x="1840" y="9105"/>
                    <a:pt x="1857" y="9094"/>
                    <a:pt x="1876" y="9088"/>
                  </a:cubicBezTo>
                  <a:lnTo>
                    <a:pt x="2224" y="9011"/>
                  </a:lnTo>
                  <a:cubicBezTo>
                    <a:pt x="2265" y="9002"/>
                    <a:pt x="2304" y="9031"/>
                    <a:pt x="2312" y="9076"/>
                  </a:cubicBezTo>
                  <a:lnTo>
                    <a:pt x="2388" y="9456"/>
                  </a:lnTo>
                  <a:cubicBezTo>
                    <a:pt x="2391" y="9477"/>
                    <a:pt x="2388" y="9502"/>
                    <a:pt x="2377" y="9519"/>
                  </a:cubicBezTo>
                  <a:cubicBezTo>
                    <a:pt x="2367" y="9537"/>
                    <a:pt x="2351" y="9552"/>
                    <a:pt x="2331" y="9555"/>
                  </a:cubicBezTo>
                  <a:lnTo>
                    <a:pt x="1983" y="9633"/>
                  </a:lnTo>
                  <a:cubicBezTo>
                    <a:pt x="1943" y="9640"/>
                    <a:pt x="1903" y="9610"/>
                    <a:pt x="1894" y="9566"/>
                  </a:cubicBezTo>
                  <a:close/>
                  <a:moveTo>
                    <a:pt x="2138" y="10505"/>
                  </a:moveTo>
                  <a:cubicBezTo>
                    <a:pt x="2096" y="10514"/>
                    <a:pt x="2057" y="10485"/>
                    <a:pt x="2047" y="10439"/>
                  </a:cubicBezTo>
                  <a:lnTo>
                    <a:pt x="1973" y="10060"/>
                  </a:lnTo>
                  <a:cubicBezTo>
                    <a:pt x="1969" y="10038"/>
                    <a:pt x="1973" y="10014"/>
                    <a:pt x="1983" y="9997"/>
                  </a:cubicBezTo>
                  <a:cubicBezTo>
                    <a:pt x="1994" y="9978"/>
                    <a:pt x="2010" y="9964"/>
                    <a:pt x="2030" y="9961"/>
                  </a:cubicBezTo>
                  <a:lnTo>
                    <a:pt x="2377" y="9884"/>
                  </a:lnTo>
                  <a:cubicBezTo>
                    <a:pt x="2418" y="9875"/>
                    <a:pt x="2458" y="9904"/>
                    <a:pt x="2467" y="9950"/>
                  </a:cubicBezTo>
                  <a:lnTo>
                    <a:pt x="2541" y="10329"/>
                  </a:lnTo>
                  <a:cubicBezTo>
                    <a:pt x="2546" y="10350"/>
                    <a:pt x="2541" y="10375"/>
                    <a:pt x="2533" y="10392"/>
                  </a:cubicBezTo>
                  <a:cubicBezTo>
                    <a:pt x="2523" y="10411"/>
                    <a:pt x="2504" y="10425"/>
                    <a:pt x="2487" y="10428"/>
                  </a:cubicBezTo>
                  <a:close/>
                  <a:moveTo>
                    <a:pt x="8618" y="14263"/>
                  </a:moveTo>
                  <a:lnTo>
                    <a:pt x="8694" y="14642"/>
                  </a:lnTo>
                  <a:cubicBezTo>
                    <a:pt x="8697" y="14664"/>
                    <a:pt x="8694" y="14687"/>
                    <a:pt x="8683" y="14705"/>
                  </a:cubicBezTo>
                  <a:cubicBezTo>
                    <a:pt x="8673" y="14724"/>
                    <a:pt x="8657" y="14737"/>
                    <a:pt x="8637" y="14741"/>
                  </a:cubicBezTo>
                  <a:lnTo>
                    <a:pt x="8289" y="14817"/>
                  </a:lnTo>
                  <a:cubicBezTo>
                    <a:pt x="8249" y="14827"/>
                    <a:pt x="8209" y="14798"/>
                    <a:pt x="8200" y="14751"/>
                  </a:cubicBezTo>
                  <a:lnTo>
                    <a:pt x="8124" y="14372"/>
                  </a:lnTo>
                  <a:cubicBezTo>
                    <a:pt x="8121" y="14350"/>
                    <a:pt x="8124" y="14327"/>
                    <a:pt x="8136" y="14309"/>
                  </a:cubicBezTo>
                  <a:cubicBezTo>
                    <a:pt x="8146" y="14291"/>
                    <a:pt x="8163" y="14279"/>
                    <a:pt x="8182" y="14273"/>
                  </a:cubicBezTo>
                  <a:lnTo>
                    <a:pt x="8529" y="14194"/>
                  </a:lnTo>
                  <a:cubicBezTo>
                    <a:pt x="8568" y="14187"/>
                    <a:pt x="8610" y="14216"/>
                    <a:pt x="8618" y="14263"/>
                  </a:cubicBezTo>
                  <a:close/>
                  <a:moveTo>
                    <a:pt x="8459" y="13371"/>
                  </a:moveTo>
                  <a:lnTo>
                    <a:pt x="8535" y="13750"/>
                  </a:lnTo>
                  <a:cubicBezTo>
                    <a:pt x="8538" y="13772"/>
                    <a:pt x="8535" y="13796"/>
                    <a:pt x="8524" y="13813"/>
                  </a:cubicBezTo>
                  <a:cubicBezTo>
                    <a:pt x="8514" y="13832"/>
                    <a:pt x="8497" y="13846"/>
                    <a:pt x="8478" y="13849"/>
                  </a:cubicBezTo>
                  <a:lnTo>
                    <a:pt x="8130" y="13926"/>
                  </a:lnTo>
                  <a:cubicBezTo>
                    <a:pt x="8089" y="13935"/>
                    <a:pt x="8050" y="13906"/>
                    <a:pt x="8041" y="13861"/>
                  </a:cubicBezTo>
                  <a:lnTo>
                    <a:pt x="7965" y="13481"/>
                  </a:lnTo>
                  <a:cubicBezTo>
                    <a:pt x="7961" y="13460"/>
                    <a:pt x="7965" y="13435"/>
                    <a:pt x="7977" y="13418"/>
                  </a:cubicBezTo>
                  <a:cubicBezTo>
                    <a:pt x="7987" y="13400"/>
                    <a:pt x="8003" y="13385"/>
                    <a:pt x="8023" y="13382"/>
                  </a:cubicBezTo>
                  <a:lnTo>
                    <a:pt x="8371" y="13305"/>
                  </a:lnTo>
                  <a:cubicBezTo>
                    <a:pt x="8409" y="13297"/>
                    <a:pt x="8451" y="13327"/>
                    <a:pt x="8459" y="13371"/>
                  </a:cubicBezTo>
                  <a:close/>
                  <a:moveTo>
                    <a:pt x="8282" y="12468"/>
                  </a:moveTo>
                  <a:lnTo>
                    <a:pt x="8358" y="12847"/>
                  </a:lnTo>
                  <a:cubicBezTo>
                    <a:pt x="8361" y="12869"/>
                    <a:pt x="8359" y="12891"/>
                    <a:pt x="8349" y="12910"/>
                  </a:cubicBezTo>
                  <a:cubicBezTo>
                    <a:pt x="8338" y="12927"/>
                    <a:pt x="8320" y="12940"/>
                    <a:pt x="8302" y="12946"/>
                  </a:cubicBezTo>
                  <a:lnTo>
                    <a:pt x="7955" y="13023"/>
                  </a:lnTo>
                  <a:cubicBezTo>
                    <a:pt x="7914" y="13032"/>
                    <a:pt x="7874" y="13003"/>
                    <a:pt x="7865" y="12956"/>
                  </a:cubicBezTo>
                  <a:lnTo>
                    <a:pt x="7791" y="12576"/>
                  </a:lnTo>
                  <a:cubicBezTo>
                    <a:pt x="7786" y="12555"/>
                    <a:pt x="7791" y="12532"/>
                    <a:pt x="7801" y="12515"/>
                  </a:cubicBezTo>
                  <a:cubicBezTo>
                    <a:pt x="7812" y="12496"/>
                    <a:pt x="7828" y="12483"/>
                    <a:pt x="7848" y="12479"/>
                  </a:cubicBezTo>
                  <a:lnTo>
                    <a:pt x="8194" y="12402"/>
                  </a:lnTo>
                  <a:cubicBezTo>
                    <a:pt x="8235" y="12393"/>
                    <a:pt x="8273" y="12422"/>
                    <a:pt x="8282" y="12468"/>
                  </a:cubicBezTo>
                  <a:close/>
                  <a:moveTo>
                    <a:pt x="8129" y="11594"/>
                  </a:moveTo>
                  <a:lnTo>
                    <a:pt x="8203" y="11974"/>
                  </a:lnTo>
                  <a:cubicBezTo>
                    <a:pt x="8207" y="11995"/>
                    <a:pt x="8203" y="12018"/>
                    <a:pt x="8193" y="12037"/>
                  </a:cubicBezTo>
                  <a:cubicBezTo>
                    <a:pt x="8182" y="12054"/>
                    <a:pt x="8166" y="12067"/>
                    <a:pt x="8146" y="12073"/>
                  </a:cubicBezTo>
                  <a:lnTo>
                    <a:pt x="7799" y="12151"/>
                  </a:lnTo>
                  <a:cubicBezTo>
                    <a:pt x="7758" y="12160"/>
                    <a:pt x="7719" y="12130"/>
                    <a:pt x="7709" y="12085"/>
                  </a:cubicBezTo>
                  <a:lnTo>
                    <a:pt x="7635" y="11706"/>
                  </a:lnTo>
                  <a:cubicBezTo>
                    <a:pt x="7630" y="11685"/>
                    <a:pt x="7635" y="11660"/>
                    <a:pt x="7645" y="11643"/>
                  </a:cubicBezTo>
                  <a:cubicBezTo>
                    <a:pt x="7656" y="11625"/>
                    <a:pt x="7672" y="11610"/>
                    <a:pt x="7692" y="11607"/>
                  </a:cubicBezTo>
                  <a:lnTo>
                    <a:pt x="8038" y="11530"/>
                  </a:lnTo>
                  <a:cubicBezTo>
                    <a:pt x="8079" y="11520"/>
                    <a:pt x="8120" y="11550"/>
                    <a:pt x="8129" y="11594"/>
                  </a:cubicBezTo>
                  <a:close/>
                  <a:moveTo>
                    <a:pt x="7960" y="10668"/>
                  </a:moveTo>
                  <a:lnTo>
                    <a:pt x="8034" y="11048"/>
                  </a:lnTo>
                  <a:cubicBezTo>
                    <a:pt x="8038" y="11069"/>
                    <a:pt x="8036" y="11092"/>
                    <a:pt x="8024" y="11109"/>
                  </a:cubicBezTo>
                  <a:cubicBezTo>
                    <a:pt x="8014" y="11128"/>
                    <a:pt x="7998" y="11142"/>
                    <a:pt x="7978" y="11145"/>
                  </a:cubicBezTo>
                  <a:lnTo>
                    <a:pt x="7630" y="11222"/>
                  </a:lnTo>
                  <a:cubicBezTo>
                    <a:pt x="7590" y="11231"/>
                    <a:pt x="7550" y="11202"/>
                    <a:pt x="7542" y="11156"/>
                  </a:cubicBezTo>
                  <a:lnTo>
                    <a:pt x="7466" y="10777"/>
                  </a:lnTo>
                  <a:cubicBezTo>
                    <a:pt x="7463" y="10756"/>
                    <a:pt x="7466" y="10733"/>
                    <a:pt x="7477" y="10714"/>
                  </a:cubicBezTo>
                  <a:cubicBezTo>
                    <a:pt x="7487" y="10694"/>
                    <a:pt x="7504" y="10683"/>
                    <a:pt x="7523" y="10678"/>
                  </a:cubicBezTo>
                  <a:lnTo>
                    <a:pt x="7871" y="10601"/>
                  </a:lnTo>
                  <a:cubicBezTo>
                    <a:pt x="7910" y="10592"/>
                    <a:pt x="7951" y="10622"/>
                    <a:pt x="7960" y="10668"/>
                  </a:cubicBezTo>
                  <a:close/>
                  <a:moveTo>
                    <a:pt x="7801" y="9776"/>
                  </a:moveTo>
                  <a:lnTo>
                    <a:pt x="7877" y="10156"/>
                  </a:lnTo>
                  <a:cubicBezTo>
                    <a:pt x="7881" y="10177"/>
                    <a:pt x="7877" y="10200"/>
                    <a:pt x="7865" y="10219"/>
                  </a:cubicBezTo>
                  <a:cubicBezTo>
                    <a:pt x="7855" y="10236"/>
                    <a:pt x="7838" y="10250"/>
                    <a:pt x="7819" y="10255"/>
                  </a:cubicBezTo>
                  <a:lnTo>
                    <a:pt x="7472" y="10332"/>
                  </a:lnTo>
                  <a:cubicBezTo>
                    <a:pt x="7430" y="10340"/>
                    <a:pt x="7391" y="10310"/>
                    <a:pt x="7383" y="10265"/>
                  </a:cubicBezTo>
                  <a:lnTo>
                    <a:pt x="7307" y="9885"/>
                  </a:lnTo>
                  <a:cubicBezTo>
                    <a:pt x="7304" y="9864"/>
                    <a:pt x="7307" y="9841"/>
                    <a:pt x="7318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2" y="9711"/>
                  </a:lnTo>
                  <a:cubicBezTo>
                    <a:pt x="7751" y="9703"/>
                    <a:pt x="7792" y="9732"/>
                    <a:pt x="7801" y="9776"/>
                  </a:cubicBezTo>
                  <a:close/>
                  <a:moveTo>
                    <a:pt x="7629" y="8890"/>
                  </a:moveTo>
                  <a:lnTo>
                    <a:pt x="7705" y="9270"/>
                  </a:lnTo>
                  <a:cubicBezTo>
                    <a:pt x="7708" y="9291"/>
                    <a:pt x="7705" y="9315"/>
                    <a:pt x="7693" y="9333"/>
                  </a:cubicBezTo>
                  <a:cubicBezTo>
                    <a:pt x="7683" y="9351"/>
                    <a:pt x="7666" y="9363"/>
                    <a:pt x="7648" y="9368"/>
                  </a:cubicBezTo>
                  <a:lnTo>
                    <a:pt x="7300" y="9446"/>
                  </a:lnTo>
                  <a:cubicBezTo>
                    <a:pt x="7261" y="9454"/>
                    <a:pt x="7220" y="9426"/>
                    <a:pt x="7211" y="9380"/>
                  </a:cubicBezTo>
                  <a:lnTo>
                    <a:pt x="7135" y="9001"/>
                  </a:lnTo>
                  <a:cubicBezTo>
                    <a:pt x="7132" y="8979"/>
                    <a:pt x="7135" y="8955"/>
                    <a:pt x="7147" y="8938"/>
                  </a:cubicBezTo>
                  <a:cubicBezTo>
                    <a:pt x="7157" y="8919"/>
                    <a:pt x="7172" y="8907"/>
                    <a:pt x="7192" y="8902"/>
                  </a:cubicBezTo>
                  <a:lnTo>
                    <a:pt x="7540" y="8823"/>
                  </a:lnTo>
                  <a:cubicBezTo>
                    <a:pt x="7580" y="8817"/>
                    <a:pt x="7620" y="8846"/>
                    <a:pt x="7629" y="8890"/>
                  </a:cubicBezTo>
                  <a:close/>
                  <a:moveTo>
                    <a:pt x="7476" y="8017"/>
                  </a:moveTo>
                  <a:lnTo>
                    <a:pt x="7550" y="8396"/>
                  </a:lnTo>
                  <a:cubicBezTo>
                    <a:pt x="7555" y="8418"/>
                    <a:pt x="7550" y="8442"/>
                    <a:pt x="7540" y="8459"/>
                  </a:cubicBezTo>
                  <a:cubicBezTo>
                    <a:pt x="7529" y="8478"/>
                    <a:pt x="7512" y="8492"/>
                    <a:pt x="7493" y="8495"/>
                  </a:cubicBezTo>
                  <a:lnTo>
                    <a:pt x="7147" y="8572"/>
                  </a:lnTo>
                  <a:cubicBezTo>
                    <a:pt x="7105" y="8581"/>
                    <a:pt x="7065" y="8552"/>
                    <a:pt x="7056" y="8507"/>
                  </a:cubicBezTo>
                  <a:lnTo>
                    <a:pt x="6982" y="8127"/>
                  </a:lnTo>
                  <a:cubicBezTo>
                    <a:pt x="6978" y="8106"/>
                    <a:pt x="6982" y="8081"/>
                    <a:pt x="6992" y="8064"/>
                  </a:cubicBezTo>
                  <a:cubicBezTo>
                    <a:pt x="7003" y="8046"/>
                    <a:pt x="7021" y="8034"/>
                    <a:pt x="7039" y="8028"/>
                  </a:cubicBezTo>
                  <a:lnTo>
                    <a:pt x="7386" y="7950"/>
                  </a:lnTo>
                  <a:cubicBezTo>
                    <a:pt x="7426" y="7944"/>
                    <a:pt x="7466" y="7973"/>
                    <a:pt x="7476" y="8017"/>
                  </a:cubicBezTo>
                  <a:close/>
                  <a:moveTo>
                    <a:pt x="7307" y="7092"/>
                  </a:moveTo>
                  <a:lnTo>
                    <a:pt x="7383" y="7472"/>
                  </a:lnTo>
                  <a:cubicBezTo>
                    <a:pt x="7386" y="7493"/>
                    <a:pt x="7383" y="7516"/>
                    <a:pt x="7371" y="7535"/>
                  </a:cubicBezTo>
                  <a:cubicBezTo>
                    <a:pt x="7361" y="7552"/>
                    <a:pt x="7344" y="7565"/>
                    <a:pt x="7326" y="7570"/>
                  </a:cubicBezTo>
                  <a:lnTo>
                    <a:pt x="6978" y="7648"/>
                  </a:lnTo>
                  <a:cubicBezTo>
                    <a:pt x="6936" y="7656"/>
                    <a:pt x="6897" y="7628"/>
                    <a:pt x="6889" y="7580"/>
                  </a:cubicBezTo>
                  <a:lnTo>
                    <a:pt x="6813" y="7201"/>
                  </a:lnTo>
                  <a:cubicBezTo>
                    <a:pt x="6810" y="7180"/>
                    <a:pt x="6813" y="7157"/>
                    <a:pt x="6824" y="7140"/>
                  </a:cubicBezTo>
                  <a:cubicBezTo>
                    <a:pt x="6834" y="7121"/>
                    <a:pt x="6853" y="7107"/>
                    <a:pt x="6870" y="7104"/>
                  </a:cubicBezTo>
                  <a:lnTo>
                    <a:pt x="7218" y="7026"/>
                  </a:lnTo>
                  <a:cubicBezTo>
                    <a:pt x="7257" y="7018"/>
                    <a:pt x="7298" y="7048"/>
                    <a:pt x="7307" y="7092"/>
                  </a:cubicBezTo>
                  <a:close/>
                  <a:moveTo>
                    <a:pt x="7148" y="6202"/>
                  </a:moveTo>
                  <a:lnTo>
                    <a:pt x="7222" y="6581"/>
                  </a:lnTo>
                  <a:cubicBezTo>
                    <a:pt x="7227" y="6603"/>
                    <a:pt x="7222" y="6626"/>
                    <a:pt x="7212" y="6643"/>
                  </a:cubicBezTo>
                  <a:cubicBezTo>
                    <a:pt x="7201" y="6661"/>
                    <a:pt x="7185" y="6674"/>
                    <a:pt x="7165" y="6679"/>
                  </a:cubicBezTo>
                  <a:lnTo>
                    <a:pt x="6819" y="6757"/>
                  </a:lnTo>
                  <a:cubicBezTo>
                    <a:pt x="6777" y="6766"/>
                    <a:pt x="6739" y="6737"/>
                    <a:pt x="6729" y="6691"/>
                  </a:cubicBezTo>
                  <a:lnTo>
                    <a:pt x="6654" y="6312"/>
                  </a:lnTo>
                  <a:cubicBezTo>
                    <a:pt x="6650" y="6291"/>
                    <a:pt x="6654" y="6268"/>
                    <a:pt x="6664" y="6249"/>
                  </a:cubicBezTo>
                  <a:cubicBezTo>
                    <a:pt x="6676" y="6232"/>
                    <a:pt x="6691" y="6219"/>
                    <a:pt x="6711" y="6213"/>
                  </a:cubicBezTo>
                  <a:lnTo>
                    <a:pt x="7058" y="6137"/>
                  </a:lnTo>
                  <a:cubicBezTo>
                    <a:pt x="7099" y="6126"/>
                    <a:pt x="7139" y="6156"/>
                    <a:pt x="7148" y="6202"/>
                  </a:cubicBezTo>
                  <a:close/>
                  <a:moveTo>
                    <a:pt x="7012" y="5443"/>
                  </a:moveTo>
                  <a:lnTo>
                    <a:pt x="7086" y="5823"/>
                  </a:lnTo>
                  <a:cubicBezTo>
                    <a:pt x="7091" y="5844"/>
                    <a:pt x="7086" y="5867"/>
                    <a:pt x="7076" y="5884"/>
                  </a:cubicBezTo>
                  <a:cubicBezTo>
                    <a:pt x="7065" y="5904"/>
                    <a:pt x="7049" y="5917"/>
                    <a:pt x="7029" y="5920"/>
                  </a:cubicBezTo>
                  <a:lnTo>
                    <a:pt x="6683" y="5997"/>
                  </a:lnTo>
                  <a:cubicBezTo>
                    <a:pt x="6641" y="6006"/>
                    <a:pt x="6603" y="5976"/>
                    <a:pt x="6593" y="5931"/>
                  </a:cubicBezTo>
                  <a:lnTo>
                    <a:pt x="6518" y="5552"/>
                  </a:lnTo>
                  <a:cubicBezTo>
                    <a:pt x="6514" y="5530"/>
                    <a:pt x="6518" y="5508"/>
                    <a:pt x="6527" y="5489"/>
                  </a:cubicBezTo>
                  <a:cubicBezTo>
                    <a:pt x="6538" y="5472"/>
                    <a:pt x="6555" y="5459"/>
                    <a:pt x="6574" y="5453"/>
                  </a:cubicBezTo>
                  <a:lnTo>
                    <a:pt x="6920" y="5374"/>
                  </a:lnTo>
                  <a:cubicBezTo>
                    <a:pt x="6963" y="5367"/>
                    <a:pt x="7003" y="5397"/>
                    <a:pt x="7012" y="5443"/>
                  </a:cubicBezTo>
                  <a:close/>
                  <a:moveTo>
                    <a:pt x="6853" y="4551"/>
                  </a:moveTo>
                  <a:lnTo>
                    <a:pt x="6928" y="4931"/>
                  </a:lnTo>
                  <a:cubicBezTo>
                    <a:pt x="6932" y="4952"/>
                    <a:pt x="6928" y="4975"/>
                    <a:pt x="6918" y="4994"/>
                  </a:cubicBezTo>
                  <a:cubicBezTo>
                    <a:pt x="6906" y="5014"/>
                    <a:pt x="6890" y="5025"/>
                    <a:pt x="6870" y="5029"/>
                  </a:cubicBezTo>
                  <a:lnTo>
                    <a:pt x="6524" y="5107"/>
                  </a:lnTo>
                  <a:cubicBezTo>
                    <a:pt x="6482" y="5115"/>
                    <a:pt x="6442" y="5087"/>
                    <a:pt x="6434" y="5039"/>
                  </a:cubicBezTo>
                  <a:lnTo>
                    <a:pt x="6359" y="4660"/>
                  </a:lnTo>
                  <a:cubicBezTo>
                    <a:pt x="6355" y="4639"/>
                    <a:pt x="6359" y="4616"/>
                    <a:pt x="6369" y="4599"/>
                  </a:cubicBezTo>
                  <a:cubicBezTo>
                    <a:pt x="6381" y="4580"/>
                    <a:pt x="6396" y="4567"/>
                    <a:pt x="6416" y="4563"/>
                  </a:cubicBezTo>
                  <a:lnTo>
                    <a:pt x="6763" y="4484"/>
                  </a:lnTo>
                  <a:cubicBezTo>
                    <a:pt x="6804" y="4478"/>
                    <a:pt x="6843" y="4507"/>
                    <a:pt x="6853" y="4551"/>
                  </a:cubicBezTo>
                  <a:close/>
                  <a:moveTo>
                    <a:pt x="6681" y="3665"/>
                  </a:moveTo>
                  <a:lnTo>
                    <a:pt x="6756" y="4045"/>
                  </a:lnTo>
                  <a:cubicBezTo>
                    <a:pt x="6760" y="4066"/>
                    <a:pt x="6756" y="4090"/>
                    <a:pt x="6747" y="4108"/>
                  </a:cubicBezTo>
                  <a:cubicBezTo>
                    <a:pt x="6736" y="4126"/>
                    <a:pt x="6719" y="4140"/>
                    <a:pt x="6699" y="4143"/>
                  </a:cubicBezTo>
                  <a:lnTo>
                    <a:pt x="6352" y="4222"/>
                  </a:lnTo>
                  <a:cubicBezTo>
                    <a:pt x="6312" y="4231"/>
                    <a:pt x="6270" y="4201"/>
                    <a:pt x="6262" y="4156"/>
                  </a:cubicBezTo>
                  <a:lnTo>
                    <a:pt x="6187" y="3777"/>
                  </a:lnTo>
                  <a:cubicBezTo>
                    <a:pt x="6183" y="3755"/>
                    <a:pt x="6187" y="3732"/>
                    <a:pt x="6197" y="3714"/>
                  </a:cubicBezTo>
                  <a:cubicBezTo>
                    <a:pt x="6209" y="3697"/>
                    <a:pt x="6225" y="3682"/>
                    <a:pt x="6245" y="3678"/>
                  </a:cubicBezTo>
                  <a:lnTo>
                    <a:pt x="6591" y="3601"/>
                  </a:lnTo>
                  <a:cubicBezTo>
                    <a:pt x="6633" y="3591"/>
                    <a:pt x="6674" y="3621"/>
                    <a:pt x="6681" y="3665"/>
                  </a:cubicBezTo>
                  <a:close/>
                  <a:moveTo>
                    <a:pt x="6527" y="2792"/>
                  </a:moveTo>
                  <a:lnTo>
                    <a:pt x="6603" y="3171"/>
                  </a:lnTo>
                  <a:cubicBezTo>
                    <a:pt x="6605" y="3193"/>
                    <a:pt x="6604" y="3217"/>
                    <a:pt x="6591" y="3234"/>
                  </a:cubicBezTo>
                  <a:cubicBezTo>
                    <a:pt x="6581" y="3253"/>
                    <a:pt x="6564" y="3264"/>
                    <a:pt x="6545" y="3270"/>
                  </a:cubicBezTo>
                  <a:lnTo>
                    <a:pt x="6197" y="3349"/>
                  </a:lnTo>
                  <a:cubicBezTo>
                    <a:pt x="6156" y="3357"/>
                    <a:pt x="6117" y="3327"/>
                    <a:pt x="6109" y="3283"/>
                  </a:cubicBezTo>
                  <a:lnTo>
                    <a:pt x="6033" y="2904"/>
                  </a:lnTo>
                  <a:cubicBezTo>
                    <a:pt x="6029" y="2882"/>
                    <a:pt x="6033" y="2859"/>
                    <a:pt x="6041" y="2841"/>
                  </a:cubicBezTo>
                  <a:cubicBezTo>
                    <a:pt x="6053" y="2821"/>
                    <a:pt x="6070" y="2809"/>
                    <a:pt x="6089" y="2805"/>
                  </a:cubicBezTo>
                  <a:lnTo>
                    <a:pt x="6435" y="2728"/>
                  </a:lnTo>
                  <a:cubicBezTo>
                    <a:pt x="6478" y="2718"/>
                    <a:pt x="6518" y="2748"/>
                    <a:pt x="6527" y="2792"/>
                  </a:cubicBezTo>
                  <a:close/>
                  <a:moveTo>
                    <a:pt x="6359" y="1866"/>
                  </a:moveTo>
                  <a:lnTo>
                    <a:pt x="6434" y="2245"/>
                  </a:lnTo>
                  <a:cubicBezTo>
                    <a:pt x="6438" y="2267"/>
                    <a:pt x="6434" y="2289"/>
                    <a:pt x="6424" y="2308"/>
                  </a:cubicBezTo>
                  <a:cubicBezTo>
                    <a:pt x="6412" y="2325"/>
                    <a:pt x="6395" y="2340"/>
                    <a:pt x="6376" y="2344"/>
                  </a:cubicBezTo>
                  <a:lnTo>
                    <a:pt x="6030" y="2420"/>
                  </a:lnTo>
                  <a:cubicBezTo>
                    <a:pt x="5988" y="2430"/>
                    <a:pt x="5948" y="2400"/>
                    <a:pt x="5940" y="2354"/>
                  </a:cubicBezTo>
                  <a:lnTo>
                    <a:pt x="5865" y="1975"/>
                  </a:lnTo>
                  <a:cubicBezTo>
                    <a:pt x="5861" y="1953"/>
                    <a:pt x="5865" y="1930"/>
                    <a:pt x="5875" y="1912"/>
                  </a:cubicBezTo>
                  <a:cubicBezTo>
                    <a:pt x="5887" y="1894"/>
                    <a:pt x="5903" y="1880"/>
                    <a:pt x="5923" y="1876"/>
                  </a:cubicBezTo>
                  <a:lnTo>
                    <a:pt x="6269" y="1800"/>
                  </a:lnTo>
                  <a:cubicBezTo>
                    <a:pt x="6311" y="1793"/>
                    <a:pt x="6349" y="1821"/>
                    <a:pt x="6359" y="1866"/>
                  </a:cubicBezTo>
                  <a:close/>
                  <a:moveTo>
                    <a:pt x="6275" y="1356"/>
                  </a:moveTo>
                  <a:cubicBezTo>
                    <a:pt x="6278" y="1378"/>
                    <a:pt x="6275" y="1401"/>
                    <a:pt x="6263" y="1418"/>
                  </a:cubicBezTo>
                  <a:cubicBezTo>
                    <a:pt x="6253" y="1436"/>
                    <a:pt x="6238" y="1449"/>
                    <a:pt x="6218" y="1453"/>
                  </a:cubicBezTo>
                  <a:lnTo>
                    <a:pt x="5870" y="1532"/>
                  </a:lnTo>
                  <a:cubicBezTo>
                    <a:pt x="5830" y="1541"/>
                    <a:pt x="5789" y="1512"/>
                    <a:pt x="5781" y="1466"/>
                  </a:cubicBezTo>
                  <a:lnTo>
                    <a:pt x="5705" y="1087"/>
                  </a:lnTo>
                  <a:cubicBezTo>
                    <a:pt x="5702" y="1066"/>
                    <a:pt x="5705" y="1043"/>
                    <a:pt x="5716" y="1024"/>
                  </a:cubicBezTo>
                  <a:cubicBezTo>
                    <a:pt x="5726" y="1007"/>
                    <a:pt x="5742" y="993"/>
                    <a:pt x="5762" y="988"/>
                  </a:cubicBezTo>
                  <a:lnTo>
                    <a:pt x="6110" y="912"/>
                  </a:lnTo>
                  <a:cubicBezTo>
                    <a:pt x="6150" y="902"/>
                    <a:pt x="6190" y="931"/>
                    <a:pt x="6199" y="9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5">
              <a:extLst>
                <a:ext uri="{FF2B5EF4-FFF2-40B4-BE49-F238E27FC236}">
                  <a16:creationId xmlns:a16="http://schemas.microsoft.com/office/drawing/2014/main" id="{55AC1164-013B-1DFB-3532-81976FA73265}"/>
                </a:ext>
              </a:extLst>
            </p:cNvPr>
            <p:cNvSpPr/>
            <p:nvPr/>
          </p:nvSpPr>
          <p:spPr>
            <a:xfrm>
              <a:off x="5556525" y="4079800"/>
              <a:ext cx="119125" cy="162125"/>
            </a:xfrm>
            <a:custGeom>
              <a:avLst/>
              <a:gdLst/>
              <a:ahLst/>
              <a:cxnLst/>
              <a:rect l="l" t="t" r="r" b="b"/>
              <a:pathLst>
                <a:path w="4765" h="6485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5" y="581"/>
                  </a:lnTo>
                  <a:cubicBezTo>
                    <a:pt x="301" y="614"/>
                    <a:pt x="173" y="740"/>
                    <a:pt x="96" y="929"/>
                  </a:cubicBezTo>
                  <a:cubicBezTo>
                    <a:pt x="19" y="1118"/>
                    <a:pt x="0" y="1359"/>
                    <a:pt x="46" y="1595"/>
                  </a:cubicBezTo>
                  <a:lnTo>
                    <a:pt x="823" y="5705"/>
                  </a:lnTo>
                  <a:cubicBezTo>
                    <a:pt x="910" y="6157"/>
                    <a:pt x="1198" y="6484"/>
                    <a:pt x="1491" y="6484"/>
                  </a:cubicBezTo>
                  <a:cubicBezTo>
                    <a:pt x="1518" y="6484"/>
                    <a:pt x="1544" y="6482"/>
                    <a:pt x="1570" y="6476"/>
                  </a:cubicBezTo>
                  <a:lnTo>
                    <a:pt x="4310" y="5904"/>
                  </a:lnTo>
                  <a:cubicBezTo>
                    <a:pt x="4464" y="5871"/>
                    <a:pt x="4592" y="5746"/>
                    <a:pt x="4670" y="5556"/>
                  </a:cubicBezTo>
                  <a:cubicBezTo>
                    <a:pt x="4747" y="5367"/>
                    <a:pt x="4764" y="5126"/>
                    <a:pt x="4720" y="4892"/>
                  </a:cubicBezTo>
                  <a:lnTo>
                    <a:pt x="3941" y="780"/>
                  </a:lnTo>
                  <a:cubicBezTo>
                    <a:pt x="3856" y="329"/>
                    <a:pt x="3566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5">
              <a:extLst>
                <a:ext uri="{FF2B5EF4-FFF2-40B4-BE49-F238E27FC236}">
                  <a16:creationId xmlns:a16="http://schemas.microsoft.com/office/drawing/2014/main" id="{B3E070D8-1D94-3027-3E87-2812ECFA2EDB}"/>
                </a:ext>
              </a:extLst>
            </p:cNvPr>
            <p:cNvSpPr/>
            <p:nvPr/>
          </p:nvSpPr>
          <p:spPr>
            <a:xfrm>
              <a:off x="5526550" y="3913850"/>
              <a:ext cx="119175" cy="162100"/>
            </a:xfrm>
            <a:custGeom>
              <a:avLst/>
              <a:gdLst/>
              <a:ahLst/>
              <a:cxnLst/>
              <a:rect l="l" t="t" r="r" b="b"/>
              <a:pathLst>
                <a:path w="4767" h="6484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6" y="581"/>
                  </a:lnTo>
                  <a:cubicBezTo>
                    <a:pt x="301" y="614"/>
                    <a:pt x="173" y="739"/>
                    <a:pt x="95" y="928"/>
                  </a:cubicBezTo>
                  <a:cubicBezTo>
                    <a:pt x="19" y="1118"/>
                    <a:pt x="1" y="1357"/>
                    <a:pt x="45" y="1593"/>
                  </a:cubicBezTo>
                  <a:lnTo>
                    <a:pt x="824" y="5705"/>
                  </a:lnTo>
                  <a:cubicBezTo>
                    <a:pt x="909" y="6155"/>
                    <a:pt x="1198" y="6483"/>
                    <a:pt x="1492" y="6483"/>
                  </a:cubicBezTo>
                  <a:cubicBezTo>
                    <a:pt x="1519" y="6483"/>
                    <a:pt x="1546" y="6480"/>
                    <a:pt x="1573" y="6475"/>
                  </a:cubicBezTo>
                  <a:lnTo>
                    <a:pt x="4311" y="5902"/>
                  </a:lnTo>
                  <a:cubicBezTo>
                    <a:pt x="4466" y="5871"/>
                    <a:pt x="4595" y="5745"/>
                    <a:pt x="4672" y="5556"/>
                  </a:cubicBezTo>
                  <a:cubicBezTo>
                    <a:pt x="4748" y="5365"/>
                    <a:pt x="4766" y="5126"/>
                    <a:pt x="4722" y="4890"/>
                  </a:cubicBezTo>
                  <a:lnTo>
                    <a:pt x="3943" y="780"/>
                  </a:lnTo>
                  <a:cubicBezTo>
                    <a:pt x="3858" y="328"/>
                    <a:pt x="3569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5">
              <a:extLst>
                <a:ext uri="{FF2B5EF4-FFF2-40B4-BE49-F238E27FC236}">
                  <a16:creationId xmlns:a16="http://schemas.microsoft.com/office/drawing/2014/main" id="{77B37497-AF2A-CCE3-6FD1-EEB848F22D1A}"/>
                </a:ext>
              </a:extLst>
            </p:cNvPr>
            <p:cNvSpPr/>
            <p:nvPr/>
          </p:nvSpPr>
          <p:spPr>
            <a:xfrm>
              <a:off x="5496425" y="3749850"/>
              <a:ext cx="119100" cy="162100"/>
            </a:xfrm>
            <a:custGeom>
              <a:avLst/>
              <a:gdLst/>
              <a:ahLst/>
              <a:cxnLst/>
              <a:rect l="l" t="t" r="r" b="b"/>
              <a:pathLst>
                <a:path w="4764" h="6484" extrusionOk="0">
                  <a:moveTo>
                    <a:pt x="3275" y="1"/>
                  </a:moveTo>
                  <a:cubicBezTo>
                    <a:pt x="3248" y="1"/>
                    <a:pt x="3221" y="4"/>
                    <a:pt x="3194" y="9"/>
                  </a:cubicBezTo>
                  <a:lnTo>
                    <a:pt x="454" y="582"/>
                  </a:lnTo>
                  <a:cubicBezTo>
                    <a:pt x="301" y="613"/>
                    <a:pt x="172" y="739"/>
                    <a:pt x="95" y="928"/>
                  </a:cubicBezTo>
                  <a:cubicBezTo>
                    <a:pt x="18" y="1119"/>
                    <a:pt x="0" y="1358"/>
                    <a:pt x="45" y="1594"/>
                  </a:cubicBezTo>
                  <a:lnTo>
                    <a:pt x="824" y="5704"/>
                  </a:lnTo>
                  <a:cubicBezTo>
                    <a:pt x="909" y="6156"/>
                    <a:pt x="1197" y="6484"/>
                    <a:pt x="1490" y="6484"/>
                  </a:cubicBezTo>
                  <a:cubicBezTo>
                    <a:pt x="1517" y="6484"/>
                    <a:pt x="1543" y="6481"/>
                    <a:pt x="1569" y="6476"/>
                  </a:cubicBezTo>
                  <a:lnTo>
                    <a:pt x="4309" y="5903"/>
                  </a:lnTo>
                  <a:cubicBezTo>
                    <a:pt x="4463" y="5870"/>
                    <a:pt x="4591" y="5745"/>
                    <a:pt x="4669" y="5556"/>
                  </a:cubicBezTo>
                  <a:cubicBezTo>
                    <a:pt x="4746" y="5366"/>
                    <a:pt x="4763" y="5127"/>
                    <a:pt x="4719" y="4891"/>
                  </a:cubicBezTo>
                  <a:lnTo>
                    <a:pt x="3941" y="779"/>
                  </a:lnTo>
                  <a:cubicBezTo>
                    <a:pt x="3856" y="329"/>
                    <a:pt x="3569" y="1"/>
                    <a:pt x="3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0" name="Google Shape;1990;p65">
            <a:extLst>
              <a:ext uri="{FF2B5EF4-FFF2-40B4-BE49-F238E27FC236}">
                <a16:creationId xmlns:a16="http://schemas.microsoft.com/office/drawing/2014/main" id="{5293AAF0-64FD-8A83-28BD-EB08F3DCDC0B}"/>
              </a:ext>
            </a:extLst>
          </p:cNvPr>
          <p:cNvGrpSpPr/>
          <p:nvPr/>
        </p:nvGrpSpPr>
        <p:grpSpPr>
          <a:xfrm>
            <a:off x="7558657" y="377525"/>
            <a:ext cx="164400" cy="515125"/>
            <a:chOff x="5791250" y="3025900"/>
            <a:chExt cx="164400" cy="515125"/>
          </a:xfrm>
        </p:grpSpPr>
        <p:sp>
          <p:nvSpPr>
            <p:cNvPr id="1991" name="Google Shape;1991;p65">
              <a:extLst>
                <a:ext uri="{FF2B5EF4-FFF2-40B4-BE49-F238E27FC236}">
                  <a16:creationId xmlns:a16="http://schemas.microsoft.com/office/drawing/2014/main" id="{D9CE773D-52B9-014C-FBB3-48867FF4507C}"/>
                </a:ext>
              </a:extLst>
            </p:cNvPr>
            <p:cNvSpPr/>
            <p:nvPr/>
          </p:nvSpPr>
          <p:spPr>
            <a:xfrm>
              <a:off x="5791250" y="3025925"/>
              <a:ext cx="164250" cy="515050"/>
            </a:xfrm>
            <a:custGeom>
              <a:avLst/>
              <a:gdLst/>
              <a:ahLst/>
              <a:cxnLst/>
              <a:rect l="l" t="t" r="r" b="b"/>
              <a:pathLst>
                <a:path w="6570" h="20602" extrusionOk="0">
                  <a:moveTo>
                    <a:pt x="739" y="367"/>
                  </a:moveTo>
                  <a:cubicBezTo>
                    <a:pt x="740" y="367"/>
                    <a:pt x="742" y="367"/>
                    <a:pt x="743" y="367"/>
                  </a:cubicBezTo>
                  <a:lnTo>
                    <a:pt x="1091" y="392"/>
                  </a:lnTo>
                  <a:cubicBezTo>
                    <a:pt x="1110" y="392"/>
                    <a:pt x="1130" y="403"/>
                    <a:pt x="1143" y="419"/>
                  </a:cubicBezTo>
                  <a:cubicBezTo>
                    <a:pt x="1156" y="436"/>
                    <a:pt x="1163" y="457"/>
                    <a:pt x="1163" y="479"/>
                  </a:cubicBezTo>
                  <a:lnTo>
                    <a:pt x="1151" y="855"/>
                  </a:lnTo>
                  <a:cubicBezTo>
                    <a:pt x="1151" y="900"/>
                    <a:pt x="1118" y="933"/>
                    <a:pt x="1079" y="933"/>
                  </a:cubicBezTo>
                  <a:cubicBezTo>
                    <a:pt x="1079" y="933"/>
                    <a:pt x="1078" y="933"/>
                    <a:pt x="1077" y="933"/>
                  </a:cubicBezTo>
                  <a:lnTo>
                    <a:pt x="729" y="908"/>
                  </a:lnTo>
                  <a:cubicBezTo>
                    <a:pt x="709" y="908"/>
                    <a:pt x="690" y="897"/>
                    <a:pt x="678" y="881"/>
                  </a:cubicBezTo>
                  <a:cubicBezTo>
                    <a:pt x="665" y="865"/>
                    <a:pt x="658" y="844"/>
                    <a:pt x="658" y="822"/>
                  </a:cubicBezTo>
                  <a:lnTo>
                    <a:pt x="669" y="444"/>
                  </a:lnTo>
                  <a:cubicBezTo>
                    <a:pt x="669" y="402"/>
                    <a:pt x="699" y="367"/>
                    <a:pt x="739" y="367"/>
                  </a:cubicBezTo>
                  <a:close/>
                  <a:moveTo>
                    <a:pt x="5894" y="632"/>
                  </a:moveTo>
                  <a:cubicBezTo>
                    <a:pt x="5895" y="632"/>
                    <a:pt x="5896" y="632"/>
                    <a:pt x="5897" y="632"/>
                  </a:cubicBezTo>
                  <a:lnTo>
                    <a:pt x="6246" y="658"/>
                  </a:lnTo>
                  <a:cubicBezTo>
                    <a:pt x="6266" y="659"/>
                    <a:pt x="6283" y="669"/>
                    <a:pt x="6298" y="686"/>
                  </a:cubicBezTo>
                  <a:cubicBezTo>
                    <a:pt x="6311" y="702"/>
                    <a:pt x="6318" y="724"/>
                    <a:pt x="6318" y="745"/>
                  </a:cubicBezTo>
                  <a:lnTo>
                    <a:pt x="6305" y="1120"/>
                  </a:lnTo>
                  <a:cubicBezTo>
                    <a:pt x="6305" y="1163"/>
                    <a:pt x="6274" y="1198"/>
                    <a:pt x="6236" y="1198"/>
                  </a:cubicBezTo>
                  <a:cubicBezTo>
                    <a:pt x="6234" y="1198"/>
                    <a:pt x="6231" y="1198"/>
                    <a:pt x="6229" y="1197"/>
                  </a:cubicBezTo>
                  <a:lnTo>
                    <a:pt x="5881" y="1173"/>
                  </a:lnTo>
                  <a:cubicBezTo>
                    <a:pt x="5863" y="1173"/>
                    <a:pt x="5844" y="1162"/>
                    <a:pt x="5831" y="1146"/>
                  </a:cubicBezTo>
                  <a:cubicBezTo>
                    <a:pt x="5818" y="1130"/>
                    <a:pt x="5811" y="1109"/>
                    <a:pt x="5811" y="1087"/>
                  </a:cubicBezTo>
                  <a:lnTo>
                    <a:pt x="5821" y="709"/>
                  </a:lnTo>
                  <a:cubicBezTo>
                    <a:pt x="5821" y="666"/>
                    <a:pt x="5854" y="632"/>
                    <a:pt x="5894" y="632"/>
                  </a:cubicBezTo>
                  <a:close/>
                  <a:moveTo>
                    <a:pt x="730" y="1233"/>
                  </a:moveTo>
                  <a:cubicBezTo>
                    <a:pt x="732" y="1233"/>
                    <a:pt x="733" y="1233"/>
                    <a:pt x="735" y="1233"/>
                  </a:cubicBezTo>
                  <a:lnTo>
                    <a:pt x="1081" y="1259"/>
                  </a:lnTo>
                  <a:cubicBezTo>
                    <a:pt x="1101" y="1259"/>
                    <a:pt x="1121" y="1269"/>
                    <a:pt x="1134" y="1285"/>
                  </a:cubicBezTo>
                  <a:cubicBezTo>
                    <a:pt x="1146" y="1302"/>
                    <a:pt x="1153" y="1323"/>
                    <a:pt x="1153" y="1345"/>
                  </a:cubicBezTo>
                  <a:lnTo>
                    <a:pt x="1143" y="1721"/>
                  </a:lnTo>
                  <a:cubicBezTo>
                    <a:pt x="1143" y="1765"/>
                    <a:pt x="1112" y="1799"/>
                    <a:pt x="1074" y="1799"/>
                  </a:cubicBezTo>
                  <a:cubicBezTo>
                    <a:pt x="1071" y="1799"/>
                    <a:pt x="1069" y="1799"/>
                    <a:pt x="1067" y="1799"/>
                  </a:cubicBezTo>
                  <a:lnTo>
                    <a:pt x="721" y="1774"/>
                  </a:lnTo>
                  <a:cubicBezTo>
                    <a:pt x="700" y="1774"/>
                    <a:pt x="680" y="1763"/>
                    <a:pt x="669" y="1747"/>
                  </a:cubicBezTo>
                  <a:cubicBezTo>
                    <a:pt x="656" y="1731"/>
                    <a:pt x="649" y="1710"/>
                    <a:pt x="649" y="1688"/>
                  </a:cubicBezTo>
                  <a:lnTo>
                    <a:pt x="659" y="1311"/>
                  </a:lnTo>
                  <a:cubicBezTo>
                    <a:pt x="659" y="1268"/>
                    <a:pt x="691" y="1233"/>
                    <a:pt x="730" y="1233"/>
                  </a:cubicBezTo>
                  <a:close/>
                  <a:moveTo>
                    <a:pt x="5887" y="1499"/>
                  </a:moveTo>
                  <a:cubicBezTo>
                    <a:pt x="5888" y="1499"/>
                    <a:pt x="5890" y="1499"/>
                    <a:pt x="5891" y="1500"/>
                  </a:cubicBezTo>
                  <a:lnTo>
                    <a:pt x="6239" y="1525"/>
                  </a:lnTo>
                  <a:cubicBezTo>
                    <a:pt x="6259" y="1525"/>
                    <a:pt x="6278" y="1535"/>
                    <a:pt x="6291" y="1552"/>
                  </a:cubicBezTo>
                  <a:cubicBezTo>
                    <a:pt x="6304" y="1568"/>
                    <a:pt x="6311" y="1590"/>
                    <a:pt x="6311" y="1611"/>
                  </a:cubicBezTo>
                  <a:lnTo>
                    <a:pt x="6299" y="1989"/>
                  </a:lnTo>
                  <a:cubicBezTo>
                    <a:pt x="6299" y="2031"/>
                    <a:pt x="6269" y="2065"/>
                    <a:pt x="6231" y="2065"/>
                  </a:cubicBezTo>
                  <a:cubicBezTo>
                    <a:pt x="6229" y="2065"/>
                    <a:pt x="6227" y="2065"/>
                    <a:pt x="6225" y="2065"/>
                  </a:cubicBezTo>
                  <a:lnTo>
                    <a:pt x="5877" y="2041"/>
                  </a:lnTo>
                  <a:cubicBezTo>
                    <a:pt x="5857" y="2041"/>
                    <a:pt x="5838" y="2029"/>
                    <a:pt x="5825" y="2013"/>
                  </a:cubicBezTo>
                  <a:cubicBezTo>
                    <a:pt x="5812" y="1998"/>
                    <a:pt x="5805" y="1976"/>
                    <a:pt x="5805" y="1955"/>
                  </a:cubicBezTo>
                  <a:lnTo>
                    <a:pt x="5817" y="1577"/>
                  </a:lnTo>
                  <a:cubicBezTo>
                    <a:pt x="5818" y="1534"/>
                    <a:pt x="5849" y="1499"/>
                    <a:pt x="5887" y="1499"/>
                  </a:cubicBezTo>
                  <a:close/>
                  <a:moveTo>
                    <a:pt x="715" y="2155"/>
                  </a:moveTo>
                  <a:cubicBezTo>
                    <a:pt x="717" y="2155"/>
                    <a:pt x="720" y="2155"/>
                    <a:pt x="722" y="2155"/>
                  </a:cubicBezTo>
                  <a:lnTo>
                    <a:pt x="1070" y="2180"/>
                  </a:lnTo>
                  <a:cubicBezTo>
                    <a:pt x="1088" y="2180"/>
                    <a:pt x="1108" y="2191"/>
                    <a:pt x="1121" y="2207"/>
                  </a:cubicBezTo>
                  <a:cubicBezTo>
                    <a:pt x="1134" y="2222"/>
                    <a:pt x="1141" y="2244"/>
                    <a:pt x="1141" y="2265"/>
                  </a:cubicBezTo>
                  <a:lnTo>
                    <a:pt x="1130" y="2645"/>
                  </a:lnTo>
                  <a:cubicBezTo>
                    <a:pt x="1130" y="2688"/>
                    <a:pt x="1099" y="2722"/>
                    <a:pt x="1062" y="2722"/>
                  </a:cubicBezTo>
                  <a:cubicBezTo>
                    <a:pt x="1060" y="2722"/>
                    <a:pt x="1058" y="2722"/>
                    <a:pt x="1056" y="2722"/>
                  </a:cubicBezTo>
                  <a:lnTo>
                    <a:pt x="708" y="2698"/>
                  </a:lnTo>
                  <a:cubicBezTo>
                    <a:pt x="688" y="2695"/>
                    <a:pt x="669" y="2685"/>
                    <a:pt x="656" y="2669"/>
                  </a:cubicBezTo>
                  <a:cubicBezTo>
                    <a:pt x="643" y="2652"/>
                    <a:pt x="636" y="2630"/>
                    <a:pt x="636" y="2609"/>
                  </a:cubicBezTo>
                  <a:lnTo>
                    <a:pt x="648" y="2232"/>
                  </a:lnTo>
                  <a:cubicBezTo>
                    <a:pt x="648" y="2189"/>
                    <a:pt x="677" y="2155"/>
                    <a:pt x="715" y="2155"/>
                  </a:cubicBezTo>
                  <a:close/>
                  <a:moveTo>
                    <a:pt x="5874" y="2421"/>
                  </a:moveTo>
                  <a:cubicBezTo>
                    <a:pt x="5875" y="2421"/>
                    <a:pt x="5876" y="2421"/>
                    <a:pt x="5877" y="2421"/>
                  </a:cubicBezTo>
                  <a:lnTo>
                    <a:pt x="6225" y="2447"/>
                  </a:lnTo>
                  <a:cubicBezTo>
                    <a:pt x="6245" y="2449"/>
                    <a:pt x="6263" y="2457"/>
                    <a:pt x="6276" y="2473"/>
                  </a:cubicBezTo>
                  <a:cubicBezTo>
                    <a:pt x="6289" y="2490"/>
                    <a:pt x="6296" y="2512"/>
                    <a:pt x="6296" y="2533"/>
                  </a:cubicBezTo>
                  <a:lnTo>
                    <a:pt x="6285" y="2910"/>
                  </a:lnTo>
                  <a:cubicBezTo>
                    <a:pt x="6285" y="2953"/>
                    <a:pt x="6254" y="2987"/>
                    <a:pt x="6217" y="2987"/>
                  </a:cubicBezTo>
                  <a:cubicBezTo>
                    <a:pt x="6215" y="2987"/>
                    <a:pt x="6213" y="2987"/>
                    <a:pt x="6210" y="2987"/>
                  </a:cubicBezTo>
                  <a:lnTo>
                    <a:pt x="5861" y="2963"/>
                  </a:lnTo>
                  <a:cubicBezTo>
                    <a:pt x="5844" y="2963"/>
                    <a:pt x="5824" y="2951"/>
                    <a:pt x="5811" y="2935"/>
                  </a:cubicBezTo>
                  <a:cubicBezTo>
                    <a:pt x="5798" y="2920"/>
                    <a:pt x="5791" y="2898"/>
                    <a:pt x="5791" y="2877"/>
                  </a:cubicBezTo>
                  <a:lnTo>
                    <a:pt x="5802" y="2499"/>
                  </a:lnTo>
                  <a:cubicBezTo>
                    <a:pt x="5802" y="2455"/>
                    <a:pt x="5835" y="2421"/>
                    <a:pt x="5874" y="2421"/>
                  </a:cubicBezTo>
                  <a:close/>
                  <a:moveTo>
                    <a:pt x="707" y="3037"/>
                  </a:moveTo>
                  <a:cubicBezTo>
                    <a:pt x="709" y="3037"/>
                    <a:pt x="710" y="3037"/>
                    <a:pt x="712" y="3037"/>
                  </a:cubicBezTo>
                  <a:lnTo>
                    <a:pt x="1058" y="3061"/>
                  </a:lnTo>
                  <a:cubicBezTo>
                    <a:pt x="1078" y="3064"/>
                    <a:pt x="1096" y="3074"/>
                    <a:pt x="1110" y="3091"/>
                  </a:cubicBezTo>
                  <a:cubicBezTo>
                    <a:pt x="1123" y="3107"/>
                    <a:pt x="1130" y="3129"/>
                    <a:pt x="1130" y="3150"/>
                  </a:cubicBezTo>
                  <a:lnTo>
                    <a:pt x="1120" y="3525"/>
                  </a:lnTo>
                  <a:cubicBezTo>
                    <a:pt x="1120" y="3568"/>
                    <a:pt x="1089" y="3603"/>
                    <a:pt x="1051" y="3603"/>
                  </a:cubicBezTo>
                  <a:cubicBezTo>
                    <a:pt x="1049" y="3603"/>
                    <a:pt x="1046" y="3603"/>
                    <a:pt x="1044" y="3602"/>
                  </a:cubicBezTo>
                  <a:lnTo>
                    <a:pt x="698" y="3578"/>
                  </a:lnTo>
                  <a:cubicBezTo>
                    <a:pt x="678" y="3578"/>
                    <a:pt x="659" y="3567"/>
                    <a:pt x="645" y="3551"/>
                  </a:cubicBezTo>
                  <a:cubicBezTo>
                    <a:pt x="632" y="3535"/>
                    <a:pt x="626" y="3514"/>
                    <a:pt x="626" y="3492"/>
                  </a:cubicBezTo>
                  <a:lnTo>
                    <a:pt x="636" y="3114"/>
                  </a:lnTo>
                  <a:cubicBezTo>
                    <a:pt x="636" y="3069"/>
                    <a:pt x="668" y="3037"/>
                    <a:pt x="707" y="3037"/>
                  </a:cubicBezTo>
                  <a:close/>
                  <a:moveTo>
                    <a:pt x="5866" y="3303"/>
                  </a:moveTo>
                  <a:cubicBezTo>
                    <a:pt x="5867" y="3303"/>
                    <a:pt x="5867" y="3303"/>
                    <a:pt x="5868" y="3303"/>
                  </a:cubicBezTo>
                  <a:lnTo>
                    <a:pt x="6216" y="3329"/>
                  </a:lnTo>
                  <a:cubicBezTo>
                    <a:pt x="6235" y="3330"/>
                    <a:pt x="6255" y="3342"/>
                    <a:pt x="6268" y="3358"/>
                  </a:cubicBezTo>
                  <a:cubicBezTo>
                    <a:pt x="6282" y="3373"/>
                    <a:pt x="6288" y="3395"/>
                    <a:pt x="6288" y="3416"/>
                  </a:cubicBezTo>
                  <a:lnTo>
                    <a:pt x="6275" y="3794"/>
                  </a:lnTo>
                  <a:cubicBezTo>
                    <a:pt x="6275" y="3837"/>
                    <a:pt x="6243" y="3872"/>
                    <a:pt x="6204" y="3872"/>
                  </a:cubicBezTo>
                  <a:cubicBezTo>
                    <a:pt x="6202" y="3872"/>
                    <a:pt x="6201" y="3872"/>
                    <a:pt x="6199" y="3872"/>
                  </a:cubicBezTo>
                  <a:lnTo>
                    <a:pt x="5853" y="3846"/>
                  </a:lnTo>
                  <a:cubicBezTo>
                    <a:pt x="5833" y="3844"/>
                    <a:pt x="5815" y="3833"/>
                    <a:pt x="5801" y="3817"/>
                  </a:cubicBezTo>
                  <a:cubicBezTo>
                    <a:pt x="5788" y="3801"/>
                    <a:pt x="5781" y="3780"/>
                    <a:pt x="5781" y="3758"/>
                  </a:cubicBezTo>
                  <a:lnTo>
                    <a:pt x="5791" y="3381"/>
                  </a:lnTo>
                  <a:cubicBezTo>
                    <a:pt x="5794" y="3337"/>
                    <a:pt x="5825" y="3303"/>
                    <a:pt x="5866" y="3303"/>
                  </a:cubicBezTo>
                  <a:close/>
                  <a:moveTo>
                    <a:pt x="683" y="3921"/>
                  </a:moveTo>
                  <a:cubicBezTo>
                    <a:pt x="686" y="3921"/>
                    <a:pt x="688" y="3921"/>
                    <a:pt x="690" y="3922"/>
                  </a:cubicBezTo>
                  <a:lnTo>
                    <a:pt x="1037" y="3946"/>
                  </a:lnTo>
                  <a:cubicBezTo>
                    <a:pt x="1057" y="3947"/>
                    <a:pt x="1074" y="3957"/>
                    <a:pt x="1088" y="3973"/>
                  </a:cubicBezTo>
                  <a:cubicBezTo>
                    <a:pt x="1101" y="3989"/>
                    <a:pt x="1108" y="4010"/>
                    <a:pt x="1108" y="4032"/>
                  </a:cubicBezTo>
                  <a:lnTo>
                    <a:pt x="1100" y="4411"/>
                  </a:lnTo>
                  <a:cubicBezTo>
                    <a:pt x="1100" y="4454"/>
                    <a:pt x="1068" y="4489"/>
                    <a:pt x="1029" y="4489"/>
                  </a:cubicBezTo>
                  <a:cubicBezTo>
                    <a:pt x="1027" y="4489"/>
                    <a:pt x="1026" y="4489"/>
                    <a:pt x="1024" y="4489"/>
                  </a:cubicBezTo>
                  <a:lnTo>
                    <a:pt x="676" y="4463"/>
                  </a:lnTo>
                  <a:cubicBezTo>
                    <a:pt x="656" y="4461"/>
                    <a:pt x="636" y="4451"/>
                    <a:pt x="623" y="4434"/>
                  </a:cubicBezTo>
                  <a:cubicBezTo>
                    <a:pt x="612" y="4418"/>
                    <a:pt x="602" y="4397"/>
                    <a:pt x="605" y="4375"/>
                  </a:cubicBezTo>
                  <a:lnTo>
                    <a:pt x="615" y="3998"/>
                  </a:lnTo>
                  <a:cubicBezTo>
                    <a:pt x="615" y="3954"/>
                    <a:pt x="645" y="3921"/>
                    <a:pt x="683" y="3921"/>
                  </a:cubicBezTo>
                  <a:close/>
                  <a:moveTo>
                    <a:pt x="5841" y="4189"/>
                  </a:moveTo>
                  <a:cubicBezTo>
                    <a:pt x="5842" y="4189"/>
                    <a:pt x="5844" y="4189"/>
                    <a:pt x="5845" y="4189"/>
                  </a:cubicBezTo>
                  <a:lnTo>
                    <a:pt x="6195" y="4212"/>
                  </a:lnTo>
                  <a:cubicBezTo>
                    <a:pt x="6212" y="4215"/>
                    <a:pt x="6232" y="4225"/>
                    <a:pt x="6245" y="4241"/>
                  </a:cubicBezTo>
                  <a:cubicBezTo>
                    <a:pt x="6256" y="4258"/>
                    <a:pt x="6263" y="4280"/>
                    <a:pt x="6263" y="4301"/>
                  </a:cubicBezTo>
                  <a:lnTo>
                    <a:pt x="6253" y="4678"/>
                  </a:lnTo>
                  <a:cubicBezTo>
                    <a:pt x="6253" y="4721"/>
                    <a:pt x="6223" y="4755"/>
                    <a:pt x="6184" y="4755"/>
                  </a:cubicBezTo>
                  <a:cubicBezTo>
                    <a:pt x="6182" y="4755"/>
                    <a:pt x="6180" y="4755"/>
                    <a:pt x="6178" y="4755"/>
                  </a:cubicBezTo>
                  <a:lnTo>
                    <a:pt x="5831" y="4730"/>
                  </a:lnTo>
                  <a:cubicBezTo>
                    <a:pt x="5811" y="4730"/>
                    <a:pt x="5791" y="4719"/>
                    <a:pt x="5780" y="4703"/>
                  </a:cubicBezTo>
                  <a:cubicBezTo>
                    <a:pt x="5767" y="4688"/>
                    <a:pt x="5760" y="4666"/>
                    <a:pt x="5760" y="4645"/>
                  </a:cubicBezTo>
                  <a:lnTo>
                    <a:pt x="5770" y="4267"/>
                  </a:lnTo>
                  <a:cubicBezTo>
                    <a:pt x="5770" y="4224"/>
                    <a:pt x="5801" y="4189"/>
                    <a:pt x="5841" y="4189"/>
                  </a:cubicBezTo>
                  <a:close/>
                  <a:moveTo>
                    <a:pt x="676" y="4789"/>
                  </a:moveTo>
                  <a:cubicBezTo>
                    <a:pt x="677" y="4789"/>
                    <a:pt x="678" y="4789"/>
                    <a:pt x="679" y="4789"/>
                  </a:cubicBezTo>
                  <a:lnTo>
                    <a:pt x="1027" y="4814"/>
                  </a:lnTo>
                  <a:cubicBezTo>
                    <a:pt x="1045" y="4814"/>
                    <a:pt x="1066" y="4825"/>
                    <a:pt x="1078" y="4841"/>
                  </a:cubicBezTo>
                  <a:cubicBezTo>
                    <a:pt x="1091" y="4856"/>
                    <a:pt x="1098" y="4878"/>
                    <a:pt x="1098" y="4899"/>
                  </a:cubicBezTo>
                  <a:lnTo>
                    <a:pt x="1087" y="5277"/>
                  </a:lnTo>
                  <a:cubicBezTo>
                    <a:pt x="1087" y="5321"/>
                    <a:pt x="1054" y="5355"/>
                    <a:pt x="1015" y="5355"/>
                  </a:cubicBezTo>
                  <a:cubicBezTo>
                    <a:pt x="1014" y="5355"/>
                    <a:pt x="1013" y="5355"/>
                    <a:pt x="1013" y="5355"/>
                  </a:cubicBezTo>
                  <a:lnTo>
                    <a:pt x="665" y="5329"/>
                  </a:lnTo>
                  <a:cubicBezTo>
                    <a:pt x="645" y="5329"/>
                    <a:pt x="626" y="5319"/>
                    <a:pt x="613" y="5303"/>
                  </a:cubicBezTo>
                  <a:cubicBezTo>
                    <a:pt x="600" y="5286"/>
                    <a:pt x="593" y="5264"/>
                    <a:pt x="593" y="5243"/>
                  </a:cubicBezTo>
                  <a:lnTo>
                    <a:pt x="605" y="4866"/>
                  </a:lnTo>
                  <a:cubicBezTo>
                    <a:pt x="605" y="4822"/>
                    <a:pt x="636" y="4789"/>
                    <a:pt x="676" y="4789"/>
                  </a:cubicBezTo>
                  <a:close/>
                  <a:moveTo>
                    <a:pt x="5832" y="5055"/>
                  </a:moveTo>
                  <a:cubicBezTo>
                    <a:pt x="5834" y="5055"/>
                    <a:pt x="5835" y="5055"/>
                    <a:pt x="5837" y="5055"/>
                  </a:cubicBezTo>
                  <a:lnTo>
                    <a:pt x="6183" y="5081"/>
                  </a:lnTo>
                  <a:cubicBezTo>
                    <a:pt x="6203" y="5081"/>
                    <a:pt x="6222" y="5091"/>
                    <a:pt x="6235" y="5107"/>
                  </a:cubicBezTo>
                  <a:cubicBezTo>
                    <a:pt x="6248" y="5124"/>
                    <a:pt x="6255" y="5146"/>
                    <a:pt x="6255" y="5167"/>
                  </a:cubicBezTo>
                  <a:lnTo>
                    <a:pt x="6246" y="5544"/>
                  </a:lnTo>
                  <a:cubicBezTo>
                    <a:pt x="6246" y="5588"/>
                    <a:pt x="6213" y="5621"/>
                    <a:pt x="6173" y="5621"/>
                  </a:cubicBezTo>
                  <a:cubicBezTo>
                    <a:pt x="6172" y="5621"/>
                    <a:pt x="6171" y="5621"/>
                    <a:pt x="6170" y="5621"/>
                  </a:cubicBezTo>
                  <a:lnTo>
                    <a:pt x="5821" y="5597"/>
                  </a:lnTo>
                  <a:cubicBezTo>
                    <a:pt x="5802" y="5597"/>
                    <a:pt x="5782" y="5585"/>
                    <a:pt x="5770" y="5569"/>
                  </a:cubicBezTo>
                  <a:cubicBezTo>
                    <a:pt x="5757" y="5554"/>
                    <a:pt x="5750" y="5532"/>
                    <a:pt x="5750" y="5511"/>
                  </a:cubicBezTo>
                  <a:lnTo>
                    <a:pt x="5761" y="5133"/>
                  </a:lnTo>
                  <a:cubicBezTo>
                    <a:pt x="5761" y="5090"/>
                    <a:pt x="5793" y="5055"/>
                    <a:pt x="5832" y="5055"/>
                  </a:cubicBezTo>
                  <a:close/>
                  <a:moveTo>
                    <a:pt x="662" y="5707"/>
                  </a:moveTo>
                  <a:cubicBezTo>
                    <a:pt x="663" y="5707"/>
                    <a:pt x="665" y="5707"/>
                    <a:pt x="666" y="5707"/>
                  </a:cubicBezTo>
                  <a:lnTo>
                    <a:pt x="1014" y="5731"/>
                  </a:lnTo>
                  <a:cubicBezTo>
                    <a:pt x="1034" y="5734"/>
                    <a:pt x="1051" y="5744"/>
                    <a:pt x="1066" y="5761"/>
                  </a:cubicBezTo>
                  <a:cubicBezTo>
                    <a:pt x="1078" y="5777"/>
                    <a:pt x="1086" y="5798"/>
                    <a:pt x="1086" y="5820"/>
                  </a:cubicBezTo>
                  <a:lnTo>
                    <a:pt x="1077" y="6198"/>
                  </a:lnTo>
                  <a:cubicBezTo>
                    <a:pt x="1077" y="6240"/>
                    <a:pt x="1045" y="6274"/>
                    <a:pt x="1008" y="6274"/>
                  </a:cubicBezTo>
                  <a:cubicBezTo>
                    <a:pt x="1005" y="6274"/>
                    <a:pt x="1003" y="6274"/>
                    <a:pt x="1001" y="6274"/>
                  </a:cubicBezTo>
                  <a:lnTo>
                    <a:pt x="652" y="6249"/>
                  </a:lnTo>
                  <a:cubicBezTo>
                    <a:pt x="632" y="6248"/>
                    <a:pt x="613" y="6236"/>
                    <a:pt x="600" y="6221"/>
                  </a:cubicBezTo>
                  <a:cubicBezTo>
                    <a:pt x="587" y="6205"/>
                    <a:pt x="580" y="6183"/>
                    <a:pt x="580" y="6162"/>
                  </a:cubicBezTo>
                  <a:lnTo>
                    <a:pt x="592" y="5784"/>
                  </a:lnTo>
                  <a:cubicBezTo>
                    <a:pt x="592" y="5741"/>
                    <a:pt x="624" y="5707"/>
                    <a:pt x="662" y="5707"/>
                  </a:cubicBezTo>
                  <a:close/>
                  <a:moveTo>
                    <a:pt x="5818" y="5973"/>
                  </a:moveTo>
                  <a:cubicBezTo>
                    <a:pt x="5819" y="5973"/>
                    <a:pt x="5821" y="5973"/>
                    <a:pt x="5823" y="5973"/>
                  </a:cubicBezTo>
                  <a:lnTo>
                    <a:pt x="6170" y="5999"/>
                  </a:lnTo>
                  <a:cubicBezTo>
                    <a:pt x="6190" y="6000"/>
                    <a:pt x="6210" y="6012"/>
                    <a:pt x="6223" y="6027"/>
                  </a:cubicBezTo>
                  <a:cubicBezTo>
                    <a:pt x="6235" y="6043"/>
                    <a:pt x="6242" y="6065"/>
                    <a:pt x="6242" y="6086"/>
                  </a:cubicBezTo>
                  <a:lnTo>
                    <a:pt x="6232" y="6463"/>
                  </a:lnTo>
                  <a:cubicBezTo>
                    <a:pt x="6232" y="6505"/>
                    <a:pt x="6200" y="6539"/>
                    <a:pt x="6161" y="6539"/>
                  </a:cubicBezTo>
                  <a:cubicBezTo>
                    <a:pt x="6159" y="6539"/>
                    <a:pt x="6158" y="6539"/>
                    <a:pt x="6156" y="6539"/>
                  </a:cubicBezTo>
                  <a:lnTo>
                    <a:pt x="5808" y="6514"/>
                  </a:lnTo>
                  <a:cubicBezTo>
                    <a:pt x="5788" y="6514"/>
                    <a:pt x="5768" y="6503"/>
                    <a:pt x="5755" y="6487"/>
                  </a:cubicBezTo>
                  <a:cubicBezTo>
                    <a:pt x="5744" y="6471"/>
                    <a:pt x="5737" y="6450"/>
                    <a:pt x="5737" y="6428"/>
                  </a:cubicBezTo>
                  <a:lnTo>
                    <a:pt x="5747" y="6050"/>
                  </a:lnTo>
                  <a:cubicBezTo>
                    <a:pt x="5748" y="6008"/>
                    <a:pt x="5779" y="5973"/>
                    <a:pt x="5818" y="5973"/>
                  </a:cubicBezTo>
                  <a:close/>
                  <a:moveTo>
                    <a:pt x="649" y="6593"/>
                  </a:moveTo>
                  <a:cubicBezTo>
                    <a:pt x="652" y="6593"/>
                    <a:pt x="654" y="6593"/>
                    <a:pt x="656" y="6593"/>
                  </a:cubicBezTo>
                  <a:lnTo>
                    <a:pt x="1003" y="6617"/>
                  </a:lnTo>
                  <a:cubicBezTo>
                    <a:pt x="1023" y="6620"/>
                    <a:pt x="1043" y="6630"/>
                    <a:pt x="1056" y="6646"/>
                  </a:cubicBezTo>
                  <a:cubicBezTo>
                    <a:pt x="1067" y="6663"/>
                    <a:pt x="1074" y="6685"/>
                    <a:pt x="1074" y="6706"/>
                  </a:cubicBezTo>
                  <a:lnTo>
                    <a:pt x="1064" y="7082"/>
                  </a:lnTo>
                  <a:cubicBezTo>
                    <a:pt x="1064" y="7127"/>
                    <a:pt x="1034" y="7160"/>
                    <a:pt x="995" y="7160"/>
                  </a:cubicBezTo>
                  <a:cubicBezTo>
                    <a:pt x="993" y="7160"/>
                    <a:pt x="991" y="7160"/>
                    <a:pt x="988" y="7160"/>
                  </a:cubicBezTo>
                  <a:lnTo>
                    <a:pt x="642" y="7135"/>
                  </a:lnTo>
                  <a:cubicBezTo>
                    <a:pt x="622" y="7133"/>
                    <a:pt x="602" y="7123"/>
                    <a:pt x="590" y="7107"/>
                  </a:cubicBezTo>
                  <a:cubicBezTo>
                    <a:pt x="577" y="7090"/>
                    <a:pt x="570" y="7068"/>
                    <a:pt x="570" y="7047"/>
                  </a:cubicBezTo>
                  <a:lnTo>
                    <a:pt x="580" y="6670"/>
                  </a:lnTo>
                  <a:cubicBezTo>
                    <a:pt x="580" y="6627"/>
                    <a:pt x="611" y="6593"/>
                    <a:pt x="649" y="6593"/>
                  </a:cubicBezTo>
                  <a:close/>
                  <a:moveTo>
                    <a:pt x="5808" y="6859"/>
                  </a:moveTo>
                  <a:cubicBezTo>
                    <a:pt x="5809" y="6859"/>
                    <a:pt x="5811" y="6859"/>
                    <a:pt x="5812" y="6859"/>
                  </a:cubicBezTo>
                  <a:lnTo>
                    <a:pt x="6160" y="6885"/>
                  </a:lnTo>
                  <a:cubicBezTo>
                    <a:pt x="6180" y="6886"/>
                    <a:pt x="6198" y="6896"/>
                    <a:pt x="6212" y="6914"/>
                  </a:cubicBezTo>
                  <a:cubicBezTo>
                    <a:pt x="6225" y="6929"/>
                    <a:pt x="6232" y="6951"/>
                    <a:pt x="6232" y="6972"/>
                  </a:cubicBezTo>
                  <a:lnTo>
                    <a:pt x="6220" y="7350"/>
                  </a:lnTo>
                  <a:cubicBezTo>
                    <a:pt x="6220" y="7392"/>
                    <a:pt x="6190" y="7426"/>
                    <a:pt x="6153" y="7426"/>
                  </a:cubicBezTo>
                  <a:cubicBezTo>
                    <a:pt x="6150" y="7426"/>
                    <a:pt x="6148" y="7426"/>
                    <a:pt x="6146" y="7426"/>
                  </a:cubicBezTo>
                  <a:lnTo>
                    <a:pt x="5798" y="7402"/>
                  </a:lnTo>
                  <a:cubicBezTo>
                    <a:pt x="5780" y="7400"/>
                    <a:pt x="5760" y="7389"/>
                    <a:pt x="5747" y="7373"/>
                  </a:cubicBezTo>
                  <a:cubicBezTo>
                    <a:pt x="5734" y="7357"/>
                    <a:pt x="5725" y="7336"/>
                    <a:pt x="5727" y="7314"/>
                  </a:cubicBezTo>
                  <a:lnTo>
                    <a:pt x="5738" y="6936"/>
                  </a:lnTo>
                  <a:cubicBezTo>
                    <a:pt x="5739" y="6891"/>
                    <a:pt x="5770" y="6859"/>
                    <a:pt x="5808" y="6859"/>
                  </a:cubicBezTo>
                  <a:close/>
                  <a:moveTo>
                    <a:pt x="629" y="7490"/>
                  </a:moveTo>
                  <a:cubicBezTo>
                    <a:pt x="630" y="7490"/>
                    <a:pt x="632" y="7490"/>
                    <a:pt x="633" y="7490"/>
                  </a:cubicBezTo>
                  <a:lnTo>
                    <a:pt x="980" y="7516"/>
                  </a:lnTo>
                  <a:cubicBezTo>
                    <a:pt x="1000" y="7518"/>
                    <a:pt x="1017" y="7529"/>
                    <a:pt x="1031" y="7545"/>
                  </a:cubicBezTo>
                  <a:cubicBezTo>
                    <a:pt x="1044" y="7561"/>
                    <a:pt x="1051" y="7582"/>
                    <a:pt x="1051" y="7604"/>
                  </a:cubicBezTo>
                  <a:lnTo>
                    <a:pt x="1041" y="7980"/>
                  </a:lnTo>
                  <a:cubicBezTo>
                    <a:pt x="1041" y="8022"/>
                    <a:pt x="1010" y="8056"/>
                    <a:pt x="972" y="8056"/>
                  </a:cubicBezTo>
                  <a:cubicBezTo>
                    <a:pt x="970" y="8056"/>
                    <a:pt x="968" y="8056"/>
                    <a:pt x="965" y="8056"/>
                  </a:cubicBezTo>
                  <a:lnTo>
                    <a:pt x="619" y="8032"/>
                  </a:lnTo>
                  <a:cubicBezTo>
                    <a:pt x="599" y="8032"/>
                    <a:pt x="579" y="8020"/>
                    <a:pt x="566" y="8004"/>
                  </a:cubicBezTo>
                  <a:cubicBezTo>
                    <a:pt x="554" y="7989"/>
                    <a:pt x="547" y="7967"/>
                    <a:pt x="547" y="7946"/>
                  </a:cubicBezTo>
                  <a:lnTo>
                    <a:pt x="557" y="7568"/>
                  </a:lnTo>
                  <a:cubicBezTo>
                    <a:pt x="557" y="7525"/>
                    <a:pt x="589" y="7490"/>
                    <a:pt x="629" y="7490"/>
                  </a:cubicBezTo>
                  <a:close/>
                  <a:moveTo>
                    <a:pt x="5782" y="7761"/>
                  </a:moveTo>
                  <a:cubicBezTo>
                    <a:pt x="5784" y="7761"/>
                    <a:pt x="5785" y="7761"/>
                    <a:pt x="5787" y="7761"/>
                  </a:cubicBezTo>
                  <a:lnTo>
                    <a:pt x="6135" y="7787"/>
                  </a:lnTo>
                  <a:cubicBezTo>
                    <a:pt x="6155" y="7787"/>
                    <a:pt x="6173" y="7797"/>
                    <a:pt x="6188" y="7813"/>
                  </a:cubicBezTo>
                  <a:cubicBezTo>
                    <a:pt x="6199" y="7830"/>
                    <a:pt x="6206" y="7851"/>
                    <a:pt x="6206" y="7873"/>
                  </a:cubicBezTo>
                  <a:lnTo>
                    <a:pt x="6192" y="8249"/>
                  </a:lnTo>
                  <a:cubicBezTo>
                    <a:pt x="6192" y="8292"/>
                    <a:pt x="6161" y="8327"/>
                    <a:pt x="6124" y="8327"/>
                  </a:cubicBezTo>
                  <a:cubicBezTo>
                    <a:pt x="6122" y="8327"/>
                    <a:pt x="6120" y="8327"/>
                    <a:pt x="6117" y="8326"/>
                  </a:cubicBezTo>
                  <a:lnTo>
                    <a:pt x="5770" y="8302"/>
                  </a:lnTo>
                  <a:cubicBezTo>
                    <a:pt x="5752" y="8302"/>
                    <a:pt x="5732" y="8291"/>
                    <a:pt x="5719" y="8275"/>
                  </a:cubicBezTo>
                  <a:cubicBezTo>
                    <a:pt x="5708" y="8259"/>
                    <a:pt x="5701" y="8238"/>
                    <a:pt x="5701" y="8216"/>
                  </a:cubicBezTo>
                  <a:lnTo>
                    <a:pt x="5711" y="7838"/>
                  </a:lnTo>
                  <a:cubicBezTo>
                    <a:pt x="5711" y="7796"/>
                    <a:pt x="5743" y="7761"/>
                    <a:pt x="5782" y="7761"/>
                  </a:cubicBezTo>
                  <a:close/>
                  <a:moveTo>
                    <a:pt x="617" y="8361"/>
                  </a:moveTo>
                  <a:cubicBezTo>
                    <a:pt x="619" y="8361"/>
                    <a:pt x="621" y="8361"/>
                    <a:pt x="623" y="8361"/>
                  </a:cubicBezTo>
                  <a:lnTo>
                    <a:pt x="971" y="8384"/>
                  </a:lnTo>
                  <a:cubicBezTo>
                    <a:pt x="991" y="8385"/>
                    <a:pt x="1008" y="8397"/>
                    <a:pt x="1023" y="8412"/>
                  </a:cubicBezTo>
                  <a:cubicBezTo>
                    <a:pt x="1035" y="8428"/>
                    <a:pt x="1044" y="8450"/>
                    <a:pt x="1043" y="8471"/>
                  </a:cubicBezTo>
                  <a:lnTo>
                    <a:pt x="1031" y="8850"/>
                  </a:lnTo>
                  <a:cubicBezTo>
                    <a:pt x="1031" y="8895"/>
                    <a:pt x="998" y="8928"/>
                    <a:pt x="959" y="8928"/>
                  </a:cubicBezTo>
                  <a:cubicBezTo>
                    <a:pt x="958" y="8928"/>
                    <a:pt x="958" y="8928"/>
                    <a:pt x="957" y="8928"/>
                  </a:cubicBezTo>
                  <a:lnTo>
                    <a:pt x="609" y="8903"/>
                  </a:lnTo>
                  <a:cubicBezTo>
                    <a:pt x="590" y="8901"/>
                    <a:pt x="572" y="8891"/>
                    <a:pt x="557" y="8875"/>
                  </a:cubicBezTo>
                  <a:cubicBezTo>
                    <a:pt x="544" y="8858"/>
                    <a:pt x="537" y="8836"/>
                    <a:pt x="537" y="8815"/>
                  </a:cubicBezTo>
                  <a:lnTo>
                    <a:pt x="549" y="8437"/>
                  </a:lnTo>
                  <a:cubicBezTo>
                    <a:pt x="549" y="8395"/>
                    <a:pt x="579" y="8361"/>
                    <a:pt x="617" y="8361"/>
                  </a:cubicBezTo>
                  <a:close/>
                  <a:moveTo>
                    <a:pt x="5775" y="8627"/>
                  </a:moveTo>
                  <a:cubicBezTo>
                    <a:pt x="5776" y="8627"/>
                    <a:pt x="5778" y="8627"/>
                    <a:pt x="5780" y="8627"/>
                  </a:cubicBezTo>
                  <a:lnTo>
                    <a:pt x="6126" y="8653"/>
                  </a:lnTo>
                  <a:cubicBezTo>
                    <a:pt x="6146" y="8653"/>
                    <a:pt x="6166" y="8663"/>
                    <a:pt x="6178" y="8679"/>
                  </a:cubicBezTo>
                  <a:cubicBezTo>
                    <a:pt x="6190" y="8696"/>
                    <a:pt x="6198" y="8717"/>
                    <a:pt x="6198" y="8739"/>
                  </a:cubicBezTo>
                  <a:lnTo>
                    <a:pt x="6188" y="9115"/>
                  </a:lnTo>
                  <a:cubicBezTo>
                    <a:pt x="6188" y="9159"/>
                    <a:pt x="6157" y="9193"/>
                    <a:pt x="6118" y="9193"/>
                  </a:cubicBezTo>
                  <a:cubicBezTo>
                    <a:pt x="6116" y="9193"/>
                    <a:pt x="6114" y="9193"/>
                    <a:pt x="6112" y="9193"/>
                  </a:cubicBezTo>
                  <a:lnTo>
                    <a:pt x="5765" y="9168"/>
                  </a:lnTo>
                  <a:cubicBezTo>
                    <a:pt x="5745" y="9168"/>
                    <a:pt x="5725" y="9157"/>
                    <a:pt x="5712" y="9141"/>
                  </a:cubicBezTo>
                  <a:cubicBezTo>
                    <a:pt x="5701" y="9125"/>
                    <a:pt x="5694" y="9104"/>
                    <a:pt x="5694" y="9082"/>
                  </a:cubicBezTo>
                  <a:lnTo>
                    <a:pt x="5704" y="8704"/>
                  </a:lnTo>
                  <a:cubicBezTo>
                    <a:pt x="5704" y="8662"/>
                    <a:pt x="5736" y="8627"/>
                    <a:pt x="5775" y="8627"/>
                  </a:cubicBezTo>
                  <a:close/>
                  <a:moveTo>
                    <a:pt x="606" y="9278"/>
                  </a:moveTo>
                  <a:cubicBezTo>
                    <a:pt x="607" y="9278"/>
                    <a:pt x="608" y="9278"/>
                    <a:pt x="609" y="9278"/>
                  </a:cubicBezTo>
                  <a:lnTo>
                    <a:pt x="957" y="9304"/>
                  </a:lnTo>
                  <a:cubicBezTo>
                    <a:pt x="977" y="9306"/>
                    <a:pt x="995" y="9314"/>
                    <a:pt x="1008" y="9333"/>
                  </a:cubicBezTo>
                  <a:cubicBezTo>
                    <a:pt x="1023" y="9349"/>
                    <a:pt x="1028" y="9370"/>
                    <a:pt x="1028" y="9392"/>
                  </a:cubicBezTo>
                  <a:lnTo>
                    <a:pt x="1020" y="9767"/>
                  </a:lnTo>
                  <a:cubicBezTo>
                    <a:pt x="1020" y="9810"/>
                    <a:pt x="988" y="9844"/>
                    <a:pt x="950" y="9844"/>
                  </a:cubicBezTo>
                  <a:cubicBezTo>
                    <a:pt x="948" y="9844"/>
                    <a:pt x="946" y="9844"/>
                    <a:pt x="944" y="9844"/>
                  </a:cubicBezTo>
                  <a:lnTo>
                    <a:pt x="595" y="9820"/>
                  </a:lnTo>
                  <a:cubicBezTo>
                    <a:pt x="576" y="9817"/>
                    <a:pt x="557" y="9808"/>
                    <a:pt x="543" y="9792"/>
                  </a:cubicBezTo>
                  <a:cubicBezTo>
                    <a:pt x="530" y="9777"/>
                    <a:pt x="523" y="9755"/>
                    <a:pt x="523" y="9734"/>
                  </a:cubicBezTo>
                  <a:lnTo>
                    <a:pt x="534" y="9356"/>
                  </a:lnTo>
                  <a:cubicBezTo>
                    <a:pt x="534" y="9312"/>
                    <a:pt x="567" y="9278"/>
                    <a:pt x="606" y="9278"/>
                  </a:cubicBezTo>
                  <a:close/>
                  <a:moveTo>
                    <a:pt x="5760" y="9547"/>
                  </a:moveTo>
                  <a:cubicBezTo>
                    <a:pt x="5762" y="9547"/>
                    <a:pt x="5764" y="9547"/>
                    <a:pt x="5767" y="9548"/>
                  </a:cubicBezTo>
                  <a:lnTo>
                    <a:pt x="6113" y="9572"/>
                  </a:lnTo>
                  <a:cubicBezTo>
                    <a:pt x="6133" y="9573"/>
                    <a:pt x="6153" y="9585"/>
                    <a:pt x="6166" y="9601"/>
                  </a:cubicBezTo>
                  <a:cubicBezTo>
                    <a:pt x="6180" y="9616"/>
                    <a:pt x="6188" y="9638"/>
                    <a:pt x="6185" y="9659"/>
                  </a:cubicBezTo>
                  <a:lnTo>
                    <a:pt x="6175" y="10036"/>
                  </a:lnTo>
                  <a:cubicBezTo>
                    <a:pt x="6175" y="10080"/>
                    <a:pt x="6143" y="10113"/>
                    <a:pt x="6104" y="10113"/>
                  </a:cubicBezTo>
                  <a:cubicBezTo>
                    <a:pt x="6102" y="10113"/>
                    <a:pt x="6100" y="10113"/>
                    <a:pt x="6099" y="10113"/>
                  </a:cubicBezTo>
                  <a:lnTo>
                    <a:pt x="5752" y="10089"/>
                  </a:lnTo>
                  <a:cubicBezTo>
                    <a:pt x="5732" y="10087"/>
                    <a:pt x="5712" y="10077"/>
                    <a:pt x="5701" y="10060"/>
                  </a:cubicBezTo>
                  <a:cubicBezTo>
                    <a:pt x="5688" y="10044"/>
                    <a:pt x="5681" y="10023"/>
                    <a:pt x="5681" y="10001"/>
                  </a:cubicBezTo>
                  <a:lnTo>
                    <a:pt x="5691" y="9623"/>
                  </a:lnTo>
                  <a:cubicBezTo>
                    <a:pt x="5691" y="9582"/>
                    <a:pt x="5722" y="9547"/>
                    <a:pt x="5760" y="9547"/>
                  </a:cubicBezTo>
                  <a:close/>
                  <a:moveTo>
                    <a:pt x="598" y="10166"/>
                  </a:moveTo>
                  <a:cubicBezTo>
                    <a:pt x="599" y="10166"/>
                    <a:pt x="599" y="10166"/>
                    <a:pt x="600" y="10166"/>
                  </a:cubicBezTo>
                  <a:lnTo>
                    <a:pt x="948" y="10192"/>
                  </a:lnTo>
                  <a:cubicBezTo>
                    <a:pt x="967" y="10193"/>
                    <a:pt x="987" y="10202"/>
                    <a:pt x="1000" y="10218"/>
                  </a:cubicBezTo>
                  <a:cubicBezTo>
                    <a:pt x="1013" y="10235"/>
                    <a:pt x="1020" y="10256"/>
                    <a:pt x="1020" y="10278"/>
                  </a:cubicBezTo>
                  <a:lnTo>
                    <a:pt x="1008" y="10657"/>
                  </a:lnTo>
                  <a:cubicBezTo>
                    <a:pt x="1008" y="10700"/>
                    <a:pt x="977" y="10733"/>
                    <a:pt x="938" y="10733"/>
                  </a:cubicBezTo>
                  <a:cubicBezTo>
                    <a:pt x="937" y="10733"/>
                    <a:pt x="935" y="10733"/>
                    <a:pt x="934" y="10733"/>
                  </a:cubicBezTo>
                  <a:lnTo>
                    <a:pt x="586" y="10709"/>
                  </a:lnTo>
                  <a:cubicBezTo>
                    <a:pt x="566" y="10707"/>
                    <a:pt x="547" y="10696"/>
                    <a:pt x="534" y="10680"/>
                  </a:cubicBezTo>
                  <a:cubicBezTo>
                    <a:pt x="522" y="10664"/>
                    <a:pt x="514" y="10643"/>
                    <a:pt x="514" y="10621"/>
                  </a:cubicBezTo>
                  <a:lnTo>
                    <a:pt x="526" y="10243"/>
                  </a:lnTo>
                  <a:cubicBezTo>
                    <a:pt x="526" y="10200"/>
                    <a:pt x="557" y="10166"/>
                    <a:pt x="598" y="10166"/>
                  </a:cubicBezTo>
                  <a:close/>
                  <a:moveTo>
                    <a:pt x="5749" y="10431"/>
                  </a:moveTo>
                  <a:cubicBezTo>
                    <a:pt x="5751" y="10431"/>
                    <a:pt x="5752" y="10431"/>
                    <a:pt x="5754" y="10431"/>
                  </a:cubicBezTo>
                  <a:lnTo>
                    <a:pt x="6103" y="10455"/>
                  </a:lnTo>
                  <a:cubicBezTo>
                    <a:pt x="6123" y="10458"/>
                    <a:pt x="6142" y="10468"/>
                    <a:pt x="6155" y="10485"/>
                  </a:cubicBezTo>
                  <a:cubicBezTo>
                    <a:pt x="6168" y="10501"/>
                    <a:pt x="6176" y="10522"/>
                    <a:pt x="6175" y="10544"/>
                  </a:cubicBezTo>
                  <a:lnTo>
                    <a:pt x="6162" y="10919"/>
                  </a:lnTo>
                  <a:cubicBezTo>
                    <a:pt x="6162" y="10962"/>
                    <a:pt x="6131" y="10997"/>
                    <a:pt x="6093" y="10997"/>
                  </a:cubicBezTo>
                  <a:cubicBezTo>
                    <a:pt x="6090" y="10997"/>
                    <a:pt x="6088" y="10997"/>
                    <a:pt x="6086" y="10996"/>
                  </a:cubicBezTo>
                  <a:lnTo>
                    <a:pt x="5739" y="10972"/>
                  </a:lnTo>
                  <a:cubicBezTo>
                    <a:pt x="5719" y="10972"/>
                    <a:pt x="5701" y="10961"/>
                    <a:pt x="5688" y="10945"/>
                  </a:cubicBezTo>
                  <a:cubicBezTo>
                    <a:pt x="5675" y="10929"/>
                    <a:pt x="5668" y="10908"/>
                    <a:pt x="5668" y="10886"/>
                  </a:cubicBezTo>
                  <a:lnTo>
                    <a:pt x="5678" y="10508"/>
                  </a:lnTo>
                  <a:cubicBezTo>
                    <a:pt x="5678" y="10465"/>
                    <a:pt x="5710" y="10431"/>
                    <a:pt x="5749" y="10431"/>
                  </a:cubicBezTo>
                  <a:close/>
                  <a:moveTo>
                    <a:pt x="573" y="11048"/>
                  </a:moveTo>
                  <a:cubicBezTo>
                    <a:pt x="574" y="11048"/>
                    <a:pt x="576" y="11048"/>
                    <a:pt x="577" y="11048"/>
                  </a:cubicBezTo>
                  <a:lnTo>
                    <a:pt x="924" y="11072"/>
                  </a:lnTo>
                  <a:cubicBezTo>
                    <a:pt x="944" y="11074"/>
                    <a:pt x="962" y="11084"/>
                    <a:pt x="977" y="11101"/>
                  </a:cubicBezTo>
                  <a:cubicBezTo>
                    <a:pt x="988" y="11117"/>
                    <a:pt x="995" y="11138"/>
                    <a:pt x="995" y="11159"/>
                  </a:cubicBezTo>
                  <a:lnTo>
                    <a:pt x="984" y="11539"/>
                  </a:lnTo>
                  <a:cubicBezTo>
                    <a:pt x="984" y="11582"/>
                    <a:pt x="952" y="11616"/>
                    <a:pt x="913" y="11616"/>
                  </a:cubicBezTo>
                  <a:cubicBezTo>
                    <a:pt x="911" y="11616"/>
                    <a:pt x="910" y="11616"/>
                    <a:pt x="908" y="11616"/>
                  </a:cubicBezTo>
                  <a:lnTo>
                    <a:pt x="560" y="11590"/>
                  </a:lnTo>
                  <a:cubicBezTo>
                    <a:pt x="543" y="11589"/>
                    <a:pt x="523" y="11578"/>
                    <a:pt x="512" y="11562"/>
                  </a:cubicBezTo>
                  <a:cubicBezTo>
                    <a:pt x="499" y="11546"/>
                    <a:pt x="491" y="11525"/>
                    <a:pt x="491" y="11503"/>
                  </a:cubicBezTo>
                  <a:lnTo>
                    <a:pt x="502" y="11125"/>
                  </a:lnTo>
                  <a:cubicBezTo>
                    <a:pt x="502" y="11081"/>
                    <a:pt x="533" y="11048"/>
                    <a:pt x="573" y="11048"/>
                  </a:cubicBezTo>
                  <a:close/>
                  <a:moveTo>
                    <a:pt x="5726" y="11315"/>
                  </a:moveTo>
                  <a:cubicBezTo>
                    <a:pt x="5728" y="11315"/>
                    <a:pt x="5730" y="11315"/>
                    <a:pt x="5732" y="11316"/>
                  </a:cubicBezTo>
                  <a:lnTo>
                    <a:pt x="6082" y="11340"/>
                  </a:lnTo>
                  <a:cubicBezTo>
                    <a:pt x="6102" y="11340"/>
                    <a:pt x="6120" y="11351"/>
                    <a:pt x="6133" y="11367"/>
                  </a:cubicBezTo>
                  <a:cubicBezTo>
                    <a:pt x="6146" y="11383"/>
                    <a:pt x="6153" y="11404"/>
                    <a:pt x="6153" y="11426"/>
                  </a:cubicBezTo>
                  <a:lnTo>
                    <a:pt x="6140" y="11804"/>
                  </a:lnTo>
                  <a:cubicBezTo>
                    <a:pt x="6140" y="11847"/>
                    <a:pt x="6107" y="11881"/>
                    <a:pt x="6068" y="11881"/>
                  </a:cubicBezTo>
                  <a:cubicBezTo>
                    <a:pt x="6067" y="11881"/>
                    <a:pt x="6067" y="11881"/>
                    <a:pt x="6066" y="11881"/>
                  </a:cubicBezTo>
                  <a:lnTo>
                    <a:pt x="5718" y="11855"/>
                  </a:lnTo>
                  <a:cubicBezTo>
                    <a:pt x="5698" y="11855"/>
                    <a:pt x="5679" y="11845"/>
                    <a:pt x="5666" y="11828"/>
                  </a:cubicBezTo>
                  <a:cubicBezTo>
                    <a:pt x="5654" y="11812"/>
                    <a:pt x="5646" y="11791"/>
                    <a:pt x="5646" y="11769"/>
                  </a:cubicBezTo>
                  <a:lnTo>
                    <a:pt x="5658" y="11391"/>
                  </a:lnTo>
                  <a:cubicBezTo>
                    <a:pt x="5659" y="11349"/>
                    <a:pt x="5690" y="11315"/>
                    <a:pt x="5726" y="11315"/>
                  </a:cubicBezTo>
                  <a:close/>
                  <a:moveTo>
                    <a:pt x="564" y="11914"/>
                  </a:moveTo>
                  <a:cubicBezTo>
                    <a:pt x="566" y="11914"/>
                    <a:pt x="567" y="11914"/>
                    <a:pt x="569" y="11914"/>
                  </a:cubicBezTo>
                  <a:lnTo>
                    <a:pt x="915" y="11940"/>
                  </a:lnTo>
                  <a:cubicBezTo>
                    <a:pt x="935" y="11940"/>
                    <a:pt x="952" y="11950"/>
                    <a:pt x="967" y="11967"/>
                  </a:cubicBezTo>
                  <a:cubicBezTo>
                    <a:pt x="980" y="11983"/>
                    <a:pt x="987" y="12004"/>
                    <a:pt x="987" y="12026"/>
                  </a:cubicBezTo>
                  <a:lnTo>
                    <a:pt x="974" y="12403"/>
                  </a:lnTo>
                  <a:cubicBezTo>
                    <a:pt x="974" y="12446"/>
                    <a:pt x="942" y="12480"/>
                    <a:pt x="904" y="12480"/>
                  </a:cubicBezTo>
                  <a:cubicBezTo>
                    <a:pt x="903" y="12480"/>
                    <a:pt x="901" y="12479"/>
                    <a:pt x="899" y="12479"/>
                  </a:cubicBezTo>
                  <a:lnTo>
                    <a:pt x="552" y="12455"/>
                  </a:lnTo>
                  <a:cubicBezTo>
                    <a:pt x="534" y="12455"/>
                    <a:pt x="514" y="12444"/>
                    <a:pt x="502" y="12428"/>
                  </a:cubicBezTo>
                  <a:cubicBezTo>
                    <a:pt x="489" y="12412"/>
                    <a:pt x="483" y="12391"/>
                    <a:pt x="483" y="12369"/>
                  </a:cubicBezTo>
                  <a:lnTo>
                    <a:pt x="493" y="11991"/>
                  </a:lnTo>
                  <a:cubicBezTo>
                    <a:pt x="493" y="11949"/>
                    <a:pt x="525" y="11914"/>
                    <a:pt x="564" y="11914"/>
                  </a:cubicBezTo>
                  <a:close/>
                  <a:moveTo>
                    <a:pt x="5718" y="12183"/>
                  </a:moveTo>
                  <a:cubicBezTo>
                    <a:pt x="5721" y="12183"/>
                    <a:pt x="5723" y="12183"/>
                    <a:pt x="5725" y="12183"/>
                  </a:cubicBezTo>
                  <a:lnTo>
                    <a:pt x="6073" y="12207"/>
                  </a:lnTo>
                  <a:cubicBezTo>
                    <a:pt x="6092" y="12207"/>
                    <a:pt x="6112" y="12219"/>
                    <a:pt x="6125" y="12235"/>
                  </a:cubicBezTo>
                  <a:cubicBezTo>
                    <a:pt x="6139" y="12250"/>
                    <a:pt x="6145" y="12272"/>
                    <a:pt x="6145" y="12293"/>
                  </a:cubicBezTo>
                  <a:lnTo>
                    <a:pt x="6133" y="12671"/>
                  </a:lnTo>
                  <a:cubicBezTo>
                    <a:pt x="6133" y="12715"/>
                    <a:pt x="6100" y="12749"/>
                    <a:pt x="6061" y="12749"/>
                  </a:cubicBezTo>
                  <a:cubicBezTo>
                    <a:pt x="6060" y="12749"/>
                    <a:pt x="6060" y="12749"/>
                    <a:pt x="6059" y="12748"/>
                  </a:cubicBezTo>
                  <a:lnTo>
                    <a:pt x="5711" y="12723"/>
                  </a:lnTo>
                  <a:cubicBezTo>
                    <a:pt x="5691" y="12723"/>
                    <a:pt x="5674" y="12713"/>
                    <a:pt x="5659" y="12697"/>
                  </a:cubicBezTo>
                  <a:cubicBezTo>
                    <a:pt x="5646" y="12680"/>
                    <a:pt x="5639" y="12658"/>
                    <a:pt x="5639" y="12637"/>
                  </a:cubicBezTo>
                  <a:lnTo>
                    <a:pt x="5651" y="12260"/>
                  </a:lnTo>
                  <a:cubicBezTo>
                    <a:pt x="5651" y="12217"/>
                    <a:pt x="5680" y="12183"/>
                    <a:pt x="5718" y="12183"/>
                  </a:cubicBezTo>
                  <a:close/>
                  <a:moveTo>
                    <a:pt x="551" y="12836"/>
                  </a:moveTo>
                  <a:cubicBezTo>
                    <a:pt x="553" y="12836"/>
                    <a:pt x="554" y="12836"/>
                    <a:pt x="556" y="12836"/>
                  </a:cubicBezTo>
                  <a:lnTo>
                    <a:pt x="902" y="12862"/>
                  </a:lnTo>
                  <a:cubicBezTo>
                    <a:pt x="922" y="12862"/>
                    <a:pt x="942" y="12872"/>
                    <a:pt x="955" y="12887"/>
                  </a:cubicBezTo>
                  <a:cubicBezTo>
                    <a:pt x="967" y="12905"/>
                    <a:pt x="974" y="12926"/>
                    <a:pt x="974" y="12947"/>
                  </a:cubicBezTo>
                  <a:lnTo>
                    <a:pt x="965" y="13324"/>
                  </a:lnTo>
                  <a:cubicBezTo>
                    <a:pt x="964" y="13367"/>
                    <a:pt x="933" y="13402"/>
                    <a:pt x="895" y="13402"/>
                  </a:cubicBezTo>
                  <a:cubicBezTo>
                    <a:pt x="893" y="13402"/>
                    <a:pt x="890" y="13402"/>
                    <a:pt x="888" y="13401"/>
                  </a:cubicBezTo>
                  <a:lnTo>
                    <a:pt x="542" y="13377"/>
                  </a:lnTo>
                  <a:cubicBezTo>
                    <a:pt x="522" y="13377"/>
                    <a:pt x="502" y="13365"/>
                    <a:pt x="490" y="13350"/>
                  </a:cubicBezTo>
                  <a:cubicBezTo>
                    <a:pt x="477" y="13334"/>
                    <a:pt x="470" y="13313"/>
                    <a:pt x="470" y="13291"/>
                  </a:cubicBezTo>
                  <a:lnTo>
                    <a:pt x="480" y="12913"/>
                  </a:lnTo>
                  <a:cubicBezTo>
                    <a:pt x="480" y="12870"/>
                    <a:pt x="512" y="12836"/>
                    <a:pt x="551" y="12836"/>
                  </a:cubicBezTo>
                  <a:close/>
                  <a:moveTo>
                    <a:pt x="5706" y="13102"/>
                  </a:moveTo>
                  <a:cubicBezTo>
                    <a:pt x="5708" y="13102"/>
                    <a:pt x="5709" y="13102"/>
                    <a:pt x="5711" y="13102"/>
                  </a:cubicBezTo>
                  <a:lnTo>
                    <a:pt x="6059" y="13128"/>
                  </a:lnTo>
                  <a:cubicBezTo>
                    <a:pt x="6077" y="13128"/>
                    <a:pt x="6096" y="13138"/>
                    <a:pt x="6110" y="13155"/>
                  </a:cubicBezTo>
                  <a:cubicBezTo>
                    <a:pt x="6123" y="13171"/>
                    <a:pt x="6130" y="13192"/>
                    <a:pt x="6130" y="13214"/>
                  </a:cubicBezTo>
                  <a:lnTo>
                    <a:pt x="6119" y="13592"/>
                  </a:lnTo>
                  <a:cubicBezTo>
                    <a:pt x="6119" y="13634"/>
                    <a:pt x="6087" y="13668"/>
                    <a:pt x="6050" y="13668"/>
                  </a:cubicBezTo>
                  <a:cubicBezTo>
                    <a:pt x="6047" y="13668"/>
                    <a:pt x="6045" y="13668"/>
                    <a:pt x="6043" y="13668"/>
                  </a:cubicBezTo>
                  <a:lnTo>
                    <a:pt x="5697" y="13643"/>
                  </a:lnTo>
                  <a:cubicBezTo>
                    <a:pt x="5676" y="13643"/>
                    <a:pt x="5659" y="13632"/>
                    <a:pt x="5645" y="13616"/>
                  </a:cubicBezTo>
                  <a:cubicBezTo>
                    <a:pt x="5632" y="13600"/>
                    <a:pt x="5625" y="13579"/>
                    <a:pt x="5625" y="13557"/>
                  </a:cubicBezTo>
                  <a:lnTo>
                    <a:pt x="5636" y="13179"/>
                  </a:lnTo>
                  <a:cubicBezTo>
                    <a:pt x="5636" y="13137"/>
                    <a:pt x="5667" y="13102"/>
                    <a:pt x="5706" y="13102"/>
                  </a:cubicBezTo>
                  <a:close/>
                  <a:moveTo>
                    <a:pt x="538" y="13720"/>
                  </a:moveTo>
                  <a:cubicBezTo>
                    <a:pt x="540" y="13720"/>
                    <a:pt x="542" y="13720"/>
                    <a:pt x="544" y="13721"/>
                  </a:cubicBezTo>
                  <a:lnTo>
                    <a:pt x="892" y="13745"/>
                  </a:lnTo>
                  <a:cubicBezTo>
                    <a:pt x="912" y="13745"/>
                    <a:pt x="930" y="13756"/>
                    <a:pt x="944" y="13772"/>
                  </a:cubicBezTo>
                  <a:cubicBezTo>
                    <a:pt x="958" y="13788"/>
                    <a:pt x="965" y="13809"/>
                    <a:pt x="964" y="13831"/>
                  </a:cubicBezTo>
                  <a:lnTo>
                    <a:pt x="952" y="14209"/>
                  </a:lnTo>
                  <a:cubicBezTo>
                    <a:pt x="952" y="14251"/>
                    <a:pt x="921" y="14286"/>
                    <a:pt x="882" y="14286"/>
                  </a:cubicBezTo>
                  <a:cubicBezTo>
                    <a:pt x="881" y="14286"/>
                    <a:pt x="880" y="14286"/>
                    <a:pt x="878" y="14286"/>
                  </a:cubicBezTo>
                  <a:lnTo>
                    <a:pt x="530" y="14260"/>
                  </a:lnTo>
                  <a:cubicBezTo>
                    <a:pt x="512" y="14260"/>
                    <a:pt x="491" y="14250"/>
                    <a:pt x="479" y="14233"/>
                  </a:cubicBezTo>
                  <a:cubicBezTo>
                    <a:pt x="466" y="14217"/>
                    <a:pt x="459" y="14196"/>
                    <a:pt x="459" y="14174"/>
                  </a:cubicBezTo>
                  <a:lnTo>
                    <a:pt x="470" y="13796"/>
                  </a:lnTo>
                  <a:cubicBezTo>
                    <a:pt x="470" y="13754"/>
                    <a:pt x="501" y="13720"/>
                    <a:pt x="538" y="13720"/>
                  </a:cubicBezTo>
                  <a:close/>
                  <a:moveTo>
                    <a:pt x="5696" y="13986"/>
                  </a:moveTo>
                  <a:cubicBezTo>
                    <a:pt x="5698" y="13986"/>
                    <a:pt x="5700" y="13987"/>
                    <a:pt x="5702" y="13987"/>
                  </a:cubicBezTo>
                  <a:lnTo>
                    <a:pt x="6049" y="14011"/>
                  </a:lnTo>
                  <a:cubicBezTo>
                    <a:pt x="6069" y="14011"/>
                    <a:pt x="6087" y="14023"/>
                    <a:pt x="6102" y="14038"/>
                  </a:cubicBezTo>
                  <a:cubicBezTo>
                    <a:pt x="6113" y="14054"/>
                    <a:pt x="6120" y="14076"/>
                    <a:pt x="6120" y="14097"/>
                  </a:cubicBezTo>
                  <a:lnTo>
                    <a:pt x="6110" y="14475"/>
                  </a:lnTo>
                  <a:cubicBezTo>
                    <a:pt x="6110" y="14518"/>
                    <a:pt x="6078" y="14552"/>
                    <a:pt x="6039" y="14552"/>
                  </a:cubicBezTo>
                  <a:cubicBezTo>
                    <a:pt x="6037" y="14552"/>
                    <a:pt x="6036" y="14552"/>
                    <a:pt x="6034" y="14552"/>
                  </a:cubicBezTo>
                  <a:lnTo>
                    <a:pt x="5688" y="14526"/>
                  </a:lnTo>
                  <a:cubicBezTo>
                    <a:pt x="5668" y="14526"/>
                    <a:pt x="5648" y="14516"/>
                    <a:pt x="5636" y="14501"/>
                  </a:cubicBezTo>
                  <a:cubicBezTo>
                    <a:pt x="5624" y="14484"/>
                    <a:pt x="5616" y="14462"/>
                    <a:pt x="5616" y="14441"/>
                  </a:cubicBezTo>
                  <a:lnTo>
                    <a:pt x="5626" y="14064"/>
                  </a:lnTo>
                  <a:cubicBezTo>
                    <a:pt x="5626" y="14021"/>
                    <a:pt x="5657" y="13986"/>
                    <a:pt x="5696" y="13986"/>
                  </a:cubicBezTo>
                  <a:close/>
                  <a:moveTo>
                    <a:pt x="531" y="14472"/>
                  </a:moveTo>
                  <a:cubicBezTo>
                    <a:pt x="533" y="14472"/>
                    <a:pt x="534" y="14472"/>
                    <a:pt x="536" y="14472"/>
                  </a:cubicBezTo>
                  <a:lnTo>
                    <a:pt x="884" y="14496"/>
                  </a:lnTo>
                  <a:cubicBezTo>
                    <a:pt x="902" y="14498"/>
                    <a:pt x="922" y="14509"/>
                    <a:pt x="935" y="14525"/>
                  </a:cubicBezTo>
                  <a:cubicBezTo>
                    <a:pt x="948" y="14541"/>
                    <a:pt x="955" y="14562"/>
                    <a:pt x="955" y="14584"/>
                  </a:cubicBezTo>
                  <a:lnTo>
                    <a:pt x="944" y="14962"/>
                  </a:lnTo>
                  <a:cubicBezTo>
                    <a:pt x="944" y="15004"/>
                    <a:pt x="912" y="15039"/>
                    <a:pt x="874" y="15039"/>
                  </a:cubicBezTo>
                  <a:cubicBezTo>
                    <a:pt x="872" y="15039"/>
                    <a:pt x="871" y="15039"/>
                    <a:pt x="869" y="15039"/>
                  </a:cubicBezTo>
                  <a:lnTo>
                    <a:pt x="522" y="15013"/>
                  </a:lnTo>
                  <a:cubicBezTo>
                    <a:pt x="502" y="15013"/>
                    <a:pt x="483" y="15003"/>
                    <a:pt x="470" y="14987"/>
                  </a:cubicBezTo>
                  <a:cubicBezTo>
                    <a:pt x="457" y="14969"/>
                    <a:pt x="449" y="14947"/>
                    <a:pt x="450" y="14926"/>
                  </a:cubicBezTo>
                  <a:lnTo>
                    <a:pt x="461" y="14548"/>
                  </a:lnTo>
                  <a:cubicBezTo>
                    <a:pt x="461" y="14505"/>
                    <a:pt x="492" y="14472"/>
                    <a:pt x="531" y="14472"/>
                  </a:cubicBezTo>
                  <a:close/>
                  <a:moveTo>
                    <a:pt x="5690" y="14738"/>
                  </a:moveTo>
                  <a:cubicBezTo>
                    <a:pt x="5692" y="14738"/>
                    <a:pt x="5693" y="14738"/>
                    <a:pt x="5695" y="14738"/>
                  </a:cubicBezTo>
                  <a:lnTo>
                    <a:pt x="6042" y="14763"/>
                  </a:lnTo>
                  <a:cubicBezTo>
                    <a:pt x="6060" y="14766"/>
                    <a:pt x="6079" y="14776"/>
                    <a:pt x="6092" y="14791"/>
                  </a:cubicBezTo>
                  <a:cubicBezTo>
                    <a:pt x="6105" y="14808"/>
                    <a:pt x="6112" y="14830"/>
                    <a:pt x="6112" y="14851"/>
                  </a:cubicBezTo>
                  <a:lnTo>
                    <a:pt x="6105" y="15226"/>
                  </a:lnTo>
                  <a:cubicBezTo>
                    <a:pt x="6105" y="15270"/>
                    <a:pt x="6072" y="15304"/>
                    <a:pt x="6033" y="15304"/>
                  </a:cubicBezTo>
                  <a:cubicBezTo>
                    <a:pt x="6032" y="15304"/>
                    <a:pt x="6031" y="15304"/>
                    <a:pt x="6030" y="15304"/>
                  </a:cubicBezTo>
                  <a:lnTo>
                    <a:pt x="5681" y="15278"/>
                  </a:lnTo>
                  <a:cubicBezTo>
                    <a:pt x="5661" y="15278"/>
                    <a:pt x="5642" y="15268"/>
                    <a:pt x="5629" y="15252"/>
                  </a:cubicBezTo>
                  <a:cubicBezTo>
                    <a:pt x="5616" y="15235"/>
                    <a:pt x="5609" y="15214"/>
                    <a:pt x="5609" y="15192"/>
                  </a:cubicBezTo>
                  <a:lnTo>
                    <a:pt x="5619" y="14816"/>
                  </a:lnTo>
                  <a:cubicBezTo>
                    <a:pt x="5619" y="14772"/>
                    <a:pt x="5651" y="14738"/>
                    <a:pt x="5690" y="14738"/>
                  </a:cubicBezTo>
                  <a:close/>
                  <a:moveTo>
                    <a:pt x="525" y="15355"/>
                  </a:moveTo>
                  <a:cubicBezTo>
                    <a:pt x="526" y="15355"/>
                    <a:pt x="526" y="15355"/>
                    <a:pt x="527" y="15355"/>
                  </a:cubicBezTo>
                  <a:lnTo>
                    <a:pt x="874" y="15380"/>
                  </a:lnTo>
                  <a:cubicBezTo>
                    <a:pt x="894" y="15383"/>
                    <a:pt x="914" y="15393"/>
                    <a:pt x="927" y="15410"/>
                  </a:cubicBezTo>
                  <a:cubicBezTo>
                    <a:pt x="938" y="15425"/>
                    <a:pt x="945" y="15447"/>
                    <a:pt x="945" y="15468"/>
                  </a:cubicBezTo>
                  <a:lnTo>
                    <a:pt x="937" y="15846"/>
                  </a:lnTo>
                  <a:cubicBezTo>
                    <a:pt x="937" y="15888"/>
                    <a:pt x="906" y="15923"/>
                    <a:pt x="869" y="15923"/>
                  </a:cubicBezTo>
                  <a:cubicBezTo>
                    <a:pt x="867" y="15923"/>
                    <a:pt x="864" y="15922"/>
                    <a:pt x="862" y="15922"/>
                  </a:cubicBezTo>
                  <a:lnTo>
                    <a:pt x="513" y="15898"/>
                  </a:lnTo>
                  <a:cubicBezTo>
                    <a:pt x="493" y="15896"/>
                    <a:pt x="476" y="15885"/>
                    <a:pt x="461" y="15869"/>
                  </a:cubicBezTo>
                  <a:cubicBezTo>
                    <a:pt x="449" y="15853"/>
                    <a:pt x="441" y="15832"/>
                    <a:pt x="441" y="15811"/>
                  </a:cubicBezTo>
                  <a:lnTo>
                    <a:pt x="451" y="15433"/>
                  </a:lnTo>
                  <a:cubicBezTo>
                    <a:pt x="451" y="15389"/>
                    <a:pt x="484" y="15355"/>
                    <a:pt x="525" y="15355"/>
                  </a:cubicBezTo>
                  <a:close/>
                  <a:moveTo>
                    <a:pt x="5677" y="15624"/>
                  </a:moveTo>
                  <a:cubicBezTo>
                    <a:pt x="5679" y="15624"/>
                    <a:pt x="5681" y="15624"/>
                    <a:pt x="5684" y="15624"/>
                  </a:cubicBezTo>
                  <a:lnTo>
                    <a:pt x="6032" y="15649"/>
                  </a:lnTo>
                  <a:cubicBezTo>
                    <a:pt x="6049" y="15650"/>
                    <a:pt x="6069" y="15662"/>
                    <a:pt x="6082" y="15677"/>
                  </a:cubicBezTo>
                  <a:cubicBezTo>
                    <a:pt x="6095" y="15693"/>
                    <a:pt x="6102" y="15715"/>
                    <a:pt x="6102" y="15736"/>
                  </a:cubicBezTo>
                  <a:lnTo>
                    <a:pt x="6092" y="16113"/>
                  </a:lnTo>
                  <a:cubicBezTo>
                    <a:pt x="6092" y="16157"/>
                    <a:pt x="6061" y="16190"/>
                    <a:pt x="6022" y="16190"/>
                  </a:cubicBezTo>
                  <a:cubicBezTo>
                    <a:pt x="6020" y="16190"/>
                    <a:pt x="6019" y="16190"/>
                    <a:pt x="6017" y="16190"/>
                  </a:cubicBezTo>
                  <a:lnTo>
                    <a:pt x="5669" y="16164"/>
                  </a:lnTo>
                  <a:cubicBezTo>
                    <a:pt x="5651" y="16163"/>
                    <a:pt x="5632" y="16154"/>
                    <a:pt x="5618" y="16137"/>
                  </a:cubicBezTo>
                  <a:cubicBezTo>
                    <a:pt x="5605" y="16121"/>
                    <a:pt x="5598" y="16100"/>
                    <a:pt x="5598" y="16078"/>
                  </a:cubicBezTo>
                  <a:lnTo>
                    <a:pt x="5609" y="15700"/>
                  </a:lnTo>
                  <a:cubicBezTo>
                    <a:pt x="5609" y="15658"/>
                    <a:pt x="5640" y="15624"/>
                    <a:pt x="5677" y="15624"/>
                  </a:cubicBezTo>
                  <a:close/>
                  <a:moveTo>
                    <a:pt x="495" y="16241"/>
                  </a:moveTo>
                  <a:cubicBezTo>
                    <a:pt x="497" y="16241"/>
                    <a:pt x="499" y="16241"/>
                    <a:pt x="502" y="16241"/>
                  </a:cubicBezTo>
                  <a:lnTo>
                    <a:pt x="851" y="16266"/>
                  </a:lnTo>
                  <a:cubicBezTo>
                    <a:pt x="871" y="16266"/>
                    <a:pt x="889" y="16277"/>
                    <a:pt x="902" y="16293"/>
                  </a:cubicBezTo>
                  <a:cubicBezTo>
                    <a:pt x="915" y="16309"/>
                    <a:pt x="922" y="16330"/>
                    <a:pt x="922" y="16352"/>
                  </a:cubicBezTo>
                  <a:lnTo>
                    <a:pt x="909" y="16731"/>
                  </a:lnTo>
                  <a:cubicBezTo>
                    <a:pt x="909" y="16774"/>
                    <a:pt x="879" y="16809"/>
                    <a:pt x="842" y="16809"/>
                  </a:cubicBezTo>
                  <a:cubicBezTo>
                    <a:pt x="839" y="16809"/>
                    <a:pt x="837" y="16809"/>
                    <a:pt x="835" y="16808"/>
                  </a:cubicBezTo>
                  <a:lnTo>
                    <a:pt x="487" y="16784"/>
                  </a:lnTo>
                  <a:cubicBezTo>
                    <a:pt x="467" y="16784"/>
                    <a:pt x="449" y="16773"/>
                    <a:pt x="436" y="16757"/>
                  </a:cubicBezTo>
                  <a:cubicBezTo>
                    <a:pt x="423" y="16738"/>
                    <a:pt x="416" y="16717"/>
                    <a:pt x="416" y="16695"/>
                  </a:cubicBezTo>
                  <a:lnTo>
                    <a:pt x="427" y="16319"/>
                  </a:lnTo>
                  <a:cubicBezTo>
                    <a:pt x="427" y="16275"/>
                    <a:pt x="458" y="16241"/>
                    <a:pt x="495" y="16241"/>
                  </a:cubicBezTo>
                  <a:close/>
                  <a:moveTo>
                    <a:pt x="5653" y="16506"/>
                  </a:moveTo>
                  <a:cubicBezTo>
                    <a:pt x="5655" y="16506"/>
                    <a:pt x="5657" y="16506"/>
                    <a:pt x="5659" y="16506"/>
                  </a:cubicBezTo>
                  <a:lnTo>
                    <a:pt x="6006" y="16531"/>
                  </a:lnTo>
                  <a:cubicBezTo>
                    <a:pt x="6026" y="16533"/>
                    <a:pt x="6044" y="16543"/>
                    <a:pt x="6059" y="16559"/>
                  </a:cubicBezTo>
                  <a:cubicBezTo>
                    <a:pt x="6070" y="16576"/>
                    <a:pt x="6077" y="16598"/>
                    <a:pt x="6077" y="16619"/>
                  </a:cubicBezTo>
                  <a:lnTo>
                    <a:pt x="6067" y="16994"/>
                  </a:lnTo>
                  <a:cubicBezTo>
                    <a:pt x="6067" y="17037"/>
                    <a:pt x="6035" y="17072"/>
                    <a:pt x="5996" y="17072"/>
                  </a:cubicBezTo>
                  <a:cubicBezTo>
                    <a:pt x="5995" y="17072"/>
                    <a:pt x="5993" y="17072"/>
                    <a:pt x="5991" y="17072"/>
                  </a:cubicBezTo>
                  <a:lnTo>
                    <a:pt x="5645" y="17046"/>
                  </a:lnTo>
                  <a:cubicBezTo>
                    <a:pt x="5625" y="17046"/>
                    <a:pt x="5605" y="17036"/>
                    <a:pt x="5593" y="17020"/>
                  </a:cubicBezTo>
                  <a:cubicBezTo>
                    <a:pt x="5581" y="17003"/>
                    <a:pt x="5573" y="16982"/>
                    <a:pt x="5573" y="16960"/>
                  </a:cubicBezTo>
                  <a:lnTo>
                    <a:pt x="5583" y="16584"/>
                  </a:lnTo>
                  <a:cubicBezTo>
                    <a:pt x="5583" y="16540"/>
                    <a:pt x="5614" y="16506"/>
                    <a:pt x="5653" y="16506"/>
                  </a:cubicBezTo>
                  <a:close/>
                  <a:moveTo>
                    <a:pt x="486" y="17106"/>
                  </a:moveTo>
                  <a:cubicBezTo>
                    <a:pt x="488" y="17106"/>
                    <a:pt x="491" y="17106"/>
                    <a:pt x="493" y="17106"/>
                  </a:cubicBezTo>
                  <a:lnTo>
                    <a:pt x="842" y="17130"/>
                  </a:lnTo>
                  <a:cubicBezTo>
                    <a:pt x="862" y="17132"/>
                    <a:pt x="881" y="17143"/>
                    <a:pt x="894" y="17159"/>
                  </a:cubicBezTo>
                  <a:cubicBezTo>
                    <a:pt x="907" y="17175"/>
                    <a:pt x="914" y="17196"/>
                    <a:pt x="914" y="17218"/>
                  </a:cubicBezTo>
                  <a:lnTo>
                    <a:pt x="901" y="17594"/>
                  </a:lnTo>
                  <a:cubicBezTo>
                    <a:pt x="901" y="17638"/>
                    <a:pt x="868" y="17672"/>
                    <a:pt x="828" y="17672"/>
                  </a:cubicBezTo>
                  <a:cubicBezTo>
                    <a:pt x="827" y="17672"/>
                    <a:pt x="826" y="17672"/>
                    <a:pt x="825" y="17672"/>
                  </a:cubicBezTo>
                  <a:lnTo>
                    <a:pt x="479" y="17646"/>
                  </a:lnTo>
                  <a:cubicBezTo>
                    <a:pt x="459" y="17646"/>
                    <a:pt x="440" y="17636"/>
                    <a:pt x="427" y="17619"/>
                  </a:cubicBezTo>
                  <a:cubicBezTo>
                    <a:pt x="414" y="17603"/>
                    <a:pt x="407" y="17581"/>
                    <a:pt x="407" y="17560"/>
                  </a:cubicBezTo>
                  <a:lnTo>
                    <a:pt x="417" y="17182"/>
                  </a:lnTo>
                  <a:cubicBezTo>
                    <a:pt x="420" y="17140"/>
                    <a:pt x="448" y="17106"/>
                    <a:pt x="486" y="17106"/>
                  </a:cubicBezTo>
                  <a:close/>
                  <a:moveTo>
                    <a:pt x="5648" y="17375"/>
                  </a:moveTo>
                  <a:cubicBezTo>
                    <a:pt x="5649" y="17375"/>
                    <a:pt x="5651" y="17375"/>
                    <a:pt x="5652" y="17375"/>
                  </a:cubicBezTo>
                  <a:lnTo>
                    <a:pt x="5999" y="17401"/>
                  </a:lnTo>
                  <a:cubicBezTo>
                    <a:pt x="6019" y="17401"/>
                    <a:pt x="6039" y="17411"/>
                    <a:pt x="6052" y="17428"/>
                  </a:cubicBezTo>
                  <a:cubicBezTo>
                    <a:pt x="6063" y="17444"/>
                    <a:pt x="6070" y="17465"/>
                    <a:pt x="6070" y="17487"/>
                  </a:cubicBezTo>
                  <a:lnTo>
                    <a:pt x="6060" y="17865"/>
                  </a:lnTo>
                  <a:cubicBezTo>
                    <a:pt x="6059" y="17908"/>
                    <a:pt x="6029" y="17941"/>
                    <a:pt x="5991" y="17941"/>
                  </a:cubicBezTo>
                  <a:cubicBezTo>
                    <a:pt x="5989" y="17941"/>
                    <a:pt x="5987" y="17941"/>
                    <a:pt x="5984" y="17941"/>
                  </a:cubicBezTo>
                  <a:lnTo>
                    <a:pt x="5638" y="17916"/>
                  </a:lnTo>
                  <a:cubicBezTo>
                    <a:pt x="5618" y="17916"/>
                    <a:pt x="5598" y="17905"/>
                    <a:pt x="5586" y="17889"/>
                  </a:cubicBezTo>
                  <a:cubicBezTo>
                    <a:pt x="5573" y="17873"/>
                    <a:pt x="5566" y="17852"/>
                    <a:pt x="5566" y="17830"/>
                  </a:cubicBezTo>
                  <a:lnTo>
                    <a:pt x="5576" y="17453"/>
                  </a:lnTo>
                  <a:cubicBezTo>
                    <a:pt x="5576" y="17410"/>
                    <a:pt x="5608" y="17375"/>
                    <a:pt x="5648" y="17375"/>
                  </a:cubicBezTo>
                  <a:close/>
                  <a:moveTo>
                    <a:pt x="478" y="18026"/>
                  </a:moveTo>
                  <a:cubicBezTo>
                    <a:pt x="480" y="18026"/>
                    <a:pt x="481" y="18026"/>
                    <a:pt x="483" y="18027"/>
                  </a:cubicBezTo>
                  <a:lnTo>
                    <a:pt x="829" y="18051"/>
                  </a:lnTo>
                  <a:cubicBezTo>
                    <a:pt x="849" y="18052"/>
                    <a:pt x="869" y="18062"/>
                    <a:pt x="881" y="18080"/>
                  </a:cubicBezTo>
                  <a:cubicBezTo>
                    <a:pt x="894" y="18095"/>
                    <a:pt x="901" y="18117"/>
                    <a:pt x="901" y="18138"/>
                  </a:cubicBezTo>
                  <a:lnTo>
                    <a:pt x="891" y="18516"/>
                  </a:lnTo>
                  <a:cubicBezTo>
                    <a:pt x="891" y="18559"/>
                    <a:pt x="859" y="18592"/>
                    <a:pt x="820" y="18592"/>
                  </a:cubicBezTo>
                  <a:cubicBezTo>
                    <a:pt x="818" y="18592"/>
                    <a:pt x="817" y="18592"/>
                    <a:pt x="815" y="18592"/>
                  </a:cubicBezTo>
                  <a:lnTo>
                    <a:pt x="469" y="18568"/>
                  </a:lnTo>
                  <a:cubicBezTo>
                    <a:pt x="449" y="18568"/>
                    <a:pt x="428" y="18556"/>
                    <a:pt x="416" y="18540"/>
                  </a:cubicBezTo>
                  <a:cubicBezTo>
                    <a:pt x="404" y="18525"/>
                    <a:pt x="397" y="18503"/>
                    <a:pt x="397" y="18482"/>
                  </a:cubicBezTo>
                  <a:lnTo>
                    <a:pt x="407" y="18104"/>
                  </a:lnTo>
                  <a:cubicBezTo>
                    <a:pt x="407" y="18061"/>
                    <a:pt x="439" y="18026"/>
                    <a:pt x="478" y="18026"/>
                  </a:cubicBezTo>
                  <a:close/>
                  <a:moveTo>
                    <a:pt x="5631" y="18295"/>
                  </a:moveTo>
                  <a:cubicBezTo>
                    <a:pt x="5633" y="18295"/>
                    <a:pt x="5636" y="18295"/>
                    <a:pt x="5638" y="18296"/>
                  </a:cubicBezTo>
                  <a:lnTo>
                    <a:pt x="5984" y="18319"/>
                  </a:lnTo>
                  <a:cubicBezTo>
                    <a:pt x="6004" y="18320"/>
                    <a:pt x="6023" y="18331"/>
                    <a:pt x="6037" y="18347"/>
                  </a:cubicBezTo>
                  <a:cubicBezTo>
                    <a:pt x="6052" y="18363"/>
                    <a:pt x="6056" y="18384"/>
                    <a:pt x="6056" y="18406"/>
                  </a:cubicBezTo>
                  <a:lnTo>
                    <a:pt x="6046" y="18785"/>
                  </a:lnTo>
                  <a:cubicBezTo>
                    <a:pt x="6046" y="18829"/>
                    <a:pt x="6015" y="18863"/>
                    <a:pt x="5977" y="18863"/>
                  </a:cubicBezTo>
                  <a:cubicBezTo>
                    <a:pt x="5974" y="18863"/>
                    <a:pt x="5972" y="18863"/>
                    <a:pt x="5970" y="18863"/>
                  </a:cubicBezTo>
                  <a:lnTo>
                    <a:pt x="5624" y="18838"/>
                  </a:lnTo>
                  <a:cubicBezTo>
                    <a:pt x="5603" y="18835"/>
                    <a:pt x="5583" y="18825"/>
                    <a:pt x="5572" y="18810"/>
                  </a:cubicBezTo>
                  <a:cubicBezTo>
                    <a:pt x="5559" y="18792"/>
                    <a:pt x="5552" y="18771"/>
                    <a:pt x="5552" y="18749"/>
                  </a:cubicBezTo>
                  <a:lnTo>
                    <a:pt x="5562" y="18373"/>
                  </a:lnTo>
                  <a:cubicBezTo>
                    <a:pt x="5562" y="18330"/>
                    <a:pt x="5593" y="18295"/>
                    <a:pt x="5631" y="18295"/>
                  </a:cubicBezTo>
                  <a:close/>
                  <a:moveTo>
                    <a:pt x="465" y="18911"/>
                  </a:moveTo>
                  <a:cubicBezTo>
                    <a:pt x="467" y="18911"/>
                    <a:pt x="469" y="18911"/>
                    <a:pt x="471" y="18911"/>
                  </a:cubicBezTo>
                  <a:lnTo>
                    <a:pt x="819" y="18936"/>
                  </a:lnTo>
                  <a:cubicBezTo>
                    <a:pt x="838" y="18938"/>
                    <a:pt x="858" y="18948"/>
                    <a:pt x="871" y="18964"/>
                  </a:cubicBezTo>
                  <a:cubicBezTo>
                    <a:pt x="884" y="18981"/>
                    <a:pt x="891" y="19003"/>
                    <a:pt x="891" y="19024"/>
                  </a:cubicBezTo>
                  <a:lnTo>
                    <a:pt x="879" y="19401"/>
                  </a:lnTo>
                  <a:cubicBezTo>
                    <a:pt x="879" y="19446"/>
                    <a:pt x="846" y="19478"/>
                    <a:pt x="808" y="19478"/>
                  </a:cubicBezTo>
                  <a:cubicBezTo>
                    <a:pt x="807" y="19478"/>
                    <a:pt x="806" y="19478"/>
                    <a:pt x="805" y="19478"/>
                  </a:cubicBezTo>
                  <a:lnTo>
                    <a:pt x="457" y="19454"/>
                  </a:lnTo>
                  <a:cubicBezTo>
                    <a:pt x="437" y="19451"/>
                    <a:pt x="420" y="19441"/>
                    <a:pt x="406" y="19425"/>
                  </a:cubicBezTo>
                  <a:cubicBezTo>
                    <a:pt x="393" y="19408"/>
                    <a:pt x="384" y="19387"/>
                    <a:pt x="386" y="19365"/>
                  </a:cubicBezTo>
                  <a:lnTo>
                    <a:pt x="397" y="18989"/>
                  </a:lnTo>
                  <a:cubicBezTo>
                    <a:pt x="397" y="18945"/>
                    <a:pt x="426" y="18911"/>
                    <a:pt x="465" y="18911"/>
                  </a:cubicBezTo>
                  <a:close/>
                  <a:moveTo>
                    <a:pt x="5622" y="19179"/>
                  </a:moveTo>
                  <a:cubicBezTo>
                    <a:pt x="5623" y="19179"/>
                    <a:pt x="5625" y="19179"/>
                    <a:pt x="5626" y="19179"/>
                  </a:cubicBezTo>
                  <a:lnTo>
                    <a:pt x="5974" y="19205"/>
                  </a:lnTo>
                  <a:cubicBezTo>
                    <a:pt x="5994" y="19205"/>
                    <a:pt x="6011" y="19215"/>
                    <a:pt x="6026" y="19232"/>
                  </a:cubicBezTo>
                  <a:cubicBezTo>
                    <a:pt x="6040" y="19248"/>
                    <a:pt x="6047" y="19269"/>
                    <a:pt x="6046" y="19291"/>
                  </a:cubicBezTo>
                  <a:lnTo>
                    <a:pt x="6034" y="19669"/>
                  </a:lnTo>
                  <a:cubicBezTo>
                    <a:pt x="6034" y="19711"/>
                    <a:pt x="6003" y="19745"/>
                    <a:pt x="5965" y="19745"/>
                  </a:cubicBezTo>
                  <a:cubicBezTo>
                    <a:pt x="5963" y="19745"/>
                    <a:pt x="5962" y="19744"/>
                    <a:pt x="5960" y="19744"/>
                  </a:cubicBezTo>
                  <a:lnTo>
                    <a:pt x="5612" y="19720"/>
                  </a:lnTo>
                  <a:cubicBezTo>
                    <a:pt x="5593" y="19720"/>
                    <a:pt x="5573" y="19709"/>
                    <a:pt x="5561" y="19693"/>
                  </a:cubicBezTo>
                  <a:cubicBezTo>
                    <a:pt x="5548" y="19677"/>
                    <a:pt x="5541" y="19656"/>
                    <a:pt x="5541" y="19634"/>
                  </a:cubicBezTo>
                  <a:lnTo>
                    <a:pt x="5552" y="19256"/>
                  </a:lnTo>
                  <a:cubicBezTo>
                    <a:pt x="5552" y="19214"/>
                    <a:pt x="5584" y="19179"/>
                    <a:pt x="5622" y="19179"/>
                  </a:cubicBezTo>
                  <a:close/>
                  <a:moveTo>
                    <a:pt x="449" y="1"/>
                  </a:moveTo>
                  <a:lnTo>
                    <a:pt x="0" y="20300"/>
                  </a:lnTo>
                  <a:lnTo>
                    <a:pt x="6255" y="20602"/>
                  </a:lnTo>
                  <a:lnTo>
                    <a:pt x="6570" y="343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5">
              <a:extLst>
                <a:ext uri="{FF2B5EF4-FFF2-40B4-BE49-F238E27FC236}">
                  <a16:creationId xmlns:a16="http://schemas.microsoft.com/office/drawing/2014/main" id="{CB1C4F53-AD89-6605-D016-EBA494F7E86C}"/>
                </a:ext>
              </a:extLst>
            </p:cNvPr>
            <p:cNvSpPr/>
            <p:nvPr/>
          </p:nvSpPr>
          <p:spPr>
            <a:xfrm>
              <a:off x="5823900" y="3033400"/>
              <a:ext cx="106950" cy="161125"/>
            </a:xfrm>
            <a:custGeom>
              <a:avLst/>
              <a:gdLst/>
              <a:ahLst/>
              <a:cxnLst/>
              <a:rect l="l" t="t" r="r" b="b"/>
              <a:pathLst>
                <a:path w="4278" h="6445" extrusionOk="0">
                  <a:moveTo>
                    <a:pt x="719" y="0"/>
                  </a:moveTo>
                  <a:cubicBezTo>
                    <a:pt x="388" y="0"/>
                    <a:pt x="111" y="403"/>
                    <a:pt x="102" y="916"/>
                  </a:cubicBezTo>
                  <a:lnTo>
                    <a:pt x="4" y="5298"/>
                  </a:lnTo>
                  <a:cubicBezTo>
                    <a:pt x="0" y="5550"/>
                    <a:pt x="59" y="5794"/>
                    <a:pt x="172" y="5979"/>
                  </a:cubicBezTo>
                  <a:cubicBezTo>
                    <a:pt x="282" y="6164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3" y="6445"/>
                    <a:pt x="3550" y="6445"/>
                    <a:pt x="3557" y="6445"/>
                  </a:cubicBezTo>
                  <a:cubicBezTo>
                    <a:pt x="3888" y="6445"/>
                    <a:pt x="4166" y="6041"/>
                    <a:pt x="4176" y="5528"/>
                  </a:cubicBezTo>
                  <a:lnTo>
                    <a:pt x="4273" y="1148"/>
                  </a:lnTo>
                  <a:cubicBezTo>
                    <a:pt x="4277" y="896"/>
                    <a:pt x="4219" y="649"/>
                    <a:pt x="4106" y="466"/>
                  </a:cubicBezTo>
                  <a:cubicBezTo>
                    <a:pt x="3995" y="281"/>
                    <a:pt x="3839" y="173"/>
                    <a:pt x="3675" y="163"/>
                  </a:cubicBezTo>
                  <a:lnTo>
                    <a:pt x="742" y="1"/>
                  </a:lnTo>
                  <a:cubicBezTo>
                    <a:pt x="734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5">
              <a:extLst>
                <a:ext uri="{FF2B5EF4-FFF2-40B4-BE49-F238E27FC236}">
                  <a16:creationId xmlns:a16="http://schemas.microsoft.com/office/drawing/2014/main" id="{C3506182-8094-282F-5BC1-35A457C65BEE}"/>
                </a:ext>
              </a:extLst>
            </p:cNvPr>
            <p:cNvSpPr/>
            <p:nvPr/>
          </p:nvSpPr>
          <p:spPr>
            <a:xfrm>
              <a:off x="5822175" y="3197350"/>
              <a:ext cx="107000" cy="161125"/>
            </a:xfrm>
            <a:custGeom>
              <a:avLst/>
              <a:gdLst/>
              <a:ahLst/>
              <a:cxnLst/>
              <a:rect l="l" t="t" r="r" b="b"/>
              <a:pathLst>
                <a:path w="4280" h="6445" extrusionOk="0">
                  <a:moveTo>
                    <a:pt x="719" y="0"/>
                  </a:moveTo>
                  <a:cubicBezTo>
                    <a:pt x="388" y="0"/>
                    <a:pt x="115" y="405"/>
                    <a:pt x="102" y="917"/>
                  </a:cubicBezTo>
                  <a:lnTo>
                    <a:pt x="6" y="5297"/>
                  </a:lnTo>
                  <a:cubicBezTo>
                    <a:pt x="0" y="5549"/>
                    <a:pt x="59" y="5794"/>
                    <a:pt x="172" y="5979"/>
                  </a:cubicBezTo>
                  <a:cubicBezTo>
                    <a:pt x="284" y="6163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4" y="6445"/>
                    <a:pt x="3552" y="6445"/>
                    <a:pt x="3560" y="6445"/>
                  </a:cubicBezTo>
                  <a:cubicBezTo>
                    <a:pt x="3892" y="6445"/>
                    <a:pt x="4165" y="6042"/>
                    <a:pt x="4178" y="5529"/>
                  </a:cubicBezTo>
                  <a:lnTo>
                    <a:pt x="4273" y="1147"/>
                  </a:lnTo>
                  <a:cubicBezTo>
                    <a:pt x="4279" y="895"/>
                    <a:pt x="4220" y="651"/>
                    <a:pt x="4107" y="466"/>
                  </a:cubicBezTo>
                  <a:cubicBezTo>
                    <a:pt x="3996" y="281"/>
                    <a:pt x="3841" y="173"/>
                    <a:pt x="3676" y="164"/>
                  </a:cubicBezTo>
                  <a:lnTo>
                    <a:pt x="743" y="1"/>
                  </a:lnTo>
                  <a:cubicBezTo>
                    <a:pt x="735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5">
              <a:extLst>
                <a:ext uri="{FF2B5EF4-FFF2-40B4-BE49-F238E27FC236}">
                  <a16:creationId xmlns:a16="http://schemas.microsoft.com/office/drawing/2014/main" id="{D8352C7E-7F95-C1F1-020B-3646F4E28E86}"/>
                </a:ext>
              </a:extLst>
            </p:cNvPr>
            <p:cNvSpPr/>
            <p:nvPr/>
          </p:nvSpPr>
          <p:spPr>
            <a:xfrm>
              <a:off x="5818625" y="3362925"/>
              <a:ext cx="107000" cy="161225"/>
            </a:xfrm>
            <a:custGeom>
              <a:avLst/>
              <a:gdLst/>
              <a:ahLst/>
              <a:cxnLst/>
              <a:rect l="l" t="t" r="r" b="b"/>
              <a:pathLst>
                <a:path w="4280" h="6449" extrusionOk="0">
                  <a:moveTo>
                    <a:pt x="720" y="1"/>
                  </a:moveTo>
                  <a:cubicBezTo>
                    <a:pt x="388" y="1"/>
                    <a:pt x="115" y="406"/>
                    <a:pt x="104" y="918"/>
                  </a:cubicBezTo>
                  <a:lnTo>
                    <a:pt x="6" y="5298"/>
                  </a:lnTo>
                  <a:cubicBezTo>
                    <a:pt x="1" y="5551"/>
                    <a:pt x="61" y="5796"/>
                    <a:pt x="172" y="5981"/>
                  </a:cubicBezTo>
                  <a:cubicBezTo>
                    <a:pt x="285" y="6164"/>
                    <a:pt x="440" y="6274"/>
                    <a:pt x="605" y="6283"/>
                  </a:cubicBezTo>
                  <a:lnTo>
                    <a:pt x="3536" y="6448"/>
                  </a:lnTo>
                  <a:cubicBezTo>
                    <a:pt x="3544" y="6448"/>
                    <a:pt x="3552" y="6448"/>
                    <a:pt x="3560" y="6448"/>
                  </a:cubicBezTo>
                  <a:cubicBezTo>
                    <a:pt x="3892" y="6448"/>
                    <a:pt x="4167" y="6043"/>
                    <a:pt x="4178" y="5531"/>
                  </a:cubicBezTo>
                  <a:lnTo>
                    <a:pt x="4274" y="1150"/>
                  </a:lnTo>
                  <a:cubicBezTo>
                    <a:pt x="4279" y="896"/>
                    <a:pt x="4221" y="651"/>
                    <a:pt x="4108" y="467"/>
                  </a:cubicBezTo>
                  <a:cubicBezTo>
                    <a:pt x="3995" y="283"/>
                    <a:pt x="3841" y="173"/>
                    <a:pt x="3677" y="165"/>
                  </a:cubicBezTo>
                  <a:lnTo>
                    <a:pt x="744" y="1"/>
                  </a:lnTo>
                  <a:cubicBezTo>
                    <a:pt x="736" y="1"/>
                    <a:pt x="728" y="1"/>
                    <a:pt x="720" y="1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5">
              <a:extLst>
                <a:ext uri="{FF2B5EF4-FFF2-40B4-BE49-F238E27FC236}">
                  <a16:creationId xmlns:a16="http://schemas.microsoft.com/office/drawing/2014/main" id="{9892569C-B963-416A-D0B9-FE85DA702455}"/>
                </a:ext>
              </a:extLst>
            </p:cNvPr>
            <p:cNvSpPr/>
            <p:nvPr/>
          </p:nvSpPr>
          <p:spPr>
            <a:xfrm>
              <a:off x="5796375" y="3025900"/>
              <a:ext cx="159275" cy="281925"/>
            </a:xfrm>
            <a:custGeom>
              <a:avLst/>
              <a:gdLst/>
              <a:ahLst/>
              <a:cxnLst/>
              <a:rect l="l" t="t" r="r" b="b"/>
              <a:pathLst>
                <a:path w="6371" h="11277" extrusionOk="0">
                  <a:moveTo>
                    <a:pt x="6023" y="5101"/>
                  </a:moveTo>
                  <a:cubicBezTo>
                    <a:pt x="6010" y="5089"/>
                    <a:pt x="5997" y="5082"/>
                    <a:pt x="5978" y="5079"/>
                  </a:cubicBezTo>
                  <a:lnTo>
                    <a:pt x="5632" y="5055"/>
                  </a:lnTo>
                  <a:cubicBezTo>
                    <a:pt x="5590" y="5051"/>
                    <a:pt x="5556" y="5087"/>
                    <a:pt x="5556" y="5132"/>
                  </a:cubicBezTo>
                  <a:lnTo>
                    <a:pt x="5545" y="5509"/>
                  </a:lnTo>
                  <a:cubicBezTo>
                    <a:pt x="5545" y="5530"/>
                    <a:pt x="5552" y="5552"/>
                    <a:pt x="5565" y="5569"/>
                  </a:cubicBezTo>
                  <a:cubicBezTo>
                    <a:pt x="5565" y="5569"/>
                    <a:pt x="5567" y="5569"/>
                    <a:pt x="5567" y="5570"/>
                  </a:cubicBezTo>
                  <a:lnTo>
                    <a:pt x="810" y="10443"/>
                  </a:lnTo>
                  <a:lnTo>
                    <a:pt x="816" y="10279"/>
                  </a:lnTo>
                  <a:cubicBezTo>
                    <a:pt x="816" y="10257"/>
                    <a:pt x="809" y="10236"/>
                    <a:pt x="796" y="10219"/>
                  </a:cubicBezTo>
                  <a:cubicBezTo>
                    <a:pt x="783" y="10203"/>
                    <a:pt x="765" y="10194"/>
                    <a:pt x="745" y="10193"/>
                  </a:cubicBezTo>
                  <a:lnTo>
                    <a:pt x="397" y="10167"/>
                  </a:lnTo>
                  <a:cubicBezTo>
                    <a:pt x="357" y="10166"/>
                    <a:pt x="322" y="10200"/>
                    <a:pt x="322" y="10244"/>
                  </a:cubicBezTo>
                  <a:lnTo>
                    <a:pt x="311" y="10622"/>
                  </a:lnTo>
                  <a:cubicBezTo>
                    <a:pt x="311" y="10644"/>
                    <a:pt x="318" y="10665"/>
                    <a:pt x="331" y="10681"/>
                  </a:cubicBezTo>
                  <a:cubicBezTo>
                    <a:pt x="344" y="10697"/>
                    <a:pt x="362" y="10708"/>
                    <a:pt x="382" y="10710"/>
                  </a:cubicBezTo>
                  <a:lnTo>
                    <a:pt x="544" y="10720"/>
                  </a:lnTo>
                  <a:lnTo>
                    <a:pt x="0" y="11276"/>
                  </a:lnTo>
                  <a:lnTo>
                    <a:pt x="248" y="0"/>
                  </a:lnTo>
                  <a:lnTo>
                    <a:pt x="6371" y="341"/>
                  </a:lnTo>
                  <a:lnTo>
                    <a:pt x="6300" y="4822"/>
                  </a:lnTo>
                  <a:close/>
                  <a:moveTo>
                    <a:pt x="329" y="9358"/>
                  </a:moveTo>
                  <a:lnTo>
                    <a:pt x="318" y="9736"/>
                  </a:lnTo>
                  <a:cubicBezTo>
                    <a:pt x="318" y="9758"/>
                    <a:pt x="325" y="9779"/>
                    <a:pt x="338" y="9795"/>
                  </a:cubicBezTo>
                  <a:cubicBezTo>
                    <a:pt x="352" y="9811"/>
                    <a:pt x="371" y="9821"/>
                    <a:pt x="390" y="9822"/>
                  </a:cubicBezTo>
                  <a:lnTo>
                    <a:pt x="739" y="9846"/>
                  </a:lnTo>
                  <a:cubicBezTo>
                    <a:pt x="779" y="9851"/>
                    <a:pt x="815" y="9815"/>
                    <a:pt x="815" y="9770"/>
                  </a:cubicBezTo>
                  <a:lnTo>
                    <a:pt x="825" y="9393"/>
                  </a:lnTo>
                  <a:cubicBezTo>
                    <a:pt x="825" y="9371"/>
                    <a:pt x="819" y="9350"/>
                    <a:pt x="805" y="9332"/>
                  </a:cubicBezTo>
                  <a:cubicBezTo>
                    <a:pt x="793" y="9315"/>
                    <a:pt x="773" y="9307"/>
                    <a:pt x="753" y="9304"/>
                  </a:cubicBezTo>
                  <a:lnTo>
                    <a:pt x="407" y="9279"/>
                  </a:lnTo>
                  <a:cubicBezTo>
                    <a:pt x="365" y="9279"/>
                    <a:pt x="331" y="9314"/>
                    <a:pt x="329" y="9358"/>
                  </a:cubicBezTo>
                  <a:close/>
                  <a:moveTo>
                    <a:pt x="342" y="8439"/>
                  </a:moveTo>
                  <a:lnTo>
                    <a:pt x="331" y="8816"/>
                  </a:lnTo>
                  <a:cubicBezTo>
                    <a:pt x="331" y="8837"/>
                    <a:pt x="338" y="8859"/>
                    <a:pt x="351" y="8876"/>
                  </a:cubicBezTo>
                  <a:cubicBezTo>
                    <a:pt x="365" y="8892"/>
                    <a:pt x="382" y="8902"/>
                    <a:pt x="402" y="8904"/>
                  </a:cubicBezTo>
                  <a:lnTo>
                    <a:pt x="749" y="8929"/>
                  </a:lnTo>
                  <a:cubicBezTo>
                    <a:pt x="790" y="8930"/>
                    <a:pt x="825" y="8897"/>
                    <a:pt x="825" y="8851"/>
                  </a:cubicBezTo>
                  <a:lnTo>
                    <a:pt x="836" y="8475"/>
                  </a:lnTo>
                  <a:cubicBezTo>
                    <a:pt x="838" y="8453"/>
                    <a:pt x="829" y="8432"/>
                    <a:pt x="816" y="8415"/>
                  </a:cubicBezTo>
                  <a:cubicBezTo>
                    <a:pt x="802" y="8399"/>
                    <a:pt x="783" y="8389"/>
                    <a:pt x="765" y="8386"/>
                  </a:cubicBezTo>
                  <a:lnTo>
                    <a:pt x="417" y="8363"/>
                  </a:lnTo>
                  <a:cubicBezTo>
                    <a:pt x="378" y="8358"/>
                    <a:pt x="344" y="8392"/>
                    <a:pt x="342" y="8439"/>
                  </a:cubicBezTo>
                  <a:close/>
                  <a:moveTo>
                    <a:pt x="351" y="7570"/>
                  </a:moveTo>
                  <a:lnTo>
                    <a:pt x="339" y="7948"/>
                  </a:lnTo>
                  <a:cubicBezTo>
                    <a:pt x="339" y="7970"/>
                    <a:pt x="347" y="7991"/>
                    <a:pt x="359" y="8007"/>
                  </a:cubicBezTo>
                  <a:cubicBezTo>
                    <a:pt x="372" y="8024"/>
                    <a:pt x="391" y="8034"/>
                    <a:pt x="411" y="8034"/>
                  </a:cubicBezTo>
                  <a:lnTo>
                    <a:pt x="759" y="8060"/>
                  </a:lnTo>
                  <a:cubicBezTo>
                    <a:pt x="799" y="8063"/>
                    <a:pt x="833" y="8027"/>
                    <a:pt x="833" y="7982"/>
                  </a:cubicBezTo>
                  <a:lnTo>
                    <a:pt x="845" y="7605"/>
                  </a:lnTo>
                  <a:cubicBezTo>
                    <a:pt x="845" y="7583"/>
                    <a:pt x="838" y="7562"/>
                    <a:pt x="825" y="7546"/>
                  </a:cubicBezTo>
                  <a:cubicBezTo>
                    <a:pt x="810" y="7530"/>
                    <a:pt x="793" y="7519"/>
                    <a:pt x="773" y="7517"/>
                  </a:cubicBezTo>
                  <a:lnTo>
                    <a:pt x="425" y="7491"/>
                  </a:lnTo>
                  <a:cubicBezTo>
                    <a:pt x="387" y="7491"/>
                    <a:pt x="352" y="7526"/>
                    <a:pt x="351" y="7570"/>
                  </a:cubicBezTo>
                  <a:close/>
                  <a:moveTo>
                    <a:pt x="375" y="6671"/>
                  </a:moveTo>
                  <a:lnTo>
                    <a:pt x="365" y="7048"/>
                  </a:lnTo>
                  <a:cubicBezTo>
                    <a:pt x="365" y="7069"/>
                    <a:pt x="372" y="7091"/>
                    <a:pt x="385" y="7108"/>
                  </a:cubicBezTo>
                  <a:cubicBezTo>
                    <a:pt x="397" y="7124"/>
                    <a:pt x="417" y="7134"/>
                    <a:pt x="437" y="7136"/>
                  </a:cubicBezTo>
                  <a:lnTo>
                    <a:pt x="783" y="7161"/>
                  </a:lnTo>
                  <a:cubicBezTo>
                    <a:pt x="825" y="7165"/>
                    <a:pt x="859" y="7131"/>
                    <a:pt x="859" y="7083"/>
                  </a:cubicBezTo>
                  <a:lnTo>
                    <a:pt x="869" y="6707"/>
                  </a:lnTo>
                  <a:cubicBezTo>
                    <a:pt x="869" y="6686"/>
                    <a:pt x="862" y="6664"/>
                    <a:pt x="851" y="6647"/>
                  </a:cubicBezTo>
                  <a:cubicBezTo>
                    <a:pt x="838" y="6631"/>
                    <a:pt x="818" y="6621"/>
                    <a:pt x="798" y="6618"/>
                  </a:cubicBezTo>
                  <a:lnTo>
                    <a:pt x="451" y="6594"/>
                  </a:lnTo>
                  <a:cubicBezTo>
                    <a:pt x="411" y="6592"/>
                    <a:pt x="378" y="6625"/>
                    <a:pt x="375" y="6671"/>
                  </a:cubicBezTo>
                  <a:close/>
                  <a:moveTo>
                    <a:pt x="387" y="5787"/>
                  </a:moveTo>
                  <a:lnTo>
                    <a:pt x="375" y="6164"/>
                  </a:lnTo>
                  <a:cubicBezTo>
                    <a:pt x="375" y="6186"/>
                    <a:pt x="382" y="6207"/>
                    <a:pt x="395" y="6223"/>
                  </a:cubicBezTo>
                  <a:cubicBezTo>
                    <a:pt x="408" y="6239"/>
                    <a:pt x="427" y="6250"/>
                    <a:pt x="447" y="6252"/>
                  </a:cubicBezTo>
                  <a:lnTo>
                    <a:pt x="796" y="6278"/>
                  </a:lnTo>
                  <a:cubicBezTo>
                    <a:pt x="836" y="6280"/>
                    <a:pt x="872" y="6245"/>
                    <a:pt x="872" y="6200"/>
                  </a:cubicBezTo>
                  <a:lnTo>
                    <a:pt x="882" y="5822"/>
                  </a:lnTo>
                  <a:cubicBezTo>
                    <a:pt x="882" y="5801"/>
                    <a:pt x="875" y="5779"/>
                    <a:pt x="862" y="5764"/>
                  </a:cubicBezTo>
                  <a:cubicBezTo>
                    <a:pt x="848" y="5748"/>
                    <a:pt x="830" y="5736"/>
                    <a:pt x="810" y="5735"/>
                  </a:cubicBezTo>
                  <a:lnTo>
                    <a:pt x="464" y="5709"/>
                  </a:lnTo>
                  <a:cubicBezTo>
                    <a:pt x="421" y="5706"/>
                    <a:pt x="387" y="5741"/>
                    <a:pt x="387" y="5787"/>
                  </a:cubicBezTo>
                  <a:close/>
                  <a:moveTo>
                    <a:pt x="946" y="856"/>
                  </a:moveTo>
                  <a:lnTo>
                    <a:pt x="958" y="480"/>
                  </a:lnTo>
                  <a:cubicBezTo>
                    <a:pt x="958" y="458"/>
                    <a:pt x="951" y="437"/>
                    <a:pt x="938" y="420"/>
                  </a:cubicBezTo>
                  <a:cubicBezTo>
                    <a:pt x="925" y="404"/>
                    <a:pt x="905" y="393"/>
                    <a:pt x="886" y="393"/>
                  </a:cubicBezTo>
                  <a:lnTo>
                    <a:pt x="538" y="368"/>
                  </a:lnTo>
                  <a:cubicBezTo>
                    <a:pt x="497" y="365"/>
                    <a:pt x="464" y="401"/>
                    <a:pt x="464" y="445"/>
                  </a:cubicBezTo>
                  <a:lnTo>
                    <a:pt x="453" y="823"/>
                  </a:lnTo>
                  <a:cubicBezTo>
                    <a:pt x="453" y="845"/>
                    <a:pt x="460" y="866"/>
                    <a:pt x="473" y="882"/>
                  </a:cubicBezTo>
                  <a:cubicBezTo>
                    <a:pt x="485" y="898"/>
                    <a:pt x="504" y="909"/>
                    <a:pt x="524" y="909"/>
                  </a:cubicBezTo>
                  <a:lnTo>
                    <a:pt x="872" y="934"/>
                  </a:lnTo>
                  <a:cubicBezTo>
                    <a:pt x="911" y="935"/>
                    <a:pt x="945" y="902"/>
                    <a:pt x="946" y="856"/>
                  </a:cubicBezTo>
                  <a:close/>
                  <a:moveTo>
                    <a:pt x="938" y="1722"/>
                  </a:moveTo>
                  <a:lnTo>
                    <a:pt x="948" y="1344"/>
                  </a:lnTo>
                  <a:cubicBezTo>
                    <a:pt x="948" y="1323"/>
                    <a:pt x="941" y="1303"/>
                    <a:pt x="929" y="1286"/>
                  </a:cubicBezTo>
                  <a:cubicBezTo>
                    <a:pt x="916" y="1270"/>
                    <a:pt x="896" y="1259"/>
                    <a:pt x="876" y="1259"/>
                  </a:cubicBezTo>
                  <a:lnTo>
                    <a:pt x="530" y="1234"/>
                  </a:lnTo>
                  <a:cubicBezTo>
                    <a:pt x="488" y="1231"/>
                    <a:pt x="454" y="1267"/>
                    <a:pt x="454" y="1312"/>
                  </a:cubicBezTo>
                  <a:lnTo>
                    <a:pt x="444" y="1689"/>
                  </a:lnTo>
                  <a:cubicBezTo>
                    <a:pt x="444" y="1711"/>
                    <a:pt x="451" y="1732"/>
                    <a:pt x="464" y="1748"/>
                  </a:cubicBezTo>
                  <a:cubicBezTo>
                    <a:pt x="475" y="1764"/>
                    <a:pt x="495" y="1775"/>
                    <a:pt x="516" y="1775"/>
                  </a:cubicBezTo>
                  <a:lnTo>
                    <a:pt x="862" y="1800"/>
                  </a:lnTo>
                  <a:cubicBezTo>
                    <a:pt x="902" y="1804"/>
                    <a:pt x="936" y="1770"/>
                    <a:pt x="938" y="1722"/>
                  </a:cubicBezTo>
                  <a:close/>
                  <a:moveTo>
                    <a:pt x="925" y="2644"/>
                  </a:moveTo>
                  <a:lnTo>
                    <a:pt x="936" y="2266"/>
                  </a:lnTo>
                  <a:cubicBezTo>
                    <a:pt x="936" y="2245"/>
                    <a:pt x="929" y="2223"/>
                    <a:pt x="916" y="2208"/>
                  </a:cubicBezTo>
                  <a:cubicBezTo>
                    <a:pt x="903" y="2192"/>
                    <a:pt x="883" y="2181"/>
                    <a:pt x="865" y="2181"/>
                  </a:cubicBezTo>
                  <a:lnTo>
                    <a:pt x="517" y="2156"/>
                  </a:lnTo>
                  <a:cubicBezTo>
                    <a:pt x="475" y="2152"/>
                    <a:pt x="443" y="2188"/>
                    <a:pt x="443" y="2233"/>
                  </a:cubicBezTo>
                  <a:lnTo>
                    <a:pt x="431" y="2610"/>
                  </a:lnTo>
                  <a:cubicBezTo>
                    <a:pt x="431" y="2631"/>
                    <a:pt x="438" y="2653"/>
                    <a:pt x="451" y="2670"/>
                  </a:cubicBezTo>
                  <a:cubicBezTo>
                    <a:pt x="464" y="2686"/>
                    <a:pt x="483" y="2696"/>
                    <a:pt x="503" y="2699"/>
                  </a:cubicBezTo>
                  <a:lnTo>
                    <a:pt x="851" y="2723"/>
                  </a:lnTo>
                  <a:cubicBezTo>
                    <a:pt x="889" y="2723"/>
                    <a:pt x="924" y="2689"/>
                    <a:pt x="925" y="2644"/>
                  </a:cubicBezTo>
                  <a:close/>
                  <a:moveTo>
                    <a:pt x="915" y="3529"/>
                  </a:moveTo>
                  <a:lnTo>
                    <a:pt x="925" y="3151"/>
                  </a:lnTo>
                  <a:cubicBezTo>
                    <a:pt x="925" y="3130"/>
                    <a:pt x="918" y="3108"/>
                    <a:pt x="905" y="3092"/>
                  </a:cubicBezTo>
                  <a:cubicBezTo>
                    <a:pt x="891" y="3075"/>
                    <a:pt x="873" y="3065"/>
                    <a:pt x="853" y="3062"/>
                  </a:cubicBezTo>
                  <a:lnTo>
                    <a:pt x="507" y="3038"/>
                  </a:lnTo>
                  <a:cubicBezTo>
                    <a:pt x="465" y="3035"/>
                    <a:pt x="431" y="3068"/>
                    <a:pt x="431" y="3115"/>
                  </a:cubicBezTo>
                  <a:lnTo>
                    <a:pt x="421" y="3493"/>
                  </a:lnTo>
                  <a:cubicBezTo>
                    <a:pt x="421" y="3515"/>
                    <a:pt x="427" y="3536"/>
                    <a:pt x="440" y="3552"/>
                  </a:cubicBezTo>
                  <a:cubicBezTo>
                    <a:pt x="454" y="3568"/>
                    <a:pt x="473" y="3579"/>
                    <a:pt x="493" y="3579"/>
                  </a:cubicBezTo>
                  <a:lnTo>
                    <a:pt x="839" y="3603"/>
                  </a:lnTo>
                  <a:cubicBezTo>
                    <a:pt x="879" y="3609"/>
                    <a:pt x="912" y="3573"/>
                    <a:pt x="915" y="3529"/>
                  </a:cubicBezTo>
                  <a:close/>
                  <a:moveTo>
                    <a:pt x="891" y="4411"/>
                  </a:moveTo>
                  <a:lnTo>
                    <a:pt x="902" y="4033"/>
                  </a:lnTo>
                  <a:cubicBezTo>
                    <a:pt x="902" y="4011"/>
                    <a:pt x="895" y="3990"/>
                    <a:pt x="882" y="3974"/>
                  </a:cubicBezTo>
                  <a:cubicBezTo>
                    <a:pt x="868" y="3957"/>
                    <a:pt x="851" y="3948"/>
                    <a:pt x="830" y="3947"/>
                  </a:cubicBezTo>
                  <a:lnTo>
                    <a:pt x="483" y="3921"/>
                  </a:lnTo>
                  <a:cubicBezTo>
                    <a:pt x="443" y="3918"/>
                    <a:pt x="408" y="3953"/>
                    <a:pt x="408" y="3999"/>
                  </a:cubicBezTo>
                  <a:lnTo>
                    <a:pt x="397" y="4376"/>
                  </a:lnTo>
                  <a:cubicBezTo>
                    <a:pt x="395" y="4398"/>
                    <a:pt x="404" y="4419"/>
                    <a:pt x="417" y="4435"/>
                  </a:cubicBezTo>
                  <a:cubicBezTo>
                    <a:pt x="430" y="4452"/>
                    <a:pt x="450" y="4462"/>
                    <a:pt x="468" y="4464"/>
                  </a:cubicBezTo>
                  <a:lnTo>
                    <a:pt x="818" y="4490"/>
                  </a:lnTo>
                  <a:cubicBezTo>
                    <a:pt x="855" y="4491"/>
                    <a:pt x="889" y="4457"/>
                    <a:pt x="891" y="4411"/>
                  </a:cubicBezTo>
                  <a:close/>
                  <a:moveTo>
                    <a:pt x="882" y="5278"/>
                  </a:moveTo>
                  <a:lnTo>
                    <a:pt x="893" y="4900"/>
                  </a:lnTo>
                  <a:cubicBezTo>
                    <a:pt x="893" y="4879"/>
                    <a:pt x="886" y="4857"/>
                    <a:pt x="873" y="4842"/>
                  </a:cubicBezTo>
                  <a:cubicBezTo>
                    <a:pt x="861" y="4826"/>
                    <a:pt x="840" y="4815"/>
                    <a:pt x="822" y="4815"/>
                  </a:cubicBezTo>
                  <a:lnTo>
                    <a:pt x="474" y="4790"/>
                  </a:lnTo>
                  <a:cubicBezTo>
                    <a:pt x="432" y="4787"/>
                    <a:pt x="400" y="4822"/>
                    <a:pt x="400" y="4867"/>
                  </a:cubicBezTo>
                  <a:lnTo>
                    <a:pt x="388" y="5244"/>
                  </a:lnTo>
                  <a:cubicBezTo>
                    <a:pt x="388" y="5265"/>
                    <a:pt x="395" y="5287"/>
                    <a:pt x="408" y="5304"/>
                  </a:cubicBezTo>
                  <a:cubicBezTo>
                    <a:pt x="421" y="5320"/>
                    <a:pt x="440" y="5330"/>
                    <a:pt x="460" y="5330"/>
                  </a:cubicBezTo>
                  <a:lnTo>
                    <a:pt x="808" y="5356"/>
                  </a:lnTo>
                  <a:cubicBezTo>
                    <a:pt x="846" y="5357"/>
                    <a:pt x="882" y="5323"/>
                    <a:pt x="882" y="5278"/>
                  </a:cubicBezTo>
                  <a:close/>
                  <a:moveTo>
                    <a:pt x="6101" y="1124"/>
                  </a:moveTo>
                  <a:lnTo>
                    <a:pt x="6113" y="746"/>
                  </a:lnTo>
                  <a:cubicBezTo>
                    <a:pt x="6113" y="725"/>
                    <a:pt x="6106" y="703"/>
                    <a:pt x="6093" y="686"/>
                  </a:cubicBezTo>
                  <a:cubicBezTo>
                    <a:pt x="6078" y="670"/>
                    <a:pt x="6061" y="660"/>
                    <a:pt x="6041" y="657"/>
                  </a:cubicBezTo>
                  <a:lnTo>
                    <a:pt x="5692" y="633"/>
                  </a:lnTo>
                  <a:cubicBezTo>
                    <a:pt x="5650" y="632"/>
                    <a:pt x="5618" y="665"/>
                    <a:pt x="5618" y="710"/>
                  </a:cubicBezTo>
                  <a:lnTo>
                    <a:pt x="5606" y="1088"/>
                  </a:lnTo>
                  <a:cubicBezTo>
                    <a:pt x="5606" y="1108"/>
                    <a:pt x="5613" y="1130"/>
                    <a:pt x="5626" y="1147"/>
                  </a:cubicBezTo>
                  <a:cubicBezTo>
                    <a:pt x="5639" y="1163"/>
                    <a:pt x="5658" y="1174"/>
                    <a:pt x="5676" y="1174"/>
                  </a:cubicBezTo>
                  <a:lnTo>
                    <a:pt x="6026" y="1198"/>
                  </a:lnTo>
                  <a:cubicBezTo>
                    <a:pt x="6068" y="1204"/>
                    <a:pt x="6101" y="1170"/>
                    <a:pt x="6101" y="1124"/>
                  </a:cubicBezTo>
                  <a:close/>
                  <a:moveTo>
                    <a:pt x="6093" y="1992"/>
                  </a:moveTo>
                  <a:lnTo>
                    <a:pt x="6104" y="1614"/>
                  </a:lnTo>
                  <a:cubicBezTo>
                    <a:pt x="6104" y="1592"/>
                    <a:pt x="6097" y="1571"/>
                    <a:pt x="6084" y="1555"/>
                  </a:cubicBezTo>
                  <a:cubicBezTo>
                    <a:pt x="6071" y="1538"/>
                    <a:pt x="6051" y="1528"/>
                    <a:pt x="6033" y="1528"/>
                  </a:cubicBezTo>
                  <a:lnTo>
                    <a:pt x="5685" y="1502"/>
                  </a:lnTo>
                  <a:cubicBezTo>
                    <a:pt x="5643" y="1499"/>
                    <a:pt x="5612" y="1535"/>
                    <a:pt x="5610" y="1579"/>
                  </a:cubicBezTo>
                  <a:lnTo>
                    <a:pt x="5599" y="1957"/>
                  </a:lnTo>
                  <a:cubicBezTo>
                    <a:pt x="5599" y="1979"/>
                    <a:pt x="5606" y="2000"/>
                    <a:pt x="5619" y="2016"/>
                  </a:cubicBezTo>
                  <a:cubicBezTo>
                    <a:pt x="5632" y="2033"/>
                    <a:pt x="5650" y="2043"/>
                    <a:pt x="5670" y="2043"/>
                  </a:cubicBezTo>
                  <a:lnTo>
                    <a:pt x="6018" y="2069"/>
                  </a:lnTo>
                  <a:cubicBezTo>
                    <a:pt x="6058" y="2070"/>
                    <a:pt x="6093" y="2036"/>
                    <a:pt x="6093" y="1992"/>
                  </a:cubicBezTo>
                  <a:close/>
                  <a:moveTo>
                    <a:pt x="6080" y="2911"/>
                  </a:moveTo>
                  <a:lnTo>
                    <a:pt x="6091" y="2534"/>
                  </a:lnTo>
                  <a:cubicBezTo>
                    <a:pt x="6091" y="2513"/>
                    <a:pt x="6084" y="2491"/>
                    <a:pt x="6071" y="2474"/>
                  </a:cubicBezTo>
                  <a:cubicBezTo>
                    <a:pt x="6058" y="2458"/>
                    <a:pt x="6040" y="2450"/>
                    <a:pt x="6020" y="2448"/>
                  </a:cubicBezTo>
                  <a:lnTo>
                    <a:pt x="5672" y="2422"/>
                  </a:lnTo>
                  <a:cubicBezTo>
                    <a:pt x="5632" y="2421"/>
                    <a:pt x="5597" y="2455"/>
                    <a:pt x="5597" y="2500"/>
                  </a:cubicBezTo>
                  <a:lnTo>
                    <a:pt x="5586" y="2878"/>
                  </a:lnTo>
                  <a:cubicBezTo>
                    <a:pt x="5586" y="2899"/>
                    <a:pt x="5593" y="2921"/>
                    <a:pt x="5606" y="2936"/>
                  </a:cubicBezTo>
                  <a:cubicBezTo>
                    <a:pt x="5619" y="2952"/>
                    <a:pt x="5639" y="2964"/>
                    <a:pt x="5656" y="2964"/>
                  </a:cubicBezTo>
                  <a:lnTo>
                    <a:pt x="6005" y="2988"/>
                  </a:lnTo>
                  <a:cubicBezTo>
                    <a:pt x="6044" y="2992"/>
                    <a:pt x="6078" y="2956"/>
                    <a:pt x="6080" y="2911"/>
                  </a:cubicBezTo>
                  <a:close/>
                  <a:moveTo>
                    <a:pt x="6070" y="3797"/>
                  </a:moveTo>
                  <a:lnTo>
                    <a:pt x="6080" y="3419"/>
                  </a:lnTo>
                  <a:cubicBezTo>
                    <a:pt x="6080" y="3397"/>
                    <a:pt x="6076" y="3376"/>
                    <a:pt x="6061" y="3360"/>
                  </a:cubicBezTo>
                  <a:cubicBezTo>
                    <a:pt x="6048" y="3344"/>
                    <a:pt x="6028" y="3333"/>
                    <a:pt x="6008" y="3331"/>
                  </a:cubicBezTo>
                  <a:lnTo>
                    <a:pt x="5662" y="3307"/>
                  </a:lnTo>
                  <a:cubicBezTo>
                    <a:pt x="5620" y="3304"/>
                    <a:pt x="5586" y="3339"/>
                    <a:pt x="5585" y="3383"/>
                  </a:cubicBezTo>
                  <a:lnTo>
                    <a:pt x="5575" y="3761"/>
                  </a:lnTo>
                  <a:cubicBezTo>
                    <a:pt x="5575" y="3782"/>
                    <a:pt x="5582" y="3804"/>
                    <a:pt x="5593" y="3820"/>
                  </a:cubicBezTo>
                  <a:cubicBezTo>
                    <a:pt x="5607" y="3837"/>
                    <a:pt x="5626" y="3847"/>
                    <a:pt x="5646" y="3848"/>
                  </a:cubicBezTo>
                  <a:lnTo>
                    <a:pt x="5993" y="3874"/>
                  </a:lnTo>
                  <a:cubicBezTo>
                    <a:pt x="6036" y="3875"/>
                    <a:pt x="6070" y="3841"/>
                    <a:pt x="6070" y="3797"/>
                  </a:cubicBezTo>
                  <a:close/>
                  <a:moveTo>
                    <a:pt x="6048" y="4679"/>
                  </a:moveTo>
                  <a:lnTo>
                    <a:pt x="6058" y="4301"/>
                  </a:lnTo>
                  <a:cubicBezTo>
                    <a:pt x="6058" y="4281"/>
                    <a:pt x="6051" y="4259"/>
                    <a:pt x="6040" y="4242"/>
                  </a:cubicBezTo>
                  <a:cubicBezTo>
                    <a:pt x="6027" y="4226"/>
                    <a:pt x="6007" y="4215"/>
                    <a:pt x="5990" y="4213"/>
                  </a:cubicBezTo>
                  <a:lnTo>
                    <a:pt x="5640" y="4190"/>
                  </a:lnTo>
                  <a:cubicBezTo>
                    <a:pt x="5599" y="4186"/>
                    <a:pt x="5565" y="4222"/>
                    <a:pt x="5565" y="4268"/>
                  </a:cubicBezTo>
                  <a:lnTo>
                    <a:pt x="5555" y="4644"/>
                  </a:lnTo>
                  <a:cubicBezTo>
                    <a:pt x="5555" y="4666"/>
                    <a:pt x="5562" y="4687"/>
                    <a:pt x="5575" y="4704"/>
                  </a:cubicBezTo>
                  <a:cubicBezTo>
                    <a:pt x="5586" y="4720"/>
                    <a:pt x="5606" y="4730"/>
                    <a:pt x="5626" y="4730"/>
                  </a:cubicBezTo>
                  <a:lnTo>
                    <a:pt x="5973" y="4756"/>
                  </a:lnTo>
                  <a:cubicBezTo>
                    <a:pt x="6013" y="4757"/>
                    <a:pt x="6047" y="4724"/>
                    <a:pt x="6048" y="4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5">
              <a:extLst>
                <a:ext uri="{FF2B5EF4-FFF2-40B4-BE49-F238E27FC236}">
                  <a16:creationId xmlns:a16="http://schemas.microsoft.com/office/drawing/2014/main" id="{645C932F-AD35-23B9-0267-0562A9E5AD81}"/>
                </a:ext>
              </a:extLst>
            </p:cNvPr>
            <p:cNvSpPr/>
            <p:nvPr/>
          </p:nvSpPr>
          <p:spPr>
            <a:xfrm>
              <a:off x="5791250" y="3140450"/>
              <a:ext cx="162500" cy="400575"/>
            </a:xfrm>
            <a:custGeom>
              <a:avLst/>
              <a:gdLst/>
              <a:ahLst/>
              <a:cxnLst/>
              <a:rect l="l" t="t" r="r" b="b"/>
              <a:pathLst>
                <a:path w="6500" h="16023" extrusionOk="0">
                  <a:moveTo>
                    <a:pt x="0" y="15719"/>
                  </a:moveTo>
                  <a:lnTo>
                    <a:pt x="205" y="6447"/>
                  </a:lnTo>
                  <a:lnTo>
                    <a:pt x="540" y="6106"/>
                  </a:lnTo>
                  <a:cubicBezTo>
                    <a:pt x="552" y="6116"/>
                    <a:pt x="566" y="6125"/>
                    <a:pt x="583" y="6128"/>
                  </a:cubicBezTo>
                  <a:lnTo>
                    <a:pt x="930" y="6152"/>
                  </a:lnTo>
                  <a:cubicBezTo>
                    <a:pt x="971" y="6153"/>
                    <a:pt x="1005" y="6120"/>
                    <a:pt x="1005" y="6075"/>
                  </a:cubicBezTo>
                  <a:lnTo>
                    <a:pt x="1015" y="5698"/>
                  </a:lnTo>
                  <a:cubicBezTo>
                    <a:pt x="1015" y="5677"/>
                    <a:pt x="1008" y="5655"/>
                    <a:pt x="995" y="5638"/>
                  </a:cubicBezTo>
                  <a:lnTo>
                    <a:pt x="995" y="5638"/>
                  </a:lnTo>
                  <a:cubicBezTo>
                    <a:pt x="2348" y="4254"/>
                    <a:pt x="3870" y="2659"/>
                    <a:pt x="5751" y="768"/>
                  </a:cubicBezTo>
                  <a:lnTo>
                    <a:pt x="5745" y="933"/>
                  </a:lnTo>
                  <a:cubicBezTo>
                    <a:pt x="5745" y="954"/>
                    <a:pt x="5752" y="975"/>
                    <a:pt x="5765" y="991"/>
                  </a:cubicBezTo>
                  <a:cubicBezTo>
                    <a:pt x="5777" y="1007"/>
                    <a:pt x="5797" y="1018"/>
                    <a:pt x="5817" y="1018"/>
                  </a:cubicBezTo>
                  <a:lnTo>
                    <a:pt x="6166" y="1043"/>
                  </a:lnTo>
                  <a:cubicBezTo>
                    <a:pt x="6206" y="1046"/>
                    <a:pt x="6241" y="1011"/>
                    <a:pt x="6241" y="967"/>
                  </a:cubicBezTo>
                  <a:lnTo>
                    <a:pt x="6252" y="589"/>
                  </a:lnTo>
                  <a:cubicBezTo>
                    <a:pt x="6252" y="567"/>
                    <a:pt x="6245" y="546"/>
                    <a:pt x="6232" y="530"/>
                  </a:cubicBezTo>
                  <a:cubicBezTo>
                    <a:pt x="6219" y="513"/>
                    <a:pt x="6199" y="503"/>
                    <a:pt x="6180" y="503"/>
                  </a:cubicBezTo>
                  <a:lnTo>
                    <a:pt x="6020" y="492"/>
                  </a:lnTo>
                  <a:lnTo>
                    <a:pt x="6500" y="1"/>
                  </a:lnTo>
                  <a:lnTo>
                    <a:pt x="6252" y="16022"/>
                  </a:lnTo>
                  <a:close/>
                  <a:moveTo>
                    <a:pt x="394" y="14408"/>
                  </a:moveTo>
                  <a:lnTo>
                    <a:pt x="384" y="14784"/>
                  </a:lnTo>
                  <a:cubicBezTo>
                    <a:pt x="381" y="14806"/>
                    <a:pt x="391" y="14827"/>
                    <a:pt x="404" y="14844"/>
                  </a:cubicBezTo>
                  <a:cubicBezTo>
                    <a:pt x="417" y="14860"/>
                    <a:pt x="436" y="14870"/>
                    <a:pt x="456" y="14873"/>
                  </a:cubicBezTo>
                  <a:lnTo>
                    <a:pt x="802" y="14897"/>
                  </a:lnTo>
                  <a:cubicBezTo>
                    <a:pt x="844" y="14899"/>
                    <a:pt x="878" y="14866"/>
                    <a:pt x="878" y="14820"/>
                  </a:cubicBezTo>
                  <a:lnTo>
                    <a:pt x="888" y="14443"/>
                  </a:lnTo>
                  <a:cubicBezTo>
                    <a:pt x="888" y="14422"/>
                    <a:pt x="881" y="14400"/>
                    <a:pt x="869" y="14383"/>
                  </a:cubicBezTo>
                  <a:cubicBezTo>
                    <a:pt x="857" y="14367"/>
                    <a:pt x="836" y="14357"/>
                    <a:pt x="816" y="14355"/>
                  </a:cubicBezTo>
                  <a:lnTo>
                    <a:pt x="470" y="14330"/>
                  </a:lnTo>
                  <a:cubicBezTo>
                    <a:pt x="430" y="14329"/>
                    <a:pt x="397" y="14362"/>
                    <a:pt x="394" y="14408"/>
                  </a:cubicBezTo>
                  <a:close/>
                  <a:moveTo>
                    <a:pt x="406" y="13523"/>
                  </a:moveTo>
                  <a:lnTo>
                    <a:pt x="394" y="13901"/>
                  </a:lnTo>
                  <a:cubicBezTo>
                    <a:pt x="394" y="13922"/>
                    <a:pt x="401" y="13944"/>
                    <a:pt x="414" y="13959"/>
                  </a:cubicBezTo>
                  <a:cubicBezTo>
                    <a:pt x="427" y="13975"/>
                    <a:pt x="447" y="13987"/>
                    <a:pt x="466" y="13987"/>
                  </a:cubicBezTo>
                  <a:lnTo>
                    <a:pt x="814" y="14011"/>
                  </a:lnTo>
                  <a:cubicBezTo>
                    <a:pt x="854" y="14014"/>
                    <a:pt x="888" y="13980"/>
                    <a:pt x="888" y="13935"/>
                  </a:cubicBezTo>
                  <a:lnTo>
                    <a:pt x="899" y="13557"/>
                  </a:lnTo>
                  <a:cubicBezTo>
                    <a:pt x="899" y="13536"/>
                    <a:pt x="892" y="13514"/>
                    <a:pt x="879" y="13497"/>
                  </a:cubicBezTo>
                  <a:cubicBezTo>
                    <a:pt x="867" y="13481"/>
                    <a:pt x="848" y="13471"/>
                    <a:pt x="828" y="13468"/>
                  </a:cubicBezTo>
                  <a:lnTo>
                    <a:pt x="480" y="13446"/>
                  </a:lnTo>
                  <a:cubicBezTo>
                    <a:pt x="441" y="13444"/>
                    <a:pt x="407" y="13478"/>
                    <a:pt x="406" y="13523"/>
                  </a:cubicBezTo>
                  <a:close/>
                  <a:moveTo>
                    <a:pt x="418" y="12604"/>
                  </a:moveTo>
                  <a:lnTo>
                    <a:pt x="407" y="12980"/>
                  </a:lnTo>
                  <a:cubicBezTo>
                    <a:pt x="407" y="13002"/>
                    <a:pt x="414" y="13023"/>
                    <a:pt x="427" y="13040"/>
                  </a:cubicBezTo>
                  <a:cubicBezTo>
                    <a:pt x="440" y="13056"/>
                    <a:pt x="459" y="13066"/>
                    <a:pt x="479" y="13066"/>
                  </a:cubicBezTo>
                  <a:lnTo>
                    <a:pt x="826" y="13092"/>
                  </a:lnTo>
                  <a:cubicBezTo>
                    <a:pt x="867" y="13093"/>
                    <a:pt x="901" y="13059"/>
                    <a:pt x="901" y="13015"/>
                  </a:cubicBezTo>
                  <a:lnTo>
                    <a:pt x="912" y="12637"/>
                  </a:lnTo>
                  <a:cubicBezTo>
                    <a:pt x="912" y="12615"/>
                    <a:pt x="905" y="12594"/>
                    <a:pt x="892" y="12578"/>
                  </a:cubicBezTo>
                  <a:cubicBezTo>
                    <a:pt x="879" y="12562"/>
                    <a:pt x="859" y="12551"/>
                    <a:pt x="841" y="12549"/>
                  </a:cubicBezTo>
                  <a:lnTo>
                    <a:pt x="491" y="12525"/>
                  </a:lnTo>
                  <a:cubicBezTo>
                    <a:pt x="454" y="12522"/>
                    <a:pt x="420" y="12558"/>
                    <a:pt x="418" y="12604"/>
                  </a:cubicBezTo>
                  <a:close/>
                  <a:moveTo>
                    <a:pt x="427" y="11735"/>
                  </a:moveTo>
                  <a:lnTo>
                    <a:pt x="416" y="12113"/>
                  </a:lnTo>
                  <a:cubicBezTo>
                    <a:pt x="416" y="12134"/>
                    <a:pt x="423" y="12156"/>
                    <a:pt x="436" y="12174"/>
                  </a:cubicBezTo>
                  <a:cubicBezTo>
                    <a:pt x="449" y="12190"/>
                    <a:pt x="469" y="12200"/>
                    <a:pt x="487" y="12200"/>
                  </a:cubicBezTo>
                  <a:lnTo>
                    <a:pt x="835" y="12226"/>
                  </a:lnTo>
                  <a:cubicBezTo>
                    <a:pt x="877" y="12229"/>
                    <a:pt x="909" y="12193"/>
                    <a:pt x="909" y="12149"/>
                  </a:cubicBezTo>
                  <a:lnTo>
                    <a:pt x="921" y="11771"/>
                  </a:lnTo>
                  <a:cubicBezTo>
                    <a:pt x="921" y="11749"/>
                    <a:pt x="914" y="11728"/>
                    <a:pt x="901" y="11712"/>
                  </a:cubicBezTo>
                  <a:cubicBezTo>
                    <a:pt x="888" y="11696"/>
                    <a:pt x="869" y="11685"/>
                    <a:pt x="849" y="11685"/>
                  </a:cubicBezTo>
                  <a:lnTo>
                    <a:pt x="500" y="11660"/>
                  </a:lnTo>
                  <a:cubicBezTo>
                    <a:pt x="463" y="11656"/>
                    <a:pt x="428" y="11690"/>
                    <a:pt x="427" y="11735"/>
                  </a:cubicBezTo>
                  <a:close/>
                  <a:moveTo>
                    <a:pt x="450" y="10853"/>
                  </a:moveTo>
                  <a:lnTo>
                    <a:pt x="440" y="11231"/>
                  </a:lnTo>
                  <a:cubicBezTo>
                    <a:pt x="440" y="11252"/>
                    <a:pt x="447" y="11274"/>
                    <a:pt x="459" y="11290"/>
                  </a:cubicBezTo>
                  <a:cubicBezTo>
                    <a:pt x="473" y="11305"/>
                    <a:pt x="491" y="11317"/>
                    <a:pt x="512" y="11318"/>
                  </a:cubicBezTo>
                  <a:lnTo>
                    <a:pt x="859" y="11344"/>
                  </a:lnTo>
                  <a:cubicBezTo>
                    <a:pt x="901" y="11347"/>
                    <a:pt x="935" y="11311"/>
                    <a:pt x="935" y="11267"/>
                  </a:cubicBezTo>
                  <a:lnTo>
                    <a:pt x="945" y="10889"/>
                  </a:lnTo>
                  <a:cubicBezTo>
                    <a:pt x="945" y="10867"/>
                    <a:pt x="938" y="10846"/>
                    <a:pt x="927" y="10830"/>
                  </a:cubicBezTo>
                  <a:cubicBezTo>
                    <a:pt x="914" y="10814"/>
                    <a:pt x="894" y="10803"/>
                    <a:pt x="874" y="10802"/>
                  </a:cubicBezTo>
                  <a:lnTo>
                    <a:pt x="527" y="10776"/>
                  </a:lnTo>
                  <a:cubicBezTo>
                    <a:pt x="486" y="10774"/>
                    <a:pt x="451" y="10809"/>
                    <a:pt x="450" y="10853"/>
                  </a:cubicBezTo>
                  <a:close/>
                  <a:moveTo>
                    <a:pt x="461" y="9970"/>
                  </a:moveTo>
                  <a:lnTo>
                    <a:pt x="450" y="10346"/>
                  </a:lnTo>
                  <a:cubicBezTo>
                    <a:pt x="449" y="10368"/>
                    <a:pt x="457" y="10389"/>
                    <a:pt x="470" y="10408"/>
                  </a:cubicBezTo>
                  <a:cubicBezTo>
                    <a:pt x="483" y="10424"/>
                    <a:pt x="502" y="10435"/>
                    <a:pt x="522" y="10435"/>
                  </a:cubicBezTo>
                  <a:lnTo>
                    <a:pt x="869" y="10459"/>
                  </a:lnTo>
                  <a:cubicBezTo>
                    <a:pt x="909" y="10464"/>
                    <a:pt x="944" y="10428"/>
                    <a:pt x="944" y="10382"/>
                  </a:cubicBezTo>
                  <a:lnTo>
                    <a:pt x="955" y="10006"/>
                  </a:lnTo>
                  <a:cubicBezTo>
                    <a:pt x="955" y="9984"/>
                    <a:pt x="948" y="9963"/>
                    <a:pt x="935" y="9945"/>
                  </a:cubicBezTo>
                  <a:cubicBezTo>
                    <a:pt x="922" y="9930"/>
                    <a:pt x="902" y="9918"/>
                    <a:pt x="884" y="9917"/>
                  </a:cubicBezTo>
                  <a:lnTo>
                    <a:pt x="536" y="9892"/>
                  </a:lnTo>
                  <a:cubicBezTo>
                    <a:pt x="497" y="9888"/>
                    <a:pt x="463" y="9924"/>
                    <a:pt x="461" y="9970"/>
                  </a:cubicBezTo>
                  <a:close/>
                  <a:moveTo>
                    <a:pt x="470" y="9215"/>
                  </a:moveTo>
                  <a:lnTo>
                    <a:pt x="459" y="9593"/>
                  </a:lnTo>
                  <a:cubicBezTo>
                    <a:pt x="459" y="9615"/>
                    <a:pt x="466" y="9636"/>
                    <a:pt x="479" y="9652"/>
                  </a:cubicBezTo>
                  <a:cubicBezTo>
                    <a:pt x="491" y="9669"/>
                    <a:pt x="512" y="9679"/>
                    <a:pt x="530" y="9679"/>
                  </a:cubicBezTo>
                  <a:lnTo>
                    <a:pt x="878" y="9705"/>
                  </a:lnTo>
                  <a:cubicBezTo>
                    <a:pt x="918" y="9708"/>
                    <a:pt x="952" y="9672"/>
                    <a:pt x="952" y="9628"/>
                  </a:cubicBezTo>
                  <a:lnTo>
                    <a:pt x="964" y="9250"/>
                  </a:lnTo>
                  <a:cubicBezTo>
                    <a:pt x="965" y="9228"/>
                    <a:pt x="958" y="9207"/>
                    <a:pt x="944" y="9191"/>
                  </a:cubicBezTo>
                  <a:cubicBezTo>
                    <a:pt x="930" y="9175"/>
                    <a:pt x="912" y="9164"/>
                    <a:pt x="892" y="9164"/>
                  </a:cubicBezTo>
                  <a:lnTo>
                    <a:pt x="544" y="9140"/>
                  </a:lnTo>
                  <a:cubicBezTo>
                    <a:pt x="504" y="9135"/>
                    <a:pt x="470" y="9170"/>
                    <a:pt x="470" y="9215"/>
                  </a:cubicBezTo>
                  <a:close/>
                  <a:moveTo>
                    <a:pt x="479" y="8331"/>
                  </a:moveTo>
                  <a:lnTo>
                    <a:pt x="469" y="8707"/>
                  </a:lnTo>
                  <a:cubicBezTo>
                    <a:pt x="469" y="8729"/>
                    <a:pt x="476" y="8750"/>
                    <a:pt x="487" y="8767"/>
                  </a:cubicBezTo>
                  <a:cubicBezTo>
                    <a:pt x="500" y="8783"/>
                    <a:pt x="520" y="8793"/>
                    <a:pt x="540" y="8793"/>
                  </a:cubicBezTo>
                  <a:lnTo>
                    <a:pt x="887" y="8819"/>
                  </a:lnTo>
                  <a:cubicBezTo>
                    <a:pt x="928" y="8822"/>
                    <a:pt x="962" y="8786"/>
                    <a:pt x="964" y="8742"/>
                  </a:cubicBezTo>
                  <a:lnTo>
                    <a:pt x="974" y="8364"/>
                  </a:lnTo>
                  <a:cubicBezTo>
                    <a:pt x="974" y="8342"/>
                    <a:pt x="967" y="8321"/>
                    <a:pt x="954" y="8305"/>
                  </a:cubicBezTo>
                  <a:cubicBezTo>
                    <a:pt x="942" y="8289"/>
                    <a:pt x="922" y="8278"/>
                    <a:pt x="902" y="8278"/>
                  </a:cubicBezTo>
                  <a:lnTo>
                    <a:pt x="556" y="8253"/>
                  </a:lnTo>
                  <a:cubicBezTo>
                    <a:pt x="514" y="8252"/>
                    <a:pt x="480" y="8285"/>
                    <a:pt x="479" y="8331"/>
                  </a:cubicBezTo>
                  <a:close/>
                  <a:moveTo>
                    <a:pt x="493" y="7410"/>
                  </a:moveTo>
                  <a:lnTo>
                    <a:pt x="483" y="7788"/>
                  </a:lnTo>
                  <a:cubicBezTo>
                    <a:pt x="483" y="7810"/>
                    <a:pt x="489" y="7831"/>
                    <a:pt x="502" y="7847"/>
                  </a:cubicBezTo>
                  <a:cubicBezTo>
                    <a:pt x="514" y="7863"/>
                    <a:pt x="534" y="7874"/>
                    <a:pt x="552" y="7874"/>
                  </a:cubicBezTo>
                  <a:lnTo>
                    <a:pt x="899" y="7898"/>
                  </a:lnTo>
                  <a:cubicBezTo>
                    <a:pt x="940" y="7901"/>
                    <a:pt x="974" y="7867"/>
                    <a:pt x="974" y="7822"/>
                  </a:cubicBezTo>
                  <a:lnTo>
                    <a:pt x="985" y="7445"/>
                  </a:lnTo>
                  <a:cubicBezTo>
                    <a:pt x="985" y="7423"/>
                    <a:pt x="978" y="7402"/>
                    <a:pt x="965" y="7386"/>
                  </a:cubicBezTo>
                  <a:cubicBezTo>
                    <a:pt x="951" y="7369"/>
                    <a:pt x="934" y="7359"/>
                    <a:pt x="914" y="7359"/>
                  </a:cubicBezTo>
                  <a:lnTo>
                    <a:pt x="566" y="7333"/>
                  </a:lnTo>
                  <a:cubicBezTo>
                    <a:pt x="527" y="7330"/>
                    <a:pt x="493" y="7366"/>
                    <a:pt x="493" y="7410"/>
                  </a:cubicBezTo>
                  <a:close/>
                  <a:moveTo>
                    <a:pt x="577" y="6467"/>
                  </a:moveTo>
                  <a:cubicBezTo>
                    <a:pt x="536" y="6464"/>
                    <a:pt x="502" y="6498"/>
                    <a:pt x="502" y="6544"/>
                  </a:cubicBezTo>
                  <a:lnTo>
                    <a:pt x="491" y="6922"/>
                  </a:lnTo>
                  <a:cubicBezTo>
                    <a:pt x="491" y="6944"/>
                    <a:pt x="499" y="6965"/>
                    <a:pt x="512" y="6981"/>
                  </a:cubicBezTo>
                  <a:cubicBezTo>
                    <a:pt x="523" y="6997"/>
                    <a:pt x="543" y="7008"/>
                    <a:pt x="560" y="7009"/>
                  </a:cubicBezTo>
                  <a:lnTo>
                    <a:pt x="908" y="7035"/>
                  </a:lnTo>
                  <a:cubicBezTo>
                    <a:pt x="950" y="7038"/>
                    <a:pt x="984" y="7002"/>
                    <a:pt x="984" y="6958"/>
                  </a:cubicBezTo>
                  <a:lnTo>
                    <a:pt x="994" y="6580"/>
                  </a:lnTo>
                  <a:cubicBezTo>
                    <a:pt x="994" y="6558"/>
                    <a:pt x="987" y="6537"/>
                    <a:pt x="974" y="6521"/>
                  </a:cubicBezTo>
                  <a:cubicBezTo>
                    <a:pt x="960" y="6505"/>
                    <a:pt x="942" y="6494"/>
                    <a:pt x="922" y="6493"/>
                  </a:cubicBezTo>
                  <a:close/>
                  <a:moveTo>
                    <a:pt x="6231" y="1883"/>
                  </a:moveTo>
                  <a:lnTo>
                    <a:pt x="6241" y="1505"/>
                  </a:lnTo>
                  <a:cubicBezTo>
                    <a:pt x="6241" y="1484"/>
                    <a:pt x="6233" y="1462"/>
                    <a:pt x="6220" y="1446"/>
                  </a:cubicBezTo>
                  <a:cubicBezTo>
                    <a:pt x="6209" y="1431"/>
                    <a:pt x="6189" y="1419"/>
                    <a:pt x="6169" y="1418"/>
                  </a:cubicBezTo>
                  <a:lnTo>
                    <a:pt x="5820" y="1392"/>
                  </a:lnTo>
                  <a:cubicBezTo>
                    <a:pt x="5780" y="1389"/>
                    <a:pt x="5747" y="1425"/>
                    <a:pt x="5745" y="1469"/>
                  </a:cubicBezTo>
                  <a:lnTo>
                    <a:pt x="5734" y="1847"/>
                  </a:lnTo>
                  <a:cubicBezTo>
                    <a:pt x="5734" y="1869"/>
                    <a:pt x="5741" y="1890"/>
                    <a:pt x="5754" y="1906"/>
                  </a:cubicBezTo>
                  <a:cubicBezTo>
                    <a:pt x="5767" y="1922"/>
                    <a:pt x="5785" y="1933"/>
                    <a:pt x="5805" y="1933"/>
                  </a:cubicBezTo>
                  <a:lnTo>
                    <a:pt x="6155" y="1958"/>
                  </a:lnTo>
                  <a:cubicBezTo>
                    <a:pt x="6196" y="1963"/>
                    <a:pt x="6231" y="1929"/>
                    <a:pt x="6231" y="1883"/>
                  </a:cubicBezTo>
                  <a:close/>
                  <a:moveTo>
                    <a:pt x="6220" y="2769"/>
                  </a:moveTo>
                  <a:lnTo>
                    <a:pt x="6232" y="2391"/>
                  </a:lnTo>
                  <a:cubicBezTo>
                    <a:pt x="6232" y="2370"/>
                    <a:pt x="6225" y="2348"/>
                    <a:pt x="6212" y="2331"/>
                  </a:cubicBezTo>
                  <a:cubicBezTo>
                    <a:pt x="6198" y="2315"/>
                    <a:pt x="6180" y="2305"/>
                    <a:pt x="6160" y="2303"/>
                  </a:cubicBezTo>
                  <a:lnTo>
                    <a:pt x="5812" y="2278"/>
                  </a:lnTo>
                  <a:cubicBezTo>
                    <a:pt x="5772" y="2275"/>
                    <a:pt x="5739" y="2308"/>
                    <a:pt x="5738" y="2355"/>
                  </a:cubicBezTo>
                  <a:lnTo>
                    <a:pt x="5727" y="2733"/>
                  </a:lnTo>
                  <a:cubicBezTo>
                    <a:pt x="5725" y="2755"/>
                    <a:pt x="5734" y="2776"/>
                    <a:pt x="5747" y="2792"/>
                  </a:cubicBezTo>
                  <a:cubicBezTo>
                    <a:pt x="5760" y="2808"/>
                    <a:pt x="5780" y="2819"/>
                    <a:pt x="5798" y="2821"/>
                  </a:cubicBezTo>
                  <a:lnTo>
                    <a:pt x="6146" y="2845"/>
                  </a:lnTo>
                  <a:cubicBezTo>
                    <a:pt x="6185" y="2848"/>
                    <a:pt x="6219" y="2814"/>
                    <a:pt x="6220" y="2769"/>
                  </a:cubicBezTo>
                  <a:close/>
                  <a:moveTo>
                    <a:pt x="6196" y="3668"/>
                  </a:moveTo>
                  <a:lnTo>
                    <a:pt x="6206" y="3292"/>
                  </a:lnTo>
                  <a:cubicBezTo>
                    <a:pt x="6206" y="3270"/>
                    <a:pt x="6199" y="3249"/>
                    <a:pt x="6188" y="3232"/>
                  </a:cubicBezTo>
                  <a:cubicBezTo>
                    <a:pt x="6173" y="3216"/>
                    <a:pt x="6155" y="3206"/>
                    <a:pt x="6135" y="3206"/>
                  </a:cubicBezTo>
                  <a:lnTo>
                    <a:pt x="5787" y="3180"/>
                  </a:lnTo>
                  <a:cubicBezTo>
                    <a:pt x="5745" y="3177"/>
                    <a:pt x="5711" y="3213"/>
                    <a:pt x="5711" y="3257"/>
                  </a:cubicBezTo>
                  <a:lnTo>
                    <a:pt x="5701" y="3635"/>
                  </a:lnTo>
                  <a:cubicBezTo>
                    <a:pt x="5701" y="3657"/>
                    <a:pt x="5708" y="3678"/>
                    <a:pt x="5719" y="3694"/>
                  </a:cubicBezTo>
                  <a:cubicBezTo>
                    <a:pt x="5732" y="3710"/>
                    <a:pt x="5752" y="3721"/>
                    <a:pt x="5770" y="3721"/>
                  </a:cubicBezTo>
                  <a:lnTo>
                    <a:pt x="6117" y="3745"/>
                  </a:lnTo>
                  <a:cubicBezTo>
                    <a:pt x="6160" y="3747"/>
                    <a:pt x="6195" y="3714"/>
                    <a:pt x="6196" y="3668"/>
                  </a:cubicBezTo>
                  <a:close/>
                  <a:moveTo>
                    <a:pt x="6188" y="4534"/>
                  </a:moveTo>
                  <a:lnTo>
                    <a:pt x="6198" y="4156"/>
                  </a:lnTo>
                  <a:cubicBezTo>
                    <a:pt x="6198" y="4136"/>
                    <a:pt x="6190" y="4115"/>
                    <a:pt x="6178" y="4098"/>
                  </a:cubicBezTo>
                  <a:cubicBezTo>
                    <a:pt x="6166" y="4082"/>
                    <a:pt x="6146" y="4070"/>
                    <a:pt x="6126" y="4070"/>
                  </a:cubicBezTo>
                  <a:lnTo>
                    <a:pt x="5780" y="4046"/>
                  </a:lnTo>
                  <a:cubicBezTo>
                    <a:pt x="5738" y="4043"/>
                    <a:pt x="5704" y="4079"/>
                    <a:pt x="5704" y="4123"/>
                  </a:cubicBezTo>
                  <a:lnTo>
                    <a:pt x="5694" y="4501"/>
                  </a:lnTo>
                  <a:cubicBezTo>
                    <a:pt x="5694" y="4523"/>
                    <a:pt x="5701" y="4544"/>
                    <a:pt x="5712" y="4560"/>
                  </a:cubicBezTo>
                  <a:cubicBezTo>
                    <a:pt x="5725" y="4576"/>
                    <a:pt x="5745" y="4587"/>
                    <a:pt x="5765" y="4587"/>
                  </a:cubicBezTo>
                  <a:lnTo>
                    <a:pt x="6112" y="4612"/>
                  </a:lnTo>
                  <a:cubicBezTo>
                    <a:pt x="6152" y="4616"/>
                    <a:pt x="6185" y="4582"/>
                    <a:pt x="6188" y="4534"/>
                  </a:cubicBezTo>
                  <a:close/>
                  <a:moveTo>
                    <a:pt x="6175" y="5456"/>
                  </a:moveTo>
                  <a:lnTo>
                    <a:pt x="6185" y="5078"/>
                  </a:lnTo>
                  <a:cubicBezTo>
                    <a:pt x="6188" y="5057"/>
                    <a:pt x="6180" y="5035"/>
                    <a:pt x="6166" y="5020"/>
                  </a:cubicBezTo>
                  <a:cubicBezTo>
                    <a:pt x="6153" y="5004"/>
                    <a:pt x="6133" y="4992"/>
                    <a:pt x="6113" y="4991"/>
                  </a:cubicBezTo>
                  <a:lnTo>
                    <a:pt x="5767" y="4965"/>
                  </a:lnTo>
                  <a:cubicBezTo>
                    <a:pt x="5725" y="4962"/>
                    <a:pt x="5691" y="4998"/>
                    <a:pt x="5691" y="5042"/>
                  </a:cubicBezTo>
                  <a:lnTo>
                    <a:pt x="5681" y="5420"/>
                  </a:lnTo>
                  <a:cubicBezTo>
                    <a:pt x="5681" y="5442"/>
                    <a:pt x="5688" y="5463"/>
                    <a:pt x="5701" y="5479"/>
                  </a:cubicBezTo>
                  <a:cubicBezTo>
                    <a:pt x="5712" y="5496"/>
                    <a:pt x="5732" y="5506"/>
                    <a:pt x="5752" y="5508"/>
                  </a:cubicBezTo>
                  <a:lnTo>
                    <a:pt x="6099" y="5532"/>
                  </a:lnTo>
                  <a:cubicBezTo>
                    <a:pt x="6139" y="5535"/>
                    <a:pt x="6173" y="5501"/>
                    <a:pt x="6175" y="5456"/>
                  </a:cubicBezTo>
                  <a:close/>
                  <a:moveTo>
                    <a:pt x="6163" y="6341"/>
                  </a:moveTo>
                  <a:lnTo>
                    <a:pt x="6175" y="5963"/>
                  </a:lnTo>
                  <a:cubicBezTo>
                    <a:pt x="6176" y="5941"/>
                    <a:pt x="6168" y="5920"/>
                    <a:pt x="6155" y="5904"/>
                  </a:cubicBezTo>
                  <a:cubicBezTo>
                    <a:pt x="6142" y="5887"/>
                    <a:pt x="6123" y="5877"/>
                    <a:pt x="6103" y="5874"/>
                  </a:cubicBezTo>
                  <a:lnTo>
                    <a:pt x="5754" y="5850"/>
                  </a:lnTo>
                  <a:cubicBezTo>
                    <a:pt x="5712" y="5847"/>
                    <a:pt x="5679" y="5883"/>
                    <a:pt x="5679" y="5927"/>
                  </a:cubicBezTo>
                  <a:lnTo>
                    <a:pt x="5668" y="6305"/>
                  </a:lnTo>
                  <a:cubicBezTo>
                    <a:pt x="5668" y="6327"/>
                    <a:pt x="5675" y="6348"/>
                    <a:pt x="5688" y="6364"/>
                  </a:cubicBezTo>
                  <a:cubicBezTo>
                    <a:pt x="5701" y="6380"/>
                    <a:pt x="5719" y="6391"/>
                    <a:pt x="5739" y="6391"/>
                  </a:cubicBezTo>
                  <a:lnTo>
                    <a:pt x="6087" y="6415"/>
                  </a:lnTo>
                  <a:cubicBezTo>
                    <a:pt x="6127" y="6421"/>
                    <a:pt x="6162" y="6385"/>
                    <a:pt x="6163" y="6341"/>
                  </a:cubicBezTo>
                  <a:close/>
                  <a:moveTo>
                    <a:pt x="6140" y="7223"/>
                  </a:moveTo>
                  <a:lnTo>
                    <a:pt x="6152" y="6845"/>
                  </a:lnTo>
                  <a:cubicBezTo>
                    <a:pt x="6152" y="6823"/>
                    <a:pt x="6145" y="6802"/>
                    <a:pt x="6132" y="6786"/>
                  </a:cubicBezTo>
                  <a:cubicBezTo>
                    <a:pt x="6119" y="6770"/>
                    <a:pt x="6099" y="6759"/>
                    <a:pt x="6080" y="6759"/>
                  </a:cubicBezTo>
                  <a:lnTo>
                    <a:pt x="5731" y="6735"/>
                  </a:lnTo>
                  <a:cubicBezTo>
                    <a:pt x="5691" y="6730"/>
                    <a:pt x="5658" y="6766"/>
                    <a:pt x="5655" y="6810"/>
                  </a:cubicBezTo>
                  <a:lnTo>
                    <a:pt x="5645" y="7188"/>
                  </a:lnTo>
                  <a:cubicBezTo>
                    <a:pt x="5645" y="7210"/>
                    <a:pt x="5652" y="7231"/>
                    <a:pt x="5665" y="7247"/>
                  </a:cubicBezTo>
                  <a:cubicBezTo>
                    <a:pt x="5676" y="7264"/>
                    <a:pt x="5697" y="7274"/>
                    <a:pt x="5717" y="7274"/>
                  </a:cubicBezTo>
                  <a:lnTo>
                    <a:pt x="6063" y="7300"/>
                  </a:lnTo>
                  <a:cubicBezTo>
                    <a:pt x="6106" y="7303"/>
                    <a:pt x="6140" y="7268"/>
                    <a:pt x="6140" y="7223"/>
                  </a:cubicBezTo>
                  <a:close/>
                  <a:moveTo>
                    <a:pt x="6132" y="8090"/>
                  </a:moveTo>
                  <a:lnTo>
                    <a:pt x="6142" y="7712"/>
                  </a:lnTo>
                  <a:cubicBezTo>
                    <a:pt x="6142" y="7691"/>
                    <a:pt x="6137" y="7669"/>
                    <a:pt x="6123" y="7654"/>
                  </a:cubicBezTo>
                  <a:cubicBezTo>
                    <a:pt x="6110" y="7638"/>
                    <a:pt x="6090" y="7626"/>
                    <a:pt x="6070" y="7626"/>
                  </a:cubicBezTo>
                  <a:lnTo>
                    <a:pt x="5724" y="7602"/>
                  </a:lnTo>
                  <a:cubicBezTo>
                    <a:pt x="5682" y="7598"/>
                    <a:pt x="5648" y="7634"/>
                    <a:pt x="5648" y="7679"/>
                  </a:cubicBezTo>
                  <a:lnTo>
                    <a:pt x="5638" y="8056"/>
                  </a:lnTo>
                  <a:cubicBezTo>
                    <a:pt x="5638" y="8077"/>
                    <a:pt x="5645" y="8099"/>
                    <a:pt x="5658" y="8116"/>
                  </a:cubicBezTo>
                  <a:cubicBezTo>
                    <a:pt x="5672" y="8132"/>
                    <a:pt x="5689" y="8142"/>
                    <a:pt x="5709" y="8142"/>
                  </a:cubicBezTo>
                  <a:lnTo>
                    <a:pt x="6056" y="8167"/>
                  </a:lnTo>
                  <a:cubicBezTo>
                    <a:pt x="6097" y="8169"/>
                    <a:pt x="6132" y="8135"/>
                    <a:pt x="6132" y="8090"/>
                  </a:cubicBezTo>
                  <a:close/>
                  <a:moveTo>
                    <a:pt x="6119" y="9011"/>
                  </a:moveTo>
                  <a:lnTo>
                    <a:pt x="6130" y="8633"/>
                  </a:lnTo>
                  <a:cubicBezTo>
                    <a:pt x="6130" y="8611"/>
                    <a:pt x="6123" y="8590"/>
                    <a:pt x="6110" y="8574"/>
                  </a:cubicBezTo>
                  <a:cubicBezTo>
                    <a:pt x="6096" y="8557"/>
                    <a:pt x="6077" y="8547"/>
                    <a:pt x="6059" y="8547"/>
                  </a:cubicBezTo>
                  <a:lnTo>
                    <a:pt x="5711" y="8521"/>
                  </a:lnTo>
                  <a:cubicBezTo>
                    <a:pt x="5669" y="8518"/>
                    <a:pt x="5636" y="8554"/>
                    <a:pt x="5636" y="8598"/>
                  </a:cubicBezTo>
                  <a:lnTo>
                    <a:pt x="5625" y="8976"/>
                  </a:lnTo>
                  <a:cubicBezTo>
                    <a:pt x="5625" y="8998"/>
                    <a:pt x="5632" y="9019"/>
                    <a:pt x="5645" y="9035"/>
                  </a:cubicBezTo>
                  <a:cubicBezTo>
                    <a:pt x="5659" y="9051"/>
                    <a:pt x="5676" y="9062"/>
                    <a:pt x="5697" y="9062"/>
                  </a:cubicBezTo>
                  <a:lnTo>
                    <a:pt x="6044" y="9087"/>
                  </a:lnTo>
                  <a:cubicBezTo>
                    <a:pt x="6083" y="9091"/>
                    <a:pt x="6117" y="9055"/>
                    <a:pt x="6119" y="9011"/>
                  </a:cubicBezTo>
                  <a:close/>
                  <a:moveTo>
                    <a:pt x="6109" y="9894"/>
                  </a:moveTo>
                  <a:lnTo>
                    <a:pt x="6119" y="9516"/>
                  </a:lnTo>
                  <a:cubicBezTo>
                    <a:pt x="6119" y="9495"/>
                    <a:pt x="6112" y="9473"/>
                    <a:pt x="6099" y="9457"/>
                  </a:cubicBezTo>
                  <a:cubicBezTo>
                    <a:pt x="6084" y="9442"/>
                    <a:pt x="6067" y="9430"/>
                    <a:pt x="6047" y="9430"/>
                  </a:cubicBezTo>
                  <a:lnTo>
                    <a:pt x="5701" y="9406"/>
                  </a:lnTo>
                  <a:cubicBezTo>
                    <a:pt x="5659" y="9401"/>
                    <a:pt x="5625" y="9437"/>
                    <a:pt x="5625" y="9483"/>
                  </a:cubicBezTo>
                  <a:lnTo>
                    <a:pt x="5615" y="9860"/>
                  </a:lnTo>
                  <a:cubicBezTo>
                    <a:pt x="5615" y="9881"/>
                    <a:pt x="5622" y="9903"/>
                    <a:pt x="5634" y="9920"/>
                  </a:cubicBezTo>
                  <a:cubicBezTo>
                    <a:pt x="5646" y="9935"/>
                    <a:pt x="5666" y="9945"/>
                    <a:pt x="5687" y="9945"/>
                  </a:cubicBezTo>
                  <a:lnTo>
                    <a:pt x="6033" y="9971"/>
                  </a:lnTo>
                  <a:cubicBezTo>
                    <a:pt x="6074" y="9974"/>
                    <a:pt x="6109" y="9941"/>
                    <a:pt x="6109" y="9894"/>
                  </a:cubicBezTo>
                  <a:close/>
                  <a:moveTo>
                    <a:pt x="6102" y="10650"/>
                  </a:moveTo>
                  <a:lnTo>
                    <a:pt x="6112" y="10272"/>
                  </a:lnTo>
                  <a:cubicBezTo>
                    <a:pt x="6112" y="10250"/>
                    <a:pt x="6105" y="10229"/>
                    <a:pt x="6092" y="10213"/>
                  </a:cubicBezTo>
                  <a:cubicBezTo>
                    <a:pt x="6080" y="10196"/>
                    <a:pt x="6060" y="10186"/>
                    <a:pt x="6042" y="10185"/>
                  </a:cubicBezTo>
                  <a:lnTo>
                    <a:pt x="5695" y="10159"/>
                  </a:lnTo>
                  <a:cubicBezTo>
                    <a:pt x="5654" y="10157"/>
                    <a:pt x="5619" y="10192"/>
                    <a:pt x="5619" y="10236"/>
                  </a:cubicBezTo>
                  <a:lnTo>
                    <a:pt x="5609" y="10614"/>
                  </a:lnTo>
                  <a:cubicBezTo>
                    <a:pt x="5609" y="10635"/>
                    <a:pt x="5616" y="10657"/>
                    <a:pt x="5629" y="10673"/>
                  </a:cubicBezTo>
                  <a:cubicBezTo>
                    <a:pt x="5644" y="10688"/>
                    <a:pt x="5661" y="10700"/>
                    <a:pt x="5681" y="10700"/>
                  </a:cubicBezTo>
                  <a:lnTo>
                    <a:pt x="6030" y="10724"/>
                  </a:lnTo>
                  <a:cubicBezTo>
                    <a:pt x="6066" y="10729"/>
                    <a:pt x="6099" y="10694"/>
                    <a:pt x="6102" y="10650"/>
                  </a:cubicBezTo>
                  <a:close/>
                  <a:moveTo>
                    <a:pt x="6090" y="11533"/>
                  </a:moveTo>
                  <a:lnTo>
                    <a:pt x="6102" y="11155"/>
                  </a:lnTo>
                  <a:cubicBezTo>
                    <a:pt x="6102" y="11134"/>
                    <a:pt x="6095" y="11112"/>
                    <a:pt x="6082" y="11096"/>
                  </a:cubicBezTo>
                  <a:cubicBezTo>
                    <a:pt x="6069" y="11081"/>
                    <a:pt x="6049" y="11069"/>
                    <a:pt x="6032" y="11068"/>
                  </a:cubicBezTo>
                  <a:lnTo>
                    <a:pt x="5684" y="11043"/>
                  </a:lnTo>
                  <a:cubicBezTo>
                    <a:pt x="5644" y="11039"/>
                    <a:pt x="5609" y="11075"/>
                    <a:pt x="5609" y="11119"/>
                  </a:cubicBezTo>
                  <a:lnTo>
                    <a:pt x="5598" y="11497"/>
                  </a:lnTo>
                  <a:cubicBezTo>
                    <a:pt x="5598" y="11519"/>
                    <a:pt x="5605" y="11540"/>
                    <a:pt x="5618" y="11556"/>
                  </a:cubicBezTo>
                  <a:cubicBezTo>
                    <a:pt x="5632" y="11573"/>
                    <a:pt x="5651" y="11582"/>
                    <a:pt x="5669" y="11583"/>
                  </a:cubicBezTo>
                  <a:lnTo>
                    <a:pt x="6017" y="11609"/>
                  </a:lnTo>
                  <a:cubicBezTo>
                    <a:pt x="6054" y="11612"/>
                    <a:pt x="6089" y="11577"/>
                    <a:pt x="6090" y="11533"/>
                  </a:cubicBezTo>
                  <a:close/>
                  <a:moveTo>
                    <a:pt x="6067" y="12415"/>
                  </a:moveTo>
                  <a:lnTo>
                    <a:pt x="6077" y="12038"/>
                  </a:lnTo>
                  <a:cubicBezTo>
                    <a:pt x="6077" y="12017"/>
                    <a:pt x="6070" y="11995"/>
                    <a:pt x="6059" y="11978"/>
                  </a:cubicBezTo>
                  <a:cubicBezTo>
                    <a:pt x="6044" y="11962"/>
                    <a:pt x="6026" y="11952"/>
                    <a:pt x="6006" y="11950"/>
                  </a:cubicBezTo>
                  <a:lnTo>
                    <a:pt x="5659" y="11925"/>
                  </a:lnTo>
                  <a:cubicBezTo>
                    <a:pt x="5618" y="11921"/>
                    <a:pt x="5583" y="11957"/>
                    <a:pt x="5583" y="12003"/>
                  </a:cubicBezTo>
                  <a:lnTo>
                    <a:pt x="5573" y="12379"/>
                  </a:lnTo>
                  <a:cubicBezTo>
                    <a:pt x="5573" y="12401"/>
                    <a:pt x="5581" y="12422"/>
                    <a:pt x="5593" y="12439"/>
                  </a:cubicBezTo>
                  <a:cubicBezTo>
                    <a:pt x="5605" y="12455"/>
                    <a:pt x="5625" y="12465"/>
                    <a:pt x="5645" y="12465"/>
                  </a:cubicBezTo>
                  <a:lnTo>
                    <a:pt x="5991" y="12491"/>
                  </a:lnTo>
                  <a:cubicBezTo>
                    <a:pt x="6032" y="12496"/>
                    <a:pt x="6066" y="12461"/>
                    <a:pt x="6067" y="12415"/>
                  </a:cubicBezTo>
                  <a:close/>
                  <a:moveTo>
                    <a:pt x="6059" y="13284"/>
                  </a:moveTo>
                  <a:lnTo>
                    <a:pt x="6069" y="12906"/>
                  </a:lnTo>
                  <a:cubicBezTo>
                    <a:pt x="6069" y="12884"/>
                    <a:pt x="6062" y="12863"/>
                    <a:pt x="6049" y="12847"/>
                  </a:cubicBezTo>
                  <a:cubicBezTo>
                    <a:pt x="6036" y="12830"/>
                    <a:pt x="6017" y="12820"/>
                    <a:pt x="5997" y="12820"/>
                  </a:cubicBezTo>
                  <a:lnTo>
                    <a:pt x="5651" y="12794"/>
                  </a:lnTo>
                  <a:cubicBezTo>
                    <a:pt x="5609" y="12791"/>
                    <a:pt x="5575" y="12827"/>
                    <a:pt x="5575" y="12872"/>
                  </a:cubicBezTo>
                  <a:lnTo>
                    <a:pt x="5565" y="13249"/>
                  </a:lnTo>
                  <a:cubicBezTo>
                    <a:pt x="5565" y="13271"/>
                    <a:pt x="5571" y="13292"/>
                    <a:pt x="5583" y="13308"/>
                  </a:cubicBezTo>
                  <a:cubicBezTo>
                    <a:pt x="5596" y="13324"/>
                    <a:pt x="5616" y="13335"/>
                    <a:pt x="5636" y="13335"/>
                  </a:cubicBezTo>
                  <a:lnTo>
                    <a:pt x="5983" y="13360"/>
                  </a:lnTo>
                  <a:cubicBezTo>
                    <a:pt x="6024" y="13363"/>
                    <a:pt x="6056" y="13328"/>
                    <a:pt x="6059" y="13284"/>
                  </a:cubicBezTo>
                  <a:close/>
                  <a:moveTo>
                    <a:pt x="6046" y="14203"/>
                  </a:moveTo>
                  <a:lnTo>
                    <a:pt x="6056" y="13825"/>
                  </a:lnTo>
                  <a:cubicBezTo>
                    <a:pt x="6056" y="13803"/>
                    <a:pt x="6052" y="13782"/>
                    <a:pt x="6037" y="13766"/>
                  </a:cubicBezTo>
                  <a:cubicBezTo>
                    <a:pt x="6023" y="13750"/>
                    <a:pt x="6004" y="13739"/>
                    <a:pt x="5984" y="13738"/>
                  </a:cubicBezTo>
                  <a:lnTo>
                    <a:pt x="5638" y="13715"/>
                  </a:lnTo>
                  <a:cubicBezTo>
                    <a:pt x="5596" y="13710"/>
                    <a:pt x="5562" y="13746"/>
                    <a:pt x="5562" y="13791"/>
                  </a:cubicBezTo>
                  <a:lnTo>
                    <a:pt x="5552" y="14168"/>
                  </a:lnTo>
                  <a:cubicBezTo>
                    <a:pt x="5552" y="14190"/>
                    <a:pt x="5559" y="14211"/>
                    <a:pt x="5572" y="14229"/>
                  </a:cubicBezTo>
                  <a:cubicBezTo>
                    <a:pt x="5583" y="14244"/>
                    <a:pt x="5603" y="14254"/>
                    <a:pt x="5624" y="14257"/>
                  </a:cubicBezTo>
                  <a:lnTo>
                    <a:pt x="5970" y="14282"/>
                  </a:lnTo>
                  <a:cubicBezTo>
                    <a:pt x="6010" y="14282"/>
                    <a:pt x="6044" y="14247"/>
                    <a:pt x="6046" y="14203"/>
                  </a:cubicBezTo>
                  <a:close/>
                  <a:moveTo>
                    <a:pt x="6047" y="14710"/>
                  </a:moveTo>
                  <a:cubicBezTo>
                    <a:pt x="6047" y="14688"/>
                    <a:pt x="6040" y="14667"/>
                    <a:pt x="6027" y="14651"/>
                  </a:cubicBezTo>
                  <a:cubicBezTo>
                    <a:pt x="6013" y="14634"/>
                    <a:pt x="5996" y="14624"/>
                    <a:pt x="5976" y="14624"/>
                  </a:cubicBezTo>
                  <a:lnTo>
                    <a:pt x="5629" y="14598"/>
                  </a:lnTo>
                  <a:cubicBezTo>
                    <a:pt x="5588" y="14595"/>
                    <a:pt x="5553" y="14631"/>
                    <a:pt x="5553" y="14675"/>
                  </a:cubicBezTo>
                  <a:lnTo>
                    <a:pt x="5543" y="15053"/>
                  </a:lnTo>
                  <a:cubicBezTo>
                    <a:pt x="5543" y="15075"/>
                    <a:pt x="5551" y="15096"/>
                    <a:pt x="5562" y="15112"/>
                  </a:cubicBezTo>
                  <a:cubicBezTo>
                    <a:pt x="5575" y="15128"/>
                    <a:pt x="5595" y="15139"/>
                    <a:pt x="5615" y="15139"/>
                  </a:cubicBezTo>
                  <a:lnTo>
                    <a:pt x="5961" y="15163"/>
                  </a:lnTo>
                  <a:cubicBezTo>
                    <a:pt x="6003" y="15166"/>
                    <a:pt x="6037" y="15132"/>
                    <a:pt x="6037" y="150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5">
              <a:extLst>
                <a:ext uri="{FF2B5EF4-FFF2-40B4-BE49-F238E27FC236}">
                  <a16:creationId xmlns:a16="http://schemas.microsoft.com/office/drawing/2014/main" id="{D082B35A-7C24-3668-BEBC-A590EFD95D56}"/>
                </a:ext>
              </a:extLst>
            </p:cNvPr>
            <p:cNvSpPr/>
            <p:nvPr/>
          </p:nvSpPr>
          <p:spPr>
            <a:xfrm>
              <a:off x="5827400" y="3038750"/>
              <a:ext cx="99875" cy="150400"/>
            </a:xfrm>
            <a:custGeom>
              <a:avLst/>
              <a:gdLst/>
              <a:ahLst/>
              <a:cxnLst/>
              <a:rect l="l" t="t" r="r" b="b"/>
              <a:pathLst>
                <a:path w="3995" h="6016" extrusionOk="0">
                  <a:moveTo>
                    <a:pt x="669" y="1"/>
                  </a:moveTo>
                  <a:cubicBezTo>
                    <a:pt x="362" y="1"/>
                    <a:pt x="106" y="376"/>
                    <a:pt x="96" y="855"/>
                  </a:cubicBezTo>
                  <a:lnTo>
                    <a:pt x="6" y="4943"/>
                  </a:lnTo>
                  <a:cubicBezTo>
                    <a:pt x="0" y="5179"/>
                    <a:pt x="58" y="5409"/>
                    <a:pt x="162" y="5580"/>
                  </a:cubicBezTo>
                  <a:cubicBezTo>
                    <a:pt x="265" y="5752"/>
                    <a:pt x="413" y="5854"/>
                    <a:pt x="564" y="5864"/>
                  </a:cubicBezTo>
                  <a:lnTo>
                    <a:pt x="3303" y="6015"/>
                  </a:lnTo>
                  <a:cubicBezTo>
                    <a:pt x="3309" y="6016"/>
                    <a:pt x="3316" y="6016"/>
                    <a:pt x="3322" y="6016"/>
                  </a:cubicBezTo>
                  <a:cubicBezTo>
                    <a:pt x="3631" y="6016"/>
                    <a:pt x="3890" y="5641"/>
                    <a:pt x="3900" y="5159"/>
                  </a:cubicBezTo>
                  <a:lnTo>
                    <a:pt x="3990" y="1072"/>
                  </a:lnTo>
                  <a:cubicBezTo>
                    <a:pt x="3994" y="836"/>
                    <a:pt x="3940" y="607"/>
                    <a:pt x="3834" y="435"/>
                  </a:cubicBezTo>
                  <a:cubicBezTo>
                    <a:pt x="3729" y="264"/>
                    <a:pt x="3585" y="162"/>
                    <a:pt x="3432" y="153"/>
                  </a:cubicBezTo>
                  <a:lnTo>
                    <a:pt x="693" y="2"/>
                  </a:lnTo>
                  <a:cubicBezTo>
                    <a:pt x="685" y="1"/>
                    <a:pt x="677" y="1"/>
                    <a:pt x="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5">
              <a:extLst>
                <a:ext uri="{FF2B5EF4-FFF2-40B4-BE49-F238E27FC236}">
                  <a16:creationId xmlns:a16="http://schemas.microsoft.com/office/drawing/2014/main" id="{F2BDE9EA-D46C-AB6F-F4E7-5832D3DA95D0}"/>
                </a:ext>
              </a:extLst>
            </p:cNvPr>
            <p:cNvSpPr/>
            <p:nvPr/>
          </p:nvSpPr>
          <p:spPr>
            <a:xfrm>
              <a:off x="5825250" y="3203600"/>
              <a:ext cx="99875" cy="150450"/>
            </a:xfrm>
            <a:custGeom>
              <a:avLst/>
              <a:gdLst/>
              <a:ahLst/>
              <a:cxnLst/>
              <a:rect l="l" t="t" r="r" b="b"/>
              <a:pathLst>
                <a:path w="3995" h="6018" extrusionOk="0">
                  <a:moveTo>
                    <a:pt x="671" y="1"/>
                  </a:moveTo>
                  <a:cubicBezTo>
                    <a:pt x="363" y="1"/>
                    <a:pt x="106" y="378"/>
                    <a:pt x="96" y="856"/>
                  </a:cubicBezTo>
                  <a:lnTo>
                    <a:pt x="6" y="4946"/>
                  </a:lnTo>
                  <a:cubicBezTo>
                    <a:pt x="0" y="5182"/>
                    <a:pt x="56" y="5411"/>
                    <a:pt x="162" y="5583"/>
                  </a:cubicBezTo>
                  <a:cubicBezTo>
                    <a:pt x="265" y="5755"/>
                    <a:pt x="411" y="5856"/>
                    <a:pt x="564" y="5865"/>
                  </a:cubicBezTo>
                  <a:lnTo>
                    <a:pt x="3303" y="6017"/>
                  </a:lnTo>
                  <a:cubicBezTo>
                    <a:pt x="3310" y="6017"/>
                    <a:pt x="3317" y="6017"/>
                    <a:pt x="3324" y="6017"/>
                  </a:cubicBezTo>
                  <a:cubicBezTo>
                    <a:pt x="3632" y="6017"/>
                    <a:pt x="3890" y="5641"/>
                    <a:pt x="3900" y="5162"/>
                  </a:cubicBezTo>
                  <a:lnTo>
                    <a:pt x="3990" y="1073"/>
                  </a:lnTo>
                  <a:cubicBezTo>
                    <a:pt x="3994" y="837"/>
                    <a:pt x="3940" y="610"/>
                    <a:pt x="3834" y="436"/>
                  </a:cubicBezTo>
                  <a:cubicBezTo>
                    <a:pt x="3730" y="265"/>
                    <a:pt x="3585" y="162"/>
                    <a:pt x="3432" y="153"/>
                  </a:cubicBezTo>
                  <a:lnTo>
                    <a:pt x="693" y="1"/>
                  </a:lnTo>
                  <a:cubicBezTo>
                    <a:pt x="686" y="1"/>
                    <a:pt x="678" y="1"/>
                    <a:pt x="6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5">
              <a:extLst>
                <a:ext uri="{FF2B5EF4-FFF2-40B4-BE49-F238E27FC236}">
                  <a16:creationId xmlns:a16="http://schemas.microsoft.com/office/drawing/2014/main" id="{6E576874-5976-DEBB-C055-EBABDE9272D8}"/>
                </a:ext>
              </a:extLst>
            </p:cNvPr>
            <p:cNvSpPr/>
            <p:nvPr/>
          </p:nvSpPr>
          <p:spPr>
            <a:xfrm>
              <a:off x="5822575" y="3366625"/>
              <a:ext cx="99925" cy="150425"/>
            </a:xfrm>
            <a:custGeom>
              <a:avLst/>
              <a:gdLst/>
              <a:ahLst/>
              <a:cxnLst/>
              <a:rect l="l" t="t" r="r" b="b"/>
              <a:pathLst>
                <a:path w="3997" h="6017" extrusionOk="0">
                  <a:moveTo>
                    <a:pt x="675" y="0"/>
                  </a:moveTo>
                  <a:cubicBezTo>
                    <a:pt x="365" y="0"/>
                    <a:pt x="107" y="376"/>
                    <a:pt x="97" y="856"/>
                  </a:cubicBezTo>
                  <a:lnTo>
                    <a:pt x="6" y="4945"/>
                  </a:lnTo>
                  <a:cubicBezTo>
                    <a:pt x="0" y="5182"/>
                    <a:pt x="57" y="5411"/>
                    <a:pt x="162" y="5582"/>
                  </a:cubicBezTo>
                  <a:cubicBezTo>
                    <a:pt x="265" y="5754"/>
                    <a:pt x="411" y="5856"/>
                    <a:pt x="564" y="5864"/>
                  </a:cubicBezTo>
                  <a:lnTo>
                    <a:pt x="3303" y="6016"/>
                  </a:lnTo>
                  <a:cubicBezTo>
                    <a:pt x="3310" y="6017"/>
                    <a:pt x="3317" y="6017"/>
                    <a:pt x="3325" y="6017"/>
                  </a:cubicBezTo>
                  <a:cubicBezTo>
                    <a:pt x="3633" y="6017"/>
                    <a:pt x="3890" y="5640"/>
                    <a:pt x="3900" y="5162"/>
                  </a:cubicBezTo>
                  <a:lnTo>
                    <a:pt x="3991" y="1073"/>
                  </a:lnTo>
                  <a:cubicBezTo>
                    <a:pt x="3997" y="835"/>
                    <a:pt x="3941" y="608"/>
                    <a:pt x="3835" y="436"/>
                  </a:cubicBezTo>
                  <a:cubicBezTo>
                    <a:pt x="3732" y="263"/>
                    <a:pt x="3586" y="161"/>
                    <a:pt x="3433" y="153"/>
                  </a:cubicBezTo>
                  <a:lnTo>
                    <a:pt x="694" y="1"/>
                  </a:lnTo>
                  <a:cubicBezTo>
                    <a:pt x="688" y="1"/>
                    <a:pt x="682" y="0"/>
                    <a:pt x="6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0" name="Google Shape;2000;p65">
            <a:extLst>
              <a:ext uri="{FF2B5EF4-FFF2-40B4-BE49-F238E27FC236}">
                <a16:creationId xmlns:a16="http://schemas.microsoft.com/office/drawing/2014/main" id="{EB628BB0-0F7D-589C-FE92-12F7BB131845}"/>
              </a:ext>
            </a:extLst>
          </p:cNvPr>
          <p:cNvGrpSpPr/>
          <p:nvPr/>
        </p:nvGrpSpPr>
        <p:grpSpPr>
          <a:xfrm>
            <a:off x="983525" y="884088"/>
            <a:ext cx="190750" cy="283225"/>
            <a:chOff x="923775" y="1828850"/>
            <a:chExt cx="190750" cy="283225"/>
          </a:xfrm>
        </p:grpSpPr>
        <p:sp>
          <p:nvSpPr>
            <p:cNvPr id="2001" name="Google Shape;2001;p65">
              <a:extLst>
                <a:ext uri="{FF2B5EF4-FFF2-40B4-BE49-F238E27FC236}">
                  <a16:creationId xmlns:a16="http://schemas.microsoft.com/office/drawing/2014/main" id="{0759063A-34A2-5DE4-3CA1-95B6AB6E250A}"/>
                </a:ext>
              </a:extLst>
            </p:cNvPr>
            <p:cNvSpPr/>
            <p:nvPr/>
          </p:nvSpPr>
          <p:spPr>
            <a:xfrm>
              <a:off x="923775" y="1829425"/>
              <a:ext cx="188100" cy="282650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5">
              <a:extLst>
                <a:ext uri="{FF2B5EF4-FFF2-40B4-BE49-F238E27FC236}">
                  <a16:creationId xmlns:a16="http://schemas.microsoft.com/office/drawing/2014/main" id="{9754FBB9-1AA1-AC38-9DF6-FC3EE0887C8C}"/>
                </a:ext>
              </a:extLst>
            </p:cNvPr>
            <p:cNvSpPr/>
            <p:nvPr/>
          </p:nvSpPr>
          <p:spPr>
            <a:xfrm>
              <a:off x="926350" y="1828850"/>
              <a:ext cx="188175" cy="282600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5">
              <a:extLst>
                <a:ext uri="{FF2B5EF4-FFF2-40B4-BE49-F238E27FC236}">
                  <a16:creationId xmlns:a16="http://schemas.microsoft.com/office/drawing/2014/main" id="{29DA197A-8CA6-6D8B-802C-0B34DE872040}"/>
                </a:ext>
              </a:extLst>
            </p:cNvPr>
            <p:cNvSpPr/>
            <p:nvPr/>
          </p:nvSpPr>
          <p:spPr>
            <a:xfrm>
              <a:off x="940025" y="1851075"/>
              <a:ext cx="158075" cy="235900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5">
              <a:extLst>
                <a:ext uri="{FF2B5EF4-FFF2-40B4-BE49-F238E27FC236}">
                  <a16:creationId xmlns:a16="http://schemas.microsoft.com/office/drawing/2014/main" id="{C4A54C6B-10D1-EFBF-7914-B8FA16E3CDB4}"/>
                </a:ext>
              </a:extLst>
            </p:cNvPr>
            <p:cNvSpPr/>
            <p:nvPr/>
          </p:nvSpPr>
          <p:spPr>
            <a:xfrm>
              <a:off x="978150" y="1899675"/>
              <a:ext cx="46425" cy="132250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5">
              <a:extLst>
                <a:ext uri="{FF2B5EF4-FFF2-40B4-BE49-F238E27FC236}">
                  <a16:creationId xmlns:a16="http://schemas.microsoft.com/office/drawing/2014/main" id="{23DDC69F-69E1-7EB3-3B2B-A93FB2CFF3EF}"/>
                </a:ext>
              </a:extLst>
            </p:cNvPr>
            <p:cNvSpPr/>
            <p:nvPr/>
          </p:nvSpPr>
          <p:spPr>
            <a:xfrm>
              <a:off x="965250" y="1993825"/>
              <a:ext cx="13875" cy="12300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5">
              <a:extLst>
                <a:ext uri="{FF2B5EF4-FFF2-40B4-BE49-F238E27FC236}">
                  <a16:creationId xmlns:a16="http://schemas.microsoft.com/office/drawing/2014/main" id="{AF79A2DC-D88A-1CB3-2999-6509B1EE7154}"/>
                </a:ext>
              </a:extLst>
            </p:cNvPr>
            <p:cNvSpPr/>
            <p:nvPr/>
          </p:nvSpPr>
          <p:spPr>
            <a:xfrm>
              <a:off x="977825" y="1954225"/>
              <a:ext cx="13950" cy="12300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5">
              <a:extLst>
                <a:ext uri="{FF2B5EF4-FFF2-40B4-BE49-F238E27FC236}">
                  <a16:creationId xmlns:a16="http://schemas.microsoft.com/office/drawing/2014/main" id="{31315F9B-EA2B-A4D8-6369-7A0E03717A4A}"/>
                </a:ext>
              </a:extLst>
            </p:cNvPr>
            <p:cNvSpPr/>
            <p:nvPr/>
          </p:nvSpPr>
          <p:spPr>
            <a:xfrm>
              <a:off x="985875" y="1922650"/>
              <a:ext cx="13875" cy="12225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5">
              <a:extLst>
                <a:ext uri="{FF2B5EF4-FFF2-40B4-BE49-F238E27FC236}">
                  <a16:creationId xmlns:a16="http://schemas.microsoft.com/office/drawing/2014/main" id="{DD33EA0F-E8D6-F3E6-06A3-E87516DC7D3B}"/>
                </a:ext>
              </a:extLst>
            </p:cNvPr>
            <p:cNvSpPr/>
            <p:nvPr/>
          </p:nvSpPr>
          <p:spPr>
            <a:xfrm>
              <a:off x="926425" y="1938050"/>
              <a:ext cx="170125" cy="173400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5">
              <a:extLst>
                <a:ext uri="{FF2B5EF4-FFF2-40B4-BE49-F238E27FC236}">
                  <a16:creationId xmlns:a16="http://schemas.microsoft.com/office/drawing/2014/main" id="{6F52BFF5-CD47-6F8B-7239-6BF2C4ACDEC6}"/>
                </a:ext>
              </a:extLst>
            </p:cNvPr>
            <p:cNvSpPr/>
            <p:nvPr/>
          </p:nvSpPr>
          <p:spPr>
            <a:xfrm>
              <a:off x="1010175" y="1905375"/>
              <a:ext cx="100350" cy="179200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0" name="Google Shape;2010;p65">
            <a:extLst>
              <a:ext uri="{FF2B5EF4-FFF2-40B4-BE49-F238E27FC236}">
                <a16:creationId xmlns:a16="http://schemas.microsoft.com/office/drawing/2014/main" id="{FC496573-7792-ABFD-275E-6EE621CE3063}"/>
              </a:ext>
            </a:extLst>
          </p:cNvPr>
          <p:cNvGrpSpPr/>
          <p:nvPr/>
        </p:nvGrpSpPr>
        <p:grpSpPr>
          <a:xfrm>
            <a:off x="5381613" y="1057650"/>
            <a:ext cx="272300" cy="211525"/>
            <a:chOff x="962400" y="2223200"/>
            <a:chExt cx="272300" cy="211525"/>
          </a:xfrm>
        </p:grpSpPr>
        <p:sp>
          <p:nvSpPr>
            <p:cNvPr id="2011" name="Google Shape;2011;p65">
              <a:extLst>
                <a:ext uri="{FF2B5EF4-FFF2-40B4-BE49-F238E27FC236}">
                  <a16:creationId xmlns:a16="http://schemas.microsoft.com/office/drawing/2014/main" id="{4180A3EE-2CD3-472E-E0D3-DCC8254D3133}"/>
                </a:ext>
              </a:extLst>
            </p:cNvPr>
            <p:cNvSpPr/>
            <p:nvPr/>
          </p:nvSpPr>
          <p:spPr>
            <a:xfrm>
              <a:off x="962400" y="2223200"/>
              <a:ext cx="269825" cy="21032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5">
              <a:extLst>
                <a:ext uri="{FF2B5EF4-FFF2-40B4-BE49-F238E27FC236}">
                  <a16:creationId xmlns:a16="http://schemas.microsoft.com/office/drawing/2014/main" id="{17A3BE7B-9029-F812-C2BD-3E1EC6E37473}"/>
                </a:ext>
              </a:extLst>
            </p:cNvPr>
            <p:cNvSpPr/>
            <p:nvPr/>
          </p:nvSpPr>
          <p:spPr>
            <a:xfrm>
              <a:off x="964825" y="2224500"/>
              <a:ext cx="269875" cy="210225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5">
              <a:extLst>
                <a:ext uri="{FF2B5EF4-FFF2-40B4-BE49-F238E27FC236}">
                  <a16:creationId xmlns:a16="http://schemas.microsoft.com/office/drawing/2014/main" id="{CAF509B2-9ED3-E4B5-B734-6B5D549502DC}"/>
                </a:ext>
              </a:extLst>
            </p:cNvPr>
            <p:cNvSpPr/>
            <p:nvPr/>
          </p:nvSpPr>
          <p:spPr>
            <a:xfrm>
              <a:off x="985350" y="2241175"/>
              <a:ext cx="224125" cy="176700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5">
              <a:extLst>
                <a:ext uri="{FF2B5EF4-FFF2-40B4-BE49-F238E27FC236}">
                  <a16:creationId xmlns:a16="http://schemas.microsoft.com/office/drawing/2014/main" id="{3AE677C3-74B8-906E-48F1-BB29270C3467}"/>
                </a:ext>
              </a:extLst>
            </p:cNvPr>
            <p:cNvSpPr/>
            <p:nvPr/>
          </p:nvSpPr>
          <p:spPr>
            <a:xfrm>
              <a:off x="1029075" y="2281350"/>
              <a:ext cx="116625" cy="79025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5">
              <a:extLst>
                <a:ext uri="{FF2B5EF4-FFF2-40B4-BE49-F238E27FC236}">
                  <a16:creationId xmlns:a16="http://schemas.microsoft.com/office/drawing/2014/main" id="{9B5DD349-8281-BAAC-1D27-DC8BB3F9869D}"/>
                </a:ext>
              </a:extLst>
            </p:cNvPr>
            <p:cNvSpPr/>
            <p:nvPr/>
          </p:nvSpPr>
          <p:spPr>
            <a:xfrm>
              <a:off x="1036650" y="2324125"/>
              <a:ext cx="13525" cy="12250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5">
              <a:extLst>
                <a:ext uri="{FF2B5EF4-FFF2-40B4-BE49-F238E27FC236}">
                  <a16:creationId xmlns:a16="http://schemas.microsoft.com/office/drawing/2014/main" id="{6044AC0F-B106-7CF3-ED04-92CB2C6C988F}"/>
                </a:ext>
              </a:extLst>
            </p:cNvPr>
            <p:cNvSpPr/>
            <p:nvPr/>
          </p:nvSpPr>
          <p:spPr>
            <a:xfrm>
              <a:off x="1070725" y="2300375"/>
              <a:ext cx="13550" cy="12250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5">
              <a:extLst>
                <a:ext uri="{FF2B5EF4-FFF2-40B4-BE49-F238E27FC236}">
                  <a16:creationId xmlns:a16="http://schemas.microsoft.com/office/drawing/2014/main" id="{9EBF93D0-587A-BDFE-F286-7D8A7FF10386}"/>
                </a:ext>
              </a:extLst>
            </p:cNvPr>
            <p:cNvSpPr/>
            <p:nvPr/>
          </p:nvSpPr>
          <p:spPr>
            <a:xfrm>
              <a:off x="1096425" y="2280225"/>
              <a:ext cx="13525" cy="12225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5">
              <a:extLst>
                <a:ext uri="{FF2B5EF4-FFF2-40B4-BE49-F238E27FC236}">
                  <a16:creationId xmlns:a16="http://schemas.microsoft.com/office/drawing/2014/main" id="{8CC13C08-FA28-A54C-DBCE-84C0BB6E2D5C}"/>
                </a:ext>
              </a:extLst>
            </p:cNvPr>
            <p:cNvSpPr/>
            <p:nvPr/>
          </p:nvSpPr>
          <p:spPr>
            <a:xfrm>
              <a:off x="964800" y="2313700"/>
              <a:ext cx="214975" cy="121025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9" name="Google Shape;2019;p65">
            <a:extLst>
              <a:ext uri="{FF2B5EF4-FFF2-40B4-BE49-F238E27FC236}">
                <a16:creationId xmlns:a16="http://schemas.microsoft.com/office/drawing/2014/main" id="{95B55C5F-A9C4-5A4E-F1AA-4D1EB18A35FE}"/>
              </a:ext>
            </a:extLst>
          </p:cNvPr>
          <p:cNvGrpSpPr/>
          <p:nvPr/>
        </p:nvGrpSpPr>
        <p:grpSpPr>
          <a:xfrm>
            <a:off x="3685775" y="3800400"/>
            <a:ext cx="430550" cy="271450"/>
            <a:chOff x="1515225" y="1844850"/>
            <a:chExt cx="430550" cy="271450"/>
          </a:xfrm>
        </p:grpSpPr>
        <p:sp>
          <p:nvSpPr>
            <p:cNvPr id="2020" name="Google Shape;2020;p65">
              <a:extLst>
                <a:ext uri="{FF2B5EF4-FFF2-40B4-BE49-F238E27FC236}">
                  <a16:creationId xmlns:a16="http://schemas.microsoft.com/office/drawing/2014/main" id="{0F88FB81-3BAB-DC44-D86C-9CD675D167DC}"/>
                </a:ext>
              </a:extLst>
            </p:cNvPr>
            <p:cNvSpPr/>
            <p:nvPr/>
          </p:nvSpPr>
          <p:spPr>
            <a:xfrm>
              <a:off x="1541850" y="18796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5">
              <a:extLst>
                <a:ext uri="{FF2B5EF4-FFF2-40B4-BE49-F238E27FC236}">
                  <a16:creationId xmlns:a16="http://schemas.microsoft.com/office/drawing/2014/main" id="{6B870669-B462-A014-47A9-4C3276BCCFF1}"/>
                </a:ext>
              </a:extLst>
            </p:cNvPr>
            <p:cNvSpPr/>
            <p:nvPr/>
          </p:nvSpPr>
          <p:spPr>
            <a:xfrm>
              <a:off x="1515250" y="18448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5">
              <a:extLst>
                <a:ext uri="{FF2B5EF4-FFF2-40B4-BE49-F238E27FC236}">
                  <a16:creationId xmlns:a16="http://schemas.microsoft.com/office/drawing/2014/main" id="{C72EA061-8588-96D4-1687-7484F2F42B10}"/>
                </a:ext>
              </a:extLst>
            </p:cNvPr>
            <p:cNvSpPr/>
            <p:nvPr/>
          </p:nvSpPr>
          <p:spPr>
            <a:xfrm>
              <a:off x="1557550" y="18610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5">
              <a:extLst>
                <a:ext uri="{FF2B5EF4-FFF2-40B4-BE49-F238E27FC236}">
                  <a16:creationId xmlns:a16="http://schemas.microsoft.com/office/drawing/2014/main" id="{22E2F6A2-7453-B89D-EF94-863E2F92F219}"/>
                </a:ext>
              </a:extLst>
            </p:cNvPr>
            <p:cNvSpPr/>
            <p:nvPr/>
          </p:nvSpPr>
          <p:spPr>
            <a:xfrm>
              <a:off x="1641550" y="18732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5">
              <a:extLst>
                <a:ext uri="{FF2B5EF4-FFF2-40B4-BE49-F238E27FC236}">
                  <a16:creationId xmlns:a16="http://schemas.microsoft.com/office/drawing/2014/main" id="{FD456466-FB31-AB1C-C788-73A518D77F13}"/>
                </a:ext>
              </a:extLst>
            </p:cNvPr>
            <p:cNvSpPr/>
            <p:nvPr/>
          </p:nvSpPr>
          <p:spPr>
            <a:xfrm>
              <a:off x="1729600" y="18530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5">
              <a:extLst>
                <a:ext uri="{FF2B5EF4-FFF2-40B4-BE49-F238E27FC236}">
                  <a16:creationId xmlns:a16="http://schemas.microsoft.com/office/drawing/2014/main" id="{25C02A6C-8C90-2669-7550-A8C540451372}"/>
                </a:ext>
              </a:extLst>
            </p:cNvPr>
            <p:cNvSpPr/>
            <p:nvPr/>
          </p:nvSpPr>
          <p:spPr>
            <a:xfrm>
              <a:off x="1818925" y="18512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5">
              <a:extLst>
                <a:ext uri="{FF2B5EF4-FFF2-40B4-BE49-F238E27FC236}">
                  <a16:creationId xmlns:a16="http://schemas.microsoft.com/office/drawing/2014/main" id="{B2D60901-7372-6474-42E5-94E0F0B9A576}"/>
                </a:ext>
              </a:extLst>
            </p:cNvPr>
            <p:cNvSpPr/>
            <p:nvPr/>
          </p:nvSpPr>
          <p:spPr>
            <a:xfrm>
              <a:off x="1515225" y="18699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5">
              <a:extLst>
                <a:ext uri="{FF2B5EF4-FFF2-40B4-BE49-F238E27FC236}">
                  <a16:creationId xmlns:a16="http://schemas.microsoft.com/office/drawing/2014/main" id="{6A7CB77F-7185-988E-FD45-B4449B9BCFCA}"/>
                </a:ext>
              </a:extLst>
            </p:cNvPr>
            <p:cNvSpPr/>
            <p:nvPr/>
          </p:nvSpPr>
          <p:spPr>
            <a:xfrm>
              <a:off x="1557550" y="19050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8" name="Google Shape;2028;p65">
            <a:extLst>
              <a:ext uri="{FF2B5EF4-FFF2-40B4-BE49-F238E27FC236}">
                <a16:creationId xmlns:a16="http://schemas.microsoft.com/office/drawing/2014/main" id="{76B71230-335F-E7CD-320A-5DBFDDACA1CF}"/>
              </a:ext>
            </a:extLst>
          </p:cNvPr>
          <p:cNvGrpSpPr/>
          <p:nvPr/>
        </p:nvGrpSpPr>
        <p:grpSpPr>
          <a:xfrm>
            <a:off x="7142373" y="3717990"/>
            <a:ext cx="471693" cy="535743"/>
            <a:chOff x="7142373" y="3717990"/>
            <a:chExt cx="471693" cy="535743"/>
          </a:xfrm>
        </p:grpSpPr>
        <p:sp>
          <p:nvSpPr>
            <p:cNvPr id="2029" name="Google Shape;2029;p65">
              <a:extLst>
                <a:ext uri="{FF2B5EF4-FFF2-40B4-BE49-F238E27FC236}">
                  <a16:creationId xmlns:a16="http://schemas.microsoft.com/office/drawing/2014/main" id="{71F56189-E25F-D226-157F-9B80A3080A73}"/>
                </a:ext>
              </a:extLst>
            </p:cNvPr>
            <p:cNvSpPr/>
            <p:nvPr/>
          </p:nvSpPr>
          <p:spPr>
            <a:xfrm>
              <a:off x="7486877" y="3735263"/>
              <a:ext cx="127189" cy="118048"/>
            </a:xfrm>
            <a:custGeom>
              <a:avLst/>
              <a:gdLst/>
              <a:ahLst/>
              <a:cxnLst/>
              <a:rect l="l" t="t" r="r" b="b"/>
              <a:pathLst>
                <a:path w="2268" h="2105" extrusionOk="0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5">
              <a:extLst>
                <a:ext uri="{FF2B5EF4-FFF2-40B4-BE49-F238E27FC236}">
                  <a16:creationId xmlns:a16="http://schemas.microsoft.com/office/drawing/2014/main" id="{FDE74D5F-6A6C-1A64-60D0-DF6380051EA9}"/>
                </a:ext>
              </a:extLst>
            </p:cNvPr>
            <p:cNvSpPr/>
            <p:nvPr/>
          </p:nvSpPr>
          <p:spPr>
            <a:xfrm>
              <a:off x="7506505" y="3757976"/>
              <a:ext cx="68081" cy="66399"/>
            </a:xfrm>
            <a:custGeom>
              <a:avLst/>
              <a:gdLst/>
              <a:ahLst/>
              <a:cxnLst/>
              <a:rect l="l" t="t" r="r" b="b"/>
              <a:pathLst>
                <a:path w="1214" h="1184" extrusionOk="0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5">
              <a:extLst>
                <a:ext uri="{FF2B5EF4-FFF2-40B4-BE49-F238E27FC236}">
                  <a16:creationId xmlns:a16="http://schemas.microsoft.com/office/drawing/2014/main" id="{E7B22F63-5A8E-8225-29AD-9A14AA91BA8A}"/>
                </a:ext>
              </a:extLst>
            </p:cNvPr>
            <p:cNvSpPr/>
            <p:nvPr/>
          </p:nvSpPr>
          <p:spPr>
            <a:xfrm>
              <a:off x="7551538" y="3784445"/>
              <a:ext cx="31293" cy="33536"/>
            </a:xfrm>
            <a:custGeom>
              <a:avLst/>
              <a:gdLst/>
              <a:ahLst/>
              <a:cxnLst/>
              <a:rect l="l" t="t" r="r" b="b"/>
              <a:pathLst>
                <a:path w="558" h="598" extrusionOk="0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5">
              <a:extLst>
                <a:ext uri="{FF2B5EF4-FFF2-40B4-BE49-F238E27FC236}">
                  <a16:creationId xmlns:a16="http://schemas.microsoft.com/office/drawing/2014/main" id="{9AF6C709-605B-7767-E7C9-711AFFD89A62}"/>
                </a:ext>
              </a:extLst>
            </p:cNvPr>
            <p:cNvSpPr/>
            <p:nvPr/>
          </p:nvSpPr>
          <p:spPr>
            <a:xfrm>
              <a:off x="7547051" y="3769528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5">
              <a:extLst>
                <a:ext uri="{FF2B5EF4-FFF2-40B4-BE49-F238E27FC236}">
                  <a16:creationId xmlns:a16="http://schemas.microsoft.com/office/drawing/2014/main" id="{C460B350-DE42-8537-420F-B1A00FE34AC3}"/>
                </a:ext>
              </a:extLst>
            </p:cNvPr>
            <p:cNvSpPr/>
            <p:nvPr/>
          </p:nvSpPr>
          <p:spPr>
            <a:xfrm>
              <a:off x="7473698" y="3783324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5">
              <a:extLst>
                <a:ext uri="{FF2B5EF4-FFF2-40B4-BE49-F238E27FC236}">
                  <a16:creationId xmlns:a16="http://schemas.microsoft.com/office/drawing/2014/main" id="{42890B02-3584-9A99-9576-65C192538898}"/>
                </a:ext>
              </a:extLst>
            </p:cNvPr>
            <p:cNvSpPr/>
            <p:nvPr/>
          </p:nvSpPr>
          <p:spPr>
            <a:xfrm>
              <a:off x="7543518" y="3717990"/>
              <a:ext cx="34657" cy="38247"/>
            </a:xfrm>
            <a:custGeom>
              <a:avLst/>
              <a:gdLst/>
              <a:ahLst/>
              <a:cxnLst/>
              <a:rect l="l" t="t" r="r" b="b"/>
              <a:pathLst>
                <a:path w="618" h="682" extrusionOk="0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5">
              <a:extLst>
                <a:ext uri="{FF2B5EF4-FFF2-40B4-BE49-F238E27FC236}">
                  <a16:creationId xmlns:a16="http://schemas.microsoft.com/office/drawing/2014/main" id="{A6A5DBDE-21C3-7124-7236-2EFF60348C3C}"/>
                </a:ext>
              </a:extLst>
            </p:cNvPr>
            <p:cNvSpPr/>
            <p:nvPr/>
          </p:nvSpPr>
          <p:spPr>
            <a:xfrm>
              <a:off x="7153589" y="3994742"/>
              <a:ext cx="130218" cy="114515"/>
            </a:xfrm>
            <a:custGeom>
              <a:avLst/>
              <a:gdLst/>
              <a:ahLst/>
              <a:cxnLst/>
              <a:rect l="l" t="t" r="r" b="b"/>
              <a:pathLst>
                <a:path w="2322" h="2042" extrusionOk="0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5">
              <a:extLst>
                <a:ext uri="{FF2B5EF4-FFF2-40B4-BE49-F238E27FC236}">
                  <a16:creationId xmlns:a16="http://schemas.microsoft.com/office/drawing/2014/main" id="{AE296F3C-8B58-8EBD-DEE5-77386945052D}"/>
                </a:ext>
              </a:extLst>
            </p:cNvPr>
            <p:cNvSpPr/>
            <p:nvPr/>
          </p:nvSpPr>
          <p:spPr>
            <a:xfrm>
              <a:off x="7174227" y="4016220"/>
              <a:ext cx="71895" cy="63034"/>
            </a:xfrm>
            <a:custGeom>
              <a:avLst/>
              <a:gdLst/>
              <a:ahLst/>
              <a:cxnLst/>
              <a:rect l="l" t="t" r="r" b="b"/>
              <a:pathLst>
                <a:path w="1282" h="1124" extrusionOk="0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5">
              <a:extLst>
                <a:ext uri="{FF2B5EF4-FFF2-40B4-BE49-F238E27FC236}">
                  <a16:creationId xmlns:a16="http://schemas.microsoft.com/office/drawing/2014/main" id="{9456034E-98F4-FD82-1EF6-642ECD1FE2D4}"/>
                </a:ext>
              </a:extLst>
            </p:cNvPr>
            <p:cNvSpPr/>
            <p:nvPr/>
          </p:nvSpPr>
          <p:spPr>
            <a:xfrm>
              <a:off x="7220268" y="4042466"/>
              <a:ext cx="28657" cy="34097"/>
            </a:xfrm>
            <a:custGeom>
              <a:avLst/>
              <a:gdLst/>
              <a:ahLst/>
              <a:cxnLst/>
              <a:rect l="l" t="t" r="r" b="b"/>
              <a:pathLst>
                <a:path w="511" h="608" extrusionOk="0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5">
              <a:extLst>
                <a:ext uri="{FF2B5EF4-FFF2-40B4-BE49-F238E27FC236}">
                  <a16:creationId xmlns:a16="http://schemas.microsoft.com/office/drawing/2014/main" id="{42AAAD02-23A9-725A-B4CD-39953A278618}"/>
                </a:ext>
              </a:extLst>
            </p:cNvPr>
            <p:cNvSpPr/>
            <p:nvPr/>
          </p:nvSpPr>
          <p:spPr>
            <a:xfrm>
              <a:off x="7220212" y="4015379"/>
              <a:ext cx="85634" cy="75988"/>
            </a:xfrm>
            <a:custGeom>
              <a:avLst/>
              <a:gdLst/>
              <a:ahLst/>
              <a:cxnLst/>
              <a:rect l="l" t="t" r="r" b="b"/>
              <a:pathLst>
                <a:path w="1527" h="1355" extrusionOk="0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5">
              <a:extLst>
                <a:ext uri="{FF2B5EF4-FFF2-40B4-BE49-F238E27FC236}">
                  <a16:creationId xmlns:a16="http://schemas.microsoft.com/office/drawing/2014/main" id="{8468FE2F-5A70-2B4A-9F30-1DBAB7FB3FAA}"/>
                </a:ext>
              </a:extLst>
            </p:cNvPr>
            <p:cNvSpPr/>
            <p:nvPr/>
          </p:nvSpPr>
          <p:spPr>
            <a:xfrm>
              <a:off x="7142373" y="4036577"/>
              <a:ext cx="60006" cy="41387"/>
            </a:xfrm>
            <a:custGeom>
              <a:avLst/>
              <a:gdLst/>
              <a:ahLst/>
              <a:cxnLst/>
              <a:rect l="l" t="t" r="r" b="b"/>
              <a:pathLst>
                <a:path w="1070" h="738" extrusionOk="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5">
              <a:extLst>
                <a:ext uri="{FF2B5EF4-FFF2-40B4-BE49-F238E27FC236}">
                  <a16:creationId xmlns:a16="http://schemas.microsoft.com/office/drawing/2014/main" id="{BC341780-632F-26FE-31D0-071DB257AD62}"/>
                </a:ext>
              </a:extLst>
            </p:cNvPr>
            <p:cNvSpPr/>
            <p:nvPr/>
          </p:nvSpPr>
          <p:spPr>
            <a:xfrm>
              <a:off x="7217520" y="3976740"/>
              <a:ext cx="36957" cy="37854"/>
            </a:xfrm>
            <a:custGeom>
              <a:avLst/>
              <a:gdLst/>
              <a:ahLst/>
              <a:cxnLst/>
              <a:rect l="l" t="t" r="r" b="b"/>
              <a:pathLst>
                <a:path w="659" h="675" extrusionOk="0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5">
              <a:extLst>
                <a:ext uri="{FF2B5EF4-FFF2-40B4-BE49-F238E27FC236}">
                  <a16:creationId xmlns:a16="http://schemas.microsoft.com/office/drawing/2014/main" id="{2C7F794B-3F28-4634-F555-2DEDB21EAD07}"/>
                </a:ext>
              </a:extLst>
            </p:cNvPr>
            <p:cNvSpPr/>
            <p:nvPr/>
          </p:nvSpPr>
          <p:spPr>
            <a:xfrm>
              <a:off x="7242476" y="4031025"/>
              <a:ext cx="35386" cy="34826"/>
            </a:xfrm>
            <a:custGeom>
              <a:avLst/>
              <a:gdLst/>
              <a:ahLst/>
              <a:cxnLst/>
              <a:rect l="l" t="t" r="r" b="b"/>
              <a:pathLst>
                <a:path w="631" h="621" extrusionOk="0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5">
              <a:extLst>
                <a:ext uri="{FF2B5EF4-FFF2-40B4-BE49-F238E27FC236}">
                  <a16:creationId xmlns:a16="http://schemas.microsoft.com/office/drawing/2014/main" id="{DA433F47-0EA8-F9D9-978C-8E341149C7FA}"/>
                </a:ext>
              </a:extLst>
            </p:cNvPr>
            <p:cNvSpPr/>
            <p:nvPr/>
          </p:nvSpPr>
          <p:spPr>
            <a:xfrm>
              <a:off x="7259917" y="4023623"/>
              <a:ext cx="22600" cy="44920"/>
            </a:xfrm>
            <a:custGeom>
              <a:avLst/>
              <a:gdLst/>
              <a:ahLst/>
              <a:cxnLst/>
              <a:rect l="l" t="t" r="r" b="b"/>
              <a:pathLst>
                <a:path w="403" h="801" extrusionOk="0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5">
              <a:extLst>
                <a:ext uri="{FF2B5EF4-FFF2-40B4-BE49-F238E27FC236}">
                  <a16:creationId xmlns:a16="http://schemas.microsoft.com/office/drawing/2014/main" id="{F5149086-6CD6-224D-241B-6B2B48C4E2D2}"/>
                </a:ext>
              </a:extLst>
            </p:cNvPr>
            <p:cNvSpPr/>
            <p:nvPr/>
          </p:nvSpPr>
          <p:spPr>
            <a:xfrm>
              <a:off x="7364398" y="4178530"/>
              <a:ext cx="109300" cy="75203"/>
            </a:xfrm>
            <a:custGeom>
              <a:avLst/>
              <a:gdLst/>
              <a:ahLst/>
              <a:cxnLst/>
              <a:rect l="l" t="t" r="r" b="b"/>
              <a:pathLst>
                <a:path w="1949" h="1341" extrusionOk="0">
                  <a:moveTo>
                    <a:pt x="1500" y="0"/>
                  </a:moveTo>
                  <a:cubicBezTo>
                    <a:pt x="1369" y="0"/>
                    <a:pt x="1207" y="92"/>
                    <a:pt x="984" y="220"/>
                  </a:cubicBezTo>
                  <a:cubicBezTo>
                    <a:pt x="589" y="450"/>
                    <a:pt x="0" y="347"/>
                    <a:pt x="166" y="924"/>
                  </a:cubicBezTo>
                  <a:cubicBezTo>
                    <a:pt x="253" y="1226"/>
                    <a:pt x="506" y="1340"/>
                    <a:pt x="781" y="1340"/>
                  </a:cubicBezTo>
                  <a:cubicBezTo>
                    <a:pt x="988" y="1340"/>
                    <a:pt x="1208" y="1275"/>
                    <a:pt x="1377" y="1177"/>
                  </a:cubicBezTo>
                  <a:cubicBezTo>
                    <a:pt x="1775" y="950"/>
                    <a:pt x="1949" y="509"/>
                    <a:pt x="1765" y="194"/>
                  </a:cubicBezTo>
                  <a:cubicBezTo>
                    <a:pt x="1686" y="56"/>
                    <a:pt x="1602" y="0"/>
                    <a:pt x="1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5">
              <a:extLst>
                <a:ext uri="{FF2B5EF4-FFF2-40B4-BE49-F238E27FC236}">
                  <a16:creationId xmlns:a16="http://schemas.microsoft.com/office/drawing/2014/main" id="{FB77151B-3D11-CD29-4376-A12416ABBD3A}"/>
                </a:ext>
              </a:extLst>
            </p:cNvPr>
            <p:cNvSpPr/>
            <p:nvPr/>
          </p:nvSpPr>
          <p:spPr>
            <a:xfrm>
              <a:off x="7392718" y="4165800"/>
              <a:ext cx="50640" cy="40490"/>
            </a:xfrm>
            <a:custGeom>
              <a:avLst/>
              <a:gdLst/>
              <a:ahLst/>
              <a:cxnLst/>
              <a:rect l="l" t="t" r="r" b="b"/>
              <a:pathLst>
                <a:path w="903" h="722" extrusionOk="0">
                  <a:moveTo>
                    <a:pt x="667" y="1"/>
                  </a:moveTo>
                  <a:cubicBezTo>
                    <a:pt x="597" y="1"/>
                    <a:pt x="530" y="69"/>
                    <a:pt x="430" y="170"/>
                  </a:cubicBezTo>
                  <a:cubicBezTo>
                    <a:pt x="281" y="326"/>
                    <a:pt x="1" y="357"/>
                    <a:pt x="154" y="597"/>
                  </a:cubicBezTo>
                  <a:cubicBezTo>
                    <a:pt x="209" y="686"/>
                    <a:pt x="291" y="721"/>
                    <a:pt x="377" y="721"/>
                  </a:cubicBezTo>
                  <a:cubicBezTo>
                    <a:pt x="505" y="721"/>
                    <a:pt x="646" y="645"/>
                    <a:pt x="735" y="554"/>
                  </a:cubicBezTo>
                  <a:cubicBezTo>
                    <a:pt x="884" y="398"/>
                    <a:pt x="903" y="176"/>
                    <a:pt x="781" y="59"/>
                  </a:cubicBezTo>
                  <a:cubicBezTo>
                    <a:pt x="739" y="19"/>
                    <a:pt x="703" y="1"/>
                    <a:pt x="6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5">
              <a:extLst>
                <a:ext uri="{FF2B5EF4-FFF2-40B4-BE49-F238E27FC236}">
                  <a16:creationId xmlns:a16="http://schemas.microsoft.com/office/drawing/2014/main" id="{F1776DCB-5FC7-5BD5-D94F-98524FC2C5EF}"/>
                </a:ext>
              </a:extLst>
            </p:cNvPr>
            <p:cNvSpPr/>
            <p:nvPr/>
          </p:nvSpPr>
          <p:spPr>
            <a:xfrm>
              <a:off x="7394120" y="4189298"/>
              <a:ext cx="43686" cy="35162"/>
            </a:xfrm>
            <a:custGeom>
              <a:avLst/>
              <a:gdLst/>
              <a:ahLst/>
              <a:cxnLst/>
              <a:rect l="l" t="t" r="r" b="b"/>
              <a:pathLst>
                <a:path w="779" h="627" extrusionOk="0">
                  <a:moveTo>
                    <a:pt x="622" y="1"/>
                  </a:moveTo>
                  <a:cubicBezTo>
                    <a:pt x="533" y="1"/>
                    <a:pt x="421" y="46"/>
                    <a:pt x="334" y="81"/>
                  </a:cubicBezTo>
                  <a:cubicBezTo>
                    <a:pt x="153" y="155"/>
                    <a:pt x="0" y="181"/>
                    <a:pt x="116" y="467"/>
                  </a:cubicBezTo>
                  <a:cubicBezTo>
                    <a:pt x="164" y="587"/>
                    <a:pt x="217" y="626"/>
                    <a:pt x="274" y="626"/>
                  </a:cubicBezTo>
                  <a:cubicBezTo>
                    <a:pt x="355" y="626"/>
                    <a:pt x="445" y="550"/>
                    <a:pt x="551" y="509"/>
                  </a:cubicBezTo>
                  <a:cubicBezTo>
                    <a:pt x="730" y="436"/>
                    <a:pt x="757" y="315"/>
                    <a:pt x="767" y="205"/>
                  </a:cubicBezTo>
                  <a:cubicBezTo>
                    <a:pt x="779" y="49"/>
                    <a:pt x="713" y="1"/>
                    <a:pt x="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6" name="Google Shape;2046;p65">
            <a:extLst>
              <a:ext uri="{FF2B5EF4-FFF2-40B4-BE49-F238E27FC236}">
                <a16:creationId xmlns:a16="http://schemas.microsoft.com/office/drawing/2014/main" id="{37DCA3B9-635E-76E0-06CC-6DDE217E7484}"/>
              </a:ext>
            </a:extLst>
          </p:cNvPr>
          <p:cNvGrpSpPr/>
          <p:nvPr/>
        </p:nvGrpSpPr>
        <p:grpSpPr>
          <a:xfrm>
            <a:off x="649811" y="709943"/>
            <a:ext cx="3152328" cy="3574188"/>
            <a:chOff x="649811" y="709943"/>
            <a:chExt cx="3152328" cy="3574188"/>
          </a:xfrm>
        </p:grpSpPr>
        <p:sp>
          <p:nvSpPr>
            <p:cNvPr id="2047" name="Google Shape;2047;p65">
              <a:extLst>
                <a:ext uri="{FF2B5EF4-FFF2-40B4-BE49-F238E27FC236}">
                  <a16:creationId xmlns:a16="http://schemas.microsoft.com/office/drawing/2014/main" id="{DB16D354-4414-9779-F402-AF77C3455E5F}"/>
                </a:ext>
              </a:extLst>
            </p:cNvPr>
            <p:cNvSpPr/>
            <p:nvPr/>
          </p:nvSpPr>
          <p:spPr>
            <a:xfrm>
              <a:off x="3243482" y="4225135"/>
              <a:ext cx="92925" cy="58996"/>
            </a:xfrm>
            <a:custGeom>
              <a:avLst/>
              <a:gdLst/>
              <a:ahLst/>
              <a:cxnLst/>
              <a:rect l="l" t="t" r="r" b="b"/>
              <a:pathLst>
                <a:path w="1657" h="1052" extrusionOk="0">
                  <a:moveTo>
                    <a:pt x="1224" y="0"/>
                  </a:moveTo>
                  <a:cubicBezTo>
                    <a:pt x="1044" y="0"/>
                    <a:pt x="819" y="171"/>
                    <a:pt x="576" y="212"/>
                  </a:cubicBezTo>
                  <a:cubicBezTo>
                    <a:pt x="193" y="278"/>
                    <a:pt x="0" y="316"/>
                    <a:pt x="42" y="617"/>
                  </a:cubicBezTo>
                  <a:cubicBezTo>
                    <a:pt x="78" y="874"/>
                    <a:pt x="339" y="1051"/>
                    <a:pt x="656" y="1051"/>
                  </a:cubicBezTo>
                  <a:cubicBezTo>
                    <a:pt x="706" y="1051"/>
                    <a:pt x="757" y="1047"/>
                    <a:pt x="809" y="1038"/>
                  </a:cubicBezTo>
                  <a:cubicBezTo>
                    <a:pt x="1191" y="972"/>
                    <a:pt x="1656" y="647"/>
                    <a:pt x="1485" y="225"/>
                  </a:cubicBezTo>
                  <a:cubicBezTo>
                    <a:pt x="1416" y="56"/>
                    <a:pt x="1327" y="0"/>
                    <a:pt x="12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5">
              <a:extLst>
                <a:ext uri="{FF2B5EF4-FFF2-40B4-BE49-F238E27FC236}">
                  <a16:creationId xmlns:a16="http://schemas.microsoft.com/office/drawing/2014/main" id="{31112C11-635C-805D-E799-AD8FDD2D3C69}"/>
                </a:ext>
              </a:extLst>
            </p:cNvPr>
            <p:cNvSpPr/>
            <p:nvPr/>
          </p:nvSpPr>
          <p:spPr>
            <a:xfrm>
              <a:off x="3251950" y="4224518"/>
              <a:ext cx="41499" cy="24114"/>
            </a:xfrm>
            <a:custGeom>
              <a:avLst/>
              <a:gdLst/>
              <a:ahLst/>
              <a:cxnLst/>
              <a:rect l="l" t="t" r="r" b="b"/>
              <a:pathLst>
                <a:path w="740" h="430" extrusionOk="0">
                  <a:moveTo>
                    <a:pt x="579" y="0"/>
                  </a:moveTo>
                  <a:cubicBezTo>
                    <a:pt x="513" y="0"/>
                    <a:pt x="432" y="22"/>
                    <a:pt x="353" y="22"/>
                  </a:cubicBezTo>
                  <a:cubicBezTo>
                    <a:pt x="340" y="22"/>
                    <a:pt x="327" y="21"/>
                    <a:pt x="314" y="20"/>
                  </a:cubicBezTo>
                  <a:cubicBezTo>
                    <a:pt x="261" y="14"/>
                    <a:pt x="215" y="9"/>
                    <a:pt x="177" y="9"/>
                  </a:cubicBezTo>
                  <a:cubicBezTo>
                    <a:pt x="87" y="9"/>
                    <a:pt x="37" y="35"/>
                    <a:pt x="24" y="136"/>
                  </a:cubicBezTo>
                  <a:cubicBezTo>
                    <a:pt x="1" y="276"/>
                    <a:pt x="131" y="408"/>
                    <a:pt x="310" y="426"/>
                  </a:cubicBezTo>
                  <a:cubicBezTo>
                    <a:pt x="327" y="428"/>
                    <a:pt x="344" y="429"/>
                    <a:pt x="362" y="429"/>
                  </a:cubicBezTo>
                  <a:cubicBezTo>
                    <a:pt x="534" y="429"/>
                    <a:pt x="739" y="339"/>
                    <a:pt x="720" y="143"/>
                  </a:cubicBezTo>
                  <a:cubicBezTo>
                    <a:pt x="708" y="27"/>
                    <a:pt x="653" y="0"/>
                    <a:pt x="5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5">
              <a:extLst>
                <a:ext uri="{FF2B5EF4-FFF2-40B4-BE49-F238E27FC236}">
                  <a16:creationId xmlns:a16="http://schemas.microsoft.com/office/drawing/2014/main" id="{49FF6302-DB23-27E7-2AC7-AEFC6734D0B5}"/>
                </a:ext>
              </a:extLst>
            </p:cNvPr>
            <p:cNvSpPr/>
            <p:nvPr/>
          </p:nvSpPr>
          <p:spPr>
            <a:xfrm>
              <a:off x="3259353" y="4232593"/>
              <a:ext cx="45817" cy="25629"/>
            </a:xfrm>
            <a:custGeom>
              <a:avLst/>
              <a:gdLst/>
              <a:ahLst/>
              <a:cxnLst/>
              <a:rect l="l" t="t" r="r" b="b"/>
              <a:pathLst>
                <a:path w="817" h="457" extrusionOk="0">
                  <a:moveTo>
                    <a:pt x="585" y="1"/>
                  </a:moveTo>
                  <a:cubicBezTo>
                    <a:pt x="532" y="1"/>
                    <a:pt x="471" y="25"/>
                    <a:pt x="401" y="47"/>
                  </a:cubicBezTo>
                  <a:cubicBezTo>
                    <a:pt x="244" y="99"/>
                    <a:pt x="1" y="176"/>
                    <a:pt x="175" y="360"/>
                  </a:cubicBezTo>
                  <a:cubicBezTo>
                    <a:pt x="223" y="410"/>
                    <a:pt x="281" y="457"/>
                    <a:pt x="372" y="457"/>
                  </a:cubicBezTo>
                  <a:cubicBezTo>
                    <a:pt x="403" y="457"/>
                    <a:pt x="439" y="451"/>
                    <a:pt x="479" y="438"/>
                  </a:cubicBezTo>
                  <a:cubicBezTo>
                    <a:pt x="636" y="388"/>
                    <a:pt x="817" y="427"/>
                    <a:pt x="746" y="179"/>
                  </a:cubicBezTo>
                  <a:cubicBezTo>
                    <a:pt x="706" y="41"/>
                    <a:pt x="652" y="1"/>
                    <a:pt x="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5">
              <a:extLst>
                <a:ext uri="{FF2B5EF4-FFF2-40B4-BE49-F238E27FC236}">
                  <a16:creationId xmlns:a16="http://schemas.microsoft.com/office/drawing/2014/main" id="{B226712C-E54D-056F-D503-F5450D5774D0}"/>
                </a:ext>
              </a:extLst>
            </p:cNvPr>
            <p:cNvSpPr/>
            <p:nvPr/>
          </p:nvSpPr>
          <p:spPr>
            <a:xfrm>
              <a:off x="3508673" y="1272705"/>
              <a:ext cx="109300" cy="75203"/>
            </a:xfrm>
            <a:custGeom>
              <a:avLst/>
              <a:gdLst/>
              <a:ahLst/>
              <a:cxnLst/>
              <a:rect l="l" t="t" r="r" b="b"/>
              <a:pathLst>
                <a:path w="1949" h="1341" extrusionOk="0">
                  <a:moveTo>
                    <a:pt x="1500" y="0"/>
                  </a:moveTo>
                  <a:cubicBezTo>
                    <a:pt x="1369" y="0"/>
                    <a:pt x="1207" y="92"/>
                    <a:pt x="984" y="220"/>
                  </a:cubicBezTo>
                  <a:cubicBezTo>
                    <a:pt x="589" y="450"/>
                    <a:pt x="0" y="347"/>
                    <a:pt x="166" y="924"/>
                  </a:cubicBezTo>
                  <a:cubicBezTo>
                    <a:pt x="253" y="1226"/>
                    <a:pt x="506" y="1340"/>
                    <a:pt x="781" y="1340"/>
                  </a:cubicBezTo>
                  <a:cubicBezTo>
                    <a:pt x="988" y="1340"/>
                    <a:pt x="1208" y="1275"/>
                    <a:pt x="1377" y="1177"/>
                  </a:cubicBezTo>
                  <a:cubicBezTo>
                    <a:pt x="1775" y="950"/>
                    <a:pt x="1949" y="509"/>
                    <a:pt x="1765" y="194"/>
                  </a:cubicBezTo>
                  <a:cubicBezTo>
                    <a:pt x="1686" y="56"/>
                    <a:pt x="1602" y="0"/>
                    <a:pt x="1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5">
              <a:extLst>
                <a:ext uri="{FF2B5EF4-FFF2-40B4-BE49-F238E27FC236}">
                  <a16:creationId xmlns:a16="http://schemas.microsoft.com/office/drawing/2014/main" id="{E67044A7-8EED-7F7A-9828-940B05F91740}"/>
                </a:ext>
              </a:extLst>
            </p:cNvPr>
            <p:cNvSpPr/>
            <p:nvPr/>
          </p:nvSpPr>
          <p:spPr>
            <a:xfrm>
              <a:off x="3536993" y="1259975"/>
              <a:ext cx="50640" cy="40490"/>
            </a:xfrm>
            <a:custGeom>
              <a:avLst/>
              <a:gdLst/>
              <a:ahLst/>
              <a:cxnLst/>
              <a:rect l="l" t="t" r="r" b="b"/>
              <a:pathLst>
                <a:path w="903" h="722" extrusionOk="0">
                  <a:moveTo>
                    <a:pt x="667" y="1"/>
                  </a:moveTo>
                  <a:cubicBezTo>
                    <a:pt x="597" y="1"/>
                    <a:pt x="530" y="69"/>
                    <a:pt x="430" y="170"/>
                  </a:cubicBezTo>
                  <a:cubicBezTo>
                    <a:pt x="281" y="326"/>
                    <a:pt x="1" y="357"/>
                    <a:pt x="154" y="597"/>
                  </a:cubicBezTo>
                  <a:cubicBezTo>
                    <a:pt x="209" y="686"/>
                    <a:pt x="291" y="721"/>
                    <a:pt x="377" y="721"/>
                  </a:cubicBezTo>
                  <a:cubicBezTo>
                    <a:pt x="505" y="721"/>
                    <a:pt x="646" y="645"/>
                    <a:pt x="735" y="554"/>
                  </a:cubicBezTo>
                  <a:cubicBezTo>
                    <a:pt x="884" y="398"/>
                    <a:pt x="903" y="176"/>
                    <a:pt x="781" y="59"/>
                  </a:cubicBezTo>
                  <a:cubicBezTo>
                    <a:pt x="739" y="19"/>
                    <a:pt x="703" y="1"/>
                    <a:pt x="6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5">
              <a:extLst>
                <a:ext uri="{FF2B5EF4-FFF2-40B4-BE49-F238E27FC236}">
                  <a16:creationId xmlns:a16="http://schemas.microsoft.com/office/drawing/2014/main" id="{8CC9C7C1-15D9-232D-5CE5-7F0EECD1B258}"/>
                </a:ext>
              </a:extLst>
            </p:cNvPr>
            <p:cNvSpPr/>
            <p:nvPr/>
          </p:nvSpPr>
          <p:spPr>
            <a:xfrm>
              <a:off x="3538395" y="1283473"/>
              <a:ext cx="43686" cy="35162"/>
            </a:xfrm>
            <a:custGeom>
              <a:avLst/>
              <a:gdLst/>
              <a:ahLst/>
              <a:cxnLst/>
              <a:rect l="l" t="t" r="r" b="b"/>
              <a:pathLst>
                <a:path w="779" h="627" extrusionOk="0">
                  <a:moveTo>
                    <a:pt x="622" y="1"/>
                  </a:moveTo>
                  <a:cubicBezTo>
                    <a:pt x="533" y="1"/>
                    <a:pt x="421" y="46"/>
                    <a:pt x="334" y="81"/>
                  </a:cubicBezTo>
                  <a:cubicBezTo>
                    <a:pt x="153" y="155"/>
                    <a:pt x="0" y="181"/>
                    <a:pt x="116" y="467"/>
                  </a:cubicBezTo>
                  <a:cubicBezTo>
                    <a:pt x="164" y="587"/>
                    <a:pt x="217" y="626"/>
                    <a:pt x="274" y="626"/>
                  </a:cubicBezTo>
                  <a:cubicBezTo>
                    <a:pt x="355" y="626"/>
                    <a:pt x="445" y="550"/>
                    <a:pt x="551" y="509"/>
                  </a:cubicBezTo>
                  <a:cubicBezTo>
                    <a:pt x="730" y="436"/>
                    <a:pt x="757" y="315"/>
                    <a:pt x="767" y="205"/>
                  </a:cubicBezTo>
                  <a:cubicBezTo>
                    <a:pt x="779" y="49"/>
                    <a:pt x="713" y="1"/>
                    <a:pt x="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5">
              <a:extLst>
                <a:ext uri="{FF2B5EF4-FFF2-40B4-BE49-F238E27FC236}">
                  <a16:creationId xmlns:a16="http://schemas.microsoft.com/office/drawing/2014/main" id="{4E726A67-BBCF-B4E2-C496-47A247EB36CD}"/>
                </a:ext>
              </a:extLst>
            </p:cNvPr>
            <p:cNvSpPr/>
            <p:nvPr/>
          </p:nvSpPr>
          <p:spPr>
            <a:xfrm>
              <a:off x="3378511" y="1757068"/>
              <a:ext cx="85017" cy="55744"/>
            </a:xfrm>
            <a:custGeom>
              <a:avLst/>
              <a:gdLst/>
              <a:ahLst/>
              <a:cxnLst/>
              <a:rect l="l" t="t" r="r" b="b"/>
              <a:pathLst>
                <a:path w="1516" h="994" extrusionOk="0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5">
              <a:extLst>
                <a:ext uri="{FF2B5EF4-FFF2-40B4-BE49-F238E27FC236}">
                  <a16:creationId xmlns:a16="http://schemas.microsoft.com/office/drawing/2014/main" id="{3015846B-2B2E-D84E-D2A3-5D36A8E0B5B7}"/>
                </a:ext>
              </a:extLst>
            </p:cNvPr>
            <p:cNvSpPr/>
            <p:nvPr/>
          </p:nvSpPr>
          <p:spPr>
            <a:xfrm>
              <a:off x="3403971" y="1745628"/>
              <a:ext cx="42396" cy="29498"/>
            </a:xfrm>
            <a:custGeom>
              <a:avLst/>
              <a:gdLst/>
              <a:ahLst/>
              <a:cxnLst/>
              <a:rect l="l" t="t" r="r" b="b"/>
              <a:pathLst>
                <a:path w="756" h="526" extrusionOk="0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5">
              <a:extLst>
                <a:ext uri="{FF2B5EF4-FFF2-40B4-BE49-F238E27FC236}">
                  <a16:creationId xmlns:a16="http://schemas.microsoft.com/office/drawing/2014/main" id="{934C0345-16D8-7581-6F7A-7A346216B7F5}"/>
                </a:ext>
              </a:extLst>
            </p:cNvPr>
            <p:cNvSpPr/>
            <p:nvPr/>
          </p:nvSpPr>
          <p:spPr>
            <a:xfrm>
              <a:off x="3401784" y="1763630"/>
              <a:ext cx="37461" cy="24619"/>
            </a:xfrm>
            <a:custGeom>
              <a:avLst/>
              <a:gdLst/>
              <a:ahLst/>
              <a:cxnLst/>
              <a:rect l="l" t="t" r="r" b="b"/>
              <a:pathLst>
                <a:path w="668" h="439" extrusionOk="0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5">
              <a:extLst>
                <a:ext uri="{FF2B5EF4-FFF2-40B4-BE49-F238E27FC236}">
                  <a16:creationId xmlns:a16="http://schemas.microsoft.com/office/drawing/2014/main" id="{15EB082B-D00A-5435-E1F8-214848818BDF}"/>
                </a:ext>
              </a:extLst>
            </p:cNvPr>
            <p:cNvSpPr/>
            <p:nvPr/>
          </p:nvSpPr>
          <p:spPr>
            <a:xfrm>
              <a:off x="3123852" y="738207"/>
              <a:ext cx="130442" cy="82662"/>
            </a:xfrm>
            <a:custGeom>
              <a:avLst/>
              <a:gdLst/>
              <a:ahLst/>
              <a:cxnLst/>
              <a:rect l="l" t="t" r="r" b="b"/>
              <a:pathLst>
                <a:path w="2326" h="1474" extrusionOk="0">
                  <a:moveTo>
                    <a:pt x="1823" y="0"/>
                  </a:moveTo>
                  <a:cubicBezTo>
                    <a:pt x="1675" y="0"/>
                    <a:pt x="1482" y="57"/>
                    <a:pt x="1236" y="131"/>
                  </a:cubicBezTo>
                  <a:cubicBezTo>
                    <a:pt x="688" y="295"/>
                    <a:pt x="1" y="2"/>
                    <a:pt x="38" y="754"/>
                  </a:cubicBezTo>
                  <a:cubicBezTo>
                    <a:pt x="64" y="1270"/>
                    <a:pt x="532" y="1473"/>
                    <a:pt x="996" y="1473"/>
                  </a:cubicBezTo>
                  <a:cubicBezTo>
                    <a:pt x="1150" y="1473"/>
                    <a:pt x="1304" y="1450"/>
                    <a:pt x="1441" y="1409"/>
                  </a:cubicBezTo>
                  <a:cubicBezTo>
                    <a:pt x="1989" y="1245"/>
                    <a:pt x="2326" y="759"/>
                    <a:pt x="2196" y="324"/>
                  </a:cubicBezTo>
                  <a:cubicBezTo>
                    <a:pt x="2123" y="85"/>
                    <a:pt x="2006" y="0"/>
                    <a:pt x="1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5">
              <a:extLst>
                <a:ext uri="{FF2B5EF4-FFF2-40B4-BE49-F238E27FC236}">
                  <a16:creationId xmlns:a16="http://schemas.microsoft.com/office/drawing/2014/main" id="{80B1EB76-42F9-B4E2-8948-FA9F8BEAED73}"/>
                </a:ext>
              </a:extLst>
            </p:cNvPr>
            <p:cNvSpPr/>
            <p:nvPr/>
          </p:nvSpPr>
          <p:spPr>
            <a:xfrm>
              <a:off x="3146452" y="749703"/>
              <a:ext cx="75484" cy="35386"/>
            </a:xfrm>
            <a:custGeom>
              <a:avLst/>
              <a:gdLst/>
              <a:ahLst/>
              <a:cxnLst/>
              <a:rect l="l" t="t" r="r" b="b"/>
              <a:pathLst>
                <a:path w="1346" h="631" extrusionOk="0">
                  <a:moveTo>
                    <a:pt x="1142" y="1"/>
                  </a:moveTo>
                  <a:cubicBezTo>
                    <a:pt x="1060" y="1"/>
                    <a:pt x="945" y="34"/>
                    <a:pt x="793" y="79"/>
                  </a:cubicBezTo>
                  <a:cubicBezTo>
                    <a:pt x="737" y="96"/>
                    <a:pt x="674" y="101"/>
                    <a:pt x="608" y="101"/>
                  </a:cubicBezTo>
                  <a:cubicBezTo>
                    <a:pt x="513" y="101"/>
                    <a:pt x="414" y="91"/>
                    <a:pt x="324" y="91"/>
                  </a:cubicBezTo>
                  <a:cubicBezTo>
                    <a:pt x="142" y="91"/>
                    <a:pt x="0" y="133"/>
                    <a:pt x="19" y="391"/>
                  </a:cubicBezTo>
                  <a:cubicBezTo>
                    <a:pt x="31" y="565"/>
                    <a:pt x="243" y="630"/>
                    <a:pt x="474" y="630"/>
                  </a:cubicBezTo>
                  <a:cubicBezTo>
                    <a:pt x="603" y="630"/>
                    <a:pt x="737" y="610"/>
                    <a:pt x="845" y="577"/>
                  </a:cubicBezTo>
                  <a:cubicBezTo>
                    <a:pt x="1144" y="487"/>
                    <a:pt x="1346" y="279"/>
                    <a:pt x="1296" y="113"/>
                  </a:cubicBezTo>
                  <a:cubicBezTo>
                    <a:pt x="1271" y="32"/>
                    <a:pt x="1222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5">
              <a:extLst>
                <a:ext uri="{FF2B5EF4-FFF2-40B4-BE49-F238E27FC236}">
                  <a16:creationId xmlns:a16="http://schemas.microsoft.com/office/drawing/2014/main" id="{16AF858B-CF12-672D-55CE-8299B97C4FAD}"/>
                </a:ext>
              </a:extLst>
            </p:cNvPr>
            <p:cNvSpPr/>
            <p:nvPr/>
          </p:nvSpPr>
          <p:spPr>
            <a:xfrm>
              <a:off x="3184474" y="709943"/>
              <a:ext cx="61015" cy="38583"/>
            </a:xfrm>
            <a:custGeom>
              <a:avLst/>
              <a:gdLst/>
              <a:ahLst/>
              <a:cxnLst/>
              <a:rect l="l" t="t" r="r" b="b"/>
              <a:pathLst>
                <a:path w="1088" h="688" extrusionOk="0">
                  <a:moveTo>
                    <a:pt x="299" y="0"/>
                  </a:moveTo>
                  <a:cubicBezTo>
                    <a:pt x="231" y="0"/>
                    <a:pt x="171" y="37"/>
                    <a:pt x="122" y="148"/>
                  </a:cubicBezTo>
                  <a:cubicBezTo>
                    <a:pt x="1" y="424"/>
                    <a:pt x="299" y="638"/>
                    <a:pt x="546" y="679"/>
                  </a:cubicBezTo>
                  <a:cubicBezTo>
                    <a:pt x="578" y="685"/>
                    <a:pt x="610" y="687"/>
                    <a:pt x="640" y="687"/>
                  </a:cubicBezTo>
                  <a:cubicBezTo>
                    <a:pt x="850" y="687"/>
                    <a:pt x="1027" y="568"/>
                    <a:pt x="1054" y="399"/>
                  </a:cubicBezTo>
                  <a:cubicBezTo>
                    <a:pt x="1087" y="201"/>
                    <a:pt x="961" y="178"/>
                    <a:pt x="715" y="135"/>
                  </a:cubicBezTo>
                  <a:cubicBezTo>
                    <a:pt x="559" y="109"/>
                    <a:pt x="416" y="0"/>
                    <a:pt x="2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5">
              <a:extLst>
                <a:ext uri="{FF2B5EF4-FFF2-40B4-BE49-F238E27FC236}">
                  <a16:creationId xmlns:a16="http://schemas.microsoft.com/office/drawing/2014/main" id="{881EDC46-1FF6-4923-AA69-FD4DEEE176BC}"/>
                </a:ext>
              </a:extLst>
            </p:cNvPr>
            <p:cNvSpPr/>
            <p:nvPr/>
          </p:nvSpPr>
          <p:spPr>
            <a:xfrm>
              <a:off x="3167931" y="767593"/>
              <a:ext cx="35330" cy="34938"/>
            </a:xfrm>
            <a:custGeom>
              <a:avLst/>
              <a:gdLst/>
              <a:ahLst/>
              <a:cxnLst/>
              <a:rect l="l" t="t" r="r" b="b"/>
              <a:pathLst>
                <a:path w="630" h="623" extrusionOk="0">
                  <a:moveTo>
                    <a:pt x="443" y="0"/>
                  </a:moveTo>
                  <a:cubicBezTo>
                    <a:pt x="359" y="0"/>
                    <a:pt x="269" y="110"/>
                    <a:pt x="203" y="192"/>
                  </a:cubicBezTo>
                  <a:cubicBezTo>
                    <a:pt x="101" y="315"/>
                    <a:pt x="1" y="396"/>
                    <a:pt x="197" y="559"/>
                  </a:cubicBezTo>
                  <a:cubicBezTo>
                    <a:pt x="253" y="604"/>
                    <a:pt x="296" y="622"/>
                    <a:pt x="330" y="622"/>
                  </a:cubicBezTo>
                  <a:cubicBezTo>
                    <a:pt x="418" y="622"/>
                    <a:pt x="455" y="505"/>
                    <a:pt x="528" y="417"/>
                  </a:cubicBezTo>
                  <a:cubicBezTo>
                    <a:pt x="629" y="290"/>
                    <a:pt x="602" y="194"/>
                    <a:pt x="564" y="109"/>
                  </a:cubicBezTo>
                  <a:cubicBezTo>
                    <a:pt x="528" y="30"/>
                    <a:pt x="487" y="0"/>
                    <a:pt x="4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5">
              <a:extLst>
                <a:ext uri="{FF2B5EF4-FFF2-40B4-BE49-F238E27FC236}">
                  <a16:creationId xmlns:a16="http://schemas.microsoft.com/office/drawing/2014/main" id="{1186405A-208F-AEE5-455E-D0CDB5F7FE80}"/>
                </a:ext>
              </a:extLst>
            </p:cNvPr>
            <p:cNvSpPr/>
            <p:nvPr/>
          </p:nvSpPr>
          <p:spPr>
            <a:xfrm>
              <a:off x="3182960" y="746675"/>
              <a:ext cx="64099" cy="65670"/>
            </a:xfrm>
            <a:custGeom>
              <a:avLst/>
              <a:gdLst/>
              <a:ahLst/>
              <a:cxnLst/>
              <a:rect l="l" t="t" r="r" b="b"/>
              <a:pathLst>
                <a:path w="1143" h="1171" extrusionOk="0">
                  <a:moveTo>
                    <a:pt x="766" y="1"/>
                  </a:moveTo>
                  <a:cubicBezTo>
                    <a:pt x="626" y="1"/>
                    <a:pt x="648" y="312"/>
                    <a:pt x="502" y="573"/>
                  </a:cubicBezTo>
                  <a:cubicBezTo>
                    <a:pt x="331" y="873"/>
                    <a:pt x="1" y="986"/>
                    <a:pt x="237" y="1119"/>
                  </a:cubicBezTo>
                  <a:cubicBezTo>
                    <a:pt x="298" y="1154"/>
                    <a:pt x="366" y="1170"/>
                    <a:pt x="436" y="1170"/>
                  </a:cubicBezTo>
                  <a:cubicBezTo>
                    <a:pt x="634" y="1170"/>
                    <a:pt x="847" y="1038"/>
                    <a:pt x="973" y="816"/>
                  </a:cubicBezTo>
                  <a:cubicBezTo>
                    <a:pt x="1143" y="512"/>
                    <a:pt x="1089" y="160"/>
                    <a:pt x="851" y="29"/>
                  </a:cubicBezTo>
                  <a:cubicBezTo>
                    <a:pt x="817" y="9"/>
                    <a:pt x="789" y="1"/>
                    <a:pt x="7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5">
              <a:extLst>
                <a:ext uri="{FF2B5EF4-FFF2-40B4-BE49-F238E27FC236}">
                  <a16:creationId xmlns:a16="http://schemas.microsoft.com/office/drawing/2014/main" id="{7B2EF5CF-D562-B803-EE28-8060A416342E}"/>
                </a:ext>
              </a:extLst>
            </p:cNvPr>
            <p:cNvSpPr/>
            <p:nvPr/>
          </p:nvSpPr>
          <p:spPr>
            <a:xfrm>
              <a:off x="3714823" y="936057"/>
              <a:ext cx="87317" cy="55968"/>
            </a:xfrm>
            <a:custGeom>
              <a:avLst/>
              <a:gdLst/>
              <a:ahLst/>
              <a:cxnLst/>
              <a:rect l="l" t="t" r="r" b="b"/>
              <a:pathLst>
                <a:path w="1557" h="998" extrusionOk="0">
                  <a:moveTo>
                    <a:pt x="1217" y="0"/>
                  </a:moveTo>
                  <a:cubicBezTo>
                    <a:pt x="1117" y="0"/>
                    <a:pt x="987" y="45"/>
                    <a:pt x="818" y="104"/>
                  </a:cubicBezTo>
                  <a:cubicBezTo>
                    <a:pt x="463" y="232"/>
                    <a:pt x="1" y="59"/>
                    <a:pt x="49" y="552"/>
                  </a:cubicBezTo>
                  <a:cubicBezTo>
                    <a:pt x="80" y="874"/>
                    <a:pt x="364" y="997"/>
                    <a:pt x="653" y="997"/>
                  </a:cubicBezTo>
                  <a:cubicBezTo>
                    <a:pt x="771" y="997"/>
                    <a:pt x="890" y="977"/>
                    <a:pt x="993" y="940"/>
                  </a:cubicBezTo>
                  <a:cubicBezTo>
                    <a:pt x="1349" y="817"/>
                    <a:pt x="1557" y="485"/>
                    <a:pt x="1456" y="203"/>
                  </a:cubicBezTo>
                  <a:cubicBezTo>
                    <a:pt x="1403" y="55"/>
                    <a:pt x="1328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5">
              <a:extLst>
                <a:ext uri="{FF2B5EF4-FFF2-40B4-BE49-F238E27FC236}">
                  <a16:creationId xmlns:a16="http://schemas.microsoft.com/office/drawing/2014/main" id="{1D84701A-14B6-DCC7-86AA-9AE32F5ADA21}"/>
                </a:ext>
              </a:extLst>
            </p:cNvPr>
            <p:cNvSpPr/>
            <p:nvPr/>
          </p:nvSpPr>
          <p:spPr>
            <a:xfrm>
              <a:off x="3739722" y="923215"/>
              <a:ext cx="42621" cy="30620"/>
            </a:xfrm>
            <a:custGeom>
              <a:avLst/>
              <a:gdLst/>
              <a:ahLst/>
              <a:cxnLst/>
              <a:rect l="l" t="t" r="r" b="b"/>
              <a:pathLst>
                <a:path w="760" h="546" extrusionOk="0">
                  <a:moveTo>
                    <a:pt x="576" y="0"/>
                  </a:moveTo>
                  <a:cubicBezTo>
                    <a:pt x="523" y="0"/>
                    <a:pt x="462" y="43"/>
                    <a:pt x="377" y="104"/>
                  </a:cubicBezTo>
                  <a:cubicBezTo>
                    <a:pt x="231" y="209"/>
                    <a:pt x="0" y="190"/>
                    <a:pt x="86" y="406"/>
                  </a:cubicBezTo>
                  <a:cubicBezTo>
                    <a:pt x="126" y="507"/>
                    <a:pt x="211" y="546"/>
                    <a:pt x="304" y="546"/>
                  </a:cubicBezTo>
                  <a:cubicBezTo>
                    <a:pt x="395" y="546"/>
                    <a:pt x="493" y="509"/>
                    <a:pt x="564" y="458"/>
                  </a:cubicBezTo>
                  <a:cubicBezTo>
                    <a:pt x="707" y="356"/>
                    <a:pt x="759" y="180"/>
                    <a:pt x="677" y="66"/>
                  </a:cubicBezTo>
                  <a:cubicBezTo>
                    <a:pt x="644" y="20"/>
                    <a:pt x="612" y="0"/>
                    <a:pt x="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5">
              <a:extLst>
                <a:ext uri="{FF2B5EF4-FFF2-40B4-BE49-F238E27FC236}">
                  <a16:creationId xmlns:a16="http://schemas.microsoft.com/office/drawing/2014/main" id="{3A7BE387-B2BD-3C13-84F4-58FDC22C6A6C}"/>
                </a:ext>
              </a:extLst>
            </p:cNvPr>
            <p:cNvSpPr/>
            <p:nvPr/>
          </p:nvSpPr>
          <p:spPr>
            <a:xfrm>
              <a:off x="3738601" y="941889"/>
              <a:ext cx="37125" cy="26021"/>
            </a:xfrm>
            <a:custGeom>
              <a:avLst/>
              <a:gdLst/>
              <a:ahLst/>
              <a:cxnLst/>
              <a:rect l="l" t="t" r="r" b="b"/>
              <a:pathLst>
                <a:path w="662" h="464" extrusionOk="0">
                  <a:moveTo>
                    <a:pt x="480" y="1"/>
                  </a:moveTo>
                  <a:cubicBezTo>
                    <a:pt x="418" y="1"/>
                    <a:pt x="346" y="15"/>
                    <a:pt x="287" y="28"/>
                  </a:cubicBezTo>
                  <a:cubicBezTo>
                    <a:pt x="129" y="59"/>
                    <a:pt x="0" y="58"/>
                    <a:pt x="50" y="308"/>
                  </a:cubicBezTo>
                  <a:cubicBezTo>
                    <a:pt x="76" y="429"/>
                    <a:pt x="121" y="463"/>
                    <a:pt x="178" y="463"/>
                  </a:cubicBezTo>
                  <a:cubicBezTo>
                    <a:pt x="240" y="463"/>
                    <a:pt x="316" y="423"/>
                    <a:pt x="397" y="407"/>
                  </a:cubicBezTo>
                  <a:cubicBezTo>
                    <a:pt x="556" y="374"/>
                    <a:pt x="597" y="281"/>
                    <a:pt x="620" y="192"/>
                  </a:cubicBezTo>
                  <a:cubicBezTo>
                    <a:pt x="661" y="40"/>
                    <a:pt x="583" y="1"/>
                    <a:pt x="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5">
              <a:extLst>
                <a:ext uri="{FF2B5EF4-FFF2-40B4-BE49-F238E27FC236}">
                  <a16:creationId xmlns:a16="http://schemas.microsoft.com/office/drawing/2014/main" id="{EF6A1582-7FB7-EB29-C3DC-5F3BA0D49E8C}"/>
                </a:ext>
              </a:extLst>
            </p:cNvPr>
            <p:cNvSpPr/>
            <p:nvPr/>
          </p:nvSpPr>
          <p:spPr>
            <a:xfrm>
              <a:off x="3760920" y="945703"/>
              <a:ext cx="36396" cy="38303"/>
            </a:xfrm>
            <a:custGeom>
              <a:avLst/>
              <a:gdLst/>
              <a:ahLst/>
              <a:cxnLst/>
              <a:rect l="l" t="t" r="r" b="b"/>
              <a:pathLst>
                <a:path w="649" h="683" extrusionOk="0">
                  <a:moveTo>
                    <a:pt x="497" y="0"/>
                  </a:moveTo>
                  <a:cubicBezTo>
                    <a:pt x="404" y="0"/>
                    <a:pt x="273" y="86"/>
                    <a:pt x="169" y="226"/>
                  </a:cubicBezTo>
                  <a:cubicBezTo>
                    <a:pt x="37" y="403"/>
                    <a:pt x="0" y="599"/>
                    <a:pt x="86" y="662"/>
                  </a:cubicBezTo>
                  <a:cubicBezTo>
                    <a:pt x="105" y="676"/>
                    <a:pt x="128" y="683"/>
                    <a:pt x="154" y="683"/>
                  </a:cubicBezTo>
                  <a:cubicBezTo>
                    <a:pt x="247" y="683"/>
                    <a:pt x="378" y="596"/>
                    <a:pt x="480" y="456"/>
                  </a:cubicBezTo>
                  <a:cubicBezTo>
                    <a:pt x="610" y="280"/>
                    <a:pt x="649" y="84"/>
                    <a:pt x="563" y="20"/>
                  </a:cubicBezTo>
                  <a:cubicBezTo>
                    <a:pt x="545" y="7"/>
                    <a:pt x="522" y="0"/>
                    <a:pt x="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5">
              <a:extLst>
                <a:ext uri="{FF2B5EF4-FFF2-40B4-BE49-F238E27FC236}">
                  <a16:creationId xmlns:a16="http://schemas.microsoft.com/office/drawing/2014/main" id="{B0EB19E1-0923-EC4C-60F9-4FC6CADEF0B9}"/>
                </a:ext>
              </a:extLst>
            </p:cNvPr>
            <p:cNvSpPr/>
            <p:nvPr/>
          </p:nvSpPr>
          <p:spPr>
            <a:xfrm>
              <a:off x="1836839" y="856367"/>
              <a:ext cx="130218" cy="114515"/>
            </a:xfrm>
            <a:custGeom>
              <a:avLst/>
              <a:gdLst/>
              <a:ahLst/>
              <a:cxnLst/>
              <a:rect l="l" t="t" r="r" b="b"/>
              <a:pathLst>
                <a:path w="2322" h="2042" extrusionOk="0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5">
              <a:extLst>
                <a:ext uri="{FF2B5EF4-FFF2-40B4-BE49-F238E27FC236}">
                  <a16:creationId xmlns:a16="http://schemas.microsoft.com/office/drawing/2014/main" id="{74AFD01C-819F-718F-FA7A-21A207B06A2C}"/>
                </a:ext>
              </a:extLst>
            </p:cNvPr>
            <p:cNvSpPr/>
            <p:nvPr/>
          </p:nvSpPr>
          <p:spPr>
            <a:xfrm>
              <a:off x="1857477" y="877845"/>
              <a:ext cx="71895" cy="63034"/>
            </a:xfrm>
            <a:custGeom>
              <a:avLst/>
              <a:gdLst/>
              <a:ahLst/>
              <a:cxnLst/>
              <a:rect l="l" t="t" r="r" b="b"/>
              <a:pathLst>
                <a:path w="1282" h="1124" extrusionOk="0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5">
              <a:extLst>
                <a:ext uri="{FF2B5EF4-FFF2-40B4-BE49-F238E27FC236}">
                  <a16:creationId xmlns:a16="http://schemas.microsoft.com/office/drawing/2014/main" id="{254B9982-011D-E3BF-8330-6EC08C8F2D34}"/>
                </a:ext>
              </a:extLst>
            </p:cNvPr>
            <p:cNvSpPr/>
            <p:nvPr/>
          </p:nvSpPr>
          <p:spPr>
            <a:xfrm>
              <a:off x="1903518" y="904091"/>
              <a:ext cx="28657" cy="34097"/>
            </a:xfrm>
            <a:custGeom>
              <a:avLst/>
              <a:gdLst/>
              <a:ahLst/>
              <a:cxnLst/>
              <a:rect l="l" t="t" r="r" b="b"/>
              <a:pathLst>
                <a:path w="511" h="608" extrusionOk="0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5">
              <a:extLst>
                <a:ext uri="{FF2B5EF4-FFF2-40B4-BE49-F238E27FC236}">
                  <a16:creationId xmlns:a16="http://schemas.microsoft.com/office/drawing/2014/main" id="{FBA6724E-C128-E97C-AE77-6DC203E97558}"/>
                </a:ext>
              </a:extLst>
            </p:cNvPr>
            <p:cNvSpPr/>
            <p:nvPr/>
          </p:nvSpPr>
          <p:spPr>
            <a:xfrm>
              <a:off x="1903462" y="877004"/>
              <a:ext cx="85634" cy="75988"/>
            </a:xfrm>
            <a:custGeom>
              <a:avLst/>
              <a:gdLst/>
              <a:ahLst/>
              <a:cxnLst/>
              <a:rect l="l" t="t" r="r" b="b"/>
              <a:pathLst>
                <a:path w="1527" h="1355" extrusionOk="0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65">
              <a:extLst>
                <a:ext uri="{FF2B5EF4-FFF2-40B4-BE49-F238E27FC236}">
                  <a16:creationId xmlns:a16="http://schemas.microsoft.com/office/drawing/2014/main" id="{CC6BBA79-8C47-9916-DAA3-E195034A4F16}"/>
                </a:ext>
              </a:extLst>
            </p:cNvPr>
            <p:cNvSpPr/>
            <p:nvPr/>
          </p:nvSpPr>
          <p:spPr>
            <a:xfrm>
              <a:off x="1825623" y="898202"/>
              <a:ext cx="60006" cy="41387"/>
            </a:xfrm>
            <a:custGeom>
              <a:avLst/>
              <a:gdLst/>
              <a:ahLst/>
              <a:cxnLst/>
              <a:rect l="l" t="t" r="r" b="b"/>
              <a:pathLst>
                <a:path w="1070" h="738" extrusionOk="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5">
              <a:extLst>
                <a:ext uri="{FF2B5EF4-FFF2-40B4-BE49-F238E27FC236}">
                  <a16:creationId xmlns:a16="http://schemas.microsoft.com/office/drawing/2014/main" id="{B8BFB728-3264-C3BD-6AEC-D2B23EB7ED7A}"/>
                </a:ext>
              </a:extLst>
            </p:cNvPr>
            <p:cNvSpPr/>
            <p:nvPr/>
          </p:nvSpPr>
          <p:spPr>
            <a:xfrm>
              <a:off x="1900770" y="838365"/>
              <a:ext cx="36957" cy="37854"/>
            </a:xfrm>
            <a:custGeom>
              <a:avLst/>
              <a:gdLst/>
              <a:ahLst/>
              <a:cxnLst/>
              <a:rect l="l" t="t" r="r" b="b"/>
              <a:pathLst>
                <a:path w="659" h="675" extrusionOk="0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5">
              <a:extLst>
                <a:ext uri="{FF2B5EF4-FFF2-40B4-BE49-F238E27FC236}">
                  <a16:creationId xmlns:a16="http://schemas.microsoft.com/office/drawing/2014/main" id="{6BB24FFA-E717-889A-E995-B5FCD22AF6F6}"/>
                </a:ext>
              </a:extLst>
            </p:cNvPr>
            <p:cNvSpPr/>
            <p:nvPr/>
          </p:nvSpPr>
          <p:spPr>
            <a:xfrm>
              <a:off x="1925726" y="892650"/>
              <a:ext cx="35386" cy="34826"/>
            </a:xfrm>
            <a:custGeom>
              <a:avLst/>
              <a:gdLst/>
              <a:ahLst/>
              <a:cxnLst/>
              <a:rect l="l" t="t" r="r" b="b"/>
              <a:pathLst>
                <a:path w="631" h="621" extrusionOk="0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5">
              <a:extLst>
                <a:ext uri="{FF2B5EF4-FFF2-40B4-BE49-F238E27FC236}">
                  <a16:creationId xmlns:a16="http://schemas.microsoft.com/office/drawing/2014/main" id="{F1C1059C-E41B-4FF1-2D84-4B197BDACCE9}"/>
                </a:ext>
              </a:extLst>
            </p:cNvPr>
            <p:cNvSpPr/>
            <p:nvPr/>
          </p:nvSpPr>
          <p:spPr>
            <a:xfrm>
              <a:off x="1943167" y="885248"/>
              <a:ext cx="22600" cy="44920"/>
            </a:xfrm>
            <a:custGeom>
              <a:avLst/>
              <a:gdLst/>
              <a:ahLst/>
              <a:cxnLst/>
              <a:rect l="l" t="t" r="r" b="b"/>
              <a:pathLst>
                <a:path w="403" h="801" extrusionOk="0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5">
              <a:extLst>
                <a:ext uri="{FF2B5EF4-FFF2-40B4-BE49-F238E27FC236}">
                  <a16:creationId xmlns:a16="http://schemas.microsoft.com/office/drawing/2014/main" id="{76A25749-A527-BE86-F3AA-ED01F8ED872A}"/>
                </a:ext>
              </a:extLst>
            </p:cNvPr>
            <p:cNvSpPr/>
            <p:nvPr/>
          </p:nvSpPr>
          <p:spPr>
            <a:xfrm>
              <a:off x="662990" y="1923213"/>
              <a:ext cx="127189" cy="118048"/>
            </a:xfrm>
            <a:custGeom>
              <a:avLst/>
              <a:gdLst/>
              <a:ahLst/>
              <a:cxnLst/>
              <a:rect l="l" t="t" r="r" b="b"/>
              <a:pathLst>
                <a:path w="2268" h="2105" extrusionOk="0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5">
              <a:extLst>
                <a:ext uri="{FF2B5EF4-FFF2-40B4-BE49-F238E27FC236}">
                  <a16:creationId xmlns:a16="http://schemas.microsoft.com/office/drawing/2014/main" id="{D015DAEE-8252-5CF0-F79F-AB2B90BA3232}"/>
                </a:ext>
              </a:extLst>
            </p:cNvPr>
            <p:cNvSpPr/>
            <p:nvPr/>
          </p:nvSpPr>
          <p:spPr>
            <a:xfrm>
              <a:off x="682618" y="1945926"/>
              <a:ext cx="68081" cy="66399"/>
            </a:xfrm>
            <a:custGeom>
              <a:avLst/>
              <a:gdLst/>
              <a:ahLst/>
              <a:cxnLst/>
              <a:rect l="l" t="t" r="r" b="b"/>
              <a:pathLst>
                <a:path w="1214" h="1184" extrusionOk="0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5">
              <a:extLst>
                <a:ext uri="{FF2B5EF4-FFF2-40B4-BE49-F238E27FC236}">
                  <a16:creationId xmlns:a16="http://schemas.microsoft.com/office/drawing/2014/main" id="{524F4A10-3269-D266-5192-4673F9DECDEC}"/>
                </a:ext>
              </a:extLst>
            </p:cNvPr>
            <p:cNvSpPr/>
            <p:nvPr/>
          </p:nvSpPr>
          <p:spPr>
            <a:xfrm>
              <a:off x="727650" y="1972395"/>
              <a:ext cx="31293" cy="33536"/>
            </a:xfrm>
            <a:custGeom>
              <a:avLst/>
              <a:gdLst/>
              <a:ahLst/>
              <a:cxnLst/>
              <a:rect l="l" t="t" r="r" b="b"/>
              <a:pathLst>
                <a:path w="558" h="598" extrusionOk="0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5">
              <a:extLst>
                <a:ext uri="{FF2B5EF4-FFF2-40B4-BE49-F238E27FC236}">
                  <a16:creationId xmlns:a16="http://schemas.microsoft.com/office/drawing/2014/main" id="{474FB967-3174-6C59-5785-DD9FE1F27580}"/>
                </a:ext>
              </a:extLst>
            </p:cNvPr>
            <p:cNvSpPr/>
            <p:nvPr/>
          </p:nvSpPr>
          <p:spPr>
            <a:xfrm>
              <a:off x="723164" y="1957478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5">
              <a:extLst>
                <a:ext uri="{FF2B5EF4-FFF2-40B4-BE49-F238E27FC236}">
                  <a16:creationId xmlns:a16="http://schemas.microsoft.com/office/drawing/2014/main" id="{119DE538-1F4D-484D-5F45-247240453902}"/>
                </a:ext>
              </a:extLst>
            </p:cNvPr>
            <p:cNvSpPr/>
            <p:nvPr/>
          </p:nvSpPr>
          <p:spPr>
            <a:xfrm>
              <a:off x="649811" y="1971274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5">
              <a:extLst>
                <a:ext uri="{FF2B5EF4-FFF2-40B4-BE49-F238E27FC236}">
                  <a16:creationId xmlns:a16="http://schemas.microsoft.com/office/drawing/2014/main" id="{8159C4BC-2BD5-D958-48F4-9F47D6955770}"/>
                </a:ext>
              </a:extLst>
            </p:cNvPr>
            <p:cNvSpPr/>
            <p:nvPr/>
          </p:nvSpPr>
          <p:spPr>
            <a:xfrm>
              <a:off x="719631" y="1905940"/>
              <a:ext cx="34657" cy="38247"/>
            </a:xfrm>
            <a:custGeom>
              <a:avLst/>
              <a:gdLst/>
              <a:ahLst/>
              <a:cxnLst/>
              <a:rect l="l" t="t" r="r" b="b"/>
              <a:pathLst>
                <a:path w="618" h="682" extrusionOk="0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5">
              <a:extLst>
                <a:ext uri="{FF2B5EF4-FFF2-40B4-BE49-F238E27FC236}">
                  <a16:creationId xmlns:a16="http://schemas.microsoft.com/office/drawing/2014/main" id="{017AB1ED-6DCA-2E6B-F12F-0D49EE97A65B}"/>
                </a:ext>
              </a:extLst>
            </p:cNvPr>
            <p:cNvSpPr/>
            <p:nvPr/>
          </p:nvSpPr>
          <p:spPr>
            <a:xfrm>
              <a:off x="941061" y="4101981"/>
              <a:ext cx="85017" cy="55744"/>
            </a:xfrm>
            <a:custGeom>
              <a:avLst/>
              <a:gdLst/>
              <a:ahLst/>
              <a:cxnLst/>
              <a:rect l="l" t="t" r="r" b="b"/>
              <a:pathLst>
                <a:path w="1516" h="994" extrusionOk="0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5">
              <a:extLst>
                <a:ext uri="{FF2B5EF4-FFF2-40B4-BE49-F238E27FC236}">
                  <a16:creationId xmlns:a16="http://schemas.microsoft.com/office/drawing/2014/main" id="{2BB03EA9-D4D7-298E-C963-8D5C0396DFAE}"/>
                </a:ext>
              </a:extLst>
            </p:cNvPr>
            <p:cNvSpPr/>
            <p:nvPr/>
          </p:nvSpPr>
          <p:spPr>
            <a:xfrm>
              <a:off x="966521" y="4090540"/>
              <a:ext cx="42396" cy="29498"/>
            </a:xfrm>
            <a:custGeom>
              <a:avLst/>
              <a:gdLst/>
              <a:ahLst/>
              <a:cxnLst/>
              <a:rect l="l" t="t" r="r" b="b"/>
              <a:pathLst>
                <a:path w="756" h="526" extrusionOk="0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5">
              <a:extLst>
                <a:ext uri="{FF2B5EF4-FFF2-40B4-BE49-F238E27FC236}">
                  <a16:creationId xmlns:a16="http://schemas.microsoft.com/office/drawing/2014/main" id="{66E48DB0-4C0B-228C-F76F-417E9FA3E855}"/>
                </a:ext>
              </a:extLst>
            </p:cNvPr>
            <p:cNvSpPr/>
            <p:nvPr/>
          </p:nvSpPr>
          <p:spPr>
            <a:xfrm>
              <a:off x="964334" y="4108542"/>
              <a:ext cx="37461" cy="24619"/>
            </a:xfrm>
            <a:custGeom>
              <a:avLst/>
              <a:gdLst/>
              <a:ahLst/>
              <a:cxnLst/>
              <a:rect l="l" t="t" r="r" b="b"/>
              <a:pathLst>
                <a:path w="668" h="439" extrusionOk="0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2" name="Google Shape;2082;p65">
            <a:extLst>
              <a:ext uri="{FF2B5EF4-FFF2-40B4-BE49-F238E27FC236}">
                <a16:creationId xmlns:a16="http://schemas.microsoft.com/office/drawing/2014/main" id="{6DB11C03-1C34-AC22-4410-CA7D2BE13E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5277" y="254000"/>
            <a:ext cx="5316807" cy="584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 dirty="0"/>
              <a:t>Data Understanding</a:t>
            </a:r>
            <a:endParaRPr sz="32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DDC08-293C-A58B-8173-CB85EE679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06" y="1714455"/>
            <a:ext cx="7188569" cy="2336109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607347A5-E141-02EB-FB7E-6372F9A67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306" y="993009"/>
            <a:ext cx="7851932" cy="567211"/>
          </a:xfrm>
        </p:spPr>
        <p:txBody>
          <a:bodyPr/>
          <a:lstStyle/>
          <a:p>
            <a:pPr algn="l"/>
            <a:r>
              <a:rPr lang="en-US" dirty="0"/>
              <a:t>Merged dataset include fields from movie.csv, tags.csv and rating.csv. This is meant to provide relevant information about the movies the model will recommend.</a:t>
            </a:r>
          </a:p>
        </p:txBody>
      </p:sp>
    </p:spTree>
    <p:extLst>
      <p:ext uri="{BB962C8B-B14F-4D97-AF65-F5344CB8AC3E}">
        <p14:creationId xmlns:p14="http://schemas.microsoft.com/office/powerpoint/2010/main" val="22622082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1880">
          <a:extLst>
            <a:ext uri="{FF2B5EF4-FFF2-40B4-BE49-F238E27FC236}">
              <a16:creationId xmlns:a16="http://schemas.microsoft.com/office/drawing/2014/main" id="{FBC60C4E-B959-0F10-0A09-0C4F66330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2" name="Google Shape;1882;p65">
            <a:extLst>
              <a:ext uri="{FF2B5EF4-FFF2-40B4-BE49-F238E27FC236}">
                <a16:creationId xmlns:a16="http://schemas.microsoft.com/office/drawing/2014/main" id="{7DB2DA2F-3CC1-EE22-1233-D68529DAEC67}"/>
              </a:ext>
            </a:extLst>
          </p:cNvPr>
          <p:cNvCxnSpPr/>
          <p:nvPr/>
        </p:nvCxnSpPr>
        <p:spPr>
          <a:xfrm>
            <a:off x="7932194" y="2455614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0" name="Google Shape;1980;p65">
            <a:extLst>
              <a:ext uri="{FF2B5EF4-FFF2-40B4-BE49-F238E27FC236}">
                <a16:creationId xmlns:a16="http://schemas.microsoft.com/office/drawing/2014/main" id="{4DF32350-6B86-6020-455C-21DB0AC63B6B}"/>
              </a:ext>
            </a:extLst>
          </p:cNvPr>
          <p:cNvGrpSpPr/>
          <p:nvPr/>
        </p:nvGrpSpPr>
        <p:grpSpPr>
          <a:xfrm>
            <a:off x="6937851" y="4157725"/>
            <a:ext cx="249800" cy="541650"/>
            <a:chOff x="5458600" y="3719400"/>
            <a:chExt cx="249800" cy="541650"/>
          </a:xfrm>
        </p:grpSpPr>
        <p:sp>
          <p:nvSpPr>
            <p:cNvPr id="1981" name="Google Shape;1981;p65">
              <a:extLst>
                <a:ext uri="{FF2B5EF4-FFF2-40B4-BE49-F238E27FC236}">
                  <a16:creationId xmlns:a16="http://schemas.microsoft.com/office/drawing/2014/main" id="{360B32B6-DF7B-1A75-6ED7-08C7857932EA}"/>
                </a:ext>
              </a:extLst>
            </p:cNvPr>
            <p:cNvSpPr/>
            <p:nvPr/>
          </p:nvSpPr>
          <p:spPr>
            <a:xfrm>
              <a:off x="5458600" y="3719425"/>
              <a:ext cx="249800" cy="541625"/>
            </a:xfrm>
            <a:custGeom>
              <a:avLst/>
              <a:gdLst/>
              <a:ahLst/>
              <a:cxnLst/>
              <a:rect l="l" t="t" r="r" b="b"/>
              <a:pathLst>
                <a:path w="9992" h="21665" extrusionOk="0">
                  <a:moveTo>
                    <a:pt x="6127" y="909"/>
                  </a:moveTo>
                  <a:cubicBezTo>
                    <a:pt x="6161" y="909"/>
                    <a:pt x="6191" y="936"/>
                    <a:pt x="6199" y="977"/>
                  </a:cubicBezTo>
                  <a:lnTo>
                    <a:pt x="6275" y="1357"/>
                  </a:lnTo>
                  <a:cubicBezTo>
                    <a:pt x="6280" y="1377"/>
                    <a:pt x="6275" y="1400"/>
                    <a:pt x="6263" y="1417"/>
                  </a:cubicBezTo>
                  <a:cubicBezTo>
                    <a:pt x="6253" y="1435"/>
                    <a:pt x="6238" y="1448"/>
                    <a:pt x="6218" y="1452"/>
                  </a:cubicBezTo>
                  <a:lnTo>
                    <a:pt x="5870" y="1531"/>
                  </a:lnTo>
                  <a:cubicBezTo>
                    <a:pt x="5865" y="1532"/>
                    <a:pt x="5860" y="1533"/>
                    <a:pt x="5855" y="1533"/>
                  </a:cubicBezTo>
                  <a:cubicBezTo>
                    <a:pt x="5820" y="1533"/>
                    <a:pt x="5788" y="1506"/>
                    <a:pt x="5781" y="1465"/>
                  </a:cubicBezTo>
                  <a:lnTo>
                    <a:pt x="5705" y="1086"/>
                  </a:lnTo>
                  <a:cubicBezTo>
                    <a:pt x="5702" y="1065"/>
                    <a:pt x="5705" y="1042"/>
                    <a:pt x="5716" y="1023"/>
                  </a:cubicBezTo>
                  <a:cubicBezTo>
                    <a:pt x="5726" y="1006"/>
                    <a:pt x="5744" y="992"/>
                    <a:pt x="5762" y="987"/>
                  </a:cubicBezTo>
                  <a:lnTo>
                    <a:pt x="6110" y="911"/>
                  </a:lnTo>
                  <a:cubicBezTo>
                    <a:pt x="6116" y="910"/>
                    <a:pt x="6121" y="909"/>
                    <a:pt x="6127" y="909"/>
                  </a:cubicBezTo>
                  <a:close/>
                  <a:moveTo>
                    <a:pt x="6284" y="1799"/>
                  </a:moveTo>
                  <a:cubicBezTo>
                    <a:pt x="6319" y="1799"/>
                    <a:pt x="6350" y="1826"/>
                    <a:pt x="6359" y="1865"/>
                  </a:cubicBezTo>
                  <a:lnTo>
                    <a:pt x="6434" y="2246"/>
                  </a:lnTo>
                  <a:cubicBezTo>
                    <a:pt x="6438" y="2267"/>
                    <a:pt x="6434" y="2290"/>
                    <a:pt x="6424" y="2309"/>
                  </a:cubicBezTo>
                  <a:cubicBezTo>
                    <a:pt x="6412" y="2326"/>
                    <a:pt x="6395" y="2340"/>
                    <a:pt x="6376" y="2344"/>
                  </a:cubicBezTo>
                  <a:lnTo>
                    <a:pt x="6030" y="2422"/>
                  </a:lnTo>
                  <a:cubicBezTo>
                    <a:pt x="6025" y="2423"/>
                    <a:pt x="6020" y="2423"/>
                    <a:pt x="6015" y="2423"/>
                  </a:cubicBezTo>
                  <a:cubicBezTo>
                    <a:pt x="5979" y="2423"/>
                    <a:pt x="5947" y="2396"/>
                    <a:pt x="5940" y="2354"/>
                  </a:cubicBezTo>
                  <a:lnTo>
                    <a:pt x="5865" y="1975"/>
                  </a:lnTo>
                  <a:cubicBezTo>
                    <a:pt x="5861" y="1954"/>
                    <a:pt x="5865" y="1931"/>
                    <a:pt x="5875" y="1913"/>
                  </a:cubicBezTo>
                  <a:cubicBezTo>
                    <a:pt x="5887" y="1895"/>
                    <a:pt x="5903" y="1881"/>
                    <a:pt x="5923" y="1878"/>
                  </a:cubicBezTo>
                  <a:lnTo>
                    <a:pt x="6269" y="1800"/>
                  </a:lnTo>
                  <a:cubicBezTo>
                    <a:pt x="6274" y="1799"/>
                    <a:pt x="6279" y="1799"/>
                    <a:pt x="6284" y="1799"/>
                  </a:cubicBezTo>
                  <a:close/>
                  <a:moveTo>
                    <a:pt x="961" y="1966"/>
                  </a:moveTo>
                  <a:cubicBezTo>
                    <a:pt x="997" y="1966"/>
                    <a:pt x="1029" y="1993"/>
                    <a:pt x="1037" y="2035"/>
                  </a:cubicBezTo>
                  <a:lnTo>
                    <a:pt x="1113" y="2412"/>
                  </a:lnTo>
                  <a:cubicBezTo>
                    <a:pt x="1116" y="2433"/>
                    <a:pt x="1113" y="2457"/>
                    <a:pt x="1101" y="2475"/>
                  </a:cubicBezTo>
                  <a:cubicBezTo>
                    <a:pt x="1090" y="2493"/>
                    <a:pt x="1074" y="2505"/>
                    <a:pt x="1054" y="2510"/>
                  </a:cubicBezTo>
                  <a:lnTo>
                    <a:pt x="708" y="2589"/>
                  </a:lnTo>
                  <a:cubicBezTo>
                    <a:pt x="703" y="2590"/>
                    <a:pt x="698" y="2591"/>
                    <a:pt x="693" y="2591"/>
                  </a:cubicBezTo>
                  <a:cubicBezTo>
                    <a:pt x="658" y="2591"/>
                    <a:pt x="626" y="2563"/>
                    <a:pt x="619" y="2523"/>
                  </a:cubicBezTo>
                  <a:lnTo>
                    <a:pt x="543" y="2144"/>
                  </a:lnTo>
                  <a:cubicBezTo>
                    <a:pt x="537" y="2122"/>
                    <a:pt x="541" y="2100"/>
                    <a:pt x="553" y="2081"/>
                  </a:cubicBezTo>
                  <a:cubicBezTo>
                    <a:pt x="564" y="2064"/>
                    <a:pt x="580" y="2049"/>
                    <a:pt x="600" y="2045"/>
                  </a:cubicBezTo>
                  <a:lnTo>
                    <a:pt x="947" y="1968"/>
                  </a:lnTo>
                  <a:cubicBezTo>
                    <a:pt x="952" y="1967"/>
                    <a:pt x="956" y="1966"/>
                    <a:pt x="961" y="1966"/>
                  </a:cubicBezTo>
                  <a:close/>
                  <a:moveTo>
                    <a:pt x="6450" y="2725"/>
                  </a:moveTo>
                  <a:cubicBezTo>
                    <a:pt x="6486" y="2725"/>
                    <a:pt x="6518" y="2752"/>
                    <a:pt x="6525" y="2792"/>
                  </a:cubicBezTo>
                  <a:lnTo>
                    <a:pt x="6603" y="3170"/>
                  </a:lnTo>
                  <a:cubicBezTo>
                    <a:pt x="6605" y="3192"/>
                    <a:pt x="6604" y="3216"/>
                    <a:pt x="6591" y="3233"/>
                  </a:cubicBezTo>
                  <a:cubicBezTo>
                    <a:pt x="6581" y="3252"/>
                    <a:pt x="6564" y="3263"/>
                    <a:pt x="6545" y="3269"/>
                  </a:cubicBezTo>
                  <a:lnTo>
                    <a:pt x="6197" y="3348"/>
                  </a:lnTo>
                  <a:cubicBezTo>
                    <a:pt x="6193" y="3349"/>
                    <a:pt x="6188" y="3349"/>
                    <a:pt x="6183" y="3349"/>
                  </a:cubicBezTo>
                  <a:cubicBezTo>
                    <a:pt x="6147" y="3349"/>
                    <a:pt x="6116" y="3321"/>
                    <a:pt x="6109" y="3282"/>
                  </a:cubicBezTo>
                  <a:lnTo>
                    <a:pt x="6033" y="2903"/>
                  </a:lnTo>
                  <a:cubicBezTo>
                    <a:pt x="6029" y="2881"/>
                    <a:pt x="6033" y="2858"/>
                    <a:pt x="6041" y="2840"/>
                  </a:cubicBezTo>
                  <a:cubicBezTo>
                    <a:pt x="6053" y="2820"/>
                    <a:pt x="6070" y="2808"/>
                    <a:pt x="6089" y="2804"/>
                  </a:cubicBezTo>
                  <a:lnTo>
                    <a:pt x="6435" y="2727"/>
                  </a:lnTo>
                  <a:cubicBezTo>
                    <a:pt x="6440" y="2726"/>
                    <a:pt x="6445" y="2725"/>
                    <a:pt x="6450" y="2725"/>
                  </a:cubicBezTo>
                  <a:close/>
                  <a:moveTo>
                    <a:pt x="1122" y="2852"/>
                  </a:moveTo>
                  <a:cubicBezTo>
                    <a:pt x="1157" y="2852"/>
                    <a:pt x="1190" y="2881"/>
                    <a:pt x="1199" y="2920"/>
                  </a:cubicBezTo>
                  <a:lnTo>
                    <a:pt x="1272" y="3302"/>
                  </a:lnTo>
                  <a:cubicBezTo>
                    <a:pt x="1274" y="3323"/>
                    <a:pt x="1272" y="3346"/>
                    <a:pt x="1263" y="3364"/>
                  </a:cubicBezTo>
                  <a:cubicBezTo>
                    <a:pt x="1252" y="3382"/>
                    <a:pt x="1234" y="3395"/>
                    <a:pt x="1216" y="3399"/>
                  </a:cubicBezTo>
                  <a:lnTo>
                    <a:pt x="869" y="3477"/>
                  </a:lnTo>
                  <a:cubicBezTo>
                    <a:pt x="865" y="3478"/>
                    <a:pt x="860" y="3478"/>
                    <a:pt x="855" y="3478"/>
                  </a:cubicBezTo>
                  <a:cubicBezTo>
                    <a:pt x="820" y="3478"/>
                    <a:pt x="787" y="3451"/>
                    <a:pt x="779" y="3411"/>
                  </a:cubicBezTo>
                  <a:lnTo>
                    <a:pt x="705" y="3031"/>
                  </a:lnTo>
                  <a:cubicBezTo>
                    <a:pt x="699" y="3010"/>
                    <a:pt x="705" y="2987"/>
                    <a:pt x="715" y="2968"/>
                  </a:cubicBezTo>
                  <a:cubicBezTo>
                    <a:pt x="726" y="2951"/>
                    <a:pt x="742" y="2937"/>
                    <a:pt x="762" y="2933"/>
                  </a:cubicBezTo>
                  <a:lnTo>
                    <a:pt x="1108" y="2854"/>
                  </a:lnTo>
                  <a:cubicBezTo>
                    <a:pt x="1113" y="2853"/>
                    <a:pt x="1118" y="2852"/>
                    <a:pt x="1122" y="2852"/>
                  </a:cubicBezTo>
                  <a:close/>
                  <a:moveTo>
                    <a:pt x="6605" y="3598"/>
                  </a:moveTo>
                  <a:cubicBezTo>
                    <a:pt x="6640" y="3598"/>
                    <a:pt x="6672" y="3625"/>
                    <a:pt x="6681" y="3667"/>
                  </a:cubicBezTo>
                  <a:lnTo>
                    <a:pt x="6756" y="4044"/>
                  </a:lnTo>
                  <a:cubicBezTo>
                    <a:pt x="6760" y="4065"/>
                    <a:pt x="6756" y="4089"/>
                    <a:pt x="6747" y="4107"/>
                  </a:cubicBezTo>
                  <a:cubicBezTo>
                    <a:pt x="6736" y="4125"/>
                    <a:pt x="6719" y="4139"/>
                    <a:pt x="6699" y="4142"/>
                  </a:cubicBezTo>
                  <a:lnTo>
                    <a:pt x="6352" y="4221"/>
                  </a:lnTo>
                  <a:cubicBezTo>
                    <a:pt x="6347" y="4222"/>
                    <a:pt x="6343" y="4223"/>
                    <a:pt x="6338" y="4223"/>
                  </a:cubicBezTo>
                  <a:cubicBezTo>
                    <a:pt x="6303" y="4223"/>
                    <a:pt x="6269" y="4194"/>
                    <a:pt x="6262" y="4155"/>
                  </a:cubicBezTo>
                  <a:lnTo>
                    <a:pt x="6187" y="3776"/>
                  </a:lnTo>
                  <a:cubicBezTo>
                    <a:pt x="6183" y="3754"/>
                    <a:pt x="6187" y="3731"/>
                    <a:pt x="6197" y="3713"/>
                  </a:cubicBezTo>
                  <a:cubicBezTo>
                    <a:pt x="6209" y="3696"/>
                    <a:pt x="6225" y="3681"/>
                    <a:pt x="6245" y="3677"/>
                  </a:cubicBezTo>
                  <a:lnTo>
                    <a:pt x="6591" y="3600"/>
                  </a:lnTo>
                  <a:cubicBezTo>
                    <a:pt x="6596" y="3599"/>
                    <a:pt x="6601" y="3598"/>
                    <a:pt x="6605" y="3598"/>
                  </a:cubicBezTo>
                  <a:close/>
                  <a:moveTo>
                    <a:pt x="1289" y="3782"/>
                  </a:moveTo>
                  <a:cubicBezTo>
                    <a:pt x="1325" y="3782"/>
                    <a:pt x="1357" y="3810"/>
                    <a:pt x="1365" y="3849"/>
                  </a:cubicBezTo>
                  <a:lnTo>
                    <a:pt x="1439" y="4228"/>
                  </a:lnTo>
                  <a:cubicBezTo>
                    <a:pt x="1443" y="4250"/>
                    <a:pt x="1439" y="4273"/>
                    <a:pt x="1429" y="4291"/>
                  </a:cubicBezTo>
                  <a:cubicBezTo>
                    <a:pt x="1418" y="4311"/>
                    <a:pt x="1402" y="4323"/>
                    <a:pt x="1382" y="4327"/>
                  </a:cubicBezTo>
                  <a:lnTo>
                    <a:pt x="1035" y="4406"/>
                  </a:lnTo>
                  <a:cubicBezTo>
                    <a:pt x="1031" y="4407"/>
                    <a:pt x="1026" y="4407"/>
                    <a:pt x="1021" y="4407"/>
                  </a:cubicBezTo>
                  <a:cubicBezTo>
                    <a:pt x="985" y="4407"/>
                    <a:pt x="954" y="4379"/>
                    <a:pt x="945" y="4340"/>
                  </a:cubicBezTo>
                  <a:lnTo>
                    <a:pt x="871" y="3961"/>
                  </a:lnTo>
                  <a:cubicBezTo>
                    <a:pt x="866" y="3939"/>
                    <a:pt x="871" y="3915"/>
                    <a:pt x="881" y="3898"/>
                  </a:cubicBezTo>
                  <a:cubicBezTo>
                    <a:pt x="892" y="3879"/>
                    <a:pt x="908" y="3867"/>
                    <a:pt x="928" y="3862"/>
                  </a:cubicBezTo>
                  <a:lnTo>
                    <a:pt x="1274" y="3783"/>
                  </a:lnTo>
                  <a:cubicBezTo>
                    <a:pt x="1279" y="3782"/>
                    <a:pt x="1284" y="3782"/>
                    <a:pt x="1289" y="3782"/>
                  </a:cubicBezTo>
                  <a:close/>
                  <a:moveTo>
                    <a:pt x="6779" y="4481"/>
                  </a:moveTo>
                  <a:cubicBezTo>
                    <a:pt x="6814" y="4481"/>
                    <a:pt x="6844" y="4508"/>
                    <a:pt x="6852" y="4549"/>
                  </a:cubicBezTo>
                  <a:lnTo>
                    <a:pt x="6928" y="4930"/>
                  </a:lnTo>
                  <a:cubicBezTo>
                    <a:pt x="6932" y="4951"/>
                    <a:pt x="6928" y="4974"/>
                    <a:pt x="6918" y="4993"/>
                  </a:cubicBezTo>
                  <a:cubicBezTo>
                    <a:pt x="6906" y="5013"/>
                    <a:pt x="6890" y="5024"/>
                    <a:pt x="6870" y="5028"/>
                  </a:cubicBezTo>
                  <a:lnTo>
                    <a:pt x="6524" y="5106"/>
                  </a:lnTo>
                  <a:cubicBezTo>
                    <a:pt x="6519" y="5107"/>
                    <a:pt x="6514" y="5107"/>
                    <a:pt x="6509" y="5107"/>
                  </a:cubicBezTo>
                  <a:cubicBezTo>
                    <a:pt x="6473" y="5107"/>
                    <a:pt x="6441" y="5080"/>
                    <a:pt x="6434" y="5038"/>
                  </a:cubicBezTo>
                  <a:lnTo>
                    <a:pt x="6358" y="4659"/>
                  </a:lnTo>
                  <a:cubicBezTo>
                    <a:pt x="6355" y="4638"/>
                    <a:pt x="6358" y="4615"/>
                    <a:pt x="6369" y="4598"/>
                  </a:cubicBezTo>
                  <a:cubicBezTo>
                    <a:pt x="6381" y="4579"/>
                    <a:pt x="6396" y="4566"/>
                    <a:pt x="6416" y="4562"/>
                  </a:cubicBezTo>
                  <a:lnTo>
                    <a:pt x="6763" y="4483"/>
                  </a:lnTo>
                  <a:cubicBezTo>
                    <a:pt x="6768" y="4482"/>
                    <a:pt x="6774" y="4481"/>
                    <a:pt x="6779" y="4481"/>
                  </a:cubicBezTo>
                  <a:close/>
                  <a:moveTo>
                    <a:pt x="1445" y="4656"/>
                  </a:moveTo>
                  <a:cubicBezTo>
                    <a:pt x="1481" y="4656"/>
                    <a:pt x="1512" y="4683"/>
                    <a:pt x="1519" y="4724"/>
                  </a:cubicBezTo>
                  <a:lnTo>
                    <a:pt x="1595" y="5101"/>
                  </a:lnTo>
                  <a:cubicBezTo>
                    <a:pt x="1601" y="5123"/>
                    <a:pt x="1595" y="5146"/>
                    <a:pt x="1585" y="5164"/>
                  </a:cubicBezTo>
                  <a:cubicBezTo>
                    <a:pt x="1574" y="5182"/>
                    <a:pt x="1555" y="5196"/>
                    <a:pt x="1538" y="5200"/>
                  </a:cubicBezTo>
                  <a:lnTo>
                    <a:pt x="1191" y="5279"/>
                  </a:lnTo>
                  <a:cubicBezTo>
                    <a:pt x="1186" y="5280"/>
                    <a:pt x="1182" y="5280"/>
                    <a:pt x="1177" y="5280"/>
                  </a:cubicBezTo>
                  <a:cubicBezTo>
                    <a:pt x="1141" y="5280"/>
                    <a:pt x="1109" y="5253"/>
                    <a:pt x="1101" y="5213"/>
                  </a:cubicBezTo>
                  <a:lnTo>
                    <a:pt x="1025" y="4834"/>
                  </a:lnTo>
                  <a:cubicBezTo>
                    <a:pt x="1022" y="4812"/>
                    <a:pt x="1025" y="4788"/>
                    <a:pt x="1037" y="4771"/>
                  </a:cubicBezTo>
                  <a:cubicBezTo>
                    <a:pt x="1048" y="4752"/>
                    <a:pt x="1064" y="4738"/>
                    <a:pt x="1084" y="4735"/>
                  </a:cubicBezTo>
                  <a:lnTo>
                    <a:pt x="1430" y="4658"/>
                  </a:lnTo>
                  <a:cubicBezTo>
                    <a:pt x="1435" y="4657"/>
                    <a:pt x="1440" y="4656"/>
                    <a:pt x="1445" y="4656"/>
                  </a:cubicBezTo>
                  <a:close/>
                  <a:moveTo>
                    <a:pt x="6935" y="5372"/>
                  </a:moveTo>
                  <a:cubicBezTo>
                    <a:pt x="6970" y="5372"/>
                    <a:pt x="7002" y="5400"/>
                    <a:pt x="7011" y="5439"/>
                  </a:cubicBezTo>
                  <a:lnTo>
                    <a:pt x="7086" y="5822"/>
                  </a:lnTo>
                  <a:cubicBezTo>
                    <a:pt x="7091" y="5843"/>
                    <a:pt x="7086" y="5866"/>
                    <a:pt x="7076" y="5883"/>
                  </a:cubicBezTo>
                  <a:cubicBezTo>
                    <a:pt x="7065" y="5903"/>
                    <a:pt x="7049" y="5916"/>
                    <a:pt x="7029" y="5919"/>
                  </a:cubicBezTo>
                  <a:lnTo>
                    <a:pt x="6683" y="5996"/>
                  </a:lnTo>
                  <a:cubicBezTo>
                    <a:pt x="6678" y="5997"/>
                    <a:pt x="6673" y="5998"/>
                    <a:pt x="6669" y="5998"/>
                  </a:cubicBezTo>
                  <a:cubicBezTo>
                    <a:pt x="6633" y="5998"/>
                    <a:pt x="6601" y="5970"/>
                    <a:pt x="6593" y="5930"/>
                  </a:cubicBezTo>
                  <a:lnTo>
                    <a:pt x="6518" y="5551"/>
                  </a:lnTo>
                  <a:cubicBezTo>
                    <a:pt x="6514" y="5529"/>
                    <a:pt x="6518" y="5507"/>
                    <a:pt x="6527" y="5488"/>
                  </a:cubicBezTo>
                  <a:cubicBezTo>
                    <a:pt x="6538" y="5471"/>
                    <a:pt x="6555" y="5458"/>
                    <a:pt x="6574" y="5452"/>
                  </a:cubicBezTo>
                  <a:lnTo>
                    <a:pt x="6920" y="5373"/>
                  </a:lnTo>
                  <a:cubicBezTo>
                    <a:pt x="6925" y="5372"/>
                    <a:pt x="6930" y="5372"/>
                    <a:pt x="6935" y="5372"/>
                  </a:cubicBezTo>
                  <a:close/>
                  <a:moveTo>
                    <a:pt x="1615" y="5538"/>
                  </a:moveTo>
                  <a:cubicBezTo>
                    <a:pt x="1650" y="5538"/>
                    <a:pt x="1682" y="5565"/>
                    <a:pt x="1690" y="5607"/>
                  </a:cubicBezTo>
                  <a:lnTo>
                    <a:pt x="1765" y="5988"/>
                  </a:lnTo>
                  <a:cubicBezTo>
                    <a:pt x="1768" y="6009"/>
                    <a:pt x="1767" y="6032"/>
                    <a:pt x="1754" y="6051"/>
                  </a:cubicBezTo>
                  <a:cubicBezTo>
                    <a:pt x="1744" y="6068"/>
                    <a:pt x="1728" y="6082"/>
                    <a:pt x="1708" y="6086"/>
                  </a:cubicBezTo>
                  <a:lnTo>
                    <a:pt x="1360" y="6162"/>
                  </a:lnTo>
                  <a:cubicBezTo>
                    <a:pt x="1355" y="6164"/>
                    <a:pt x="1350" y="6164"/>
                    <a:pt x="1344" y="6164"/>
                  </a:cubicBezTo>
                  <a:cubicBezTo>
                    <a:pt x="1310" y="6164"/>
                    <a:pt x="1279" y="6137"/>
                    <a:pt x="1272" y="6096"/>
                  </a:cubicBezTo>
                  <a:lnTo>
                    <a:pt x="1196" y="5717"/>
                  </a:lnTo>
                  <a:cubicBezTo>
                    <a:pt x="1193" y="5696"/>
                    <a:pt x="1196" y="5673"/>
                    <a:pt x="1207" y="5654"/>
                  </a:cubicBezTo>
                  <a:cubicBezTo>
                    <a:pt x="1217" y="5637"/>
                    <a:pt x="1233" y="5623"/>
                    <a:pt x="1253" y="5618"/>
                  </a:cubicBezTo>
                  <a:lnTo>
                    <a:pt x="1601" y="5539"/>
                  </a:lnTo>
                  <a:cubicBezTo>
                    <a:pt x="1606" y="5538"/>
                    <a:pt x="1610" y="5538"/>
                    <a:pt x="1615" y="5538"/>
                  </a:cubicBezTo>
                  <a:close/>
                  <a:moveTo>
                    <a:pt x="7074" y="6135"/>
                  </a:moveTo>
                  <a:cubicBezTo>
                    <a:pt x="7109" y="6135"/>
                    <a:pt x="7139" y="6162"/>
                    <a:pt x="7148" y="6202"/>
                  </a:cubicBezTo>
                  <a:lnTo>
                    <a:pt x="7222" y="6580"/>
                  </a:lnTo>
                  <a:cubicBezTo>
                    <a:pt x="7227" y="6602"/>
                    <a:pt x="7222" y="6625"/>
                    <a:pt x="7212" y="6642"/>
                  </a:cubicBezTo>
                  <a:cubicBezTo>
                    <a:pt x="7201" y="6660"/>
                    <a:pt x="7185" y="6673"/>
                    <a:pt x="7165" y="6678"/>
                  </a:cubicBezTo>
                  <a:lnTo>
                    <a:pt x="6819" y="6756"/>
                  </a:lnTo>
                  <a:cubicBezTo>
                    <a:pt x="6814" y="6757"/>
                    <a:pt x="6809" y="6758"/>
                    <a:pt x="6804" y="6758"/>
                  </a:cubicBezTo>
                  <a:cubicBezTo>
                    <a:pt x="6768" y="6758"/>
                    <a:pt x="6737" y="6731"/>
                    <a:pt x="6729" y="6690"/>
                  </a:cubicBezTo>
                  <a:lnTo>
                    <a:pt x="6654" y="6311"/>
                  </a:lnTo>
                  <a:cubicBezTo>
                    <a:pt x="6650" y="6290"/>
                    <a:pt x="6654" y="6267"/>
                    <a:pt x="6664" y="6248"/>
                  </a:cubicBezTo>
                  <a:cubicBezTo>
                    <a:pt x="6676" y="6231"/>
                    <a:pt x="6691" y="6218"/>
                    <a:pt x="6711" y="6212"/>
                  </a:cubicBezTo>
                  <a:lnTo>
                    <a:pt x="7058" y="6136"/>
                  </a:lnTo>
                  <a:cubicBezTo>
                    <a:pt x="7063" y="6135"/>
                    <a:pt x="7069" y="6135"/>
                    <a:pt x="7074" y="6135"/>
                  </a:cubicBezTo>
                  <a:close/>
                  <a:moveTo>
                    <a:pt x="1773" y="6430"/>
                  </a:moveTo>
                  <a:cubicBezTo>
                    <a:pt x="1809" y="6430"/>
                    <a:pt x="1839" y="6457"/>
                    <a:pt x="1847" y="6497"/>
                  </a:cubicBezTo>
                  <a:lnTo>
                    <a:pt x="1924" y="6878"/>
                  </a:lnTo>
                  <a:cubicBezTo>
                    <a:pt x="1929" y="6899"/>
                    <a:pt x="1924" y="6924"/>
                    <a:pt x="1914" y="6941"/>
                  </a:cubicBezTo>
                  <a:cubicBezTo>
                    <a:pt x="1903" y="6961"/>
                    <a:pt x="1887" y="6974"/>
                    <a:pt x="1867" y="6977"/>
                  </a:cubicBezTo>
                  <a:lnTo>
                    <a:pt x="1521" y="7054"/>
                  </a:lnTo>
                  <a:cubicBezTo>
                    <a:pt x="1516" y="7055"/>
                    <a:pt x="1511" y="7056"/>
                    <a:pt x="1506" y="7056"/>
                  </a:cubicBezTo>
                  <a:cubicBezTo>
                    <a:pt x="1470" y="7056"/>
                    <a:pt x="1438" y="7029"/>
                    <a:pt x="1430" y="6988"/>
                  </a:cubicBezTo>
                  <a:lnTo>
                    <a:pt x="1356" y="6609"/>
                  </a:lnTo>
                  <a:cubicBezTo>
                    <a:pt x="1350" y="6587"/>
                    <a:pt x="1356" y="6563"/>
                    <a:pt x="1365" y="6546"/>
                  </a:cubicBezTo>
                  <a:cubicBezTo>
                    <a:pt x="1375" y="6527"/>
                    <a:pt x="1392" y="6513"/>
                    <a:pt x="1410" y="6510"/>
                  </a:cubicBezTo>
                  <a:lnTo>
                    <a:pt x="1758" y="6431"/>
                  </a:lnTo>
                  <a:cubicBezTo>
                    <a:pt x="1763" y="6430"/>
                    <a:pt x="1768" y="6430"/>
                    <a:pt x="1773" y="6430"/>
                  </a:cubicBezTo>
                  <a:close/>
                  <a:moveTo>
                    <a:pt x="7232" y="7024"/>
                  </a:moveTo>
                  <a:cubicBezTo>
                    <a:pt x="7267" y="7024"/>
                    <a:pt x="7299" y="7051"/>
                    <a:pt x="7307" y="7091"/>
                  </a:cubicBezTo>
                  <a:lnTo>
                    <a:pt x="7383" y="7471"/>
                  </a:lnTo>
                  <a:cubicBezTo>
                    <a:pt x="7386" y="7492"/>
                    <a:pt x="7383" y="7515"/>
                    <a:pt x="7371" y="7534"/>
                  </a:cubicBezTo>
                  <a:cubicBezTo>
                    <a:pt x="7361" y="7551"/>
                    <a:pt x="7344" y="7564"/>
                    <a:pt x="7326" y="7569"/>
                  </a:cubicBezTo>
                  <a:lnTo>
                    <a:pt x="6978" y="7647"/>
                  </a:lnTo>
                  <a:cubicBezTo>
                    <a:pt x="6973" y="7648"/>
                    <a:pt x="6968" y="7648"/>
                    <a:pt x="6963" y="7648"/>
                  </a:cubicBezTo>
                  <a:cubicBezTo>
                    <a:pt x="6927" y="7648"/>
                    <a:pt x="6896" y="7621"/>
                    <a:pt x="6889" y="7579"/>
                  </a:cubicBezTo>
                  <a:lnTo>
                    <a:pt x="6813" y="7200"/>
                  </a:lnTo>
                  <a:cubicBezTo>
                    <a:pt x="6810" y="7179"/>
                    <a:pt x="6813" y="7156"/>
                    <a:pt x="6824" y="7139"/>
                  </a:cubicBezTo>
                  <a:cubicBezTo>
                    <a:pt x="6834" y="7120"/>
                    <a:pt x="6853" y="7106"/>
                    <a:pt x="6870" y="7103"/>
                  </a:cubicBezTo>
                  <a:lnTo>
                    <a:pt x="7218" y="7025"/>
                  </a:lnTo>
                  <a:cubicBezTo>
                    <a:pt x="7223" y="7024"/>
                    <a:pt x="7228" y="7024"/>
                    <a:pt x="7232" y="7024"/>
                  </a:cubicBezTo>
                  <a:close/>
                  <a:moveTo>
                    <a:pt x="1912" y="7191"/>
                  </a:moveTo>
                  <a:cubicBezTo>
                    <a:pt x="1948" y="7191"/>
                    <a:pt x="1980" y="7219"/>
                    <a:pt x="1987" y="7260"/>
                  </a:cubicBezTo>
                  <a:lnTo>
                    <a:pt x="2060" y="7637"/>
                  </a:lnTo>
                  <a:cubicBezTo>
                    <a:pt x="2065" y="7658"/>
                    <a:pt x="2062" y="7683"/>
                    <a:pt x="2052" y="7700"/>
                  </a:cubicBezTo>
                  <a:cubicBezTo>
                    <a:pt x="2040" y="7720"/>
                    <a:pt x="2023" y="7733"/>
                    <a:pt x="2005" y="7735"/>
                  </a:cubicBezTo>
                  <a:lnTo>
                    <a:pt x="1658" y="7814"/>
                  </a:lnTo>
                  <a:cubicBezTo>
                    <a:pt x="1653" y="7815"/>
                    <a:pt x="1648" y="7816"/>
                    <a:pt x="1643" y="7816"/>
                  </a:cubicBezTo>
                  <a:cubicBezTo>
                    <a:pt x="1608" y="7816"/>
                    <a:pt x="1577" y="7789"/>
                    <a:pt x="1568" y="7748"/>
                  </a:cubicBezTo>
                  <a:lnTo>
                    <a:pt x="1493" y="7369"/>
                  </a:lnTo>
                  <a:cubicBezTo>
                    <a:pt x="1489" y="7348"/>
                    <a:pt x="1493" y="7325"/>
                    <a:pt x="1503" y="7306"/>
                  </a:cubicBezTo>
                  <a:cubicBezTo>
                    <a:pt x="1515" y="7289"/>
                    <a:pt x="1531" y="7276"/>
                    <a:pt x="1551" y="7270"/>
                  </a:cubicBezTo>
                  <a:lnTo>
                    <a:pt x="1897" y="7193"/>
                  </a:lnTo>
                  <a:cubicBezTo>
                    <a:pt x="1902" y="7192"/>
                    <a:pt x="1907" y="7191"/>
                    <a:pt x="1912" y="7191"/>
                  </a:cubicBezTo>
                  <a:close/>
                  <a:moveTo>
                    <a:pt x="7400" y="7947"/>
                  </a:moveTo>
                  <a:cubicBezTo>
                    <a:pt x="7436" y="7947"/>
                    <a:pt x="7467" y="7974"/>
                    <a:pt x="7476" y="8015"/>
                  </a:cubicBezTo>
                  <a:lnTo>
                    <a:pt x="7550" y="8395"/>
                  </a:lnTo>
                  <a:cubicBezTo>
                    <a:pt x="7555" y="8417"/>
                    <a:pt x="7550" y="8441"/>
                    <a:pt x="7540" y="8458"/>
                  </a:cubicBezTo>
                  <a:cubicBezTo>
                    <a:pt x="7529" y="8477"/>
                    <a:pt x="7512" y="8491"/>
                    <a:pt x="7493" y="8494"/>
                  </a:cubicBezTo>
                  <a:lnTo>
                    <a:pt x="7147" y="8571"/>
                  </a:lnTo>
                  <a:cubicBezTo>
                    <a:pt x="7142" y="8573"/>
                    <a:pt x="7137" y="8573"/>
                    <a:pt x="7132" y="8573"/>
                  </a:cubicBezTo>
                  <a:cubicBezTo>
                    <a:pt x="7096" y="8573"/>
                    <a:pt x="7064" y="8546"/>
                    <a:pt x="7056" y="8506"/>
                  </a:cubicBezTo>
                  <a:lnTo>
                    <a:pt x="6982" y="8126"/>
                  </a:lnTo>
                  <a:cubicBezTo>
                    <a:pt x="6978" y="8105"/>
                    <a:pt x="6982" y="8080"/>
                    <a:pt x="6992" y="8063"/>
                  </a:cubicBezTo>
                  <a:cubicBezTo>
                    <a:pt x="7003" y="8045"/>
                    <a:pt x="7021" y="8033"/>
                    <a:pt x="7039" y="8027"/>
                  </a:cubicBezTo>
                  <a:lnTo>
                    <a:pt x="7386" y="7949"/>
                  </a:lnTo>
                  <a:cubicBezTo>
                    <a:pt x="7391" y="7948"/>
                    <a:pt x="7395" y="7947"/>
                    <a:pt x="7400" y="7947"/>
                  </a:cubicBezTo>
                  <a:close/>
                  <a:moveTo>
                    <a:pt x="2069" y="8079"/>
                  </a:moveTo>
                  <a:cubicBezTo>
                    <a:pt x="2105" y="8079"/>
                    <a:pt x="2137" y="8107"/>
                    <a:pt x="2145" y="8148"/>
                  </a:cubicBezTo>
                  <a:lnTo>
                    <a:pt x="2219" y="8529"/>
                  </a:lnTo>
                  <a:cubicBezTo>
                    <a:pt x="2224" y="8550"/>
                    <a:pt x="2222" y="8573"/>
                    <a:pt x="2209" y="8592"/>
                  </a:cubicBezTo>
                  <a:cubicBezTo>
                    <a:pt x="2198" y="8609"/>
                    <a:pt x="2181" y="8622"/>
                    <a:pt x="2162" y="8627"/>
                  </a:cubicBezTo>
                  <a:lnTo>
                    <a:pt x="1816" y="8703"/>
                  </a:lnTo>
                  <a:cubicBezTo>
                    <a:pt x="1810" y="8705"/>
                    <a:pt x="1804" y="8705"/>
                    <a:pt x="1799" y="8705"/>
                  </a:cubicBezTo>
                  <a:cubicBezTo>
                    <a:pt x="1764" y="8705"/>
                    <a:pt x="1734" y="8678"/>
                    <a:pt x="1725" y="8637"/>
                  </a:cubicBezTo>
                  <a:lnTo>
                    <a:pt x="1651" y="8258"/>
                  </a:lnTo>
                  <a:cubicBezTo>
                    <a:pt x="1647" y="8237"/>
                    <a:pt x="1651" y="8214"/>
                    <a:pt x="1661" y="8195"/>
                  </a:cubicBezTo>
                  <a:cubicBezTo>
                    <a:pt x="1672" y="8178"/>
                    <a:pt x="1688" y="8165"/>
                    <a:pt x="1708" y="8159"/>
                  </a:cubicBezTo>
                  <a:lnTo>
                    <a:pt x="2055" y="8080"/>
                  </a:lnTo>
                  <a:cubicBezTo>
                    <a:pt x="2059" y="8079"/>
                    <a:pt x="2064" y="8079"/>
                    <a:pt x="2069" y="8079"/>
                  </a:cubicBezTo>
                  <a:close/>
                  <a:moveTo>
                    <a:pt x="7555" y="8820"/>
                  </a:moveTo>
                  <a:cubicBezTo>
                    <a:pt x="7589" y="8820"/>
                    <a:pt x="7621" y="8848"/>
                    <a:pt x="7629" y="8888"/>
                  </a:cubicBezTo>
                  <a:lnTo>
                    <a:pt x="7705" y="9269"/>
                  </a:lnTo>
                  <a:cubicBezTo>
                    <a:pt x="7708" y="9290"/>
                    <a:pt x="7705" y="9314"/>
                    <a:pt x="7693" y="9332"/>
                  </a:cubicBezTo>
                  <a:cubicBezTo>
                    <a:pt x="7683" y="9350"/>
                    <a:pt x="7666" y="9362"/>
                    <a:pt x="7648" y="9367"/>
                  </a:cubicBezTo>
                  <a:lnTo>
                    <a:pt x="7300" y="9445"/>
                  </a:lnTo>
                  <a:cubicBezTo>
                    <a:pt x="7295" y="9446"/>
                    <a:pt x="7290" y="9446"/>
                    <a:pt x="7286" y="9446"/>
                  </a:cubicBezTo>
                  <a:cubicBezTo>
                    <a:pt x="7252" y="9446"/>
                    <a:pt x="7219" y="9419"/>
                    <a:pt x="7211" y="9379"/>
                  </a:cubicBezTo>
                  <a:lnTo>
                    <a:pt x="7135" y="9000"/>
                  </a:lnTo>
                  <a:cubicBezTo>
                    <a:pt x="7132" y="8978"/>
                    <a:pt x="7135" y="8954"/>
                    <a:pt x="7147" y="8937"/>
                  </a:cubicBezTo>
                  <a:cubicBezTo>
                    <a:pt x="7157" y="8918"/>
                    <a:pt x="7172" y="8906"/>
                    <a:pt x="7192" y="8901"/>
                  </a:cubicBezTo>
                  <a:lnTo>
                    <a:pt x="7540" y="8822"/>
                  </a:lnTo>
                  <a:cubicBezTo>
                    <a:pt x="7545" y="8821"/>
                    <a:pt x="7550" y="8820"/>
                    <a:pt x="7555" y="8820"/>
                  </a:cubicBezTo>
                  <a:close/>
                  <a:moveTo>
                    <a:pt x="2238" y="9008"/>
                  </a:moveTo>
                  <a:cubicBezTo>
                    <a:pt x="2274" y="9008"/>
                    <a:pt x="2305" y="9035"/>
                    <a:pt x="2312" y="9075"/>
                  </a:cubicBezTo>
                  <a:lnTo>
                    <a:pt x="2388" y="9453"/>
                  </a:lnTo>
                  <a:cubicBezTo>
                    <a:pt x="2391" y="9475"/>
                    <a:pt x="2388" y="9498"/>
                    <a:pt x="2377" y="9516"/>
                  </a:cubicBezTo>
                  <a:cubicBezTo>
                    <a:pt x="2367" y="9533"/>
                    <a:pt x="2351" y="9548"/>
                    <a:pt x="2331" y="9552"/>
                  </a:cubicBezTo>
                  <a:lnTo>
                    <a:pt x="1983" y="9631"/>
                  </a:lnTo>
                  <a:cubicBezTo>
                    <a:pt x="1978" y="9632"/>
                    <a:pt x="1974" y="9632"/>
                    <a:pt x="1969" y="9632"/>
                  </a:cubicBezTo>
                  <a:cubicBezTo>
                    <a:pt x="1934" y="9632"/>
                    <a:pt x="1902" y="9604"/>
                    <a:pt x="1894" y="9565"/>
                  </a:cubicBezTo>
                  <a:lnTo>
                    <a:pt x="1818" y="9186"/>
                  </a:lnTo>
                  <a:cubicBezTo>
                    <a:pt x="1816" y="9164"/>
                    <a:pt x="1818" y="9140"/>
                    <a:pt x="1830" y="9123"/>
                  </a:cubicBezTo>
                  <a:cubicBezTo>
                    <a:pt x="1840" y="9104"/>
                    <a:pt x="1857" y="9093"/>
                    <a:pt x="1876" y="9087"/>
                  </a:cubicBezTo>
                  <a:lnTo>
                    <a:pt x="2224" y="9010"/>
                  </a:lnTo>
                  <a:cubicBezTo>
                    <a:pt x="2228" y="9009"/>
                    <a:pt x="2233" y="9008"/>
                    <a:pt x="2238" y="9008"/>
                  </a:cubicBezTo>
                  <a:close/>
                  <a:moveTo>
                    <a:pt x="7725" y="9709"/>
                  </a:moveTo>
                  <a:cubicBezTo>
                    <a:pt x="7761" y="9709"/>
                    <a:pt x="7793" y="9736"/>
                    <a:pt x="7801" y="9777"/>
                  </a:cubicBezTo>
                  <a:lnTo>
                    <a:pt x="7877" y="10156"/>
                  </a:lnTo>
                  <a:cubicBezTo>
                    <a:pt x="7881" y="10178"/>
                    <a:pt x="7877" y="10202"/>
                    <a:pt x="7865" y="10219"/>
                  </a:cubicBezTo>
                  <a:cubicBezTo>
                    <a:pt x="7854" y="10238"/>
                    <a:pt x="7838" y="10252"/>
                    <a:pt x="7818" y="10255"/>
                  </a:cubicBezTo>
                  <a:lnTo>
                    <a:pt x="7472" y="10332"/>
                  </a:lnTo>
                  <a:cubicBezTo>
                    <a:pt x="7467" y="10333"/>
                    <a:pt x="7462" y="10334"/>
                    <a:pt x="7457" y="10334"/>
                  </a:cubicBezTo>
                  <a:cubicBezTo>
                    <a:pt x="7422" y="10334"/>
                    <a:pt x="7390" y="10306"/>
                    <a:pt x="7383" y="10266"/>
                  </a:cubicBezTo>
                  <a:lnTo>
                    <a:pt x="7307" y="9887"/>
                  </a:lnTo>
                  <a:cubicBezTo>
                    <a:pt x="7303" y="9866"/>
                    <a:pt x="7307" y="9841"/>
                    <a:pt x="7317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1" y="9711"/>
                  </a:lnTo>
                  <a:cubicBezTo>
                    <a:pt x="7716" y="9710"/>
                    <a:pt x="7720" y="9709"/>
                    <a:pt x="7725" y="9709"/>
                  </a:cubicBezTo>
                  <a:close/>
                  <a:moveTo>
                    <a:pt x="2394" y="9880"/>
                  </a:moveTo>
                  <a:cubicBezTo>
                    <a:pt x="2429" y="9880"/>
                    <a:pt x="2461" y="9907"/>
                    <a:pt x="2468" y="9947"/>
                  </a:cubicBezTo>
                  <a:lnTo>
                    <a:pt x="2541" y="10327"/>
                  </a:lnTo>
                  <a:cubicBezTo>
                    <a:pt x="2546" y="10348"/>
                    <a:pt x="2541" y="10371"/>
                    <a:pt x="2533" y="10390"/>
                  </a:cubicBezTo>
                  <a:cubicBezTo>
                    <a:pt x="2523" y="10407"/>
                    <a:pt x="2504" y="10421"/>
                    <a:pt x="2487" y="10425"/>
                  </a:cubicBezTo>
                  <a:lnTo>
                    <a:pt x="2139" y="10503"/>
                  </a:lnTo>
                  <a:cubicBezTo>
                    <a:pt x="2134" y="10504"/>
                    <a:pt x="2129" y="10504"/>
                    <a:pt x="2124" y="10504"/>
                  </a:cubicBezTo>
                  <a:cubicBezTo>
                    <a:pt x="2089" y="10504"/>
                    <a:pt x="2058" y="10477"/>
                    <a:pt x="2050" y="10435"/>
                  </a:cubicBezTo>
                  <a:lnTo>
                    <a:pt x="1974" y="10056"/>
                  </a:lnTo>
                  <a:cubicBezTo>
                    <a:pt x="1972" y="10035"/>
                    <a:pt x="1974" y="10012"/>
                    <a:pt x="1986" y="9994"/>
                  </a:cubicBezTo>
                  <a:cubicBezTo>
                    <a:pt x="1996" y="9976"/>
                    <a:pt x="2012" y="9961"/>
                    <a:pt x="2032" y="9959"/>
                  </a:cubicBezTo>
                  <a:lnTo>
                    <a:pt x="2380" y="9881"/>
                  </a:lnTo>
                  <a:cubicBezTo>
                    <a:pt x="2384" y="9880"/>
                    <a:pt x="2389" y="9880"/>
                    <a:pt x="2394" y="9880"/>
                  </a:cubicBezTo>
                  <a:close/>
                  <a:moveTo>
                    <a:pt x="7887" y="10598"/>
                  </a:moveTo>
                  <a:cubicBezTo>
                    <a:pt x="7923" y="10598"/>
                    <a:pt x="7954" y="10626"/>
                    <a:pt x="7963" y="10667"/>
                  </a:cubicBezTo>
                  <a:lnTo>
                    <a:pt x="8036" y="11047"/>
                  </a:lnTo>
                  <a:cubicBezTo>
                    <a:pt x="8041" y="11068"/>
                    <a:pt x="8037" y="11091"/>
                    <a:pt x="8027" y="11108"/>
                  </a:cubicBezTo>
                  <a:cubicBezTo>
                    <a:pt x="8016" y="11127"/>
                    <a:pt x="8000" y="11141"/>
                    <a:pt x="7980" y="11144"/>
                  </a:cubicBezTo>
                  <a:lnTo>
                    <a:pt x="7633" y="11221"/>
                  </a:lnTo>
                  <a:cubicBezTo>
                    <a:pt x="7628" y="11222"/>
                    <a:pt x="7623" y="11223"/>
                    <a:pt x="7619" y="11223"/>
                  </a:cubicBezTo>
                  <a:cubicBezTo>
                    <a:pt x="7583" y="11223"/>
                    <a:pt x="7551" y="11196"/>
                    <a:pt x="7543" y="11155"/>
                  </a:cubicBezTo>
                  <a:lnTo>
                    <a:pt x="7469" y="10776"/>
                  </a:lnTo>
                  <a:cubicBezTo>
                    <a:pt x="7464" y="10755"/>
                    <a:pt x="7469" y="10732"/>
                    <a:pt x="7479" y="10713"/>
                  </a:cubicBezTo>
                  <a:cubicBezTo>
                    <a:pt x="7490" y="10693"/>
                    <a:pt x="7506" y="10682"/>
                    <a:pt x="7526" y="10677"/>
                  </a:cubicBezTo>
                  <a:lnTo>
                    <a:pt x="7872" y="10600"/>
                  </a:lnTo>
                  <a:cubicBezTo>
                    <a:pt x="7877" y="10599"/>
                    <a:pt x="7882" y="10598"/>
                    <a:pt x="7887" y="10598"/>
                  </a:cubicBezTo>
                  <a:close/>
                  <a:moveTo>
                    <a:pt x="2563" y="10763"/>
                  </a:moveTo>
                  <a:cubicBezTo>
                    <a:pt x="2599" y="10763"/>
                    <a:pt x="2630" y="10790"/>
                    <a:pt x="2639" y="10832"/>
                  </a:cubicBezTo>
                  <a:lnTo>
                    <a:pt x="2713" y="11213"/>
                  </a:lnTo>
                  <a:cubicBezTo>
                    <a:pt x="2719" y="11234"/>
                    <a:pt x="2713" y="11257"/>
                    <a:pt x="2703" y="11276"/>
                  </a:cubicBezTo>
                  <a:cubicBezTo>
                    <a:pt x="2692" y="11293"/>
                    <a:pt x="2676" y="11306"/>
                    <a:pt x="2656" y="11311"/>
                  </a:cubicBezTo>
                  <a:lnTo>
                    <a:pt x="2309" y="11387"/>
                  </a:lnTo>
                  <a:cubicBezTo>
                    <a:pt x="2304" y="11389"/>
                    <a:pt x="2298" y="11389"/>
                    <a:pt x="2293" y="11389"/>
                  </a:cubicBezTo>
                  <a:cubicBezTo>
                    <a:pt x="2258" y="11389"/>
                    <a:pt x="2228" y="11362"/>
                    <a:pt x="2219" y="11321"/>
                  </a:cubicBezTo>
                  <a:lnTo>
                    <a:pt x="2145" y="10942"/>
                  </a:lnTo>
                  <a:cubicBezTo>
                    <a:pt x="2140" y="10921"/>
                    <a:pt x="2145" y="10898"/>
                    <a:pt x="2155" y="10879"/>
                  </a:cubicBezTo>
                  <a:cubicBezTo>
                    <a:pt x="2166" y="10862"/>
                    <a:pt x="2182" y="10848"/>
                    <a:pt x="2202" y="10843"/>
                  </a:cubicBezTo>
                  <a:lnTo>
                    <a:pt x="2548" y="10765"/>
                  </a:lnTo>
                  <a:cubicBezTo>
                    <a:pt x="2553" y="10764"/>
                    <a:pt x="2558" y="10763"/>
                    <a:pt x="2563" y="10763"/>
                  </a:cubicBezTo>
                  <a:close/>
                  <a:moveTo>
                    <a:pt x="8053" y="11528"/>
                  </a:moveTo>
                  <a:cubicBezTo>
                    <a:pt x="8088" y="11528"/>
                    <a:pt x="8121" y="11555"/>
                    <a:pt x="8129" y="11595"/>
                  </a:cubicBezTo>
                  <a:lnTo>
                    <a:pt x="8203" y="11973"/>
                  </a:lnTo>
                  <a:cubicBezTo>
                    <a:pt x="8207" y="11994"/>
                    <a:pt x="8203" y="12017"/>
                    <a:pt x="8193" y="12036"/>
                  </a:cubicBezTo>
                  <a:cubicBezTo>
                    <a:pt x="8182" y="12053"/>
                    <a:pt x="8166" y="12066"/>
                    <a:pt x="8146" y="12072"/>
                  </a:cubicBezTo>
                  <a:lnTo>
                    <a:pt x="7799" y="12150"/>
                  </a:lnTo>
                  <a:cubicBezTo>
                    <a:pt x="7795" y="12151"/>
                    <a:pt x="7790" y="12152"/>
                    <a:pt x="7785" y="12152"/>
                  </a:cubicBezTo>
                  <a:cubicBezTo>
                    <a:pt x="7749" y="12152"/>
                    <a:pt x="7718" y="12124"/>
                    <a:pt x="7709" y="12084"/>
                  </a:cubicBezTo>
                  <a:lnTo>
                    <a:pt x="7635" y="11705"/>
                  </a:lnTo>
                  <a:cubicBezTo>
                    <a:pt x="7630" y="11684"/>
                    <a:pt x="7635" y="11659"/>
                    <a:pt x="7645" y="11642"/>
                  </a:cubicBezTo>
                  <a:cubicBezTo>
                    <a:pt x="7656" y="11624"/>
                    <a:pt x="7672" y="11609"/>
                    <a:pt x="7692" y="11606"/>
                  </a:cubicBezTo>
                  <a:lnTo>
                    <a:pt x="8038" y="11529"/>
                  </a:lnTo>
                  <a:cubicBezTo>
                    <a:pt x="8043" y="11528"/>
                    <a:pt x="8048" y="11528"/>
                    <a:pt x="8053" y="11528"/>
                  </a:cubicBezTo>
                  <a:close/>
                  <a:moveTo>
                    <a:pt x="2723" y="11656"/>
                  </a:moveTo>
                  <a:cubicBezTo>
                    <a:pt x="2757" y="11656"/>
                    <a:pt x="2790" y="11683"/>
                    <a:pt x="2798" y="11724"/>
                  </a:cubicBezTo>
                  <a:lnTo>
                    <a:pt x="2873" y="12103"/>
                  </a:lnTo>
                  <a:cubicBezTo>
                    <a:pt x="2876" y="12125"/>
                    <a:pt x="2875" y="12149"/>
                    <a:pt x="2862" y="12166"/>
                  </a:cubicBezTo>
                  <a:cubicBezTo>
                    <a:pt x="2852" y="12186"/>
                    <a:pt x="2833" y="12199"/>
                    <a:pt x="2816" y="12202"/>
                  </a:cubicBezTo>
                  <a:lnTo>
                    <a:pt x="2468" y="12281"/>
                  </a:lnTo>
                  <a:cubicBezTo>
                    <a:pt x="2464" y="12282"/>
                    <a:pt x="2459" y="12282"/>
                    <a:pt x="2454" y="12282"/>
                  </a:cubicBezTo>
                  <a:cubicBezTo>
                    <a:pt x="2418" y="12282"/>
                    <a:pt x="2387" y="12254"/>
                    <a:pt x="2380" y="12215"/>
                  </a:cubicBezTo>
                  <a:lnTo>
                    <a:pt x="2304" y="11835"/>
                  </a:lnTo>
                  <a:cubicBezTo>
                    <a:pt x="2301" y="11814"/>
                    <a:pt x="2304" y="11791"/>
                    <a:pt x="2315" y="11772"/>
                  </a:cubicBezTo>
                  <a:cubicBezTo>
                    <a:pt x="2325" y="11755"/>
                    <a:pt x="2344" y="11742"/>
                    <a:pt x="2361" y="11737"/>
                  </a:cubicBezTo>
                  <a:lnTo>
                    <a:pt x="2709" y="11658"/>
                  </a:lnTo>
                  <a:cubicBezTo>
                    <a:pt x="2713" y="11657"/>
                    <a:pt x="2718" y="11656"/>
                    <a:pt x="2723" y="11656"/>
                  </a:cubicBezTo>
                  <a:close/>
                  <a:moveTo>
                    <a:pt x="8209" y="12399"/>
                  </a:moveTo>
                  <a:cubicBezTo>
                    <a:pt x="8245" y="12399"/>
                    <a:pt x="8276" y="12426"/>
                    <a:pt x="8285" y="12467"/>
                  </a:cubicBezTo>
                  <a:lnTo>
                    <a:pt x="8358" y="12846"/>
                  </a:lnTo>
                  <a:cubicBezTo>
                    <a:pt x="8361" y="12868"/>
                    <a:pt x="8359" y="12890"/>
                    <a:pt x="8349" y="12909"/>
                  </a:cubicBezTo>
                  <a:cubicBezTo>
                    <a:pt x="8338" y="12926"/>
                    <a:pt x="8320" y="12939"/>
                    <a:pt x="8302" y="12945"/>
                  </a:cubicBezTo>
                  <a:lnTo>
                    <a:pt x="7955" y="13022"/>
                  </a:lnTo>
                  <a:cubicBezTo>
                    <a:pt x="7950" y="13023"/>
                    <a:pt x="7946" y="13024"/>
                    <a:pt x="7941" y="13024"/>
                  </a:cubicBezTo>
                  <a:cubicBezTo>
                    <a:pt x="7905" y="13024"/>
                    <a:pt x="7873" y="12996"/>
                    <a:pt x="7865" y="12955"/>
                  </a:cubicBezTo>
                  <a:lnTo>
                    <a:pt x="7791" y="12575"/>
                  </a:lnTo>
                  <a:cubicBezTo>
                    <a:pt x="7786" y="12554"/>
                    <a:pt x="7791" y="12531"/>
                    <a:pt x="7801" y="12514"/>
                  </a:cubicBezTo>
                  <a:cubicBezTo>
                    <a:pt x="7812" y="12495"/>
                    <a:pt x="7828" y="12482"/>
                    <a:pt x="7848" y="12478"/>
                  </a:cubicBezTo>
                  <a:lnTo>
                    <a:pt x="8194" y="12401"/>
                  </a:lnTo>
                  <a:cubicBezTo>
                    <a:pt x="8199" y="12400"/>
                    <a:pt x="8204" y="12399"/>
                    <a:pt x="8209" y="12399"/>
                  </a:cubicBezTo>
                  <a:close/>
                  <a:moveTo>
                    <a:pt x="2894" y="12583"/>
                  </a:moveTo>
                  <a:cubicBezTo>
                    <a:pt x="2929" y="12583"/>
                    <a:pt x="2960" y="12610"/>
                    <a:pt x="2968" y="12651"/>
                  </a:cubicBezTo>
                  <a:lnTo>
                    <a:pt x="3041" y="13031"/>
                  </a:lnTo>
                  <a:cubicBezTo>
                    <a:pt x="3047" y="13052"/>
                    <a:pt x="3041" y="13075"/>
                    <a:pt x="3032" y="13094"/>
                  </a:cubicBezTo>
                  <a:cubicBezTo>
                    <a:pt x="3021" y="13111"/>
                    <a:pt x="3004" y="13124"/>
                    <a:pt x="2985" y="13129"/>
                  </a:cubicBezTo>
                  <a:lnTo>
                    <a:pt x="2639" y="13205"/>
                  </a:lnTo>
                  <a:cubicBezTo>
                    <a:pt x="2633" y="13207"/>
                    <a:pt x="2628" y="13207"/>
                    <a:pt x="2623" y="13207"/>
                  </a:cubicBezTo>
                  <a:cubicBezTo>
                    <a:pt x="2588" y="13207"/>
                    <a:pt x="2557" y="13178"/>
                    <a:pt x="2548" y="13139"/>
                  </a:cubicBezTo>
                  <a:lnTo>
                    <a:pt x="2474" y="12760"/>
                  </a:lnTo>
                  <a:cubicBezTo>
                    <a:pt x="2470" y="12739"/>
                    <a:pt x="2474" y="12716"/>
                    <a:pt x="2484" y="12697"/>
                  </a:cubicBezTo>
                  <a:cubicBezTo>
                    <a:pt x="2496" y="12680"/>
                    <a:pt x="2511" y="12667"/>
                    <a:pt x="2531" y="12661"/>
                  </a:cubicBezTo>
                  <a:lnTo>
                    <a:pt x="2878" y="12585"/>
                  </a:lnTo>
                  <a:cubicBezTo>
                    <a:pt x="2883" y="12584"/>
                    <a:pt x="2889" y="12583"/>
                    <a:pt x="2894" y="12583"/>
                  </a:cubicBezTo>
                  <a:close/>
                  <a:moveTo>
                    <a:pt x="8382" y="13303"/>
                  </a:moveTo>
                  <a:cubicBezTo>
                    <a:pt x="8418" y="13303"/>
                    <a:pt x="8450" y="13330"/>
                    <a:pt x="8458" y="13370"/>
                  </a:cubicBezTo>
                  <a:lnTo>
                    <a:pt x="8532" y="13749"/>
                  </a:lnTo>
                  <a:cubicBezTo>
                    <a:pt x="8537" y="13771"/>
                    <a:pt x="8532" y="13795"/>
                    <a:pt x="8522" y="13812"/>
                  </a:cubicBezTo>
                  <a:cubicBezTo>
                    <a:pt x="8511" y="13831"/>
                    <a:pt x="8495" y="13845"/>
                    <a:pt x="8475" y="13848"/>
                  </a:cubicBezTo>
                  <a:lnTo>
                    <a:pt x="8129" y="13925"/>
                  </a:lnTo>
                  <a:cubicBezTo>
                    <a:pt x="8124" y="13926"/>
                    <a:pt x="8119" y="13927"/>
                    <a:pt x="8114" y="13927"/>
                  </a:cubicBezTo>
                  <a:cubicBezTo>
                    <a:pt x="8078" y="13927"/>
                    <a:pt x="8047" y="13900"/>
                    <a:pt x="8038" y="13860"/>
                  </a:cubicBezTo>
                  <a:lnTo>
                    <a:pt x="7964" y="13480"/>
                  </a:lnTo>
                  <a:cubicBezTo>
                    <a:pt x="7960" y="13459"/>
                    <a:pt x="7964" y="13434"/>
                    <a:pt x="7974" y="13417"/>
                  </a:cubicBezTo>
                  <a:cubicBezTo>
                    <a:pt x="7985" y="13399"/>
                    <a:pt x="8001" y="13384"/>
                    <a:pt x="8021" y="13381"/>
                  </a:cubicBezTo>
                  <a:lnTo>
                    <a:pt x="8368" y="13304"/>
                  </a:lnTo>
                  <a:cubicBezTo>
                    <a:pt x="8373" y="13303"/>
                    <a:pt x="8378" y="13303"/>
                    <a:pt x="8382" y="13303"/>
                  </a:cubicBezTo>
                  <a:close/>
                  <a:moveTo>
                    <a:pt x="3045" y="13459"/>
                  </a:moveTo>
                  <a:cubicBezTo>
                    <a:pt x="3080" y="13459"/>
                    <a:pt x="3112" y="13486"/>
                    <a:pt x="3120" y="13526"/>
                  </a:cubicBezTo>
                  <a:lnTo>
                    <a:pt x="3196" y="13904"/>
                  </a:lnTo>
                  <a:cubicBezTo>
                    <a:pt x="3198" y="13925"/>
                    <a:pt x="3197" y="13948"/>
                    <a:pt x="3184" y="13967"/>
                  </a:cubicBezTo>
                  <a:cubicBezTo>
                    <a:pt x="3174" y="13984"/>
                    <a:pt x="3155" y="13997"/>
                    <a:pt x="3138" y="14003"/>
                  </a:cubicBezTo>
                  <a:lnTo>
                    <a:pt x="2790" y="14081"/>
                  </a:lnTo>
                  <a:cubicBezTo>
                    <a:pt x="2785" y="14082"/>
                    <a:pt x="2781" y="14083"/>
                    <a:pt x="2776" y="14083"/>
                  </a:cubicBezTo>
                  <a:cubicBezTo>
                    <a:pt x="2740" y="14083"/>
                    <a:pt x="2709" y="14056"/>
                    <a:pt x="2702" y="14014"/>
                  </a:cubicBezTo>
                  <a:lnTo>
                    <a:pt x="2626" y="13635"/>
                  </a:lnTo>
                  <a:cubicBezTo>
                    <a:pt x="2623" y="13613"/>
                    <a:pt x="2626" y="13590"/>
                    <a:pt x="2637" y="13573"/>
                  </a:cubicBezTo>
                  <a:cubicBezTo>
                    <a:pt x="2647" y="13555"/>
                    <a:pt x="2663" y="13542"/>
                    <a:pt x="2683" y="13537"/>
                  </a:cubicBezTo>
                  <a:lnTo>
                    <a:pt x="3031" y="13460"/>
                  </a:lnTo>
                  <a:cubicBezTo>
                    <a:pt x="3036" y="13459"/>
                    <a:pt x="3040" y="13459"/>
                    <a:pt x="3045" y="13459"/>
                  </a:cubicBezTo>
                  <a:close/>
                  <a:moveTo>
                    <a:pt x="8542" y="14192"/>
                  </a:moveTo>
                  <a:cubicBezTo>
                    <a:pt x="8577" y="14192"/>
                    <a:pt x="8609" y="14219"/>
                    <a:pt x="8617" y="14260"/>
                  </a:cubicBezTo>
                  <a:lnTo>
                    <a:pt x="8693" y="14641"/>
                  </a:lnTo>
                  <a:cubicBezTo>
                    <a:pt x="8695" y="14663"/>
                    <a:pt x="8693" y="14686"/>
                    <a:pt x="8681" y="14704"/>
                  </a:cubicBezTo>
                  <a:cubicBezTo>
                    <a:pt x="8671" y="14723"/>
                    <a:pt x="8654" y="14736"/>
                    <a:pt x="8635" y="14740"/>
                  </a:cubicBezTo>
                  <a:lnTo>
                    <a:pt x="8288" y="14816"/>
                  </a:lnTo>
                  <a:cubicBezTo>
                    <a:pt x="8282" y="14817"/>
                    <a:pt x="8276" y="14818"/>
                    <a:pt x="8271" y="14818"/>
                  </a:cubicBezTo>
                  <a:cubicBezTo>
                    <a:pt x="8236" y="14818"/>
                    <a:pt x="8206" y="14791"/>
                    <a:pt x="8199" y="14750"/>
                  </a:cubicBezTo>
                  <a:lnTo>
                    <a:pt x="8123" y="14371"/>
                  </a:lnTo>
                  <a:cubicBezTo>
                    <a:pt x="8119" y="14349"/>
                    <a:pt x="8123" y="14326"/>
                    <a:pt x="8134" y="14308"/>
                  </a:cubicBezTo>
                  <a:cubicBezTo>
                    <a:pt x="8144" y="14290"/>
                    <a:pt x="8160" y="14278"/>
                    <a:pt x="8180" y="14272"/>
                  </a:cubicBezTo>
                  <a:lnTo>
                    <a:pt x="8528" y="14193"/>
                  </a:lnTo>
                  <a:cubicBezTo>
                    <a:pt x="8533" y="14192"/>
                    <a:pt x="8538" y="14192"/>
                    <a:pt x="8542" y="14192"/>
                  </a:cubicBezTo>
                  <a:close/>
                  <a:moveTo>
                    <a:pt x="3224" y="14359"/>
                  </a:moveTo>
                  <a:cubicBezTo>
                    <a:pt x="3259" y="14359"/>
                    <a:pt x="3290" y="14386"/>
                    <a:pt x="3297" y="14426"/>
                  </a:cubicBezTo>
                  <a:lnTo>
                    <a:pt x="3372" y="14807"/>
                  </a:lnTo>
                  <a:cubicBezTo>
                    <a:pt x="3376" y="14829"/>
                    <a:pt x="3372" y="14852"/>
                    <a:pt x="3362" y="14870"/>
                  </a:cubicBezTo>
                  <a:cubicBezTo>
                    <a:pt x="3350" y="14887"/>
                    <a:pt x="3334" y="14900"/>
                    <a:pt x="3314" y="14906"/>
                  </a:cubicBezTo>
                  <a:lnTo>
                    <a:pt x="2968" y="14983"/>
                  </a:lnTo>
                  <a:cubicBezTo>
                    <a:pt x="2963" y="14984"/>
                    <a:pt x="2958" y="14985"/>
                    <a:pt x="2954" y="14985"/>
                  </a:cubicBezTo>
                  <a:cubicBezTo>
                    <a:pt x="2919" y="14985"/>
                    <a:pt x="2887" y="14958"/>
                    <a:pt x="2878" y="14916"/>
                  </a:cubicBezTo>
                  <a:lnTo>
                    <a:pt x="2803" y="14537"/>
                  </a:lnTo>
                  <a:cubicBezTo>
                    <a:pt x="2798" y="14515"/>
                    <a:pt x="2802" y="14492"/>
                    <a:pt x="2813" y="14475"/>
                  </a:cubicBezTo>
                  <a:cubicBezTo>
                    <a:pt x="2825" y="14457"/>
                    <a:pt x="2841" y="14444"/>
                    <a:pt x="2861" y="14439"/>
                  </a:cubicBezTo>
                  <a:lnTo>
                    <a:pt x="3207" y="14361"/>
                  </a:lnTo>
                  <a:cubicBezTo>
                    <a:pt x="3213" y="14359"/>
                    <a:pt x="3218" y="14359"/>
                    <a:pt x="3224" y="14359"/>
                  </a:cubicBezTo>
                  <a:close/>
                  <a:moveTo>
                    <a:pt x="8710" y="15119"/>
                  </a:moveTo>
                  <a:cubicBezTo>
                    <a:pt x="8746" y="15119"/>
                    <a:pt x="8777" y="15146"/>
                    <a:pt x="8784" y="15187"/>
                  </a:cubicBezTo>
                  <a:lnTo>
                    <a:pt x="8860" y="15566"/>
                  </a:lnTo>
                  <a:cubicBezTo>
                    <a:pt x="8864" y="15587"/>
                    <a:pt x="8860" y="15610"/>
                    <a:pt x="8850" y="15629"/>
                  </a:cubicBezTo>
                  <a:cubicBezTo>
                    <a:pt x="8839" y="15649"/>
                    <a:pt x="8823" y="15660"/>
                    <a:pt x="8803" y="15665"/>
                  </a:cubicBezTo>
                  <a:lnTo>
                    <a:pt x="8456" y="15743"/>
                  </a:lnTo>
                  <a:cubicBezTo>
                    <a:pt x="8451" y="15744"/>
                    <a:pt x="8447" y="15745"/>
                    <a:pt x="8442" y="15745"/>
                  </a:cubicBezTo>
                  <a:cubicBezTo>
                    <a:pt x="8406" y="15745"/>
                    <a:pt x="8374" y="15718"/>
                    <a:pt x="8366" y="15678"/>
                  </a:cubicBezTo>
                  <a:lnTo>
                    <a:pt x="8290" y="15298"/>
                  </a:lnTo>
                  <a:cubicBezTo>
                    <a:pt x="8288" y="15277"/>
                    <a:pt x="8290" y="15252"/>
                    <a:pt x="8302" y="15235"/>
                  </a:cubicBezTo>
                  <a:cubicBezTo>
                    <a:pt x="8313" y="15217"/>
                    <a:pt x="8329" y="15202"/>
                    <a:pt x="8349" y="15199"/>
                  </a:cubicBezTo>
                  <a:lnTo>
                    <a:pt x="8695" y="15121"/>
                  </a:lnTo>
                  <a:cubicBezTo>
                    <a:pt x="8700" y="15120"/>
                    <a:pt x="8705" y="15119"/>
                    <a:pt x="8710" y="15119"/>
                  </a:cubicBezTo>
                  <a:close/>
                  <a:moveTo>
                    <a:pt x="3382" y="15253"/>
                  </a:moveTo>
                  <a:cubicBezTo>
                    <a:pt x="3416" y="15253"/>
                    <a:pt x="3449" y="15282"/>
                    <a:pt x="3456" y="15321"/>
                  </a:cubicBezTo>
                  <a:lnTo>
                    <a:pt x="3529" y="15699"/>
                  </a:lnTo>
                  <a:cubicBezTo>
                    <a:pt x="3533" y="15721"/>
                    <a:pt x="3532" y="15743"/>
                    <a:pt x="3520" y="15761"/>
                  </a:cubicBezTo>
                  <a:cubicBezTo>
                    <a:pt x="3510" y="15779"/>
                    <a:pt x="3493" y="15794"/>
                    <a:pt x="3475" y="15796"/>
                  </a:cubicBezTo>
                  <a:lnTo>
                    <a:pt x="3127" y="15875"/>
                  </a:lnTo>
                  <a:cubicBezTo>
                    <a:pt x="3122" y="15876"/>
                    <a:pt x="3116" y="15877"/>
                    <a:pt x="3111" y="15877"/>
                  </a:cubicBezTo>
                  <a:cubicBezTo>
                    <a:pt x="3076" y="15877"/>
                    <a:pt x="3046" y="15848"/>
                    <a:pt x="3038" y="15809"/>
                  </a:cubicBezTo>
                  <a:lnTo>
                    <a:pt x="2962" y="15430"/>
                  </a:lnTo>
                  <a:cubicBezTo>
                    <a:pt x="2958" y="15408"/>
                    <a:pt x="2962" y="15386"/>
                    <a:pt x="2974" y="15367"/>
                  </a:cubicBezTo>
                  <a:cubicBezTo>
                    <a:pt x="2984" y="15350"/>
                    <a:pt x="2999" y="15337"/>
                    <a:pt x="3019" y="15331"/>
                  </a:cubicBezTo>
                  <a:lnTo>
                    <a:pt x="3367" y="15255"/>
                  </a:lnTo>
                  <a:cubicBezTo>
                    <a:pt x="3372" y="15254"/>
                    <a:pt x="3377" y="15253"/>
                    <a:pt x="3382" y="15253"/>
                  </a:cubicBezTo>
                  <a:close/>
                  <a:moveTo>
                    <a:pt x="8866" y="15991"/>
                  </a:moveTo>
                  <a:cubicBezTo>
                    <a:pt x="8899" y="15991"/>
                    <a:pt x="8931" y="16017"/>
                    <a:pt x="8939" y="16058"/>
                  </a:cubicBezTo>
                  <a:lnTo>
                    <a:pt x="9016" y="16439"/>
                  </a:lnTo>
                  <a:cubicBezTo>
                    <a:pt x="9019" y="16461"/>
                    <a:pt x="9016" y="16484"/>
                    <a:pt x="9005" y="16502"/>
                  </a:cubicBezTo>
                  <a:cubicBezTo>
                    <a:pt x="8995" y="16519"/>
                    <a:pt x="8979" y="16534"/>
                    <a:pt x="8959" y="16538"/>
                  </a:cubicBezTo>
                  <a:lnTo>
                    <a:pt x="8611" y="16615"/>
                  </a:lnTo>
                  <a:cubicBezTo>
                    <a:pt x="8606" y="16616"/>
                    <a:pt x="8601" y="16617"/>
                    <a:pt x="8597" y="16617"/>
                  </a:cubicBezTo>
                  <a:cubicBezTo>
                    <a:pt x="8562" y="16617"/>
                    <a:pt x="8530" y="16590"/>
                    <a:pt x="8522" y="16548"/>
                  </a:cubicBezTo>
                  <a:lnTo>
                    <a:pt x="8446" y="16169"/>
                  </a:lnTo>
                  <a:cubicBezTo>
                    <a:pt x="8444" y="16147"/>
                    <a:pt x="8446" y="16124"/>
                    <a:pt x="8456" y="16107"/>
                  </a:cubicBezTo>
                  <a:cubicBezTo>
                    <a:pt x="8466" y="16088"/>
                    <a:pt x="8482" y="16074"/>
                    <a:pt x="8502" y="16071"/>
                  </a:cubicBezTo>
                  <a:lnTo>
                    <a:pt x="8850" y="15993"/>
                  </a:lnTo>
                  <a:cubicBezTo>
                    <a:pt x="8855" y="15991"/>
                    <a:pt x="8861" y="15991"/>
                    <a:pt x="8866" y="15991"/>
                  </a:cubicBezTo>
                  <a:close/>
                  <a:moveTo>
                    <a:pt x="3551" y="16177"/>
                  </a:moveTo>
                  <a:cubicBezTo>
                    <a:pt x="3586" y="16177"/>
                    <a:pt x="3616" y="16204"/>
                    <a:pt x="3625" y="16244"/>
                  </a:cubicBezTo>
                  <a:lnTo>
                    <a:pt x="3699" y="16624"/>
                  </a:lnTo>
                  <a:cubicBezTo>
                    <a:pt x="3704" y="16645"/>
                    <a:pt x="3699" y="16668"/>
                    <a:pt x="3689" y="16687"/>
                  </a:cubicBezTo>
                  <a:cubicBezTo>
                    <a:pt x="3678" y="16704"/>
                    <a:pt x="3662" y="16717"/>
                    <a:pt x="3642" y="16723"/>
                  </a:cubicBezTo>
                  <a:lnTo>
                    <a:pt x="3296" y="16801"/>
                  </a:lnTo>
                  <a:cubicBezTo>
                    <a:pt x="3291" y="16802"/>
                    <a:pt x="3286" y="16803"/>
                    <a:pt x="3282" y="16803"/>
                  </a:cubicBezTo>
                  <a:cubicBezTo>
                    <a:pt x="3245" y="16803"/>
                    <a:pt x="3213" y="16775"/>
                    <a:pt x="3206" y="16734"/>
                  </a:cubicBezTo>
                  <a:lnTo>
                    <a:pt x="3130" y="16355"/>
                  </a:lnTo>
                  <a:cubicBezTo>
                    <a:pt x="3127" y="16333"/>
                    <a:pt x="3130" y="16310"/>
                    <a:pt x="3141" y="16293"/>
                  </a:cubicBezTo>
                  <a:cubicBezTo>
                    <a:pt x="3153" y="16275"/>
                    <a:pt x="3168" y="16260"/>
                    <a:pt x="3188" y="16257"/>
                  </a:cubicBezTo>
                  <a:lnTo>
                    <a:pt x="3535" y="16179"/>
                  </a:lnTo>
                  <a:cubicBezTo>
                    <a:pt x="3540" y="16177"/>
                    <a:pt x="3546" y="16177"/>
                    <a:pt x="3551" y="16177"/>
                  </a:cubicBezTo>
                  <a:close/>
                  <a:moveTo>
                    <a:pt x="9037" y="16880"/>
                  </a:moveTo>
                  <a:cubicBezTo>
                    <a:pt x="9071" y="16880"/>
                    <a:pt x="9105" y="16907"/>
                    <a:pt x="9112" y="16947"/>
                  </a:cubicBezTo>
                  <a:lnTo>
                    <a:pt x="9188" y="17327"/>
                  </a:lnTo>
                  <a:cubicBezTo>
                    <a:pt x="9191" y="17348"/>
                    <a:pt x="9188" y="17371"/>
                    <a:pt x="9176" y="17390"/>
                  </a:cubicBezTo>
                  <a:cubicBezTo>
                    <a:pt x="9166" y="17407"/>
                    <a:pt x="9151" y="17420"/>
                    <a:pt x="9131" y="17425"/>
                  </a:cubicBezTo>
                  <a:lnTo>
                    <a:pt x="8783" y="17503"/>
                  </a:lnTo>
                  <a:cubicBezTo>
                    <a:pt x="8778" y="17504"/>
                    <a:pt x="8773" y="17504"/>
                    <a:pt x="8769" y="17504"/>
                  </a:cubicBezTo>
                  <a:cubicBezTo>
                    <a:pt x="8734" y="17504"/>
                    <a:pt x="8702" y="17477"/>
                    <a:pt x="8694" y="17436"/>
                  </a:cubicBezTo>
                  <a:lnTo>
                    <a:pt x="8618" y="17056"/>
                  </a:lnTo>
                  <a:cubicBezTo>
                    <a:pt x="8615" y="17035"/>
                    <a:pt x="8618" y="17012"/>
                    <a:pt x="8630" y="16995"/>
                  </a:cubicBezTo>
                  <a:cubicBezTo>
                    <a:pt x="8640" y="16976"/>
                    <a:pt x="8657" y="16962"/>
                    <a:pt x="8675" y="16959"/>
                  </a:cubicBezTo>
                  <a:lnTo>
                    <a:pt x="9023" y="16882"/>
                  </a:lnTo>
                  <a:cubicBezTo>
                    <a:pt x="9028" y="16880"/>
                    <a:pt x="9033" y="16880"/>
                    <a:pt x="9037" y="16880"/>
                  </a:cubicBezTo>
                  <a:close/>
                  <a:moveTo>
                    <a:pt x="3703" y="17047"/>
                  </a:moveTo>
                  <a:cubicBezTo>
                    <a:pt x="3737" y="17047"/>
                    <a:pt x="3771" y="17075"/>
                    <a:pt x="3778" y="17116"/>
                  </a:cubicBezTo>
                  <a:lnTo>
                    <a:pt x="3854" y="17497"/>
                  </a:lnTo>
                  <a:cubicBezTo>
                    <a:pt x="3857" y="17519"/>
                    <a:pt x="3854" y="17541"/>
                    <a:pt x="3843" y="17560"/>
                  </a:cubicBezTo>
                  <a:cubicBezTo>
                    <a:pt x="3833" y="17577"/>
                    <a:pt x="3815" y="17590"/>
                    <a:pt x="3797" y="17596"/>
                  </a:cubicBezTo>
                  <a:lnTo>
                    <a:pt x="3449" y="17672"/>
                  </a:lnTo>
                  <a:cubicBezTo>
                    <a:pt x="3443" y="17673"/>
                    <a:pt x="3438" y="17674"/>
                    <a:pt x="3432" y="17674"/>
                  </a:cubicBezTo>
                  <a:cubicBezTo>
                    <a:pt x="3398" y="17674"/>
                    <a:pt x="3368" y="17647"/>
                    <a:pt x="3360" y="17606"/>
                  </a:cubicBezTo>
                  <a:lnTo>
                    <a:pt x="3284" y="17227"/>
                  </a:lnTo>
                  <a:cubicBezTo>
                    <a:pt x="3280" y="17205"/>
                    <a:pt x="3284" y="17182"/>
                    <a:pt x="3296" y="17164"/>
                  </a:cubicBezTo>
                  <a:cubicBezTo>
                    <a:pt x="3306" y="17146"/>
                    <a:pt x="3322" y="17132"/>
                    <a:pt x="3342" y="17128"/>
                  </a:cubicBezTo>
                  <a:lnTo>
                    <a:pt x="3689" y="17049"/>
                  </a:lnTo>
                  <a:cubicBezTo>
                    <a:pt x="3694" y="17048"/>
                    <a:pt x="3699" y="17047"/>
                    <a:pt x="3703" y="17047"/>
                  </a:cubicBezTo>
                  <a:close/>
                  <a:moveTo>
                    <a:pt x="9197" y="17770"/>
                  </a:moveTo>
                  <a:cubicBezTo>
                    <a:pt x="9233" y="17770"/>
                    <a:pt x="9264" y="17798"/>
                    <a:pt x="9272" y="17839"/>
                  </a:cubicBezTo>
                  <a:lnTo>
                    <a:pt x="9347" y="18216"/>
                  </a:lnTo>
                  <a:cubicBezTo>
                    <a:pt x="9351" y="18237"/>
                    <a:pt x="9347" y="18262"/>
                    <a:pt x="9337" y="18279"/>
                  </a:cubicBezTo>
                  <a:cubicBezTo>
                    <a:pt x="9325" y="18297"/>
                    <a:pt x="9310" y="18309"/>
                    <a:pt x="9290" y="18314"/>
                  </a:cubicBezTo>
                  <a:lnTo>
                    <a:pt x="8943" y="18393"/>
                  </a:lnTo>
                  <a:cubicBezTo>
                    <a:pt x="8938" y="18394"/>
                    <a:pt x="8934" y="18395"/>
                    <a:pt x="8929" y="18395"/>
                  </a:cubicBezTo>
                  <a:cubicBezTo>
                    <a:pt x="8893" y="18395"/>
                    <a:pt x="8861" y="18367"/>
                    <a:pt x="8853" y="18327"/>
                  </a:cubicBezTo>
                  <a:lnTo>
                    <a:pt x="8779" y="17948"/>
                  </a:lnTo>
                  <a:cubicBezTo>
                    <a:pt x="8773" y="17927"/>
                    <a:pt x="8776" y="17904"/>
                    <a:pt x="8789" y="17885"/>
                  </a:cubicBezTo>
                  <a:cubicBezTo>
                    <a:pt x="8800" y="17868"/>
                    <a:pt x="8816" y="17855"/>
                    <a:pt x="8836" y="17849"/>
                  </a:cubicBezTo>
                  <a:lnTo>
                    <a:pt x="9182" y="17772"/>
                  </a:lnTo>
                  <a:cubicBezTo>
                    <a:pt x="9187" y="17771"/>
                    <a:pt x="9192" y="17770"/>
                    <a:pt x="9197" y="17770"/>
                  </a:cubicBezTo>
                  <a:close/>
                  <a:moveTo>
                    <a:pt x="3875" y="17934"/>
                  </a:moveTo>
                  <a:cubicBezTo>
                    <a:pt x="3910" y="17934"/>
                    <a:pt x="3942" y="17962"/>
                    <a:pt x="3950" y="18001"/>
                  </a:cubicBezTo>
                  <a:lnTo>
                    <a:pt x="4026" y="18383"/>
                  </a:lnTo>
                  <a:cubicBezTo>
                    <a:pt x="4029" y="18405"/>
                    <a:pt x="4026" y="18428"/>
                    <a:pt x="4014" y="18445"/>
                  </a:cubicBezTo>
                  <a:cubicBezTo>
                    <a:pt x="4004" y="18463"/>
                    <a:pt x="3987" y="18476"/>
                    <a:pt x="3969" y="18481"/>
                  </a:cubicBezTo>
                  <a:lnTo>
                    <a:pt x="3621" y="18558"/>
                  </a:lnTo>
                  <a:cubicBezTo>
                    <a:pt x="3616" y="18559"/>
                    <a:pt x="3611" y="18559"/>
                    <a:pt x="3606" y="18559"/>
                  </a:cubicBezTo>
                  <a:cubicBezTo>
                    <a:pt x="3570" y="18559"/>
                    <a:pt x="3540" y="18532"/>
                    <a:pt x="3532" y="18492"/>
                  </a:cubicBezTo>
                  <a:lnTo>
                    <a:pt x="3456" y="18113"/>
                  </a:lnTo>
                  <a:cubicBezTo>
                    <a:pt x="3452" y="18091"/>
                    <a:pt x="3456" y="18068"/>
                    <a:pt x="3468" y="18050"/>
                  </a:cubicBezTo>
                  <a:cubicBezTo>
                    <a:pt x="3478" y="18032"/>
                    <a:pt x="3493" y="18018"/>
                    <a:pt x="3513" y="18014"/>
                  </a:cubicBezTo>
                  <a:lnTo>
                    <a:pt x="3861" y="17935"/>
                  </a:lnTo>
                  <a:cubicBezTo>
                    <a:pt x="3866" y="17934"/>
                    <a:pt x="3870" y="17934"/>
                    <a:pt x="3875" y="17934"/>
                  </a:cubicBezTo>
                  <a:close/>
                  <a:moveTo>
                    <a:pt x="9365" y="18694"/>
                  </a:moveTo>
                  <a:cubicBezTo>
                    <a:pt x="9400" y="18694"/>
                    <a:pt x="9432" y="18721"/>
                    <a:pt x="9440" y="18763"/>
                  </a:cubicBezTo>
                  <a:lnTo>
                    <a:pt x="9516" y="19143"/>
                  </a:lnTo>
                  <a:cubicBezTo>
                    <a:pt x="9519" y="19165"/>
                    <a:pt x="9516" y="19188"/>
                    <a:pt x="9504" y="19206"/>
                  </a:cubicBezTo>
                  <a:cubicBezTo>
                    <a:pt x="9494" y="19223"/>
                    <a:pt x="9476" y="19238"/>
                    <a:pt x="9459" y="19242"/>
                  </a:cubicBezTo>
                  <a:lnTo>
                    <a:pt x="9111" y="19318"/>
                  </a:lnTo>
                  <a:cubicBezTo>
                    <a:pt x="9105" y="19319"/>
                    <a:pt x="9100" y="19320"/>
                    <a:pt x="9094" y="19320"/>
                  </a:cubicBezTo>
                  <a:cubicBezTo>
                    <a:pt x="9059" y="19320"/>
                    <a:pt x="9029" y="19293"/>
                    <a:pt x="9022" y="19252"/>
                  </a:cubicBezTo>
                  <a:lnTo>
                    <a:pt x="8946" y="18873"/>
                  </a:lnTo>
                  <a:cubicBezTo>
                    <a:pt x="8942" y="18851"/>
                    <a:pt x="8946" y="18828"/>
                    <a:pt x="8957" y="18810"/>
                  </a:cubicBezTo>
                  <a:cubicBezTo>
                    <a:pt x="8967" y="18793"/>
                    <a:pt x="8983" y="18780"/>
                    <a:pt x="9003" y="18774"/>
                  </a:cubicBezTo>
                  <a:lnTo>
                    <a:pt x="9351" y="18695"/>
                  </a:lnTo>
                  <a:cubicBezTo>
                    <a:pt x="9356" y="18694"/>
                    <a:pt x="9361" y="18694"/>
                    <a:pt x="9365" y="18694"/>
                  </a:cubicBezTo>
                  <a:close/>
                  <a:moveTo>
                    <a:pt x="4034" y="18827"/>
                  </a:moveTo>
                  <a:cubicBezTo>
                    <a:pt x="4069" y="18827"/>
                    <a:pt x="4101" y="18854"/>
                    <a:pt x="4109" y="18894"/>
                  </a:cubicBezTo>
                  <a:lnTo>
                    <a:pt x="4185" y="19274"/>
                  </a:lnTo>
                  <a:cubicBezTo>
                    <a:pt x="4188" y="19295"/>
                    <a:pt x="4186" y="19318"/>
                    <a:pt x="4173" y="19337"/>
                  </a:cubicBezTo>
                  <a:cubicBezTo>
                    <a:pt x="4163" y="19354"/>
                    <a:pt x="4148" y="19367"/>
                    <a:pt x="4127" y="19372"/>
                  </a:cubicBezTo>
                  <a:lnTo>
                    <a:pt x="3780" y="19450"/>
                  </a:lnTo>
                  <a:cubicBezTo>
                    <a:pt x="3775" y="19451"/>
                    <a:pt x="3770" y="19451"/>
                    <a:pt x="3765" y="19451"/>
                  </a:cubicBezTo>
                  <a:cubicBezTo>
                    <a:pt x="3730" y="19451"/>
                    <a:pt x="3698" y="19424"/>
                    <a:pt x="3691" y="19382"/>
                  </a:cubicBezTo>
                  <a:lnTo>
                    <a:pt x="3615" y="19003"/>
                  </a:lnTo>
                  <a:cubicBezTo>
                    <a:pt x="3612" y="18982"/>
                    <a:pt x="3615" y="18959"/>
                    <a:pt x="3626" y="18941"/>
                  </a:cubicBezTo>
                  <a:cubicBezTo>
                    <a:pt x="3636" y="18923"/>
                    <a:pt x="3655" y="18910"/>
                    <a:pt x="3672" y="18906"/>
                  </a:cubicBezTo>
                  <a:lnTo>
                    <a:pt x="4020" y="18828"/>
                  </a:lnTo>
                  <a:cubicBezTo>
                    <a:pt x="4025" y="18827"/>
                    <a:pt x="4030" y="18827"/>
                    <a:pt x="4034" y="18827"/>
                  </a:cubicBezTo>
                  <a:close/>
                  <a:moveTo>
                    <a:pt x="9520" y="19567"/>
                  </a:moveTo>
                  <a:cubicBezTo>
                    <a:pt x="9556" y="19567"/>
                    <a:pt x="9588" y="19594"/>
                    <a:pt x="9596" y="19636"/>
                  </a:cubicBezTo>
                  <a:lnTo>
                    <a:pt x="9669" y="20017"/>
                  </a:lnTo>
                  <a:cubicBezTo>
                    <a:pt x="9673" y="20038"/>
                    <a:pt x="9669" y="20061"/>
                    <a:pt x="9660" y="20080"/>
                  </a:cubicBezTo>
                  <a:cubicBezTo>
                    <a:pt x="9649" y="20097"/>
                    <a:pt x="9632" y="20110"/>
                    <a:pt x="9613" y="20115"/>
                  </a:cubicBezTo>
                  <a:lnTo>
                    <a:pt x="9267" y="20191"/>
                  </a:lnTo>
                  <a:cubicBezTo>
                    <a:pt x="9261" y="20192"/>
                    <a:pt x="9256" y="20193"/>
                    <a:pt x="9251" y="20193"/>
                  </a:cubicBezTo>
                  <a:cubicBezTo>
                    <a:pt x="9216" y="20193"/>
                    <a:pt x="9185" y="20164"/>
                    <a:pt x="9176" y="20125"/>
                  </a:cubicBezTo>
                  <a:lnTo>
                    <a:pt x="9102" y="19746"/>
                  </a:lnTo>
                  <a:cubicBezTo>
                    <a:pt x="9098" y="19725"/>
                    <a:pt x="9102" y="19702"/>
                    <a:pt x="9112" y="19683"/>
                  </a:cubicBezTo>
                  <a:cubicBezTo>
                    <a:pt x="9124" y="19666"/>
                    <a:pt x="9139" y="19652"/>
                    <a:pt x="9159" y="19647"/>
                  </a:cubicBezTo>
                  <a:lnTo>
                    <a:pt x="9506" y="19568"/>
                  </a:lnTo>
                  <a:cubicBezTo>
                    <a:pt x="9511" y="19567"/>
                    <a:pt x="9516" y="19567"/>
                    <a:pt x="9520" y="19567"/>
                  </a:cubicBezTo>
                  <a:close/>
                  <a:moveTo>
                    <a:pt x="4202" y="19752"/>
                  </a:moveTo>
                  <a:cubicBezTo>
                    <a:pt x="4238" y="19752"/>
                    <a:pt x="4270" y="19779"/>
                    <a:pt x="4278" y="19819"/>
                  </a:cubicBezTo>
                  <a:lnTo>
                    <a:pt x="4352" y="20201"/>
                  </a:lnTo>
                  <a:cubicBezTo>
                    <a:pt x="4357" y="20223"/>
                    <a:pt x="4352" y="20244"/>
                    <a:pt x="4342" y="20263"/>
                  </a:cubicBezTo>
                  <a:cubicBezTo>
                    <a:pt x="4331" y="20281"/>
                    <a:pt x="4315" y="20296"/>
                    <a:pt x="4295" y="20299"/>
                  </a:cubicBezTo>
                  <a:lnTo>
                    <a:pt x="3949" y="20376"/>
                  </a:lnTo>
                  <a:cubicBezTo>
                    <a:pt x="3944" y="20377"/>
                    <a:pt x="3939" y="20377"/>
                    <a:pt x="3934" y="20377"/>
                  </a:cubicBezTo>
                  <a:cubicBezTo>
                    <a:pt x="3898" y="20377"/>
                    <a:pt x="3867" y="20350"/>
                    <a:pt x="3858" y="20310"/>
                  </a:cubicBezTo>
                  <a:lnTo>
                    <a:pt x="3784" y="19931"/>
                  </a:lnTo>
                  <a:cubicBezTo>
                    <a:pt x="3780" y="19909"/>
                    <a:pt x="3784" y="19886"/>
                    <a:pt x="3794" y="19868"/>
                  </a:cubicBezTo>
                  <a:cubicBezTo>
                    <a:pt x="3805" y="19851"/>
                    <a:pt x="3821" y="19838"/>
                    <a:pt x="3841" y="19832"/>
                  </a:cubicBezTo>
                  <a:lnTo>
                    <a:pt x="4188" y="19753"/>
                  </a:lnTo>
                  <a:cubicBezTo>
                    <a:pt x="4193" y="19752"/>
                    <a:pt x="4197" y="19752"/>
                    <a:pt x="4202" y="19752"/>
                  </a:cubicBezTo>
                  <a:close/>
                  <a:moveTo>
                    <a:pt x="4358" y="20625"/>
                  </a:moveTo>
                  <a:cubicBezTo>
                    <a:pt x="4394" y="20625"/>
                    <a:pt x="4425" y="20653"/>
                    <a:pt x="4434" y="20692"/>
                  </a:cubicBezTo>
                  <a:lnTo>
                    <a:pt x="4507" y="21074"/>
                  </a:lnTo>
                  <a:cubicBezTo>
                    <a:pt x="4513" y="21096"/>
                    <a:pt x="4507" y="21119"/>
                    <a:pt x="4498" y="21136"/>
                  </a:cubicBezTo>
                  <a:cubicBezTo>
                    <a:pt x="4487" y="21155"/>
                    <a:pt x="4471" y="21168"/>
                    <a:pt x="4451" y="21172"/>
                  </a:cubicBezTo>
                  <a:lnTo>
                    <a:pt x="4105" y="21249"/>
                  </a:lnTo>
                  <a:cubicBezTo>
                    <a:pt x="4100" y="21250"/>
                    <a:pt x="4095" y="21251"/>
                    <a:pt x="4090" y="21251"/>
                  </a:cubicBezTo>
                  <a:cubicBezTo>
                    <a:pt x="4054" y="21251"/>
                    <a:pt x="4022" y="21224"/>
                    <a:pt x="4014" y="21183"/>
                  </a:cubicBezTo>
                  <a:lnTo>
                    <a:pt x="3940" y="20804"/>
                  </a:lnTo>
                  <a:cubicBezTo>
                    <a:pt x="3936" y="20782"/>
                    <a:pt x="3940" y="20760"/>
                    <a:pt x="3950" y="20741"/>
                  </a:cubicBezTo>
                  <a:cubicBezTo>
                    <a:pt x="3961" y="20724"/>
                    <a:pt x="3977" y="20711"/>
                    <a:pt x="3997" y="20705"/>
                  </a:cubicBezTo>
                  <a:lnTo>
                    <a:pt x="4344" y="20626"/>
                  </a:lnTo>
                  <a:cubicBezTo>
                    <a:pt x="4348" y="20625"/>
                    <a:pt x="4353" y="20625"/>
                    <a:pt x="4358" y="20625"/>
                  </a:cubicBezTo>
                  <a:close/>
                  <a:moveTo>
                    <a:pt x="6266" y="1"/>
                  </a:moveTo>
                  <a:lnTo>
                    <a:pt x="0" y="1262"/>
                  </a:lnTo>
                  <a:lnTo>
                    <a:pt x="3868" y="21664"/>
                  </a:lnTo>
                  <a:lnTo>
                    <a:pt x="9991" y="20384"/>
                  </a:lnTo>
                  <a:lnTo>
                    <a:pt x="6266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5">
              <a:extLst>
                <a:ext uri="{FF2B5EF4-FFF2-40B4-BE49-F238E27FC236}">
                  <a16:creationId xmlns:a16="http://schemas.microsoft.com/office/drawing/2014/main" id="{61CB83A3-0C46-B57C-EE9C-E314FACF7104}"/>
                </a:ext>
              </a:extLst>
            </p:cNvPr>
            <p:cNvSpPr/>
            <p:nvPr/>
          </p:nvSpPr>
          <p:spPr>
            <a:xfrm>
              <a:off x="5552300" y="4074025"/>
              <a:ext cx="127600" cy="173600"/>
            </a:xfrm>
            <a:custGeom>
              <a:avLst/>
              <a:gdLst/>
              <a:ahLst/>
              <a:cxnLst/>
              <a:rect l="l" t="t" r="r" b="b"/>
              <a:pathLst>
                <a:path w="5104" h="6944" extrusionOk="0">
                  <a:moveTo>
                    <a:pt x="3507" y="0"/>
                  </a:moveTo>
                  <a:cubicBezTo>
                    <a:pt x="3479" y="0"/>
                    <a:pt x="3450" y="3"/>
                    <a:pt x="3421" y="9"/>
                  </a:cubicBezTo>
                  <a:lnTo>
                    <a:pt x="487" y="622"/>
                  </a:lnTo>
                  <a:cubicBezTo>
                    <a:pt x="322" y="655"/>
                    <a:pt x="185" y="789"/>
                    <a:pt x="102" y="991"/>
                  </a:cubicBezTo>
                  <a:cubicBezTo>
                    <a:pt x="20" y="1196"/>
                    <a:pt x="0" y="1452"/>
                    <a:pt x="49" y="1705"/>
                  </a:cubicBezTo>
                  <a:lnTo>
                    <a:pt x="882" y="6109"/>
                  </a:lnTo>
                  <a:cubicBezTo>
                    <a:pt x="974" y="6593"/>
                    <a:pt x="1282" y="6944"/>
                    <a:pt x="1596" y="6944"/>
                  </a:cubicBezTo>
                  <a:cubicBezTo>
                    <a:pt x="1625" y="6944"/>
                    <a:pt x="1654" y="6941"/>
                    <a:pt x="1682" y="6935"/>
                  </a:cubicBezTo>
                  <a:lnTo>
                    <a:pt x="4617" y="6322"/>
                  </a:lnTo>
                  <a:cubicBezTo>
                    <a:pt x="4781" y="6289"/>
                    <a:pt x="4919" y="6155"/>
                    <a:pt x="5002" y="5953"/>
                  </a:cubicBezTo>
                  <a:cubicBezTo>
                    <a:pt x="5083" y="5748"/>
                    <a:pt x="5104" y="5492"/>
                    <a:pt x="5055" y="5238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5">
              <a:extLst>
                <a:ext uri="{FF2B5EF4-FFF2-40B4-BE49-F238E27FC236}">
                  <a16:creationId xmlns:a16="http://schemas.microsoft.com/office/drawing/2014/main" id="{3C50112C-068F-D4A3-B782-73D23248CB2A}"/>
                </a:ext>
              </a:extLst>
            </p:cNvPr>
            <p:cNvSpPr/>
            <p:nvPr/>
          </p:nvSpPr>
          <p:spPr>
            <a:xfrm>
              <a:off x="5522975" y="3908900"/>
              <a:ext cx="127625" cy="173600"/>
            </a:xfrm>
            <a:custGeom>
              <a:avLst/>
              <a:gdLst/>
              <a:ahLst/>
              <a:cxnLst/>
              <a:rect l="l" t="t" r="r" b="b"/>
              <a:pathLst>
                <a:path w="5105" h="6944" extrusionOk="0">
                  <a:moveTo>
                    <a:pt x="3508" y="0"/>
                  </a:moveTo>
                  <a:cubicBezTo>
                    <a:pt x="3479" y="0"/>
                    <a:pt x="3451" y="3"/>
                    <a:pt x="3422" y="9"/>
                  </a:cubicBezTo>
                  <a:lnTo>
                    <a:pt x="487" y="622"/>
                  </a:lnTo>
                  <a:cubicBezTo>
                    <a:pt x="323" y="656"/>
                    <a:pt x="185" y="789"/>
                    <a:pt x="102" y="994"/>
                  </a:cubicBezTo>
                  <a:cubicBezTo>
                    <a:pt x="21" y="1197"/>
                    <a:pt x="1" y="1453"/>
                    <a:pt x="49" y="1707"/>
                  </a:cubicBezTo>
                  <a:lnTo>
                    <a:pt x="883" y="6109"/>
                  </a:lnTo>
                  <a:cubicBezTo>
                    <a:pt x="974" y="6592"/>
                    <a:pt x="1283" y="6944"/>
                    <a:pt x="1597" y="6944"/>
                  </a:cubicBezTo>
                  <a:cubicBezTo>
                    <a:pt x="1626" y="6944"/>
                    <a:pt x="1654" y="6941"/>
                    <a:pt x="1683" y="6935"/>
                  </a:cubicBezTo>
                  <a:lnTo>
                    <a:pt x="4617" y="6321"/>
                  </a:lnTo>
                  <a:cubicBezTo>
                    <a:pt x="4782" y="6288"/>
                    <a:pt x="4919" y="6153"/>
                    <a:pt x="5002" y="5950"/>
                  </a:cubicBezTo>
                  <a:cubicBezTo>
                    <a:pt x="5084" y="5747"/>
                    <a:pt x="5104" y="5490"/>
                    <a:pt x="5055" y="5237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8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5">
              <a:extLst>
                <a:ext uri="{FF2B5EF4-FFF2-40B4-BE49-F238E27FC236}">
                  <a16:creationId xmlns:a16="http://schemas.microsoft.com/office/drawing/2014/main" id="{56CF7D82-2219-CA8B-A6CA-F3822F1D28DC}"/>
                </a:ext>
              </a:extLst>
            </p:cNvPr>
            <p:cNvSpPr/>
            <p:nvPr/>
          </p:nvSpPr>
          <p:spPr>
            <a:xfrm>
              <a:off x="5491525" y="3742375"/>
              <a:ext cx="127600" cy="173650"/>
            </a:xfrm>
            <a:custGeom>
              <a:avLst/>
              <a:gdLst/>
              <a:ahLst/>
              <a:cxnLst/>
              <a:rect l="l" t="t" r="r" b="b"/>
              <a:pathLst>
                <a:path w="5104" h="6946" extrusionOk="0">
                  <a:moveTo>
                    <a:pt x="3507" y="0"/>
                  </a:moveTo>
                  <a:cubicBezTo>
                    <a:pt x="3479" y="0"/>
                    <a:pt x="3450" y="3"/>
                    <a:pt x="3422" y="9"/>
                  </a:cubicBezTo>
                  <a:lnTo>
                    <a:pt x="487" y="623"/>
                  </a:lnTo>
                  <a:cubicBezTo>
                    <a:pt x="322" y="656"/>
                    <a:pt x="185" y="791"/>
                    <a:pt x="103" y="993"/>
                  </a:cubicBezTo>
                  <a:cubicBezTo>
                    <a:pt x="20" y="1197"/>
                    <a:pt x="0" y="1454"/>
                    <a:pt x="49" y="1707"/>
                  </a:cubicBezTo>
                  <a:lnTo>
                    <a:pt x="884" y="6110"/>
                  </a:lnTo>
                  <a:cubicBezTo>
                    <a:pt x="975" y="6594"/>
                    <a:pt x="1284" y="6945"/>
                    <a:pt x="1597" y="6945"/>
                  </a:cubicBezTo>
                  <a:cubicBezTo>
                    <a:pt x="1625" y="6945"/>
                    <a:pt x="1654" y="6942"/>
                    <a:pt x="1682" y="6936"/>
                  </a:cubicBezTo>
                  <a:lnTo>
                    <a:pt x="4617" y="6324"/>
                  </a:lnTo>
                  <a:cubicBezTo>
                    <a:pt x="4782" y="6289"/>
                    <a:pt x="4921" y="6156"/>
                    <a:pt x="5002" y="5953"/>
                  </a:cubicBezTo>
                  <a:cubicBezTo>
                    <a:pt x="5085" y="5750"/>
                    <a:pt x="5104" y="5493"/>
                    <a:pt x="5057" y="5241"/>
                  </a:cubicBezTo>
                  <a:lnTo>
                    <a:pt x="4222" y="835"/>
                  </a:lnTo>
                  <a:cubicBezTo>
                    <a:pt x="4130" y="352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5">
              <a:extLst>
                <a:ext uri="{FF2B5EF4-FFF2-40B4-BE49-F238E27FC236}">
                  <a16:creationId xmlns:a16="http://schemas.microsoft.com/office/drawing/2014/main" id="{4C053F20-7381-81BE-9EC4-E8C3ACC6875D}"/>
                </a:ext>
              </a:extLst>
            </p:cNvPr>
            <p:cNvSpPr/>
            <p:nvPr/>
          </p:nvSpPr>
          <p:spPr>
            <a:xfrm>
              <a:off x="5501625" y="3977600"/>
              <a:ext cx="206775" cy="283400"/>
            </a:xfrm>
            <a:custGeom>
              <a:avLst/>
              <a:gdLst/>
              <a:ahLst/>
              <a:cxnLst/>
              <a:rect l="l" t="t" r="r" b="b"/>
              <a:pathLst>
                <a:path w="8271" h="11336" extrusionOk="0">
                  <a:moveTo>
                    <a:pt x="7123" y="5309"/>
                  </a:moveTo>
                  <a:cubicBezTo>
                    <a:pt x="7112" y="5323"/>
                    <a:pt x="7098" y="5333"/>
                    <a:pt x="7082" y="5338"/>
                  </a:cubicBezTo>
                  <a:lnTo>
                    <a:pt x="6735" y="5416"/>
                  </a:lnTo>
                  <a:cubicBezTo>
                    <a:pt x="6694" y="5425"/>
                    <a:pt x="6654" y="5396"/>
                    <a:pt x="6645" y="5351"/>
                  </a:cubicBezTo>
                  <a:lnTo>
                    <a:pt x="6571" y="4971"/>
                  </a:lnTo>
                  <a:cubicBezTo>
                    <a:pt x="6567" y="4950"/>
                    <a:pt x="6571" y="4925"/>
                    <a:pt x="6581" y="4908"/>
                  </a:cubicBezTo>
                  <a:lnTo>
                    <a:pt x="6582" y="4907"/>
                  </a:lnTo>
                  <a:lnTo>
                    <a:pt x="961" y="720"/>
                  </a:lnTo>
                  <a:lnTo>
                    <a:pt x="992" y="886"/>
                  </a:lnTo>
                  <a:cubicBezTo>
                    <a:pt x="998" y="907"/>
                    <a:pt x="992" y="930"/>
                    <a:pt x="982" y="949"/>
                  </a:cubicBezTo>
                  <a:cubicBezTo>
                    <a:pt x="971" y="966"/>
                    <a:pt x="955" y="979"/>
                    <a:pt x="935" y="984"/>
                  </a:cubicBezTo>
                  <a:lnTo>
                    <a:pt x="588" y="1060"/>
                  </a:lnTo>
                  <a:cubicBezTo>
                    <a:pt x="547" y="1070"/>
                    <a:pt x="508" y="1042"/>
                    <a:pt x="498" y="994"/>
                  </a:cubicBezTo>
                  <a:lnTo>
                    <a:pt x="424" y="615"/>
                  </a:lnTo>
                  <a:cubicBezTo>
                    <a:pt x="419" y="594"/>
                    <a:pt x="424" y="571"/>
                    <a:pt x="434" y="552"/>
                  </a:cubicBezTo>
                  <a:cubicBezTo>
                    <a:pt x="445" y="535"/>
                    <a:pt x="461" y="521"/>
                    <a:pt x="481" y="516"/>
                  </a:cubicBezTo>
                  <a:lnTo>
                    <a:pt x="641" y="481"/>
                  </a:lnTo>
                  <a:lnTo>
                    <a:pt x="0" y="1"/>
                  </a:lnTo>
                  <a:lnTo>
                    <a:pt x="2147" y="11336"/>
                  </a:lnTo>
                  <a:lnTo>
                    <a:pt x="8270" y="10056"/>
                  </a:lnTo>
                  <a:lnTo>
                    <a:pt x="7447" y="5548"/>
                  </a:lnTo>
                  <a:close/>
                  <a:moveTo>
                    <a:pt x="659" y="1888"/>
                  </a:moveTo>
                  <a:lnTo>
                    <a:pt x="583" y="1508"/>
                  </a:lnTo>
                  <a:cubicBezTo>
                    <a:pt x="580" y="1487"/>
                    <a:pt x="583" y="1464"/>
                    <a:pt x="594" y="1445"/>
                  </a:cubicBezTo>
                  <a:cubicBezTo>
                    <a:pt x="604" y="1428"/>
                    <a:pt x="623" y="1415"/>
                    <a:pt x="640" y="1410"/>
                  </a:cubicBezTo>
                  <a:lnTo>
                    <a:pt x="988" y="1331"/>
                  </a:lnTo>
                  <a:cubicBezTo>
                    <a:pt x="1026" y="1322"/>
                    <a:pt x="1068" y="1351"/>
                    <a:pt x="1077" y="1397"/>
                  </a:cubicBezTo>
                  <a:lnTo>
                    <a:pt x="1152" y="1776"/>
                  </a:lnTo>
                  <a:cubicBezTo>
                    <a:pt x="1155" y="1798"/>
                    <a:pt x="1154" y="1822"/>
                    <a:pt x="1141" y="1839"/>
                  </a:cubicBezTo>
                  <a:cubicBezTo>
                    <a:pt x="1131" y="1859"/>
                    <a:pt x="1112" y="1872"/>
                    <a:pt x="1095" y="1875"/>
                  </a:cubicBezTo>
                  <a:lnTo>
                    <a:pt x="747" y="1954"/>
                  </a:lnTo>
                  <a:cubicBezTo>
                    <a:pt x="706" y="1962"/>
                    <a:pt x="667" y="1932"/>
                    <a:pt x="659" y="1888"/>
                  </a:cubicBezTo>
                  <a:close/>
                  <a:moveTo>
                    <a:pt x="826" y="2814"/>
                  </a:moveTo>
                  <a:lnTo>
                    <a:pt x="752" y="2435"/>
                  </a:lnTo>
                  <a:cubicBezTo>
                    <a:pt x="747" y="2413"/>
                    <a:pt x="752" y="2390"/>
                    <a:pt x="762" y="2373"/>
                  </a:cubicBezTo>
                  <a:cubicBezTo>
                    <a:pt x="773" y="2354"/>
                    <a:pt x="789" y="2342"/>
                    <a:pt x="809" y="2337"/>
                  </a:cubicBezTo>
                  <a:lnTo>
                    <a:pt x="1155" y="2260"/>
                  </a:lnTo>
                  <a:cubicBezTo>
                    <a:pt x="1197" y="2251"/>
                    <a:pt x="1235" y="2280"/>
                    <a:pt x="1245" y="2326"/>
                  </a:cubicBezTo>
                  <a:lnTo>
                    <a:pt x="1320" y="2705"/>
                  </a:lnTo>
                  <a:cubicBezTo>
                    <a:pt x="1326" y="2727"/>
                    <a:pt x="1320" y="2750"/>
                    <a:pt x="1311" y="2768"/>
                  </a:cubicBezTo>
                  <a:cubicBezTo>
                    <a:pt x="1300" y="2785"/>
                    <a:pt x="1283" y="2798"/>
                    <a:pt x="1264" y="2804"/>
                  </a:cubicBezTo>
                  <a:lnTo>
                    <a:pt x="918" y="2881"/>
                  </a:lnTo>
                  <a:cubicBezTo>
                    <a:pt x="875" y="2888"/>
                    <a:pt x="835" y="2860"/>
                    <a:pt x="826" y="2814"/>
                  </a:cubicBezTo>
                  <a:close/>
                  <a:moveTo>
                    <a:pt x="981" y="3686"/>
                  </a:moveTo>
                  <a:lnTo>
                    <a:pt x="905" y="3306"/>
                  </a:lnTo>
                  <a:cubicBezTo>
                    <a:pt x="902" y="3285"/>
                    <a:pt x="905" y="3262"/>
                    <a:pt x="916" y="3243"/>
                  </a:cubicBezTo>
                  <a:cubicBezTo>
                    <a:pt x="926" y="3226"/>
                    <a:pt x="942" y="3213"/>
                    <a:pt x="962" y="3208"/>
                  </a:cubicBezTo>
                  <a:lnTo>
                    <a:pt x="1310" y="3132"/>
                  </a:lnTo>
                  <a:cubicBezTo>
                    <a:pt x="1350" y="3122"/>
                    <a:pt x="1390" y="3150"/>
                    <a:pt x="1399" y="3198"/>
                  </a:cubicBezTo>
                  <a:lnTo>
                    <a:pt x="1475" y="3577"/>
                  </a:lnTo>
                  <a:cubicBezTo>
                    <a:pt x="1477" y="3598"/>
                    <a:pt x="1476" y="3621"/>
                    <a:pt x="1463" y="3640"/>
                  </a:cubicBezTo>
                  <a:cubicBezTo>
                    <a:pt x="1453" y="3657"/>
                    <a:pt x="1434" y="3670"/>
                    <a:pt x="1417" y="3676"/>
                  </a:cubicBezTo>
                  <a:lnTo>
                    <a:pt x="1069" y="3754"/>
                  </a:lnTo>
                  <a:cubicBezTo>
                    <a:pt x="1031" y="3762"/>
                    <a:pt x="989" y="3733"/>
                    <a:pt x="981" y="3686"/>
                  </a:cubicBezTo>
                  <a:close/>
                  <a:moveTo>
                    <a:pt x="1157" y="4592"/>
                  </a:moveTo>
                  <a:lnTo>
                    <a:pt x="1082" y="4213"/>
                  </a:lnTo>
                  <a:cubicBezTo>
                    <a:pt x="1077" y="4191"/>
                    <a:pt x="1081" y="4167"/>
                    <a:pt x="1092" y="4150"/>
                  </a:cubicBezTo>
                  <a:cubicBezTo>
                    <a:pt x="1104" y="4131"/>
                    <a:pt x="1120" y="4119"/>
                    <a:pt x="1140" y="4114"/>
                  </a:cubicBezTo>
                  <a:lnTo>
                    <a:pt x="1486" y="4035"/>
                  </a:lnTo>
                  <a:cubicBezTo>
                    <a:pt x="1528" y="4026"/>
                    <a:pt x="1568" y="4055"/>
                    <a:pt x="1576" y="4101"/>
                  </a:cubicBezTo>
                  <a:lnTo>
                    <a:pt x="1651" y="4480"/>
                  </a:lnTo>
                  <a:cubicBezTo>
                    <a:pt x="1655" y="4502"/>
                    <a:pt x="1651" y="4525"/>
                    <a:pt x="1641" y="4543"/>
                  </a:cubicBezTo>
                  <a:cubicBezTo>
                    <a:pt x="1629" y="4560"/>
                    <a:pt x="1613" y="4573"/>
                    <a:pt x="1593" y="4579"/>
                  </a:cubicBezTo>
                  <a:lnTo>
                    <a:pt x="1247" y="4656"/>
                  </a:lnTo>
                  <a:cubicBezTo>
                    <a:pt x="1205" y="4665"/>
                    <a:pt x="1167" y="4636"/>
                    <a:pt x="1157" y="4592"/>
                  </a:cubicBezTo>
                  <a:close/>
                  <a:moveTo>
                    <a:pt x="1317" y="5481"/>
                  </a:moveTo>
                  <a:lnTo>
                    <a:pt x="1241" y="5102"/>
                  </a:lnTo>
                  <a:cubicBezTo>
                    <a:pt x="1237" y="5080"/>
                    <a:pt x="1241" y="5057"/>
                    <a:pt x="1253" y="5039"/>
                  </a:cubicBezTo>
                  <a:cubicBezTo>
                    <a:pt x="1263" y="5021"/>
                    <a:pt x="1278" y="5008"/>
                    <a:pt x="1298" y="5003"/>
                  </a:cubicBezTo>
                  <a:lnTo>
                    <a:pt x="1646" y="4925"/>
                  </a:lnTo>
                  <a:cubicBezTo>
                    <a:pt x="1685" y="4917"/>
                    <a:pt x="1726" y="4947"/>
                    <a:pt x="1735" y="4993"/>
                  </a:cubicBezTo>
                  <a:lnTo>
                    <a:pt x="1811" y="5372"/>
                  </a:lnTo>
                  <a:cubicBezTo>
                    <a:pt x="1814" y="5394"/>
                    <a:pt x="1812" y="5416"/>
                    <a:pt x="1801" y="5434"/>
                  </a:cubicBezTo>
                  <a:cubicBezTo>
                    <a:pt x="1791" y="5452"/>
                    <a:pt x="1775" y="5467"/>
                    <a:pt x="1755" y="5469"/>
                  </a:cubicBezTo>
                  <a:lnTo>
                    <a:pt x="1407" y="5548"/>
                  </a:lnTo>
                  <a:cubicBezTo>
                    <a:pt x="1364" y="5555"/>
                    <a:pt x="1326" y="5527"/>
                    <a:pt x="1317" y="5481"/>
                  </a:cubicBezTo>
                  <a:close/>
                  <a:moveTo>
                    <a:pt x="2710" y="10368"/>
                  </a:moveTo>
                  <a:lnTo>
                    <a:pt x="2786" y="10747"/>
                  </a:lnTo>
                  <a:cubicBezTo>
                    <a:pt x="2792" y="10769"/>
                    <a:pt x="2786" y="10792"/>
                    <a:pt x="2777" y="10809"/>
                  </a:cubicBezTo>
                  <a:cubicBezTo>
                    <a:pt x="2766" y="10828"/>
                    <a:pt x="2750" y="10841"/>
                    <a:pt x="2730" y="10845"/>
                  </a:cubicBezTo>
                  <a:lnTo>
                    <a:pt x="2384" y="10922"/>
                  </a:lnTo>
                  <a:cubicBezTo>
                    <a:pt x="2342" y="10931"/>
                    <a:pt x="2302" y="10902"/>
                    <a:pt x="2293" y="10856"/>
                  </a:cubicBezTo>
                  <a:lnTo>
                    <a:pt x="2219" y="10477"/>
                  </a:lnTo>
                  <a:cubicBezTo>
                    <a:pt x="2215" y="10455"/>
                    <a:pt x="2219" y="10433"/>
                    <a:pt x="2229" y="10414"/>
                  </a:cubicBezTo>
                  <a:cubicBezTo>
                    <a:pt x="2240" y="10397"/>
                    <a:pt x="2256" y="10384"/>
                    <a:pt x="2276" y="10378"/>
                  </a:cubicBezTo>
                  <a:lnTo>
                    <a:pt x="2623" y="10299"/>
                  </a:lnTo>
                  <a:cubicBezTo>
                    <a:pt x="2663" y="10292"/>
                    <a:pt x="2701" y="10321"/>
                    <a:pt x="2710" y="10368"/>
                  </a:cubicBezTo>
                  <a:close/>
                  <a:moveTo>
                    <a:pt x="2557" y="9495"/>
                  </a:moveTo>
                  <a:lnTo>
                    <a:pt x="2631" y="9874"/>
                  </a:lnTo>
                  <a:cubicBezTo>
                    <a:pt x="2636" y="9894"/>
                    <a:pt x="2631" y="9916"/>
                    <a:pt x="2621" y="9936"/>
                  </a:cubicBezTo>
                  <a:cubicBezTo>
                    <a:pt x="2610" y="9954"/>
                    <a:pt x="2594" y="9969"/>
                    <a:pt x="2574" y="9972"/>
                  </a:cubicBezTo>
                  <a:lnTo>
                    <a:pt x="2228" y="10049"/>
                  </a:lnTo>
                  <a:cubicBezTo>
                    <a:pt x="2186" y="10057"/>
                    <a:pt x="2147" y="10029"/>
                    <a:pt x="2137" y="9983"/>
                  </a:cubicBezTo>
                  <a:lnTo>
                    <a:pt x="2063" y="9604"/>
                  </a:lnTo>
                  <a:cubicBezTo>
                    <a:pt x="2059" y="9582"/>
                    <a:pt x="2063" y="9559"/>
                    <a:pt x="2073" y="9541"/>
                  </a:cubicBezTo>
                  <a:cubicBezTo>
                    <a:pt x="2084" y="9524"/>
                    <a:pt x="2100" y="9511"/>
                    <a:pt x="2120" y="9505"/>
                  </a:cubicBezTo>
                  <a:lnTo>
                    <a:pt x="2467" y="9426"/>
                  </a:lnTo>
                  <a:cubicBezTo>
                    <a:pt x="2507" y="9419"/>
                    <a:pt x="2548" y="9448"/>
                    <a:pt x="2557" y="9495"/>
                  </a:cubicBezTo>
                  <a:close/>
                  <a:moveTo>
                    <a:pt x="2388" y="8567"/>
                  </a:moveTo>
                  <a:lnTo>
                    <a:pt x="2464" y="8947"/>
                  </a:lnTo>
                  <a:cubicBezTo>
                    <a:pt x="2467" y="8968"/>
                    <a:pt x="2465" y="8991"/>
                    <a:pt x="2452" y="9010"/>
                  </a:cubicBezTo>
                  <a:cubicBezTo>
                    <a:pt x="2442" y="9027"/>
                    <a:pt x="2427" y="9040"/>
                    <a:pt x="2406" y="9045"/>
                  </a:cubicBezTo>
                  <a:lnTo>
                    <a:pt x="2059" y="9123"/>
                  </a:lnTo>
                  <a:cubicBezTo>
                    <a:pt x="2019" y="9131"/>
                    <a:pt x="1978" y="9103"/>
                    <a:pt x="1970" y="9055"/>
                  </a:cubicBezTo>
                  <a:lnTo>
                    <a:pt x="1894" y="8676"/>
                  </a:lnTo>
                  <a:cubicBezTo>
                    <a:pt x="1891" y="8655"/>
                    <a:pt x="1894" y="8632"/>
                    <a:pt x="1905" y="8614"/>
                  </a:cubicBezTo>
                  <a:cubicBezTo>
                    <a:pt x="1915" y="8596"/>
                    <a:pt x="1934" y="8583"/>
                    <a:pt x="1951" y="8579"/>
                  </a:cubicBezTo>
                  <a:lnTo>
                    <a:pt x="2299" y="8501"/>
                  </a:lnTo>
                  <a:cubicBezTo>
                    <a:pt x="2341" y="8493"/>
                    <a:pt x="2379" y="8523"/>
                    <a:pt x="2388" y="8567"/>
                  </a:cubicBezTo>
                  <a:close/>
                  <a:moveTo>
                    <a:pt x="2229" y="7677"/>
                  </a:moveTo>
                  <a:lnTo>
                    <a:pt x="2305" y="8056"/>
                  </a:lnTo>
                  <a:cubicBezTo>
                    <a:pt x="2308" y="8078"/>
                    <a:pt x="2305" y="8101"/>
                    <a:pt x="2293" y="8118"/>
                  </a:cubicBezTo>
                  <a:cubicBezTo>
                    <a:pt x="2283" y="8136"/>
                    <a:pt x="2266" y="8149"/>
                    <a:pt x="2248" y="8154"/>
                  </a:cubicBezTo>
                  <a:lnTo>
                    <a:pt x="1900" y="8231"/>
                  </a:lnTo>
                  <a:cubicBezTo>
                    <a:pt x="1858" y="8239"/>
                    <a:pt x="1820" y="8211"/>
                    <a:pt x="1811" y="8165"/>
                  </a:cubicBezTo>
                  <a:lnTo>
                    <a:pt x="1735" y="7786"/>
                  </a:lnTo>
                  <a:cubicBezTo>
                    <a:pt x="1731" y="7764"/>
                    <a:pt x="1735" y="7741"/>
                    <a:pt x="1747" y="7723"/>
                  </a:cubicBezTo>
                  <a:cubicBezTo>
                    <a:pt x="1757" y="7705"/>
                    <a:pt x="1772" y="7691"/>
                    <a:pt x="1792" y="7687"/>
                  </a:cubicBezTo>
                  <a:lnTo>
                    <a:pt x="2140" y="7608"/>
                  </a:lnTo>
                  <a:cubicBezTo>
                    <a:pt x="2180" y="7601"/>
                    <a:pt x="2220" y="7631"/>
                    <a:pt x="2229" y="7677"/>
                  </a:cubicBezTo>
                  <a:close/>
                  <a:moveTo>
                    <a:pt x="2057" y="6791"/>
                  </a:moveTo>
                  <a:lnTo>
                    <a:pt x="2133" y="7170"/>
                  </a:lnTo>
                  <a:cubicBezTo>
                    <a:pt x="2136" y="7192"/>
                    <a:pt x="2133" y="7214"/>
                    <a:pt x="2122" y="7233"/>
                  </a:cubicBezTo>
                  <a:cubicBezTo>
                    <a:pt x="2112" y="7250"/>
                    <a:pt x="2094" y="7263"/>
                    <a:pt x="2076" y="7269"/>
                  </a:cubicBezTo>
                  <a:lnTo>
                    <a:pt x="1728" y="7345"/>
                  </a:lnTo>
                  <a:cubicBezTo>
                    <a:pt x="1686" y="7355"/>
                    <a:pt x="1648" y="7326"/>
                    <a:pt x="1639" y="7279"/>
                  </a:cubicBezTo>
                  <a:lnTo>
                    <a:pt x="1563" y="6900"/>
                  </a:lnTo>
                  <a:cubicBezTo>
                    <a:pt x="1559" y="6878"/>
                    <a:pt x="1563" y="6855"/>
                    <a:pt x="1575" y="6837"/>
                  </a:cubicBezTo>
                  <a:cubicBezTo>
                    <a:pt x="1585" y="6819"/>
                    <a:pt x="1601" y="6805"/>
                    <a:pt x="1621" y="6801"/>
                  </a:cubicBezTo>
                  <a:lnTo>
                    <a:pt x="1968" y="6722"/>
                  </a:lnTo>
                  <a:cubicBezTo>
                    <a:pt x="2008" y="6715"/>
                    <a:pt x="2049" y="6746"/>
                    <a:pt x="2057" y="6791"/>
                  </a:cubicBezTo>
                  <a:close/>
                  <a:moveTo>
                    <a:pt x="1904" y="5917"/>
                  </a:moveTo>
                  <a:lnTo>
                    <a:pt x="1978" y="6297"/>
                  </a:lnTo>
                  <a:cubicBezTo>
                    <a:pt x="1983" y="6318"/>
                    <a:pt x="1978" y="6341"/>
                    <a:pt x="1968" y="6360"/>
                  </a:cubicBezTo>
                  <a:cubicBezTo>
                    <a:pt x="1957" y="6377"/>
                    <a:pt x="1941" y="6390"/>
                    <a:pt x="1921" y="6396"/>
                  </a:cubicBezTo>
                  <a:lnTo>
                    <a:pt x="1575" y="6474"/>
                  </a:lnTo>
                  <a:cubicBezTo>
                    <a:pt x="1533" y="6483"/>
                    <a:pt x="1493" y="6453"/>
                    <a:pt x="1485" y="6407"/>
                  </a:cubicBezTo>
                  <a:lnTo>
                    <a:pt x="1410" y="6028"/>
                  </a:lnTo>
                  <a:cubicBezTo>
                    <a:pt x="1406" y="6006"/>
                    <a:pt x="1410" y="5983"/>
                    <a:pt x="1420" y="5966"/>
                  </a:cubicBezTo>
                  <a:cubicBezTo>
                    <a:pt x="1432" y="5948"/>
                    <a:pt x="1447" y="5933"/>
                    <a:pt x="1467" y="5930"/>
                  </a:cubicBezTo>
                  <a:lnTo>
                    <a:pt x="1814" y="5852"/>
                  </a:lnTo>
                  <a:cubicBezTo>
                    <a:pt x="1854" y="5842"/>
                    <a:pt x="1894" y="5873"/>
                    <a:pt x="1904" y="5917"/>
                  </a:cubicBezTo>
                  <a:close/>
                  <a:moveTo>
                    <a:pt x="7873" y="9310"/>
                  </a:moveTo>
                  <a:lnTo>
                    <a:pt x="7948" y="9690"/>
                  </a:lnTo>
                  <a:cubicBezTo>
                    <a:pt x="7952" y="9711"/>
                    <a:pt x="7948" y="9734"/>
                    <a:pt x="7939" y="9753"/>
                  </a:cubicBezTo>
                  <a:cubicBezTo>
                    <a:pt x="7928" y="9770"/>
                    <a:pt x="7911" y="9783"/>
                    <a:pt x="7892" y="9788"/>
                  </a:cubicBezTo>
                  <a:lnTo>
                    <a:pt x="7546" y="9864"/>
                  </a:lnTo>
                  <a:cubicBezTo>
                    <a:pt x="7504" y="9874"/>
                    <a:pt x="7466" y="9843"/>
                    <a:pt x="7455" y="9798"/>
                  </a:cubicBezTo>
                  <a:lnTo>
                    <a:pt x="7381" y="9419"/>
                  </a:lnTo>
                  <a:cubicBezTo>
                    <a:pt x="7377" y="9398"/>
                    <a:pt x="7381" y="9375"/>
                    <a:pt x="7391" y="9356"/>
                  </a:cubicBezTo>
                  <a:cubicBezTo>
                    <a:pt x="7403" y="9339"/>
                    <a:pt x="7418" y="9325"/>
                    <a:pt x="7438" y="9320"/>
                  </a:cubicBezTo>
                  <a:lnTo>
                    <a:pt x="7785" y="9241"/>
                  </a:lnTo>
                  <a:cubicBezTo>
                    <a:pt x="7825" y="9234"/>
                    <a:pt x="7863" y="9266"/>
                    <a:pt x="7873" y="9310"/>
                  </a:cubicBezTo>
                  <a:close/>
                  <a:moveTo>
                    <a:pt x="7719" y="8437"/>
                  </a:moveTo>
                  <a:lnTo>
                    <a:pt x="7795" y="8816"/>
                  </a:lnTo>
                  <a:cubicBezTo>
                    <a:pt x="7798" y="8838"/>
                    <a:pt x="7795" y="8861"/>
                    <a:pt x="7783" y="8879"/>
                  </a:cubicBezTo>
                  <a:cubicBezTo>
                    <a:pt x="7773" y="8896"/>
                    <a:pt x="7755" y="8911"/>
                    <a:pt x="7738" y="8915"/>
                  </a:cubicBezTo>
                  <a:lnTo>
                    <a:pt x="7390" y="8991"/>
                  </a:lnTo>
                  <a:cubicBezTo>
                    <a:pt x="7348" y="9001"/>
                    <a:pt x="7309" y="8972"/>
                    <a:pt x="7301" y="8925"/>
                  </a:cubicBezTo>
                  <a:lnTo>
                    <a:pt x="7225" y="8546"/>
                  </a:lnTo>
                  <a:cubicBezTo>
                    <a:pt x="7222" y="8524"/>
                    <a:pt x="7225" y="8501"/>
                    <a:pt x="7236" y="8483"/>
                  </a:cubicBezTo>
                  <a:cubicBezTo>
                    <a:pt x="7246" y="8466"/>
                    <a:pt x="7262" y="8453"/>
                    <a:pt x="7282" y="8447"/>
                  </a:cubicBezTo>
                  <a:lnTo>
                    <a:pt x="7630" y="8368"/>
                  </a:lnTo>
                  <a:cubicBezTo>
                    <a:pt x="7669" y="8361"/>
                    <a:pt x="7710" y="8390"/>
                    <a:pt x="7719" y="8437"/>
                  </a:cubicBezTo>
                  <a:close/>
                  <a:moveTo>
                    <a:pt x="7551" y="7512"/>
                  </a:moveTo>
                  <a:lnTo>
                    <a:pt x="7626" y="7892"/>
                  </a:lnTo>
                  <a:cubicBezTo>
                    <a:pt x="7630" y="7913"/>
                    <a:pt x="7626" y="7936"/>
                    <a:pt x="7616" y="7953"/>
                  </a:cubicBezTo>
                  <a:cubicBezTo>
                    <a:pt x="7604" y="7972"/>
                    <a:pt x="7589" y="7985"/>
                    <a:pt x="7569" y="7989"/>
                  </a:cubicBezTo>
                  <a:lnTo>
                    <a:pt x="7222" y="8068"/>
                  </a:lnTo>
                  <a:cubicBezTo>
                    <a:pt x="7181" y="8078"/>
                    <a:pt x="7141" y="8046"/>
                    <a:pt x="7132" y="8002"/>
                  </a:cubicBezTo>
                  <a:lnTo>
                    <a:pt x="7058" y="7622"/>
                  </a:lnTo>
                  <a:cubicBezTo>
                    <a:pt x="7052" y="7601"/>
                    <a:pt x="7055" y="7578"/>
                    <a:pt x="7068" y="7559"/>
                  </a:cubicBezTo>
                  <a:cubicBezTo>
                    <a:pt x="7079" y="7542"/>
                    <a:pt x="7095" y="7529"/>
                    <a:pt x="7115" y="7524"/>
                  </a:cubicBezTo>
                  <a:lnTo>
                    <a:pt x="7461" y="7448"/>
                  </a:lnTo>
                  <a:cubicBezTo>
                    <a:pt x="7501" y="7435"/>
                    <a:pt x="7541" y="7465"/>
                    <a:pt x="7551" y="7512"/>
                  </a:cubicBezTo>
                  <a:close/>
                  <a:moveTo>
                    <a:pt x="7391" y="6620"/>
                  </a:moveTo>
                  <a:lnTo>
                    <a:pt x="7467" y="7000"/>
                  </a:lnTo>
                  <a:cubicBezTo>
                    <a:pt x="7470" y="7021"/>
                    <a:pt x="7467" y="7044"/>
                    <a:pt x="7455" y="7063"/>
                  </a:cubicBezTo>
                  <a:cubicBezTo>
                    <a:pt x="7445" y="7080"/>
                    <a:pt x="7430" y="7093"/>
                    <a:pt x="7410" y="7098"/>
                  </a:cubicBezTo>
                  <a:lnTo>
                    <a:pt x="7062" y="7176"/>
                  </a:lnTo>
                  <a:cubicBezTo>
                    <a:pt x="7022" y="7184"/>
                    <a:pt x="6982" y="7156"/>
                    <a:pt x="6973" y="7109"/>
                  </a:cubicBezTo>
                  <a:lnTo>
                    <a:pt x="6897" y="6729"/>
                  </a:lnTo>
                  <a:cubicBezTo>
                    <a:pt x="6894" y="6708"/>
                    <a:pt x="6897" y="6685"/>
                    <a:pt x="6909" y="6668"/>
                  </a:cubicBezTo>
                  <a:cubicBezTo>
                    <a:pt x="6919" y="6649"/>
                    <a:pt x="6936" y="6635"/>
                    <a:pt x="6954" y="6632"/>
                  </a:cubicBezTo>
                  <a:lnTo>
                    <a:pt x="7302" y="6555"/>
                  </a:lnTo>
                  <a:cubicBezTo>
                    <a:pt x="7341" y="6546"/>
                    <a:pt x="7382" y="6575"/>
                    <a:pt x="7391" y="6620"/>
                  </a:cubicBezTo>
                  <a:close/>
                  <a:moveTo>
                    <a:pt x="7219" y="5733"/>
                  </a:moveTo>
                  <a:lnTo>
                    <a:pt x="7295" y="6112"/>
                  </a:lnTo>
                  <a:cubicBezTo>
                    <a:pt x="7298" y="6134"/>
                    <a:pt x="7295" y="6157"/>
                    <a:pt x="7284" y="6175"/>
                  </a:cubicBezTo>
                  <a:cubicBezTo>
                    <a:pt x="7274" y="6192"/>
                    <a:pt x="7258" y="6207"/>
                    <a:pt x="7238" y="6211"/>
                  </a:cubicBezTo>
                  <a:lnTo>
                    <a:pt x="6890" y="6288"/>
                  </a:lnTo>
                  <a:cubicBezTo>
                    <a:pt x="6850" y="6297"/>
                    <a:pt x="6810" y="6268"/>
                    <a:pt x="6801" y="6221"/>
                  </a:cubicBezTo>
                  <a:lnTo>
                    <a:pt x="6725" y="5842"/>
                  </a:lnTo>
                  <a:cubicBezTo>
                    <a:pt x="6723" y="5820"/>
                    <a:pt x="6725" y="5797"/>
                    <a:pt x="6735" y="5780"/>
                  </a:cubicBezTo>
                  <a:cubicBezTo>
                    <a:pt x="6745" y="5761"/>
                    <a:pt x="6761" y="5747"/>
                    <a:pt x="6781" y="5744"/>
                  </a:cubicBezTo>
                  <a:lnTo>
                    <a:pt x="7129" y="5666"/>
                  </a:lnTo>
                  <a:cubicBezTo>
                    <a:pt x="7169" y="5658"/>
                    <a:pt x="7211" y="5688"/>
                    <a:pt x="7219" y="57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5">
              <a:extLst>
                <a:ext uri="{FF2B5EF4-FFF2-40B4-BE49-F238E27FC236}">
                  <a16:creationId xmlns:a16="http://schemas.microsoft.com/office/drawing/2014/main" id="{D675D26B-23C3-724F-FC54-2BAFA9DB22F8}"/>
                </a:ext>
              </a:extLst>
            </p:cNvPr>
            <p:cNvSpPr/>
            <p:nvPr/>
          </p:nvSpPr>
          <p:spPr>
            <a:xfrm>
              <a:off x="5458600" y="3719400"/>
              <a:ext cx="230325" cy="403075"/>
            </a:xfrm>
            <a:custGeom>
              <a:avLst/>
              <a:gdLst/>
              <a:ahLst/>
              <a:cxnLst/>
              <a:rect l="l" t="t" r="r" b="b"/>
              <a:pathLst>
                <a:path w="9213" h="16123" extrusionOk="0">
                  <a:moveTo>
                    <a:pt x="0" y="1263"/>
                  </a:moveTo>
                  <a:lnTo>
                    <a:pt x="1767" y="10579"/>
                  </a:lnTo>
                  <a:lnTo>
                    <a:pt x="2162" y="10876"/>
                  </a:lnTo>
                  <a:cubicBezTo>
                    <a:pt x="2173" y="10861"/>
                    <a:pt x="2186" y="10850"/>
                    <a:pt x="2202" y="10846"/>
                  </a:cubicBezTo>
                  <a:lnTo>
                    <a:pt x="2548" y="10768"/>
                  </a:lnTo>
                  <a:cubicBezTo>
                    <a:pt x="2590" y="10758"/>
                    <a:pt x="2630" y="10787"/>
                    <a:pt x="2639" y="10834"/>
                  </a:cubicBezTo>
                  <a:lnTo>
                    <a:pt x="2713" y="11214"/>
                  </a:lnTo>
                  <a:cubicBezTo>
                    <a:pt x="2719" y="11235"/>
                    <a:pt x="2713" y="11258"/>
                    <a:pt x="2703" y="11275"/>
                  </a:cubicBezTo>
                  <a:lnTo>
                    <a:pt x="2703" y="11275"/>
                  </a:lnTo>
                  <a:cubicBezTo>
                    <a:pt x="4302" y="12466"/>
                    <a:pt x="6106" y="13842"/>
                    <a:pt x="8325" y="15461"/>
                  </a:cubicBezTo>
                  <a:lnTo>
                    <a:pt x="8293" y="15296"/>
                  </a:lnTo>
                  <a:cubicBezTo>
                    <a:pt x="8289" y="15275"/>
                    <a:pt x="8293" y="15252"/>
                    <a:pt x="8303" y="15233"/>
                  </a:cubicBezTo>
                  <a:cubicBezTo>
                    <a:pt x="8315" y="15216"/>
                    <a:pt x="8330" y="15202"/>
                    <a:pt x="8350" y="15198"/>
                  </a:cubicBezTo>
                  <a:lnTo>
                    <a:pt x="8697" y="15120"/>
                  </a:lnTo>
                  <a:cubicBezTo>
                    <a:pt x="8738" y="15110"/>
                    <a:pt x="8779" y="15139"/>
                    <a:pt x="8787" y="15186"/>
                  </a:cubicBezTo>
                  <a:lnTo>
                    <a:pt x="8862" y="15566"/>
                  </a:lnTo>
                  <a:cubicBezTo>
                    <a:pt x="8866" y="15587"/>
                    <a:pt x="8862" y="15610"/>
                    <a:pt x="8852" y="15627"/>
                  </a:cubicBezTo>
                  <a:cubicBezTo>
                    <a:pt x="8840" y="15647"/>
                    <a:pt x="8824" y="15660"/>
                    <a:pt x="8804" y="15663"/>
                  </a:cubicBezTo>
                  <a:lnTo>
                    <a:pt x="8645" y="15699"/>
                  </a:lnTo>
                  <a:lnTo>
                    <a:pt x="9212" y="16122"/>
                  </a:lnTo>
                  <a:lnTo>
                    <a:pt x="6268" y="0"/>
                  </a:lnTo>
                  <a:close/>
                  <a:moveTo>
                    <a:pt x="619" y="2523"/>
                  </a:moveTo>
                  <a:lnTo>
                    <a:pt x="543" y="2143"/>
                  </a:lnTo>
                  <a:cubicBezTo>
                    <a:pt x="537" y="2122"/>
                    <a:pt x="541" y="2098"/>
                    <a:pt x="554" y="2080"/>
                  </a:cubicBezTo>
                  <a:cubicBezTo>
                    <a:pt x="564" y="2062"/>
                    <a:pt x="580" y="2048"/>
                    <a:pt x="600" y="2045"/>
                  </a:cubicBezTo>
                  <a:lnTo>
                    <a:pt x="948" y="1967"/>
                  </a:lnTo>
                  <a:cubicBezTo>
                    <a:pt x="988" y="1959"/>
                    <a:pt x="1028" y="1987"/>
                    <a:pt x="1037" y="2033"/>
                  </a:cubicBezTo>
                  <a:lnTo>
                    <a:pt x="1113" y="2413"/>
                  </a:lnTo>
                  <a:cubicBezTo>
                    <a:pt x="1116" y="2434"/>
                    <a:pt x="1113" y="2458"/>
                    <a:pt x="1101" y="2476"/>
                  </a:cubicBezTo>
                  <a:cubicBezTo>
                    <a:pt x="1091" y="2494"/>
                    <a:pt x="1074" y="2506"/>
                    <a:pt x="1055" y="2511"/>
                  </a:cubicBezTo>
                  <a:lnTo>
                    <a:pt x="708" y="2590"/>
                  </a:lnTo>
                  <a:cubicBezTo>
                    <a:pt x="669" y="2597"/>
                    <a:pt x="627" y="2569"/>
                    <a:pt x="619" y="2523"/>
                  </a:cubicBezTo>
                  <a:close/>
                  <a:moveTo>
                    <a:pt x="778" y="3413"/>
                  </a:moveTo>
                  <a:lnTo>
                    <a:pt x="702" y="3034"/>
                  </a:lnTo>
                  <a:cubicBezTo>
                    <a:pt x="698" y="3012"/>
                    <a:pt x="702" y="2990"/>
                    <a:pt x="713" y="2971"/>
                  </a:cubicBezTo>
                  <a:cubicBezTo>
                    <a:pt x="723" y="2954"/>
                    <a:pt x="740" y="2939"/>
                    <a:pt x="759" y="2935"/>
                  </a:cubicBezTo>
                  <a:lnTo>
                    <a:pt x="1107" y="2856"/>
                  </a:lnTo>
                  <a:cubicBezTo>
                    <a:pt x="1146" y="2848"/>
                    <a:pt x="1187" y="2878"/>
                    <a:pt x="1196" y="2924"/>
                  </a:cubicBezTo>
                  <a:lnTo>
                    <a:pt x="1272" y="3303"/>
                  </a:lnTo>
                  <a:cubicBezTo>
                    <a:pt x="1274" y="3324"/>
                    <a:pt x="1272" y="3347"/>
                    <a:pt x="1263" y="3365"/>
                  </a:cubicBezTo>
                  <a:cubicBezTo>
                    <a:pt x="1252" y="3383"/>
                    <a:pt x="1234" y="3396"/>
                    <a:pt x="1216" y="3400"/>
                  </a:cubicBezTo>
                  <a:lnTo>
                    <a:pt x="869" y="3478"/>
                  </a:lnTo>
                  <a:cubicBezTo>
                    <a:pt x="828" y="3489"/>
                    <a:pt x="786" y="3460"/>
                    <a:pt x="778" y="3413"/>
                  </a:cubicBezTo>
                  <a:close/>
                  <a:moveTo>
                    <a:pt x="945" y="4341"/>
                  </a:moveTo>
                  <a:lnTo>
                    <a:pt x="871" y="3962"/>
                  </a:lnTo>
                  <a:cubicBezTo>
                    <a:pt x="866" y="3940"/>
                    <a:pt x="871" y="3916"/>
                    <a:pt x="881" y="3899"/>
                  </a:cubicBezTo>
                  <a:cubicBezTo>
                    <a:pt x="892" y="3880"/>
                    <a:pt x="908" y="3868"/>
                    <a:pt x="928" y="3863"/>
                  </a:cubicBezTo>
                  <a:lnTo>
                    <a:pt x="1274" y="3784"/>
                  </a:lnTo>
                  <a:cubicBezTo>
                    <a:pt x="1316" y="3775"/>
                    <a:pt x="1356" y="3805"/>
                    <a:pt x="1365" y="3850"/>
                  </a:cubicBezTo>
                  <a:lnTo>
                    <a:pt x="1439" y="4229"/>
                  </a:lnTo>
                  <a:cubicBezTo>
                    <a:pt x="1443" y="4251"/>
                    <a:pt x="1439" y="4274"/>
                    <a:pt x="1429" y="4292"/>
                  </a:cubicBezTo>
                  <a:cubicBezTo>
                    <a:pt x="1418" y="4312"/>
                    <a:pt x="1402" y="4324"/>
                    <a:pt x="1382" y="4328"/>
                  </a:cubicBezTo>
                  <a:lnTo>
                    <a:pt x="1035" y="4407"/>
                  </a:lnTo>
                  <a:cubicBezTo>
                    <a:pt x="994" y="4415"/>
                    <a:pt x="955" y="4385"/>
                    <a:pt x="945" y="4341"/>
                  </a:cubicBezTo>
                  <a:close/>
                  <a:moveTo>
                    <a:pt x="1100" y="5214"/>
                  </a:moveTo>
                  <a:lnTo>
                    <a:pt x="1024" y="4835"/>
                  </a:lnTo>
                  <a:cubicBezTo>
                    <a:pt x="1021" y="4813"/>
                    <a:pt x="1024" y="4789"/>
                    <a:pt x="1035" y="4772"/>
                  </a:cubicBezTo>
                  <a:cubicBezTo>
                    <a:pt x="1045" y="4753"/>
                    <a:pt x="1063" y="4739"/>
                    <a:pt x="1081" y="4736"/>
                  </a:cubicBezTo>
                  <a:lnTo>
                    <a:pt x="1429" y="4659"/>
                  </a:lnTo>
                  <a:cubicBezTo>
                    <a:pt x="1471" y="4650"/>
                    <a:pt x="1509" y="4679"/>
                    <a:pt x="1518" y="4725"/>
                  </a:cubicBezTo>
                  <a:lnTo>
                    <a:pt x="1594" y="5104"/>
                  </a:lnTo>
                  <a:cubicBezTo>
                    <a:pt x="1599" y="5125"/>
                    <a:pt x="1594" y="5150"/>
                    <a:pt x="1582" y="5167"/>
                  </a:cubicBezTo>
                  <a:cubicBezTo>
                    <a:pt x="1572" y="5185"/>
                    <a:pt x="1554" y="5200"/>
                    <a:pt x="1536" y="5203"/>
                  </a:cubicBezTo>
                  <a:lnTo>
                    <a:pt x="1189" y="5281"/>
                  </a:lnTo>
                  <a:cubicBezTo>
                    <a:pt x="1150" y="5287"/>
                    <a:pt x="1110" y="5258"/>
                    <a:pt x="1100" y="5214"/>
                  </a:cubicBezTo>
                  <a:close/>
                  <a:moveTo>
                    <a:pt x="1273" y="6099"/>
                  </a:moveTo>
                  <a:lnTo>
                    <a:pt x="1197" y="5719"/>
                  </a:lnTo>
                  <a:cubicBezTo>
                    <a:pt x="1194" y="5698"/>
                    <a:pt x="1197" y="5675"/>
                    <a:pt x="1209" y="5658"/>
                  </a:cubicBezTo>
                  <a:cubicBezTo>
                    <a:pt x="1220" y="5639"/>
                    <a:pt x="1236" y="5625"/>
                    <a:pt x="1256" y="5622"/>
                  </a:cubicBezTo>
                  <a:lnTo>
                    <a:pt x="1602" y="5543"/>
                  </a:lnTo>
                  <a:cubicBezTo>
                    <a:pt x="1644" y="5533"/>
                    <a:pt x="1682" y="5562"/>
                    <a:pt x="1692" y="5609"/>
                  </a:cubicBezTo>
                  <a:lnTo>
                    <a:pt x="1767" y="5989"/>
                  </a:lnTo>
                  <a:cubicBezTo>
                    <a:pt x="1771" y="6010"/>
                    <a:pt x="1768" y="6033"/>
                    <a:pt x="1757" y="6052"/>
                  </a:cubicBezTo>
                  <a:cubicBezTo>
                    <a:pt x="1745" y="6069"/>
                    <a:pt x="1730" y="6083"/>
                    <a:pt x="1710" y="6087"/>
                  </a:cubicBezTo>
                  <a:lnTo>
                    <a:pt x="1363" y="6163"/>
                  </a:lnTo>
                  <a:cubicBezTo>
                    <a:pt x="1322" y="6175"/>
                    <a:pt x="1280" y="6145"/>
                    <a:pt x="1273" y="6099"/>
                  </a:cubicBezTo>
                  <a:close/>
                  <a:moveTo>
                    <a:pt x="1430" y="6991"/>
                  </a:moveTo>
                  <a:lnTo>
                    <a:pt x="1356" y="6611"/>
                  </a:lnTo>
                  <a:cubicBezTo>
                    <a:pt x="1350" y="6590"/>
                    <a:pt x="1356" y="6567"/>
                    <a:pt x="1365" y="6548"/>
                  </a:cubicBezTo>
                  <a:cubicBezTo>
                    <a:pt x="1375" y="6531"/>
                    <a:pt x="1392" y="6517"/>
                    <a:pt x="1410" y="6513"/>
                  </a:cubicBezTo>
                  <a:lnTo>
                    <a:pt x="1758" y="6434"/>
                  </a:lnTo>
                  <a:cubicBezTo>
                    <a:pt x="1800" y="6425"/>
                    <a:pt x="1838" y="6454"/>
                    <a:pt x="1847" y="6500"/>
                  </a:cubicBezTo>
                  <a:lnTo>
                    <a:pt x="1923" y="6879"/>
                  </a:lnTo>
                  <a:cubicBezTo>
                    <a:pt x="1926" y="6900"/>
                    <a:pt x="1923" y="6925"/>
                    <a:pt x="1911" y="6942"/>
                  </a:cubicBezTo>
                  <a:cubicBezTo>
                    <a:pt x="1901" y="6962"/>
                    <a:pt x="1886" y="6975"/>
                    <a:pt x="1866" y="6978"/>
                  </a:cubicBezTo>
                  <a:lnTo>
                    <a:pt x="1518" y="7055"/>
                  </a:lnTo>
                  <a:cubicBezTo>
                    <a:pt x="1481" y="7064"/>
                    <a:pt x="1439" y="7035"/>
                    <a:pt x="1430" y="6991"/>
                  </a:cubicBezTo>
                  <a:close/>
                  <a:moveTo>
                    <a:pt x="1566" y="7749"/>
                  </a:moveTo>
                  <a:lnTo>
                    <a:pt x="1492" y="7370"/>
                  </a:lnTo>
                  <a:cubicBezTo>
                    <a:pt x="1488" y="7349"/>
                    <a:pt x="1492" y="7326"/>
                    <a:pt x="1502" y="7307"/>
                  </a:cubicBezTo>
                  <a:cubicBezTo>
                    <a:pt x="1513" y="7290"/>
                    <a:pt x="1529" y="7277"/>
                    <a:pt x="1549" y="7271"/>
                  </a:cubicBezTo>
                  <a:lnTo>
                    <a:pt x="1896" y="7194"/>
                  </a:lnTo>
                  <a:cubicBezTo>
                    <a:pt x="1937" y="7185"/>
                    <a:pt x="1976" y="7214"/>
                    <a:pt x="1986" y="7261"/>
                  </a:cubicBezTo>
                  <a:lnTo>
                    <a:pt x="2060" y="7641"/>
                  </a:lnTo>
                  <a:cubicBezTo>
                    <a:pt x="2065" y="7661"/>
                    <a:pt x="2062" y="7685"/>
                    <a:pt x="2052" y="7702"/>
                  </a:cubicBezTo>
                  <a:cubicBezTo>
                    <a:pt x="2040" y="7722"/>
                    <a:pt x="2023" y="7735"/>
                    <a:pt x="2005" y="7738"/>
                  </a:cubicBezTo>
                  <a:lnTo>
                    <a:pt x="1658" y="7817"/>
                  </a:lnTo>
                  <a:cubicBezTo>
                    <a:pt x="1615" y="7822"/>
                    <a:pt x="1575" y="7794"/>
                    <a:pt x="1566" y="7749"/>
                  </a:cubicBezTo>
                  <a:close/>
                  <a:moveTo>
                    <a:pt x="1725" y="8638"/>
                  </a:moveTo>
                  <a:lnTo>
                    <a:pt x="1651" y="8259"/>
                  </a:lnTo>
                  <a:cubicBezTo>
                    <a:pt x="1647" y="8238"/>
                    <a:pt x="1651" y="8215"/>
                    <a:pt x="1661" y="8196"/>
                  </a:cubicBezTo>
                  <a:cubicBezTo>
                    <a:pt x="1672" y="8179"/>
                    <a:pt x="1688" y="8166"/>
                    <a:pt x="1708" y="8160"/>
                  </a:cubicBezTo>
                  <a:lnTo>
                    <a:pt x="2055" y="8081"/>
                  </a:lnTo>
                  <a:cubicBezTo>
                    <a:pt x="2096" y="8073"/>
                    <a:pt x="2136" y="8103"/>
                    <a:pt x="2145" y="8149"/>
                  </a:cubicBezTo>
                  <a:lnTo>
                    <a:pt x="2219" y="8528"/>
                  </a:lnTo>
                  <a:cubicBezTo>
                    <a:pt x="2224" y="8550"/>
                    <a:pt x="2222" y="8572"/>
                    <a:pt x="2209" y="8590"/>
                  </a:cubicBezTo>
                  <a:cubicBezTo>
                    <a:pt x="2198" y="8608"/>
                    <a:pt x="2181" y="8621"/>
                    <a:pt x="2162" y="8625"/>
                  </a:cubicBezTo>
                  <a:lnTo>
                    <a:pt x="1816" y="8703"/>
                  </a:lnTo>
                  <a:cubicBezTo>
                    <a:pt x="1774" y="8714"/>
                    <a:pt x="1735" y="8686"/>
                    <a:pt x="1725" y="8638"/>
                  </a:cubicBezTo>
                  <a:close/>
                  <a:moveTo>
                    <a:pt x="1894" y="9566"/>
                  </a:moveTo>
                  <a:lnTo>
                    <a:pt x="1818" y="9187"/>
                  </a:lnTo>
                  <a:cubicBezTo>
                    <a:pt x="1816" y="9165"/>
                    <a:pt x="1818" y="9141"/>
                    <a:pt x="1830" y="9124"/>
                  </a:cubicBezTo>
                  <a:cubicBezTo>
                    <a:pt x="1840" y="9105"/>
                    <a:pt x="1857" y="9094"/>
                    <a:pt x="1876" y="9088"/>
                  </a:cubicBezTo>
                  <a:lnTo>
                    <a:pt x="2224" y="9011"/>
                  </a:lnTo>
                  <a:cubicBezTo>
                    <a:pt x="2265" y="9002"/>
                    <a:pt x="2304" y="9031"/>
                    <a:pt x="2312" y="9076"/>
                  </a:cubicBezTo>
                  <a:lnTo>
                    <a:pt x="2388" y="9456"/>
                  </a:lnTo>
                  <a:cubicBezTo>
                    <a:pt x="2391" y="9477"/>
                    <a:pt x="2388" y="9502"/>
                    <a:pt x="2377" y="9519"/>
                  </a:cubicBezTo>
                  <a:cubicBezTo>
                    <a:pt x="2367" y="9537"/>
                    <a:pt x="2351" y="9552"/>
                    <a:pt x="2331" y="9555"/>
                  </a:cubicBezTo>
                  <a:lnTo>
                    <a:pt x="1983" y="9633"/>
                  </a:lnTo>
                  <a:cubicBezTo>
                    <a:pt x="1943" y="9640"/>
                    <a:pt x="1903" y="9610"/>
                    <a:pt x="1894" y="9566"/>
                  </a:cubicBezTo>
                  <a:close/>
                  <a:moveTo>
                    <a:pt x="2138" y="10505"/>
                  </a:moveTo>
                  <a:cubicBezTo>
                    <a:pt x="2096" y="10514"/>
                    <a:pt x="2057" y="10485"/>
                    <a:pt x="2047" y="10439"/>
                  </a:cubicBezTo>
                  <a:lnTo>
                    <a:pt x="1973" y="10060"/>
                  </a:lnTo>
                  <a:cubicBezTo>
                    <a:pt x="1969" y="10038"/>
                    <a:pt x="1973" y="10014"/>
                    <a:pt x="1983" y="9997"/>
                  </a:cubicBezTo>
                  <a:cubicBezTo>
                    <a:pt x="1994" y="9978"/>
                    <a:pt x="2010" y="9964"/>
                    <a:pt x="2030" y="9961"/>
                  </a:cubicBezTo>
                  <a:lnTo>
                    <a:pt x="2377" y="9884"/>
                  </a:lnTo>
                  <a:cubicBezTo>
                    <a:pt x="2418" y="9875"/>
                    <a:pt x="2458" y="9904"/>
                    <a:pt x="2467" y="9950"/>
                  </a:cubicBezTo>
                  <a:lnTo>
                    <a:pt x="2541" y="10329"/>
                  </a:lnTo>
                  <a:cubicBezTo>
                    <a:pt x="2546" y="10350"/>
                    <a:pt x="2541" y="10375"/>
                    <a:pt x="2533" y="10392"/>
                  </a:cubicBezTo>
                  <a:cubicBezTo>
                    <a:pt x="2523" y="10411"/>
                    <a:pt x="2504" y="10425"/>
                    <a:pt x="2487" y="10428"/>
                  </a:cubicBezTo>
                  <a:close/>
                  <a:moveTo>
                    <a:pt x="8618" y="14263"/>
                  </a:moveTo>
                  <a:lnTo>
                    <a:pt x="8694" y="14642"/>
                  </a:lnTo>
                  <a:cubicBezTo>
                    <a:pt x="8697" y="14664"/>
                    <a:pt x="8694" y="14687"/>
                    <a:pt x="8683" y="14705"/>
                  </a:cubicBezTo>
                  <a:cubicBezTo>
                    <a:pt x="8673" y="14724"/>
                    <a:pt x="8657" y="14737"/>
                    <a:pt x="8637" y="14741"/>
                  </a:cubicBezTo>
                  <a:lnTo>
                    <a:pt x="8289" y="14817"/>
                  </a:lnTo>
                  <a:cubicBezTo>
                    <a:pt x="8249" y="14827"/>
                    <a:pt x="8209" y="14798"/>
                    <a:pt x="8200" y="14751"/>
                  </a:cubicBezTo>
                  <a:lnTo>
                    <a:pt x="8124" y="14372"/>
                  </a:lnTo>
                  <a:cubicBezTo>
                    <a:pt x="8121" y="14350"/>
                    <a:pt x="8124" y="14327"/>
                    <a:pt x="8136" y="14309"/>
                  </a:cubicBezTo>
                  <a:cubicBezTo>
                    <a:pt x="8146" y="14291"/>
                    <a:pt x="8163" y="14279"/>
                    <a:pt x="8182" y="14273"/>
                  </a:cubicBezTo>
                  <a:lnTo>
                    <a:pt x="8529" y="14194"/>
                  </a:lnTo>
                  <a:cubicBezTo>
                    <a:pt x="8568" y="14187"/>
                    <a:pt x="8610" y="14216"/>
                    <a:pt x="8618" y="14263"/>
                  </a:cubicBezTo>
                  <a:close/>
                  <a:moveTo>
                    <a:pt x="8459" y="13371"/>
                  </a:moveTo>
                  <a:lnTo>
                    <a:pt x="8535" y="13750"/>
                  </a:lnTo>
                  <a:cubicBezTo>
                    <a:pt x="8538" y="13772"/>
                    <a:pt x="8535" y="13796"/>
                    <a:pt x="8524" y="13813"/>
                  </a:cubicBezTo>
                  <a:cubicBezTo>
                    <a:pt x="8514" y="13832"/>
                    <a:pt x="8497" y="13846"/>
                    <a:pt x="8478" y="13849"/>
                  </a:cubicBezTo>
                  <a:lnTo>
                    <a:pt x="8130" y="13926"/>
                  </a:lnTo>
                  <a:cubicBezTo>
                    <a:pt x="8089" y="13935"/>
                    <a:pt x="8050" y="13906"/>
                    <a:pt x="8041" y="13861"/>
                  </a:cubicBezTo>
                  <a:lnTo>
                    <a:pt x="7965" y="13481"/>
                  </a:lnTo>
                  <a:cubicBezTo>
                    <a:pt x="7961" y="13460"/>
                    <a:pt x="7965" y="13435"/>
                    <a:pt x="7977" y="13418"/>
                  </a:cubicBezTo>
                  <a:cubicBezTo>
                    <a:pt x="7987" y="13400"/>
                    <a:pt x="8003" y="13385"/>
                    <a:pt x="8023" y="13382"/>
                  </a:cubicBezTo>
                  <a:lnTo>
                    <a:pt x="8371" y="13305"/>
                  </a:lnTo>
                  <a:cubicBezTo>
                    <a:pt x="8409" y="13297"/>
                    <a:pt x="8451" y="13327"/>
                    <a:pt x="8459" y="13371"/>
                  </a:cubicBezTo>
                  <a:close/>
                  <a:moveTo>
                    <a:pt x="8282" y="12468"/>
                  </a:moveTo>
                  <a:lnTo>
                    <a:pt x="8358" y="12847"/>
                  </a:lnTo>
                  <a:cubicBezTo>
                    <a:pt x="8361" y="12869"/>
                    <a:pt x="8359" y="12891"/>
                    <a:pt x="8349" y="12910"/>
                  </a:cubicBezTo>
                  <a:cubicBezTo>
                    <a:pt x="8338" y="12927"/>
                    <a:pt x="8320" y="12940"/>
                    <a:pt x="8302" y="12946"/>
                  </a:cubicBezTo>
                  <a:lnTo>
                    <a:pt x="7955" y="13023"/>
                  </a:lnTo>
                  <a:cubicBezTo>
                    <a:pt x="7914" y="13032"/>
                    <a:pt x="7874" y="13003"/>
                    <a:pt x="7865" y="12956"/>
                  </a:cubicBezTo>
                  <a:lnTo>
                    <a:pt x="7791" y="12576"/>
                  </a:lnTo>
                  <a:cubicBezTo>
                    <a:pt x="7786" y="12555"/>
                    <a:pt x="7791" y="12532"/>
                    <a:pt x="7801" y="12515"/>
                  </a:cubicBezTo>
                  <a:cubicBezTo>
                    <a:pt x="7812" y="12496"/>
                    <a:pt x="7828" y="12483"/>
                    <a:pt x="7848" y="12479"/>
                  </a:cubicBezTo>
                  <a:lnTo>
                    <a:pt x="8194" y="12402"/>
                  </a:lnTo>
                  <a:cubicBezTo>
                    <a:pt x="8235" y="12393"/>
                    <a:pt x="8273" y="12422"/>
                    <a:pt x="8282" y="12468"/>
                  </a:cubicBezTo>
                  <a:close/>
                  <a:moveTo>
                    <a:pt x="8129" y="11594"/>
                  </a:moveTo>
                  <a:lnTo>
                    <a:pt x="8203" y="11974"/>
                  </a:lnTo>
                  <a:cubicBezTo>
                    <a:pt x="8207" y="11995"/>
                    <a:pt x="8203" y="12018"/>
                    <a:pt x="8193" y="12037"/>
                  </a:cubicBezTo>
                  <a:cubicBezTo>
                    <a:pt x="8182" y="12054"/>
                    <a:pt x="8166" y="12067"/>
                    <a:pt x="8146" y="12073"/>
                  </a:cubicBezTo>
                  <a:lnTo>
                    <a:pt x="7799" y="12151"/>
                  </a:lnTo>
                  <a:cubicBezTo>
                    <a:pt x="7758" y="12160"/>
                    <a:pt x="7719" y="12130"/>
                    <a:pt x="7709" y="12085"/>
                  </a:cubicBezTo>
                  <a:lnTo>
                    <a:pt x="7635" y="11706"/>
                  </a:lnTo>
                  <a:cubicBezTo>
                    <a:pt x="7630" y="11685"/>
                    <a:pt x="7635" y="11660"/>
                    <a:pt x="7645" y="11643"/>
                  </a:cubicBezTo>
                  <a:cubicBezTo>
                    <a:pt x="7656" y="11625"/>
                    <a:pt x="7672" y="11610"/>
                    <a:pt x="7692" y="11607"/>
                  </a:cubicBezTo>
                  <a:lnTo>
                    <a:pt x="8038" y="11530"/>
                  </a:lnTo>
                  <a:cubicBezTo>
                    <a:pt x="8079" y="11520"/>
                    <a:pt x="8120" y="11550"/>
                    <a:pt x="8129" y="11594"/>
                  </a:cubicBezTo>
                  <a:close/>
                  <a:moveTo>
                    <a:pt x="7960" y="10668"/>
                  </a:moveTo>
                  <a:lnTo>
                    <a:pt x="8034" y="11048"/>
                  </a:lnTo>
                  <a:cubicBezTo>
                    <a:pt x="8038" y="11069"/>
                    <a:pt x="8036" y="11092"/>
                    <a:pt x="8024" y="11109"/>
                  </a:cubicBezTo>
                  <a:cubicBezTo>
                    <a:pt x="8014" y="11128"/>
                    <a:pt x="7998" y="11142"/>
                    <a:pt x="7978" y="11145"/>
                  </a:cubicBezTo>
                  <a:lnTo>
                    <a:pt x="7630" y="11222"/>
                  </a:lnTo>
                  <a:cubicBezTo>
                    <a:pt x="7590" y="11231"/>
                    <a:pt x="7550" y="11202"/>
                    <a:pt x="7542" y="11156"/>
                  </a:cubicBezTo>
                  <a:lnTo>
                    <a:pt x="7466" y="10777"/>
                  </a:lnTo>
                  <a:cubicBezTo>
                    <a:pt x="7463" y="10756"/>
                    <a:pt x="7466" y="10733"/>
                    <a:pt x="7477" y="10714"/>
                  </a:cubicBezTo>
                  <a:cubicBezTo>
                    <a:pt x="7487" y="10694"/>
                    <a:pt x="7504" y="10683"/>
                    <a:pt x="7523" y="10678"/>
                  </a:cubicBezTo>
                  <a:lnTo>
                    <a:pt x="7871" y="10601"/>
                  </a:lnTo>
                  <a:cubicBezTo>
                    <a:pt x="7910" y="10592"/>
                    <a:pt x="7951" y="10622"/>
                    <a:pt x="7960" y="10668"/>
                  </a:cubicBezTo>
                  <a:close/>
                  <a:moveTo>
                    <a:pt x="7801" y="9776"/>
                  </a:moveTo>
                  <a:lnTo>
                    <a:pt x="7877" y="10156"/>
                  </a:lnTo>
                  <a:cubicBezTo>
                    <a:pt x="7881" y="10177"/>
                    <a:pt x="7877" y="10200"/>
                    <a:pt x="7865" y="10219"/>
                  </a:cubicBezTo>
                  <a:cubicBezTo>
                    <a:pt x="7855" y="10236"/>
                    <a:pt x="7838" y="10250"/>
                    <a:pt x="7819" y="10255"/>
                  </a:cubicBezTo>
                  <a:lnTo>
                    <a:pt x="7472" y="10332"/>
                  </a:lnTo>
                  <a:cubicBezTo>
                    <a:pt x="7430" y="10340"/>
                    <a:pt x="7391" y="10310"/>
                    <a:pt x="7383" y="10265"/>
                  </a:cubicBezTo>
                  <a:lnTo>
                    <a:pt x="7307" y="9885"/>
                  </a:lnTo>
                  <a:cubicBezTo>
                    <a:pt x="7304" y="9864"/>
                    <a:pt x="7307" y="9841"/>
                    <a:pt x="7318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2" y="9711"/>
                  </a:lnTo>
                  <a:cubicBezTo>
                    <a:pt x="7751" y="9703"/>
                    <a:pt x="7792" y="9732"/>
                    <a:pt x="7801" y="9776"/>
                  </a:cubicBezTo>
                  <a:close/>
                  <a:moveTo>
                    <a:pt x="7629" y="8890"/>
                  </a:moveTo>
                  <a:lnTo>
                    <a:pt x="7705" y="9270"/>
                  </a:lnTo>
                  <a:cubicBezTo>
                    <a:pt x="7708" y="9291"/>
                    <a:pt x="7705" y="9315"/>
                    <a:pt x="7693" y="9333"/>
                  </a:cubicBezTo>
                  <a:cubicBezTo>
                    <a:pt x="7683" y="9351"/>
                    <a:pt x="7666" y="9363"/>
                    <a:pt x="7648" y="9368"/>
                  </a:cubicBezTo>
                  <a:lnTo>
                    <a:pt x="7300" y="9446"/>
                  </a:lnTo>
                  <a:cubicBezTo>
                    <a:pt x="7261" y="9454"/>
                    <a:pt x="7220" y="9426"/>
                    <a:pt x="7211" y="9380"/>
                  </a:cubicBezTo>
                  <a:lnTo>
                    <a:pt x="7135" y="9001"/>
                  </a:lnTo>
                  <a:cubicBezTo>
                    <a:pt x="7132" y="8979"/>
                    <a:pt x="7135" y="8955"/>
                    <a:pt x="7147" y="8938"/>
                  </a:cubicBezTo>
                  <a:cubicBezTo>
                    <a:pt x="7157" y="8919"/>
                    <a:pt x="7172" y="8907"/>
                    <a:pt x="7192" y="8902"/>
                  </a:cubicBezTo>
                  <a:lnTo>
                    <a:pt x="7540" y="8823"/>
                  </a:lnTo>
                  <a:cubicBezTo>
                    <a:pt x="7580" y="8817"/>
                    <a:pt x="7620" y="8846"/>
                    <a:pt x="7629" y="8890"/>
                  </a:cubicBezTo>
                  <a:close/>
                  <a:moveTo>
                    <a:pt x="7476" y="8017"/>
                  </a:moveTo>
                  <a:lnTo>
                    <a:pt x="7550" y="8396"/>
                  </a:lnTo>
                  <a:cubicBezTo>
                    <a:pt x="7555" y="8418"/>
                    <a:pt x="7550" y="8442"/>
                    <a:pt x="7540" y="8459"/>
                  </a:cubicBezTo>
                  <a:cubicBezTo>
                    <a:pt x="7529" y="8478"/>
                    <a:pt x="7512" y="8492"/>
                    <a:pt x="7493" y="8495"/>
                  </a:cubicBezTo>
                  <a:lnTo>
                    <a:pt x="7147" y="8572"/>
                  </a:lnTo>
                  <a:cubicBezTo>
                    <a:pt x="7105" y="8581"/>
                    <a:pt x="7065" y="8552"/>
                    <a:pt x="7056" y="8507"/>
                  </a:cubicBezTo>
                  <a:lnTo>
                    <a:pt x="6982" y="8127"/>
                  </a:lnTo>
                  <a:cubicBezTo>
                    <a:pt x="6978" y="8106"/>
                    <a:pt x="6982" y="8081"/>
                    <a:pt x="6992" y="8064"/>
                  </a:cubicBezTo>
                  <a:cubicBezTo>
                    <a:pt x="7003" y="8046"/>
                    <a:pt x="7021" y="8034"/>
                    <a:pt x="7039" y="8028"/>
                  </a:cubicBezTo>
                  <a:lnTo>
                    <a:pt x="7386" y="7950"/>
                  </a:lnTo>
                  <a:cubicBezTo>
                    <a:pt x="7426" y="7944"/>
                    <a:pt x="7466" y="7973"/>
                    <a:pt x="7476" y="8017"/>
                  </a:cubicBezTo>
                  <a:close/>
                  <a:moveTo>
                    <a:pt x="7307" y="7092"/>
                  </a:moveTo>
                  <a:lnTo>
                    <a:pt x="7383" y="7472"/>
                  </a:lnTo>
                  <a:cubicBezTo>
                    <a:pt x="7386" y="7493"/>
                    <a:pt x="7383" y="7516"/>
                    <a:pt x="7371" y="7535"/>
                  </a:cubicBezTo>
                  <a:cubicBezTo>
                    <a:pt x="7361" y="7552"/>
                    <a:pt x="7344" y="7565"/>
                    <a:pt x="7326" y="7570"/>
                  </a:cubicBezTo>
                  <a:lnTo>
                    <a:pt x="6978" y="7648"/>
                  </a:lnTo>
                  <a:cubicBezTo>
                    <a:pt x="6936" y="7656"/>
                    <a:pt x="6897" y="7628"/>
                    <a:pt x="6889" y="7580"/>
                  </a:cubicBezTo>
                  <a:lnTo>
                    <a:pt x="6813" y="7201"/>
                  </a:lnTo>
                  <a:cubicBezTo>
                    <a:pt x="6810" y="7180"/>
                    <a:pt x="6813" y="7157"/>
                    <a:pt x="6824" y="7140"/>
                  </a:cubicBezTo>
                  <a:cubicBezTo>
                    <a:pt x="6834" y="7121"/>
                    <a:pt x="6853" y="7107"/>
                    <a:pt x="6870" y="7104"/>
                  </a:cubicBezTo>
                  <a:lnTo>
                    <a:pt x="7218" y="7026"/>
                  </a:lnTo>
                  <a:cubicBezTo>
                    <a:pt x="7257" y="7018"/>
                    <a:pt x="7298" y="7048"/>
                    <a:pt x="7307" y="7092"/>
                  </a:cubicBezTo>
                  <a:close/>
                  <a:moveTo>
                    <a:pt x="7148" y="6202"/>
                  </a:moveTo>
                  <a:lnTo>
                    <a:pt x="7222" y="6581"/>
                  </a:lnTo>
                  <a:cubicBezTo>
                    <a:pt x="7227" y="6603"/>
                    <a:pt x="7222" y="6626"/>
                    <a:pt x="7212" y="6643"/>
                  </a:cubicBezTo>
                  <a:cubicBezTo>
                    <a:pt x="7201" y="6661"/>
                    <a:pt x="7185" y="6674"/>
                    <a:pt x="7165" y="6679"/>
                  </a:cubicBezTo>
                  <a:lnTo>
                    <a:pt x="6819" y="6757"/>
                  </a:lnTo>
                  <a:cubicBezTo>
                    <a:pt x="6777" y="6766"/>
                    <a:pt x="6739" y="6737"/>
                    <a:pt x="6729" y="6691"/>
                  </a:cubicBezTo>
                  <a:lnTo>
                    <a:pt x="6654" y="6312"/>
                  </a:lnTo>
                  <a:cubicBezTo>
                    <a:pt x="6650" y="6291"/>
                    <a:pt x="6654" y="6268"/>
                    <a:pt x="6664" y="6249"/>
                  </a:cubicBezTo>
                  <a:cubicBezTo>
                    <a:pt x="6676" y="6232"/>
                    <a:pt x="6691" y="6219"/>
                    <a:pt x="6711" y="6213"/>
                  </a:cubicBezTo>
                  <a:lnTo>
                    <a:pt x="7058" y="6137"/>
                  </a:lnTo>
                  <a:cubicBezTo>
                    <a:pt x="7099" y="6126"/>
                    <a:pt x="7139" y="6156"/>
                    <a:pt x="7148" y="6202"/>
                  </a:cubicBezTo>
                  <a:close/>
                  <a:moveTo>
                    <a:pt x="7012" y="5443"/>
                  </a:moveTo>
                  <a:lnTo>
                    <a:pt x="7086" y="5823"/>
                  </a:lnTo>
                  <a:cubicBezTo>
                    <a:pt x="7091" y="5844"/>
                    <a:pt x="7086" y="5867"/>
                    <a:pt x="7076" y="5884"/>
                  </a:cubicBezTo>
                  <a:cubicBezTo>
                    <a:pt x="7065" y="5904"/>
                    <a:pt x="7049" y="5917"/>
                    <a:pt x="7029" y="5920"/>
                  </a:cubicBezTo>
                  <a:lnTo>
                    <a:pt x="6683" y="5997"/>
                  </a:lnTo>
                  <a:cubicBezTo>
                    <a:pt x="6641" y="6006"/>
                    <a:pt x="6603" y="5976"/>
                    <a:pt x="6593" y="5931"/>
                  </a:cubicBezTo>
                  <a:lnTo>
                    <a:pt x="6518" y="5552"/>
                  </a:lnTo>
                  <a:cubicBezTo>
                    <a:pt x="6514" y="5530"/>
                    <a:pt x="6518" y="5508"/>
                    <a:pt x="6527" y="5489"/>
                  </a:cubicBezTo>
                  <a:cubicBezTo>
                    <a:pt x="6538" y="5472"/>
                    <a:pt x="6555" y="5459"/>
                    <a:pt x="6574" y="5453"/>
                  </a:cubicBezTo>
                  <a:lnTo>
                    <a:pt x="6920" y="5374"/>
                  </a:lnTo>
                  <a:cubicBezTo>
                    <a:pt x="6963" y="5367"/>
                    <a:pt x="7003" y="5397"/>
                    <a:pt x="7012" y="5443"/>
                  </a:cubicBezTo>
                  <a:close/>
                  <a:moveTo>
                    <a:pt x="6853" y="4551"/>
                  </a:moveTo>
                  <a:lnTo>
                    <a:pt x="6928" y="4931"/>
                  </a:lnTo>
                  <a:cubicBezTo>
                    <a:pt x="6932" y="4952"/>
                    <a:pt x="6928" y="4975"/>
                    <a:pt x="6918" y="4994"/>
                  </a:cubicBezTo>
                  <a:cubicBezTo>
                    <a:pt x="6906" y="5014"/>
                    <a:pt x="6890" y="5025"/>
                    <a:pt x="6870" y="5029"/>
                  </a:cubicBezTo>
                  <a:lnTo>
                    <a:pt x="6524" y="5107"/>
                  </a:lnTo>
                  <a:cubicBezTo>
                    <a:pt x="6482" y="5115"/>
                    <a:pt x="6442" y="5087"/>
                    <a:pt x="6434" y="5039"/>
                  </a:cubicBezTo>
                  <a:lnTo>
                    <a:pt x="6359" y="4660"/>
                  </a:lnTo>
                  <a:cubicBezTo>
                    <a:pt x="6355" y="4639"/>
                    <a:pt x="6359" y="4616"/>
                    <a:pt x="6369" y="4599"/>
                  </a:cubicBezTo>
                  <a:cubicBezTo>
                    <a:pt x="6381" y="4580"/>
                    <a:pt x="6396" y="4567"/>
                    <a:pt x="6416" y="4563"/>
                  </a:cubicBezTo>
                  <a:lnTo>
                    <a:pt x="6763" y="4484"/>
                  </a:lnTo>
                  <a:cubicBezTo>
                    <a:pt x="6804" y="4478"/>
                    <a:pt x="6843" y="4507"/>
                    <a:pt x="6853" y="4551"/>
                  </a:cubicBezTo>
                  <a:close/>
                  <a:moveTo>
                    <a:pt x="6681" y="3665"/>
                  </a:moveTo>
                  <a:lnTo>
                    <a:pt x="6756" y="4045"/>
                  </a:lnTo>
                  <a:cubicBezTo>
                    <a:pt x="6760" y="4066"/>
                    <a:pt x="6756" y="4090"/>
                    <a:pt x="6747" y="4108"/>
                  </a:cubicBezTo>
                  <a:cubicBezTo>
                    <a:pt x="6736" y="4126"/>
                    <a:pt x="6719" y="4140"/>
                    <a:pt x="6699" y="4143"/>
                  </a:cubicBezTo>
                  <a:lnTo>
                    <a:pt x="6352" y="4222"/>
                  </a:lnTo>
                  <a:cubicBezTo>
                    <a:pt x="6312" y="4231"/>
                    <a:pt x="6270" y="4201"/>
                    <a:pt x="6262" y="4156"/>
                  </a:cubicBezTo>
                  <a:lnTo>
                    <a:pt x="6187" y="3777"/>
                  </a:lnTo>
                  <a:cubicBezTo>
                    <a:pt x="6183" y="3755"/>
                    <a:pt x="6187" y="3732"/>
                    <a:pt x="6197" y="3714"/>
                  </a:cubicBezTo>
                  <a:cubicBezTo>
                    <a:pt x="6209" y="3697"/>
                    <a:pt x="6225" y="3682"/>
                    <a:pt x="6245" y="3678"/>
                  </a:cubicBezTo>
                  <a:lnTo>
                    <a:pt x="6591" y="3601"/>
                  </a:lnTo>
                  <a:cubicBezTo>
                    <a:pt x="6633" y="3591"/>
                    <a:pt x="6674" y="3621"/>
                    <a:pt x="6681" y="3665"/>
                  </a:cubicBezTo>
                  <a:close/>
                  <a:moveTo>
                    <a:pt x="6527" y="2792"/>
                  </a:moveTo>
                  <a:lnTo>
                    <a:pt x="6603" y="3171"/>
                  </a:lnTo>
                  <a:cubicBezTo>
                    <a:pt x="6605" y="3193"/>
                    <a:pt x="6604" y="3217"/>
                    <a:pt x="6591" y="3234"/>
                  </a:cubicBezTo>
                  <a:cubicBezTo>
                    <a:pt x="6581" y="3253"/>
                    <a:pt x="6564" y="3264"/>
                    <a:pt x="6545" y="3270"/>
                  </a:cubicBezTo>
                  <a:lnTo>
                    <a:pt x="6197" y="3349"/>
                  </a:lnTo>
                  <a:cubicBezTo>
                    <a:pt x="6156" y="3357"/>
                    <a:pt x="6117" y="3327"/>
                    <a:pt x="6109" y="3283"/>
                  </a:cubicBezTo>
                  <a:lnTo>
                    <a:pt x="6033" y="2904"/>
                  </a:lnTo>
                  <a:cubicBezTo>
                    <a:pt x="6029" y="2882"/>
                    <a:pt x="6033" y="2859"/>
                    <a:pt x="6041" y="2841"/>
                  </a:cubicBezTo>
                  <a:cubicBezTo>
                    <a:pt x="6053" y="2821"/>
                    <a:pt x="6070" y="2809"/>
                    <a:pt x="6089" y="2805"/>
                  </a:cubicBezTo>
                  <a:lnTo>
                    <a:pt x="6435" y="2728"/>
                  </a:lnTo>
                  <a:cubicBezTo>
                    <a:pt x="6478" y="2718"/>
                    <a:pt x="6518" y="2748"/>
                    <a:pt x="6527" y="2792"/>
                  </a:cubicBezTo>
                  <a:close/>
                  <a:moveTo>
                    <a:pt x="6359" y="1866"/>
                  </a:moveTo>
                  <a:lnTo>
                    <a:pt x="6434" y="2245"/>
                  </a:lnTo>
                  <a:cubicBezTo>
                    <a:pt x="6438" y="2267"/>
                    <a:pt x="6434" y="2289"/>
                    <a:pt x="6424" y="2308"/>
                  </a:cubicBezTo>
                  <a:cubicBezTo>
                    <a:pt x="6412" y="2325"/>
                    <a:pt x="6395" y="2340"/>
                    <a:pt x="6376" y="2344"/>
                  </a:cubicBezTo>
                  <a:lnTo>
                    <a:pt x="6030" y="2420"/>
                  </a:lnTo>
                  <a:cubicBezTo>
                    <a:pt x="5988" y="2430"/>
                    <a:pt x="5948" y="2400"/>
                    <a:pt x="5940" y="2354"/>
                  </a:cubicBezTo>
                  <a:lnTo>
                    <a:pt x="5865" y="1975"/>
                  </a:lnTo>
                  <a:cubicBezTo>
                    <a:pt x="5861" y="1953"/>
                    <a:pt x="5865" y="1930"/>
                    <a:pt x="5875" y="1912"/>
                  </a:cubicBezTo>
                  <a:cubicBezTo>
                    <a:pt x="5887" y="1894"/>
                    <a:pt x="5903" y="1880"/>
                    <a:pt x="5923" y="1876"/>
                  </a:cubicBezTo>
                  <a:lnTo>
                    <a:pt x="6269" y="1800"/>
                  </a:lnTo>
                  <a:cubicBezTo>
                    <a:pt x="6311" y="1793"/>
                    <a:pt x="6349" y="1821"/>
                    <a:pt x="6359" y="1866"/>
                  </a:cubicBezTo>
                  <a:close/>
                  <a:moveTo>
                    <a:pt x="6275" y="1356"/>
                  </a:moveTo>
                  <a:cubicBezTo>
                    <a:pt x="6278" y="1378"/>
                    <a:pt x="6275" y="1401"/>
                    <a:pt x="6263" y="1418"/>
                  </a:cubicBezTo>
                  <a:cubicBezTo>
                    <a:pt x="6253" y="1436"/>
                    <a:pt x="6238" y="1449"/>
                    <a:pt x="6218" y="1453"/>
                  </a:cubicBezTo>
                  <a:lnTo>
                    <a:pt x="5870" y="1532"/>
                  </a:lnTo>
                  <a:cubicBezTo>
                    <a:pt x="5830" y="1541"/>
                    <a:pt x="5789" y="1512"/>
                    <a:pt x="5781" y="1466"/>
                  </a:cubicBezTo>
                  <a:lnTo>
                    <a:pt x="5705" y="1087"/>
                  </a:lnTo>
                  <a:cubicBezTo>
                    <a:pt x="5702" y="1066"/>
                    <a:pt x="5705" y="1043"/>
                    <a:pt x="5716" y="1024"/>
                  </a:cubicBezTo>
                  <a:cubicBezTo>
                    <a:pt x="5726" y="1007"/>
                    <a:pt x="5742" y="993"/>
                    <a:pt x="5762" y="988"/>
                  </a:cubicBezTo>
                  <a:lnTo>
                    <a:pt x="6110" y="912"/>
                  </a:lnTo>
                  <a:cubicBezTo>
                    <a:pt x="6150" y="902"/>
                    <a:pt x="6190" y="931"/>
                    <a:pt x="6199" y="9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5">
              <a:extLst>
                <a:ext uri="{FF2B5EF4-FFF2-40B4-BE49-F238E27FC236}">
                  <a16:creationId xmlns:a16="http://schemas.microsoft.com/office/drawing/2014/main" id="{F5F5EE69-E850-2456-3C71-7E32668A3E68}"/>
                </a:ext>
              </a:extLst>
            </p:cNvPr>
            <p:cNvSpPr/>
            <p:nvPr/>
          </p:nvSpPr>
          <p:spPr>
            <a:xfrm>
              <a:off x="5556525" y="4079800"/>
              <a:ext cx="119125" cy="162125"/>
            </a:xfrm>
            <a:custGeom>
              <a:avLst/>
              <a:gdLst/>
              <a:ahLst/>
              <a:cxnLst/>
              <a:rect l="l" t="t" r="r" b="b"/>
              <a:pathLst>
                <a:path w="4765" h="6485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5" y="581"/>
                  </a:lnTo>
                  <a:cubicBezTo>
                    <a:pt x="301" y="614"/>
                    <a:pt x="173" y="740"/>
                    <a:pt x="96" y="929"/>
                  </a:cubicBezTo>
                  <a:cubicBezTo>
                    <a:pt x="19" y="1118"/>
                    <a:pt x="0" y="1359"/>
                    <a:pt x="46" y="1595"/>
                  </a:cubicBezTo>
                  <a:lnTo>
                    <a:pt x="823" y="5705"/>
                  </a:lnTo>
                  <a:cubicBezTo>
                    <a:pt x="910" y="6157"/>
                    <a:pt x="1198" y="6484"/>
                    <a:pt x="1491" y="6484"/>
                  </a:cubicBezTo>
                  <a:cubicBezTo>
                    <a:pt x="1518" y="6484"/>
                    <a:pt x="1544" y="6482"/>
                    <a:pt x="1570" y="6476"/>
                  </a:cubicBezTo>
                  <a:lnTo>
                    <a:pt x="4310" y="5904"/>
                  </a:lnTo>
                  <a:cubicBezTo>
                    <a:pt x="4464" y="5871"/>
                    <a:pt x="4592" y="5746"/>
                    <a:pt x="4670" y="5556"/>
                  </a:cubicBezTo>
                  <a:cubicBezTo>
                    <a:pt x="4747" y="5367"/>
                    <a:pt x="4764" y="5126"/>
                    <a:pt x="4720" y="4892"/>
                  </a:cubicBezTo>
                  <a:lnTo>
                    <a:pt x="3941" y="780"/>
                  </a:lnTo>
                  <a:cubicBezTo>
                    <a:pt x="3856" y="329"/>
                    <a:pt x="3566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5">
              <a:extLst>
                <a:ext uri="{FF2B5EF4-FFF2-40B4-BE49-F238E27FC236}">
                  <a16:creationId xmlns:a16="http://schemas.microsoft.com/office/drawing/2014/main" id="{F6A65300-62E3-210A-3BFD-5A2D6B2CBF56}"/>
                </a:ext>
              </a:extLst>
            </p:cNvPr>
            <p:cNvSpPr/>
            <p:nvPr/>
          </p:nvSpPr>
          <p:spPr>
            <a:xfrm>
              <a:off x="5526550" y="3913850"/>
              <a:ext cx="119175" cy="162100"/>
            </a:xfrm>
            <a:custGeom>
              <a:avLst/>
              <a:gdLst/>
              <a:ahLst/>
              <a:cxnLst/>
              <a:rect l="l" t="t" r="r" b="b"/>
              <a:pathLst>
                <a:path w="4767" h="6484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6" y="581"/>
                  </a:lnTo>
                  <a:cubicBezTo>
                    <a:pt x="301" y="614"/>
                    <a:pt x="173" y="739"/>
                    <a:pt x="95" y="928"/>
                  </a:cubicBezTo>
                  <a:cubicBezTo>
                    <a:pt x="19" y="1118"/>
                    <a:pt x="1" y="1357"/>
                    <a:pt x="45" y="1593"/>
                  </a:cubicBezTo>
                  <a:lnTo>
                    <a:pt x="824" y="5705"/>
                  </a:lnTo>
                  <a:cubicBezTo>
                    <a:pt x="909" y="6155"/>
                    <a:pt x="1198" y="6483"/>
                    <a:pt x="1492" y="6483"/>
                  </a:cubicBezTo>
                  <a:cubicBezTo>
                    <a:pt x="1519" y="6483"/>
                    <a:pt x="1546" y="6480"/>
                    <a:pt x="1573" y="6475"/>
                  </a:cubicBezTo>
                  <a:lnTo>
                    <a:pt x="4311" y="5902"/>
                  </a:lnTo>
                  <a:cubicBezTo>
                    <a:pt x="4466" y="5871"/>
                    <a:pt x="4595" y="5745"/>
                    <a:pt x="4672" y="5556"/>
                  </a:cubicBezTo>
                  <a:cubicBezTo>
                    <a:pt x="4748" y="5365"/>
                    <a:pt x="4766" y="5126"/>
                    <a:pt x="4722" y="4890"/>
                  </a:cubicBezTo>
                  <a:lnTo>
                    <a:pt x="3943" y="780"/>
                  </a:lnTo>
                  <a:cubicBezTo>
                    <a:pt x="3858" y="328"/>
                    <a:pt x="3569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5">
              <a:extLst>
                <a:ext uri="{FF2B5EF4-FFF2-40B4-BE49-F238E27FC236}">
                  <a16:creationId xmlns:a16="http://schemas.microsoft.com/office/drawing/2014/main" id="{20A12AC3-0469-AD64-AB58-85840F05C5E4}"/>
                </a:ext>
              </a:extLst>
            </p:cNvPr>
            <p:cNvSpPr/>
            <p:nvPr/>
          </p:nvSpPr>
          <p:spPr>
            <a:xfrm>
              <a:off x="5496425" y="3749850"/>
              <a:ext cx="119100" cy="162100"/>
            </a:xfrm>
            <a:custGeom>
              <a:avLst/>
              <a:gdLst/>
              <a:ahLst/>
              <a:cxnLst/>
              <a:rect l="l" t="t" r="r" b="b"/>
              <a:pathLst>
                <a:path w="4764" h="6484" extrusionOk="0">
                  <a:moveTo>
                    <a:pt x="3275" y="1"/>
                  </a:moveTo>
                  <a:cubicBezTo>
                    <a:pt x="3248" y="1"/>
                    <a:pt x="3221" y="4"/>
                    <a:pt x="3194" y="9"/>
                  </a:cubicBezTo>
                  <a:lnTo>
                    <a:pt x="454" y="582"/>
                  </a:lnTo>
                  <a:cubicBezTo>
                    <a:pt x="301" y="613"/>
                    <a:pt x="172" y="739"/>
                    <a:pt x="95" y="928"/>
                  </a:cubicBezTo>
                  <a:cubicBezTo>
                    <a:pt x="18" y="1119"/>
                    <a:pt x="0" y="1358"/>
                    <a:pt x="45" y="1594"/>
                  </a:cubicBezTo>
                  <a:lnTo>
                    <a:pt x="824" y="5704"/>
                  </a:lnTo>
                  <a:cubicBezTo>
                    <a:pt x="909" y="6156"/>
                    <a:pt x="1197" y="6484"/>
                    <a:pt x="1490" y="6484"/>
                  </a:cubicBezTo>
                  <a:cubicBezTo>
                    <a:pt x="1517" y="6484"/>
                    <a:pt x="1543" y="6481"/>
                    <a:pt x="1569" y="6476"/>
                  </a:cubicBezTo>
                  <a:lnTo>
                    <a:pt x="4309" y="5903"/>
                  </a:lnTo>
                  <a:cubicBezTo>
                    <a:pt x="4463" y="5870"/>
                    <a:pt x="4591" y="5745"/>
                    <a:pt x="4669" y="5556"/>
                  </a:cubicBezTo>
                  <a:cubicBezTo>
                    <a:pt x="4746" y="5366"/>
                    <a:pt x="4763" y="5127"/>
                    <a:pt x="4719" y="4891"/>
                  </a:cubicBezTo>
                  <a:lnTo>
                    <a:pt x="3941" y="779"/>
                  </a:lnTo>
                  <a:cubicBezTo>
                    <a:pt x="3856" y="329"/>
                    <a:pt x="3569" y="1"/>
                    <a:pt x="3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0" name="Google Shape;1990;p65">
            <a:extLst>
              <a:ext uri="{FF2B5EF4-FFF2-40B4-BE49-F238E27FC236}">
                <a16:creationId xmlns:a16="http://schemas.microsoft.com/office/drawing/2014/main" id="{195FC091-71E7-A125-3689-E83EF1ED598B}"/>
              </a:ext>
            </a:extLst>
          </p:cNvPr>
          <p:cNvGrpSpPr/>
          <p:nvPr/>
        </p:nvGrpSpPr>
        <p:grpSpPr>
          <a:xfrm>
            <a:off x="7558657" y="377525"/>
            <a:ext cx="164400" cy="515125"/>
            <a:chOff x="5791250" y="3025900"/>
            <a:chExt cx="164400" cy="515125"/>
          </a:xfrm>
        </p:grpSpPr>
        <p:sp>
          <p:nvSpPr>
            <p:cNvPr id="1991" name="Google Shape;1991;p65">
              <a:extLst>
                <a:ext uri="{FF2B5EF4-FFF2-40B4-BE49-F238E27FC236}">
                  <a16:creationId xmlns:a16="http://schemas.microsoft.com/office/drawing/2014/main" id="{82FD15B3-ED99-6003-4737-A4A82070B773}"/>
                </a:ext>
              </a:extLst>
            </p:cNvPr>
            <p:cNvSpPr/>
            <p:nvPr/>
          </p:nvSpPr>
          <p:spPr>
            <a:xfrm>
              <a:off x="5791250" y="3025925"/>
              <a:ext cx="164250" cy="515050"/>
            </a:xfrm>
            <a:custGeom>
              <a:avLst/>
              <a:gdLst/>
              <a:ahLst/>
              <a:cxnLst/>
              <a:rect l="l" t="t" r="r" b="b"/>
              <a:pathLst>
                <a:path w="6570" h="20602" extrusionOk="0">
                  <a:moveTo>
                    <a:pt x="739" y="367"/>
                  </a:moveTo>
                  <a:cubicBezTo>
                    <a:pt x="740" y="367"/>
                    <a:pt x="742" y="367"/>
                    <a:pt x="743" y="367"/>
                  </a:cubicBezTo>
                  <a:lnTo>
                    <a:pt x="1091" y="392"/>
                  </a:lnTo>
                  <a:cubicBezTo>
                    <a:pt x="1110" y="392"/>
                    <a:pt x="1130" y="403"/>
                    <a:pt x="1143" y="419"/>
                  </a:cubicBezTo>
                  <a:cubicBezTo>
                    <a:pt x="1156" y="436"/>
                    <a:pt x="1163" y="457"/>
                    <a:pt x="1163" y="479"/>
                  </a:cubicBezTo>
                  <a:lnTo>
                    <a:pt x="1151" y="855"/>
                  </a:lnTo>
                  <a:cubicBezTo>
                    <a:pt x="1151" y="900"/>
                    <a:pt x="1118" y="933"/>
                    <a:pt x="1079" y="933"/>
                  </a:cubicBezTo>
                  <a:cubicBezTo>
                    <a:pt x="1079" y="933"/>
                    <a:pt x="1078" y="933"/>
                    <a:pt x="1077" y="933"/>
                  </a:cubicBezTo>
                  <a:lnTo>
                    <a:pt x="729" y="908"/>
                  </a:lnTo>
                  <a:cubicBezTo>
                    <a:pt x="709" y="908"/>
                    <a:pt x="690" y="897"/>
                    <a:pt x="678" y="881"/>
                  </a:cubicBezTo>
                  <a:cubicBezTo>
                    <a:pt x="665" y="865"/>
                    <a:pt x="658" y="844"/>
                    <a:pt x="658" y="822"/>
                  </a:cubicBezTo>
                  <a:lnTo>
                    <a:pt x="669" y="444"/>
                  </a:lnTo>
                  <a:cubicBezTo>
                    <a:pt x="669" y="402"/>
                    <a:pt x="699" y="367"/>
                    <a:pt x="739" y="367"/>
                  </a:cubicBezTo>
                  <a:close/>
                  <a:moveTo>
                    <a:pt x="5894" y="632"/>
                  </a:moveTo>
                  <a:cubicBezTo>
                    <a:pt x="5895" y="632"/>
                    <a:pt x="5896" y="632"/>
                    <a:pt x="5897" y="632"/>
                  </a:cubicBezTo>
                  <a:lnTo>
                    <a:pt x="6246" y="658"/>
                  </a:lnTo>
                  <a:cubicBezTo>
                    <a:pt x="6266" y="659"/>
                    <a:pt x="6283" y="669"/>
                    <a:pt x="6298" y="686"/>
                  </a:cubicBezTo>
                  <a:cubicBezTo>
                    <a:pt x="6311" y="702"/>
                    <a:pt x="6318" y="724"/>
                    <a:pt x="6318" y="745"/>
                  </a:cubicBezTo>
                  <a:lnTo>
                    <a:pt x="6305" y="1120"/>
                  </a:lnTo>
                  <a:cubicBezTo>
                    <a:pt x="6305" y="1163"/>
                    <a:pt x="6274" y="1198"/>
                    <a:pt x="6236" y="1198"/>
                  </a:cubicBezTo>
                  <a:cubicBezTo>
                    <a:pt x="6234" y="1198"/>
                    <a:pt x="6231" y="1198"/>
                    <a:pt x="6229" y="1197"/>
                  </a:cubicBezTo>
                  <a:lnTo>
                    <a:pt x="5881" y="1173"/>
                  </a:lnTo>
                  <a:cubicBezTo>
                    <a:pt x="5863" y="1173"/>
                    <a:pt x="5844" y="1162"/>
                    <a:pt x="5831" y="1146"/>
                  </a:cubicBezTo>
                  <a:cubicBezTo>
                    <a:pt x="5818" y="1130"/>
                    <a:pt x="5811" y="1109"/>
                    <a:pt x="5811" y="1087"/>
                  </a:cubicBezTo>
                  <a:lnTo>
                    <a:pt x="5821" y="709"/>
                  </a:lnTo>
                  <a:cubicBezTo>
                    <a:pt x="5821" y="666"/>
                    <a:pt x="5854" y="632"/>
                    <a:pt x="5894" y="632"/>
                  </a:cubicBezTo>
                  <a:close/>
                  <a:moveTo>
                    <a:pt x="730" y="1233"/>
                  </a:moveTo>
                  <a:cubicBezTo>
                    <a:pt x="732" y="1233"/>
                    <a:pt x="733" y="1233"/>
                    <a:pt x="735" y="1233"/>
                  </a:cubicBezTo>
                  <a:lnTo>
                    <a:pt x="1081" y="1259"/>
                  </a:lnTo>
                  <a:cubicBezTo>
                    <a:pt x="1101" y="1259"/>
                    <a:pt x="1121" y="1269"/>
                    <a:pt x="1134" y="1285"/>
                  </a:cubicBezTo>
                  <a:cubicBezTo>
                    <a:pt x="1146" y="1302"/>
                    <a:pt x="1153" y="1323"/>
                    <a:pt x="1153" y="1345"/>
                  </a:cubicBezTo>
                  <a:lnTo>
                    <a:pt x="1143" y="1721"/>
                  </a:lnTo>
                  <a:cubicBezTo>
                    <a:pt x="1143" y="1765"/>
                    <a:pt x="1112" y="1799"/>
                    <a:pt x="1074" y="1799"/>
                  </a:cubicBezTo>
                  <a:cubicBezTo>
                    <a:pt x="1071" y="1799"/>
                    <a:pt x="1069" y="1799"/>
                    <a:pt x="1067" y="1799"/>
                  </a:cubicBezTo>
                  <a:lnTo>
                    <a:pt x="721" y="1774"/>
                  </a:lnTo>
                  <a:cubicBezTo>
                    <a:pt x="700" y="1774"/>
                    <a:pt x="680" y="1763"/>
                    <a:pt x="669" y="1747"/>
                  </a:cubicBezTo>
                  <a:cubicBezTo>
                    <a:pt x="656" y="1731"/>
                    <a:pt x="649" y="1710"/>
                    <a:pt x="649" y="1688"/>
                  </a:cubicBezTo>
                  <a:lnTo>
                    <a:pt x="659" y="1311"/>
                  </a:lnTo>
                  <a:cubicBezTo>
                    <a:pt x="659" y="1268"/>
                    <a:pt x="691" y="1233"/>
                    <a:pt x="730" y="1233"/>
                  </a:cubicBezTo>
                  <a:close/>
                  <a:moveTo>
                    <a:pt x="5887" y="1499"/>
                  </a:moveTo>
                  <a:cubicBezTo>
                    <a:pt x="5888" y="1499"/>
                    <a:pt x="5890" y="1499"/>
                    <a:pt x="5891" y="1500"/>
                  </a:cubicBezTo>
                  <a:lnTo>
                    <a:pt x="6239" y="1525"/>
                  </a:lnTo>
                  <a:cubicBezTo>
                    <a:pt x="6259" y="1525"/>
                    <a:pt x="6278" y="1535"/>
                    <a:pt x="6291" y="1552"/>
                  </a:cubicBezTo>
                  <a:cubicBezTo>
                    <a:pt x="6304" y="1568"/>
                    <a:pt x="6311" y="1590"/>
                    <a:pt x="6311" y="1611"/>
                  </a:cubicBezTo>
                  <a:lnTo>
                    <a:pt x="6299" y="1989"/>
                  </a:lnTo>
                  <a:cubicBezTo>
                    <a:pt x="6299" y="2031"/>
                    <a:pt x="6269" y="2065"/>
                    <a:pt x="6231" y="2065"/>
                  </a:cubicBezTo>
                  <a:cubicBezTo>
                    <a:pt x="6229" y="2065"/>
                    <a:pt x="6227" y="2065"/>
                    <a:pt x="6225" y="2065"/>
                  </a:cubicBezTo>
                  <a:lnTo>
                    <a:pt x="5877" y="2041"/>
                  </a:lnTo>
                  <a:cubicBezTo>
                    <a:pt x="5857" y="2041"/>
                    <a:pt x="5838" y="2029"/>
                    <a:pt x="5825" y="2013"/>
                  </a:cubicBezTo>
                  <a:cubicBezTo>
                    <a:pt x="5812" y="1998"/>
                    <a:pt x="5805" y="1976"/>
                    <a:pt x="5805" y="1955"/>
                  </a:cubicBezTo>
                  <a:lnTo>
                    <a:pt x="5817" y="1577"/>
                  </a:lnTo>
                  <a:cubicBezTo>
                    <a:pt x="5818" y="1534"/>
                    <a:pt x="5849" y="1499"/>
                    <a:pt x="5887" y="1499"/>
                  </a:cubicBezTo>
                  <a:close/>
                  <a:moveTo>
                    <a:pt x="715" y="2155"/>
                  </a:moveTo>
                  <a:cubicBezTo>
                    <a:pt x="717" y="2155"/>
                    <a:pt x="720" y="2155"/>
                    <a:pt x="722" y="2155"/>
                  </a:cubicBezTo>
                  <a:lnTo>
                    <a:pt x="1070" y="2180"/>
                  </a:lnTo>
                  <a:cubicBezTo>
                    <a:pt x="1088" y="2180"/>
                    <a:pt x="1108" y="2191"/>
                    <a:pt x="1121" y="2207"/>
                  </a:cubicBezTo>
                  <a:cubicBezTo>
                    <a:pt x="1134" y="2222"/>
                    <a:pt x="1141" y="2244"/>
                    <a:pt x="1141" y="2265"/>
                  </a:cubicBezTo>
                  <a:lnTo>
                    <a:pt x="1130" y="2645"/>
                  </a:lnTo>
                  <a:cubicBezTo>
                    <a:pt x="1130" y="2688"/>
                    <a:pt x="1099" y="2722"/>
                    <a:pt x="1062" y="2722"/>
                  </a:cubicBezTo>
                  <a:cubicBezTo>
                    <a:pt x="1060" y="2722"/>
                    <a:pt x="1058" y="2722"/>
                    <a:pt x="1056" y="2722"/>
                  </a:cubicBezTo>
                  <a:lnTo>
                    <a:pt x="708" y="2698"/>
                  </a:lnTo>
                  <a:cubicBezTo>
                    <a:pt x="688" y="2695"/>
                    <a:pt x="669" y="2685"/>
                    <a:pt x="656" y="2669"/>
                  </a:cubicBezTo>
                  <a:cubicBezTo>
                    <a:pt x="643" y="2652"/>
                    <a:pt x="636" y="2630"/>
                    <a:pt x="636" y="2609"/>
                  </a:cubicBezTo>
                  <a:lnTo>
                    <a:pt x="648" y="2232"/>
                  </a:lnTo>
                  <a:cubicBezTo>
                    <a:pt x="648" y="2189"/>
                    <a:pt x="677" y="2155"/>
                    <a:pt x="715" y="2155"/>
                  </a:cubicBezTo>
                  <a:close/>
                  <a:moveTo>
                    <a:pt x="5874" y="2421"/>
                  </a:moveTo>
                  <a:cubicBezTo>
                    <a:pt x="5875" y="2421"/>
                    <a:pt x="5876" y="2421"/>
                    <a:pt x="5877" y="2421"/>
                  </a:cubicBezTo>
                  <a:lnTo>
                    <a:pt x="6225" y="2447"/>
                  </a:lnTo>
                  <a:cubicBezTo>
                    <a:pt x="6245" y="2449"/>
                    <a:pt x="6263" y="2457"/>
                    <a:pt x="6276" y="2473"/>
                  </a:cubicBezTo>
                  <a:cubicBezTo>
                    <a:pt x="6289" y="2490"/>
                    <a:pt x="6296" y="2512"/>
                    <a:pt x="6296" y="2533"/>
                  </a:cubicBezTo>
                  <a:lnTo>
                    <a:pt x="6285" y="2910"/>
                  </a:lnTo>
                  <a:cubicBezTo>
                    <a:pt x="6285" y="2953"/>
                    <a:pt x="6254" y="2987"/>
                    <a:pt x="6217" y="2987"/>
                  </a:cubicBezTo>
                  <a:cubicBezTo>
                    <a:pt x="6215" y="2987"/>
                    <a:pt x="6213" y="2987"/>
                    <a:pt x="6210" y="2987"/>
                  </a:cubicBezTo>
                  <a:lnTo>
                    <a:pt x="5861" y="2963"/>
                  </a:lnTo>
                  <a:cubicBezTo>
                    <a:pt x="5844" y="2963"/>
                    <a:pt x="5824" y="2951"/>
                    <a:pt x="5811" y="2935"/>
                  </a:cubicBezTo>
                  <a:cubicBezTo>
                    <a:pt x="5798" y="2920"/>
                    <a:pt x="5791" y="2898"/>
                    <a:pt x="5791" y="2877"/>
                  </a:cubicBezTo>
                  <a:lnTo>
                    <a:pt x="5802" y="2499"/>
                  </a:lnTo>
                  <a:cubicBezTo>
                    <a:pt x="5802" y="2455"/>
                    <a:pt x="5835" y="2421"/>
                    <a:pt x="5874" y="2421"/>
                  </a:cubicBezTo>
                  <a:close/>
                  <a:moveTo>
                    <a:pt x="707" y="3037"/>
                  </a:moveTo>
                  <a:cubicBezTo>
                    <a:pt x="709" y="3037"/>
                    <a:pt x="710" y="3037"/>
                    <a:pt x="712" y="3037"/>
                  </a:cubicBezTo>
                  <a:lnTo>
                    <a:pt x="1058" y="3061"/>
                  </a:lnTo>
                  <a:cubicBezTo>
                    <a:pt x="1078" y="3064"/>
                    <a:pt x="1096" y="3074"/>
                    <a:pt x="1110" y="3091"/>
                  </a:cubicBezTo>
                  <a:cubicBezTo>
                    <a:pt x="1123" y="3107"/>
                    <a:pt x="1130" y="3129"/>
                    <a:pt x="1130" y="3150"/>
                  </a:cubicBezTo>
                  <a:lnTo>
                    <a:pt x="1120" y="3525"/>
                  </a:lnTo>
                  <a:cubicBezTo>
                    <a:pt x="1120" y="3568"/>
                    <a:pt x="1089" y="3603"/>
                    <a:pt x="1051" y="3603"/>
                  </a:cubicBezTo>
                  <a:cubicBezTo>
                    <a:pt x="1049" y="3603"/>
                    <a:pt x="1046" y="3603"/>
                    <a:pt x="1044" y="3602"/>
                  </a:cubicBezTo>
                  <a:lnTo>
                    <a:pt x="698" y="3578"/>
                  </a:lnTo>
                  <a:cubicBezTo>
                    <a:pt x="678" y="3578"/>
                    <a:pt x="659" y="3567"/>
                    <a:pt x="645" y="3551"/>
                  </a:cubicBezTo>
                  <a:cubicBezTo>
                    <a:pt x="632" y="3535"/>
                    <a:pt x="626" y="3514"/>
                    <a:pt x="626" y="3492"/>
                  </a:cubicBezTo>
                  <a:lnTo>
                    <a:pt x="636" y="3114"/>
                  </a:lnTo>
                  <a:cubicBezTo>
                    <a:pt x="636" y="3069"/>
                    <a:pt x="668" y="3037"/>
                    <a:pt x="707" y="3037"/>
                  </a:cubicBezTo>
                  <a:close/>
                  <a:moveTo>
                    <a:pt x="5866" y="3303"/>
                  </a:moveTo>
                  <a:cubicBezTo>
                    <a:pt x="5867" y="3303"/>
                    <a:pt x="5867" y="3303"/>
                    <a:pt x="5868" y="3303"/>
                  </a:cubicBezTo>
                  <a:lnTo>
                    <a:pt x="6216" y="3329"/>
                  </a:lnTo>
                  <a:cubicBezTo>
                    <a:pt x="6235" y="3330"/>
                    <a:pt x="6255" y="3342"/>
                    <a:pt x="6268" y="3358"/>
                  </a:cubicBezTo>
                  <a:cubicBezTo>
                    <a:pt x="6282" y="3373"/>
                    <a:pt x="6288" y="3395"/>
                    <a:pt x="6288" y="3416"/>
                  </a:cubicBezTo>
                  <a:lnTo>
                    <a:pt x="6275" y="3794"/>
                  </a:lnTo>
                  <a:cubicBezTo>
                    <a:pt x="6275" y="3837"/>
                    <a:pt x="6243" y="3872"/>
                    <a:pt x="6204" y="3872"/>
                  </a:cubicBezTo>
                  <a:cubicBezTo>
                    <a:pt x="6202" y="3872"/>
                    <a:pt x="6201" y="3872"/>
                    <a:pt x="6199" y="3872"/>
                  </a:cubicBezTo>
                  <a:lnTo>
                    <a:pt x="5853" y="3846"/>
                  </a:lnTo>
                  <a:cubicBezTo>
                    <a:pt x="5833" y="3844"/>
                    <a:pt x="5815" y="3833"/>
                    <a:pt x="5801" y="3817"/>
                  </a:cubicBezTo>
                  <a:cubicBezTo>
                    <a:pt x="5788" y="3801"/>
                    <a:pt x="5781" y="3780"/>
                    <a:pt x="5781" y="3758"/>
                  </a:cubicBezTo>
                  <a:lnTo>
                    <a:pt x="5791" y="3381"/>
                  </a:lnTo>
                  <a:cubicBezTo>
                    <a:pt x="5794" y="3337"/>
                    <a:pt x="5825" y="3303"/>
                    <a:pt x="5866" y="3303"/>
                  </a:cubicBezTo>
                  <a:close/>
                  <a:moveTo>
                    <a:pt x="683" y="3921"/>
                  </a:moveTo>
                  <a:cubicBezTo>
                    <a:pt x="686" y="3921"/>
                    <a:pt x="688" y="3921"/>
                    <a:pt x="690" y="3922"/>
                  </a:cubicBezTo>
                  <a:lnTo>
                    <a:pt x="1037" y="3946"/>
                  </a:lnTo>
                  <a:cubicBezTo>
                    <a:pt x="1057" y="3947"/>
                    <a:pt x="1074" y="3957"/>
                    <a:pt x="1088" y="3973"/>
                  </a:cubicBezTo>
                  <a:cubicBezTo>
                    <a:pt x="1101" y="3989"/>
                    <a:pt x="1108" y="4010"/>
                    <a:pt x="1108" y="4032"/>
                  </a:cubicBezTo>
                  <a:lnTo>
                    <a:pt x="1100" y="4411"/>
                  </a:lnTo>
                  <a:cubicBezTo>
                    <a:pt x="1100" y="4454"/>
                    <a:pt x="1068" y="4489"/>
                    <a:pt x="1029" y="4489"/>
                  </a:cubicBezTo>
                  <a:cubicBezTo>
                    <a:pt x="1027" y="4489"/>
                    <a:pt x="1026" y="4489"/>
                    <a:pt x="1024" y="4489"/>
                  </a:cubicBezTo>
                  <a:lnTo>
                    <a:pt x="676" y="4463"/>
                  </a:lnTo>
                  <a:cubicBezTo>
                    <a:pt x="656" y="4461"/>
                    <a:pt x="636" y="4451"/>
                    <a:pt x="623" y="4434"/>
                  </a:cubicBezTo>
                  <a:cubicBezTo>
                    <a:pt x="612" y="4418"/>
                    <a:pt x="602" y="4397"/>
                    <a:pt x="605" y="4375"/>
                  </a:cubicBezTo>
                  <a:lnTo>
                    <a:pt x="615" y="3998"/>
                  </a:lnTo>
                  <a:cubicBezTo>
                    <a:pt x="615" y="3954"/>
                    <a:pt x="645" y="3921"/>
                    <a:pt x="683" y="3921"/>
                  </a:cubicBezTo>
                  <a:close/>
                  <a:moveTo>
                    <a:pt x="5841" y="4189"/>
                  </a:moveTo>
                  <a:cubicBezTo>
                    <a:pt x="5842" y="4189"/>
                    <a:pt x="5844" y="4189"/>
                    <a:pt x="5845" y="4189"/>
                  </a:cubicBezTo>
                  <a:lnTo>
                    <a:pt x="6195" y="4212"/>
                  </a:lnTo>
                  <a:cubicBezTo>
                    <a:pt x="6212" y="4215"/>
                    <a:pt x="6232" y="4225"/>
                    <a:pt x="6245" y="4241"/>
                  </a:cubicBezTo>
                  <a:cubicBezTo>
                    <a:pt x="6256" y="4258"/>
                    <a:pt x="6263" y="4280"/>
                    <a:pt x="6263" y="4301"/>
                  </a:cubicBezTo>
                  <a:lnTo>
                    <a:pt x="6253" y="4678"/>
                  </a:lnTo>
                  <a:cubicBezTo>
                    <a:pt x="6253" y="4721"/>
                    <a:pt x="6223" y="4755"/>
                    <a:pt x="6184" y="4755"/>
                  </a:cubicBezTo>
                  <a:cubicBezTo>
                    <a:pt x="6182" y="4755"/>
                    <a:pt x="6180" y="4755"/>
                    <a:pt x="6178" y="4755"/>
                  </a:cubicBezTo>
                  <a:lnTo>
                    <a:pt x="5831" y="4730"/>
                  </a:lnTo>
                  <a:cubicBezTo>
                    <a:pt x="5811" y="4730"/>
                    <a:pt x="5791" y="4719"/>
                    <a:pt x="5780" y="4703"/>
                  </a:cubicBezTo>
                  <a:cubicBezTo>
                    <a:pt x="5767" y="4688"/>
                    <a:pt x="5760" y="4666"/>
                    <a:pt x="5760" y="4645"/>
                  </a:cubicBezTo>
                  <a:lnTo>
                    <a:pt x="5770" y="4267"/>
                  </a:lnTo>
                  <a:cubicBezTo>
                    <a:pt x="5770" y="4224"/>
                    <a:pt x="5801" y="4189"/>
                    <a:pt x="5841" y="4189"/>
                  </a:cubicBezTo>
                  <a:close/>
                  <a:moveTo>
                    <a:pt x="676" y="4789"/>
                  </a:moveTo>
                  <a:cubicBezTo>
                    <a:pt x="677" y="4789"/>
                    <a:pt x="678" y="4789"/>
                    <a:pt x="679" y="4789"/>
                  </a:cubicBezTo>
                  <a:lnTo>
                    <a:pt x="1027" y="4814"/>
                  </a:lnTo>
                  <a:cubicBezTo>
                    <a:pt x="1045" y="4814"/>
                    <a:pt x="1066" y="4825"/>
                    <a:pt x="1078" y="4841"/>
                  </a:cubicBezTo>
                  <a:cubicBezTo>
                    <a:pt x="1091" y="4856"/>
                    <a:pt x="1098" y="4878"/>
                    <a:pt x="1098" y="4899"/>
                  </a:cubicBezTo>
                  <a:lnTo>
                    <a:pt x="1087" y="5277"/>
                  </a:lnTo>
                  <a:cubicBezTo>
                    <a:pt x="1087" y="5321"/>
                    <a:pt x="1054" y="5355"/>
                    <a:pt x="1015" y="5355"/>
                  </a:cubicBezTo>
                  <a:cubicBezTo>
                    <a:pt x="1014" y="5355"/>
                    <a:pt x="1013" y="5355"/>
                    <a:pt x="1013" y="5355"/>
                  </a:cubicBezTo>
                  <a:lnTo>
                    <a:pt x="665" y="5329"/>
                  </a:lnTo>
                  <a:cubicBezTo>
                    <a:pt x="645" y="5329"/>
                    <a:pt x="626" y="5319"/>
                    <a:pt x="613" y="5303"/>
                  </a:cubicBezTo>
                  <a:cubicBezTo>
                    <a:pt x="600" y="5286"/>
                    <a:pt x="593" y="5264"/>
                    <a:pt x="593" y="5243"/>
                  </a:cubicBezTo>
                  <a:lnTo>
                    <a:pt x="605" y="4866"/>
                  </a:lnTo>
                  <a:cubicBezTo>
                    <a:pt x="605" y="4822"/>
                    <a:pt x="636" y="4789"/>
                    <a:pt x="676" y="4789"/>
                  </a:cubicBezTo>
                  <a:close/>
                  <a:moveTo>
                    <a:pt x="5832" y="5055"/>
                  </a:moveTo>
                  <a:cubicBezTo>
                    <a:pt x="5834" y="5055"/>
                    <a:pt x="5835" y="5055"/>
                    <a:pt x="5837" y="5055"/>
                  </a:cubicBezTo>
                  <a:lnTo>
                    <a:pt x="6183" y="5081"/>
                  </a:lnTo>
                  <a:cubicBezTo>
                    <a:pt x="6203" y="5081"/>
                    <a:pt x="6222" y="5091"/>
                    <a:pt x="6235" y="5107"/>
                  </a:cubicBezTo>
                  <a:cubicBezTo>
                    <a:pt x="6248" y="5124"/>
                    <a:pt x="6255" y="5146"/>
                    <a:pt x="6255" y="5167"/>
                  </a:cubicBezTo>
                  <a:lnTo>
                    <a:pt x="6246" y="5544"/>
                  </a:lnTo>
                  <a:cubicBezTo>
                    <a:pt x="6246" y="5588"/>
                    <a:pt x="6213" y="5621"/>
                    <a:pt x="6173" y="5621"/>
                  </a:cubicBezTo>
                  <a:cubicBezTo>
                    <a:pt x="6172" y="5621"/>
                    <a:pt x="6171" y="5621"/>
                    <a:pt x="6170" y="5621"/>
                  </a:cubicBezTo>
                  <a:lnTo>
                    <a:pt x="5821" y="5597"/>
                  </a:lnTo>
                  <a:cubicBezTo>
                    <a:pt x="5802" y="5597"/>
                    <a:pt x="5782" y="5585"/>
                    <a:pt x="5770" y="5569"/>
                  </a:cubicBezTo>
                  <a:cubicBezTo>
                    <a:pt x="5757" y="5554"/>
                    <a:pt x="5750" y="5532"/>
                    <a:pt x="5750" y="5511"/>
                  </a:cubicBezTo>
                  <a:lnTo>
                    <a:pt x="5761" y="5133"/>
                  </a:lnTo>
                  <a:cubicBezTo>
                    <a:pt x="5761" y="5090"/>
                    <a:pt x="5793" y="5055"/>
                    <a:pt x="5832" y="5055"/>
                  </a:cubicBezTo>
                  <a:close/>
                  <a:moveTo>
                    <a:pt x="662" y="5707"/>
                  </a:moveTo>
                  <a:cubicBezTo>
                    <a:pt x="663" y="5707"/>
                    <a:pt x="665" y="5707"/>
                    <a:pt x="666" y="5707"/>
                  </a:cubicBezTo>
                  <a:lnTo>
                    <a:pt x="1014" y="5731"/>
                  </a:lnTo>
                  <a:cubicBezTo>
                    <a:pt x="1034" y="5734"/>
                    <a:pt x="1051" y="5744"/>
                    <a:pt x="1066" y="5761"/>
                  </a:cubicBezTo>
                  <a:cubicBezTo>
                    <a:pt x="1078" y="5777"/>
                    <a:pt x="1086" y="5798"/>
                    <a:pt x="1086" y="5820"/>
                  </a:cubicBezTo>
                  <a:lnTo>
                    <a:pt x="1077" y="6198"/>
                  </a:lnTo>
                  <a:cubicBezTo>
                    <a:pt x="1077" y="6240"/>
                    <a:pt x="1045" y="6274"/>
                    <a:pt x="1008" y="6274"/>
                  </a:cubicBezTo>
                  <a:cubicBezTo>
                    <a:pt x="1005" y="6274"/>
                    <a:pt x="1003" y="6274"/>
                    <a:pt x="1001" y="6274"/>
                  </a:cubicBezTo>
                  <a:lnTo>
                    <a:pt x="652" y="6249"/>
                  </a:lnTo>
                  <a:cubicBezTo>
                    <a:pt x="632" y="6248"/>
                    <a:pt x="613" y="6236"/>
                    <a:pt x="600" y="6221"/>
                  </a:cubicBezTo>
                  <a:cubicBezTo>
                    <a:pt x="587" y="6205"/>
                    <a:pt x="580" y="6183"/>
                    <a:pt x="580" y="6162"/>
                  </a:cubicBezTo>
                  <a:lnTo>
                    <a:pt x="592" y="5784"/>
                  </a:lnTo>
                  <a:cubicBezTo>
                    <a:pt x="592" y="5741"/>
                    <a:pt x="624" y="5707"/>
                    <a:pt x="662" y="5707"/>
                  </a:cubicBezTo>
                  <a:close/>
                  <a:moveTo>
                    <a:pt x="5818" y="5973"/>
                  </a:moveTo>
                  <a:cubicBezTo>
                    <a:pt x="5819" y="5973"/>
                    <a:pt x="5821" y="5973"/>
                    <a:pt x="5823" y="5973"/>
                  </a:cubicBezTo>
                  <a:lnTo>
                    <a:pt x="6170" y="5999"/>
                  </a:lnTo>
                  <a:cubicBezTo>
                    <a:pt x="6190" y="6000"/>
                    <a:pt x="6210" y="6012"/>
                    <a:pt x="6223" y="6027"/>
                  </a:cubicBezTo>
                  <a:cubicBezTo>
                    <a:pt x="6235" y="6043"/>
                    <a:pt x="6242" y="6065"/>
                    <a:pt x="6242" y="6086"/>
                  </a:cubicBezTo>
                  <a:lnTo>
                    <a:pt x="6232" y="6463"/>
                  </a:lnTo>
                  <a:cubicBezTo>
                    <a:pt x="6232" y="6505"/>
                    <a:pt x="6200" y="6539"/>
                    <a:pt x="6161" y="6539"/>
                  </a:cubicBezTo>
                  <a:cubicBezTo>
                    <a:pt x="6159" y="6539"/>
                    <a:pt x="6158" y="6539"/>
                    <a:pt x="6156" y="6539"/>
                  </a:cubicBezTo>
                  <a:lnTo>
                    <a:pt x="5808" y="6514"/>
                  </a:lnTo>
                  <a:cubicBezTo>
                    <a:pt x="5788" y="6514"/>
                    <a:pt x="5768" y="6503"/>
                    <a:pt x="5755" y="6487"/>
                  </a:cubicBezTo>
                  <a:cubicBezTo>
                    <a:pt x="5744" y="6471"/>
                    <a:pt x="5737" y="6450"/>
                    <a:pt x="5737" y="6428"/>
                  </a:cubicBezTo>
                  <a:lnTo>
                    <a:pt x="5747" y="6050"/>
                  </a:lnTo>
                  <a:cubicBezTo>
                    <a:pt x="5748" y="6008"/>
                    <a:pt x="5779" y="5973"/>
                    <a:pt x="5818" y="5973"/>
                  </a:cubicBezTo>
                  <a:close/>
                  <a:moveTo>
                    <a:pt x="649" y="6593"/>
                  </a:moveTo>
                  <a:cubicBezTo>
                    <a:pt x="652" y="6593"/>
                    <a:pt x="654" y="6593"/>
                    <a:pt x="656" y="6593"/>
                  </a:cubicBezTo>
                  <a:lnTo>
                    <a:pt x="1003" y="6617"/>
                  </a:lnTo>
                  <a:cubicBezTo>
                    <a:pt x="1023" y="6620"/>
                    <a:pt x="1043" y="6630"/>
                    <a:pt x="1056" y="6646"/>
                  </a:cubicBezTo>
                  <a:cubicBezTo>
                    <a:pt x="1067" y="6663"/>
                    <a:pt x="1074" y="6685"/>
                    <a:pt x="1074" y="6706"/>
                  </a:cubicBezTo>
                  <a:lnTo>
                    <a:pt x="1064" y="7082"/>
                  </a:lnTo>
                  <a:cubicBezTo>
                    <a:pt x="1064" y="7127"/>
                    <a:pt x="1034" y="7160"/>
                    <a:pt x="995" y="7160"/>
                  </a:cubicBezTo>
                  <a:cubicBezTo>
                    <a:pt x="993" y="7160"/>
                    <a:pt x="991" y="7160"/>
                    <a:pt x="988" y="7160"/>
                  </a:cubicBezTo>
                  <a:lnTo>
                    <a:pt x="642" y="7135"/>
                  </a:lnTo>
                  <a:cubicBezTo>
                    <a:pt x="622" y="7133"/>
                    <a:pt x="602" y="7123"/>
                    <a:pt x="590" y="7107"/>
                  </a:cubicBezTo>
                  <a:cubicBezTo>
                    <a:pt x="577" y="7090"/>
                    <a:pt x="570" y="7068"/>
                    <a:pt x="570" y="7047"/>
                  </a:cubicBezTo>
                  <a:lnTo>
                    <a:pt x="580" y="6670"/>
                  </a:lnTo>
                  <a:cubicBezTo>
                    <a:pt x="580" y="6627"/>
                    <a:pt x="611" y="6593"/>
                    <a:pt x="649" y="6593"/>
                  </a:cubicBezTo>
                  <a:close/>
                  <a:moveTo>
                    <a:pt x="5808" y="6859"/>
                  </a:moveTo>
                  <a:cubicBezTo>
                    <a:pt x="5809" y="6859"/>
                    <a:pt x="5811" y="6859"/>
                    <a:pt x="5812" y="6859"/>
                  </a:cubicBezTo>
                  <a:lnTo>
                    <a:pt x="6160" y="6885"/>
                  </a:lnTo>
                  <a:cubicBezTo>
                    <a:pt x="6180" y="6886"/>
                    <a:pt x="6198" y="6896"/>
                    <a:pt x="6212" y="6914"/>
                  </a:cubicBezTo>
                  <a:cubicBezTo>
                    <a:pt x="6225" y="6929"/>
                    <a:pt x="6232" y="6951"/>
                    <a:pt x="6232" y="6972"/>
                  </a:cubicBezTo>
                  <a:lnTo>
                    <a:pt x="6220" y="7350"/>
                  </a:lnTo>
                  <a:cubicBezTo>
                    <a:pt x="6220" y="7392"/>
                    <a:pt x="6190" y="7426"/>
                    <a:pt x="6153" y="7426"/>
                  </a:cubicBezTo>
                  <a:cubicBezTo>
                    <a:pt x="6150" y="7426"/>
                    <a:pt x="6148" y="7426"/>
                    <a:pt x="6146" y="7426"/>
                  </a:cubicBezTo>
                  <a:lnTo>
                    <a:pt x="5798" y="7402"/>
                  </a:lnTo>
                  <a:cubicBezTo>
                    <a:pt x="5780" y="7400"/>
                    <a:pt x="5760" y="7389"/>
                    <a:pt x="5747" y="7373"/>
                  </a:cubicBezTo>
                  <a:cubicBezTo>
                    <a:pt x="5734" y="7357"/>
                    <a:pt x="5725" y="7336"/>
                    <a:pt x="5727" y="7314"/>
                  </a:cubicBezTo>
                  <a:lnTo>
                    <a:pt x="5738" y="6936"/>
                  </a:lnTo>
                  <a:cubicBezTo>
                    <a:pt x="5739" y="6891"/>
                    <a:pt x="5770" y="6859"/>
                    <a:pt x="5808" y="6859"/>
                  </a:cubicBezTo>
                  <a:close/>
                  <a:moveTo>
                    <a:pt x="629" y="7490"/>
                  </a:moveTo>
                  <a:cubicBezTo>
                    <a:pt x="630" y="7490"/>
                    <a:pt x="632" y="7490"/>
                    <a:pt x="633" y="7490"/>
                  </a:cubicBezTo>
                  <a:lnTo>
                    <a:pt x="980" y="7516"/>
                  </a:lnTo>
                  <a:cubicBezTo>
                    <a:pt x="1000" y="7518"/>
                    <a:pt x="1017" y="7529"/>
                    <a:pt x="1031" y="7545"/>
                  </a:cubicBezTo>
                  <a:cubicBezTo>
                    <a:pt x="1044" y="7561"/>
                    <a:pt x="1051" y="7582"/>
                    <a:pt x="1051" y="7604"/>
                  </a:cubicBezTo>
                  <a:lnTo>
                    <a:pt x="1041" y="7980"/>
                  </a:lnTo>
                  <a:cubicBezTo>
                    <a:pt x="1041" y="8022"/>
                    <a:pt x="1010" y="8056"/>
                    <a:pt x="972" y="8056"/>
                  </a:cubicBezTo>
                  <a:cubicBezTo>
                    <a:pt x="970" y="8056"/>
                    <a:pt x="968" y="8056"/>
                    <a:pt x="965" y="8056"/>
                  </a:cubicBezTo>
                  <a:lnTo>
                    <a:pt x="619" y="8032"/>
                  </a:lnTo>
                  <a:cubicBezTo>
                    <a:pt x="599" y="8032"/>
                    <a:pt x="579" y="8020"/>
                    <a:pt x="566" y="8004"/>
                  </a:cubicBezTo>
                  <a:cubicBezTo>
                    <a:pt x="554" y="7989"/>
                    <a:pt x="547" y="7967"/>
                    <a:pt x="547" y="7946"/>
                  </a:cubicBezTo>
                  <a:lnTo>
                    <a:pt x="557" y="7568"/>
                  </a:lnTo>
                  <a:cubicBezTo>
                    <a:pt x="557" y="7525"/>
                    <a:pt x="589" y="7490"/>
                    <a:pt x="629" y="7490"/>
                  </a:cubicBezTo>
                  <a:close/>
                  <a:moveTo>
                    <a:pt x="5782" y="7761"/>
                  </a:moveTo>
                  <a:cubicBezTo>
                    <a:pt x="5784" y="7761"/>
                    <a:pt x="5785" y="7761"/>
                    <a:pt x="5787" y="7761"/>
                  </a:cubicBezTo>
                  <a:lnTo>
                    <a:pt x="6135" y="7787"/>
                  </a:lnTo>
                  <a:cubicBezTo>
                    <a:pt x="6155" y="7787"/>
                    <a:pt x="6173" y="7797"/>
                    <a:pt x="6188" y="7813"/>
                  </a:cubicBezTo>
                  <a:cubicBezTo>
                    <a:pt x="6199" y="7830"/>
                    <a:pt x="6206" y="7851"/>
                    <a:pt x="6206" y="7873"/>
                  </a:cubicBezTo>
                  <a:lnTo>
                    <a:pt x="6192" y="8249"/>
                  </a:lnTo>
                  <a:cubicBezTo>
                    <a:pt x="6192" y="8292"/>
                    <a:pt x="6161" y="8327"/>
                    <a:pt x="6124" y="8327"/>
                  </a:cubicBezTo>
                  <a:cubicBezTo>
                    <a:pt x="6122" y="8327"/>
                    <a:pt x="6120" y="8327"/>
                    <a:pt x="6117" y="8326"/>
                  </a:cubicBezTo>
                  <a:lnTo>
                    <a:pt x="5770" y="8302"/>
                  </a:lnTo>
                  <a:cubicBezTo>
                    <a:pt x="5752" y="8302"/>
                    <a:pt x="5732" y="8291"/>
                    <a:pt x="5719" y="8275"/>
                  </a:cubicBezTo>
                  <a:cubicBezTo>
                    <a:pt x="5708" y="8259"/>
                    <a:pt x="5701" y="8238"/>
                    <a:pt x="5701" y="8216"/>
                  </a:cubicBezTo>
                  <a:lnTo>
                    <a:pt x="5711" y="7838"/>
                  </a:lnTo>
                  <a:cubicBezTo>
                    <a:pt x="5711" y="7796"/>
                    <a:pt x="5743" y="7761"/>
                    <a:pt x="5782" y="7761"/>
                  </a:cubicBezTo>
                  <a:close/>
                  <a:moveTo>
                    <a:pt x="617" y="8361"/>
                  </a:moveTo>
                  <a:cubicBezTo>
                    <a:pt x="619" y="8361"/>
                    <a:pt x="621" y="8361"/>
                    <a:pt x="623" y="8361"/>
                  </a:cubicBezTo>
                  <a:lnTo>
                    <a:pt x="971" y="8384"/>
                  </a:lnTo>
                  <a:cubicBezTo>
                    <a:pt x="991" y="8385"/>
                    <a:pt x="1008" y="8397"/>
                    <a:pt x="1023" y="8412"/>
                  </a:cubicBezTo>
                  <a:cubicBezTo>
                    <a:pt x="1035" y="8428"/>
                    <a:pt x="1044" y="8450"/>
                    <a:pt x="1043" y="8471"/>
                  </a:cubicBezTo>
                  <a:lnTo>
                    <a:pt x="1031" y="8850"/>
                  </a:lnTo>
                  <a:cubicBezTo>
                    <a:pt x="1031" y="8895"/>
                    <a:pt x="998" y="8928"/>
                    <a:pt x="959" y="8928"/>
                  </a:cubicBezTo>
                  <a:cubicBezTo>
                    <a:pt x="958" y="8928"/>
                    <a:pt x="958" y="8928"/>
                    <a:pt x="957" y="8928"/>
                  </a:cubicBezTo>
                  <a:lnTo>
                    <a:pt x="609" y="8903"/>
                  </a:lnTo>
                  <a:cubicBezTo>
                    <a:pt x="590" y="8901"/>
                    <a:pt x="572" y="8891"/>
                    <a:pt x="557" y="8875"/>
                  </a:cubicBezTo>
                  <a:cubicBezTo>
                    <a:pt x="544" y="8858"/>
                    <a:pt x="537" y="8836"/>
                    <a:pt x="537" y="8815"/>
                  </a:cubicBezTo>
                  <a:lnTo>
                    <a:pt x="549" y="8437"/>
                  </a:lnTo>
                  <a:cubicBezTo>
                    <a:pt x="549" y="8395"/>
                    <a:pt x="579" y="8361"/>
                    <a:pt x="617" y="8361"/>
                  </a:cubicBezTo>
                  <a:close/>
                  <a:moveTo>
                    <a:pt x="5775" y="8627"/>
                  </a:moveTo>
                  <a:cubicBezTo>
                    <a:pt x="5776" y="8627"/>
                    <a:pt x="5778" y="8627"/>
                    <a:pt x="5780" y="8627"/>
                  </a:cubicBezTo>
                  <a:lnTo>
                    <a:pt x="6126" y="8653"/>
                  </a:lnTo>
                  <a:cubicBezTo>
                    <a:pt x="6146" y="8653"/>
                    <a:pt x="6166" y="8663"/>
                    <a:pt x="6178" y="8679"/>
                  </a:cubicBezTo>
                  <a:cubicBezTo>
                    <a:pt x="6190" y="8696"/>
                    <a:pt x="6198" y="8717"/>
                    <a:pt x="6198" y="8739"/>
                  </a:cubicBezTo>
                  <a:lnTo>
                    <a:pt x="6188" y="9115"/>
                  </a:lnTo>
                  <a:cubicBezTo>
                    <a:pt x="6188" y="9159"/>
                    <a:pt x="6157" y="9193"/>
                    <a:pt x="6118" y="9193"/>
                  </a:cubicBezTo>
                  <a:cubicBezTo>
                    <a:pt x="6116" y="9193"/>
                    <a:pt x="6114" y="9193"/>
                    <a:pt x="6112" y="9193"/>
                  </a:cubicBezTo>
                  <a:lnTo>
                    <a:pt x="5765" y="9168"/>
                  </a:lnTo>
                  <a:cubicBezTo>
                    <a:pt x="5745" y="9168"/>
                    <a:pt x="5725" y="9157"/>
                    <a:pt x="5712" y="9141"/>
                  </a:cubicBezTo>
                  <a:cubicBezTo>
                    <a:pt x="5701" y="9125"/>
                    <a:pt x="5694" y="9104"/>
                    <a:pt x="5694" y="9082"/>
                  </a:cubicBezTo>
                  <a:lnTo>
                    <a:pt x="5704" y="8704"/>
                  </a:lnTo>
                  <a:cubicBezTo>
                    <a:pt x="5704" y="8662"/>
                    <a:pt x="5736" y="8627"/>
                    <a:pt x="5775" y="8627"/>
                  </a:cubicBezTo>
                  <a:close/>
                  <a:moveTo>
                    <a:pt x="606" y="9278"/>
                  </a:moveTo>
                  <a:cubicBezTo>
                    <a:pt x="607" y="9278"/>
                    <a:pt x="608" y="9278"/>
                    <a:pt x="609" y="9278"/>
                  </a:cubicBezTo>
                  <a:lnTo>
                    <a:pt x="957" y="9304"/>
                  </a:lnTo>
                  <a:cubicBezTo>
                    <a:pt x="977" y="9306"/>
                    <a:pt x="995" y="9314"/>
                    <a:pt x="1008" y="9333"/>
                  </a:cubicBezTo>
                  <a:cubicBezTo>
                    <a:pt x="1023" y="9349"/>
                    <a:pt x="1028" y="9370"/>
                    <a:pt x="1028" y="9392"/>
                  </a:cubicBezTo>
                  <a:lnTo>
                    <a:pt x="1020" y="9767"/>
                  </a:lnTo>
                  <a:cubicBezTo>
                    <a:pt x="1020" y="9810"/>
                    <a:pt x="988" y="9844"/>
                    <a:pt x="950" y="9844"/>
                  </a:cubicBezTo>
                  <a:cubicBezTo>
                    <a:pt x="948" y="9844"/>
                    <a:pt x="946" y="9844"/>
                    <a:pt x="944" y="9844"/>
                  </a:cubicBezTo>
                  <a:lnTo>
                    <a:pt x="595" y="9820"/>
                  </a:lnTo>
                  <a:cubicBezTo>
                    <a:pt x="576" y="9817"/>
                    <a:pt x="557" y="9808"/>
                    <a:pt x="543" y="9792"/>
                  </a:cubicBezTo>
                  <a:cubicBezTo>
                    <a:pt x="530" y="9777"/>
                    <a:pt x="523" y="9755"/>
                    <a:pt x="523" y="9734"/>
                  </a:cubicBezTo>
                  <a:lnTo>
                    <a:pt x="534" y="9356"/>
                  </a:lnTo>
                  <a:cubicBezTo>
                    <a:pt x="534" y="9312"/>
                    <a:pt x="567" y="9278"/>
                    <a:pt x="606" y="9278"/>
                  </a:cubicBezTo>
                  <a:close/>
                  <a:moveTo>
                    <a:pt x="5760" y="9547"/>
                  </a:moveTo>
                  <a:cubicBezTo>
                    <a:pt x="5762" y="9547"/>
                    <a:pt x="5764" y="9547"/>
                    <a:pt x="5767" y="9548"/>
                  </a:cubicBezTo>
                  <a:lnTo>
                    <a:pt x="6113" y="9572"/>
                  </a:lnTo>
                  <a:cubicBezTo>
                    <a:pt x="6133" y="9573"/>
                    <a:pt x="6153" y="9585"/>
                    <a:pt x="6166" y="9601"/>
                  </a:cubicBezTo>
                  <a:cubicBezTo>
                    <a:pt x="6180" y="9616"/>
                    <a:pt x="6188" y="9638"/>
                    <a:pt x="6185" y="9659"/>
                  </a:cubicBezTo>
                  <a:lnTo>
                    <a:pt x="6175" y="10036"/>
                  </a:lnTo>
                  <a:cubicBezTo>
                    <a:pt x="6175" y="10080"/>
                    <a:pt x="6143" y="10113"/>
                    <a:pt x="6104" y="10113"/>
                  </a:cubicBezTo>
                  <a:cubicBezTo>
                    <a:pt x="6102" y="10113"/>
                    <a:pt x="6100" y="10113"/>
                    <a:pt x="6099" y="10113"/>
                  </a:cubicBezTo>
                  <a:lnTo>
                    <a:pt x="5752" y="10089"/>
                  </a:lnTo>
                  <a:cubicBezTo>
                    <a:pt x="5732" y="10087"/>
                    <a:pt x="5712" y="10077"/>
                    <a:pt x="5701" y="10060"/>
                  </a:cubicBezTo>
                  <a:cubicBezTo>
                    <a:pt x="5688" y="10044"/>
                    <a:pt x="5681" y="10023"/>
                    <a:pt x="5681" y="10001"/>
                  </a:cubicBezTo>
                  <a:lnTo>
                    <a:pt x="5691" y="9623"/>
                  </a:lnTo>
                  <a:cubicBezTo>
                    <a:pt x="5691" y="9582"/>
                    <a:pt x="5722" y="9547"/>
                    <a:pt x="5760" y="9547"/>
                  </a:cubicBezTo>
                  <a:close/>
                  <a:moveTo>
                    <a:pt x="598" y="10166"/>
                  </a:moveTo>
                  <a:cubicBezTo>
                    <a:pt x="599" y="10166"/>
                    <a:pt x="599" y="10166"/>
                    <a:pt x="600" y="10166"/>
                  </a:cubicBezTo>
                  <a:lnTo>
                    <a:pt x="948" y="10192"/>
                  </a:lnTo>
                  <a:cubicBezTo>
                    <a:pt x="967" y="10193"/>
                    <a:pt x="987" y="10202"/>
                    <a:pt x="1000" y="10218"/>
                  </a:cubicBezTo>
                  <a:cubicBezTo>
                    <a:pt x="1013" y="10235"/>
                    <a:pt x="1020" y="10256"/>
                    <a:pt x="1020" y="10278"/>
                  </a:cubicBezTo>
                  <a:lnTo>
                    <a:pt x="1008" y="10657"/>
                  </a:lnTo>
                  <a:cubicBezTo>
                    <a:pt x="1008" y="10700"/>
                    <a:pt x="977" y="10733"/>
                    <a:pt x="938" y="10733"/>
                  </a:cubicBezTo>
                  <a:cubicBezTo>
                    <a:pt x="937" y="10733"/>
                    <a:pt x="935" y="10733"/>
                    <a:pt x="934" y="10733"/>
                  </a:cubicBezTo>
                  <a:lnTo>
                    <a:pt x="586" y="10709"/>
                  </a:lnTo>
                  <a:cubicBezTo>
                    <a:pt x="566" y="10707"/>
                    <a:pt x="547" y="10696"/>
                    <a:pt x="534" y="10680"/>
                  </a:cubicBezTo>
                  <a:cubicBezTo>
                    <a:pt x="522" y="10664"/>
                    <a:pt x="514" y="10643"/>
                    <a:pt x="514" y="10621"/>
                  </a:cubicBezTo>
                  <a:lnTo>
                    <a:pt x="526" y="10243"/>
                  </a:lnTo>
                  <a:cubicBezTo>
                    <a:pt x="526" y="10200"/>
                    <a:pt x="557" y="10166"/>
                    <a:pt x="598" y="10166"/>
                  </a:cubicBezTo>
                  <a:close/>
                  <a:moveTo>
                    <a:pt x="5749" y="10431"/>
                  </a:moveTo>
                  <a:cubicBezTo>
                    <a:pt x="5751" y="10431"/>
                    <a:pt x="5752" y="10431"/>
                    <a:pt x="5754" y="10431"/>
                  </a:cubicBezTo>
                  <a:lnTo>
                    <a:pt x="6103" y="10455"/>
                  </a:lnTo>
                  <a:cubicBezTo>
                    <a:pt x="6123" y="10458"/>
                    <a:pt x="6142" y="10468"/>
                    <a:pt x="6155" y="10485"/>
                  </a:cubicBezTo>
                  <a:cubicBezTo>
                    <a:pt x="6168" y="10501"/>
                    <a:pt x="6176" y="10522"/>
                    <a:pt x="6175" y="10544"/>
                  </a:cubicBezTo>
                  <a:lnTo>
                    <a:pt x="6162" y="10919"/>
                  </a:lnTo>
                  <a:cubicBezTo>
                    <a:pt x="6162" y="10962"/>
                    <a:pt x="6131" y="10997"/>
                    <a:pt x="6093" y="10997"/>
                  </a:cubicBezTo>
                  <a:cubicBezTo>
                    <a:pt x="6090" y="10997"/>
                    <a:pt x="6088" y="10997"/>
                    <a:pt x="6086" y="10996"/>
                  </a:cubicBezTo>
                  <a:lnTo>
                    <a:pt x="5739" y="10972"/>
                  </a:lnTo>
                  <a:cubicBezTo>
                    <a:pt x="5719" y="10972"/>
                    <a:pt x="5701" y="10961"/>
                    <a:pt x="5688" y="10945"/>
                  </a:cubicBezTo>
                  <a:cubicBezTo>
                    <a:pt x="5675" y="10929"/>
                    <a:pt x="5668" y="10908"/>
                    <a:pt x="5668" y="10886"/>
                  </a:cubicBezTo>
                  <a:lnTo>
                    <a:pt x="5678" y="10508"/>
                  </a:lnTo>
                  <a:cubicBezTo>
                    <a:pt x="5678" y="10465"/>
                    <a:pt x="5710" y="10431"/>
                    <a:pt x="5749" y="10431"/>
                  </a:cubicBezTo>
                  <a:close/>
                  <a:moveTo>
                    <a:pt x="573" y="11048"/>
                  </a:moveTo>
                  <a:cubicBezTo>
                    <a:pt x="574" y="11048"/>
                    <a:pt x="576" y="11048"/>
                    <a:pt x="577" y="11048"/>
                  </a:cubicBezTo>
                  <a:lnTo>
                    <a:pt x="924" y="11072"/>
                  </a:lnTo>
                  <a:cubicBezTo>
                    <a:pt x="944" y="11074"/>
                    <a:pt x="962" y="11084"/>
                    <a:pt x="977" y="11101"/>
                  </a:cubicBezTo>
                  <a:cubicBezTo>
                    <a:pt x="988" y="11117"/>
                    <a:pt x="995" y="11138"/>
                    <a:pt x="995" y="11159"/>
                  </a:cubicBezTo>
                  <a:lnTo>
                    <a:pt x="984" y="11539"/>
                  </a:lnTo>
                  <a:cubicBezTo>
                    <a:pt x="984" y="11582"/>
                    <a:pt x="952" y="11616"/>
                    <a:pt x="913" y="11616"/>
                  </a:cubicBezTo>
                  <a:cubicBezTo>
                    <a:pt x="911" y="11616"/>
                    <a:pt x="910" y="11616"/>
                    <a:pt x="908" y="11616"/>
                  </a:cubicBezTo>
                  <a:lnTo>
                    <a:pt x="560" y="11590"/>
                  </a:lnTo>
                  <a:cubicBezTo>
                    <a:pt x="543" y="11589"/>
                    <a:pt x="523" y="11578"/>
                    <a:pt x="512" y="11562"/>
                  </a:cubicBezTo>
                  <a:cubicBezTo>
                    <a:pt x="499" y="11546"/>
                    <a:pt x="491" y="11525"/>
                    <a:pt x="491" y="11503"/>
                  </a:cubicBezTo>
                  <a:lnTo>
                    <a:pt x="502" y="11125"/>
                  </a:lnTo>
                  <a:cubicBezTo>
                    <a:pt x="502" y="11081"/>
                    <a:pt x="533" y="11048"/>
                    <a:pt x="573" y="11048"/>
                  </a:cubicBezTo>
                  <a:close/>
                  <a:moveTo>
                    <a:pt x="5726" y="11315"/>
                  </a:moveTo>
                  <a:cubicBezTo>
                    <a:pt x="5728" y="11315"/>
                    <a:pt x="5730" y="11315"/>
                    <a:pt x="5732" y="11316"/>
                  </a:cubicBezTo>
                  <a:lnTo>
                    <a:pt x="6082" y="11340"/>
                  </a:lnTo>
                  <a:cubicBezTo>
                    <a:pt x="6102" y="11340"/>
                    <a:pt x="6120" y="11351"/>
                    <a:pt x="6133" y="11367"/>
                  </a:cubicBezTo>
                  <a:cubicBezTo>
                    <a:pt x="6146" y="11383"/>
                    <a:pt x="6153" y="11404"/>
                    <a:pt x="6153" y="11426"/>
                  </a:cubicBezTo>
                  <a:lnTo>
                    <a:pt x="6140" y="11804"/>
                  </a:lnTo>
                  <a:cubicBezTo>
                    <a:pt x="6140" y="11847"/>
                    <a:pt x="6107" y="11881"/>
                    <a:pt x="6068" y="11881"/>
                  </a:cubicBezTo>
                  <a:cubicBezTo>
                    <a:pt x="6067" y="11881"/>
                    <a:pt x="6067" y="11881"/>
                    <a:pt x="6066" y="11881"/>
                  </a:cubicBezTo>
                  <a:lnTo>
                    <a:pt x="5718" y="11855"/>
                  </a:lnTo>
                  <a:cubicBezTo>
                    <a:pt x="5698" y="11855"/>
                    <a:pt x="5679" y="11845"/>
                    <a:pt x="5666" y="11828"/>
                  </a:cubicBezTo>
                  <a:cubicBezTo>
                    <a:pt x="5654" y="11812"/>
                    <a:pt x="5646" y="11791"/>
                    <a:pt x="5646" y="11769"/>
                  </a:cubicBezTo>
                  <a:lnTo>
                    <a:pt x="5658" y="11391"/>
                  </a:lnTo>
                  <a:cubicBezTo>
                    <a:pt x="5659" y="11349"/>
                    <a:pt x="5690" y="11315"/>
                    <a:pt x="5726" y="11315"/>
                  </a:cubicBezTo>
                  <a:close/>
                  <a:moveTo>
                    <a:pt x="564" y="11914"/>
                  </a:moveTo>
                  <a:cubicBezTo>
                    <a:pt x="566" y="11914"/>
                    <a:pt x="567" y="11914"/>
                    <a:pt x="569" y="11914"/>
                  </a:cubicBezTo>
                  <a:lnTo>
                    <a:pt x="915" y="11940"/>
                  </a:lnTo>
                  <a:cubicBezTo>
                    <a:pt x="935" y="11940"/>
                    <a:pt x="952" y="11950"/>
                    <a:pt x="967" y="11967"/>
                  </a:cubicBezTo>
                  <a:cubicBezTo>
                    <a:pt x="980" y="11983"/>
                    <a:pt x="987" y="12004"/>
                    <a:pt x="987" y="12026"/>
                  </a:cubicBezTo>
                  <a:lnTo>
                    <a:pt x="974" y="12403"/>
                  </a:lnTo>
                  <a:cubicBezTo>
                    <a:pt x="974" y="12446"/>
                    <a:pt x="942" y="12480"/>
                    <a:pt x="904" y="12480"/>
                  </a:cubicBezTo>
                  <a:cubicBezTo>
                    <a:pt x="903" y="12480"/>
                    <a:pt x="901" y="12479"/>
                    <a:pt x="899" y="12479"/>
                  </a:cubicBezTo>
                  <a:lnTo>
                    <a:pt x="552" y="12455"/>
                  </a:lnTo>
                  <a:cubicBezTo>
                    <a:pt x="534" y="12455"/>
                    <a:pt x="514" y="12444"/>
                    <a:pt x="502" y="12428"/>
                  </a:cubicBezTo>
                  <a:cubicBezTo>
                    <a:pt x="489" y="12412"/>
                    <a:pt x="483" y="12391"/>
                    <a:pt x="483" y="12369"/>
                  </a:cubicBezTo>
                  <a:lnTo>
                    <a:pt x="493" y="11991"/>
                  </a:lnTo>
                  <a:cubicBezTo>
                    <a:pt x="493" y="11949"/>
                    <a:pt x="525" y="11914"/>
                    <a:pt x="564" y="11914"/>
                  </a:cubicBezTo>
                  <a:close/>
                  <a:moveTo>
                    <a:pt x="5718" y="12183"/>
                  </a:moveTo>
                  <a:cubicBezTo>
                    <a:pt x="5721" y="12183"/>
                    <a:pt x="5723" y="12183"/>
                    <a:pt x="5725" y="12183"/>
                  </a:cubicBezTo>
                  <a:lnTo>
                    <a:pt x="6073" y="12207"/>
                  </a:lnTo>
                  <a:cubicBezTo>
                    <a:pt x="6092" y="12207"/>
                    <a:pt x="6112" y="12219"/>
                    <a:pt x="6125" y="12235"/>
                  </a:cubicBezTo>
                  <a:cubicBezTo>
                    <a:pt x="6139" y="12250"/>
                    <a:pt x="6145" y="12272"/>
                    <a:pt x="6145" y="12293"/>
                  </a:cubicBezTo>
                  <a:lnTo>
                    <a:pt x="6133" y="12671"/>
                  </a:lnTo>
                  <a:cubicBezTo>
                    <a:pt x="6133" y="12715"/>
                    <a:pt x="6100" y="12749"/>
                    <a:pt x="6061" y="12749"/>
                  </a:cubicBezTo>
                  <a:cubicBezTo>
                    <a:pt x="6060" y="12749"/>
                    <a:pt x="6060" y="12749"/>
                    <a:pt x="6059" y="12748"/>
                  </a:cubicBezTo>
                  <a:lnTo>
                    <a:pt x="5711" y="12723"/>
                  </a:lnTo>
                  <a:cubicBezTo>
                    <a:pt x="5691" y="12723"/>
                    <a:pt x="5674" y="12713"/>
                    <a:pt x="5659" y="12697"/>
                  </a:cubicBezTo>
                  <a:cubicBezTo>
                    <a:pt x="5646" y="12680"/>
                    <a:pt x="5639" y="12658"/>
                    <a:pt x="5639" y="12637"/>
                  </a:cubicBezTo>
                  <a:lnTo>
                    <a:pt x="5651" y="12260"/>
                  </a:lnTo>
                  <a:cubicBezTo>
                    <a:pt x="5651" y="12217"/>
                    <a:pt x="5680" y="12183"/>
                    <a:pt x="5718" y="12183"/>
                  </a:cubicBezTo>
                  <a:close/>
                  <a:moveTo>
                    <a:pt x="551" y="12836"/>
                  </a:moveTo>
                  <a:cubicBezTo>
                    <a:pt x="553" y="12836"/>
                    <a:pt x="554" y="12836"/>
                    <a:pt x="556" y="12836"/>
                  </a:cubicBezTo>
                  <a:lnTo>
                    <a:pt x="902" y="12862"/>
                  </a:lnTo>
                  <a:cubicBezTo>
                    <a:pt x="922" y="12862"/>
                    <a:pt x="942" y="12872"/>
                    <a:pt x="955" y="12887"/>
                  </a:cubicBezTo>
                  <a:cubicBezTo>
                    <a:pt x="967" y="12905"/>
                    <a:pt x="974" y="12926"/>
                    <a:pt x="974" y="12947"/>
                  </a:cubicBezTo>
                  <a:lnTo>
                    <a:pt x="965" y="13324"/>
                  </a:lnTo>
                  <a:cubicBezTo>
                    <a:pt x="964" y="13367"/>
                    <a:pt x="933" y="13402"/>
                    <a:pt x="895" y="13402"/>
                  </a:cubicBezTo>
                  <a:cubicBezTo>
                    <a:pt x="893" y="13402"/>
                    <a:pt x="890" y="13402"/>
                    <a:pt x="888" y="13401"/>
                  </a:cubicBezTo>
                  <a:lnTo>
                    <a:pt x="542" y="13377"/>
                  </a:lnTo>
                  <a:cubicBezTo>
                    <a:pt x="522" y="13377"/>
                    <a:pt x="502" y="13365"/>
                    <a:pt x="490" y="13350"/>
                  </a:cubicBezTo>
                  <a:cubicBezTo>
                    <a:pt x="477" y="13334"/>
                    <a:pt x="470" y="13313"/>
                    <a:pt x="470" y="13291"/>
                  </a:cubicBezTo>
                  <a:lnTo>
                    <a:pt x="480" y="12913"/>
                  </a:lnTo>
                  <a:cubicBezTo>
                    <a:pt x="480" y="12870"/>
                    <a:pt x="512" y="12836"/>
                    <a:pt x="551" y="12836"/>
                  </a:cubicBezTo>
                  <a:close/>
                  <a:moveTo>
                    <a:pt x="5706" y="13102"/>
                  </a:moveTo>
                  <a:cubicBezTo>
                    <a:pt x="5708" y="13102"/>
                    <a:pt x="5709" y="13102"/>
                    <a:pt x="5711" y="13102"/>
                  </a:cubicBezTo>
                  <a:lnTo>
                    <a:pt x="6059" y="13128"/>
                  </a:lnTo>
                  <a:cubicBezTo>
                    <a:pt x="6077" y="13128"/>
                    <a:pt x="6096" y="13138"/>
                    <a:pt x="6110" y="13155"/>
                  </a:cubicBezTo>
                  <a:cubicBezTo>
                    <a:pt x="6123" y="13171"/>
                    <a:pt x="6130" y="13192"/>
                    <a:pt x="6130" y="13214"/>
                  </a:cubicBezTo>
                  <a:lnTo>
                    <a:pt x="6119" y="13592"/>
                  </a:lnTo>
                  <a:cubicBezTo>
                    <a:pt x="6119" y="13634"/>
                    <a:pt x="6087" y="13668"/>
                    <a:pt x="6050" y="13668"/>
                  </a:cubicBezTo>
                  <a:cubicBezTo>
                    <a:pt x="6047" y="13668"/>
                    <a:pt x="6045" y="13668"/>
                    <a:pt x="6043" y="13668"/>
                  </a:cubicBezTo>
                  <a:lnTo>
                    <a:pt x="5697" y="13643"/>
                  </a:lnTo>
                  <a:cubicBezTo>
                    <a:pt x="5676" y="13643"/>
                    <a:pt x="5659" y="13632"/>
                    <a:pt x="5645" y="13616"/>
                  </a:cubicBezTo>
                  <a:cubicBezTo>
                    <a:pt x="5632" y="13600"/>
                    <a:pt x="5625" y="13579"/>
                    <a:pt x="5625" y="13557"/>
                  </a:cubicBezTo>
                  <a:lnTo>
                    <a:pt x="5636" y="13179"/>
                  </a:lnTo>
                  <a:cubicBezTo>
                    <a:pt x="5636" y="13137"/>
                    <a:pt x="5667" y="13102"/>
                    <a:pt x="5706" y="13102"/>
                  </a:cubicBezTo>
                  <a:close/>
                  <a:moveTo>
                    <a:pt x="538" y="13720"/>
                  </a:moveTo>
                  <a:cubicBezTo>
                    <a:pt x="540" y="13720"/>
                    <a:pt x="542" y="13720"/>
                    <a:pt x="544" y="13721"/>
                  </a:cubicBezTo>
                  <a:lnTo>
                    <a:pt x="892" y="13745"/>
                  </a:lnTo>
                  <a:cubicBezTo>
                    <a:pt x="912" y="13745"/>
                    <a:pt x="930" y="13756"/>
                    <a:pt x="944" y="13772"/>
                  </a:cubicBezTo>
                  <a:cubicBezTo>
                    <a:pt x="958" y="13788"/>
                    <a:pt x="965" y="13809"/>
                    <a:pt x="964" y="13831"/>
                  </a:cubicBezTo>
                  <a:lnTo>
                    <a:pt x="952" y="14209"/>
                  </a:lnTo>
                  <a:cubicBezTo>
                    <a:pt x="952" y="14251"/>
                    <a:pt x="921" y="14286"/>
                    <a:pt x="882" y="14286"/>
                  </a:cubicBezTo>
                  <a:cubicBezTo>
                    <a:pt x="881" y="14286"/>
                    <a:pt x="880" y="14286"/>
                    <a:pt x="878" y="14286"/>
                  </a:cubicBezTo>
                  <a:lnTo>
                    <a:pt x="530" y="14260"/>
                  </a:lnTo>
                  <a:cubicBezTo>
                    <a:pt x="512" y="14260"/>
                    <a:pt x="491" y="14250"/>
                    <a:pt x="479" y="14233"/>
                  </a:cubicBezTo>
                  <a:cubicBezTo>
                    <a:pt x="466" y="14217"/>
                    <a:pt x="459" y="14196"/>
                    <a:pt x="459" y="14174"/>
                  </a:cubicBezTo>
                  <a:lnTo>
                    <a:pt x="470" y="13796"/>
                  </a:lnTo>
                  <a:cubicBezTo>
                    <a:pt x="470" y="13754"/>
                    <a:pt x="501" y="13720"/>
                    <a:pt x="538" y="13720"/>
                  </a:cubicBezTo>
                  <a:close/>
                  <a:moveTo>
                    <a:pt x="5696" y="13986"/>
                  </a:moveTo>
                  <a:cubicBezTo>
                    <a:pt x="5698" y="13986"/>
                    <a:pt x="5700" y="13987"/>
                    <a:pt x="5702" y="13987"/>
                  </a:cubicBezTo>
                  <a:lnTo>
                    <a:pt x="6049" y="14011"/>
                  </a:lnTo>
                  <a:cubicBezTo>
                    <a:pt x="6069" y="14011"/>
                    <a:pt x="6087" y="14023"/>
                    <a:pt x="6102" y="14038"/>
                  </a:cubicBezTo>
                  <a:cubicBezTo>
                    <a:pt x="6113" y="14054"/>
                    <a:pt x="6120" y="14076"/>
                    <a:pt x="6120" y="14097"/>
                  </a:cubicBezTo>
                  <a:lnTo>
                    <a:pt x="6110" y="14475"/>
                  </a:lnTo>
                  <a:cubicBezTo>
                    <a:pt x="6110" y="14518"/>
                    <a:pt x="6078" y="14552"/>
                    <a:pt x="6039" y="14552"/>
                  </a:cubicBezTo>
                  <a:cubicBezTo>
                    <a:pt x="6037" y="14552"/>
                    <a:pt x="6036" y="14552"/>
                    <a:pt x="6034" y="14552"/>
                  </a:cubicBezTo>
                  <a:lnTo>
                    <a:pt x="5688" y="14526"/>
                  </a:lnTo>
                  <a:cubicBezTo>
                    <a:pt x="5668" y="14526"/>
                    <a:pt x="5648" y="14516"/>
                    <a:pt x="5636" y="14501"/>
                  </a:cubicBezTo>
                  <a:cubicBezTo>
                    <a:pt x="5624" y="14484"/>
                    <a:pt x="5616" y="14462"/>
                    <a:pt x="5616" y="14441"/>
                  </a:cubicBezTo>
                  <a:lnTo>
                    <a:pt x="5626" y="14064"/>
                  </a:lnTo>
                  <a:cubicBezTo>
                    <a:pt x="5626" y="14021"/>
                    <a:pt x="5657" y="13986"/>
                    <a:pt x="5696" y="13986"/>
                  </a:cubicBezTo>
                  <a:close/>
                  <a:moveTo>
                    <a:pt x="531" y="14472"/>
                  </a:moveTo>
                  <a:cubicBezTo>
                    <a:pt x="533" y="14472"/>
                    <a:pt x="534" y="14472"/>
                    <a:pt x="536" y="14472"/>
                  </a:cubicBezTo>
                  <a:lnTo>
                    <a:pt x="884" y="14496"/>
                  </a:lnTo>
                  <a:cubicBezTo>
                    <a:pt x="902" y="14498"/>
                    <a:pt x="922" y="14509"/>
                    <a:pt x="935" y="14525"/>
                  </a:cubicBezTo>
                  <a:cubicBezTo>
                    <a:pt x="948" y="14541"/>
                    <a:pt x="955" y="14562"/>
                    <a:pt x="955" y="14584"/>
                  </a:cubicBezTo>
                  <a:lnTo>
                    <a:pt x="944" y="14962"/>
                  </a:lnTo>
                  <a:cubicBezTo>
                    <a:pt x="944" y="15004"/>
                    <a:pt x="912" y="15039"/>
                    <a:pt x="874" y="15039"/>
                  </a:cubicBezTo>
                  <a:cubicBezTo>
                    <a:pt x="872" y="15039"/>
                    <a:pt x="871" y="15039"/>
                    <a:pt x="869" y="15039"/>
                  </a:cubicBezTo>
                  <a:lnTo>
                    <a:pt x="522" y="15013"/>
                  </a:lnTo>
                  <a:cubicBezTo>
                    <a:pt x="502" y="15013"/>
                    <a:pt x="483" y="15003"/>
                    <a:pt x="470" y="14987"/>
                  </a:cubicBezTo>
                  <a:cubicBezTo>
                    <a:pt x="457" y="14969"/>
                    <a:pt x="449" y="14947"/>
                    <a:pt x="450" y="14926"/>
                  </a:cubicBezTo>
                  <a:lnTo>
                    <a:pt x="461" y="14548"/>
                  </a:lnTo>
                  <a:cubicBezTo>
                    <a:pt x="461" y="14505"/>
                    <a:pt x="492" y="14472"/>
                    <a:pt x="531" y="14472"/>
                  </a:cubicBezTo>
                  <a:close/>
                  <a:moveTo>
                    <a:pt x="5690" y="14738"/>
                  </a:moveTo>
                  <a:cubicBezTo>
                    <a:pt x="5692" y="14738"/>
                    <a:pt x="5693" y="14738"/>
                    <a:pt x="5695" y="14738"/>
                  </a:cubicBezTo>
                  <a:lnTo>
                    <a:pt x="6042" y="14763"/>
                  </a:lnTo>
                  <a:cubicBezTo>
                    <a:pt x="6060" y="14766"/>
                    <a:pt x="6079" y="14776"/>
                    <a:pt x="6092" y="14791"/>
                  </a:cubicBezTo>
                  <a:cubicBezTo>
                    <a:pt x="6105" y="14808"/>
                    <a:pt x="6112" y="14830"/>
                    <a:pt x="6112" y="14851"/>
                  </a:cubicBezTo>
                  <a:lnTo>
                    <a:pt x="6105" y="15226"/>
                  </a:lnTo>
                  <a:cubicBezTo>
                    <a:pt x="6105" y="15270"/>
                    <a:pt x="6072" y="15304"/>
                    <a:pt x="6033" y="15304"/>
                  </a:cubicBezTo>
                  <a:cubicBezTo>
                    <a:pt x="6032" y="15304"/>
                    <a:pt x="6031" y="15304"/>
                    <a:pt x="6030" y="15304"/>
                  </a:cubicBezTo>
                  <a:lnTo>
                    <a:pt x="5681" y="15278"/>
                  </a:lnTo>
                  <a:cubicBezTo>
                    <a:pt x="5661" y="15278"/>
                    <a:pt x="5642" y="15268"/>
                    <a:pt x="5629" y="15252"/>
                  </a:cubicBezTo>
                  <a:cubicBezTo>
                    <a:pt x="5616" y="15235"/>
                    <a:pt x="5609" y="15214"/>
                    <a:pt x="5609" y="15192"/>
                  </a:cubicBezTo>
                  <a:lnTo>
                    <a:pt x="5619" y="14816"/>
                  </a:lnTo>
                  <a:cubicBezTo>
                    <a:pt x="5619" y="14772"/>
                    <a:pt x="5651" y="14738"/>
                    <a:pt x="5690" y="14738"/>
                  </a:cubicBezTo>
                  <a:close/>
                  <a:moveTo>
                    <a:pt x="525" y="15355"/>
                  </a:moveTo>
                  <a:cubicBezTo>
                    <a:pt x="526" y="15355"/>
                    <a:pt x="526" y="15355"/>
                    <a:pt x="527" y="15355"/>
                  </a:cubicBezTo>
                  <a:lnTo>
                    <a:pt x="874" y="15380"/>
                  </a:lnTo>
                  <a:cubicBezTo>
                    <a:pt x="894" y="15383"/>
                    <a:pt x="914" y="15393"/>
                    <a:pt x="927" y="15410"/>
                  </a:cubicBezTo>
                  <a:cubicBezTo>
                    <a:pt x="938" y="15425"/>
                    <a:pt x="945" y="15447"/>
                    <a:pt x="945" y="15468"/>
                  </a:cubicBezTo>
                  <a:lnTo>
                    <a:pt x="937" y="15846"/>
                  </a:lnTo>
                  <a:cubicBezTo>
                    <a:pt x="937" y="15888"/>
                    <a:pt x="906" y="15923"/>
                    <a:pt x="869" y="15923"/>
                  </a:cubicBezTo>
                  <a:cubicBezTo>
                    <a:pt x="867" y="15923"/>
                    <a:pt x="864" y="15922"/>
                    <a:pt x="862" y="15922"/>
                  </a:cubicBezTo>
                  <a:lnTo>
                    <a:pt x="513" y="15898"/>
                  </a:lnTo>
                  <a:cubicBezTo>
                    <a:pt x="493" y="15896"/>
                    <a:pt x="476" y="15885"/>
                    <a:pt x="461" y="15869"/>
                  </a:cubicBezTo>
                  <a:cubicBezTo>
                    <a:pt x="449" y="15853"/>
                    <a:pt x="441" y="15832"/>
                    <a:pt x="441" y="15811"/>
                  </a:cubicBezTo>
                  <a:lnTo>
                    <a:pt x="451" y="15433"/>
                  </a:lnTo>
                  <a:cubicBezTo>
                    <a:pt x="451" y="15389"/>
                    <a:pt x="484" y="15355"/>
                    <a:pt x="525" y="15355"/>
                  </a:cubicBezTo>
                  <a:close/>
                  <a:moveTo>
                    <a:pt x="5677" y="15624"/>
                  </a:moveTo>
                  <a:cubicBezTo>
                    <a:pt x="5679" y="15624"/>
                    <a:pt x="5681" y="15624"/>
                    <a:pt x="5684" y="15624"/>
                  </a:cubicBezTo>
                  <a:lnTo>
                    <a:pt x="6032" y="15649"/>
                  </a:lnTo>
                  <a:cubicBezTo>
                    <a:pt x="6049" y="15650"/>
                    <a:pt x="6069" y="15662"/>
                    <a:pt x="6082" y="15677"/>
                  </a:cubicBezTo>
                  <a:cubicBezTo>
                    <a:pt x="6095" y="15693"/>
                    <a:pt x="6102" y="15715"/>
                    <a:pt x="6102" y="15736"/>
                  </a:cubicBezTo>
                  <a:lnTo>
                    <a:pt x="6092" y="16113"/>
                  </a:lnTo>
                  <a:cubicBezTo>
                    <a:pt x="6092" y="16157"/>
                    <a:pt x="6061" y="16190"/>
                    <a:pt x="6022" y="16190"/>
                  </a:cubicBezTo>
                  <a:cubicBezTo>
                    <a:pt x="6020" y="16190"/>
                    <a:pt x="6019" y="16190"/>
                    <a:pt x="6017" y="16190"/>
                  </a:cubicBezTo>
                  <a:lnTo>
                    <a:pt x="5669" y="16164"/>
                  </a:lnTo>
                  <a:cubicBezTo>
                    <a:pt x="5651" y="16163"/>
                    <a:pt x="5632" y="16154"/>
                    <a:pt x="5618" y="16137"/>
                  </a:cubicBezTo>
                  <a:cubicBezTo>
                    <a:pt x="5605" y="16121"/>
                    <a:pt x="5598" y="16100"/>
                    <a:pt x="5598" y="16078"/>
                  </a:cubicBezTo>
                  <a:lnTo>
                    <a:pt x="5609" y="15700"/>
                  </a:lnTo>
                  <a:cubicBezTo>
                    <a:pt x="5609" y="15658"/>
                    <a:pt x="5640" y="15624"/>
                    <a:pt x="5677" y="15624"/>
                  </a:cubicBezTo>
                  <a:close/>
                  <a:moveTo>
                    <a:pt x="495" y="16241"/>
                  </a:moveTo>
                  <a:cubicBezTo>
                    <a:pt x="497" y="16241"/>
                    <a:pt x="499" y="16241"/>
                    <a:pt x="502" y="16241"/>
                  </a:cubicBezTo>
                  <a:lnTo>
                    <a:pt x="851" y="16266"/>
                  </a:lnTo>
                  <a:cubicBezTo>
                    <a:pt x="871" y="16266"/>
                    <a:pt x="889" y="16277"/>
                    <a:pt x="902" y="16293"/>
                  </a:cubicBezTo>
                  <a:cubicBezTo>
                    <a:pt x="915" y="16309"/>
                    <a:pt x="922" y="16330"/>
                    <a:pt x="922" y="16352"/>
                  </a:cubicBezTo>
                  <a:lnTo>
                    <a:pt x="909" y="16731"/>
                  </a:lnTo>
                  <a:cubicBezTo>
                    <a:pt x="909" y="16774"/>
                    <a:pt x="879" y="16809"/>
                    <a:pt x="842" y="16809"/>
                  </a:cubicBezTo>
                  <a:cubicBezTo>
                    <a:pt x="839" y="16809"/>
                    <a:pt x="837" y="16809"/>
                    <a:pt x="835" y="16808"/>
                  </a:cubicBezTo>
                  <a:lnTo>
                    <a:pt x="487" y="16784"/>
                  </a:lnTo>
                  <a:cubicBezTo>
                    <a:pt x="467" y="16784"/>
                    <a:pt x="449" y="16773"/>
                    <a:pt x="436" y="16757"/>
                  </a:cubicBezTo>
                  <a:cubicBezTo>
                    <a:pt x="423" y="16738"/>
                    <a:pt x="416" y="16717"/>
                    <a:pt x="416" y="16695"/>
                  </a:cubicBezTo>
                  <a:lnTo>
                    <a:pt x="427" y="16319"/>
                  </a:lnTo>
                  <a:cubicBezTo>
                    <a:pt x="427" y="16275"/>
                    <a:pt x="458" y="16241"/>
                    <a:pt x="495" y="16241"/>
                  </a:cubicBezTo>
                  <a:close/>
                  <a:moveTo>
                    <a:pt x="5653" y="16506"/>
                  </a:moveTo>
                  <a:cubicBezTo>
                    <a:pt x="5655" y="16506"/>
                    <a:pt x="5657" y="16506"/>
                    <a:pt x="5659" y="16506"/>
                  </a:cubicBezTo>
                  <a:lnTo>
                    <a:pt x="6006" y="16531"/>
                  </a:lnTo>
                  <a:cubicBezTo>
                    <a:pt x="6026" y="16533"/>
                    <a:pt x="6044" y="16543"/>
                    <a:pt x="6059" y="16559"/>
                  </a:cubicBezTo>
                  <a:cubicBezTo>
                    <a:pt x="6070" y="16576"/>
                    <a:pt x="6077" y="16598"/>
                    <a:pt x="6077" y="16619"/>
                  </a:cubicBezTo>
                  <a:lnTo>
                    <a:pt x="6067" y="16994"/>
                  </a:lnTo>
                  <a:cubicBezTo>
                    <a:pt x="6067" y="17037"/>
                    <a:pt x="6035" y="17072"/>
                    <a:pt x="5996" y="17072"/>
                  </a:cubicBezTo>
                  <a:cubicBezTo>
                    <a:pt x="5995" y="17072"/>
                    <a:pt x="5993" y="17072"/>
                    <a:pt x="5991" y="17072"/>
                  </a:cubicBezTo>
                  <a:lnTo>
                    <a:pt x="5645" y="17046"/>
                  </a:lnTo>
                  <a:cubicBezTo>
                    <a:pt x="5625" y="17046"/>
                    <a:pt x="5605" y="17036"/>
                    <a:pt x="5593" y="17020"/>
                  </a:cubicBezTo>
                  <a:cubicBezTo>
                    <a:pt x="5581" y="17003"/>
                    <a:pt x="5573" y="16982"/>
                    <a:pt x="5573" y="16960"/>
                  </a:cubicBezTo>
                  <a:lnTo>
                    <a:pt x="5583" y="16584"/>
                  </a:lnTo>
                  <a:cubicBezTo>
                    <a:pt x="5583" y="16540"/>
                    <a:pt x="5614" y="16506"/>
                    <a:pt x="5653" y="16506"/>
                  </a:cubicBezTo>
                  <a:close/>
                  <a:moveTo>
                    <a:pt x="486" y="17106"/>
                  </a:moveTo>
                  <a:cubicBezTo>
                    <a:pt x="488" y="17106"/>
                    <a:pt x="491" y="17106"/>
                    <a:pt x="493" y="17106"/>
                  </a:cubicBezTo>
                  <a:lnTo>
                    <a:pt x="842" y="17130"/>
                  </a:lnTo>
                  <a:cubicBezTo>
                    <a:pt x="862" y="17132"/>
                    <a:pt x="881" y="17143"/>
                    <a:pt x="894" y="17159"/>
                  </a:cubicBezTo>
                  <a:cubicBezTo>
                    <a:pt x="907" y="17175"/>
                    <a:pt x="914" y="17196"/>
                    <a:pt x="914" y="17218"/>
                  </a:cubicBezTo>
                  <a:lnTo>
                    <a:pt x="901" y="17594"/>
                  </a:lnTo>
                  <a:cubicBezTo>
                    <a:pt x="901" y="17638"/>
                    <a:pt x="868" y="17672"/>
                    <a:pt x="828" y="17672"/>
                  </a:cubicBezTo>
                  <a:cubicBezTo>
                    <a:pt x="827" y="17672"/>
                    <a:pt x="826" y="17672"/>
                    <a:pt x="825" y="17672"/>
                  </a:cubicBezTo>
                  <a:lnTo>
                    <a:pt x="479" y="17646"/>
                  </a:lnTo>
                  <a:cubicBezTo>
                    <a:pt x="459" y="17646"/>
                    <a:pt x="440" y="17636"/>
                    <a:pt x="427" y="17619"/>
                  </a:cubicBezTo>
                  <a:cubicBezTo>
                    <a:pt x="414" y="17603"/>
                    <a:pt x="407" y="17581"/>
                    <a:pt x="407" y="17560"/>
                  </a:cubicBezTo>
                  <a:lnTo>
                    <a:pt x="417" y="17182"/>
                  </a:lnTo>
                  <a:cubicBezTo>
                    <a:pt x="420" y="17140"/>
                    <a:pt x="448" y="17106"/>
                    <a:pt x="486" y="17106"/>
                  </a:cubicBezTo>
                  <a:close/>
                  <a:moveTo>
                    <a:pt x="5648" y="17375"/>
                  </a:moveTo>
                  <a:cubicBezTo>
                    <a:pt x="5649" y="17375"/>
                    <a:pt x="5651" y="17375"/>
                    <a:pt x="5652" y="17375"/>
                  </a:cubicBezTo>
                  <a:lnTo>
                    <a:pt x="5999" y="17401"/>
                  </a:lnTo>
                  <a:cubicBezTo>
                    <a:pt x="6019" y="17401"/>
                    <a:pt x="6039" y="17411"/>
                    <a:pt x="6052" y="17428"/>
                  </a:cubicBezTo>
                  <a:cubicBezTo>
                    <a:pt x="6063" y="17444"/>
                    <a:pt x="6070" y="17465"/>
                    <a:pt x="6070" y="17487"/>
                  </a:cubicBezTo>
                  <a:lnTo>
                    <a:pt x="6060" y="17865"/>
                  </a:lnTo>
                  <a:cubicBezTo>
                    <a:pt x="6059" y="17908"/>
                    <a:pt x="6029" y="17941"/>
                    <a:pt x="5991" y="17941"/>
                  </a:cubicBezTo>
                  <a:cubicBezTo>
                    <a:pt x="5989" y="17941"/>
                    <a:pt x="5987" y="17941"/>
                    <a:pt x="5984" y="17941"/>
                  </a:cubicBezTo>
                  <a:lnTo>
                    <a:pt x="5638" y="17916"/>
                  </a:lnTo>
                  <a:cubicBezTo>
                    <a:pt x="5618" y="17916"/>
                    <a:pt x="5598" y="17905"/>
                    <a:pt x="5586" y="17889"/>
                  </a:cubicBezTo>
                  <a:cubicBezTo>
                    <a:pt x="5573" y="17873"/>
                    <a:pt x="5566" y="17852"/>
                    <a:pt x="5566" y="17830"/>
                  </a:cubicBezTo>
                  <a:lnTo>
                    <a:pt x="5576" y="17453"/>
                  </a:lnTo>
                  <a:cubicBezTo>
                    <a:pt x="5576" y="17410"/>
                    <a:pt x="5608" y="17375"/>
                    <a:pt x="5648" y="17375"/>
                  </a:cubicBezTo>
                  <a:close/>
                  <a:moveTo>
                    <a:pt x="478" y="18026"/>
                  </a:moveTo>
                  <a:cubicBezTo>
                    <a:pt x="480" y="18026"/>
                    <a:pt x="481" y="18026"/>
                    <a:pt x="483" y="18027"/>
                  </a:cubicBezTo>
                  <a:lnTo>
                    <a:pt x="829" y="18051"/>
                  </a:lnTo>
                  <a:cubicBezTo>
                    <a:pt x="849" y="18052"/>
                    <a:pt x="869" y="18062"/>
                    <a:pt x="881" y="18080"/>
                  </a:cubicBezTo>
                  <a:cubicBezTo>
                    <a:pt x="894" y="18095"/>
                    <a:pt x="901" y="18117"/>
                    <a:pt x="901" y="18138"/>
                  </a:cubicBezTo>
                  <a:lnTo>
                    <a:pt x="891" y="18516"/>
                  </a:lnTo>
                  <a:cubicBezTo>
                    <a:pt x="891" y="18559"/>
                    <a:pt x="859" y="18592"/>
                    <a:pt x="820" y="18592"/>
                  </a:cubicBezTo>
                  <a:cubicBezTo>
                    <a:pt x="818" y="18592"/>
                    <a:pt x="817" y="18592"/>
                    <a:pt x="815" y="18592"/>
                  </a:cubicBezTo>
                  <a:lnTo>
                    <a:pt x="469" y="18568"/>
                  </a:lnTo>
                  <a:cubicBezTo>
                    <a:pt x="449" y="18568"/>
                    <a:pt x="428" y="18556"/>
                    <a:pt x="416" y="18540"/>
                  </a:cubicBezTo>
                  <a:cubicBezTo>
                    <a:pt x="404" y="18525"/>
                    <a:pt x="397" y="18503"/>
                    <a:pt x="397" y="18482"/>
                  </a:cubicBezTo>
                  <a:lnTo>
                    <a:pt x="407" y="18104"/>
                  </a:lnTo>
                  <a:cubicBezTo>
                    <a:pt x="407" y="18061"/>
                    <a:pt x="439" y="18026"/>
                    <a:pt x="478" y="18026"/>
                  </a:cubicBezTo>
                  <a:close/>
                  <a:moveTo>
                    <a:pt x="5631" y="18295"/>
                  </a:moveTo>
                  <a:cubicBezTo>
                    <a:pt x="5633" y="18295"/>
                    <a:pt x="5636" y="18295"/>
                    <a:pt x="5638" y="18296"/>
                  </a:cubicBezTo>
                  <a:lnTo>
                    <a:pt x="5984" y="18319"/>
                  </a:lnTo>
                  <a:cubicBezTo>
                    <a:pt x="6004" y="18320"/>
                    <a:pt x="6023" y="18331"/>
                    <a:pt x="6037" y="18347"/>
                  </a:cubicBezTo>
                  <a:cubicBezTo>
                    <a:pt x="6052" y="18363"/>
                    <a:pt x="6056" y="18384"/>
                    <a:pt x="6056" y="18406"/>
                  </a:cubicBezTo>
                  <a:lnTo>
                    <a:pt x="6046" y="18785"/>
                  </a:lnTo>
                  <a:cubicBezTo>
                    <a:pt x="6046" y="18829"/>
                    <a:pt x="6015" y="18863"/>
                    <a:pt x="5977" y="18863"/>
                  </a:cubicBezTo>
                  <a:cubicBezTo>
                    <a:pt x="5974" y="18863"/>
                    <a:pt x="5972" y="18863"/>
                    <a:pt x="5970" y="18863"/>
                  </a:cubicBezTo>
                  <a:lnTo>
                    <a:pt x="5624" y="18838"/>
                  </a:lnTo>
                  <a:cubicBezTo>
                    <a:pt x="5603" y="18835"/>
                    <a:pt x="5583" y="18825"/>
                    <a:pt x="5572" y="18810"/>
                  </a:cubicBezTo>
                  <a:cubicBezTo>
                    <a:pt x="5559" y="18792"/>
                    <a:pt x="5552" y="18771"/>
                    <a:pt x="5552" y="18749"/>
                  </a:cubicBezTo>
                  <a:lnTo>
                    <a:pt x="5562" y="18373"/>
                  </a:lnTo>
                  <a:cubicBezTo>
                    <a:pt x="5562" y="18330"/>
                    <a:pt x="5593" y="18295"/>
                    <a:pt x="5631" y="18295"/>
                  </a:cubicBezTo>
                  <a:close/>
                  <a:moveTo>
                    <a:pt x="465" y="18911"/>
                  </a:moveTo>
                  <a:cubicBezTo>
                    <a:pt x="467" y="18911"/>
                    <a:pt x="469" y="18911"/>
                    <a:pt x="471" y="18911"/>
                  </a:cubicBezTo>
                  <a:lnTo>
                    <a:pt x="819" y="18936"/>
                  </a:lnTo>
                  <a:cubicBezTo>
                    <a:pt x="838" y="18938"/>
                    <a:pt x="858" y="18948"/>
                    <a:pt x="871" y="18964"/>
                  </a:cubicBezTo>
                  <a:cubicBezTo>
                    <a:pt x="884" y="18981"/>
                    <a:pt x="891" y="19003"/>
                    <a:pt x="891" y="19024"/>
                  </a:cubicBezTo>
                  <a:lnTo>
                    <a:pt x="879" y="19401"/>
                  </a:lnTo>
                  <a:cubicBezTo>
                    <a:pt x="879" y="19446"/>
                    <a:pt x="846" y="19478"/>
                    <a:pt x="808" y="19478"/>
                  </a:cubicBezTo>
                  <a:cubicBezTo>
                    <a:pt x="807" y="19478"/>
                    <a:pt x="806" y="19478"/>
                    <a:pt x="805" y="19478"/>
                  </a:cubicBezTo>
                  <a:lnTo>
                    <a:pt x="457" y="19454"/>
                  </a:lnTo>
                  <a:cubicBezTo>
                    <a:pt x="437" y="19451"/>
                    <a:pt x="420" y="19441"/>
                    <a:pt x="406" y="19425"/>
                  </a:cubicBezTo>
                  <a:cubicBezTo>
                    <a:pt x="393" y="19408"/>
                    <a:pt x="384" y="19387"/>
                    <a:pt x="386" y="19365"/>
                  </a:cubicBezTo>
                  <a:lnTo>
                    <a:pt x="397" y="18989"/>
                  </a:lnTo>
                  <a:cubicBezTo>
                    <a:pt x="397" y="18945"/>
                    <a:pt x="426" y="18911"/>
                    <a:pt x="465" y="18911"/>
                  </a:cubicBezTo>
                  <a:close/>
                  <a:moveTo>
                    <a:pt x="5622" y="19179"/>
                  </a:moveTo>
                  <a:cubicBezTo>
                    <a:pt x="5623" y="19179"/>
                    <a:pt x="5625" y="19179"/>
                    <a:pt x="5626" y="19179"/>
                  </a:cubicBezTo>
                  <a:lnTo>
                    <a:pt x="5974" y="19205"/>
                  </a:lnTo>
                  <a:cubicBezTo>
                    <a:pt x="5994" y="19205"/>
                    <a:pt x="6011" y="19215"/>
                    <a:pt x="6026" y="19232"/>
                  </a:cubicBezTo>
                  <a:cubicBezTo>
                    <a:pt x="6040" y="19248"/>
                    <a:pt x="6047" y="19269"/>
                    <a:pt x="6046" y="19291"/>
                  </a:cubicBezTo>
                  <a:lnTo>
                    <a:pt x="6034" y="19669"/>
                  </a:lnTo>
                  <a:cubicBezTo>
                    <a:pt x="6034" y="19711"/>
                    <a:pt x="6003" y="19745"/>
                    <a:pt x="5965" y="19745"/>
                  </a:cubicBezTo>
                  <a:cubicBezTo>
                    <a:pt x="5963" y="19745"/>
                    <a:pt x="5962" y="19744"/>
                    <a:pt x="5960" y="19744"/>
                  </a:cubicBezTo>
                  <a:lnTo>
                    <a:pt x="5612" y="19720"/>
                  </a:lnTo>
                  <a:cubicBezTo>
                    <a:pt x="5593" y="19720"/>
                    <a:pt x="5573" y="19709"/>
                    <a:pt x="5561" y="19693"/>
                  </a:cubicBezTo>
                  <a:cubicBezTo>
                    <a:pt x="5548" y="19677"/>
                    <a:pt x="5541" y="19656"/>
                    <a:pt x="5541" y="19634"/>
                  </a:cubicBezTo>
                  <a:lnTo>
                    <a:pt x="5552" y="19256"/>
                  </a:lnTo>
                  <a:cubicBezTo>
                    <a:pt x="5552" y="19214"/>
                    <a:pt x="5584" y="19179"/>
                    <a:pt x="5622" y="19179"/>
                  </a:cubicBezTo>
                  <a:close/>
                  <a:moveTo>
                    <a:pt x="449" y="1"/>
                  </a:moveTo>
                  <a:lnTo>
                    <a:pt x="0" y="20300"/>
                  </a:lnTo>
                  <a:lnTo>
                    <a:pt x="6255" y="20602"/>
                  </a:lnTo>
                  <a:lnTo>
                    <a:pt x="6570" y="343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5">
              <a:extLst>
                <a:ext uri="{FF2B5EF4-FFF2-40B4-BE49-F238E27FC236}">
                  <a16:creationId xmlns:a16="http://schemas.microsoft.com/office/drawing/2014/main" id="{CDE4852F-2698-A46A-3735-ADEA89E6FD2D}"/>
                </a:ext>
              </a:extLst>
            </p:cNvPr>
            <p:cNvSpPr/>
            <p:nvPr/>
          </p:nvSpPr>
          <p:spPr>
            <a:xfrm>
              <a:off x="5823900" y="3033400"/>
              <a:ext cx="106950" cy="161125"/>
            </a:xfrm>
            <a:custGeom>
              <a:avLst/>
              <a:gdLst/>
              <a:ahLst/>
              <a:cxnLst/>
              <a:rect l="l" t="t" r="r" b="b"/>
              <a:pathLst>
                <a:path w="4278" h="6445" extrusionOk="0">
                  <a:moveTo>
                    <a:pt x="719" y="0"/>
                  </a:moveTo>
                  <a:cubicBezTo>
                    <a:pt x="388" y="0"/>
                    <a:pt x="111" y="403"/>
                    <a:pt x="102" y="916"/>
                  </a:cubicBezTo>
                  <a:lnTo>
                    <a:pt x="4" y="5298"/>
                  </a:lnTo>
                  <a:cubicBezTo>
                    <a:pt x="0" y="5550"/>
                    <a:pt x="59" y="5794"/>
                    <a:pt x="172" y="5979"/>
                  </a:cubicBezTo>
                  <a:cubicBezTo>
                    <a:pt x="282" y="6164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3" y="6445"/>
                    <a:pt x="3550" y="6445"/>
                    <a:pt x="3557" y="6445"/>
                  </a:cubicBezTo>
                  <a:cubicBezTo>
                    <a:pt x="3888" y="6445"/>
                    <a:pt x="4166" y="6041"/>
                    <a:pt x="4176" y="5528"/>
                  </a:cubicBezTo>
                  <a:lnTo>
                    <a:pt x="4273" y="1148"/>
                  </a:lnTo>
                  <a:cubicBezTo>
                    <a:pt x="4277" y="896"/>
                    <a:pt x="4219" y="649"/>
                    <a:pt x="4106" y="466"/>
                  </a:cubicBezTo>
                  <a:cubicBezTo>
                    <a:pt x="3995" y="281"/>
                    <a:pt x="3839" y="173"/>
                    <a:pt x="3675" y="163"/>
                  </a:cubicBezTo>
                  <a:lnTo>
                    <a:pt x="742" y="1"/>
                  </a:lnTo>
                  <a:cubicBezTo>
                    <a:pt x="734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5">
              <a:extLst>
                <a:ext uri="{FF2B5EF4-FFF2-40B4-BE49-F238E27FC236}">
                  <a16:creationId xmlns:a16="http://schemas.microsoft.com/office/drawing/2014/main" id="{F5E9791B-F5ED-1EEE-651C-9B88E5D05FE5}"/>
                </a:ext>
              </a:extLst>
            </p:cNvPr>
            <p:cNvSpPr/>
            <p:nvPr/>
          </p:nvSpPr>
          <p:spPr>
            <a:xfrm>
              <a:off x="5822175" y="3197350"/>
              <a:ext cx="107000" cy="161125"/>
            </a:xfrm>
            <a:custGeom>
              <a:avLst/>
              <a:gdLst/>
              <a:ahLst/>
              <a:cxnLst/>
              <a:rect l="l" t="t" r="r" b="b"/>
              <a:pathLst>
                <a:path w="4280" h="6445" extrusionOk="0">
                  <a:moveTo>
                    <a:pt x="719" y="0"/>
                  </a:moveTo>
                  <a:cubicBezTo>
                    <a:pt x="388" y="0"/>
                    <a:pt x="115" y="405"/>
                    <a:pt x="102" y="917"/>
                  </a:cubicBezTo>
                  <a:lnTo>
                    <a:pt x="6" y="5297"/>
                  </a:lnTo>
                  <a:cubicBezTo>
                    <a:pt x="0" y="5549"/>
                    <a:pt x="59" y="5794"/>
                    <a:pt x="172" y="5979"/>
                  </a:cubicBezTo>
                  <a:cubicBezTo>
                    <a:pt x="284" y="6163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4" y="6445"/>
                    <a:pt x="3552" y="6445"/>
                    <a:pt x="3560" y="6445"/>
                  </a:cubicBezTo>
                  <a:cubicBezTo>
                    <a:pt x="3892" y="6445"/>
                    <a:pt x="4165" y="6042"/>
                    <a:pt x="4178" y="5529"/>
                  </a:cubicBezTo>
                  <a:lnTo>
                    <a:pt x="4273" y="1147"/>
                  </a:lnTo>
                  <a:cubicBezTo>
                    <a:pt x="4279" y="895"/>
                    <a:pt x="4220" y="651"/>
                    <a:pt x="4107" y="466"/>
                  </a:cubicBezTo>
                  <a:cubicBezTo>
                    <a:pt x="3996" y="281"/>
                    <a:pt x="3841" y="173"/>
                    <a:pt x="3676" y="164"/>
                  </a:cubicBezTo>
                  <a:lnTo>
                    <a:pt x="743" y="1"/>
                  </a:lnTo>
                  <a:cubicBezTo>
                    <a:pt x="735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5">
              <a:extLst>
                <a:ext uri="{FF2B5EF4-FFF2-40B4-BE49-F238E27FC236}">
                  <a16:creationId xmlns:a16="http://schemas.microsoft.com/office/drawing/2014/main" id="{7B9ADC0C-4A03-ADA4-A1B0-B6994ABAF386}"/>
                </a:ext>
              </a:extLst>
            </p:cNvPr>
            <p:cNvSpPr/>
            <p:nvPr/>
          </p:nvSpPr>
          <p:spPr>
            <a:xfrm>
              <a:off x="5818625" y="3362925"/>
              <a:ext cx="107000" cy="161225"/>
            </a:xfrm>
            <a:custGeom>
              <a:avLst/>
              <a:gdLst/>
              <a:ahLst/>
              <a:cxnLst/>
              <a:rect l="l" t="t" r="r" b="b"/>
              <a:pathLst>
                <a:path w="4280" h="6449" extrusionOk="0">
                  <a:moveTo>
                    <a:pt x="720" y="1"/>
                  </a:moveTo>
                  <a:cubicBezTo>
                    <a:pt x="388" y="1"/>
                    <a:pt x="115" y="406"/>
                    <a:pt x="104" y="918"/>
                  </a:cubicBezTo>
                  <a:lnTo>
                    <a:pt x="6" y="5298"/>
                  </a:lnTo>
                  <a:cubicBezTo>
                    <a:pt x="1" y="5551"/>
                    <a:pt x="61" y="5796"/>
                    <a:pt x="172" y="5981"/>
                  </a:cubicBezTo>
                  <a:cubicBezTo>
                    <a:pt x="285" y="6164"/>
                    <a:pt x="440" y="6274"/>
                    <a:pt x="605" y="6283"/>
                  </a:cubicBezTo>
                  <a:lnTo>
                    <a:pt x="3536" y="6448"/>
                  </a:lnTo>
                  <a:cubicBezTo>
                    <a:pt x="3544" y="6448"/>
                    <a:pt x="3552" y="6448"/>
                    <a:pt x="3560" y="6448"/>
                  </a:cubicBezTo>
                  <a:cubicBezTo>
                    <a:pt x="3892" y="6448"/>
                    <a:pt x="4167" y="6043"/>
                    <a:pt x="4178" y="5531"/>
                  </a:cubicBezTo>
                  <a:lnTo>
                    <a:pt x="4274" y="1150"/>
                  </a:lnTo>
                  <a:cubicBezTo>
                    <a:pt x="4279" y="896"/>
                    <a:pt x="4221" y="651"/>
                    <a:pt x="4108" y="467"/>
                  </a:cubicBezTo>
                  <a:cubicBezTo>
                    <a:pt x="3995" y="283"/>
                    <a:pt x="3841" y="173"/>
                    <a:pt x="3677" y="165"/>
                  </a:cubicBezTo>
                  <a:lnTo>
                    <a:pt x="744" y="1"/>
                  </a:lnTo>
                  <a:cubicBezTo>
                    <a:pt x="736" y="1"/>
                    <a:pt x="728" y="1"/>
                    <a:pt x="720" y="1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5">
              <a:extLst>
                <a:ext uri="{FF2B5EF4-FFF2-40B4-BE49-F238E27FC236}">
                  <a16:creationId xmlns:a16="http://schemas.microsoft.com/office/drawing/2014/main" id="{6D32CADB-16D3-EDDE-619B-F911390B06DC}"/>
                </a:ext>
              </a:extLst>
            </p:cNvPr>
            <p:cNvSpPr/>
            <p:nvPr/>
          </p:nvSpPr>
          <p:spPr>
            <a:xfrm>
              <a:off x="5796375" y="3025900"/>
              <a:ext cx="159275" cy="281925"/>
            </a:xfrm>
            <a:custGeom>
              <a:avLst/>
              <a:gdLst/>
              <a:ahLst/>
              <a:cxnLst/>
              <a:rect l="l" t="t" r="r" b="b"/>
              <a:pathLst>
                <a:path w="6371" h="11277" extrusionOk="0">
                  <a:moveTo>
                    <a:pt x="6023" y="5101"/>
                  </a:moveTo>
                  <a:cubicBezTo>
                    <a:pt x="6010" y="5089"/>
                    <a:pt x="5997" y="5082"/>
                    <a:pt x="5978" y="5079"/>
                  </a:cubicBezTo>
                  <a:lnTo>
                    <a:pt x="5632" y="5055"/>
                  </a:lnTo>
                  <a:cubicBezTo>
                    <a:pt x="5590" y="5051"/>
                    <a:pt x="5556" y="5087"/>
                    <a:pt x="5556" y="5132"/>
                  </a:cubicBezTo>
                  <a:lnTo>
                    <a:pt x="5545" y="5509"/>
                  </a:lnTo>
                  <a:cubicBezTo>
                    <a:pt x="5545" y="5530"/>
                    <a:pt x="5552" y="5552"/>
                    <a:pt x="5565" y="5569"/>
                  </a:cubicBezTo>
                  <a:cubicBezTo>
                    <a:pt x="5565" y="5569"/>
                    <a:pt x="5567" y="5569"/>
                    <a:pt x="5567" y="5570"/>
                  </a:cubicBezTo>
                  <a:lnTo>
                    <a:pt x="810" y="10443"/>
                  </a:lnTo>
                  <a:lnTo>
                    <a:pt x="816" y="10279"/>
                  </a:lnTo>
                  <a:cubicBezTo>
                    <a:pt x="816" y="10257"/>
                    <a:pt x="809" y="10236"/>
                    <a:pt x="796" y="10219"/>
                  </a:cubicBezTo>
                  <a:cubicBezTo>
                    <a:pt x="783" y="10203"/>
                    <a:pt x="765" y="10194"/>
                    <a:pt x="745" y="10193"/>
                  </a:cubicBezTo>
                  <a:lnTo>
                    <a:pt x="397" y="10167"/>
                  </a:lnTo>
                  <a:cubicBezTo>
                    <a:pt x="357" y="10166"/>
                    <a:pt x="322" y="10200"/>
                    <a:pt x="322" y="10244"/>
                  </a:cubicBezTo>
                  <a:lnTo>
                    <a:pt x="311" y="10622"/>
                  </a:lnTo>
                  <a:cubicBezTo>
                    <a:pt x="311" y="10644"/>
                    <a:pt x="318" y="10665"/>
                    <a:pt x="331" y="10681"/>
                  </a:cubicBezTo>
                  <a:cubicBezTo>
                    <a:pt x="344" y="10697"/>
                    <a:pt x="362" y="10708"/>
                    <a:pt x="382" y="10710"/>
                  </a:cubicBezTo>
                  <a:lnTo>
                    <a:pt x="544" y="10720"/>
                  </a:lnTo>
                  <a:lnTo>
                    <a:pt x="0" y="11276"/>
                  </a:lnTo>
                  <a:lnTo>
                    <a:pt x="248" y="0"/>
                  </a:lnTo>
                  <a:lnTo>
                    <a:pt x="6371" y="341"/>
                  </a:lnTo>
                  <a:lnTo>
                    <a:pt x="6300" y="4822"/>
                  </a:lnTo>
                  <a:close/>
                  <a:moveTo>
                    <a:pt x="329" y="9358"/>
                  </a:moveTo>
                  <a:lnTo>
                    <a:pt x="318" y="9736"/>
                  </a:lnTo>
                  <a:cubicBezTo>
                    <a:pt x="318" y="9758"/>
                    <a:pt x="325" y="9779"/>
                    <a:pt x="338" y="9795"/>
                  </a:cubicBezTo>
                  <a:cubicBezTo>
                    <a:pt x="352" y="9811"/>
                    <a:pt x="371" y="9821"/>
                    <a:pt x="390" y="9822"/>
                  </a:cubicBezTo>
                  <a:lnTo>
                    <a:pt x="739" y="9846"/>
                  </a:lnTo>
                  <a:cubicBezTo>
                    <a:pt x="779" y="9851"/>
                    <a:pt x="815" y="9815"/>
                    <a:pt x="815" y="9770"/>
                  </a:cubicBezTo>
                  <a:lnTo>
                    <a:pt x="825" y="9393"/>
                  </a:lnTo>
                  <a:cubicBezTo>
                    <a:pt x="825" y="9371"/>
                    <a:pt x="819" y="9350"/>
                    <a:pt x="805" y="9332"/>
                  </a:cubicBezTo>
                  <a:cubicBezTo>
                    <a:pt x="793" y="9315"/>
                    <a:pt x="773" y="9307"/>
                    <a:pt x="753" y="9304"/>
                  </a:cubicBezTo>
                  <a:lnTo>
                    <a:pt x="407" y="9279"/>
                  </a:lnTo>
                  <a:cubicBezTo>
                    <a:pt x="365" y="9279"/>
                    <a:pt x="331" y="9314"/>
                    <a:pt x="329" y="9358"/>
                  </a:cubicBezTo>
                  <a:close/>
                  <a:moveTo>
                    <a:pt x="342" y="8439"/>
                  </a:moveTo>
                  <a:lnTo>
                    <a:pt x="331" y="8816"/>
                  </a:lnTo>
                  <a:cubicBezTo>
                    <a:pt x="331" y="8837"/>
                    <a:pt x="338" y="8859"/>
                    <a:pt x="351" y="8876"/>
                  </a:cubicBezTo>
                  <a:cubicBezTo>
                    <a:pt x="365" y="8892"/>
                    <a:pt x="382" y="8902"/>
                    <a:pt x="402" y="8904"/>
                  </a:cubicBezTo>
                  <a:lnTo>
                    <a:pt x="749" y="8929"/>
                  </a:lnTo>
                  <a:cubicBezTo>
                    <a:pt x="790" y="8930"/>
                    <a:pt x="825" y="8897"/>
                    <a:pt x="825" y="8851"/>
                  </a:cubicBezTo>
                  <a:lnTo>
                    <a:pt x="836" y="8475"/>
                  </a:lnTo>
                  <a:cubicBezTo>
                    <a:pt x="838" y="8453"/>
                    <a:pt x="829" y="8432"/>
                    <a:pt x="816" y="8415"/>
                  </a:cubicBezTo>
                  <a:cubicBezTo>
                    <a:pt x="802" y="8399"/>
                    <a:pt x="783" y="8389"/>
                    <a:pt x="765" y="8386"/>
                  </a:cubicBezTo>
                  <a:lnTo>
                    <a:pt x="417" y="8363"/>
                  </a:lnTo>
                  <a:cubicBezTo>
                    <a:pt x="378" y="8358"/>
                    <a:pt x="344" y="8392"/>
                    <a:pt x="342" y="8439"/>
                  </a:cubicBezTo>
                  <a:close/>
                  <a:moveTo>
                    <a:pt x="351" y="7570"/>
                  </a:moveTo>
                  <a:lnTo>
                    <a:pt x="339" y="7948"/>
                  </a:lnTo>
                  <a:cubicBezTo>
                    <a:pt x="339" y="7970"/>
                    <a:pt x="347" y="7991"/>
                    <a:pt x="359" y="8007"/>
                  </a:cubicBezTo>
                  <a:cubicBezTo>
                    <a:pt x="372" y="8024"/>
                    <a:pt x="391" y="8034"/>
                    <a:pt x="411" y="8034"/>
                  </a:cubicBezTo>
                  <a:lnTo>
                    <a:pt x="759" y="8060"/>
                  </a:lnTo>
                  <a:cubicBezTo>
                    <a:pt x="799" y="8063"/>
                    <a:pt x="833" y="8027"/>
                    <a:pt x="833" y="7982"/>
                  </a:cubicBezTo>
                  <a:lnTo>
                    <a:pt x="845" y="7605"/>
                  </a:lnTo>
                  <a:cubicBezTo>
                    <a:pt x="845" y="7583"/>
                    <a:pt x="838" y="7562"/>
                    <a:pt x="825" y="7546"/>
                  </a:cubicBezTo>
                  <a:cubicBezTo>
                    <a:pt x="810" y="7530"/>
                    <a:pt x="793" y="7519"/>
                    <a:pt x="773" y="7517"/>
                  </a:cubicBezTo>
                  <a:lnTo>
                    <a:pt x="425" y="7491"/>
                  </a:lnTo>
                  <a:cubicBezTo>
                    <a:pt x="387" y="7491"/>
                    <a:pt x="352" y="7526"/>
                    <a:pt x="351" y="7570"/>
                  </a:cubicBezTo>
                  <a:close/>
                  <a:moveTo>
                    <a:pt x="375" y="6671"/>
                  </a:moveTo>
                  <a:lnTo>
                    <a:pt x="365" y="7048"/>
                  </a:lnTo>
                  <a:cubicBezTo>
                    <a:pt x="365" y="7069"/>
                    <a:pt x="372" y="7091"/>
                    <a:pt x="385" y="7108"/>
                  </a:cubicBezTo>
                  <a:cubicBezTo>
                    <a:pt x="397" y="7124"/>
                    <a:pt x="417" y="7134"/>
                    <a:pt x="437" y="7136"/>
                  </a:cubicBezTo>
                  <a:lnTo>
                    <a:pt x="783" y="7161"/>
                  </a:lnTo>
                  <a:cubicBezTo>
                    <a:pt x="825" y="7165"/>
                    <a:pt x="859" y="7131"/>
                    <a:pt x="859" y="7083"/>
                  </a:cubicBezTo>
                  <a:lnTo>
                    <a:pt x="869" y="6707"/>
                  </a:lnTo>
                  <a:cubicBezTo>
                    <a:pt x="869" y="6686"/>
                    <a:pt x="862" y="6664"/>
                    <a:pt x="851" y="6647"/>
                  </a:cubicBezTo>
                  <a:cubicBezTo>
                    <a:pt x="838" y="6631"/>
                    <a:pt x="818" y="6621"/>
                    <a:pt x="798" y="6618"/>
                  </a:cubicBezTo>
                  <a:lnTo>
                    <a:pt x="451" y="6594"/>
                  </a:lnTo>
                  <a:cubicBezTo>
                    <a:pt x="411" y="6592"/>
                    <a:pt x="378" y="6625"/>
                    <a:pt x="375" y="6671"/>
                  </a:cubicBezTo>
                  <a:close/>
                  <a:moveTo>
                    <a:pt x="387" y="5787"/>
                  </a:moveTo>
                  <a:lnTo>
                    <a:pt x="375" y="6164"/>
                  </a:lnTo>
                  <a:cubicBezTo>
                    <a:pt x="375" y="6186"/>
                    <a:pt x="382" y="6207"/>
                    <a:pt x="395" y="6223"/>
                  </a:cubicBezTo>
                  <a:cubicBezTo>
                    <a:pt x="408" y="6239"/>
                    <a:pt x="427" y="6250"/>
                    <a:pt x="447" y="6252"/>
                  </a:cubicBezTo>
                  <a:lnTo>
                    <a:pt x="796" y="6278"/>
                  </a:lnTo>
                  <a:cubicBezTo>
                    <a:pt x="836" y="6280"/>
                    <a:pt x="872" y="6245"/>
                    <a:pt x="872" y="6200"/>
                  </a:cubicBezTo>
                  <a:lnTo>
                    <a:pt x="882" y="5822"/>
                  </a:lnTo>
                  <a:cubicBezTo>
                    <a:pt x="882" y="5801"/>
                    <a:pt x="875" y="5779"/>
                    <a:pt x="862" y="5764"/>
                  </a:cubicBezTo>
                  <a:cubicBezTo>
                    <a:pt x="848" y="5748"/>
                    <a:pt x="830" y="5736"/>
                    <a:pt x="810" y="5735"/>
                  </a:cubicBezTo>
                  <a:lnTo>
                    <a:pt x="464" y="5709"/>
                  </a:lnTo>
                  <a:cubicBezTo>
                    <a:pt x="421" y="5706"/>
                    <a:pt x="387" y="5741"/>
                    <a:pt x="387" y="5787"/>
                  </a:cubicBezTo>
                  <a:close/>
                  <a:moveTo>
                    <a:pt x="946" y="856"/>
                  </a:moveTo>
                  <a:lnTo>
                    <a:pt x="958" y="480"/>
                  </a:lnTo>
                  <a:cubicBezTo>
                    <a:pt x="958" y="458"/>
                    <a:pt x="951" y="437"/>
                    <a:pt x="938" y="420"/>
                  </a:cubicBezTo>
                  <a:cubicBezTo>
                    <a:pt x="925" y="404"/>
                    <a:pt x="905" y="393"/>
                    <a:pt x="886" y="393"/>
                  </a:cubicBezTo>
                  <a:lnTo>
                    <a:pt x="538" y="368"/>
                  </a:lnTo>
                  <a:cubicBezTo>
                    <a:pt x="497" y="365"/>
                    <a:pt x="464" y="401"/>
                    <a:pt x="464" y="445"/>
                  </a:cubicBezTo>
                  <a:lnTo>
                    <a:pt x="453" y="823"/>
                  </a:lnTo>
                  <a:cubicBezTo>
                    <a:pt x="453" y="845"/>
                    <a:pt x="460" y="866"/>
                    <a:pt x="473" y="882"/>
                  </a:cubicBezTo>
                  <a:cubicBezTo>
                    <a:pt x="485" y="898"/>
                    <a:pt x="504" y="909"/>
                    <a:pt x="524" y="909"/>
                  </a:cubicBezTo>
                  <a:lnTo>
                    <a:pt x="872" y="934"/>
                  </a:lnTo>
                  <a:cubicBezTo>
                    <a:pt x="911" y="935"/>
                    <a:pt x="945" y="902"/>
                    <a:pt x="946" y="856"/>
                  </a:cubicBezTo>
                  <a:close/>
                  <a:moveTo>
                    <a:pt x="938" y="1722"/>
                  </a:moveTo>
                  <a:lnTo>
                    <a:pt x="948" y="1344"/>
                  </a:lnTo>
                  <a:cubicBezTo>
                    <a:pt x="948" y="1323"/>
                    <a:pt x="941" y="1303"/>
                    <a:pt x="929" y="1286"/>
                  </a:cubicBezTo>
                  <a:cubicBezTo>
                    <a:pt x="916" y="1270"/>
                    <a:pt x="896" y="1259"/>
                    <a:pt x="876" y="1259"/>
                  </a:cubicBezTo>
                  <a:lnTo>
                    <a:pt x="530" y="1234"/>
                  </a:lnTo>
                  <a:cubicBezTo>
                    <a:pt x="488" y="1231"/>
                    <a:pt x="454" y="1267"/>
                    <a:pt x="454" y="1312"/>
                  </a:cubicBezTo>
                  <a:lnTo>
                    <a:pt x="444" y="1689"/>
                  </a:lnTo>
                  <a:cubicBezTo>
                    <a:pt x="444" y="1711"/>
                    <a:pt x="451" y="1732"/>
                    <a:pt x="464" y="1748"/>
                  </a:cubicBezTo>
                  <a:cubicBezTo>
                    <a:pt x="475" y="1764"/>
                    <a:pt x="495" y="1775"/>
                    <a:pt x="516" y="1775"/>
                  </a:cubicBezTo>
                  <a:lnTo>
                    <a:pt x="862" y="1800"/>
                  </a:lnTo>
                  <a:cubicBezTo>
                    <a:pt x="902" y="1804"/>
                    <a:pt x="936" y="1770"/>
                    <a:pt x="938" y="1722"/>
                  </a:cubicBezTo>
                  <a:close/>
                  <a:moveTo>
                    <a:pt x="925" y="2644"/>
                  </a:moveTo>
                  <a:lnTo>
                    <a:pt x="936" y="2266"/>
                  </a:lnTo>
                  <a:cubicBezTo>
                    <a:pt x="936" y="2245"/>
                    <a:pt x="929" y="2223"/>
                    <a:pt x="916" y="2208"/>
                  </a:cubicBezTo>
                  <a:cubicBezTo>
                    <a:pt x="903" y="2192"/>
                    <a:pt x="883" y="2181"/>
                    <a:pt x="865" y="2181"/>
                  </a:cubicBezTo>
                  <a:lnTo>
                    <a:pt x="517" y="2156"/>
                  </a:lnTo>
                  <a:cubicBezTo>
                    <a:pt x="475" y="2152"/>
                    <a:pt x="443" y="2188"/>
                    <a:pt x="443" y="2233"/>
                  </a:cubicBezTo>
                  <a:lnTo>
                    <a:pt x="431" y="2610"/>
                  </a:lnTo>
                  <a:cubicBezTo>
                    <a:pt x="431" y="2631"/>
                    <a:pt x="438" y="2653"/>
                    <a:pt x="451" y="2670"/>
                  </a:cubicBezTo>
                  <a:cubicBezTo>
                    <a:pt x="464" y="2686"/>
                    <a:pt x="483" y="2696"/>
                    <a:pt x="503" y="2699"/>
                  </a:cubicBezTo>
                  <a:lnTo>
                    <a:pt x="851" y="2723"/>
                  </a:lnTo>
                  <a:cubicBezTo>
                    <a:pt x="889" y="2723"/>
                    <a:pt x="924" y="2689"/>
                    <a:pt x="925" y="2644"/>
                  </a:cubicBezTo>
                  <a:close/>
                  <a:moveTo>
                    <a:pt x="915" y="3529"/>
                  </a:moveTo>
                  <a:lnTo>
                    <a:pt x="925" y="3151"/>
                  </a:lnTo>
                  <a:cubicBezTo>
                    <a:pt x="925" y="3130"/>
                    <a:pt x="918" y="3108"/>
                    <a:pt x="905" y="3092"/>
                  </a:cubicBezTo>
                  <a:cubicBezTo>
                    <a:pt x="891" y="3075"/>
                    <a:pt x="873" y="3065"/>
                    <a:pt x="853" y="3062"/>
                  </a:cubicBezTo>
                  <a:lnTo>
                    <a:pt x="507" y="3038"/>
                  </a:lnTo>
                  <a:cubicBezTo>
                    <a:pt x="465" y="3035"/>
                    <a:pt x="431" y="3068"/>
                    <a:pt x="431" y="3115"/>
                  </a:cubicBezTo>
                  <a:lnTo>
                    <a:pt x="421" y="3493"/>
                  </a:lnTo>
                  <a:cubicBezTo>
                    <a:pt x="421" y="3515"/>
                    <a:pt x="427" y="3536"/>
                    <a:pt x="440" y="3552"/>
                  </a:cubicBezTo>
                  <a:cubicBezTo>
                    <a:pt x="454" y="3568"/>
                    <a:pt x="473" y="3579"/>
                    <a:pt x="493" y="3579"/>
                  </a:cubicBezTo>
                  <a:lnTo>
                    <a:pt x="839" y="3603"/>
                  </a:lnTo>
                  <a:cubicBezTo>
                    <a:pt x="879" y="3609"/>
                    <a:pt x="912" y="3573"/>
                    <a:pt x="915" y="3529"/>
                  </a:cubicBezTo>
                  <a:close/>
                  <a:moveTo>
                    <a:pt x="891" y="4411"/>
                  </a:moveTo>
                  <a:lnTo>
                    <a:pt x="902" y="4033"/>
                  </a:lnTo>
                  <a:cubicBezTo>
                    <a:pt x="902" y="4011"/>
                    <a:pt x="895" y="3990"/>
                    <a:pt x="882" y="3974"/>
                  </a:cubicBezTo>
                  <a:cubicBezTo>
                    <a:pt x="868" y="3957"/>
                    <a:pt x="851" y="3948"/>
                    <a:pt x="830" y="3947"/>
                  </a:cubicBezTo>
                  <a:lnTo>
                    <a:pt x="483" y="3921"/>
                  </a:lnTo>
                  <a:cubicBezTo>
                    <a:pt x="443" y="3918"/>
                    <a:pt x="408" y="3953"/>
                    <a:pt x="408" y="3999"/>
                  </a:cubicBezTo>
                  <a:lnTo>
                    <a:pt x="397" y="4376"/>
                  </a:lnTo>
                  <a:cubicBezTo>
                    <a:pt x="395" y="4398"/>
                    <a:pt x="404" y="4419"/>
                    <a:pt x="417" y="4435"/>
                  </a:cubicBezTo>
                  <a:cubicBezTo>
                    <a:pt x="430" y="4452"/>
                    <a:pt x="450" y="4462"/>
                    <a:pt x="468" y="4464"/>
                  </a:cubicBezTo>
                  <a:lnTo>
                    <a:pt x="818" y="4490"/>
                  </a:lnTo>
                  <a:cubicBezTo>
                    <a:pt x="855" y="4491"/>
                    <a:pt x="889" y="4457"/>
                    <a:pt x="891" y="4411"/>
                  </a:cubicBezTo>
                  <a:close/>
                  <a:moveTo>
                    <a:pt x="882" y="5278"/>
                  </a:moveTo>
                  <a:lnTo>
                    <a:pt x="893" y="4900"/>
                  </a:lnTo>
                  <a:cubicBezTo>
                    <a:pt x="893" y="4879"/>
                    <a:pt x="886" y="4857"/>
                    <a:pt x="873" y="4842"/>
                  </a:cubicBezTo>
                  <a:cubicBezTo>
                    <a:pt x="861" y="4826"/>
                    <a:pt x="840" y="4815"/>
                    <a:pt x="822" y="4815"/>
                  </a:cubicBezTo>
                  <a:lnTo>
                    <a:pt x="474" y="4790"/>
                  </a:lnTo>
                  <a:cubicBezTo>
                    <a:pt x="432" y="4787"/>
                    <a:pt x="400" y="4822"/>
                    <a:pt x="400" y="4867"/>
                  </a:cubicBezTo>
                  <a:lnTo>
                    <a:pt x="388" y="5244"/>
                  </a:lnTo>
                  <a:cubicBezTo>
                    <a:pt x="388" y="5265"/>
                    <a:pt x="395" y="5287"/>
                    <a:pt x="408" y="5304"/>
                  </a:cubicBezTo>
                  <a:cubicBezTo>
                    <a:pt x="421" y="5320"/>
                    <a:pt x="440" y="5330"/>
                    <a:pt x="460" y="5330"/>
                  </a:cubicBezTo>
                  <a:lnTo>
                    <a:pt x="808" y="5356"/>
                  </a:lnTo>
                  <a:cubicBezTo>
                    <a:pt x="846" y="5357"/>
                    <a:pt x="882" y="5323"/>
                    <a:pt x="882" y="5278"/>
                  </a:cubicBezTo>
                  <a:close/>
                  <a:moveTo>
                    <a:pt x="6101" y="1124"/>
                  </a:moveTo>
                  <a:lnTo>
                    <a:pt x="6113" y="746"/>
                  </a:lnTo>
                  <a:cubicBezTo>
                    <a:pt x="6113" y="725"/>
                    <a:pt x="6106" y="703"/>
                    <a:pt x="6093" y="686"/>
                  </a:cubicBezTo>
                  <a:cubicBezTo>
                    <a:pt x="6078" y="670"/>
                    <a:pt x="6061" y="660"/>
                    <a:pt x="6041" y="657"/>
                  </a:cubicBezTo>
                  <a:lnTo>
                    <a:pt x="5692" y="633"/>
                  </a:lnTo>
                  <a:cubicBezTo>
                    <a:pt x="5650" y="632"/>
                    <a:pt x="5618" y="665"/>
                    <a:pt x="5618" y="710"/>
                  </a:cubicBezTo>
                  <a:lnTo>
                    <a:pt x="5606" y="1088"/>
                  </a:lnTo>
                  <a:cubicBezTo>
                    <a:pt x="5606" y="1108"/>
                    <a:pt x="5613" y="1130"/>
                    <a:pt x="5626" y="1147"/>
                  </a:cubicBezTo>
                  <a:cubicBezTo>
                    <a:pt x="5639" y="1163"/>
                    <a:pt x="5658" y="1174"/>
                    <a:pt x="5676" y="1174"/>
                  </a:cubicBezTo>
                  <a:lnTo>
                    <a:pt x="6026" y="1198"/>
                  </a:lnTo>
                  <a:cubicBezTo>
                    <a:pt x="6068" y="1204"/>
                    <a:pt x="6101" y="1170"/>
                    <a:pt x="6101" y="1124"/>
                  </a:cubicBezTo>
                  <a:close/>
                  <a:moveTo>
                    <a:pt x="6093" y="1992"/>
                  </a:moveTo>
                  <a:lnTo>
                    <a:pt x="6104" y="1614"/>
                  </a:lnTo>
                  <a:cubicBezTo>
                    <a:pt x="6104" y="1592"/>
                    <a:pt x="6097" y="1571"/>
                    <a:pt x="6084" y="1555"/>
                  </a:cubicBezTo>
                  <a:cubicBezTo>
                    <a:pt x="6071" y="1538"/>
                    <a:pt x="6051" y="1528"/>
                    <a:pt x="6033" y="1528"/>
                  </a:cubicBezTo>
                  <a:lnTo>
                    <a:pt x="5685" y="1502"/>
                  </a:lnTo>
                  <a:cubicBezTo>
                    <a:pt x="5643" y="1499"/>
                    <a:pt x="5612" y="1535"/>
                    <a:pt x="5610" y="1579"/>
                  </a:cubicBezTo>
                  <a:lnTo>
                    <a:pt x="5599" y="1957"/>
                  </a:lnTo>
                  <a:cubicBezTo>
                    <a:pt x="5599" y="1979"/>
                    <a:pt x="5606" y="2000"/>
                    <a:pt x="5619" y="2016"/>
                  </a:cubicBezTo>
                  <a:cubicBezTo>
                    <a:pt x="5632" y="2033"/>
                    <a:pt x="5650" y="2043"/>
                    <a:pt x="5670" y="2043"/>
                  </a:cubicBezTo>
                  <a:lnTo>
                    <a:pt x="6018" y="2069"/>
                  </a:lnTo>
                  <a:cubicBezTo>
                    <a:pt x="6058" y="2070"/>
                    <a:pt x="6093" y="2036"/>
                    <a:pt x="6093" y="1992"/>
                  </a:cubicBezTo>
                  <a:close/>
                  <a:moveTo>
                    <a:pt x="6080" y="2911"/>
                  </a:moveTo>
                  <a:lnTo>
                    <a:pt x="6091" y="2534"/>
                  </a:lnTo>
                  <a:cubicBezTo>
                    <a:pt x="6091" y="2513"/>
                    <a:pt x="6084" y="2491"/>
                    <a:pt x="6071" y="2474"/>
                  </a:cubicBezTo>
                  <a:cubicBezTo>
                    <a:pt x="6058" y="2458"/>
                    <a:pt x="6040" y="2450"/>
                    <a:pt x="6020" y="2448"/>
                  </a:cubicBezTo>
                  <a:lnTo>
                    <a:pt x="5672" y="2422"/>
                  </a:lnTo>
                  <a:cubicBezTo>
                    <a:pt x="5632" y="2421"/>
                    <a:pt x="5597" y="2455"/>
                    <a:pt x="5597" y="2500"/>
                  </a:cubicBezTo>
                  <a:lnTo>
                    <a:pt x="5586" y="2878"/>
                  </a:lnTo>
                  <a:cubicBezTo>
                    <a:pt x="5586" y="2899"/>
                    <a:pt x="5593" y="2921"/>
                    <a:pt x="5606" y="2936"/>
                  </a:cubicBezTo>
                  <a:cubicBezTo>
                    <a:pt x="5619" y="2952"/>
                    <a:pt x="5639" y="2964"/>
                    <a:pt x="5656" y="2964"/>
                  </a:cubicBezTo>
                  <a:lnTo>
                    <a:pt x="6005" y="2988"/>
                  </a:lnTo>
                  <a:cubicBezTo>
                    <a:pt x="6044" y="2992"/>
                    <a:pt x="6078" y="2956"/>
                    <a:pt x="6080" y="2911"/>
                  </a:cubicBezTo>
                  <a:close/>
                  <a:moveTo>
                    <a:pt x="6070" y="3797"/>
                  </a:moveTo>
                  <a:lnTo>
                    <a:pt x="6080" y="3419"/>
                  </a:lnTo>
                  <a:cubicBezTo>
                    <a:pt x="6080" y="3397"/>
                    <a:pt x="6076" y="3376"/>
                    <a:pt x="6061" y="3360"/>
                  </a:cubicBezTo>
                  <a:cubicBezTo>
                    <a:pt x="6048" y="3344"/>
                    <a:pt x="6028" y="3333"/>
                    <a:pt x="6008" y="3331"/>
                  </a:cubicBezTo>
                  <a:lnTo>
                    <a:pt x="5662" y="3307"/>
                  </a:lnTo>
                  <a:cubicBezTo>
                    <a:pt x="5620" y="3304"/>
                    <a:pt x="5586" y="3339"/>
                    <a:pt x="5585" y="3383"/>
                  </a:cubicBezTo>
                  <a:lnTo>
                    <a:pt x="5575" y="3761"/>
                  </a:lnTo>
                  <a:cubicBezTo>
                    <a:pt x="5575" y="3782"/>
                    <a:pt x="5582" y="3804"/>
                    <a:pt x="5593" y="3820"/>
                  </a:cubicBezTo>
                  <a:cubicBezTo>
                    <a:pt x="5607" y="3837"/>
                    <a:pt x="5626" y="3847"/>
                    <a:pt x="5646" y="3848"/>
                  </a:cubicBezTo>
                  <a:lnTo>
                    <a:pt x="5993" y="3874"/>
                  </a:lnTo>
                  <a:cubicBezTo>
                    <a:pt x="6036" y="3875"/>
                    <a:pt x="6070" y="3841"/>
                    <a:pt x="6070" y="3797"/>
                  </a:cubicBezTo>
                  <a:close/>
                  <a:moveTo>
                    <a:pt x="6048" y="4679"/>
                  </a:moveTo>
                  <a:lnTo>
                    <a:pt x="6058" y="4301"/>
                  </a:lnTo>
                  <a:cubicBezTo>
                    <a:pt x="6058" y="4281"/>
                    <a:pt x="6051" y="4259"/>
                    <a:pt x="6040" y="4242"/>
                  </a:cubicBezTo>
                  <a:cubicBezTo>
                    <a:pt x="6027" y="4226"/>
                    <a:pt x="6007" y="4215"/>
                    <a:pt x="5990" y="4213"/>
                  </a:cubicBezTo>
                  <a:lnTo>
                    <a:pt x="5640" y="4190"/>
                  </a:lnTo>
                  <a:cubicBezTo>
                    <a:pt x="5599" y="4186"/>
                    <a:pt x="5565" y="4222"/>
                    <a:pt x="5565" y="4268"/>
                  </a:cubicBezTo>
                  <a:lnTo>
                    <a:pt x="5555" y="4644"/>
                  </a:lnTo>
                  <a:cubicBezTo>
                    <a:pt x="5555" y="4666"/>
                    <a:pt x="5562" y="4687"/>
                    <a:pt x="5575" y="4704"/>
                  </a:cubicBezTo>
                  <a:cubicBezTo>
                    <a:pt x="5586" y="4720"/>
                    <a:pt x="5606" y="4730"/>
                    <a:pt x="5626" y="4730"/>
                  </a:cubicBezTo>
                  <a:lnTo>
                    <a:pt x="5973" y="4756"/>
                  </a:lnTo>
                  <a:cubicBezTo>
                    <a:pt x="6013" y="4757"/>
                    <a:pt x="6047" y="4724"/>
                    <a:pt x="6048" y="4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5">
              <a:extLst>
                <a:ext uri="{FF2B5EF4-FFF2-40B4-BE49-F238E27FC236}">
                  <a16:creationId xmlns:a16="http://schemas.microsoft.com/office/drawing/2014/main" id="{0E036DD4-39F5-ABEB-4ED7-B6E714F15543}"/>
                </a:ext>
              </a:extLst>
            </p:cNvPr>
            <p:cNvSpPr/>
            <p:nvPr/>
          </p:nvSpPr>
          <p:spPr>
            <a:xfrm>
              <a:off x="5791250" y="3140450"/>
              <a:ext cx="162500" cy="400575"/>
            </a:xfrm>
            <a:custGeom>
              <a:avLst/>
              <a:gdLst/>
              <a:ahLst/>
              <a:cxnLst/>
              <a:rect l="l" t="t" r="r" b="b"/>
              <a:pathLst>
                <a:path w="6500" h="16023" extrusionOk="0">
                  <a:moveTo>
                    <a:pt x="0" y="15719"/>
                  </a:moveTo>
                  <a:lnTo>
                    <a:pt x="205" y="6447"/>
                  </a:lnTo>
                  <a:lnTo>
                    <a:pt x="540" y="6106"/>
                  </a:lnTo>
                  <a:cubicBezTo>
                    <a:pt x="552" y="6116"/>
                    <a:pt x="566" y="6125"/>
                    <a:pt x="583" y="6128"/>
                  </a:cubicBezTo>
                  <a:lnTo>
                    <a:pt x="930" y="6152"/>
                  </a:lnTo>
                  <a:cubicBezTo>
                    <a:pt x="971" y="6153"/>
                    <a:pt x="1005" y="6120"/>
                    <a:pt x="1005" y="6075"/>
                  </a:cubicBezTo>
                  <a:lnTo>
                    <a:pt x="1015" y="5698"/>
                  </a:lnTo>
                  <a:cubicBezTo>
                    <a:pt x="1015" y="5677"/>
                    <a:pt x="1008" y="5655"/>
                    <a:pt x="995" y="5638"/>
                  </a:cubicBezTo>
                  <a:lnTo>
                    <a:pt x="995" y="5638"/>
                  </a:lnTo>
                  <a:cubicBezTo>
                    <a:pt x="2348" y="4254"/>
                    <a:pt x="3870" y="2659"/>
                    <a:pt x="5751" y="768"/>
                  </a:cubicBezTo>
                  <a:lnTo>
                    <a:pt x="5745" y="933"/>
                  </a:lnTo>
                  <a:cubicBezTo>
                    <a:pt x="5745" y="954"/>
                    <a:pt x="5752" y="975"/>
                    <a:pt x="5765" y="991"/>
                  </a:cubicBezTo>
                  <a:cubicBezTo>
                    <a:pt x="5777" y="1007"/>
                    <a:pt x="5797" y="1018"/>
                    <a:pt x="5817" y="1018"/>
                  </a:cubicBezTo>
                  <a:lnTo>
                    <a:pt x="6166" y="1043"/>
                  </a:lnTo>
                  <a:cubicBezTo>
                    <a:pt x="6206" y="1046"/>
                    <a:pt x="6241" y="1011"/>
                    <a:pt x="6241" y="967"/>
                  </a:cubicBezTo>
                  <a:lnTo>
                    <a:pt x="6252" y="589"/>
                  </a:lnTo>
                  <a:cubicBezTo>
                    <a:pt x="6252" y="567"/>
                    <a:pt x="6245" y="546"/>
                    <a:pt x="6232" y="530"/>
                  </a:cubicBezTo>
                  <a:cubicBezTo>
                    <a:pt x="6219" y="513"/>
                    <a:pt x="6199" y="503"/>
                    <a:pt x="6180" y="503"/>
                  </a:cubicBezTo>
                  <a:lnTo>
                    <a:pt x="6020" y="492"/>
                  </a:lnTo>
                  <a:lnTo>
                    <a:pt x="6500" y="1"/>
                  </a:lnTo>
                  <a:lnTo>
                    <a:pt x="6252" y="16022"/>
                  </a:lnTo>
                  <a:close/>
                  <a:moveTo>
                    <a:pt x="394" y="14408"/>
                  </a:moveTo>
                  <a:lnTo>
                    <a:pt x="384" y="14784"/>
                  </a:lnTo>
                  <a:cubicBezTo>
                    <a:pt x="381" y="14806"/>
                    <a:pt x="391" y="14827"/>
                    <a:pt x="404" y="14844"/>
                  </a:cubicBezTo>
                  <a:cubicBezTo>
                    <a:pt x="417" y="14860"/>
                    <a:pt x="436" y="14870"/>
                    <a:pt x="456" y="14873"/>
                  </a:cubicBezTo>
                  <a:lnTo>
                    <a:pt x="802" y="14897"/>
                  </a:lnTo>
                  <a:cubicBezTo>
                    <a:pt x="844" y="14899"/>
                    <a:pt x="878" y="14866"/>
                    <a:pt x="878" y="14820"/>
                  </a:cubicBezTo>
                  <a:lnTo>
                    <a:pt x="888" y="14443"/>
                  </a:lnTo>
                  <a:cubicBezTo>
                    <a:pt x="888" y="14422"/>
                    <a:pt x="881" y="14400"/>
                    <a:pt x="869" y="14383"/>
                  </a:cubicBezTo>
                  <a:cubicBezTo>
                    <a:pt x="857" y="14367"/>
                    <a:pt x="836" y="14357"/>
                    <a:pt x="816" y="14355"/>
                  </a:cubicBezTo>
                  <a:lnTo>
                    <a:pt x="470" y="14330"/>
                  </a:lnTo>
                  <a:cubicBezTo>
                    <a:pt x="430" y="14329"/>
                    <a:pt x="397" y="14362"/>
                    <a:pt x="394" y="14408"/>
                  </a:cubicBezTo>
                  <a:close/>
                  <a:moveTo>
                    <a:pt x="406" y="13523"/>
                  </a:moveTo>
                  <a:lnTo>
                    <a:pt x="394" y="13901"/>
                  </a:lnTo>
                  <a:cubicBezTo>
                    <a:pt x="394" y="13922"/>
                    <a:pt x="401" y="13944"/>
                    <a:pt x="414" y="13959"/>
                  </a:cubicBezTo>
                  <a:cubicBezTo>
                    <a:pt x="427" y="13975"/>
                    <a:pt x="447" y="13987"/>
                    <a:pt x="466" y="13987"/>
                  </a:cubicBezTo>
                  <a:lnTo>
                    <a:pt x="814" y="14011"/>
                  </a:lnTo>
                  <a:cubicBezTo>
                    <a:pt x="854" y="14014"/>
                    <a:pt x="888" y="13980"/>
                    <a:pt x="888" y="13935"/>
                  </a:cubicBezTo>
                  <a:lnTo>
                    <a:pt x="899" y="13557"/>
                  </a:lnTo>
                  <a:cubicBezTo>
                    <a:pt x="899" y="13536"/>
                    <a:pt x="892" y="13514"/>
                    <a:pt x="879" y="13497"/>
                  </a:cubicBezTo>
                  <a:cubicBezTo>
                    <a:pt x="867" y="13481"/>
                    <a:pt x="848" y="13471"/>
                    <a:pt x="828" y="13468"/>
                  </a:cubicBezTo>
                  <a:lnTo>
                    <a:pt x="480" y="13446"/>
                  </a:lnTo>
                  <a:cubicBezTo>
                    <a:pt x="441" y="13444"/>
                    <a:pt x="407" y="13478"/>
                    <a:pt x="406" y="13523"/>
                  </a:cubicBezTo>
                  <a:close/>
                  <a:moveTo>
                    <a:pt x="418" y="12604"/>
                  </a:moveTo>
                  <a:lnTo>
                    <a:pt x="407" y="12980"/>
                  </a:lnTo>
                  <a:cubicBezTo>
                    <a:pt x="407" y="13002"/>
                    <a:pt x="414" y="13023"/>
                    <a:pt x="427" y="13040"/>
                  </a:cubicBezTo>
                  <a:cubicBezTo>
                    <a:pt x="440" y="13056"/>
                    <a:pt x="459" y="13066"/>
                    <a:pt x="479" y="13066"/>
                  </a:cubicBezTo>
                  <a:lnTo>
                    <a:pt x="826" y="13092"/>
                  </a:lnTo>
                  <a:cubicBezTo>
                    <a:pt x="867" y="13093"/>
                    <a:pt x="901" y="13059"/>
                    <a:pt x="901" y="13015"/>
                  </a:cubicBezTo>
                  <a:lnTo>
                    <a:pt x="912" y="12637"/>
                  </a:lnTo>
                  <a:cubicBezTo>
                    <a:pt x="912" y="12615"/>
                    <a:pt x="905" y="12594"/>
                    <a:pt x="892" y="12578"/>
                  </a:cubicBezTo>
                  <a:cubicBezTo>
                    <a:pt x="879" y="12562"/>
                    <a:pt x="859" y="12551"/>
                    <a:pt x="841" y="12549"/>
                  </a:cubicBezTo>
                  <a:lnTo>
                    <a:pt x="491" y="12525"/>
                  </a:lnTo>
                  <a:cubicBezTo>
                    <a:pt x="454" y="12522"/>
                    <a:pt x="420" y="12558"/>
                    <a:pt x="418" y="12604"/>
                  </a:cubicBezTo>
                  <a:close/>
                  <a:moveTo>
                    <a:pt x="427" y="11735"/>
                  </a:moveTo>
                  <a:lnTo>
                    <a:pt x="416" y="12113"/>
                  </a:lnTo>
                  <a:cubicBezTo>
                    <a:pt x="416" y="12134"/>
                    <a:pt x="423" y="12156"/>
                    <a:pt x="436" y="12174"/>
                  </a:cubicBezTo>
                  <a:cubicBezTo>
                    <a:pt x="449" y="12190"/>
                    <a:pt x="469" y="12200"/>
                    <a:pt x="487" y="12200"/>
                  </a:cubicBezTo>
                  <a:lnTo>
                    <a:pt x="835" y="12226"/>
                  </a:lnTo>
                  <a:cubicBezTo>
                    <a:pt x="877" y="12229"/>
                    <a:pt x="909" y="12193"/>
                    <a:pt x="909" y="12149"/>
                  </a:cubicBezTo>
                  <a:lnTo>
                    <a:pt x="921" y="11771"/>
                  </a:lnTo>
                  <a:cubicBezTo>
                    <a:pt x="921" y="11749"/>
                    <a:pt x="914" y="11728"/>
                    <a:pt x="901" y="11712"/>
                  </a:cubicBezTo>
                  <a:cubicBezTo>
                    <a:pt x="888" y="11696"/>
                    <a:pt x="869" y="11685"/>
                    <a:pt x="849" y="11685"/>
                  </a:cubicBezTo>
                  <a:lnTo>
                    <a:pt x="500" y="11660"/>
                  </a:lnTo>
                  <a:cubicBezTo>
                    <a:pt x="463" y="11656"/>
                    <a:pt x="428" y="11690"/>
                    <a:pt x="427" y="11735"/>
                  </a:cubicBezTo>
                  <a:close/>
                  <a:moveTo>
                    <a:pt x="450" y="10853"/>
                  </a:moveTo>
                  <a:lnTo>
                    <a:pt x="440" y="11231"/>
                  </a:lnTo>
                  <a:cubicBezTo>
                    <a:pt x="440" y="11252"/>
                    <a:pt x="447" y="11274"/>
                    <a:pt x="459" y="11290"/>
                  </a:cubicBezTo>
                  <a:cubicBezTo>
                    <a:pt x="473" y="11305"/>
                    <a:pt x="491" y="11317"/>
                    <a:pt x="512" y="11318"/>
                  </a:cubicBezTo>
                  <a:lnTo>
                    <a:pt x="859" y="11344"/>
                  </a:lnTo>
                  <a:cubicBezTo>
                    <a:pt x="901" y="11347"/>
                    <a:pt x="935" y="11311"/>
                    <a:pt x="935" y="11267"/>
                  </a:cubicBezTo>
                  <a:lnTo>
                    <a:pt x="945" y="10889"/>
                  </a:lnTo>
                  <a:cubicBezTo>
                    <a:pt x="945" y="10867"/>
                    <a:pt x="938" y="10846"/>
                    <a:pt x="927" y="10830"/>
                  </a:cubicBezTo>
                  <a:cubicBezTo>
                    <a:pt x="914" y="10814"/>
                    <a:pt x="894" y="10803"/>
                    <a:pt x="874" y="10802"/>
                  </a:cubicBezTo>
                  <a:lnTo>
                    <a:pt x="527" y="10776"/>
                  </a:lnTo>
                  <a:cubicBezTo>
                    <a:pt x="486" y="10774"/>
                    <a:pt x="451" y="10809"/>
                    <a:pt x="450" y="10853"/>
                  </a:cubicBezTo>
                  <a:close/>
                  <a:moveTo>
                    <a:pt x="461" y="9970"/>
                  </a:moveTo>
                  <a:lnTo>
                    <a:pt x="450" y="10346"/>
                  </a:lnTo>
                  <a:cubicBezTo>
                    <a:pt x="449" y="10368"/>
                    <a:pt x="457" y="10389"/>
                    <a:pt x="470" y="10408"/>
                  </a:cubicBezTo>
                  <a:cubicBezTo>
                    <a:pt x="483" y="10424"/>
                    <a:pt x="502" y="10435"/>
                    <a:pt x="522" y="10435"/>
                  </a:cubicBezTo>
                  <a:lnTo>
                    <a:pt x="869" y="10459"/>
                  </a:lnTo>
                  <a:cubicBezTo>
                    <a:pt x="909" y="10464"/>
                    <a:pt x="944" y="10428"/>
                    <a:pt x="944" y="10382"/>
                  </a:cubicBezTo>
                  <a:lnTo>
                    <a:pt x="955" y="10006"/>
                  </a:lnTo>
                  <a:cubicBezTo>
                    <a:pt x="955" y="9984"/>
                    <a:pt x="948" y="9963"/>
                    <a:pt x="935" y="9945"/>
                  </a:cubicBezTo>
                  <a:cubicBezTo>
                    <a:pt x="922" y="9930"/>
                    <a:pt x="902" y="9918"/>
                    <a:pt x="884" y="9917"/>
                  </a:cubicBezTo>
                  <a:lnTo>
                    <a:pt x="536" y="9892"/>
                  </a:lnTo>
                  <a:cubicBezTo>
                    <a:pt x="497" y="9888"/>
                    <a:pt x="463" y="9924"/>
                    <a:pt x="461" y="9970"/>
                  </a:cubicBezTo>
                  <a:close/>
                  <a:moveTo>
                    <a:pt x="470" y="9215"/>
                  </a:moveTo>
                  <a:lnTo>
                    <a:pt x="459" y="9593"/>
                  </a:lnTo>
                  <a:cubicBezTo>
                    <a:pt x="459" y="9615"/>
                    <a:pt x="466" y="9636"/>
                    <a:pt x="479" y="9652"/>
                  </a:cubicBezTo>
                  <a:cubicBezTo>
                    <a:pt x="491" y="9669"/>
                    <a:pt x="512" y="9679"/>
                    <a:pt x="530" y="9679"/>
                  </a:cubicBezTo>
                  <a:lnTo>
                    <a:pt x="878" y="9705"/>
                  </a:lnTo>
                  <a:cubicBezTo>
                    <a:pt x="918" y="9708"/>
                    <a:pt x="952" y="9672"/>
                    <a:pt x="952" y="9628"/>
                  </a:cubicBezTo>
                  <a:lnTo>
                    <a:pt x="964" y="9250"/>
                  </a:lnTo>
                  <a:cubicBezTo>
                    <a:pt x="965" y="9228"/>
                    <a:pt x="958" y="9207"/>
                    <a:pt x="944" y="9191"/>
                  </a:cubicBezTo>
                  <a:cubicBezTo>
                    <a:pt x="930" y="9175"/>
                    <a:pt x="912" y="9164"/>
                    <a:pt x="892" y="9164"/>
                  </a:cubicBezTo>
                  <a:lnTo>
                    <a:pt x="544" y="9140"/>
                  </a:lnTo>
                  <a:cubicBezTo>
                    <a:pt x="504" y="9135"/>
                    <a:pt x="470" y="9170"/>
                    <a:pt x="470" y="9215"/>
                  </a:cubicBezTo>
                  <a:close/>
                  <a:moveTo>
                    <a:pt x="479" y="8331"/>
                  </a:moveTo>
                  <a:lnTo>
                    <a:pt x="469" y="8707"/>
                  </a:lnTo>
                  <a:cubicBezTo>
                    <a:pt x="469" y="8729"/>
                    <a:pt x="476" y="8750"/>
                    <a:pt x="487" y="8767"/>
                  </a:cubicBezTo>
                  <a:cubicBezTo>
                    <a:pt x="500" y="8783"/>
                    <a:pt x="520" y="8793"/>
                    <a:pt x="540" y="8793"/>
                  </a:cubicBezTo>
                  <a:lnTo>
                    <a:pt x="887" y="8819"/>
                  </a:lnTo>
                  <a:cubicBezTo>
                    <a:pt x="928" y="8822"/>
                    <a:pt x="962" y="8786"/>
                    <a:pt x="964" y="8742"/>
                  </a:cubicBezTo>
                  <a:lnTo>
                    <a:pt x="974" y="8364"/>
                  </a:lnTo>
                  <a:cubicBezTo>
                    <a:pt x="974" y="8342"/>
                    <a:pt x="967" y="8321"/>
                    <a:pt x="954" y="8305"/>
                  </a:cubicBezTo>
                  <a:cubicBezTo>
                    <a:pt x="942" y="8289"/>
                    <a:pt x="922" y="8278"/>
                    <a:pt x="902" y="8278"/>
                  </a:cubicBezTo>
                  <a:lnTo>
                    <a:pt x="556" y="8253"/>
                  </a:lnTo>
                  <a:cubicBezTo>
                    <a:pt x="514" y="8252"/>
                    <a:pt x="480" y="8285"/>
                    <a:pt x="479" y="8331"/>
                  </a:cubicBezTo>
                  <a:close/>
                  <a:moveTo>
                    <a:pt x="493" y="7410"/>
                  </a:moveTo>
                  <a:lnTo>
                    <a:pt x="483" y="7788"/>
                  </a:lnTo>
                  <a:cubicBezTo>
                    <a:pt x="483" y="7810"/>
                    <a:pt x="489" y="7831"/>
                    <a:pt x="502" y="7847"/>
                  </a:cubicBezTo>
                  <a:cubicBezTo>
                    <a:pt x="514" y="7863"/>
                    <a:pt x="534" y="7874"/>
                    <a:pt x="552" y="7874"/>
                  </a:cubicBezTo>
                  <a:lnTo>
                    <a:pt x="899" y="7898"/>
                  </a:lnTo>
                  <a:cubicBezTo>
                    <a:pt x="940" y="7901"/>
                    <a:pt x="974" y="7867"/>
                    <a:pt x="974" y="7822"/>
                  </a:cubicBezTo>
                  <a:lnTo>
                    <a:pt x="985" y="7445"/>
                  </a:lnTo>
                  <a:cubicBezTo>
                    <a:pt x="985" y="7423"/>
                    <a:pt x="978" y="7402"/>
                    <a:pt x="965" y="7386"/>
                  </a:cubicBezTo>
                  <a:cubicBezTo>
                    <a:pt x="951" y="7369"/>
                    <a:pt x="934" y="7359"/>
                    <a:pt x="914" y="7359"/>
                  </a:cubicBezTo>
                  <a:lnTo>
                    <a:pt x="566" y="7333"/>
                  </a:lnTo>
                  <a:cubicBezTo>
                    <a:pt x="527" y="7330"/>
                    <a:pt x="493" y="7366"/>
                    <a:pt x="493" y="7410"/>
                  </a:cubicBezTo>
                  <a:close/>
                  <a:moveTo>
                    <a:pt x="577" y="6467"/>
                  </a:moveTo>
                  <a:cubicBezTo>
                    <a:pt x="536" y="6464"/>
                    <a:pt x="502" y="6498"/>
                    <a:pt x="502" y="6544"/>
                  </a:cubicBezTo>
                  <a:lnTo>
                    <a:pt x="491" y="6922"/>
                  </a:lnTo>
                  <a:cubicBezTo>
                    <a:pt x="491" y="6944"/>
                    <a:pt x="499" y="6965"/>
                    <a:pt x="512" y="6981"/>
                  </a:cubicBezTo>
                  <a:cubicBezTo>
                    <a:pt x="523" y="6997"/>
                    <a:pt x="543" y="7008"/>
                    <a:pt x="560" y="7009"/>
                  </a:cubicBezTo>
                  <a:lnTo>
                    <a:pt x="908" y="7035"/>
                  </a:lnTo>
                  <a:cubicBezTo>
                    <a:pt x="950" y="7038"/>
                    <a:pt x="984" y="7002"/>
                    <a:pt x="984" y="6958"/>
                  </a:cubicBezTo>
                  <a:lnTo>
                    <a:pt x="994" y="6580"/>
                  </a:lnTo>
                  <a:cubicBezTo>
                    <a:pt x="994" y="6558"/>
                    <a:pt x="987" y="6537"/>
                    <a:pt x="974" y="6521"/>
                  </a:cubicBezTo>
                  <a:cubicBezTo>
                    <a:pt x="960" y="6505"/>
                    <a:pt x="942" y="6494"/>
                    <a:pt x="922" y="6493"/>
                  </a:cubicBezTo>
                  <a:close/>
                  <a:moveTo>
                    <a:pt x="6231" y="1883"/>
                  </a:moveTo>
                  <a:lnTo>
                    <a:pt x="6241" y="1505"/>
                  </a:lnTo>
                  <a:cubicBezTo>
                    <a:pt x="6241" y="1484"/>
                    <a:pt x="6233" y="1462"/>
                    <a:pt x="6220" y="1446"/>
                  </a:cubicBezTo>
                  <a:cubicBezTo>
                    <a:pt x="6209" y="1431"/>
                    <a:pt x="6189" y="1419"/>
                    <a:pt x="6169" y="1418"/>
                  </a:cubicBezTo>
                  <a:lnTo>
                    <a:pt x="5820" y="1392"/>
                  </a:lnTo>
                  <a:cubicBezTo>
                    <a:pt x="5780" y="1389"/>
                    <a:pt x="5747" y="1425"/>
                    <a:pt x="5745" y="1469"/>
                  </a:cubicBezTo>
                  <a:lnTo>
                    <a:pt x="5734" y="1847"/>
                  </a:lnTo>
                  <a:cubicBezTo>
                    <a:pt x="5734" y="1869"/>
                    <a:pt x="5741" y="1890"/>
                    <a:pt x="5754" y="1906"/>
                  </a:cubicBezTo>
                  <a:cubicBezTo>
                    <a:pt x="5767" y="1922"/>
                    <a:pt x="5785" y="1933"/>
                    <a:pt x="5805" y="1933"/>
                  </a:cubicBezTo>
                  <a:lnTo>
                    <a:pt x="6155" y="1958"/>
                  </a:lnTo>
                  <a:cubicBezTo>
                    <a:pt x="6196" y="1963"/>
                    <a:pt x="6231" y="1929"/>
                    <a:pt x="6231" y="1883"/>
                  </a:cubicBezTo>
                  <a:close/>
                  <a:moveTo>
                    <a:pt x="6220" y="2769"/>
                  </a:moveTo>
                  <a:lnTo>
                    <a:pt x="6232" y="2391"/>
                  </a:lnTo>
                  <a:cubicBezTo>
                    <a:pt x="6232" y="2370"/>
                    <a:pt x="6225" y="2348"/>
                    <a:pt x="6212" y="2331"/>
                  </a:cubicBezTo>
                  <a:cubicBezTo>
                    <a:pt x="6198" y="2315"/>
                    <a:pt x="6180" y="2305"/>
                    <a:pt x="6160" y="2303"/>
                  </a:cubicBezTo>
                  <a:lnTo>
                    <a:pt x="5812" y="2278"/>
                  </a:lnTo>
                  <a:cubicBezTo>
                    <a:pt x="5772" y="2275"/>
                    <a:pt x="5739" y="2308"/>
                    <a:pt x="5738" y="2355"/>
                  </a:cubicBezTo>
                  <a:lnTo>
                    <a:pt x="5727" y="2733"/>
                  </a:lnTo>
                  <a:cubicBezTo>
                    <a:pt x="5725" y="2755"/>
                    <a:pt x="5734" y="2776"/>
                    <a:pt x="5747" y="2792"/>
                  </a:cubicBezTo>
                  <a:cubicBezTo>
                    <a:pt x="5760" y="2808"/>
                    <a:pt x="5780" y="2819"/>
                    <a:pt x="5798" y="2821"/>
                  </a:cubicBezTo>
                  <a:lnTo>
                    <a:pt x="6146" y="2845"/>
                  </a:lnTo>
                  <a:cubicBezTo>
                    <a:pt x="6185" y="2848"/>
                    <a:pt x="6219" y="2814"/>
                    <a:pt x="6220" y="2769"/>
                  </a:cubicBezTo>
                  <a:close/>
                  <a:moveTo>
                    <a:pt x="6196" y="3668"/>
                  </a:moveTo>
                  <a:lnTo>
                    <a:pt x="6206" y="3292"/>
                  </a:lnTo>
                  <a:cubicBezTo>
                    <a:pt x="6206" y="3270"/>
                    <a:pt x="6199" y="3249"/>
                    <a:pt x="6188" y="3232"/>
                  </a:cubicBezTo>
                  <a:cubicBezTo>
                    <a:pt x="6173" y="3216"/>
                    <a:pt x="6155" y="3206"/>
                    <a:pt x="6135" y="3206"/>
                  </a:cubicBezTo>
                  <a:lnTo>
                    <a:pt x="5787" y="3180"/>
                  </a:lnTo>
                  <a:cubicBezTo>
                    <a:pt x="5745" y="3177"/>
                    <a:pt x="5711" y="3213"/>
                    <a:pt x="5711" y="3257"/>
                  </a:cubicBezTo>
                  <a:lnTo>
                    <a:pt x="5701" y="3635"/>
                  </a:lnTo>
                  <a:cubicBezTo>
                    <a:pt x="5701" y="3657"/>
                    <a:pt x="5708" y="3678"/>
                    <a:pt x="5719" y="3694"/>
                  </a:cubicBezTo>
                  <a:cubicBezTo>
                    <a:pt x="5732" y="3710"/>
                    <a:pt x="5752" y="3721"/>
                    <a:pt x="5770" y="3721"/>
                  </a:cubicBezTo>
                  <a:lnTo>
                    <a:pt x="6117" y="3745"/>
                  </a:lnTo>
                  <a:cubicBezTo>
                    <a:pt x="6160" y="3747"/>
                    <a:pt x="6195" y="3714"/>
                    <a:pt x="6196" y="3668"/>
                  </a:cubicBezTo>
                  <a:close/>
                  <a:moveTo>
                    <a:pt x="6188" y="4534"/>
                  </a:moveTo>
                  <a:lnTo>
                    <a:pt x="6198" y="4156"/>
                  </a:lnTo>
                  <a:cubicBezTo>
                    <a:pt x="6198" y="4136"/>
                    <a:pt x="6190" y="4115"/>
                    <a:pt x="6178" y="4098"/>
                  </a:cubicBezTo>
                  <a:cubicBezTo>
                    <a:pt x="6166" y="4082"/>
                    <a:pt x="6146" y="4070"/>
                    <a:pt x="6126" y="4070"/>
                  </a:cubicBezTo>
                  <a:lnTo>
                    <a:pt x="5780" y="4046"/>
                  </a:lnTo>
                  <a:cubicBezTo>
                    <a:pt x="5738" y="4043"/>
                    <a:pt x="5704" y="4079"/>
                    <a:pt x="5704" y="4123"/>
                  </a:cubicBezTo>
                  <a:lnTo>
                    <a:pt x="5694" y="4501"/>
                  </a:lnTo>
                  <a:cubicBezTo>
                    <a:pt x="5694" y="4523"/>
                    <a:pt x="5701" y="4544"/>
                    <a:pt x="5712" y="4560"/>
                  </a:cubicBezTo>
                  <a:cubicBezTo>
                    <a:pt x="5725" y="4576"/>
                    <a:pt x="5745" y="4587"/>
                    <a:pt x="5765" y="4587"/>
                  </a:cubicBezTo>
                  <a:lnTo>
                    <a:pt x="6112" y="4612"/>
                  </a:lnTo>
                  <a:cubicBezTo>
                    <a:pt x="6152" y="4616"/>
                    <a:pt x="6185" y="4582"/>
                    <a:pt x="6188" y="4534"/>
                  </a:cubicBezTo>
                  <a:close/>
                  <a:moveTo>
                    <a:pt x="6175" y="5456"/>
                  </a:moveTo>
                  <a:lnTo>
                    <a:pt x="6185" y="5078"/>
                  </a:lnTo>
                  <a:cubicBezTo>
                    <a:pt x="6188" y="5057"/>
                    <a:pt x="6180" y="5035"/>
                    <a:pt x="6166" y="5020"/>
                  </a:cubicBezTo>
                  <a:cubicBezTo>
                    <a:pt x="6153" y="5004"/>
                    <a:pt x="6133" y="4992"/>
                    <a:pt x="6113" y="4991"/>
                  </a:cubicBezTo>
                  <a:lnTo>
                    <a:pt x="5767" y="4965"/>
                  </a:lnTo>
                  <a:cubicBezTo>
                    <a:pt x="5725" y="4962"/>
                    <a:pt x="5691" y="4998"/>
                    <a:pt x="5691" y="5042"/>
                  </a:cubicBezTo>
                  <a:lnTo>
                    <a:pt x="5681" y="5420"/>
                  </a:lnTo>
                  <a:cubicBezTo>
                    <a:pt x="5681" y="5442"/>
                    <a:pt x="5688" y="5463"/>
                    <a:pt x="5701" y="5479"/>
                  </a:cubicBezTo>
                  <a:cubicBezTo>
                    <a:pt x="5712" y="5496"/>
                    <a:pt x="5732" y="5506"/>
                    <a:pt x="5752" y="5508"/>
                  </a:cubicBezTo>
                  <a:lnTo>
                    <a:pt x="6099" y="5532"/>
                  </a:lnTo>
                  <a:cubicBezTo>
                    <a:pt x="6139" y="5535"/>
                    <a:pt x="6173" y="5501"/>
                    <a:pt x="6175" y="5456"/>
                  </a:cubicBezTo>
                  <a:close/>
                  <a:moveTo>
                    <a:pt x="6163" y="6341"/>
                  </a:moveTo>
                  <a:lnTo>
                    <a:pt x="6175" y="5963"/>
                  </a:lnTo>
                  <a:cubicBezTo>
                    <a:pt x="6176" y="5941"/>
                    <a:pt x="6168" y="5920"/>
                    <a:pt x="6155" y="5904"/>
                  </a:cubicBezTo>
                  <a:cubicBezTo>
                    <a:pt x="6142" y="5887"/>
                    <a:pt x="6123" y="5877"/>
                    <a:pt x="6103" y="5874"/>
                  </a:cubicBezTo>
                  <a:lnTo>
                    <a:pt x="5754" y="5850"/>
                  </a:lnTo>
                  <a:cubicBezTo>
                    <a:pt x="5712" y="5847"/>
                    <a:pt x="5679" y="5883"/>
                    <a:pt x="5679" y="5927"/>
                  </a:cubicBezTo>
                  <a:lnTo>
                    <a:pt x="5668" y="6305"/>
                  </a:lnTo>
                  <a:cubicBezTo>
                    <a:pt x="5668" y="6327"/>
                    <a:pt x="5675" y="6348"/>
                    <a:pt x="5688" y="6364"/>
                  </a:cubicBezTo>
                  <a:cubicBezTo>
                    <a:pt x="5701" y="6380"/>
                    <a:pt x="5719" y="6391"/>
                    <a:pt x="5739" y="6391"/>
                  </a:cubicBezTo>
                  <a:lnTo>
                    <a:pt x="6087" y="6415"/>
                  </a:lnTo>
                  <a:cubicBezTo>
                    <a:pt x="6127" y="6421"/>
                    <a:pt x="6162" y="6385"/>
                    <a:pt x="6163" y="6341"/>
                  </a:cubicBezTo>
                  <a:close/>
                  <a:moveTo>
                    <a:pt x="6140" y="7223"/>
                  </a:moveTo>
                  <a:lnTo>
                    <a:pt x="6152" y="6845"/>
                  </a:lnTo>
                  <a:cubicBezTo>
                    <a:pt x="6152" y="6823"/>
                    <a:pt x="6145" y="6802"/>
                    <a:pt x="6132" y="6786"/>
                  </a:cubicBezTo>
                  <a:cubicBezTo>
                    <a:pt x="6119" y="6770"/>
                    <a:pt x="6099" y="6759"/>
                    <a:pt x="6080" y="6759"/>
                  </a:cubicBezTo>
                  <a:lnTo>
                    <a:pt x="5731" y="6735"/>
                  </a:lnTo>
                  <a:cubicBezTo>
                    <a:pt x="5691" y="6730"/>
                    <a:pt x="5658" y="6766"/>
                    <a:pt x="5655" y="6810"/>
                  </a:cubicBezTo>
                  <a:lnTo>
                    <a:pt x="5645" y="7188"/>
                  </a:lnTo>
                  <a:cubicBezTo>
                    <a:pt x="5645" y="7210"/>
                    <a:pt x="5652" y="7231"/>
                    <a:pt x="5665" y="7247"/>
                  </a:cubicBezTo>
                  <a:cubicBezTo>
                    <a:pt x="5676" y="7264"/>
                    <a:pt x="5697" y="7274"/>
                    <a:pt x="5717" y="7274"/>
                  </a:cubicBezTo>
                  <a:lnTo>
                    <a:pt x="6063" y="7300"/>
                  </a:lnTo>
                  <a:cubicBezTo>
                    <a:pt x="6106" y="7303"/>
                    <a:pt x="6140" y="7268"/>
                    <a:pt x="6140" y="7223"/>
                  </a:cubicBezTo>
                  <a:close/>
                  <a:moveTo>
                    <a:pt x="6132" y="8090"/>
                  </a:moveTo>
                  <a:lnTo>
                    <a:pt x="6142" y="7712"/>
                  </a:lnTo>
                  <a:cubicBezTo>
                    <a:pt x="6142" y="7691"/>
                    <a:pt x="6137" y="7669"/>
                    <a:pt x="6123" y="7654"/>
                  </a:cubicBezTo>
                  <a:cubicBezTo>
                    <a:pt x="6110" y="7638"/>
                    <a:pt x="6090" y="7626"/>
                    <a:pt x="6070" y="7626"/>
                  </a:cubicBezTo>
                  <a:lnTo>
                    <a:pt x="5724" y="7602"/>
                  </a:lnTo>
                  <a:cubicBezTo>
                    <a:pt x="5682" y="7598"/>
                    <a:pt x="5648" y="7634"/>
                    <a:pt x="5648" y="7679"/>
                  </a:cubicBezTo>
                  <a:lnTo>
                    <a:pt x="5638" y="8056"/>
                  </a:lnTo>
                  <a:cubicBezTo>
                    <a:pt x="5638" y="8077"/>
                    <a:pt x="5645" y="8099"/>
                    <a:pt x="5658" y="8116"/>
                  </a:cubicBezTo>
                  <a:cubicBezTo>
                    <a:pt x="5672" y="8132"/>
                    <a:pt x="5689" y="8142"/>
                    <a:pt x="5709" y="8142"/>
                  </a:cubicBezTo>
                  <a:lnTo>
                    <a:pt x="6056" y="8167"/>
                  </a:lnTo>
                  <a:cubicBezTo>
                    <a:pt x="6097" y="8169"/>
                    <a:pt x="6132" y="8135"/>
                    <a:pt x="6132" y="8090"/>
                  </a:cubicBezTo>
                  <a:close/>
                  <a:moveTo>
                    <a:pt x="6119" y="9011"/>
                  </a:moveTo>
                  <a:lnTo>
                    <a:pt x="6130" y="8633"/>
                  </a:lnTo>
                  <a:cubicBezTo>
                    <a:pt x="6130" y="8611"/>
                    <a:pt x="6123" y="8590"/>
                    <a:pt x="6110" y="8574"/>
                  </a:cubicBezTo>
                  <a:cubicBezTo>
                    <a:pt x="6096" y="8557"/>
                    <a:pt x="6077" y="8547"/>
                    <a:pt x="6059" y="8547"/>
                  </a:cubicBezTo>
                  <a:lnTo>
                    <a:pt x="5711" y="8521"/>
                  </a:lnTo>
                  <a:cubicBezTo>
                    <a:pt x="5669" y="8518"/>
                    <a:pt x="5636" y="8554"/>
                    <a:pt x="5636" y="8598"/>
                  </a:cubicBezTo>
                  <a:lnTo>
                    <a:pt x="5625" y="8976"/>
                  </a:lnTo>
                  <a:cubicBezTo>
                    <a:pt x="5625" y="8998"/>
                    <a:pt x="5632" y="9019"/>
                    <a:pt x="5645" y="9035"/>
                  </a:cubicBezTo>
                  <a:cubicBezTo>
                    <a:pt x="5659" y="9051"/>
                    <a:pt x="5676" y="9062"/>
                    <a:pt x="5697" y="9062"/>
                  </a:cubicBezTo>
                  <a:lnTo>
                    <a:pt x="6044" y="9087"/>
                  </a:lnTo>
                  <a:cubicBezTo>
                    <a:pt x="6083" y="9091"/>
                    <a:pt x="6117" y="9055"/>
                    <a:pt x="6119" y="9011"/>
                  </a:cubicBezTo>
                  <a:close/>
                  <a:moveTo>
                    <a:pt x="6109" y="9894"/>
                  </a:moveTo>
                  <a:lnTo>
                    <a:pt x="6119" y="9516"/>
                  </a:lnTo>
                  <a:cubicBezTo>
                    <a:pt x="6119" y="9495"/>
                    <a:pt x="6112" y="9473"/>
                    <a:pt x="6099" y="9457"/>
                  </a:cubicBezTo>
                  <a:cubicBezTo>
                    <a:pt x="6084" y="9442"/>
                    <a:pt x="6067" y="9430"/>
                    <a:pt x="6047" y="9430"/>
                  </a:cubicBezTo>
                  <a:lnTo>
                    <a:pt x="5701" y="9406"/>
                  </a:lnTo>
                  <a:cubicBezTo>
                    <a:pt x="5659" y="9401"/>
                    <a:pt x="5625" y="9437"/>
                    <a:pt x="5625" y="9483"/>
                  </a:cubicBezTo>
                  <a:lnTo>
                    <a:pt x="5615" y="9860"/>
                  </a:lnTo>
                  <a:cubicBezTo>
                    <a:pt x="5615" y="9881"/>
                    <a:pt x="5622" y="9903"/>
                    <a:pt x="5634" y="9920"/>
                  </a:cubicBezTo>
                  <a:cubicBezTo>
                    <a:pt x="5646" y="9935"/>
                    <a:pt x="5666" y="9945"/>
                    <a:pt x="5687" y="9945"/>
                  </a:cubicBezTo>
                  <a:lnTo>
                    <a:pt x="6033" y="9971"/>
                  </a:lnTo>
                  <a:cubicBezTo>
                    <a:pt x="6074" y="9974"/>
                    <a:pt x="6109" y="9941"/>
                    <a:pt x="6109" y="9894"/>
                  </a:cubicBezTo>
                  <a:close/>
                  <a:moveTo>
                    <a:pt x="6102" y="10650"/>
                  </a:moveTo>
                  <a:lnTo>
                    <a:pt x="6112" y="10272"/>
                  </a:lnTo>
                  <a:cubicBezTo>
                    <a:pt x="6112" y="10250"/>
                    <a:pt x="6105" y="10229"/>
                    <a:pt x="6092" y="10213"/>
                  </a:cubicBezTo>
                  <a:cubicBezTo>
                    <a:pt x="6080" y="10196"/>
                    <a:pt x="6060" y="10186"/>
                    <a:pt x="6042" y="10185"/>
                  </a:cubicBezTo>
                  <a:lnTo>
                    <a:pt x="5695" y="10159"/>
                  </a:lnTo>
                  <a:cubicBezTo>
                    <a:pt x="5654" y="10157"/>
                    <a:pt x="5619" y="10192"/>
                    <a:pt x="5619" y="10236"/>
                  </a:cubicBezTo>
                  <a:lnTo>
                    <a:pt x="5609" y="10614"/>
                  </a:lnTo>
                  <a:cubicBezTo>
                    <a:pt x="5609" y="10635"/>
                    <a:pt x="5616" y="10657"/>
                    <a:pt x="5629" y="10673"/>
                  </a:cubicBezTo>
                  <a:cubicBezTo>
                    <a:pt x="5644" y="10688"/>
                    <a:pt x="5661" y="10700"/>
                    <a:pt x="5681" y="10700"/>
                  </a:cubicBezTo>
                  <a:lnTo>
                    <a:pt x="6030" y="10724"/>
                  </a:lnTo>
                  <a:cubicBezTo>
                    <a:pt x="6066" y="10729"/>
                    <a:pt x="6099" y="10694"/>
                    <a:pt x="6102" y="10650"/>
                  </a:cubicBezTo>
                  <a:close/>
                  <a:moveTo>
                    <a:pt x="6090" y="11533"/>
                  </a:moveTo>
                  <a:lnTo>
                    <a:pt x="6102" y="11155"/>
                  </a:lnTo>
                  <a:cubicBezTo>
                    <a:pt x="6102" y="11134"/>
                    <a:pt x="6095" y="11112"/>
                    <a:pt x="6082" y="11096"/>
                  </a:cubicBezTo>
                  <a:cubicBezTo>
                    <a:pt x="6069" y="11081"/>
                    <a:pt x="6049" y="11069"/>
                    <a:pt x="6032" y="11068"/>
                  </a:cubicBezTo>
                  <a:lnTo>
                    <a:pt x="5684" y="11043"/>
                  </a:lnTo>
                  <a:cubicBezTo>
                    <a:pt x="5644" y="11039"/>
                    <a:pt x="5609" y="11075"/>
                    <a:pt x="5609" y="11119"/>
                  </a:cubicBezTo>
                  <a:lnTo>
                    <a:pt x="5598" y="11497"/>
                  </a:lnTo>
                  <a:cubicBezTo>
                    <a:pt x="5598" y="11519"/>
                    <a:pt x="5605" y="11540"/>
                    <a:pt x="5618" y="11556"/>
                  </a:cubicBezTo>
                  <a:cubicBezTo>
                    <a:pt x="5632" y="11573"/>
                    <a:pt x="5651" y="11582"/>
                    <a:pt x="5669" y="11583"/>
                  </a:cubicBezTo>
                  <a:lnTo>
                    <a:pt x="6017" y="11609"/>
                  </a:lnTo>
                  <a:cubicBezTo>
                    <a:pt x="6054" y="11612"/>
                    <a:pt x="6089" y="11577"/>
                    <a:pt x="6090" y="11533"/>
                  </a:cubicBezTo>
                  <a:close/>
                  <a:moveTo>
                    <a:pt x="6067" y="12415"/>
                  </a:moveTo>
                  <a:lnTo>
                    <a:pt x="6077" y="12038"/>
                  </a:lnTo>
                  <a:cubicBezTo>
                    <a:pt x="6077" y="12017"/>
                    <a:pt x="6070" y="11995"/>
                    <a:pt x="6059" y="11978"/>
                  </a:cubicBezTo>
                  <a:cubicBezTo>
                    <a:pt x="6044" y="11962"/>
                    <a:pt x="6026" y="11952"/>
                    <a:pt x="6006" y="11950"/>
                  </a:cubicBezTo>
                  <a:lnTo>
                    <a:pt x="5659" y="11925"/>
                  </a:lnTo>
                  <a:cubicBezTo>
                    <a:pt x="5618" y="11921"/>
                    <a:pt x="5583" y="11957"/>
                    <a:pt x="5583" y="12003"/>
                  </a:cubicBezTo>
                  <a:lnTo>
                    <a:pt x="5573" y="12379"/>
                  </a:lnTo>
                  <a:cubicBezTo>
                    <a:pt x="5573" y="12401"/>
                    <a:pt x="5581" y="12422"/>
                    <a:pt x="5593" y="12439"/>
                  </a:cubicBezTo>
                  <a:cubicBezTo>
                    <a:pt x="5605" y="12455"/>
                    <a:pt x="5625" y="12465"/>
                    <a:pt x="5645" y="12465"/>
                  </a:cubicBezTo>
                  <a:lnTo>
                    <a:pt x="5991" y="12491"/>
                  </a:lnTo>
                  <a:cubicBezTo>
                    <a:pt x="6032" y="12496"/>
                    <a:pt x="6066" y="12461"/>
                    <a:pt x="6067" y="12415"/>
                  </a:cubicBezTo>
                  <a:close/>
                  <a:moveTo>
                    <a:pt x="6059" y="13284"/>
                  </a:moveTo>
                  <a:lnTo>
                    <a:pt x="6069" y="12906"/>
                  </a:lnTo>
                  <a:cubicBezTo>
                    <a:pt x="6069" y="12884"/>
                    <a:pt x="6062" y="12863"/>
                    <a:pt x="6049" y="12847"/>
                  </a:cubicBezTo>
                  <a:cubicBezTo>
                    <a:pt x="6036" y="12830"/>
                    <a:pt x="6017" y="12820"/>
                    <a:pt x="5997" y="12820"/>
                  </a:cubicBezTo>
                  <a:lnTo>
                    <a:pt x="5651" y="12794"/>
                  </a:lnTo>
                  <a:cubicBezTo>
                    <a:pt x="5609" y="12791"/>
                    <a:pt x="5575" y="12827"/>
                    <a:pt x="5575" y="12872"/>
                  </a:cubicBezTo>
                  <a:lnTo>
                    <a:pt x="5565" y="13249"/>
                  </a:lnTo>
                  <a:cubicBezTo>
                    <a:pt x="5565" y="13271"/>
                    <a:pt x="5571" y="13292"/>
                    <a:pt x="5583" y="13308"/>
                  </a:cubicBezTo>
                  <a:cubicBezTo>
                    <a:pt x="5596" y="13324"/>
                    <a:pt x="5616" y="13335"/>
                    <a:pt x="5636" y="13335"/>
                  </a:cubicBezTo>
                  <a:lnTo>
                    <a:pt x="5983" y="13360"/>
                  </a:lnTo>
                  <a:cubicBezTo>
                    <a:pt x="6024" y="13363"/>
                    <a:pt x="6056" y="13328"/>
                    <a:pt x="6059" y="13284"/>
                  </a:cubicBezTo>
                  <a:close/>
                  <a:moveTo>
                    <a:pt x="6046" y="14203"/>
                  </a:moveTo>
                  <a:lnTo>
                    <a:pt x="6056" y="13825"/>
                  </a:lnTo>
                  <a:cubicBezTo>
                    <a:pt x="6056" y="13803"/>
                    <a:pt x="6052" y="13782"/>
                    <a:pt x="6037" y="13766"/>
                  </a:cubicBezTo>
                  <a:cubicBezTo>
                    <a:pt x="6023" y="13750"/>
                    <a:pt x="6004" y="13739"/>
                    <a:pt x="5984" y="13738"/>
                  </a:cubicBezTo>
                  <a:lnTo>
                    <a:pt x="5638" y="13715"/>
                  </a:lnTo>
                  <a:cubicBezTo>
                    <a:pt x="5596" y="13710"/>
                    <a:pt x="5562" y="13746"/>
                    <a:pt x="5562" y="13791"/>
                  </a:cubicBezTo>
                  <a:lnTo>
                    <a:pt x="5552" y="14168"/>
                  </a:lnTo>
                  <a:cubicBezTo>
                    <a:pt x="5552" y="14190"/>
                    <a:pt x="5559" y="14211"/>
                    <a:pt x="5572" y="14229"/>
                  </a:cubicBezTo>
                  <a:cubicBezTo>
                    <a:pt x="5583" y="14244"/>
                    <a:pt x="5603" y="14254"/>
                    <a:pt x="5624" y="14257"/>
                  </a:cubicBezTo>
                  <a:lnTo>
                    <a:pt x="5970" y="14282"/>
                  </a:lnTo>
                  <a:cubicBezTo>
                    <a:pt x="6010" y="14282"/>
                    <a:pt x="6044" y="14247"/>
                    <a:pt x="6046" y="14203"/>
                  </a:cubicBezTo>
                  <a:close/>
                  <a:moveTo>
                    <a:pt x="6047" y="14710"/>
                  </a:moveTo>
                  <a:cubicBezTo>
                    <a:pt x="6047" y="14688"/>
                    <a:pt x="6040" y="14667"/>
                    <a:pt x="6027" y="14651"/>
                  </a:cubicBezTo>
                  <a:cubicBezTo>
                    <a:pt x="6013" y="14634"/>
                    <a:pt x="5996" y="14624"/>
                    <a:pt x="5976" y="14624"/>
                  </a:cubicBezTo>
                  <a:lnTo>
                    <a:pt x="5629" y="14598"/>
                  </a:lnTo>
                  <a:cubicBezTo>
                    <a:pt x="5588" y="14595"/>
                    <a:pt x="5553" y="14631"/>
                    <a:pt x="5553" y="14675"/>
                  </a:cubicBezTo>
                  <a:lnTo>
                    <a:pt x="5543" y="15053"/>
                  </a:lnTo>
                  <a:cubicBezTo>
                    <a:pt x="5543" y="15075"/>
                    <a:pt x="5551" y="15096"/>
                    <a:pt x="5562" y="15112"/>
                  </a:cubicBezTo>
                  <a:cubicBezTo>
                    <a:pt x="5575" y="15128"/>
                    <a:pt x="5595" y="15139"/>
                    <a:pt x="5615" y="15139"/>
                  </a:cubicBezTo>
                  <a:lnTo>
                    <a:pt x="5961" y="15163"/>
                  </a:lnTo>
                  <a:cubicBezTo>
                    <a:pt x="6003" y="15166"/>
                    <a:pt x="6037" y="15132"/>
                    <a:pt x="6037" y="150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5">
              <a:extLst>
                <a:ext uri="{FF2B5EF4-FFF2-40B4-BE49-F238E27FC236}">
                  <a16:creationId xmlns:a16="http://schemas.microsoft.com/office/drawing/2014/main" id="{05EE5029-6BAF-058A-BEA8-C951B9EAD950}"/>
                </a:ext>
              </a:extLst>
            </p:cNvPr>
            <p:cNvSpPr/>
            <p:nvPr/>
          </p:nvSpPr>
          <p:spPr>
            <a:xfrm>
              <a:off x="5827400" y="3038750"/>
              <a:ext cx="99875" cy="150400"/>
            </a:xfrm>
            <a:custGeom>
              <a:avLst/>
              <a:gdLst/>
              <a:ahLst/>
              <a:cxnLst/>
              <a:rect l="l" t="t" r="r" b="b"/>
              <a:pathLst>
                <a:path w="3995" h="6016" extrusionOk="0">
                  <a:moveTo>
                    <a:pt x="669" y="1"/>
                  </a:moveTo>
                  <a:cubicBezTo>
                    <a:pt x="362" y="1"/>
                    <a:pt x="106" y="376"/>
                    <a:pt x="96" y="855"/>
                  </a:cubicBezTo>
                  <a:lnTo>
                    <a:pt x="6" y="4943"/>
                  </a:lnTo>
                  <a:cubicBezTo>
                    <a:pt x="0" y="5179"/>
                    <a:pt x="58" y="5409"/>
                    <a:pt x="162" y="5580"/>
                  </a:cubicBezTo>
                  <a:cubicBezTo>
                    <a:pt x="265" y="5752"/>
                    <a:pt x="413" y="5854"/>
                    <a:pt x="564" y="5864"/>
                  </a:cubicBezTo>
                  <a:lnTo>
                    <a:pt x="3303" y="6015"/>
                  </a:lnTo>
                  <a:cubicBezTo>
                    <a:pt x="3309" y="6016"/>
                    <a:pt x="3316" y="6016"/>
                    <a:pt x="3322" y="6016"/>
                  </a:cubicBezTo>
                  <a:cubicBezTo>
                    <a:pt x="3631" y="6016"/>
                    <a:pt x="3890" y="5641"/>
                    <a:pt x="3900" y="5159"/>
                  </a:cubicBezTo>
                  <a:lnTo>
                    <a:pt x="3990" y="1072"/>
                  </a:lnTo>
                  <a:cubicBezTo>
                    <a:pt x="3994" y="836"/>
                    <a:pt x="3940" y="607"/>
                    <a:pt x="3834" y="435"/>
                  </a:cubicBezTo>
                  <a:cubicBezTo>
                    <a:pt x="3729" y="264"/>
                    <a:pt x="3585" y="162"/>
                    <a:pt x="3432" y="153"/>
                  </a:cubicBezTo>
                  <a:lnTo>
                    <a:pt x="693" y="2"/>
                  </a:lnTo>
                  <a:cubicBezTo>
                    <a:pt x="685" y="1"/>
                    <a:pt x="677" y="1"/>
                    <a:pt x="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5">
              <a:extLst>
                <a:ext uri="{FF2B5EF4-FFF2-40B4-BE49-F238E27FC236}">
                  <a16:creationId xmlns:a16="http://schemas.microsoft.com/office/drawing/2014/main" id="{B899D33F-7587-AF3B-2E79-11969F543EB8}"/>
                </a:ext>
              </a:extLst>
            </p:cNvPr>
            <p:cNvSpPr/>
            <p:nvPr/>
          </p:nvSpPr>
          <p:spPr>
            <a:xfrm>
              <a:off x="5825250" y="3203600"/>
              <a:ext cx="99875" cy="150450"/>
            </a:xfrm>
            <a:custGeom>
              <a:avLst/>
              <a:gdLst/>
              <a:ahLst/>
              <a:cxnLst/>
              <a:rect l="l" t="t" r="r" b="b"/>
              <a:pathLst>
                <a:path w="3995" h="6018" extrusionOk="0">
                  <a:moveTo>
                    <a:pt x="671" y="1"/>
                  </a:moveTo>
                  <a:cubicBezTo>
                    <a:pt x="363" y="1"/>
                    <a:pt x="106" y="378"/>
                    <a:pt x="96" y="856"/>
                  </a:cubicBezTo>
                  <a:lnTo>
                    <a:pt x="6" y="4946"/>
                  </a:lnTo>
                  <a:cubicBezTo>
                    <a:pt x="0" y="5182"/>
                    <a:pt x="56" y="5411"/>
                    <a:pt x="162" y="5583"/>
                  </a:cubicBezTo>
                  <a:cubicBezTo>
                    <a:pt x="265" y="5755"/>
                    <a:pt x="411" y="5856"/>
                    <a:pt x="564" y="5865"/>
                  </a:cubicBezTo>
                  <a:lnTo>
                    <a:pt x="3303" y="6017"/>
                  </a:lnTo>
                  <a:cubicBezTo>
                    <a:pt x="3310" y="6017"/>
                    <a:pt x="3317" y="6017"/>
                    <a:pt x="3324" y="6017"/>
                  </a:cubicBezTo>
                  <a:cubicBezTo>
                    <a:pt x="3632" y="6017"/>
                    <a:pt x="3890" y="5641"/>
                    <a:pt x="3900" y="5162"/>
                  </a:cubicBezTo>
                  <a:lnTo>
                    <a:pt x="3990" y="1073"/>
                  </a:lnTo>
                  <a:cubicBezTo>
                    <a:pt x="3994" y="837"/>
                    <a:pt x="3940" y="610"/>
                    <a:pt x="3834" y="436"/>
                  </a:cubicBezTo>
                  <a:cubicBezTo>
                    <a:pt x="3730" y="265"/>
                    <a:pt x="3585" y="162"/>
                    <a:pt x="3432" y="153"/>
                  </a:cubicBezTo>
                  <a:lnTo>
                    <a:pt x="693" y="1"/>
                  </a:lnTo>
                  <a:cubicBezTo>
                    <a:pt x="686" y="1"/>
                    <a:pt x="678" y="1"/>
                    <a:pt x="6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5">
              <a:extLst>
                <a:ext uri="{FF2B5EF4-FFF2-40B4-BE49-F238E27FC236}">
                  <a16:creationId xmlns:a16="http://schemas.microsoft.com/office/drawing/2014/main" id="{9A44D12A-049E-1182-86E8-FADC24A7C3DC}"/>
                </a:ext>
              </a:extLst>
            </p:cNvPr>
            <p:cNvSpPr/>
            <p:nvPr/>
          </p:nvSpPr>
          <p:spPr>
            <a:xfrm>
              <a:off x="5822575" y="3366625"/>
              <a:ext cx="99925" cy="150425"/>
            </a:xfrm>
            <a:custGeom>
              <a:avLst/>
              <a:gdLst/>
              <a:ahLst/>
              <a:cxnLst/>
              <a:rect l="l" t="t" r="r" b="b"/>
              <a:pathLst>
                <a:path w="3997" h="6017" extrusionOk="0">
                  <a:moveTo>
                    <a:pt x="675" y="0"/>
                  </a:moveTo>
                  <a:cubicBezTo>
                    <a:pt x="365" y="0"/>
                    <a:pt x="107" y="376"/>
                    <a:pt x="97" y="856"/>
                  </a:cubicBezTo>
                  <a:lnTo>
                    <a:pt x="6" y="4945"/>
                  </a:lnTo>
                  <a:cubicBezTo>
                    <a:pt x="0" y="5182"/>
                    <a:pt x="57" y="5411"/>
                    <a:pt x="162" y="5582"/>
                  </a:cubicBezTo>
                  <a:cubicBezTo>
                    <a:pt x="265" y="5754"/>
                    <a:pt x="411" y="5856"/>
                    <a:pt x="564" y="5864"/>
                  </a:cubicBezTo>
                  <a:lnTo>
                    <a:pt x="3303" y="6016"/>
                  </a:lnTo>
                  <a:cubicBezTo>
                    <a:pt x="3310" y="6017"/>
                    <a:pt x="3317" y="6017"/>
                    <a:pt x="3325" y="6017"/>
                  </a:cubicBezTo>
                  <a:cubicBezTo>
                    <a:pt x="3633" y="6017"/>
                    <a:pt x="3890" y="5640"/>
                    <a:pt x="3900" y="5162"/>
                  </a:cubicBezTo>
                  <a:lnTo>
                    <a:pt x="3991" y="1073"/>
                  </a:lnTo>
                  <a:cubicBezTo>
                    <a:pt x="3997" y="835"/>
                    <a:pt x="3941" y="608"/>
                    <a:pt x="3835" y="436"/>
                  </a:cubicBezTo>
                  <a:cubicBezTo>
                    <a:pt x="3732" y="263"/>
                    <a:pt x="3586" y="161"/>
                    <a:pt x="3433" y="153"/>
                  </a:cubicBezTo>
                  <a:lnTo>
                    <a:pt x="694" y="1"/>
                  </a:lnTo>
                  <a:cubicBezTo>
                    <a:pt x="688" y="1"/>
                    <a:pt x="682" y="0"/>
                    <a:pt x="6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0" name="Google Shape;2000;p65">
            <a:extLst>
              <a:ext uri="{FF2B5EF4-FFF2-40B4-BE49-F238E27FC236}">
                <a16:creationId xmlns:a16="http://schemas.microsoft.com/office/drawing/2014/main" id="{9954A59A-A6C7-E6EA-05A4-31B44E0DAF98}"/>
              </a:ext>
            </a:extLst>
          </p:cNvPr>
          <p:cNvGrpSpPr/>
          <p:nvPr/>
        </p:nvGrpSpPr>
        <p:grpSpPr>
          <a:xfrm>
            <a:off x="983525" y="884088"/>
            <a:ext cx="190750" cy="283225"/>
            <a:chOff x="923775" y="1828850"/>
            <a:chExt cx="190750" cy="283225"/>
          </a:xfrm>
        </p:grpSpPr>
        <p:sp>
          <p:nvSpPr>
            <p:cNvPr id="2001" name="Google Shape;2001;p65">
              <a:extLst>
                <a:ext uri="{FF2B5EF4-FFF2-40B4-BE49-F238E27FC236}">
                  <a16:creationId xmlns:a16="http://schemas.microsoft.com/office/drawing/2014/main" id="{BC5274A9-8351-4766-056E-5DF5A17B1AF7}"/>
                </a:ext>
              </a:extLst>
            </p:cNvPr>
            <p:cNvSpPr/>
            <p:nvPr/>
          </p:nvSpPr>
          <p:spPr>
            <a:xfrm>
              <a:off x="923775" y="1829425"/>
              <a:ext cx="188100" cy="282650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5">
              <a:extLst>
                <a:ext uri="{FF2B5EF4-FFF2-40B4-BE49-F238E27FC236}">
                  <a16:creationId xmlns:a16="http://schemas.microsoft.com/office/drawing/2014/main" id="{AEEDBEB9-B337-53A8-29E0-2524440AE0B8}"/>
                </a:ext>
              </a:extLst>
            </p:cNvPr>
            <p:cNvSpPr/>
            <p:nvPr/>
          </p:nvSpPr>
          <p:spPr>
            <a:xfrm>
              <a:off x="926350" y="1828850"/>
              <a:ext cx="188175" cy="282600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5">
              <a:extLst>
                <a:ext uri="{FF2B5EF4-FFF2-40B4-BE49-F238E27FC236}">
                  <a16:creationId xmlns:a16="http://schemas.microsoft.com/office/drawing/2014/main" id="{DB3CC834-76F3-1C50-DB08-83402CEC693A}"/>
                </a:ext>
              </a:extLst>
            </p:cNvPr>
            <p:cNvSpPr/>
            <p:nvPr/>
          </p:nvSpPr>
          <p:spPr>
            <a:xfrm>
              <a:off x="940025" y="1851075"/>
              <a:ext cx="158075" cy="235900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5">
              <a:extLst>
                <a:ext uri="{FF2B5EF4-FFF2-40B4-BE49-F238E27FC236}">
                  <a16:creationId xmlns:a16="http://schemas.microsoft.com/office/drawing/2014/main" id="{ADAD73E2-2F27-04FC-8713-0901C5652C4F}"/>
                </a:ext>
              </a:extLst>
            </p:cNvPr>
            <p:cNvSpPr/>
            <p:nvPr/>
          </p:nvSpPr>
          <p:spPr>
            <a:xfrm>
              <a:off x="978150" y="1899675"/>
              <a:ext cx="46425" cy="132250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5">
              <a:extLst>
                <a:ext uri="{FF2B5EF4-FFF2-40B4-BE49-F238E27FC236}">
                  <a16:creationId xmlns:a16="http://schemas.microsoft.com/office/drawing/2014/main" id="{64081008-9A63-2E70-4AD0-E0176EFEFF5F}"/>
                </a:ext>
              </a:extLst>
            </p:cNvPr>
            <p:cNvSpPr/>
            <p:nvPr/>
          </p:nvSpPr>
          <p:spPr>
            <a:xfrm>
              <a:off x="965250" y="1993825"/>
              <a:ext cx="13875" cy="12300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5">
              <a:extLst>
                <a:ext uri="{FF2B5EF4-FFF2-40B4-BE49-F238E27FC236}">
                  <a16:creationId xmlns:a16="http://schemas.microsoft.com/office/drawing/2014/main" id="{95E906FA-55C8-999E-5332-E0A551FD6DC8}"/>
                </a:ext>
              </a:extLst>
            </p:cNvPr>
            <p:cNvSpPr/>
            <p:nvPr/>
          </p:nvSpPr>
          <p:spPr>
            <a:xfrm>
              <a:off x="977825" y="1954225"/>
              <a:ext cx="13950" cy="12300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5">
              <a:extLst>
                <a:ext uri="{FF2B5EF4-FFF2-40B4-BE49-F238E27FC236}">
                  <a16:creationId xmlns:a16="http://schemas.microsoft.com/office/drawing/2014/main" id="{93ECC75A-B02E-AAD6-7131-6DA1CB8E1A9C}"/>
                </a:ext>
              </a:extLst>
            </p:cNvPr>
            <p:cNvSpPr/>
            <p:nvPr/>
          </p:nvSpPr>
          <p:spPr>
            <a:xfrm>
              <a:off x="985875" y="1922650"/>
              <a:ext cx="13875" cy="12225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5">
              <a:extLst>
                <a:ext uri="{FF2B5EF4-FFF2-40B4-BE49-F238E27FC236}">
                  <a16:creationId xmlns:a16="http://schemas.microsoft.com/office/drawing/2014/main" id="{AFECF46D-4269-16CE-E2C7-7D44D2BF36B9}"/>
                </a:ext>
              </a:extLst>
            </p:cNvPr>
            <p:cNvSpPr/>
            <p:nvPr/>
          </p:nvSpPr>
          <p:spPr>
            <a:xfrm>
              <a:off x="926425" y="1938050"/>
              <a:ext cx="170125" cy="173400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5">
              <a:extLst>
                <a:ext uri="{FF2B5EF4-FFF2-40B4-BE49-F238E27FC236}">
                  <a16:creationId xmlns:a16="http://schemas.microsoft.com/office/drawing/2014/main" id="{F698014D-F29E-E9B0-861F-A3524FDE811A}"/>
                </a:ext>
              </a:extLst>
            </p:cNvPr>
            <p:cNvSpPr/>
            <p:nvPr/>
          </p:nvSpPr>
          <p:spPr>
            <a:xfrm>
              <a:off x="1010175" y="1905375"/>
              <a:ext cx="100350" cy="179200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0" name="Google Shape;2010;p65">
            <a:extLst>
              <a:ext uri="{FF2B5EF4-FFF2-40B4-BE49-F238E27FC236}">
                <a16:creationId xmlns:a16="http://schemas.microsoft.com/office/drawing/2014/main" id="{9E35CCF5-965D-12BF-8BC1-955DADFDFE97}"/>
              </a:ext>
            </a:extLst>
          </p:cNvPr>
          <p:cNvGrpSpPr/>
          <p:nvPr/>
        </p:nvGrpSpPr>
        <p:grpSpPr>
          <a:xfrm>
            <a:off x="5381613" y="1057650"/>
            <a:ext cx="272300" cy="211525"/>
            <a:chOff x="962400" y="2223200"/>
            <a:chExt cx="272300" cy="211525"/>
          </a:xfrm>
        </p:grpSpPr>
        <p:sp>
          <p:nvSpPr>
            <p:cNvPr id="2011" name="Google Shape;2011;p65">
              <a:extLst>
                <a:ext uri="{FF2B5EF4-FFF2-40B4-BE49-F238E27FC236}">
                  <a16:creationId xmlns:a16="http://schemas.microsoft.com/office/drawing/2014/main" id="{3991D73C-5661-588C-C119-7CC1029E6FDA}"/>
                </a:ext>
              </a:extLst>
            </p:cNvPr>
            <p:cNvSpPr/>
            <p:nvPr/>
          </p:nvSpPr>
          <p:spPr>
            <a:xfrm>
              <a:off x="962400" y="2223200"/>
              <a:ext cx="269825" cy="21032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5">
              <a:extLst>
                <a:ext uri="{FF2B5EF4-FFF2-40B4-BE49-F238E27FC236}">
                  <a16:creationId xmlns:a16="http://schemas.microsoft.com/office/drawing/2014/main" id="{CBD59CEE-CF98-3322-276E-99DE029CBDA5}"/>
                </a:ext>
              </a:extLst>
            </p:cNvPr>
            <p:cNvSpPr/>
            <p:nvPr/>
          </p:nvSpPr>
          <p:spPr>
            <a:xfrm>
              <a:off x="964825" y="2224500"/>
              <a:ext cx="269875" cy="210225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5">
              <a:extLst>
                <a:ext uri="{FF2B5EF4-FFF2-40B4-BE49-F238E27FC236}">
                  <a16:creationId xmlns:a16="http://schemas.microsoft.com/office/drawing/2014/main" id="{21CB6006-CDD8-D725-00AE-D5941F321B28}"/>
                </a:ext>
              </a:extLst>
            </p:cNvPr>
            <p:cNvSpPr/>
            <p:nvPr/>
          </p:nvSpPr>
          <p:spPr>
            <a:xfrm>
              <a:off x="985350" y="2241175"/>
              <a:ext cx="224125" cy="176700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5">
              <a:extLst>
                <a:ext uri="{FF2B5EF4-FFF2-40B4-BE49-F238E27FC236}">
                  <a16:creationId xmlns:a16="http://schemas.microsoft.com/office/drawing/2014/main" id="{5FF17319-D9E6-E987-CE8F-1FB4EDEE4B4D}"/>
                </a:ext>
              </a:extLst>
            </p:cNvPr>
            <p:cNvSpPr/>
            <p:nvPr/>
          </p:nvSpPr>
          <p:spPr>
            <a:xfrm>
              <a:off x="1029075" y="2281350"/>
              <a:ext cx="116625" cy="79025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5">
              <a:extLst>
                <a:ext uri="{FF2B5EF4-FFF2-40B4-BE49-F238E27FC236}">
                  <a16:creationId xmlns:a16="http://schemas.microsoft.com/office/drawing/2014/main" id="{23CC396E-801E-5DEE-9F47-C2E963D2571C}"/>
                </a:ext>
              </a:extLst>
            </p:cNvPr>
            <p:cNvSpPr/>
            <p:nvPr/>
          </p:nvSpPr>
          <p:spPr>
            <a:xfrm>
              <a:off x="1036650" y="2324125"/>
              <a:ext cx="13525" cy="12250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5">
              <a:extLst>
                <a:ext uri="{FF2B5EF4-FFF2-40B4-BE49-F238E27FC236}">
                  <a16:creationId xmlns:a16="http://schemas.microsoft.com/office/drawing/2014/main" id="{389E6785-8C0D-9D63-3952-E2C989F4FB2D}"/>
                </a:ext>
              </a:extLst>
            </p:cNvPr>
            <p:cNvSpPr/>
            <p:nvPr/>
          </p:nvSpPr>
          <p:spPr>
            <a:xfrm>
              <a:off x="1070725" y="2300375"/>
              <a:ext cx="13550" cy="12250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5">
              <a:extLst>
                <a:ext uri="{FF2B5EF4-FFF2-40B4-BE49-F238E27FC236}">
                  <a16:creationId xmlns:a16="http://schemas.microsoft.com/office/drawing/2014/main" id="{B1912F99-EBFD-7B37-1241-2B4FB5222357}"/>
                </a:ext>
              </a:extLst>
            </p:cNvPr>
            <p:cNvSpPr/>
            <p:nvPr/>
          </p:nvSpPr>
          <p:spPr>
            <a:xfrm>
              <a:off x="1096425" y="2280225"/>
              <a:ext cx="13525" cy="12225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5">
              <a:extLst>
                <a:ext uri="{FF2B5EF4-FFF2-40B4-BE49-F238E27FC236}">
                  <a16:creationId xmlns:a16="http://schemas.microsoft.com/office/drawing/2014/main" id="{F17B7B0B-E2FF-604C-7B8D-7A6FA3092170}"/>
                </a:ext>
              </a:extLst>
            </p:cNvPr>
            <p:cNvSpPr/>
            <p:nvPr/>
          </p:nvSpPr>
          <p:spPr>
            <a:xfrm>
              <a:off x="964800" y="2313700"/>
              <a:ext cx="214975" cy="121025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9" name="Google Shape;2019;p65">
            <a:extLst>
              <a:ext uri="{FF2B5EF4-FFF2-40B4-BE49-F238E27FC236}">
                <a16:creationId xmlns:a16="http://schemas.microsoft.com/office/drawing/2014/main" id="{55F0C0CE-5960-C30D-8E80-F2365725BC41}"/>
              </a:ext>
            </a:extLst>
          </p:cNvPr>
          <p:cNvGrpSpPr/>
          <p:nvPr/>
        </p:nvGrpSpPr>
        <p:grpSpPr>
          <a:xfrm>
            <a:off x="3685775" y="3800400"/>
            <a:ext cx="430550" cy="271450"/>
            <a:chOff x="1515225" y="1844850"/>
            <a:chExt cx="430550" cy="271450"/>
          </a:xfrm>
        </p:grpSpPr>
        <p:sp>
          <p:nvSpPr>
            <p:cNvPr id="2020" name="Google Shape;2020;p65">
              <a:extLst>
                <a:ext uri="{FF2B5EF4-FFF2-40B4-BE49-F238E27FC236}">
                  <a16:creationId xmlns:a16="http://schemas.microsoft.com/office/drawing/2014/main" id="{468D262A-5475-6DDC-A887-D2CDC862DE2E}"/>
                </a:ext>
              </a:extLst>
            </p:cNvPr>
            <p:cNvSpPr/>
            <p:nvPr/>
          </p:nvSpPr>
          <p:spPr>
            <a:xfrm>
              <a:off x="1541850" y="18796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5">
              <a:extLst>
                <a:ext uri="{FF2B5EF4-FFF2-40B4-BE49-F238E27FC236}">
                  <a16:creationId xmlns:a16="http://schemas.microsoft.com/office/drawing/2014/main" id="{E8C2CD73-30FB-D81C-BE44-B42DB7084E57}"/>
                </a:ext>
              </a:extLst>
            </p:cNvPr>
            <p:cNvSpPr/>
            <p:nvPr/>
          </p:nvSpPr>
          <p:spPr>
            <a:xfrm>
              <a:off x="1515250" y="18448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5">
              <a:extLst>
                <a:ext uri="{FF2B5EF4-FFF2-40B4-BE49-F238E27FC236}">
                  <a16:creationId xmlns:a16="http://schemas.microsoft.com/office/drawing/2014/main" id="{1AA26CD7-1A23-E6D2-8B44-63E9FF646EF2}"/>
                </a:ext>
              </a:extLst>
            </p:cNvPr>
            <p:cNvSpPr/>
            <p:nvPr/>
          </p:nvSpPr>
          <p:spPr>
            <a:xfrm>
              <a:off x="1557550" y="18610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5">
              <a:extLst>
                <a:ext uri="{FF2B5EF4-FFF2-40B4-BE49-F238E27FC236}">
                  <a16:creationId xmlns:a16="http://schemas.microsoft.com/office/drawing/2014/main" id="{D6CD15CE-EACD-4853-745B-47FD9B640360}"/>
                </a:ext>
              </a:extLst>
            </p:cNvPr>
            <p:cNvSpPr/>
            <p:nvPr/>
          </p:nvSpPr>
          <p:spPr>
            <a:xfrm>
              <a:off x="1641550" y="18732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5">
              <a:extLst>
                <a:ext uri="{FF2B5EF4-FFF2-40B4-BE49-F238E27FC236}">
                  <a16:creationId xmlns:a16="http://schemas.microsoft.com/office/drawing/2014/main" id="{032A7B3D-673D-FC22-8851-493802C4BFDC}"/>
                </a:ext>
              </a:extLst>
            </p:cNvPr>
            <p:cNvSpPr/>
            <p:nvPr/>
          </p:nvSpPr>
          <p:spPr>
            <a:xfrm>
              <a:off x="1729600" y="18530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5">
              <a:extLst>
                <a:ext uri="{FF2B5EF4-FFF2-40B4-BE49-F238E27FC236}">
                  <a16:creationId xmlns:a16="http://schemas.microsoft.com/office/drawing/2014/main" id="{676C5896-D870-3F0B-4839-D2F0B38188CD}"/>
                </a:ext>
              </a:extLst>
            </p:cNvPr>
            <p:cNvSpPr/>
            <p:nvPr/>
          </p:nvSpPr>
          <p:spPr>
            <a:xfrm>
              <a:off x="1818925" y="18512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5">
              <a:extLst>
                <a:ext uri="{FF2B5EF4-FFF2-40B4-BE49-F238E27FC236}">
                  <a16:creationId xmlns:a16="http://schemas.microsoft.com/office/drawing/2014/main" id="{E90CFA4B-03E2-84C2-8760-8A7F07416DAF}"/>
                </a:ext>
              </a:extLst>
            </p:cNvPr>
            <p:cNvSpPr/>
            <p:nvPr/>
          </p:nvSpPr>
          <p:spPr>
            <a:xfrm>
              <a:off x="1515225" y="18699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5">
              <a:extLst>
                <a:ext uri="{FF2B5EF4-FFF2-40B4-BE49-F238E27FC236}">
                  <a16:creationId xmlns:a16="http://schemas.microsoft.com/office/drawing/2014/main" id="{DA2EA933-2CB6-2457-6746-5B5F16F89281}"/>
                </a:ext>
              </a:extLst>
            </p:cNvPr>
            <p:cNvSpPr/>
            <p:nvPr/>
          </p:nvSpPr>
          <p:spPr>
            <a:xfrm>
              <a:off x="1557550" y="19050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8" name="Google Shape;2028;p65">
            <a:extLst>
              <a:ext uri="{FF2B5EF4-FFF2-40B4-BE49-F238E27FC236}">
                <a16:creationId xmlns:a16="http://schemas.microsoft.com/office/drawing/2014/main" id="{8C6A1743-D2C6-34F5-20B5-59CB18068E54}"/>
              </a:ext>
            </a:extLst>
          </p:cNvPr>
          <p:cNvGrpSpPr/>
          <p:nvPr/>
        </p:nvGrpSpPr>
        <p:grpSpPr>
          <a:xfrm>
            <a:off x="7142373" y="3717990"/>
            <a:ext cx="471693" cy="535743"/>
            <a:chOff x="7142373" y="3717990"/>
            <a:chExt cx="471693" cy="535743"/>
          </a:xfrm>
        </p:grpSpPr>
        <p:sp>
          <p:nvSpPr>
            <p:cNvPr id="2029" name="Google Shape;2029;p65">
              <a:extLst>
                <a:ext uri="{FF2B5EF4-FFF2-40B4-BE49-F238E27FC236}">
                  <a16:creationId xmlns:a16="http://schemas.microsoft.com/office/drawing/2014/main" id="{1669B160-7E2C-055D-0407-1C9ABF248FCC}"/>
                </a:ext>
              </a:extLst>
            </p:cNvPr>
            <p:cNvSpPr/>
            <p:nvPr/>
          </p:nvSpPr>
          <p:spPr>
            <a:xfrm>
              <a:off x="7486877" y="3735263"/>
              <a:ext cx="127189" cy="118048"/>
            </a:xfrm>
            <a:custGeom>
              <a:avLst/>
              <a:gdLst/>
              <a:ahLst/>
              <a:cxnLst/>
              <a:rect l="l" t="t" r="r" b="b"/>
              <a:pathLst>
                <a:path w="2268" h="2105" extrusionOk="0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5">
              <a:extLst>
                <a:ext uri="{FF2B5EF4-FFF2-40B4-BE49-F238E27FC236}">
                  <a16:creationId xmlns:a16="http://schemas.microsoft.com/office/drawing/2014/main" id="{EC426C86-469D-3795-E7E3-61C7D02F051F}"/>
                </a:ext>
              </a:extLst>
            </p:cNvPr>
            <p:cNvSpPr/>
            <p:nvPr/>
          </p:nvSpPr>
          <p:spPr>
            <a:xfrm>
              <a:off x="7506505" y="3757976"/>
              <a:ext cx="68081" cy="66399"/>
            </a:xfrm>
            <a:custGeom>
              <a:avLst/>
              <a:gdLst/>
              <a:ahLst/>
              <a:cxnLst/>
              <a:rect l="l" t="t" r="r" b="b"/>
              <a:pathLst>
                <a:path w="1214" h="1184" extrusionOk="0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5">
              <a:extLst>
                <a:ext uri="{FF2B5EF4-FFF2-40B4-BE49-F238E27FC236}">
                  <a16:creationId xmlns:a16="http://schemas.microsoft.com/office/drawing/2014/main" id="{03007362-9F98-23AF-4E4C-CE2A765ECA36}"/>
                </a:ext>
              </a:extLst>
            </p:cNvPr>
            <p:cNvSpPr/>
            <p:nvPr/>
          </p:nvSpPr>
          <p:spPr>
            <a:xfrm>
              <a:off x="7551538" y="3784445"/>
              <a:ext cx="31293" cy="33536"/>
            </a:xfrm>
            <a:custGeom>
              <a:avLst/>
              <a:gdLst/>
              <a:ahLst/>
              <a:cxnLst/>
              <a:rect l="l" t="t" r="r" b="b"/>
              <a:pathLst>
                <a:path w="558" h="598" extrusionOk="0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5">
              <a:extLst>
                <a:ext uri="{FF2B5EF4-FFF2-40B4-BE49-F238E27FC236}">
                  <a16:creationId xmlns:a16="http://schemas.microsoft.com/office/drawing/2014/main" id="{2674FE2E-F5A9-16EE-0A99-D254170E9806}"/>
                </a:ext>
              </a:extLst>
            </p:cNvPr>
            <p:cNvSpPr/>
            <p:nvPr/>
          </p:nvSpPr>
          <p:spPr>
            <a:xfrm>
              <a:off x="7547051" y="3769528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5">
              <a:extLst>
                <a:ext uri="{FF2B5EF4-FFF2-40B4-BE49-F238E27FC236}">
                  <a16:creationId xmlns:a16="http://schemas.microsoft.com/office/drawing/2014/main" id="{0E7A7EE5-B12F-72E1-705B-1E02D44EB04B}"/>
                </a:ext>
              </a:extLst>
            </p:cNvPr>
            <p:cNvSpPr/>
            <p:nvPr/>
          </p:nvSpPr>
          <p:spPr>
            <a:xfrm>
              <a:off x="7473698" y="3783324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5">
              <a:extLst>
                <a:ext uri="{FF2B5EF4-FFF2-40B4-BE49-F238E27FC236}">
                  <a16:creationId xmlns:a16="http://schemas.microsoft.com/office/drawing/2014/main" id="{A1FFA376-DC36-646C-74E8-BA53415A6DAE}"/>
                </a:ext>
              </a:extLst>
            </p:cNvPr>
            <p:cNvSpPr/>
            <p:nvPr/>
          </p:nvSpPr>
          <p:spPr>
            <a:xfrm>
              <a:off x="7543518" y="3717990"/>
              <a:ext cx="34657" cy="38247"/>
            </a:xfrm>
            <a:custGeom>
              <a:avLst/>
              <a:gdLst/>
              <a:ahLst/>
              <a:cxnLst/>
              <a:rect l="l" t="t" r="r" b="b"/>
              <a:pathLst>
                <a:path w="618" h="682" extrusionOk="0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5">
              <a:extLst>
                <a:ext uri="{FF2B5EF4-FFF2-40B4-BE49-F238E27FC236}">
                  <a16:creationId xmlns:a16="http://schemas.microsoft.com/office/drawing/2014/main" id="{DFCE5A4E-3E82-E138-0D49-3FB5C726CB52}"/>
                </a:ext>
              </a:extLst>
            </p:cNvPr>
            <p:cNvSpPr/>
            <p:nvPr/>
          </p:nvSpPr>
          <p:spPr>
            <a:xfrm>
              <a:off x="7153589" y="3994742"/>
              <a:ext cx="130218" cy="114515"/>
            </a:xfrm>
            <a:custGeom>
              <a:avLst/>
              <a:gdLst/>
              <a:ahLst/>
              <a:cxnLst/>
              <a:rect l="l" t="t" r="r" b="b"/>
              <a:pathLst>
                <a:path w="2322" h="2042" extrusionOk="0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5">
              <a:extLst>
                <a:ext uri="{FF2B5EF4-FFF2-40B4-BE49-F238E27FC236}">
                  <a16:creationId xmlns:a16="http://schemas.microsoft.com/office/drawing/2014/main" id="{779E2104-C38F-E8FA-7CAD-FB9A44F05B6E}"/>
                </a:ext>
              </a:extLst>
            </p:cNvPr>
            <p:cNvSpPr/>
            <p:nvPr/>
          </p:nvSpPr>
          <p:spPr>
            <a:xfrm>
              <a:off x="7174227" y="4016220"/>
              <a:ext cx="71895" cy="63034"/>
            </a:xfrm>
            <a:custGeom>
              <a:avLst/>
              <a:gdLst/>
              <a:ahLst/>
              <a:cxnLst/>
              <a:rect l="l" t="t" r="r" b="b"/>
              <a:pathLst>
                <a:path w="1282" h="1124" extrusionOk="0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5">
              <a:extLst>
                <a:ext uri="{FF2B5EF4-FFF2-40B4-BE49-F238E27FC236}">
                  <a16:creationId xmlns:a16="http://schemas.microsoft.com/office/drawing/2014/main" id="{28064CE4-112E-60A4-2106-EB184E5BBC1D}"/>
                </a:ext>
              </a:extLst>
            </p:cNvPr>
            <p:cNvSpPr/>
            <p:nvPr/>
          </p:nvSpPr>
          <p:spPr>
            <a:xfrm>
              <a:off x="7220268" y="4042466"/>
              <a:ext cx="28657" cy="34097"/>
            </a:xfrm>
            <a:custGeom>
              <a:avLst/>
              <a:gdLst/>
              <a:ahLst/>
              <a:cxnLst/>
              <a:rect l="l" t="t" r="r" b="b"/>
              <a:pathLst>
                <a:path w="511" h="608" extrusionOk="0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5">
              <a:extLst>
                <a:ext uri="{FF2B5EF4-FFF2-40B4-BE49-F238E27FC236}">
                  <a16:creationId xmlns:a16="http://schemas.microsoft.com/office/drawing/2014/main" id="{46AA0B7C-6999-A659-CE01-E3DF79D7639A}"/>
                </a:ext>
              </a:extLst>
            </p:cNvPr>
            <p:cNvSpPr/>
            <p:nvPr/>
          </p:nvSpPr>
          <p:spPr>
            <a:xfrm>
              <a:off x="7220212" y="4015379"/>
              <a:ext cx="85634" cy="75988"/>
            </a:xfrm>
            <a:custGeom>
              <a:avLst/>
              <a:gdLst/>
              <a:ahLst/>
              <a:cxnLst/>
              <a:rect l="l" t="t" r="r" b="b"/>
              <a:pathLst>
                <a:path w="1527" h="1355" extrusionOk="0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5">
              <a:extLst>
                <a:ext uri="{FF2B5EF4-FFF2-40B4-BE49-F238E27FC236}">
                  <a16:creationId xmlns:a16="http://schemas.microsoft.com/office/drawing/2014/main" id="{D44D5939-C491-8D1B-8215-5A81B3CA2E55}"/>
                </a:ext>
              </a:extLst>
            </p:cNvPr>
            <p:cNvSpPr/>
            <p:nvPr/>
          </p:nvSpPr>
          <p:spPr>
            <a:xfrm>
              <a:off x="7142373" y="4036577"/>
              <a:ext cx="60006" cy="41387"/>
            </a:xfrm>
            <a:custGeom>
              <a:avLst/>
              <a:gdLst/>
              <a:ahLst/>
              <a:cxnLst/>
              <a:rect l="l" t="t" r="r" b="b"/>
              <a:pathLst>
                <a:path w="1070" h="738" extrusionOk="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5">
              <a:extLst>
                <a:ext uri="{FF2B5EF4-FFF2-40B4-BE49-F238E27FC236}">
                  <a16:creationId xmlns:a16="http://schemas.microsoft.com/office/drawing/2014/main" id="{0AF8578B-9AEC-6DE3-3DE8-D7572E815E17}"/>
                </a:ext>
              </a:extLst>
            </p:cNvPr>
            <p:cNvSpPr/>
            <p:nvPr/>
          </p:nvSpPr>
          <p:spPr>
            <a:xfrm>
              <a:off x="7217520" y="3976740"/>
              <a:ext cx="36957" cy="37854"/>
            </a:xfrm>
            <a:custGeom>
              <a:avLst/>
              <a:gdLst/>
              <a:ahLst/>
              <a:cxnLst/>
              <a:rect l="l" t="t" r="r" b="b"/>
              <a:pathLst>
                <a:path w="659" h="675" extrusionOk="0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5">
              <a:extLst>
                <a:ext uri="{FF2B5EF4-FFF2-40B4-BE49-F238E27FC236}">
                  <a16:creationId xmlns:a16="http://schemas.microsoft.com/office/drawing/2014/main" id="{DC143AE0-B0C0-AC96-09E7-C6D888724CBE}"/>
                </a:ext>
              </a:extLst>
            </p:cNvPr>
            <p:cNvSpPr/>
            <p:nvPr/>
          </p:nvSpPr>
          <p:spPr>
            <a:xfrm>
              <a:off x="7242476" y="4031025"/>
              <a:ext cx="35386" cy="34826"/>
            </a:xfrm>
            <a:custGeom>
              <a:avLst/>
              <a:gdLst/>
              <a:ahLst/>
              <a:cxnLst/>
              <a:rect l="l" t="t" r="r" b="b"/>
              <a:pathLst>
                <a:path w="631" h="621" extrusionOk="0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5">
              <a:extLst>
                <a:ext uri="{FF2B5EF4-FFF2-40B4-BE49-F238E27FC236}">
                  <a16:creationId xmlns:a16="http://schemas.microsoft.com/office/drawing/2014/main" id="{2A9631BC-E02C-6BAF-8FE3-C3E26827F1FD}"/>
                </a:ext>
              </a:extLst>
            </p:cNvPr>
            <p:cNvSpPr/>
            <p:nvPr/>
          </p:nvSpPr>
          <p:spPr>
            <a:xfrm>
              <a:off x="7259917" y="4023623"/>
              <a:ext cx="22600" cy="44920"/>
            </a:xfrm>
            <a:custGeom>
              <a:avLst/>
              <a:gdLst/>
              <a:ahLst/>
              <a:cxnLst/>
              <a:rect l="l" t="t" r="r" b="b"/>
              <a:pathLst>
                <a:path w="403" h="801" extrusionOk="0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5">
              <a:extLst>
                <a:ext uri="{FF2B5EF4-FFF2-40B4-BE49-F238E27FC236}">
                  <a16:creationId xmlns:a16="http://schemas.microsoft.com/office/drawing/2014/main" id="{22D29FFE-C547-928E-D051-1281DBC25DDD}"/>
                </a:ext>
              </a:extLst>
            </p:cNvPr>
            <p:cNvSpPr/>
            <p:nvPr/>
          </p:nvSpPr>
          <p:spPr>
            <a:xfrm>
              <a:off x="7364398" y="4178530"/>
              <a:ext cx="109300" cy="75203"/>
            </a:xfrm>
            <a:custGeom>
              <a:avLst/>
              <a:gdLst/>
              <a:ahLst/>
              <a:cxnLst/>
              <a:rect l="l" t="t" r="r" b="b"/>
              <a:pathLst>
                <a:path w="1949" h="1341" extrusionOk="0">
                  <a:moveTo>
                    <a:pt x="1500" y="0"/>
                  </a:moveTo>
                  <a:cubicBezTo>
                    <a:pt x="1369" y="0"/>
                    <a:pt x="1207" y="92"/>
                    <a:pt x="984" y="220"/>
                  </a:cubicBezTo>
                  <a:cubicBezTo>
                    <a:pt x="589" y="450"/>
                    <a:pt x="0" y="347"/>
                    <a:pt x="166" y="924"/>
                  </a:cubicBezTo>
                  <a:cubicBezTo>
                    <a:pt x="253" y="1226"/>
                    <a:pt x="506" y="1340"/>
                    <a:pt x="781" y="1340"/>
                  </a:cubicBezTo>
                  <a:cubicBezTo>
                    <a:pt x="988" y="1340"/>
                    <a:pt x="1208" y="1275"/>
                    <a:pt x="1377" y="1177"/>
                  </a:cubicBezTo>
                  <a:cubicBezTo>
                    <a:pt x="1775" y="950"/>
                    <a:pt x="1949" y="509"/>
                    <a:pt x="1765" y="194"/>
                  </a:cubicBezTo>
                  <a:cubicBezTo>
                    <a:pt x="1686" y="56"/>
                    <a:pt x="1602" y="0"/>
                    <a:pt x="1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5">
              <a:extLst>
                <a:ext uri="{FF2B5EF4-FFF2-40B4-BE49-F238E27FC236}">
                  <a16:creationId xmlns:a16="http://schemas.microsoft.com/office/drawing/2014/main" id="{E71732FE-FE4E-D2CD-6F12-1A29087A6C03}"/>
                </a:ext>
              </a:extLst>
            </p:cNvPr>
            <p:cNvSpPr/>
            <p:nvPr/>
          </p:nvSpPr>
          <p:spPr>
            <a:xfrm>
              <a:off x="7392718" y="4165800"/>
              <a:ext cx="50640" cy="40490"/>
            </a:xfrm>
            <a:custGeom>
              <a:avLst/>
              <a:gdLst/>
              <a:ahLst/>
              <a:cxnLst/>
              <a:rect l="l" t="t" r="r" b="b"/>
              <a:pathLst>
                <a:path w="903" h="722" extrusionOk="0">
                  <a:moveTo>
                    <a:pt x="667" y="1"/>
                  </a:moveTo>
                  <a:cubicBezTo>
                    <a:pt x="597" y="1"/>
                    <a:pt x="530" y="69"/>
                    <a:pt x="430" y="170"/>
                  </a:cubicBezTo>
                  <a:cubicBezTo>
                    <a:pt x="281" y="326"/>
                    <a:pt x="1" y="357"/>
                    <a:pt x="154" y="597"/>
                  </a:cubicBezTo>
                  <a:cubicBezTo>
                    <a:pt x="209" y="686"/>
                    <a:pt x="291" y="721"/>
                    <a:pt x="377" y="721"/>
                  </a:cubicBezTo>
                  <a:cubicBezTo>
                    <a:pt x="505" y="721"/>
                    <a:pt x="646" y="645"/>
                    <a:pt x="735" y="554"/>
                  </a:cubicBezTo>
                  <a:cubicBezTo>
                    <a:pt x="884" y="398"/>
                    <a:pt x="903" y="176"/>
                    <a:pt x="781" y="59"/>
                  </a:cubicBezTo>
                  <a:cubicBezTo>
                    <a:pt x="739" y="19"/>
                    <a:pt x="703" y="1"/>
                    <a:pt x="6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5">
              <a:extLst>
                <a:ext uri="{FF2B5EF4-FFF2-40B4-BE49-F238E27FC236}">
                  <a16:creationId xmlns:a16="http://schemas.microsoft.com/office/drawing/2014/main" id="{B05D18B2-3CC6-C8B1-619A-7E19B0F36326}"/>
                </a:ext>
              </a:extLst>
            </p:cNvPr>
            <p:cNvSpPr/>
            <p:nvPr/>
          </p:nvSpPr>
          <p:spPr>
            <a:xfrm>
              <a:off x="7394120" y="4189298"/>
              <a:ext cx="43686" cy="35162"/>
            </a:xfrm>
            <a:custGeom>
              <a:avLst/>
              <a:gdLst/>
              <a:ahLst/>
              <a:cxnLst/>
              <a:rect l="l" t="t" r="r" b="b"/>
              <a:pathLst>
                <a:path w="779" h="627" extrusionOk="0">
                  <a:moveTo>
                    <a:pt x="622" y="1"/>
                  </a:moveTo>
                  <a:cubicBezTo>
                    <a:pt x="533" y="1"/>
                    <a:pt x="421" y="46"/>
                    <a:pt x="334" y="81"/>
                  </a:cubicBezTo>
                  <a:cubicBezTo>
                    <a:pt x="153" y="155"/>
                    <a:pt x="0" y="181"/>
                    <a:pt x="116" y="467"/>
                  </a:cubicBezTo>
                  <a:cubicBezTo>
                    <a:pt x="164" y="587"/>
                    <a:pt x="217" y="626"/>
                    <a:pt x="274" y="626"/>
                  </a:cubicBezTo>
                  <a:cubicBezTo>
                    <a:pt x="355" y="626"/>
                    <a:pt x="445" y="550"/>
                    <a:pt x="551" y="509"/>
                  </a:cubicBezTo>
                  <a:cubicBezTo>
                    <a:pt x="730" y="436"/>
                    <a:pt x="757" y="315"/>
                    <a:pt x="767" y="205"/>
                  </a:cubicBezTo>
                  <a:cubicBezTo>
                    <a:pt x="779" y="49"/>
                    <a:pt x="713" y="1"/>
                    <a:pt x="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6" name="Google Shape;2046;p65">
            <a:extLst>
              <a:ext uri="{FF2B5EF4-FFF2-40B4-BE49-F238E27FC236}">
                <a16:creationId xmlns:a16="http://schemas.microsoft.com/office/drawing/2014/main" id="{E9986CF6-412D-BD42-6886-AA02782B4E4B}"/>
              </a:ext>
            </a:extLst>
          </p:cNvPr>
          <p:cNvGrpSpPr/>
          <p:nvPr/>
        </p:nvGrpSpPr>
        <p:grpSpPr>
          <a:xfrm>
            <a:off x="649811" y="709943"/>
            <a:ext cx="3152328" cy="3574188"/>
            <a:chOff x="649811" y="709943"/>
            <a:chExt cx="3152328" cy="3574188"/>
          </a:xfrm>
        </p:grpSpPr>
        <p:sp>
          <p:nvSpPr>
            <p:cNvPr id="2047" name="Google Shape;2047;p65">
              <a:extLst>
                <a:ext uri="{FF2B5EF4-FFF2-40B4-BE49-F238E27FC236}">
                  <a16:creationId xmlns:a16="http://schemas.microsoft.com/office/drawing/2014/main" id="{C07C5CF8-7EB2-7DD5-C43D-02EE46A158C9}"/>
                </a:ext>
              </a:extLst>
            </p:cNvPr>
            <p:cNvSpPr/>
            <p:nvPr/>
          </p:nvSpPr>
          <p:spPr>
            <a:xfrm>
              <a:off x="3243482" y="4225135"/>
              <a:ext cx="92925" cy="58996"/>
            </a:xfrm>
            <a:custGeom>
              <a:avLst/>
              <a:gdLst/>
              <a:ahLst/>
              <a:cxnLst/>
              <a:rect l="l" t="t" r="r" b="b"/>
              <a:pathLst>
                <a:path w="1657" h="1052" extrusionOk="0">
                  <a:moveTo>
                    <a:pt x="1224" y="0"/>
                  </a:moveTo>
                  <a:cubicBezTo>
                    <a:pt x="1044" y="0"/>
                    <a:pt x="819" y="171"/>
                    <a:pt x="576" y="212"/>
                  </a:cubicBezTo>
                  <a:cubicBezTo>
                    <a:pt x="193" y="278"/>
                    <a:pt x="0" y="316"/>
                    <a:pt x="42" y="617"/>
                  </a:cubicBezTo>
                  <a:cubicBezTo>
                    <a:pt x="78" y="874"/>
                    <a:pt x="339" y="1051"/>
                    <a:pt x="656" y="1051"/>
                  </a:cubicBezTo>
                  <a:cubicBezTo>
                    <a:pt x="706" y="1051"/>
                    <a:pt x="757" y="1047"/>
                    <a:pt x="809" y="1038"/>
                  </a:cubicBezTo>
                  <a:cubicBezTo>
                    <a:pt x="1191" y="972"/>
                    <a:pt x="1656" y="647"/>
                    <a:pt x="1485" y="225"/>
                  </a:cubicBezTo>
                  <a:cubicBezTo>
                    <a:pt x="1416" y="56"/>
                    <a:pt x="1327" y="0"/>
                    <a:pt x="12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5">
              <a:extLst>
                <a:ext uri="{FF2B5EF4-FFF2-40B4-BE49-F238E27FC236}">
                  <a16:creationId xmlns:a16="http://schemas.microsoft.com/office/drawing/2014/main" id="{D43349A0-81A5-EBC6-3987-F63962ADE2C9}"/>
                </a:ext>
              </a:extLst>
            </p:cNvPr>
            <p:cNvSpPr/>
            <p:nvPr/>
          </p:nvSpPr>
          <p:spPr>
            <a:xfrm>
              <a:off x="3251950" y="4224518"/>
              <a:ext cx="41499" cy="24114"/>
            </a:xfrm>
            <a:custGeom>
              <a:avLst/>
              <a:gdLst/>
              <a:ahLst/>
              <a:cxnLst/>
              <a:rect l="l" t="t" r="r" b="b"/>
              <a:pathLst>
                <a:path w="740" h="430" extrusionOk="0">
                  <a:moveTo>
                    <a:pt x="579" y="0"/>
                  </a:moveTo>
                  <a:cubicBezTo>
                    <a:pt x="513" y="0"/>
                    <a:pt x="432" y="22"/>
                    <a:pt x="353" y="22"/>
                  </a:cubicBezTo>
                  <a:cubicBezTo>
                    <a:pt x="340" y="22"/>
                    <a:pt x="327" y="21"/>
                    <a:pt x="314" y="20"/>
                  </a:cubicBezTo>
                  <a:cubicBezTo>
                    <a:pt x="261" y="14"/>
                    <a:pt x="215" y="9"/>
                    <a:pt x="177" y="9"/>
                  </a:cubicBezTo>
                  <a:cubicBezTo>
                    <a:pt x="87" y="9"/>
                    <a:pt x="37" y="35"/>
                    <a:pt x="24" y="136"/>
                  </a:cubicBezTo>
                  <a:cubicBezTo>
                    <a:pt x="1" y="276"/>
                    <a:pt x="131" y="408"/>
                    <a:pt x="310" y="426"/>
                  </a:cubicBezTo>
                  <a:cubicBezTo>
                    <a:pt x="327" y="428"/>
                    <a:pt x="344" y="429"/>
                    <a:pt x="362" y="429"/>
                  </a:cubicBezTo>
                  <a:cubicBezTo>
                    <a:pt x="534" y="429"/>
                    <a:pt x="739" y="339"/>
                    <a:pt x="720" y="143"/>
                  </a:cubicBezTo>
                  <a:cubicBezTo>
                    <a:pt x="708" y="27"/>
                    <a:pt x="653" y="0"/>
                    <a:pt x="5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5">
              <a:extLst>
                <a:ext uri="{FF2B5EF4-FFF2-40B4-BE49-F238E27FC236}">
                  <a16:creationId xmlns:a16="http://schemas.microsoft.com/office/drawing/2014/main" id="{E4E81BD7-8804-5F5E-C925-6A22164CADE7}"/>
                </a:ext>
              </a:extLst>
            </p:cNvPr>
            <p:cNvSpPr/>
            <p:nvPr/>
          </p:nvSpPr>
          <p:spPr>
            <a:xfrm>
              <a:off x="3259353" y="4232593"/>
              <a:ext cx="45817" cy="25629"/>
            </a:xfrm>
            <a:custGeom>
              <a:avLst/>
              <a:gdLst/>
              <a:ahLst/>
              <a:cxnLst/>
              <a:rect l="l" t="t" r="r" b="b"/>
              <a:pathLst>
                <a:path w="817" h="457" extrusionOk="0">
                  <a:moveTo>
                    <a:pt x="585" y="1"/>
                  </a:moveTo>
                  <a:cubicBezTo>
                    <a:pt x="532" y="1"/>
                    <a:pt x="471" y="25"/>
                    <a:pt x="401" y="47"/>
                  </a:cubicBezTo>
                  <a:cubicBezTo>
                    <a:pt x="244" y="99"/>
                    <a:pt x="1" y="176"/>
                    <a:pt x="175" y="360"/>
                  </a:cubicBezTo>
                  <a:cubicBezTo>
                    <a:pt x="223" y="410"/>
                    <a:pt x="281" y="457"/>
                    <a:pt x="372" y="457"/>
                  </a:cubicBezTo>
                  <a:cubicBezTo>
                    <a:pt x="403" y="457"/>
                    <a:pt x="439" y="451"/>
                    <a:pt x="479" y="438"/>
                  </a:cubicBezTo>
                  <a:cubicBezTo>
                    <a:pt x="636" y="388"/>
                    <a:pt x="817" y="427"/>
                    <a:pt x="746" y="179"/>
                  </a:cubicBezTo>
                  <a:cubicBezTo>
                    <a:pt x="706" y="41"/>
                    <a:pt x="652" y="1"/>
                    <a:pt x="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5">
              <a:extLst>
                <a:ext uri="{FF2B5EF4-FFF2-40B4-BE49-F238E27FC236}">
                  <a16:creationId xmlns:a16="http://schemas.microsoft.com/office/drawing/2014/main" id="{CEDFBB89-EA88-D772-23DC-61FF30648D29}"/>
                </a:ext>
              </a:extLst>
            </p:cNvPr>
            <p:cNvSpPr/>
            <p:nvPr/>
          </p:nvSpPr>
          <p:spPr>
            <a:xfrm>
              <a:off x="3508673" y="1272705"/>
              <a:ext cx="109300" cy="75203"/>
            </a:xfrm>
            <a:custGeom>
              <a:avLst/>
              <a:gdLst/>
              <a:ahLst/>
              <a:cxnLst/>
              <a:rect l="l" t="t" r="r" b="b"/>
              <a:pathLst>
                <a:path w="1949" h="1341" extrusionOk="0">
                  <a:moveTo>
                    <a:pt x="1500" y="0"/>
                  </a:moveTo>
                  <a:cubicBezTo>
                    <a:pt x="1369" y="0"/>
                    <a:pt x="1207" y="92"/>
                    <a:pt x="984" y="220"/>
                  </a:cubicBezTo>
                  <a:cubicBezTo>
                    <a:pt x="589" y="450"/>
                    <a:pt x="0" y="347"/>
                    <a:pt x="166" y="924"/>
                  </a:cubicBezTo>
                  <a:cubicBezTo>
                    <a:pt x="253" y="1226"/>
                    <a:pt x="506" y="1340"/>
                    <a:pt x="781" y="1340"/>
                  </a:cubicBezTo>
                  <a:cubicBezTo>
                    <a:pt x="988" y="1340"/>
                    <a:pt x="1208" y="1275"/>
                    <a:pt x="1377" y="1177"/>
                  </a:cubicBezTo>
                  <a:cubicBezTo>
                    <a:pt x="1775" y="950"/>
                    <a:pt x="1949" y="509"/>
                    <a:pt x="1765" y="194"/>
                  </a:cubicBezTo>
                  <a:cubicBezTo>
                    <a:pt x="1686" y="56"/>
                    <a:pt x="1602" y="0"/>
                    <a:pt x="1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5">
              <a:extLst>
                <a:ext uri="{FF2B5EF4-FFF2-40B4-BE49-F238E27FC236}">
                  <a16:creationId xmlns:a16="http://schemas.microsoft.com/office/drawing/2014/main" id="{74E3F3A4-453B-CF9E-FF0D-2041A12C7C1D}"/>
                </a:ext>
              </a:extLst>
            </p:cNvPr>
            <p:cNvSpPr/>
            <p:nvPr/>
          </p:nvSpPr>
          <p:spPr>
            <a:xfrm>
              <a:off x="3536993" y="1259975"/>
              <a:ext cx="50640" cy="40490"/>
            </a:xfrm>
            <a:custGeom>
              <a:avLst/>
              <a:gdLst/>
              <a:ahLst/>
              <a:cxnLst/>
              <a:rect l="l" t="t" r="r" b="b"/>
              <a:pathLst>
                <a:path w="903" h="722" extrusionOk="0">
                  <a:moveTo>
                    <a:pt x="667" y="1"/>
                  </a:moveTo>
                  <a:cubicBezTo>
                    <a:pt x="597" y="1"/>
                    <a:pt x="530" y="69"/>
                    <a:pt x="430" y="170"/>
                  </a:cubicBezTo>
                  <a:cubicBezTo>
                    <a:pt x="281" y="326"/>
                    <a:pt x="1" y="357"/>
                    <a:pt x="154" y="597"/>
                  </a:cubicBezTo>
                  <a:cubicBezTo>
                    <a:pt x="209" y="686"/>
                    <a:pt x="291" y="721"/>
                    <a:pt x="377" y="721"/>
                  </a:cubicBezTo>
                  <a:cubicBezTo>
                    <a:pt x="505" y="721"/>
                    <a:pt x="646" y="645"/>
                    <a:pt x="735" y="554"/>
                  </a:cubicBezTo>
                  <a:cubicBezTo>
                    <a:pt x="884" y="398"/>
                    <a:pt x="903" y="176"/>
                    <a:pt x="781" y="59"/>
                  </a:cubicBezTo>
                  <a:cubicBezTo>
                    <a:pt x="739" y="19"/>
                    <a:pt x="703" y="1"/>
                    <a:pt x="6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5">
              <a:extLst>
                <a:ext uri="{FF2B5EF4-FFF2-40B4-BE49-F238E27FC236}">
                  <a16:creationId xmlns:a16="http://schemas.microsoft.com/office/drawing/2014/main" id="{9A39534A-2D91-638A-25BF-83396727CD4C}"/>
                </a:ext>
              </a:extLst>
            </p:cNvPr>
            <p:cNvSpPr/>
            <p:nvPr/>
          </p:nvSpPr>
          <p:spPr>
            <a:xfrm>
              <a:off x="3538395" y="1283473"/>
              <a:ext cx="43686" cy="35162"/>
            </a:xfrm>
            <a:custGeom>
              <a:avLst/>
              <a:gdLst/>
              <a:ahLst/>
              <a:cxnLst/>
              <a:rect l="l" t="t" r="r" b="b"/>
              <a:pathLst>
                <a:path w="779" h="627" extrusionOk="0">
                  <a:moveTo>
                    <a:pt x="622" y="1"/>
                  </a:moveTo>
                  <a:cubicBezTo>
                    <a:pt x="533" y="1"/>
                    <a:pt x="421" y="46"/>
                    <a:pt x="334" y="81"/>
                  </a:cubicBezTo>
                  <a:cubicBezTo>
                    <a:pt x="153" y="155"/>
                    <a:pt x="0" y="181"/>
                    <a:pt x="116" y="467"/>
                  </a:cubicBezTo>
                  <a:cubicBezTo>
                    <a:pt x="164" y="587"/>
                    <a:pt x="217" y="626"/>
                    <a:pt x="274" y="626"/>
                  </a:cubicBezTo>
                  <a:cubicBezTo>
                    <a:pt x="355" y="626"/>
                    <a:pt x="445" y="550"/>
                    <a:pt x="551" y="509"/>
                  </a:cubicBezTo>
                  <a:cubicBezTo>
                    <a:pt x="730" y="436"/>
                    <a:pt x="757" y="315"/>
                    <a:pt x="767" y="205"/>
                  </a:cubicBezTo>
                  <a:cubicBezTo>
                    <a:pt x="779" y="49"/>
                    <a:pt x="713" y="1"/>
                    <a:pt x="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5">
              <a:extLst>
                <a:ext uri="{FF2B5EF4-FFF2-40B4-BE49-F238E27FC236}">
                  <a16:creationId xmlns:a16="http://schemas.microsoft.com/office/drawing/2014/main" id="{29BFFCC0-D7CB-3A1A-3DA4-EF65947D6173}"/>
                </a:ext>
              </a:extLst>
            </p:cNvPr>
            <p:cNvSpPr/>
            <p:nvPr/>
          </p:nvSpPr>
          <p:spPr>
            <a:xfrm>
              <a:off x="3378511" y="1757068"/>
              <a:ext cx="85017" cy="55744"/>
            </a:xfrm>
            <a:custGeom>
              <a:avLst/>
              <a:gdLst/>
              <a:ahLst/>
              <a:cxnLst/>
              <a:rect l="l" t="t" r="r" b="b"/>
              <a:pathLst>
                <a:path w="1516" h="994" extrusionOk="0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5">
              <a:extLst>
                <a:ext uri="{FF2B5EF4-FFF2-40B4-BE49-F238E27FC236}">
                  <a16:creationId xmlns:a16="http://schemas.microsoft.com/office/drawing/2014/main" id="{B9ADBE84-F107-D5CC-0847-6DAAB636BC1E}"/>
                </a:ext>
              </a:extLst>
            </p:cNvPr>
            <p:cNvSpPr/>
            <p:nvPr/>
          </p:nvSpPr>
          <p:spPr>
            <a:xfrm>
              <a:off x="3403971" y="1745628"/>
              <a:ext cx="42396" cy="29498"/>
            </a:xfrm>
            <a:custGeom>
              <a:avLst/>
              <a:gdLst/>
              <a:ahLst/>
              <a:cxnLst/>
              <a:rect l="l" t="t" r="r" b="b"/>
              <a:pathLst>
                <a:path w="756" h="526" extrusionOk="0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5">
              <a:extLst>
                <a:ext uri="{FF2B5EF4-FFF2-40B4-BE49-F238E27FC236}">
                  <a16:creationId xmlns:a16="http://schemas.microsoft.com/office/drawing/2014/main" id="{1BB91F52-260B-2208-8C6C-AE27E0B40230}"/>
                </a:ext>
              </a:extLst>
            </p:cNvPr>
            <p:cNvSpPr/>
            <p:nvPr/>
          </p:nvSpPr>
          <p:spPr>
            <a:xfrm>
              <a:off x="3401784" y="1763630"/>
              <a:ext cx="37461" cy="24619"/>
            </a:xfrm>
            <a:custGeom>
              <a:avLst/>
              <a:gdLst/>
              <a:ahLst/>
              <a:cxnLst/>
              <a:rect l="l" t="t" r="r" b="b"/>
              <a:pathLst>
                <a:path w="668" h="439" extrusionOk="0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5">
              <a:extLst>
                <a:ext uri="{FF2B5EF4-FFF2-40B4-BE49-F238E27FC236}">
                  <a16:creationId xmlns:a16="http://schemas.microsoft.com/office/drawing/2014/main" id="{4CDC0B28-5BC3-B62C-7D50-11766C332CF9}"/>
                </a:ext>
              </a:extLst>
            </p:cNvPr>
            <p:cNvSpPr/>
            <p:nvPr/>
          </p:nvSpPr>
          <p:spPr>
            <a:xfrm>
              <a:off x="3123852" y="738207"/>
              <a:ext cx="130442" cy="82662"/>
            </a:xfrm>
            <a:custGeom>
              <a:avLst/>
              <a:gdLst/>
              <a:ahLst/>
              <a:cxnLst/>
              <a:rect l="l" t="t" r="r" b="b"/>
              <a:pathLst>
                <a:path w="2326" h="1474" extrusionOk="0">
                  <a:moveTo>
                    <a:pt x="1823" y="0"/>
                  </a:moveTo>
                  <a:cubicBezTo>
                    <a:pt x="1675" y="0"/>
                    <a:pt x="1482" y="57"/>
                    <a:pt x="1236" y="131"/>
                  </a:cubicBezTo>
                  <a:cubicBezTo>
                    <a:pt x="688" y="295"/>
                    <a:pt x="1" y="2"/>
                    <a:pt x="38" y="754"/>
                  </a:cubicBezTo>
                  <a:cubicBezTo>
                    <a:pt x="64" y="1270"/>
                    <a:pt x="532" y="1473"/>
                    <a:pt x="996" y="1473"/>
                  </a:cubicBezTo>
                  <a:cubicBezTo>
                    <a:pt x="1150" y="1473"/>
                    <a:pt x="1304" y="1450"/>
                    <a:pt x="1441" y="1409"/>
                  </a:cubicBezTo>
                  <a:cubicBezTo>
                    <a:pt x="1989" y="1245"/>
                    <a:pt x="2326" y="759"/>
                    <a:pt x="2196" y="324"/>
                  </a:cubicBezTo>
                  <a:cubicBezTo>
                    <a:pt x="2123" y="85"/>
                    <a:pt x="2006" y="0"/>
                    <a:pt x="1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5">
              <a:extLst>
                <a:ext uri="{FF2B5EF4-FFF2-40B4-BE49-F238E27FC236}">
                  <a16:creationId xmlns:a16="http://schemas.microsoft.com/office/drawing/2014/main" id="{FFA686A8-B242-B9B3-CF69-1115383E078D}"/>
                </a:ext>
              </a:extLst>
            </p:cNvPr>
            <p:cNvSpPr/>
            <p:nvPr/>
          </p:nvSpPr>
          <p:spPr>
            <a:xfrm>
              <a:off x="3146452" y="749703"/>
              <a:ext cx="75484" cy="35386"/>
            </a:xfrm>
            <a:custGeom>
              <a:avLst/>
              <a:gdLst/>
              <a:ahLst/>
              <a:cxnLst/>
              <a:rect l="l" t="t" r="r" b="b"/>
              <a:pathLst>
                <a:path w="1346" h="631" extrusionOk="0">
                  <a:moveTo>
                    <a:pt x="1142" y="1"/>
                  </a:moveTo>
                  <a:cubicBezTo>
                    <a:pt x="1060" y="1"/>
                    <a:pt x="945" y="34"/>
                    <a:pt x="793" y="79"/>
                  </a:cubicBezTo>
                  <a:cubicBezTo>
                    <a:pt x="737" y="96"/>
                    <a:pt x="674" y="101"/>
                    <a:pt x="608" y="101"/>
                  </a:cubicBezTo>
                  <a:cubicBezTo>
                    <a:pt x="513" y="101"/>
                    <a:pt x="414" y="91"/>
                    <a:pt x="324" y="91"/>
                  </a:cubicBezTo>
                  <a:cubicBezTo>
                    <a:pt x="142" y="91"/>
                    <a:pt x="0" y="133"/>
                    <a:pt x="19" y="391"/>
                  </a:cubicBezTo>
                  <a:cubicBezTo>
                    <a:pt x="31" y="565"/>
                    <a:pt x="243" y="630"/>
                    <a:pt x="474" y="630"/>
                  </a:cubicBezTo>
                  <a:cubicBezTo>
                    <a:pt x="603" y="630"/>
                    <a:pt x="737" y="610"/>
                    <a:pt x="845" y="577"/>
                  </a:cubicBezTo>
                  <a:cubicBezTo>
                    <a:pt x="1144" y="487"/>
                    <a:pt x="1346" y="279"/>
                    <a:pt x="1296" y="113"/>
                  </a:cubicBezTo>
                  <a:cubicBezTo>
                    <a:pt x="1271" y="32"/>
                    <a:pt x="1222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5">
              <a:extLst>
                <a:ext uri="{FF2B5EF4-FFF2-40B4-BE49-F238E27FC236}">
                  <a16:creationId xmlns:a16="http://schemas.microsoft.com/office/drawing/2014/main" id="{DCAC1D0C-37E9-8050-75C0-7FAF65B53FB2}"/>
                </a:ext>
              </a:extLst>
            </p:cNvPr>
            <p:cNvSpPr/>
            <p:nvPr/>
          </p:nvSpPr>
          <p:spPr>
            <a:xfrm>
              <a:off x="3184474" y="709943"/>
              <a:ext cx="61015" cy="38583"/>
            </a:xfrm>
            <a:custGeom>
              <a:avLst/>
              <a:gdLst/>
              <a:ahLst/>
              <a:cxnLst/>
              <a:rect l="l" t="t" r="r" b="b"/>
              <a:pathLst>
                <a:path w="1088" h="688" extrusionOk="0">
                  <a:moveTo>
                    <a:pt x="299" y="0"/>
                  </a:moveTo>
                  <a:cubicBezTo>
                    <a:pt x="231" y="0"/>
                    <a:pt x="171" y="37"/>
                    <a:pt x="122" y="148"/>
                  </a:cubicBezTo>
                  <a:cubicBezTo>
                    <a:pt x="1" y="424"/>
                    <a:pt x="299" y="638"/>
                    <a:pt x="546" y="679"/>
                  </a:cubicBezTo>
                  <a:cubicBezTo>
                    <a:pt x="578" y="685"/>
                    <a:pt x="610" y="687"/>
                    <a:pt x="640" y="687"/>
                  </a:cubicBezTo>
                  <a:cubicBezTo>
                    <a:pt x="850" y="687"/>
                    <a:pt x="1027" y="568"/>
                    <a:pt x="1054" y="399"/>
                  </a:cubicBezTo>
                  <a:cubicBezTo>
                    <a:pt x="1087" y="201"/>
                    <a:pt x="961" y="178"/>
                    <a:pt x="715" y="135"/>
                  </a:cubicBezTo>
                  <a:cubicBezTo>
                    <a:pt x="559" y="109"/>
                    <a:pt x="416" y="0"/>
                    <a:pt x="2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5">
              <a:extLst>
                <a:ext uri="{FF2B5EF4-FFF2-40B4-BE49-F238E27FC236}">
                  <a16:creationId xmlns:a16="http://schemas.microsoft.com/office/drawing/2014/main" id="{1F398888-3BA0-AE7D-2280-DA64C47DDBA0}"/>
                </a:ext>
              </a:extLst>
            </p:cNvPr>
            <p:cNvSpPr/>
            <p:nvPr/>
          </p:nvSpPr>
          <p:spPr>
            <a:xfrm>
              <a:off x="3167931" y="767593"/>
              <a:ext cx="35330" cy="34938"/>
            </a:xfrm>
            <a:custGeom>
              <a:avLst/>
              <a:gdLst/>
              <a:ahLst/>
              <a:cxnLst/>
              <a:rect l="l" t="t" r="r" b="b"/>
              <a:pathLst>
                <a:path w="630" h="623" extrusionOk="0">
                  <a:moveTo>
                    <a:pt x="443" y="0"/>
                  </a:moveTo>
                  <a:cubicBezTo>
                    <a:pt x="359" y="0"/>
                    <a:pt x="269" y="110"/>
                    <a:pt x="203" y="192"/>
                  </a:cubicBezTo>
                  <a:cubicBezTo>
                    <a:pt x="101" y="315"/>
                    <a:pt x="1" y="396"/>
                    <a:pt x="197" y="559"/>
                  </a:cubicBezTo>
                  <a:cubicBezTo>
                    <a:pt x="253" y="604"/>
                    <a:pt x="296" y="622"/>
                    <a:pt x="330" y="622"/>
                  </a:cubicBezTo>
                  <a:cubicBezTo>
                    <a:pt x="418" y="622"/>
                    <a:pt x="455" y="505"/>
                    <a:pt x="528" y="417"/>
                  </a:cubicBezTo>
                  <a:cubicBezTo>
                    <a:pt x="629" y="290"/>
                    <a:pt x="602" y="194"/>
                    <a:pt x="564" y="109"/>
                  </a:cubicBezTo>
                  <a:cubicBezTo>
                    <a:pt x="528" y="30"/>
                    <a:pt x="487" y="0"/>
                    <a:pt x="4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5">
              <a:extLst>
                <a:ext uri="{FF2B5EF4-FFF2-40B4-BE49-F238E27FC236}">
                  <a16:creationId xmlns:a16="http://schemas.microsoft.com/office/drawing/2014/main" id="{68EC426E-789C-805C-DB8F-AA3807D5D447}"/>
                </a:ext>
              </a:extLst>
            </p:cNvPr>
            <p:cNvSpPr/>
            <p:nvPr/>
          </p:nvSpPr>
          <p:spPr>
            <a:xfrm>
              <a:off x="3182960" y="746675"/>
              <a:ext cx="64099" cy="65670"/>
            </a:xfrm>
            <a:custGeom>
              <a:avLst/>
              <a:gdLst/>
              <a:ahLst/>
              <a:cxnLst/>
              <a:rect l="l" t="t" r="r" b="b"/>
              <a:pathLst>
                <a:path w="1143" h="1171" extrusionOk="0">
                  <a:moveTo>
                    <a:pt x="766" y="1"/>
                  </a:moveTo>
                  <a:cubicBezTo>
                    <a:pt x="626" y="1"/>
                    <a:pt x="648" y="312"/>
                    <a:pt x="502" y="573"/>
                  </a:cubicBezTo>
                  <a:cubicBezTo>
                    <a:pt x="331" y="873"/>
                    <a:pt x="1" y="986"/>
                    <a:pt x="237" y="1119"/>
                  </a:cubicBezTo>
                  <a:cubicBezTo>
                    <a:pt x="298" y="1154"/>
                    <a:pt x="366" y="1170"/>
                    <a:pt x="436" y="1170"/>
                  </a:cubicBezTo>
                  <a:cubicBezTo>
                    <a:pt x="634" y="1170"/>
                    <a:pt x="847" y="1038"/>
                    <a:pt x="973" y="816"/>
                  </a:cubicBezTo>
                  <a:cubicBezTo>
                    <a:pt x="1143" y="512"/>
                    <a:pt x="1089" y="160"/>
                    <a:pt x="851" y="29"/>
                  </a:cubicBezTo>
                  <a:cubicBezTo>
                    <a:pt x="817" y="9"/>
                    <a:pt x="789" y="1"/>
                    <a:pt x="7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5">
              <a:extLst>
                <a:ext uri="{FF2B5EF4-FFF2-40B4-BE49-F238E27FC236}">
                  <a16:creationId xmlns:a16="http://schemas.microsoft.com/office/drawing/2014/main" id="{A0183D3F-1716-0701-D1BF-B3B09390B747}"/>
                </a:ext>
              </a:extLst>
            </p:cNvPr>
            <p:cNvSpPr/>
            <p:nvPr/>
          </p:nvSpPr>
          <p:spPr>
            <a:xfrm>
              <a:off x="3714823" y="936057"/>
              <a:ext cx="87317" cy="55968"/>
            </a:xfrm>
            <a:custGeom>
              <a:avLst/>
              <a:gdLst/>
              <a:ahLst/>
              <a:cxnLst/>
              <a:rect l="l" t="t" r="r" b="b"/>
              <a:pathLst>
                <a:path w="1557" h="998" extrusionOk="0">
                  <a:moveTo>
                    <a:pt x="1217" y="0"/>
                  </a:moveTo>
                  <a:cubicBezTo>
                    <a:pt x="1117" y="0"/>
                    <a:pt x="987" y="45"/>
                    <a:pt x="818" y="104"/>
                  </a:cubicBezTo>
                  <a:cubicBezTo>
                    <a:pt x="463" y="232"/>
                    <a:pt x="1" y="59"/>
                    <a:pt x="49" y="552"/>
                  </a:cubicBezTo>
                  <a:cubicBezTo>
                    <a:pt x="80" y="874"/>
                    <a:pt x="364" y="997"/>
                    <a:pt x="653" y="997"/>
                  </a:cubicBezTo>
                  <a:cubicBezTo>
                    <a:pt x="771" y="997"/>
                    <a:pt x="890" y="977"/>
                    <a:pt x="993" y="940"/>
                  </a:cubicBezTo>
                  <a:cubicBezTo>
                    <a:pt x="1349" y="817"/>
                    <a:pt x="1557" y="485"/>
                    <a:pt x="1456" y="203"/>
                  </a:cubicBezTo>
                  <a:cubicBezTo>
                    <a:pt x="1403" y="55"/>
                    <a:pt x="1328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5">
              <a:extLst>
                <a:ext uri="{FF2B5EF4-FFF2-40B4-BE49-F238E27FC236}">
                  <a16:creationId xmlns:a16="http://schemas.microsoft.com/office/drawing/2014/main" id="{7DB37385-FE31-C8FD-FB19-10903D8FFAE1}"/>
                </a:ext>
              </a:extLst>
            </p:cNvPr>
            <p:cNvSpPr/>
            <p:nvPr/>
          </p:nvSpPr>
          <p:spPr>
            <a:xfrm>
              <a:off x="3739722" y="923215"/>
              <a:ext cx="42621" cy="30620"/>
            </a:xfrm>
            <a:custGeom>
              <a:avLst/>
              <a:gdLst/>
              <a:ahLst/>
              <a:cxnLst/>
              <a:rect l="l" t="t" r="r" b="b"/>
              <a:pathLst>
                <a:path w="760" h="546" extrusionOk="0">
                  <a:moveTo>
                    <a:pt x="576" y="0"/>
                  </a:moveTo>
                  <a:cubicBezTo>
                    <a:pt x="523" y="0"/>
                    <a:pt x="462" y="43"/>
                    <a:pt x="377" y="104"/>
                  </a:cubicBezTo>
                  <a:cubicBezTo>
                    <a:pt x="231" y="209"/>
                    <a:pt x="0" y="190"/>
                    <a:pt x="86" y="406"/>
                  </a:cubicBezTo>
                  <a:cubicBezTo>
                    <a:pt x="126" y="507"/>
                    <a:pt x="211" y="546"/>
                    <a:pt x="304" y="546"/>
                  </a:cubicBezTo>
                  <a:cubicBezTo>
                    <a:pt x="395" y="546"/>
                    <a:pt x="493" y="509"/>
                    <a:pt x="564" y="458"/>
                  </a:cubicBezTo>
                  <a:cubicBezTo>
                    <a:pt x="707" y="356"/>
                    <a:pt x="759" y="180"/>
                    <a:pt x="677" y="66"/>
                  </a:cubicBezTo>
                  <a:cubicBezTo>
                    <a:pt x="644" y="20"/>
                    <a:pt x="612" y="0"/>
                    <a:pt x="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5">
              <a:extLst>
                <a:ext uri="{FF2B5EF4-FFF2-40B4-BE49-F238E27FC236}">
                  <a16:creationId xmlns:a16="http://schemas.microsoft.com/office/drawing/2014/main" id="{8DCFB2B7-6199-2971-A0BD-EBE61C419E07}"/>
                </a:ext>
              </a:extLst>
            </p:cNvPr>
            <p:cNvSpPr/>
            <p:nvPr/>
          </p:nvSpPr>
          <p:spPr>
            <a:xfrm>
              <a:off x="3738601" y="941889"/>
              <a:ext cx="37125" cy="26021"/>
            </a:xfrm>
            <a:custGeom>
              <a:avLst/>
              <a:gdLst/>
              <a:ahLst/>
              <a:cxnLst/>
              <a:rect l="l" t="t" r="r" b="b"/>
              <a:pathLst>
                <a:path w="662" h="464" extrusionOk="0">
                  <a:moveTo>
                    <a:pt x="480" y="1"/>
                  </a:moveTo>
                  <a:cubicBezTo>
                    <a:pt x="418" y="1"/>
                    <a:pt x="346" y="15"/>
                    <a:pt x="287" y="28"/>
                  </a:cubicBezTo>
                  <a:cubicBezTo>
                    <a:pt x="129" y="59"/>
                    <a:pt x="0" y="58"/>
                    <a:pt x="50" y="308"/>
                  </a:cubicBezTo>
                  <a:cubicBezTo>
                    <a:pt x="76" y="429"/>
                    <a:pt x="121" y="463"/>
                    <a:pt x="178" y="463"/>
                  </a:cubicBezTo>
                  <a:cubicBezTo>
                    <a:pt x="240" y="463"/>
                    <a:pt x="316" y="423"/>
                    <a:pt x="397" y="407"/>
                  </a:cubicBezTo>
                  <a:cubicBezTo>
                    <a:pt x="556" y="374"/>
                    <a:pt x="597" y="281"/>
                    <a:pt x="620" y="192"/>
                  </a:cubicBezTo>
                  <a:cubicBezTo>
                    <a:pt x="661" y="40"/>
                    <a:pt x="583" y="1"/>
                    <a:pt x="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5">
              <a:extLst>
                <a:ext uri="{FF2B5EF4-FFF2-40B4-BE49-F238E27FC236}">
                  <a16:creationId xmlns:a16="http://schemas.microsoft.com/office/drawing/2014/main" id="{D31AA49E-2357-3300-3014-80EAF380491F}"/>
                </a:ext>
              </a:extLst>
            </p:cNvPr>
            <p:cNvSpPr/>
            <p:nvPr/>
          </p:nvSpPr>
          <p:spPr>
            <a:xfrm>
              <a:off x="3760920" y="945703"/>
              <a:ext cx="36396" cy="38303"/>
            </a:xfrm>
            <a:custGeom>
              <a:avLst/>
              <a:gdLst/>
              <a:ahLst/>
              <a:cxnLst/>
              <a:rect l="l" t="t" r="r" b="b"/>
              <a:pathLst>
                <a:path w="649" h="683" extrusionOk="0">
                  <a:moveTo>
                    <a:pt x="497" y="0"/>
                  </a:moveTo>
                  <a:cubicBezTo>
                    <a:pt x="404" y="0"/>
                    <a:pt x="273" y="86"/>
                    <a:pt x="169" y="226"/>
                  </a:cubicBezTo>
                  <a:cubicBezTo>
                    <a:pt x="37" y="403"/>
                    <a:pt x="0" y="599"/>
                    <a:pt x="86" y="662"/>
                  </a:cubicBezTo>
                  <a:cubicBezTo>
                    <a:pt x="105" y="676"/>
                    <a:pt x="128" y="683"/>
                    <a:pt x="154" y="683"/>
                  </a:cubicBezTo>
                  <a:cubicBezTo>
                    <a:pt x="247" y="683"/>
                    <a:pt x="378" y="596"/>
                    <a:pt x="480" y="456"/>
                  </a:cubicBezTo>
                  <a:cubicBezTo>
                    <a:pt x="610" y="280"/>
                    <a:pt x="649" y="84"/>
                    <a:pt x="563" y="20"/>
                  </a:cubicBezTo>
                  <a:cubicBezTo>
                    <a:pt x="545" y="7"/>
                    <a:pt x="522" y="0"/>
                    <a:pt x="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5">
              <a:extLst>
                <a:ext uri="{FF2B5EF4-FFF2-40B4-BE49-F238E27FC236}">
                  <a16:creationId xmlns:a16="http://schemas.microsoft.com/office/drawing/2014/main" id="{68FC1462-EF0B-3D48-5D6F-EDBFCC0295B2}"/>
                </a:ext>
              </a:extLst>
            </p:cNvPr>
            <p:cNvSpPr/>
            <p:nvPr/>
          </p:nvSpPr>
          <p:spPr>
            <a:xfrm>
              <a:off x="1836839" y="856367"/>
              <a:ext cx="130218" cy="114515"/>
            </a:xfrm>
            <a:custGeom>
              <a:avLst/>
              <a:gdLst/>
              <a:ahLst/>
              <a:cxnLst/>
              <a:rect l="l" t="t" r="r" b="b"/>
              <a:pathLst>
                <a:path w="2322" h="2042" extrusionOk="0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5">
              <a:extLst>
                <a:ext uri="{FF2B5EF4-FFF2-40B4-BE49-F238E27FC236}">
                  <a16:creationId xmlns:a16="http://schemas.microsoft.com/office/drawing/2014/main" id="{96D5638D-CC9D-B2C4-89A2-334F62B36F74}"/>
                </a:ext>
              </a:extLst>
            </p:cNvPr>
            <p:cNvSpPr/>
            <p:nvPr/>
          </p:nvSpPr>
          <p:spPr>
            <a:xfrm>
              <a:off x="1857477" y="877845"/>
              <a:ext cx="71895" cy="63034"/>
            </a:xfrm>
            <a:custGeom>
              <a:avLst/>
              <a:gdLst/>
              <a:ahLst/>
              <a:cxnLst/>
              <a:rect l="l" t="t" r="r" b="b"/>
              <a:pathLst>
                <a:path w="1282" h="1124" extrusionOk="0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5">
              <a:extLst>
                <a:ext uri="{FF2B5EF4-FFF2-40B4-BE49-F238E27FC236}">
                  <a16:creationId xmlns:a16="http://schemas.microsoft.com/office/drawing/2014/main" id="{918ADA65-0D28-DF41-D2FE-580BF9C642EB}"/>
                </a:ext>
              </a:extLst>
            </p:cNvPr>
            <p:cNvSpPr/>
            <p:nvPr/>
          </p:nvSpPr>
          <p:spPr>
            <a:xfrm>
              <a:off x="1903518" y="904091"/>
              <a:ext cx="28657" cy="34097"/>
            </a:xfrm>
            <a:custGeom>
              <a:avLst/>
              <a:gdLst/>
              <a:ahLst/>
              <a:cxnLst/>
              <a:rect l="l" t="t" r="r" b="b"/>
              <a:pathLst>
                <a:path w="511" h="608" extrusionOk="0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5">
              <a:extLst>
                <a:ext uri="{FF2B5EF4-FFF2-40B4-BE49-F238E27FC236}">
                  <a16:creationId xmlns:a16="http://schemas.microsoft.com/office/drawing/2014/main" id="{DFBCEED2-74AC-FEB3-7B17-FEF7DCBB3B07}"/>
                </a:ext>
              </a:extLst>
            </p:cNvPr>
            <p:cNvSpPr/>
            <p:nvPr/>
          </p:nvSpPr>
          <p:spPr>
            <a:xfrm>
              <a:off x="1903462" y="877004"/>
              <a:ext cx="85634" cy="75988"/>
            </a:xfrm>
            <a:custGeom>
              <a:avLst/>
              <a:gdLst/>
              <a:ahLst/>
              <a:cxnLst/>
              <a:rect l="l" t="t" r="r" b="b"/>
              <a:pathLst>
                <a:path w="1527" h="1355" extrusionOk="0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65">
              <a:extLst>
                <a:ext uri="{FF2B5EF4-FFF2-40B4-BE49-F238E27FC236}">
                  <a16:creationId xmlns:a16="http://schemas.microsoft.com/office/drawing/2014/main" id="{5E61B10A-2F4E-21E4-FF52-E51D9A6EEF34}"/>
                </a:ext>
              </a:extLst>
            </p:cNvPr>
            <p:cNvSpPr/>
            <p:nvPr/>
          </p:nvSpPr>
          <p:spPr>
            <a:xfrm>
              <a:off x="1825623" y="898202"/>
              <a:ext cx="60006" cy="41387"/>
            </a:xfrm>
            <a:custGeom>
              <a:avLst/>
              <a:gdLst/>
              <a:ahLst/>
              <a:cxnLst/>
              <a:rect l="l" t="t" r="r" b="b"/>
              <a:pathLst>
                <a:path w="1070" h="738" extrusionOk="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5">
              <a:extLst>
                <a:ext uri="{FF2B5EF4-FFF2-40B4-BE49-F238E27FC236}">
                  <a16:creationId xmlns:a16="http://schemas.microsoft.com/office/drawing/2014/main" id="{D9DF6645-4639-F75E-6517-3FF828CF2911}"/>
                </a:ext>
              </a:extLst>
            </p:cNvPr>
            <p:cNvSpPr/>
            <p:nvPr/>
          </p:nvSpPr>
          <p:spPr>
            <a:xfrm>
              <a:off x="1900770" y="838365"/>
              <a:ext cx="36957" cy="37854"/>
            </a:xfrm>
            <a:custGeom>
              <a:avLst/>
              <a:gdLst/>
              <a:ahLst/>
              <a:cxnLst/>
              <a:rect l="l" t="t" r="r" b="b"/>
              <a:pathLst>
                <a:path w="659" h="675" extrusionOk="0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5">
              <a:extLst>
                <a:ext uri="{FF2B5EF4-FFF2-40B4-BE49-F238E27FC236}">
                  <a16:creationId xmlns:a16="http://schemas.microsoft.com/office/drawing/2014/main" id="{BC945507-98AF-AD07-2D82-9B59AD3B25B8}"/>
                </a:ext>
              </a:extLst>
            </p:cNvPr>
            <p:cNvSpPr/>
            <p:nvPr/>
          </p:nvSpPr>
          <p:spPr>
            <a:xfrm>
              <a:off x="1925726" y="892650"/>
              <a:ext cx="35386" cy="34826"/>
            </a:xfrm>
            <a:custGeom>
              <a:avLst/>
              <a:gdLst/>
              <a:ahLst/>
              <a:cxnLst/>
              <a:rect l="l" t="t" r="r" b="b"/>
              <a:pathLst>
                <a:path w="631" h="621" extrusionOk="0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5">
              <a:extLst>
                <a:ext uri="{FF2B5EF4-FFF2-40B4-BE49-F238E27FC236}">
                  <a16:creationId xmlns:a16="http://schemas.microsoft.com/office/drawing/2014/main" id="{33E2228B-B314-4D80-C3A8-16503E7E5E61}"/>
                </a:ext>
              </a:extLst>
            </p:cNvPr>
            <p:cNvSpPr/>
            <p:nvPr/>
          </p:nvSpPr>
          <p:spPr>
            <a:xfrm>
              <a:off x="1943167" y="885248"/>
              <a:ext cx="22600" cy="44920"/>
            </a:xfrm>
            <a:custGeom>
              <a:avLst/>
              <a:gdLst/>
              <a:ahLst/>
              <a:cxnLst/>
              <a:rect l="l" t="t" r="r" b="b"/>
              <a:pathLst>
                <a:path w="403" h="801" extrusionOk="0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5">
              <a:extLst>
                <a:ext uri="{FF2B5EF4-FFF2-40B4-BE49-F238E27FC236}">
                  <a16:creationId xmlns:a16="http://schemas.microsoft.com/office/drawing/2014/main" id="{2241868C-0673-581F-C70C-3934479D95C3}"/>
                </a:ext>
              </a:extLst>
            </p:cNvPr>
            <p:cNvSpPr/>
            <p:nvPr/>
          </p:nvSpPr>
          <p:spPr>
            <a:xfrm>
              <a:off x="662990" y="1923213"/>
              <a:ext cx="127189" cy="118048"/>
            </a:xfrm>
            <a:custGeom>
              <a:avLst/>
              <a:gdLst/>
              <a:ahLst/>
              <a:cxnLst/>
              <a:rect l="l" t="t" r="r" b="b"/>
              <a:pathLst>
                <a:path w="2268" h="2105" extrusionOk="0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5">
              <a:extLst>
                <a:ext uri="{FF2B5EF4-FFF2-40B4-BE49-F238E27FC236}">
                  <a16:creationId xmlns:a16="http://schemas.microsoft.com/office/drawing/2014/main" id="{46DBA21E-F90D-0D1F-A290-03882D410FE6}"/>
                </a:ext>
              </a:extLst>
            </p:cNvPr>
            <p:cNvSpPr/>
            <p:nvPr/>
          </p:nvSpPr>
          <p:spPr>
            <a:xfrm>
              <a:off x="682618" y="1945926"/>
              <a:ext cx="68081" cy="66399"/>
            </a:xfrm>
            <a:custGeom>
              <a:avLst/>
              <a:gdLst/>
              <a:ahLst/>
              <a:cxnLst/>
              <a:rect l="l" t="t" r="r" b="b"/>
              <a:pathLst>
                <a:path w="1214" h="1184" extrusionOk="0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5">
              <a:extLst>
                <a:ext uri="{FF2B5EF4-FFF2-40B4-BE49-F238E27FC236}">
                  <a16:creationId xmlns:a16="http://schemas.microsoft.com/office/drawing/2014/main" id="{131EA9ED-80F3-E334-5C8B-8657AAA09677}"/>
                </a:ext>
              </a:extLst>
            </p:cNvPr>
            <p:cNvSpPr/>
            <p:nvPr/>
          </p:nvSpPr>
          <p:spPr>
            <a:xfrm>
              <a:off x="727650" y="1972395"/>
              <a:ext cx="31293" cy="33536"/>
            </a:xfrm>
            <a:custGeom>
              <a:avLst/>
              <a:gdLst/>
              <a:ahLst/>
              <a:cxnLst/>
              <a:rect l="l" t="t" r="r" b="b"/>
              <a:pathLst>
                <a:path w="558" h="598" extrusionOk="0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5">
              <a:extLst>
                <a:ext uri="{FF2B5EF4-FFF2-40B4-BE49-F238E27FC236}">
                  <a16:creationId xmlns:a16="http://schemas.microsoft.com/office/drawing/2014/main" id="{00579C19-7385-CC68-9A17-A5F176299000}"/>
                </a:ext>
              </a:extLst>
            </p:cNvPr>
            <p:cNvSpPr/>
            <p:nvPr/>
          </p:nvSpPr>
          <p:spPr>
            <a:xfrm>
              <a:off x="723164" y="1957478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5">
              <a:extLst>
                <a:ext uri="{FF2B5EF4-FFF2-40B4-BE49-F238E27FC236}">
                  <a16:creationId xmlns:a16="http://schemas.microsoft.com/office/drawing/2014/main" id="{01C5EA69-DD25-A3E0-C610-1E9167F12D88}"/>
                </a:ext>
              </a:extLst>
            </p:cNvPr>
            <p:cNvSpPr/>
            <p:nvPr/>
          </p:nvSpPr>
          <p:spPr>
            <a:xfrm>
              <a:off x="649811" y="1971274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5">
              <a:extLst>
                <a:ext uri="{FF2B5EF4-FFF2-40B4-BE49-F238E27FC236}">
                  <a16:creationId xmlns:a16="http://schemas.microsoft.com/office/drawing/2014/main" id="{78AA49FE-ACDF-AE74-3446-437519567964}"/>
                </a:ext>
              </a:extLst>
            </p:cNvPr>
            <p:cNvSpPr/>
            <p:nvPr/>
          </p:nvSpPr>
          <p:spPr>
            <a:xfrm>
              <a:off x="719631" y="1905940"/>
              <a:ext cx="34657" cy="38247"/>
            </a:xfrm>
            <a:custGeom>
              <a:avLst/>
              <a:gdLst/>
              <a:ahLst/>
              <a:cxnLst/>
              <a:rect l="l" t="t" r="r" b="b"/>
              <a:pathLst>
                <a:path w="618" h="682" extrusionOk="0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5">
              <a:extLst>
                <a:ext uri="{FF2B5EF4-FFF2-40B4-BE49-F238E27FC236}">
                  <a16:creationId xmlns:a16="http://schemas.microsoft.com/office/drawing/2014/main" id="{5176032C-2057-6E4A-B700-4248A822631A}"/>
                </a:ext>
              </a:extLst>
            </p:cNvPr>
            <p:cNvSpPr/>
            <p:nvPr/>
          </p:nvSpPr>
          <p:spPr>
            <a:xfrm>
              <a:off x="941061" y="4101981"/>
              <a:ext cx="85017" cy="55744"/>
            </a:xfrm>
            <a:custGeom>
              <a:avLst/>
              <a:gdLst/>
              <a:ahLst/>
              <a:cxnLst/>
              <a:rect l="l" t="t" r="r" b="b"/>
              <a:pathLst>
                <a:path w="1516" h="994" extrusionOk="0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5">
              <a:extLst>
                <a:ext uri="{FF2B5EF4-FFF2-40B4-BE49-F238E27FC236}">
                  <a16:creationId xmlns:a16="http://schemas.microsoft.com/office/drawing/2014/main" id="{0F24A066-A161-F7A1-530C-6AEE9320DA1D}"/>
                </a:ext>
              </a:extLst>
            </p:cNvPr>
            <p:cNvSpPr/>
            <p:nvPr/>
          </p:nvSpPr>
          <p:spPr>
            <a:xfrm>
              <a:off x="966521" y="4090540"/>
              <a:ext cx="42396" cy="29498"/>
            </a:xfrm>
            <a:custGeom>
              <a:avLst/>
              <a:gdLst/>
              <a:ahLst/>
              <a:cxnLst/>
              <a:rect l="l" t="t" r="r" b="b"/>
              <a:pathLst>
                <a:path w="756" h="526" extrusionOk="0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5">
              <a:extLst>
                <a:ext uri="{FF2B5EF4-FFF2-40B4-BE49-F238E27FC236}">
                  <a16:creationId xmlns:a16="http://schemas.microsoft.com/office/drawing/2014/main" id="{996A06BA-7FAB-FD0E-C434-714783B0F08C}"/>
                </a:ext>
              </a:extLst>
            </p:cNvPr>
            <p:cNvSpPr/>
            <p:nvPr/>
          </p:nvSpPr>
          <p:spPr>
            <a:xfrm>
              <a:off x="964334" y="4108542"/>
              <a:ext cx="37461" cy="24619"/>
            </a:xfrm>
            <a:custGeom>
              <a:avLst/>
              <a:gdLst/>
              <a:ahLst/>
              <a:cxnLst/>
              <a:rect l="l" t="t" r="r" b="b"/>
              <a:pathLst>
                <a:path w="668" h="439" extrusionOk="0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2" name="Google Shape;2082;p65">
            <a:extLst>
              <a:ext uri="{FF2B5EF4-FFF2-40B4-BE49-F238E27FC236}">
                <a16:creationId xmlns:a16="http://schemas.microsoft.com/office/drawing/2014/main" id="{20A82079-B4C2-4D22-F370-FB2566A479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5277" y="254000"/>
            <a:ext cx="5316807" cy="584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 dirty="0"/>
              <a:t>Data Understanding</a:t>
            </a:r>
            <a:endParaRPr sz="3200" u="sng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F68C25F-A014-8666-013E-955709865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2071" y="1306288"/>
            <a:ext cx="3004457" cy="528940"/>
          </a:xfrm>
        </p:spPr>
        <p:txBody>
          <a:bodyPr/>
          <a:lstStyle/>
          <a:p>
            <a:pPr marL="139700" indent="0" algn="just"/>
            <a:r>
              <a:rPr lang="en-US" dirty="0"/>
              <a:t>- Merged dataset has no null values.  </a:t>
            </a:r>
          </a:p>
          <a:p>
            <a:pPr marL="139700" indent="0" algn="just"/>
            <a:endParaRPr lang="en-US" dirty="0"/>
          </a:p>
          <a:p>
            <a:pPr marL="139700" indent="0" algn="just"/>
            <a:endParaRPr lang="en-US" dirty="0"/>
          </a:p>
          <a:p>
            <a:pPr marL="425450" indent="-285750" algn="just">
              <a:buFontTx/>
              <a:buChar char="-"/>
            </a:pPr>
            <a:r>
              <a:rPr lang="en-US" dirty="0"/>
              <a:t>The dataset for the six columns are 1 float, 2 are of integer type and 3 of object type.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778A7B-8A78-F099-347D-A3EF59F6B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657" y="1100033"/>
            <a:ext cx="4691414" cy="295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792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Google Shape;2503;p68"/>
          <p:cNvSpPr txBox="1">
            <a:spLocks noGrp="1"/>
          </p:cNvSpPr>
          <p:nvPr>
            <p:ph type="title"/>
          </p:nvPr>
        </p:nvSpPr>
        <p:spPr>
          <a:xfrm>
            <a:off x="1019496" y="318971"/>
            <a:ext cx="6358800" cy="486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/>
              <a:t>EXPLORATORY DATA ANALYSIS (EDA)</a:t>
            </a:r>
            <a:endParaRPr sz="2000" u="sng" dirty="0"/>
          </a:p>
        </p:txBody>
      </p:sp>
      <p:cxnSp>
        <p:nvCxnSpPr>
          <p:cNvPr id="2505" name="Google Shape;2505;p68"/>
          <p:cNvCxnSpPr/>
          <p:nvPr/>
        </p:nvCxnSpPr>
        <p:spPr>
          <a:xfrm>
            <a:off x="7868100" y="2344465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06" name="Google Shape;2506;p68"/>
          <p:cNvGrpSpPr/>
          <p:nvPr/>
        </p:nvGrpSpPr>
        <p:grpSpPr>
          <a:xfrm>
            <a:off x="7756681" y="614678"/>
            <a:ext cx="111426" cy="117535"/>
            <a:chOff x="12326881" y="3146028"/>
            <a:chExt cx="111426" cy="117535"/>
          </a:xfrm>
        </p:grpSpPr>
        <p:sp>
          <p:nvSpPr>
            <p:cNvPr id="2507" name="Google Shape;2507;p68"/>
            <p:cNvSpPr/>
            <p:nvPr/>
          </p:nvSpPr>
          <p:spPr>
            <a:xfrm>
              <a:off x="12326881" y="3146028"/>
              <a:ext cx="95665" cy="117535"/>
            </a:xfrm>
            <a:custGeom>
              <a:avLst/>
              <a:gdLst/>
              <a:ahLst/>
              <a:cxnLst/>
              <a:rect l="l" t="t" r="r" b="b"/>
              <a:pathLst>
                <a:path w="783" h="962" extrusionOk="0">
                  <a:moveTo>
                    <a:pt x="390" y="0"/>
                  </a:moveTo>
                  <a:cubicBezTo>
                    <a:pt x="373" y="0"/>
                    <a:pt x="355" y="1"/>
                    <a:pt x="336" y="4"/>
                  </a:cubicBezTo>
                  <a:cubicBezTo>
                    <a:pt x="34" y="41"/>
                    <a:pt x="1" y="406"/>
                    <a:pt x="93" y="642"/>
                  </a:cubicBezTo>
                  <a:cubicBezTo>
                    <a:pt x="167" y="836"/>
                    <a:pt x="331" y="961"/>
                    <a:pt x="489" y="961"/>
                  </a:cubicBezTo>
                  <a:cubicBezTo>
                    <a:pt x="525" y="961"/>
                    <a:pt x="561" y="955"/>
                    <a:pt x="595" y="941"/>
                  </a:cubicBezTo>
                  <a:cubicBezTo>
                    <a:pt x="783" y="870"/>
                    <a:pt x="740" y="748"/>
                    <a:pt x="649" y="512"/>
                  </a:cubicBezTo>
                  <a:cubicBezTo>
                    <a:pt x="563" y="289"/>
                    <a:pt x="653" y="0"/>
                    <a:pt x="3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8"/>
            <p:cNvSpPr/>
            <p:nvPr/>
          </p:nvSpPr>
          <p:spPr>
            <a:xfrm>
              <a:off x="12383816" y="3183537"/>
              <a:ext cx="54491" cy="52903"/>
            </a:xfrm>
            <a:custGeom>
              <a:avLst/>
              <a:gdLst/>
              <a:ahLst/>
              <a:cxnLst/>
              <a:rect l="l" t="t" r="r" b="b"/>
              <a:pathLst>
                <a:path w="446" h="433" extrusionOk="0">
                  <a:moveTo>
                    <a:pt x="189" y="1"/>
                  </a:moveTo>
                  <a:cubicBezTo>
                    <a:pt x="173" y="1"/>
                    <a:pt x="154" y="5"/>
                    <a:pt x="132" y="14"/>
                  </a:cubicBezTo>
                  <a:cubicBezTo>
                    <a:pt x="0" y="70"/>
                    <a:pt x="35" y="241"/>
                    <a:pt x="106" y="335"/>
                  </a:cubicBezTo>
                  <a:cubicBezTo>
                    <a:pt x="153" y="398"/>
                    <a:pt x="221" y="432"/>
                    <a:pt x="284" y="432"/>
                  </a:cubicBezTo>
                  <a:cubicBezTo>
                    <a:pt x="315" y="432"/>
                    <a:pt x="346" y="423"/>
                    <a:pt x="371" y="405"/>
                  </a:cubicBezTo>
                  <a:cubicBezTo>
                    <a:pt x="445" y="348"/>
                    <a:pt x="411" y="299"/>
                    <a:pt x="339" y="205"/>
                  </a:cubicBezTo>
                  <a:cubicBezTo>
                    <a:pt x="279" y="124"/>
                    <a:pt x="275" y="1"/>
                    <a:pt x="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8"/>
            <p:cNvSpPr/>
            <p:nvPr/>
          </p:nvSpPr>
          <p:spPr>
            <a:xfrm>
              <a:off x="12360358" y="3180116"/>
              <a:ext cx="50459" cy="48138"/>
            </a:xfrm>
            <a:custGeom>
              <a:avLst/>
              <a:gdLst/>
              <a:ahLst/>
              <a:cxnLst/>
              <a:rect l="l" t="t" r="r" b="b"/>
              <a:pathLst>
                <a:path w="413" h="394" extrusionOk="0">
                  <a:moveTo>
                    <a:pt x="239" y="1"/>
                  </a:moveTo>
                  <a:cubicBezTo>
                    <a:pt x="219" y="1"/>
                    <a:pt x="196" y="4"/>
                    <a:pt x="168" y="11"/>
                  </a:cubicBezTo>
                  <a:cubicBezTo>
                    <a:pt x="0" y="50"/>
                    <a:pt x="83" y="140"/>
                    <a:pt x="106" y="244"/>
                  </a:cubicBezTo>
                  <a:cubicBezTo>
                    <a:pt x="129" y="349"/>
                    <a:pt x="192" y="373"/>
                    <a:pt x="254" y="387"/>
                  </a:cubicBezTo>
                  <a:cubicBezTo>
                    <a:pt x="271" y="392"/>
                    <a:pt x="287" y="394"/>
                    <a:pt x="300" y="394"/>
                  </a:cubicBezTo>
                  <a:cubicBezTo>
                    <a:pt x="412" y="394"/>
                    <a:pt x="380" y="255"/>
                    <a:pt x="358" y="163"/>
                  </a:cubicBezTo>
                  <a:cubicBezTo>
                    <a:pt x="338" y="76"/>
                    <a:pt x="335" y="1"/>
                    <a:pt x="23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68"/>
          <p:cNvGrpSpPr/>
          <p:nvPr/>
        </p:nvGrpSpPr>
        <p:grpSpPr>
          <a:xfrm>
            <a:off x="6694900" y="4351150"/>
            <a:ext cx="430550" cy="271450"/>
            <a:chOff x="6126425" y="768650"/>
            <a:chExt cx="430550" cy="271450"/>
          </a:xfrm>
        </p:grpSpPr>
        <p:sp>
          <p:nvSpPr>
            <p:cNvPr id="2511" name="Google Shape;2511;p68"/>
            <p:cNvSpPr/>
            <p:nvPr/>
          </p:nvSpPr>
          <p:spPr>
            <a:xfrm>
              <a:off x="6153050" y="8034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8"/>
            <p:cNvSpPr/>
            <p:nvPr/>
          </p:nvSpPr>
          <p:spPr>
            <a:xfrm>
              <a:off x="6126450" y="7686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8"/>
            <p:cNvSpPr/>
            <p:nvPr/>
          </p:nvSpPr>
          <p:spPr>
            <a:xfrm>
              <a:off x="6168750" y="7848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68"/>
            <p:cNvSpPr/>
            <p:nvPr/>
          </p:nvSpPr>
          <p:spPr>
            <a:xfrm>
              <a:off x="6252750" y="7970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68"/>
            <p:cNvSpPr/>
            <p:nvPr/>
          </p:nvSpPr>
          <p:spPr>
            <a:xfrm>
              <a:off x="6340800" y="7768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8"/>
            <p:cNvSpPr/>
            <p:nvPr/>
          </p:nvSpPr>
          <p:spPr>
            <a:xfrm>
              <a:off x="6430125" y="7750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8"/>
            <p:cNvSpPr/>
            <p:nvPr/>
          </p:nvSpPr>
          <p:spPr>
            <a:xfrm>
              <a:off x="6126425" y="7937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8"/>
            <p:cNvSpPr/>
            <p:nvPr/>
          </p:nvSpPr>
          <p:spPr>
            <a:xfrm>
              <a:off x="6168750" y="8288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68"/>
          <p:cNvGrpSpPr/>
          <p:nvPr/>
        </p:nvGrpSpPr>
        <p:grpSpPr>
          <a:xfrm rot="-3675612">
            <a:off x="7732396" y="3474763"/>
            <a:ext cx="656308" cy="714534"/>
            <a:chOff x="5285775" y="565887"/>
            <a:chExt cx="1600274" cy="1742247"/>
          </a:xfrm>
        </p:grpSpPr>
        <p:sp>
          <p:nvSpPr>
            <p:cNvPr id="2541" name="Google Shape;2541;p68"/>
            <p:cNvSpPr/>
            <p:nvPr/>
          </p:nvSpPr>
          <p:spPr>
            <a:xfrm>
              <a:off x="5896782" y="878905"/>
              <a:ext cx="874913" cy="325237"/>
            </a:xfrm>
            <a:custGeom>
              <a:avLst/>
              <a:gdLst/>
              <a:ahLst/>
              <a:cxnLst/>
              <a:rect l="l" t="t" r="r" b="b"/>
              <a:pathLst>
                <a:path w="7161" h="2662" extrusionOk="0">
                  <a:moveTo>
                    <a:pt x="36" y="1"/>
                  </a:moveTo>
                  <a:lnTo>
                    <a:pt x="0" y="102"/>
                  </a:lnTo>
                  <a:lnTo>
                    <a:pt x="7124" y="2662"/>
                  </a:lnTo>
                  <a:lnTo>
                    <a:pt x="7161" y="255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68"/>
            <p:cNvSpPr/>
            <p:nvPr/>
          </p:nvSpPr>
          <p:spPr>
            <a:xfrm>
              <a:off x="6021769" y="940971"/>
              <a:ext cx="53025" cy="108371"/>
            </a:xfrm>
            <a:custGeom>
              <a:avLst/>
              <a:gdLst/>
              <a:ahLst/>
              <a:cxnLst/>
              <a:rect l="l" t="t" r="r" b="b"/>
              <a:pathLst>
                <a:path w="434" h="887" extrusionOk="0">
                  <a:moveTo>
                    <a:pt x="347" y="1"/>
                  </a:moveTo>
                  <a:lnTo>
                    <a:pt x="1" y="848"/>
                  </a:lnTo>
                  <a:lnTo>
                    <a:pt x="87" y="887"/>
                  </a:lnTo>
                  <a:lnTo>
                    <a:pt x="433" y="38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68"/>
            <p:cNvSpPr/>
            <p:nvPr/>
          </p:nvSpPr>
          <p:spPr>
            <a:xfrm>
              <a:off x="6250973" y="604495"/>
              <a:ext cx="140382" cy="101652"/>
            </a:xfrm>
            <a:custGeom>
              <a:avLst/>
              <a:gdLst/>
              <a:ahLst/>
              <a:cxnLst/>
              <a:rect l="l" t="t" r="r" b="b"/>
              <a:pathLst>
                <a:path w="1149" h="832" extrusionOk="0">
                  <a:moveTo>
                    <a:pt x="305" y="1"/>
                  </a:moveTo>
                  <a:cubicBezTo>
                    <a:pt x="246" y="1"/>
                    <a:pt x="180" y="58"/>
                    <a:pt x="90" y="224"/>
                  </a:cubicBezTo>
                  <a:cubicBezTo>
                    <a:pt x="0" y="393"/>
                    <a:pt x="136" y="637"/>
                    <a:pt x="379" y="759"/>
                  </a:cubicBezTo>
                  <a:cubicBezTo>
                    <a:pt x="475" y="807"/>
                    <a:pt x="576" y="831"/>
                    <a:pt x="667" y="831"/>
                  </a:cubicBezTo>
                  <a:cubicBezTo>
                    <a:pt x="809" y="831"/>
                    <a:pt x="928" y="774"/>
                    <a:pt x="971" y="665"/>
                  </a:cubicBezTo>
                  <a:cubicBezTo>
                    <a:pt x="1148" y="202"/>
                    <a:pt x="885" y="364"/>
                    <a:pt x="641" y="242"/>
                  </a:cubicBezTo>
                  <a:cubicBezTo>
                    <a:pt x="488" y="166"/>
                    <a:pt x="406" y="1"/>
                    <a:pt x="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68"/>
            <p:cNvSpPr/>
            <p:nvPr/>
          </p:nvSpPr>
          <p:spPr>
            <a:xfrm>
              <a:off x="6739070" y="1105421"/>
              <a:ext cx="88823" cy="123399"/>
            </a:xfrm>
            <a:custGeom>
              <a:avLst/>
              <a:gdLst/>
              <a:ahLst/>
              <a:cxnLst/>
              <a:rect l="l" t="t" r="r" b="b"/>
              <a:pathLst>
                <a:path w="727" h="1010" extrusionOk="0">
                  <a:moveTo>
                    <a:pt x="350" y="0"/>
                  </a:moveTo>
                  <a:cubicBezTo>
                    <a:pt x="159" y="0"/>
                    <a:pt x="3" y="200"/>
                    <a:pt x="2" y="453"/>
                  </a:cubicBezTo>
                  <a:cubicBezTo>
                    <a:pt x="1" y="692"/>
                    <a:pt x="108" y="1010"/>
                    <a:pt x="368" y="1010"/>
                  </a:cubicBezTo>
                  <a:cubicBezTo>
                    <a:pt x="388" y="1010"/>
                    <a:pt x="408" y="1008"/>
                    <a:pt x="430" y="1004"/>
                  </a:cubicBezTo>
                  <a:cubicBezTo>
                    <a:pt x="726" y="952"/>
                    <a:pt x="569" y="750"/>
                    <a:pt x="569" y="493"/>
                  </a:cubicBezTo>
                  <a:cubicBezTo>
                    <a:pt x="572" y="237"/>
                    <a:pt x="553" y="6"/>
                    <a:pt x="358" y="0"/>
                  </a:cubicBezTo>
                  <a:cubicBezTo>
                    <a:pt x="356" y="0"/>
                    <a:pt x="353" y="0"/>
                    <a:pt x="350" y="0"/>
                  </a:cubicBezTo>
                  <a:close/>
                </a:path>
              </a:pathLst>
            </a:custGeom>
            <a:solidFill>
              <a:srgbClr val="FFC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68"/>
            <p:cNvSpPr/>
            <p:nvPr/>
          </p:nvSpPr>
          <p:spPr>
            <a:xfrm>
              <a:off x="5697878" y="607427"/>
              <a:ext cx="695679" cy="735875"/>
            </a:xfrm>
            <a:custGeom>
              <a:avLst/>
              <a:gdLst/>
              <a:ahLst/>
              <a:cxnLst/>
              <a:rect l="l" t="t" r="r" b="b"/>
              <a:pathLst>
                <a:path w="5694" h="6023" extrusionOk="0">
                  <a:moveTo>
                    <a:pt x="3732" y="1"/>
                  </a:moveTo>
                  <a:cubicBezTo>
                    <a:pt x="2549" y="1"/>
                    <a:pt x="1180" y="1122"/>
                    <a:pt x="622" y="2602"/>
                  </a:cubicBezTo>
                  <a:cubicBezTo>
                    <a:pt x="1" y="4248"/>
                    <a:pt x="619" y="5717"/>
                    <a:pt x="1902" y="5975"/>
                  </a:cubicBezTo>
                  <a:cubicBezTo>
                    <a:pt x="2060" y="6006"/>
                    <a:pt x="2235" y="6022"/>
                    <a:pt x="2421" y="6022"/>
                  </a:cubicBezTo>
                  <a:cubicBezTo>
                    <a:pt x="3751" y="6022"/>
                    <a:pt x="5629" y="5220"/>
                    <a:pt x="5661" y="3757"/>
                  </a:cubicBezTo>
                  <a:cubicBezTo>
                    <a:pt x="5694" y="2241"/>
                    <a:pt x="5307" y="268"/>
                    <a:pt x="4058" y="31"/>
                  </a:cubicBezTo>
                  <a:cubicBezTo>
                    <a:pt x="3951" y="11"/>
                    <a:pt x="3842" y="1"/>
                    <a:pt x="3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68"/>
            <p:cNvSpPr/>
            <p:nvPr/>
          </p:nvSpPr>
          <p:spPr>
            <a:xfrm>
              <a:off x="5860984" y="629908"/>
              <a:ext cx="229449" cy="283574"/>
            </a:xfrm>
            <a:custGeom>
              <a:avLst/>
              <a:gdLst/>
              <a:ahLst/>
              <a:cxnLst/>
              <a:rect l="l" t="t" r="r" b="b"/>
              <a:pathLst>
                <a:path w="1878" h="2321" extrusionOk="0">
                  <a:moveTo>
                    <a:pt x="1326" y="1"/>
                  </a:moveTo>
                  <a:cubicBezTo>
                    <a:pt x="940" y="1"/>
                    <a:pt x="373" y="454"/>
                    <a:pt x="245" y="849"/>
                  </a:cubicBezTo>
                  <a:cubicBezTo>
                    <a:pt x="1" y="1282"/>
                    <a:pt x="259" y="2320"/>
                    <a:pt x="722" y="2320"/>
                  </a:cubicBezTo>
                  <a:cubicBezTo>
                    <a:pt x="933" y="2320"/>
                    <a:pt x="1186" y="2105"/>
                    <a:pt x="1454" y="1517"/>
                  </a:cubicBezTo>
                  <a:cubicBezTo>
                    <a:pt x="1877" y="377"/>
                    <a:pt x="1678" y="1"/>
                    <a:pt x="1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68"/>
            <p:cNvSpPr/>
            <p:nvPr/>
          </p:nvSpPr>
          <p:spPr>
            <a:xfrm>
              <a:off x="5783646" y="601441"/>
              <a:ext cx="141237" cy="229083"/>
            </a:xfrm>
            <a:custGeom>
              <a:avLst/>
              <a:gdLst/>
              <a:ahLst/>
              <a:cxnLst/>
              <a:rect l="l" t="t" r="r" b="b"/>
              <a:pathLst>
                <a:path w="1156" h="1875" extrusionOk="0">
                  <a:moveTo>
                    <a:pt x="946" y="0"/>
                  </a:moveTo>
                  <a:cubicBezTo>
                    <a:pt x="736" y="0"/>
                    <a:pt x="334" y="482"/>
                    <a:pt x="196" y="827"/>
                  </a:cubicBezTo>
                  <a:cubicBezTo>
                    <a:pt x="1" y="1178"/>
                    <a:pt x="28" y="1875"/>
                    <a:pt x="284" y="1875"/>
                  </a:cubicBezTo>
                  <a:cubicBezTo>
                    <a:pt x="418" y="1875"/>
                    <a:pt x="615" y="1684"/>
                    <a:pt x="876" y="1151"/>
                  </a:cubicBezTo>
                  <a:cubicBezTo>
                    <a:pt x="1155" y="288"/>
                    <a:pt x="1108" y="0"/>
                    <a:pt x="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68"/>
            <p:cNvSpPr/>
            <p:nvPr/>
          </p:nvSpPr>
          <p:spPr>
            <a:xfrm>
              <a:off x="5788778" y="651411"/>
              <a:ext cx="1063555" cy="876135"/>
            </a:xfrm>
            <a:custGeom>
              <a:avLst/>
              <a:gdLst/>
              <a:ahLst/>
              <a:cxnLst/>
              <a:rect l="l" t="t" r="r" b="b"/>
              <a:pathLst>
                <a:path w="8705" h="7171" extrusionOk="0">
                  <a:moveTo>
                    <a:pt x="5473" y="1"/>
                  </a:moveTo>
                  <a:cubicBezTo>
                    <a:pt x="4177" y="1"/>
                    <a:pt x="2682" y="725"/>
                    <a:pt x="1626" y="1479"/>
                  </a:cubicBezTo>
                  <a:cubicBezTo>
                    <a:pt x="1" y="2641"/>
                    <a:pt x="1422" y="5493"/>
                    <a:pt x="2888" y="6565"/>
                  </a:cubicBezTo>
                  <a:cubicBezTo>
                    <a:pt x="3442" y="6970"/>
                    <a:pt x="4085" y="7170"/>
                    <a:pt x="4731" y="7170"/>
                  </a:cubicBezTo>
                  <a:cubicBezTo>
                    <a:pt x="5819" y="7170"/>
                    <a:pt x="6917" y="6604"/>
                    <a:pt x="7614" y="5500"/>
                  </a:cubicBezTo>
                  <a:cubicBezTo>
                    <a:pt x="8705" y="3775"/>
                    <a:pt x="8380" y="1419"/>
                    <a:pt x="6915" y="410"/>
                  </a:cubicBezTo>
                  <a:cubicBezTo>
                    <a:pt x="6497" y="121"/>
                    <a:pt x="6001" y="1"/>
                    <a:pt x="5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68"/>
            <p:cNvSpPr/>
            <p:nvPr/>
          </p:nvSpPr>
          <p:spPr>
            <a:xfrm>
              <a:off x="5788778" y="696739"/>
              <a:ext cx="1049505" cy="802584"/>
            </a:xfrm>
            <a:custGeom>
              <a:avLst/>
              <a:gdLst/>
              <a:ahLst/>
              <a:cxnLst/>
              <a:rect l="l" t="t" r="r" b="b"/>
              <a:pathLst>
                <a:path w="8590" h="6569" extrusionOk="0">
                  <a:moveTo>
                    <a:pt x="4404" y="0"/>
                  </a:moveTo>
                  <a:cubicBezTo>
                    <a:pt x="3575" y="0"/>
                    <a:pt x="2639" y="316"/>
                    <a:pt x="1626" y="1108"/>
                  </a:cubicBezTo>
                  <a:cubicBezTo>
                    <a:pt x="1" y="2270"/>
                    <a:pt x="1422" y="5122"/>
                    <a:pt x="2888" y="6194"/>
                  </a:cubicBezTo>
                  <a:cubicBezTo>
                    <a:pt x="3246" y="6456"/>
                    <a:pt x="3676" y="6568"/>
                    <a:pt x="4134" y="6568"/>
                  </a:cubicBezTo>
                  <a:cubicBezTo>
                    <a:pt x="5575" y="6568"/>
                    <a:pt x="7295" y="5460"/>
                    <a:pt x="7952" y="4458"/>
                  </a:cubicBezTo>
                  <a:cubicBezTo>
                    <a:pt x="8590" y="3228"/>
                    <a:pt x="7051" y="0"/>
                    <a:pt x="4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68"/>
            <p:cNvSpPr/>
            <p:nvPr/>
          </p:nvSpPr>
          <p:spPr>
            <a:xfrm>
              <a:off x="6656723" y="895643"/>
              <a:ext cx="87235" cy="56813"/>
            </a:xfrm>
            <a:custGeom>
              <a:avLst/>
              <a:gdLst/>
              <a:ahLst/>
              <a:cxnLst/>
              <a:rect l="l" t="t" r="r" b="b"/>
              <a:pathLst>
                <a:path w="714" h="465" extrusionOk="0">
                  <a:moveTo>
                    <a:pt x="37" y="1"/>
                  </a:moveTo>
                  <a:cubicBezTo>
                    <a:pt x="5" y="25"/>
                    <a:pt x="0" y="75"/>
                    <a:pt x="46" y="183"/>
                  </a:cubicBezTo>
                  <a:cubicBezTo>
                    <a:pt x="133" y="385"/>
                    <a:pt x="308" y="464"/>
                    <a:pt x="448" y="464"/>
                  </a:cubicBezTo>
                  <a:cubicBezTo>
                    <a:pt x="490" y="464"/>
                    <a:pt x="529" y="457"/>
                    <a:pt x="561" y="443"/>
                  </a:cubicBezTo>
                  <a:cubicBezTo>
                    <a:pt x="676" y="393"/>
                    <a:pt x="713" y="257"/>
                    <a:pt x="663" y="117"/>
                  </a:cubicBezTo>
                  <a:lnTo>
                    <a:pt x="663" y="117"/>
                  </a:lnTo>
                  <a:cubicBezTo>
                    <a:pt x="647" y="177"/>
                    <a:pt x="609" y="224"/>
                    <a:pt x="548" y="250"/>
                  </a:cubicBezTo>
                  <a:cubicBezTo>
                    <a:pt x="516" y="264"/>
                    <a:pt x="477" y="272"/>
                    <a:pt x="434" y="272"/>
                  </a:cubicBezTo>
                  <a:cubicBezTo>
                    <a:pt x="297" y="272"/>
                    <a:pt x="126" y="194"/>
                    <a:pt x="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68"/>
            <p:cNvSpPr/>
            <p:nvPr/>
          </p:nvSpPr>
          <p:spPr>
            <a:xfrm>
              <a:off x="6001121" y="691852"/>
              <a:ext cx="260482" cy="226884"/>
            </a:xfrm>
            <a:custGeom>
              <a:avLst/>
              <a:gdLst/>
              <a:ahLst/>
              <a:cxnLst/>
              <a:rect l="l" t="t" r="r" b="b"/>
              <a:pathLst>
                <a:path w="2132" h="1857" extrusionOk="0">
                  <a:moveTo>
                    <a:pt x="1523" y="1"/>
                  </a:moveTo>
                  <a:cubicBezTo>
                    <a:pt x="1119" y="1"/>
                    <a:pt x="532" y="487"/>
                    <a:pt x="344" y="939"/>
                  </a:cubicBezTo>
                  <a:cubicBezTo>
                    <a:pt x="1" y="1580"/>
                    <a:pt x="1638" y="1856"/>
                    <a:pt x="1638" y="1856"/>
                  </a:cubicBezTo>
                  <a:cubicBezTo>
                    <a:pt x="2132" y="460"/>
                    <a:pt x="191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68"/>
            <p:cNvSpPr/>
            <p:nvPr/>
          </p:nvSpPr>
          <p:spPr>
            <a:xfrm>
              <a:off x="6366552" y="946469"/>
              <a:ext cx="217232" cy="191452"/>
            </a:xfrm>
            <a:custGeom>
              <a:avLst/>
              <a:gdLst/>
              <a:ahLst/>
              <a:cxnLst/>
              <a:rect l="l" t="t" r="r" b="b"/>
              <a:pathLst>
                <a:path w="1778" h="1567" extrusionOk="0">
                  <a:moveTo>
                    <a:pt x="1280" y="1"/>
                  </a:moveTo>
                  <a:cubicBezTo>
                    <a:pt x="819" y="1"/>
                    <a:pt x="0" y="588"/>
                    <a:pt x="0" y="588"/>
                  </a:cubicBezTo>
                  <a:lnTo>
                    <a:pt x="1181" y="1566"/>
                  </a:lnTo>
                  <a:cubicBezTo>
                    <a:pt x="1778" y="346"/>
                    <a:pt x="1634" y="1"/>
                    <a:pt x="12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68"/>
            <p:cNvSpPr/>
            <p:nvPr/>
          </p:nvSpPr>
          <p:spPr>
            <a:xfrm>
              <a:off x="6664542" y="1220512"/>
              <a:ext cx="146246" cy="124743"/>
            </a:xfrm>
            <a:custGeom>
              <a:avLst/>
              <a:gdLst/>
              <a:ahLst/>
              <a:cxnLst/>
              <a:rect l="l" t="t" r="r" b="b"/>
              <a:pathLst>
                <a:path w="1197" h="1021" extrusionOk="0">
                  <a:moveTo>
                    <a:pt x="963" y="0"/>
                  </a:moveTo>
                  <a:cubicBezTo>
                    <a:pt x="732" y="0"/>
                    <a:pt x="278" y="290"/>
                    <a:pt x="155" y="470"/>
                  </a:cubicBezTo>
                  <a:cubicBezTo>
                    <a:pt x="1" y="699"/>
                    <a:pt x="618" y="1021"/>
                    <a:pt x="618" y="1021"/>
                  </a:cubicBezTo>
                  <a:cubicBezTo>
                    <a:pt x="1197" y="240"/>
                    <a:pt x="1172" y="0"/>
                    <a:pt x="9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68"/>
            <p:cNvSpPr/>
            <p:nvPr/>
          </p:nvSpPr>
          <p:spPr>
            <a:xfrm>
              <a:off x="6457819" y="1036758"/>
              <a:ext cx="312652" cy="243866"/>
            </a:xfrm>
            <a:custGeom>
              <a:avLst/>
              <a:gdLst/>
              <a:ahLst/>
              <a:cxnLst/>
              <a:rect l="l" t="t" r="r" b="b"/>
              <a:pathLst>
                <a:path w="2559" h="1996" extrusionOk="0">
                  <a:moveTo>
                    <a:pt x="1799" y="1"/>
                  </a:moveTo>
                  <a:cubicBezTo>
                    <a:pt x="1349" y="1"/>
                    <a:pt x="710" y="403"/>
                    <a:pt x="441" y="803"/>
                  </a:cubicBezTo>
                  <a:cubicBezTo>
                    <a:pt x="1" y="1373"/>
                    <a:pt x="1853" y="1994"/>
                    <a:pt x="1853" y="1995"/>
                  </a:cubicBezTo>
                  <a:cubicBezTo>
                    <a:pt x="2558" y="487"/>
                    <a:pt x="2293" y="1"/>
                    <a:pt x="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68"/>
            <p:cNvSpPr/>
            <p:nvPr/>
          </p:nvSpPr>
          <p:spPr>
            <a:xfrm>
              <a:off x="5295916" y="690019"/>
              <a:ext cx="1459777" cy="1610910"/>
            </a:xfrm>
            <a:custGeom>
              <a:avLst/>
              <a:gdLst/>
              <a:ahLst/>
              <a:cxnLst/>
              <a:rect l="l" t="t" r="r" b="b"/>
              <a:pathLst>
                <a:path w="11948" h="13185" extrusionOk="0">
                  <a:moveTo>
                    <a:pt x="4149" y="0"/>
                  </a:moveTo>
                  <a:lnTo>
                    <a:pt x="1" y="9018"/>
                  </a:lnTo>
                  <a:lnTo>
                    <a:pt x="5416" y="13185"/>
                  </a:lnTo>
                  <a:lnTo>
                    <a:pt x="11947" y="5394"/>
                  </a:lnTo>
                  <a:cubicBezTo>
                    <a:pt x="9982" y="3309"/>
                    <a:pt x="7406" y="1647"/>
                    <a:pt x="4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68"/>
            <p:cNvSpPr/>
            <p:nvPr/>
          </p:nvSpPr>
          <p:spPr>
            <a:xfrm>
              <a:off x="5320107" y="718731"/>
              <a:ext cx="713394" cy="1179746"/>
            </a:xfrm>
            <a:custGeom>
              <a:avLst/>
              <a:gdLst/>
              <a:ahLst/>
              <a:cxnLst/>
              <a:rect l="l" t="t" r="r" b="b"/>
              <a:pathLst>
                <a:path w="5839" h="9656" extrusionOk="0">
                  <a:moveTo>
                    <a:pt x="4657" y="0"/>
                  </a:moveTo>
                  <a:lnTo>
                    <a:pt x="0" y="8950"/>
                  </a:lnTo>
                  <a:lnTo>
                    <a:pt x="958" y="9656"/>
                  </a:lnTo>
                  <a:lnTo>
                    <a:pt x="5838" y="685"/>
                  </a:lnTo>
                  <a:lnTo>
                    <a:pt x="4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68"/>
            <p:cNvSpPr/>
            <p:nvPr/>
          </p:nvSpPr>
          <p:spPr>
            <a:xfrm>
              <a:off x="5761410" y="1128879"/>
              <a:ext cx="938812" cy="1112060"/>
            </a:xfrm>
            <a:custGeom>
              <a:avLst/>
              <a:gdLst/>
              <a:ahLst/>
              <a:cxnLst/>
              <a:rect l="l" t="t" r="r" b="b"/>
              <a:pathLst>
                <a:path w="7684" h="9102" extrusionOk="0">
                  <a:moveTo>
                    <a:pt x="6306" y="0"/>
                  </a:moveTo>
                  <a:lnTo>
                    <a:pt x="0" y="8375"/>
                  </a:lnTo>
                  <a:lnTo>
                    <a:pt x="991" y="9102"/>
                  </a:lnTo>
                  <a:lnTo>
                    <a:pt x="7683" y="1243"/>
                  </a:lnTo>
                  <a:lnTo>
                    <a:pt x="63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8"/>
            <p:cNvSpPr/>
            <p:nvPr/>
          </p:nvSpPr>
          <p:spPr>
            <a:xfrm>
              <a:off x="5532572" y="896743"/>
              <a:ext cx="845957" cy="1166551"/>
            </a:xfrm>
            <a:custGeom>
              <a:avLst/>
              <a:gdLst/>
              <a:ahLst/>
              <a:cxnLst/>
              <a:rect l="l" t="t" r="r" b="b"/>
              <a:pathLst>
                <a:path w="6924" h="9548" extrusionOk="0">
                  <a:moveTo>
                    <a:pt x="5468" y="1"/>
                  </a:moveTo>
                  <a:lnTo>
                    <a:pt x="1" y="8832"/>
                  </a:lnTo>
                  <a:lnTo>
                    <a:pt x="974" y="9547"/>
                  </a:lnTo>
                  <a:lnTo>
                    <a:pt x="6924" y="1054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68"/>
            <p:cNvSpPr/>
            <p:nvPr/>
          </p:nvSpPr>
          <p:spPr>
            <a:xfrm>
              <a:off x="5286875" y="1744652"/>
              <a:ext cx="702398" cy="563483"/>
            </a:xfrm>
            <a:custGeom>
              <a:avLst/>
              <a:gdLst/>
              <a:ahLst/>
              <a:cxnLst/>
              <a:rect l="l" t="t" r="r" b="b"/>
              <a:pathLst>
                <a:path w="5749" h="4612" extrusionOk="0">
                  <a:moveTo>
                    <a:pt x="264" y="1"/>
                  </a:moveTo>
                  <a:lnTo>
                    <a:pt x="0" y="386"/>
                  </a:lnTo>
                  <a:lnTo>
                    <a:pt x="5490" y="4612"/>
                  </a:lnTo>
                  <a:lnTo>
                    <a:pt x="5748" y="4208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68"/>
            <p:cNvSpPr/>
            <p:nvPr/>
          </p:nvSpPr>
          <p:spPr>
            <a:xfrm>
              <a:off x="6145168" y="801567"/>
              <a:ext cx="309720" cy="236658"/>
            </a:xfrm>
            <a:custGeom>
              <a:avLst/>
              <a:gdLst/>
              <a:ahLst/>
              <a:cxnLst/>
              <a:rect l="l" t="t" r="r" b="b"/>
              <a:pathLst>
                <a:path w="2535" h="1937" extrusionOk="0">
                  <a:moveTo>
                    <a:pt x="1804" y="1"/>
                  </a:moveTo>
                  <a:cubicBezTo>
                    <a:pt x="1359" y="1"/>
                    <a:pt x="714" y="402"/>
                    <a:pt x="441" y="795"/>
                  </a:cubicBezTo>
                  <a:cubicBezTo>
                    <a:pt x="1" y="1354"/>
                    <a:pt x="1818" y="1936"/>
                    <a:pt x="1822" y="1936"/>
                  </a:cubicBezTo>
                  <a:cubicBezTo>
                    <a:pt x="1822" y="1936"/>
                    <a:pt x="1822" y="1936"/>
                    <a:pt x="1822" y="1936"/>
                  </a:cubicBezTo>
                  <a:cubicBezTo>
                    <a:pt x="2535" y="472"/>
                    <a:pt x="2287" y="1"/>
                    <a:pt x="1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68"/>
            <p:cNvSpPr/>
            <p:nvPr/>
          </p:nvSpPr>
          <p:spPr>
            <a:xfrm>
              <a:off x="5988537" y="689286"/>
              <a:ext cx="260360" cy="226761"/>
            </a:xfrm>
            <a:custGeom>
              <a:avLst/>
              <a:gdLst/>
              <a:ahLst/>
              <a:cxnLst/>
              <a:rect l="l" t="t" r="r" b="b"/>
              <a:pathLst>
                <a:path w="2131" h="1856" extrusionOk="0">
                  <a:moveTo>
                    <a:pt x="1522" y="1"/>
                  </a:moveTo>
                  <a:cubicBezTo>
                    <a:pt x="1119" y="1"/>
                    <a:pt x="531" y="487"/>
                    <a:pt x="344" y="938"/>
                  </a:cubicBezTo>
                  <a:cubicBezTo>
                    <a:pt x="1" y="1580"/>
                    <a:pt x="1637" y="1856"/>
                    <a:pt x="1637" y="1856"/>
                  </a:cubicBezTo>
                  <a:cubicBezTo>
                    <a:pt x="2131" y="460"/>
                    <a:pt x="1913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68"/>
            <p:cNvSpPr/>
            <p:nvPr/>
          </p:nvSpPr>
          <p:spPr>
            <a:xfrm>
              <a:off x="5849500" y="630152"/>
              <a:ext cx="229449" cy="283452"/>
            </a:xfrm>
            <a:custGeom>
              <a:avLst/>
              <a:gdLst/>
              <a:ahLst/>
              <a:cxnLst/>
              <a:rect l="l" t="t" r="r" b="b"/>
              <a:pathLst>
                <a:path w="1878" h="2320" extrusionOk="0">
                  <a:moveTo>
                    <a:pt x="1326" y="0"/>
                  </a:moveTo>
                  <a:cubicBezTo>
                    <a:pt x="940" y="0"/>
                    <a:pt x="372" y="453"/>
                    <a:pt x="244" y="848"/>
                  </a:cubicBezTo>
                  <a:cubicBezTo>
                    <a:pt x="0" y="1281"/>
                    <a:pt x="258" y="2320"/>
                    <a:pt x="721" y="2320"/>
                  </a:cubicBezTo>
                  <a:cubicBezTo>
                    <a:pt x="932" y="2320"/>
                    <a:pt x="1185" y="2104"/>
                    <a:pt x="1454" y="1517"/>
                  </a:cubicBezTo>
                  <a:cubicBezTo>
                    <a:pt x="1878" y="377"/>
                    <a:pt x="1678" y="0"/>
                    <a:pt x="13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68"/>
            <p:cNvSpPr/>
            <p:nvPr/>
          </p:nvSpPr>
          <p:spPr>
            <a:xfrm>
              <a:off x="5771062" y="603029"/>
              <a:ext cx="140993" cy="229205"/>
            </a:xfrm>
            <a:custGeom>
              <a:avLst/>
              <a:gdLst/>
              <a:ahLst/>
              <a:cxnLst/>
              <a:rect l="l" t="t" r="r" b="b"/>
              <a:pathLst>
                <a:path w="1154" h="1876" extrusionOk="0">
                  <a:moveTo>
                    <a:pt x="944" y="0"/>
                  </a:moveTo>
                  <a:cubicBezTo>
                    <a:pt x="735" y="0"/>
                    <a:pt x="333" y="482"/>
                    <a:pt x="195" y="827"/>
                  </a:cubicBezTo>
                  <a:cubicBezTo>
                    <a:pt x="0" y="1178"/>
                    <a:pt x="26" y="1876"/>
                    <a:pt x="282" y="1876"/>
                  </a:cubicBezTo>
                  <a:cubicBezTo>
                    <a:pt x="416" y="1876"/>
                    <a:pt x="613" y="1684"/>
                    <a:pt x="875" y="1151"/>
                  </a:cubicBezTo>
                  <a:cubicBezTo>
                    <a:pt x="1154" y="288"/>
                    <a:pt x="1107" y="0"/>
                    <a:pt x="9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68"/>
            <p:cNvSpPr/>
            <p:nvPr/>
          </p:nvSpPr>
          <p:spPr>
            <a:xfrm>
              <a:off x="5295916" y="601563"/>
              <a:ext cx="1144437" cy="1460632"/>
            </a:xfrm>
            <a:custGeom>
              <a:avLst/>
              <a:gdLst/>
              <a:ahLst/>
              <a:cxnLst/>
              <a:rect l="l" t="t" r="r" b="b"/>
              <a:pathLst>
                <a:path w="9367" h="11955" extrusionOk="0">
                  <a:moveTo>
                    <a:pt x="4838" y="1"/>
                  </a:moveTo>
                  <a:cubicBezTo>
                    <a:pt x="4623" y="1"/>
                    <a:pt x="4224" y="494"/>
                    <a:pt x="4085" y="840"/>
                  </a:cubicBezTo>
                  <a:cubicBezTo>
                    <a:pt x="4054" y="899"/>
                    <a:pt x="4026" y="968"/>
                    <a:pt x="4006" y="1042"/>
                  </a:cubicBezTo>
                  <a:lnTo>
                    <a:pt x="1" y="9742"/>
                  </a:lnTo>
                  <a:lnTo>
                    <a:pt x="2792" y="11955"/>
                  </a:lnTo>
                  <a:lnTo>
                    <a:pt x="8729" y="3434"/>
                  </a:lnTo>
                  <a:cubicBezTo>
                    <a:pt x="9366" y="2074"/>
                    <a:pt x="9151" y="1631"/>
                    <a:pt x="8713" y="1631"/>
                  </a:cubicBezTo>
                  <a:cubicBezTo>
                    <a:pt x="8299" y="1631"/>
                    <a:pt x="7686" y="2026"/>
                    <a:pt x="7405" y="2417"/>
                  </a:cubicBezTo>
                  <a:lnTo>
                    <a:pt x="7399" y="2425"/>
                  </a:lnTo>
                  <a:cubicBezTo>
                    <a:pt x="7398" y="2429"/>
                    <a:pt x="7396" y="2431"/>
                    <a:pt x="7395" y="2435"/>
                  </a:cubicBezTo>
                  <a:cubicBezTo>
                    <a:pt x="7378" y="2457"/>
                    <a:pt x="7366" y="2478"/>
                    <a:pt x="7355" y="2497"/>
                  </a:cubicBezTo>
                  <a:lnTo>
                    <a:pt x="7339" y="2487"/>
                  </a:lnTo>
                  <a:cubicBezTo>
                    <a:pt x="7794" y="1158"/>
                    <a:pt x="7577" y="718"/>
                    <a:pt x="7194" y="718"/>
                  </a:cubicBezTo>
                  <a:cubicBezTo>
                    <a:pt x="6804" y="718"/>
                    <a:pt x="6243" y="1171"/>
                    <a:pt x="6036" y="1608"/>
                  </a:cubicBezTo>
                  <a:cubicBezTo>
                    <a:pt x="6392" y="578"/>
                    <a:pt x="6195" y="233"/>
                    <a:pt x="5859" y="233"/>
                  </a:cubicBezTo>
                  <a:cubicBezTo>
                    <a:pt x="5546" y="233"/>
                    <a:pt x="5112" y="532"/>
                    <a:pt x="4891" y="856"/>
                  </a:cubicBezTo>
                  <a:cubicBezTo>
                    <a:pt x="5044" y="222"/>
                    <a:pt x="4982" y="1"/>
                    <a:pt x="483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68"/>
            <p:cNvSpPr/>
            <p:nvPr/>
          </p:nvSpPr>
          <p:spPr>
            <a:xfrm>
              <a:off x="5296160" y="1238716"/>
              <a:ext cx="341364" cy="774972"/>
            </a:xfrm>
            <a:custGeom>
              <a:avLst/>
              <a:gdLst/>
              <a:ahLst/>
              <a:cxnLst/>
              <a:rect l="l" t="t" r="r" b="b"/>
              <a:pathLst>
                <a:path w="2794" h="6343" extrusionOk="0">
                  <a:moveTo>
                    <a:pt x="1976" y="0"/>
                  </a:moveTo>
                  <a:lnTo>
                    <a:pt x="0" y="4527"/>
                  </a:lnTo>
                  <a:cubicBezTo>
                    <a:pt x="0" y="4527"/>
                    <a:pt x="2297" y="6342"/>
                    <a:pt x="2415" y="6342"/>
                  </a:cubicBezTo>
                  <a:cubicBezTo>
                    <a:pt x="2418" y="6342"/>
                    <a:pt x="2419" y="6341"/>
                    <a:pt x="2420" y="6339"/>
                  </a:cubicBezTo>
                  <a:cubicBezTo>
                    <a:pt x="2422" y="6242"/>
                    <a:pt x="2793" y="175"/>
                    <a:pt x="2793" y="175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68"/>
            <p:cNvSpPr/>
            <p:nvPr/>
          </p:nvSpPr>
          <p:spPr>
            <a:xfrm>
              <a:off x="5285775" y="1777884"/>
              <a:ext cx="683827" cy="528296"/>
            </a:xfrm>
            <a:custGeom>
              <a:avLst/>
              <a:gdLst/>
              <a:ahLst/>
              <a:cxnLst/>
              <a:rect l="l" t="t" r="r" b="b"/>
              <a:pathLst>
                <a:path w="5597" h="4324" extrusionOk="0">
                  <a:moveTo>
                    <a:pt x="87" y="1"/>
                  </a:moveTo>
                  <a:lnTo>
                    <a:pt x="1" y="129"/>
                  </a:lnTo>
                  <a:lnTo>
                    <a:pt x="5511" y="4324"/>
                  </a:lnTo>
                  <a:lnTo>
                    <a:pt x="5597" y="4188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68"/>
            <p:cNvSpPr/>
            <p:nvPr/>
          </p:nvSpPr>
          <p:spPr>
            <a:xfrm>
              <a:off x="6707915" y="817083"/>
              <a:ext cx="110815" cy="99086"/>
            </a:xfrm>
            <a:custGeom>
              <a:avLst/>
              <a:gdLst/>
              <a:ahLst/>
              <a:cxnLst/>
              <a:rect l="l" t="t" r="r" b="b"/>
              <a:pathLst>
                <a:path w="907" h="811" extrusionOk="0">
                  <a:moveTo>
                    <a:pt x="356" y="1"/>
                  </a:moveTo>
                  <a:cubicBezTo>
                    <a:pt x="270" y="1"/>
                    <a:pt x="190" y="31"/>
                    <a:pt x="132" y="94"/>
                  </a:cubicBezTo>
                  <a:cubicBezTo>
                    <a:pt x="1" y="237"/>
                    <a:pt x="38" y="492"/>
                    <a:pt x="217" y="665"/>
                  </a:cubicBezTo>
                  <a:cubicBezTo>
                    <a:pt x="316" y="761"/>
                    <a:pt x="439" y="810"/>
                    <a:pt x="550" y="810"/>
                  </a:cubicBezTo>
                  <a:cubicBezTo>
                    <a:pt x="638" y="810"/>
                    <a:pt x="719" y="780"/>
                    <a:pt x="777" y="717"/>
                  </a:cubicBezTo>
                  <a:cubicBezTo>
                    <a:pt x="907" y="574"/>
                    <a:pt x="867" y="319"/>
                    <a:pt x="688" y="147"/>
                  </a:cubicBezTo>
                  <a:cubicBezTo>
                    <a:pt x="589" y="51"/>
                    <a:pt x="467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68"/>
            <p:cNvSpPr/>
            <p:nvPr/>
          </p:nvSpPr>
          <p:spPr>
            <a:xfrm>
              <a:off x="6668574" y="758683"/>
              <a:ext cx="110326" cy="98597"/>
            </a:xfrm>
            <a:custGeom>
              <a:avLst/>
              <a:gdLst/>
              <a:ahLst/>
              <a:cxnLst/>
              <a:rect l="l" t="t" r="r" b="b"/>
              <a:pathLst>
                <a:path w="903" h="807" extrusionOk="0">
                  <a:moveTo>
                    <a:pt x="356" y="1"/>
                  </a:moveTo>
                  <a:cubicBezTo>
                    <a:pt x="269" y="1"/>
                    <a:pt x="190" y="31"/>
                    <a:pt x="132" y="93"/>
                  </a:cubicBezTo>
                  <a:cubicBezTo>
                    <a:pt x="1" y="234"/>
                    <a:pt x="39" y="489"/>
                    <a:pt x="215" y="661"/>
                  </a:cubicBezTo>
                  <a:cubicBezTo>
                    <a:pt x="314" y="757"/>
                    <a:pt x="437" y="807"/>
                    <a:pt x="547" y="807"/>
                  </a:cubicBezTo>
                  <a:cubicBezTo>
                    <a:pt x="635" y="807"/>
                    <a:pt x="715" y="776"/>
                    <a:pt x="772" y="713"/>
                  </a:cubicBezTo>
                  <a:cubicBezTo>
                    <a:pt x="902" y="569"/>
                    <a:pt x="864" y="315"/>
                    <a:pt x="686" y="144"/>
                  </a:cubicBezTo>
                  <a:cubicBezTo>
                    <a:pt x="587" y="50"/>
                    <a:pt x="466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68"/>
            <p:cNvSpPr/>
            <p:nvPr/>
          </p:nvSpPr>
          <p:spPr>
            <a:xfrm>
              <a:off x="6619947" y="650800"/>
              <a:ext cx="120100" cy="104584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376" y="1"/>
                  </a:moveTo>
                  <a:cubicBezTo>
                    <a:pt x="338" y="1"/>
                    <a:pt x="294" y="15"/>
                    <a:pt x="241" y="49"/>
                  </a:cubicBezTo>
                  <a:cubicBezTo>
                    <a:pt x="1" y="207"/>
                    <a:pt x="124" y="542"/>
                    <a:pt x="298" y="709"/>
                  </a:cubicBezTo>
                  <a:cubicBezTo>
                    <a:pt x="398" y="806"/>
                    <a:pt x="520" y="855"/>
                    <a:pt x="631" y="855"/>
                  </a:cubicBezTo>
                  <a:cubicBezTo>
                    <a:pt x="717" y="855"/>
                    <a:pt x="797" y="825"/>
                    <a:pt x="854" y="764"/>
                  </a:cubicBezTo>
                  <a:cubicBezTo>
                    <a:pt x="983" y="622"/>
                    <a:pt x="897" y="535"/>
                    <a:pt x="719" y="364"/>
                  </a:cubicBezTo>
                  <a:cubicBezTo>
                    <a:pt x="580" y="230"/>
                    <a:pt x="526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8"/>
            <p:cNvSpPr/>
            <p:nvPr/>
          </p:nvSpPr>
          <p:spPr>
            <a:xfrm>
              <a:off x="6467837" y="821360"/>
              <a:ext cx="95421" cy="106172"/>
            </a:xfrm>
            <a:custGeom>
              <a:avLst/>
              <a:gdLst/>
              <a:ahLst/>
              <a:cxnLst/>
              <a:rect l="l" t="t" r="r" b="b"/>
              <a:pathLst>
                <a:path w="781" h="869" extrusionOk="0">
                  <a:moveTo>
                    <a:pt x="381" y="0"/>
                  </a:moveTo>
                  <a:cubicBezTo>
                    <a:pt x="343" y="0"/>
                    <a:pt x="299" y="16"/>
                    <a:pt x="245" y="51"/>
                  </a:cubicBezTo>
                  <a:cubicBezTo>
                    <a:pt x="0" y="210"/>
                    <a:pt x="123" y="550"/>
                    <a:pt x="298" y="722"/>
                  </a:cubicBezTo>
                  <a:cubicBezTo>
                    <a:pt x="397" y="818"/>
                    <a:pt x="518" y="869"/>
                    <a:pt x="629" y="869"/>
                  </a:cubicBezTo>
                  <a:cubicBezTo>
                    <a:pt x="683" y="869"/>
                    <a:pt x="735" y="857"/>
                    <a:pt x="780" y="832"/>
                  </a:cubicBezTo>
                  <a:cubicBezTo>
                    <a:pt x="694" y="817"/>
                    <a:pt x="604" y="771"/>
                    <a:pt x="527" y="695"/>
                  </a:cubicBezTo>
                  <a:cubicBezTo>
                    <a:pt x="354" y="524"/>
                    <a:pt x="232" y="192"/>
                    <a:pt x="465" y="29"/>
                  </a:cubicBezTo>
                  <a:cubicBezTo>
                    <a:pt x="441" y="11"/>
                    <a:pt x="413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68"/>
            <p:cNvSpPr/>
            <p:nvPr/>
          </p:nvSpPr>
          <p:spPr>
            <a:xfrm>
              <a:off x="6654646" y="666683"/>
              <a:ext cx="63044" cy="57912"/>
            </a:xfrm>
            <a:custGeom>
              <a:avLst/>
              <a:gdLst/>
              <a:ahLst/>
              <a:cxnLst/>
              <a:rect l="l" t="t" r="r" b="b"/>
              <a:pathLst>
                <a:path w="516" h="474" extrusionOk="0">
                  <a:moveTo>
                    <a:pt x="171" y="1"/>
                  </a:moveTo>
                  <a:cubicBezTo>
                    <a:pt x="150" y="1"/>
                    <a:pt x="125" y="9"/>
                    <a:pt x="96" y="30"/>
                  </a:cubicBezTo>
                  <a:cubicBezTo>
                    <a:pt x="0" y="94"/>
                    <a:pt x="106" y="285"/>
                    <a:pt x="203" y="378"/>
                  </a:cubicBezTo>
                  <a:cubicBezTo>
                    <a:pt x="267" y="439"/>
                    <a:pt x="340" y="473"/>
                    <a:pt x="397" y="473"/>
                  </a:cubicBezTo>
                  <a:cubicBezTo>
                    <a:pt x="425" y="473"/>
                    <a:pt x="449" y="465"/>
                    <a:pt x="465" y="448"/>
                  </a:cubicBezTo>
                  <a:cubicBezTo>
                    <a:pt x="515" y="393"/>
                    <a:pt x="468" y="345"/>
                    <a:pt x="371" y="252"/>
                  </a:cubicBezTo>
                  <a:cubicBezTo>
                    <a:pt x="292" y="175"/>
                    <a:pt x="267" y="1"/>
                    <a:pt x="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68"/>
            <p:cNvSpPr/>
            <p:nvPr/>
          </p:nvSpPr>
          <p:spPr>
            <a:xfrm>
              <a:off x="6711458" y="681100"/>
              <a:ext cx="39952" cy="50215"/>
            </a:xfrm>
            <a:custGeom>
              <a:avLst/>
              <a:gdLst/>
              <a:ahLst/>
              <a:cxnLst/>
              <a:rect l="l" t="t" r="r" b="b"/>
              <a:pathLst>
                <a:path w="327" h="411" extrusionOk="0">
                  <a:moveTo>
                    <a:pt x="160" y="1"/>
                  </a:moveTo>
                  <a:cubicBezTo>
                    <a:pt x="154" y="1"/>
                    <a:pt x="148" y="1"/>
                    <a:pt x="141" y="2"/>
                  </a:cubicBezTo>
                  <a:cubicBezTo>
                    <a:pt x="15" y="16"/>
                    <a:pt x="0" y="169"/>
                    <a:pt x="39" y="272"/>
                  </a:cubicBezTo>
                  <a:cubicBezTo>
                    <a:pt x="70" y="356"/>
                    <a:pt x="139" y="410"/>
                    <a:pt x="206" y="410"/>
                  </a:cubicBezTo>
                  <a:cubicBezTo>
                    <a:pt x="220" y="410"/>
                    <a:pt x="234" y="408"/>
                    <a:pt x="248" y="403"/>
                  </a:cubicBezTo>
                  <a:cubicBezTo>
                    <a:pt x="327" y="373"/>
                    <a:pt x="308" y="323"/>
                    <a:pt x="271" y="219"/>
                  </a:cubicBezTo>
                  <a:cubicBezTo>
                    <a:pt x="236" y="124"/>
                    <a:pt x="274" y="1"/>
                    <a:pt x="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8"/>
            <p:cNvSpPr/>
            <p:nvPr/>
          </p:nvSpPr>
          <p:spPr>
            <a:xfrm>
              <a:off x="6826304" y="1098579"/>
              <a:ext cx="44961" cy="36409"/>
            </a:xfrm>
            <a:custGeom>
              <a:avLst/>
              <a:gdLst/>
              <a:ahLst/>
              <a:cxnLst/>
              <a:rect l="l" t="t" r="r" b="b"/>
              <a:pathLst>
                <a:path w="368" h="298" extrusionOk="0">
                  <a:moveTo>
                    <a:pt x="129" y="1"/>
                  </a:moveTo>
                  <a:cubicBezTo>
                    <a:pt x="114" y="1"/>
                    <a:pt x="97" y="8"/>
                    <a:pt x="77" y="26"/>
                  </a:cubicBezTo>
                  <a:cubicBezTo>
                    <a:pt x="1" y="95"/>
                    <a:pt x="61" y="210"/>
                    <a:pt x="132" y="262"/>
                  </a:cubicBezTo>
                  <a:cubicBezTo>
                    <a:pt x="165" y="286"/>
                    <a:pt x="201" y="297"/>
                    <a:pt x="235" y="297"/>
                  </a:cubicBezTo>
                  <a:cubicBezTo>
                    <a:pt x="273" y="297"/>
                    <a:pt x="309" y="282"/>
                    <a:pt x="330" y="251"/>
                  </a:cubicBezTo>
                  <a:cubicBezTo>
                    <a:pt x="367" y="194"/>
                    <a:pt x="333" y="167"/>
                    <a:pt x="261" y="115"/>
                  </a:cubicBezTo>
                  <a:cubicBezTo>
                    <a:pt x="207" y="76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8"/>
            <p:cNvSpPr/>
            <p:nvPr/>
          </p:nvSpPr>
          <p:spPr>
            <a:xfrm>
              <a:off x="6429840" y="589467"/>
              <a:ext cx="39341" cy="49848"/>
            </a:xfrm>
            <a:custGeom>
              <a:avLst/>
              <a:gdLst/>
              <a:ahLst/>
              <a:cxnLst/>
              <a:rect l="l" t="t" r="r" b="b"/>
              <a:pathLst>
                <a:path w="322" h="408" extrusionOk="0">
                  <a:moveTo>
                    <a:pt x="162" y="1"/>
                  </a:moveTo>
                  <a:cubicBezTo>
                    <a:pt x="156" y="1"/>
                    <a:pt x="149" y="1"/>
                    <a:pt x="142" y="2"/>
                  </a:cubicBezTo>
                  <a:cubicBezTo>
                    <a:pt x="16" y="16"/>
                    <a:pt x="1" y="168"/>
                    <a:pt x="36" y="268"/>
                  </a:cubicBezTo>
                  <a:cubicBezTo>
                    <a:pt x="66" y="353"/>
                    <a:pt x="135" y="407"/>
                    <a:pt x="201" y="407"/>
                  </a:cubicBezTo>
                  <a:cubicBezTo>
                    <a:pt x="215" y="407"/>
                    <a:pt x="229" y="405"/>
                    <a:pt x="242" y="400"/>
                  </a:cubicBezTo>
                  <a:cubicBezTo>
                    <a:pt x="321" y="371"/>
                    <a:pt x="303" y="318"/>
                    <a:pt x="267" y="218"/>
                  </a:cubicBezTo>
                  <a:cubicBezTo>
                    <a:pt x="233" y="123"/>
                    <a:pt x="274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8"/>
            <p:cNvSpPr/>
            <p:nvPr/>
          </p:nvSpPr>
          <p:spPr>
            <a:xfrm>
              <a:off x="6214320" y="568209"/>
              <a:ext cx="38975" cy="49360"/>
            </a:xfrm>
            <a:custGeom>
              <a:avLst/>
              <a:gdLst/>
              <a:ahLst/>
              <a:cxnLst/>
              <a:rect l="l" t="t" r="r" b="b"/>
              <a:pathLst>
                <a:path w="319" h="404" extrusionOk="0">
                  <a:moveTo>
                    <a:pt x="164" y="0"/>
                  </a:moveTo>
                  <a:cubicBezTo>
                    <a:pt x="158" y="0"/>
                    <a:pt x="151" y="0"/>
                    <a:pt x="144" y="1"/>
                  </a:cubicBezTo>
                  <a:cubicBezTo>
                    <a:pt x="18" y="13"/>
                    <a:pt x="1" y="167"/>
                    <a:pt x="37" y="267"/>
                  </a:cubicBezTo>
                  <a:cubicBezTo>
                    <a:pt x="65" y="349"/>
                    <a:pt x="132" y="403"/>
                    <a:pt x="199" y="403"/>
                  </a:cubicBezTo>
                  <a:cubicBezTo>
                    <a:pt x="213" y="403"/>
                    <a:pt x="226" y="401"/>
                    <a:pt x="240" y="396"/>
                  </a:cubicBezTo>
                  <a:cubicBezTo>
                    <a:pt x="319" y="368"/>
                    <a:pt x="303" y="316"/>
                    <a:pt x="267" y="216"/>
                  </a:cubicBezTo>
                  <a:cubicBezTo>
                    <a:pt x="233" y="121"/>
                    <a:pt x="275" y="0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8"/>
            <p:cNvSpPr/>
            <p:nvPr/>
          </p:nvSpPr>
          <p:spPr>
            <a:xfrm>
              <a:off x="6479688" y="608771"/>
              <a:ext cx="137938" cy="97498"/>
            </a:xfrm>
            <a:custGeom>
              <a:avLst/>
              <a:gdLst/>
              <a:ahLst/>
              <a:cxnLst/>
              <a:rect l="l" t="t" r="r" b="b"/>
              <a:pathLst>
                <a:path w="1129" h="798" extrusionOk="0">
                  <a:moveTo>
                    <a:pt x="278" y="1"/>
                  </a:moveTo>
                  <a:cubicBezTo>
                    <a:pt x="216" y="1"/>
                    <a:pt x="154" y="61"/>
                    <a:pt x="76" y="243"/>
                  </a:cubicBezTo>
                  <a:cubicBezTo>
                    <a:pt x="0" y="421"/>
                    <a:pt x="162" y="651"/>
                    <a:pt x="416" y="750"/>
                  </a:cubicBezTo>
                  <a:cubicBezTo>
                    <a:pt x="498" y="782"/>
                    <a:pt x="582" y="797"/>
                    <a:pt x="660" y="797"/>
                  </a:cubicBezTo>
                  <a:cubicBezTo>
                    <a:pt x="826" y="797"/>
                    <a:pt x="966" y="728"/>
                    <a:pt x="1000" y="601"/>
                  </a:cubicBezTo>
                  <a:cubicBezTo>
                    <a:pt x="1129" y="124"/>
                    <a:pt x="884" y="309"/>
                    <a:pt x="629" y="210"/>
                  </a:cubicBezTo>
                  <a:cubicBezTo>
                    <a:pt x="473" y="151"/>
                    <a:pt x="376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8"/>
            <p:cNvSpPr/>
            <p:nvPr/>
          </p:nvSpPr>
          <p:spPr>
            <a:xfrm>
              <a:off x="6153109" y="565887"/>
              <a:ext cx="137572" cy="96765"/>
            </a:xfrm>
            <a:custGeom>
              <a:avLst/>
              <a:gdLst/>
              <a:ahLst/>
              <a:cxnLst/>
              <a:rect l="l" t="t" r="r" b="b"/>
              <a:pathLst>
                <a:path w="1126" h="792" extrusionOk="0">
                  <a:moveTo>
                    <a:pt x="281" y="0"/>
                  </a:moveTo>
                  <a:cubicBezTo>
                    <a:pt x="219" y="0"/>
                    <a:pt x="157" y="61"/>
                    <a:pt x="78" y="242"/>
                  </a:cubicBezTo>
                  <a:cubicBezTo>
                    <a:pt x="1" y="418"/>
                    <a:pt x="157" y="646"/>
                    <a:pt x="409" y="744"/>
                  </a:cubicBezTo>
                  <a:cubicBezTo>
                    <a:pt x="489" y="776"/>
                    <a:pt x="572" y="791"/>
                    <a:pt x="650" y="791"/>
                  </a:cubicBezTo>
                  <a:cubicBezTo>
                    <a:pt x="814" y="791"/>
                    <a:pt x="954" y="722"/>
                    <a:pt x="990" y="596"/>
                  </a:cubicBezTo>
                  <a:cubicBezTo>
                    <a:pt x="1126" y="122"/>
                    <a:pt x="878" y="306"/>
                    <a:pt x="626" y="209"/>
                  </a:cubicBezTo>
                  <a:cubicBezTo>
                    <a:pt x="472" y="150"/>
                    <a:pt x="377" y="0"/>
                    <a:pt x="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8"/>
            <p:cNvSpPr/>
            <p:nvPr/>
          </p:nvSpPr>
          <p:spPr>
            <a:xfrm>
              <a:off x="6065386" y="582992"/>
              <a:ext cx="89800" cy="61577"/>
            </a:xfrm>
            <a:custGeom>
              <a:avLst/>
              <a:gdLst/>
              <a:ahLst/>
              <a:cxnLst/>
              <a:rect l="l" t="t" r="r" b="b"/>
              <a:pathLst>
                <a:path w="735" h="504" extrusionOk="0">
                  <a:moveTo>
                    <a:pt x="584" y="1"/>
                  </a:moveTo>
                  <a:cubicBezTo>
                    <a:pt x="525" y="1"/>
                    <a:pt x="452" y="73"/>
                    <a:pt x="347" y="92"/>
                  </a:cubicBezTo>
                  <a:cubicBezTo>
                    <a:pt x="327" y="96"/>
                    <a:pt x="307" y="97"/>
                    <a:pt x="288" y="97"/>
                  </a:cubicBezTo>
                  <a:cubicBezTo>
                    <a:pt x="225" y="97"/>
                    <a:pt x="166" y="82"/>
                    <a:pt x="120" y="82"/>
                  </a:cubicBezTo>
                  <a:cubicBezTo>
                    <a:pt x="44" y="82"/>
                    <a:pt x="0" y="120"/>
                    <a:pt x="22" y="317"/>
                  </a:cubicBezTo>
                  <a:cubicBezTo>
                    <a:pt x="34" y="429"/>
                    <a:pt x="163" y="503"/>
                    <a:pt x="317" y="503"/>
                  </a:cubicBezTo>
                  <a:cubicBezTo>
                    <a:pt x="345" y="503"/>
                    <a:pt x="373" y="501"/>
                    <a:pt x="402" y="496"/>
                  </a:cubicBezTo>
                  <a:cubicBezTo>
                    <a:pt x="590" y="461"/>
                    <a:pt x="735" y="321"/>
                    <a:pt x="702" y="191"/>
                  </a:cubicBezTo>
                  <a:cubicBezTo>
                    <a:pt x="665" y="44"/>
                    <a:pt x="629" y="1"/>
                    <a:pt x="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8"/>
            <p:cNvSpPr/>
            <p:nvPr/>
          </p:nvSpPr>
          <p:spPr>
            <a:xfrm>
              <a:off x="6779144" y="918490"/>
              <a:ext cx="85280" cy="92488"/>
            </a:xfrm>
            <a:custGeom>
              <a:avLst/>
              <a:gdLst/>
              <a:ahLst/>
              <a:cxnLst/>
              <a:rect l="l" t="t" r="r" b="b"/>
              <a:pathLst>
                <a:path w="698" h="757" extrusionOk="0">
                  <a:moveTo>
                    <a:pt x="312" y="0"/>
                  </a:moveTo>
                  <a:cubicBezTo>
                    <a:pt x="286" y="0"/>
                    <a:pt x="257" y="2"/>
                    <a:pt x="222" y="6"/>
                  </a:cubicBezTo>
                  <a:cubicBezTo>
                    <a:pt x="82" y="22"/>
                    <a:pt x="0" y="213"/>
                    <a:pt x="33" y="418"/>
                  </a:cubicBezTo>
                  <a:cubicBezTo>
                    <a:pt x="66" y="605"/>
                    <a:pt x="186" y="757"/>
                    <a:pt x="310" y="757"/>
                  </a:cubicBezTo>
                  <a:cubicBezTo>
                    <a:pt x="323" y="757"/>
                    <a:pt x="335" y="755"/>
                    <a:pt x="348" y="752"/>
                  </a:cubicBezTo>
                  <a:cubicBezTo>
                    <a:pt x="697" y="661"/>
                    <a:pt x="488" y="567"/>
                    <a:pt x="453" y="362"/>
                  </a:cubicBezTo>
                  <a:cubicBezTo>
                    <a:pt x="420" y="175"/>
                    <a:pt x="561" y="0"/>
                    <a:pt x="3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8"/>
            <p:cNvSpPr/>
            <p:nvPr/>
          </p:nvSpPr>
          <p:spPr>
            <a:xfrm>
              <a:off x="6774379" y="1016110"/>
              <a:ext cx="111670" cy="101041"/>
            </a:xfrm>
            <a:custGeom>
              <a:avLst/>
              <a:gdLst/>
              <a:ahLst/>
              <a:cxnLst/>
              <a:rect l="l" t="t" r="r" b="b"/>
              <a:pathLst>
                <a:path w="914" h="827" extrusionOk="0">
                  <a:moveTo>
                    <a:pt x="358" y="1"/>
                  </a:moveTo>
                  <a:cubicBezTo>
                    <a:pt x="271" y="1"/>
                    <a:pt x="190" y="32"/>
                    <a:pt x="132" y="96"/>
                  </a:cubicBezTo>
                  <a:cubicBezTo>
                    <a:pt x="1" y="240"/>
                    <a:pt x="41" y="502"/>
                    <a:pt x="220" y="677"/>
                  </a:cubicBezTo>
                  <a:cubicBezTo>
                    <a:pt x="320" y="776"/>
                    <a:pt x="443" y="827"/>
                    <a:pt x="556" y="827"/>
                  </a:cubicBezTo>
                  <a:cubicBezTo>
                    <a:pt x="644" y="827"/>
                    <a:pt x="725" y="795"/>
                    <a:pt x="784" y="731"/>
                  </a:cubicBezTo>
                  <a:cubicBezTo>
                    <a:pt x="914" y="584"/>
                    <a:pt x="874" y="325"/>
                    <a:pt x="693" y="149"/>
                  </a:cubicBezTo>
                  <a:cubicBezTo>
                    <a:pt x="593" y="51"/>
                    <a:pt x="470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8"/>
            <p:cNvSpPr/>
            <p:nvPr/>
          </p:nvSpPr>
          <p:spPr>
            <a:xfrm>
              <a:off x="6464416" y="651411"/>
              <a:ext cx="421512" cy="512168"/>
            </a:xfrm>
            <a:custGeom>
              <a:avLst/>
              <a:gdLst/>
              <a:ahLst/>
              <a:cxnLst/>
              <a:rect l="l" t="t" r="r" b="b"/>
              <a:pathLst>
                <a:path w="3450" h="4192" extrusionOk="0">
                  <a:moveTo>
                    <a:pt x="1645" y="1"/>
                  </a:moveTo>
                  <a:cubicBezTo>
                    <a:pt x="1608" y="1"/>
                    <a:pt x="1564" y="15"/>
                    <a:pt x="1511" y="49"/>
                  </a:cubicBezTo>
                  <a:cubicBezTo>
                    <a:pt x="1375" y="138"/>
                    <a:pt x="1354" y="282"/>
                    <a:pt x="1392" y="421"/>
                  </a:cubicBezTo>
                  <a:cubicBezTo>
                    <a:pt x="1390" y="418"/>
                    <a:pt x="1385" y="417"/>
                    <a:pt x="1382" y="412"/>
                  </a:cubicBezTo>
                  <a:cubicBezTo>
                    <a:pt x="1325" y="374"/>
                    <a:pt x="1268" y="338"/>
                    <a:pt x="1206" y="305"/>
                  </a:cubicBezTo>
                  <a:lnTo>
                    <a:pt x="1206" y="305"/>
                  </a:lnTo>
                  <a:cubicBezTo>
                    <a:pt x="1" y="362"/>
                    <a:pt x="2470" y="2986"/>
                    <a:pt x="2812" y="4192"/>
                  </a:cubicBezTo>
                  <a:cubicBezTo>
                    <a:pt x="2817" y="3991"/>
                    <a:pt x="2802" y="3812"/>
                    <a:pt x="2701" y="3746"/>
                  </a:cubicBezTo>
                  <a:cubicBezTo>
                    <a:pt x="2707" y="3703"/>
                    <a:pt x="2709" y="3661"/>
                    <a:pt x="2714" y="3618"/>
                  </a:cubicBezTo>
                  <a:cubicBezTo>
                    <a:pt x="2727" y="3633"/>
                    <a:pt x="2741" y="3648"/>
                    <a:pt x="2755" y="3662"/>
                  </a:cubicBezTo>
                  <a:cubicBezTo>
                    <a:pt x="2831" y="3738"/>
                    <a:pt x="2921" y="3784"/>
                    <a:pt x="3009" y="3804"/>
                  </a:cubicBezTo>
                  <a:cubicBezTo>
                    <a:pt x="3021" y="3849"/>
                    <a:pt x="3056" y="3894"/>
                    <a:pt x="3093" y="3921"/>
                  </a:cubicBezTo>
                  <a:cubicBezTo>
                    <a:pt x="3126" y="3946"/>
                    <a:pt x="3163" y="3958"/>
                    <a:pt x="3197" y="3958"/>
                  </a:cubicBezTo>
                  <a:cubicBezTo>
                    <a:pt x="3235" y="3958"/>
                    <a:pt x="3269" y="3942"/>
                    <a:pt x="3289" y="3911"/>
                  </a:cubicBezTo>
                  <a:cubicBezTo>
                    <a:pt x="3325" y="3855"/>
                    <a:pt x="3295" y="3829"/>
                    <a:pt x="3232" y="3782"/>
                  </a:cubicBezTo>
                  <a:cubicBezTo>
                    <a:pt x="3265" y="3766"/>
                    <a:pt x="3293" y="3745"/>
                    <a:pt x="3318" y="3718"/>
                  </a:cubicBezTo>
                  <a:cubicBezTo>
                    <a:pt x="3450" y="3572"/>
                    <a:pt x="3409" y="3311"/>
                    <a:pt x="3229" y="3137"/>
                  </a:cubicBezTo>
                  <a:cubicBezTo>
                    <a:pt x="3128" y="3039"/>
                    <a:pt x="3006" y="2988"/>
                    <a:pt x="2894" y="2988"/>
                  </a:cubicBezTo>
                  <a:cubicBezTo>
                    <a:pt x="2832" y="2988"/>
                    <a:pt x="2774" y="3003"/>
                    <a:pt x="2724" y="3035"/>
                  </a:cubicBezTo>
                  <a:cubicBezTo>
                    <a:pt x="2721" y="2971"/>
                    <a:pt x="2715" y="2906"/>
                    <a:pt x="2709" y="2842"/>
                  </a:cubicBezTo>
                  <a:lnTo>
                    <a:pt x="2709" y="2842"/>
                  </a:lnTo>
                  <a:cubicBezTo>
                    <a:pt x="2761" y="2906"/>
                    <a:pt x="2824" y="2946"/>
                    <a:pt x="2888" y="2946"/>
                  </a:cubicBezTo>
                  <a:cubicBezTo>
                    <a:pt x="2900" y="2946"/>
                    <a:pt x="2912" y="2945"/>
                    <a:pt x="2924" y="2942"/>
                  </a:cubicBezTo>
                  <a:cubicBezTo>
                    <a:pt x="3273" y="2852"/>
                    <a:pt x="3064" y="2757"/>
                    <a:pt x="3029" y="2551"/>
                  </a:cubicBezTo>
                  <a:cubicBezTo>
                    <a:pt x="2996" y="2364"/>
                    <a:pt x="3138" y="2189"/>
                    <a:pt x="2886" y="2189"/>
                  </a:cubicBezTo>
                  <a:cubicBezTo>
                    <a:pt x="2861" y="2189"/>
                    <a:pt x="2832" y="2191"/>
                    <a:pt x="2798" y="2195"/>
                  </a:cubicBezTo>
                  <a:cubicBezTo>
                    <a:pt x="2722" y="2203"/>
                    <a:pt x="2664" y="2265"/>
                    <a:pt x="2631" y="2351"/>
                  </a:cubicBezTo>
                  <a:cubicBezTo>
                    <a:pt x="2616" y="2289"/>
                    <a:pt x="2602" y="2228"/>
                    <a:pt x="2585" y="2167"/>
                  </a:cubicBezTo>
                  <a:cubicBezTo>
                    <a:pt x="2656" y="2159"/>
                    <a:pt x="2719" y="2130"/>
                    <a:pt x="2767" y="2077"/>
                  </a:cubicBezTo>
                  <a:cubicBezTo>
                    <a:pt x="2898" y="1934"/>
                    <a:pt x="2858" y="1678"/>
                    <a:pt x="2679" y="1506"/>
                  </a:cubicBezTo>
                  <a:cubicBezTo>
                    <a:pt x="2629" y="1457"/>
                    <a:pt x="2576" y="1422"/>
                    <a:pt x="2519" y="1399"/>
                  </a:cubicBezTo>
                  <a:cubicBezTo>
                    <a:pt x="2523" y="1274"/>
                    <a:pt x="2466" y="1134"/>
                    <a:pt x="2356" y="1028"/>
                  </a:cubicBezTo>
                  <a:cubicBezTo>
                    <a:pt x="2255" y="933"/>
                    <a:pt x="2133" y="883"/>
                    <a:pt x="2022" y="883"/>
                  </a:cubicBezTo>
                  <a:cubicBezTo>
                    <a:pt x="1986" y="883"/>
                    <a:pt x="1951" y="889"/>
                    <a:pt x="1919" y="899"/>
                  </a:cubicBezTo>
                  <a:cubicBezTo>
                    <a:pt x="1906" y="885"/>
                    <a:pt x="1893" y="869"/>
                    <a:pt x="1882" y="855"/>
                  </a:cubicBezTo>
                  <a:lnTo>
                    <a:pt x="1882" y="855"/>
                  </a:lnTo>
                  <a:cubicBezTo>
                    <a:pt x="1888" y="855"/>
                    <a:pt x="1894" y="855"/>
                    <a:pt x="1900" y="855"/>
                  </a:cubicBezTo>
                  <a:cubicBezTo>
                    <a:pt x="1986" y="855"/>
                    <a:pt x="2066" y="826"/>
                    <a:pt x="2122" y="763"/>
                  </a:cubicBezTo>
                  <a:cubicBezTo>
                    <a:pt x="2161" y="723"/>
                    <a:pt x="2178" y="687"/>
                    <a:pt x="2183" y="651"/>
                  </a:cubicBezTo>
                  <a:cubicBezTo>
                    <a:pt x="2197" y="656"/>
                    <a:pt x="2212" y="658"/>
                    <a:pt x="2227" y="658"/>
                  </a:cubicBezTo>
                  <a:cubicBezTo>
                    <a:pt x="2240" y="658"/>
                    <a:pt x="2253" y="656"/>
                    <a:pt x="2266" y="651"/>
                  </a:cubicBezTo>
                  <a:cubicBezTo>
                    <a:pt x="2344" y="620"/>
                    <a:pt x="2327" y="570"/>
                    <a:pt x="2290" y="468"/>
                  </a:cubicBezTo>
                  <a:cubicBezTo>
                    <a:pt x="2253" y="373"/>
                    <a:pt x="2293" y="248"/>
                    <a:pt x="2178" y="248"/>
                  </a:cubicBezTo>
                  <a:cubicBezTo>
                    <a:pt x="2172" y="248"/>
                    <a:pt x="2165" y="248"/>
                    <a:pt x="2158" y="249"/>
                  </a:cubicBezTo>
                  <a:cubicBezTo>
                    <a:pt x="2072" y="259"/>
                    <a:pt x="2039" y="334"/>
                    <a:pt x="2039" y="412"/>
                  </a:cubicBezTo>
                  <a:cubicBezTo>
                    <a:pt x="2022" y="397"/>
                    <a:pt x="2007" y="382"/>
                    <a:pt x="1989" y="364"/>
                  </a:cubicBezTo>
                  <a:cubicBezTo>
                    <a:pt x="1849" y="230"/>
                    <a:pt x="1796" y="1"/>
                    <a:pt x="164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8"/>
            <p:cNvSpPr/>
            <p:nvPr/>
          </p:nvSpPr>
          <p:spPr>
            <a:xfrm>
              <a:off x="6369851" y="606694"/>
              <a:ext cx="107150" cy="85646"/>
            </a:xfrm>
            <a:custGeom>
              <a:avLst/>
              <a:gdLst/>
              <a:ahLst/>
              <a:cxnLst/>
              <a:rect l="l" t="t" r="r" b="b"/>
              <a:pathLst>
                <a:path w="877" h="701" extrusionOk="0">
                  <a:moveTo>
                    <a:pt x="430" y="1"/>
                  </a:moveTo>
                  <a:cubicBezTo>
                    <a:pt x="203" y="1"/>
                    <a:pt x="16" y="145"/>
                    <a:pt x="8" y="332"/>
                  </a:cubicBezTo>
                  <a:cubicBezTo>
                    <a:pt x="0" y="525"/>
                    <a:pt x="187" y="690"/>
                    <a:pt x="424" y="700"/>
                  </a:cubicBezTo>
                  <a:cubicBezTo>
                    <a:pt x="433" y="700"/>
                    <a:pt x="441" y="700"/>
                    <a:pt x="450" y="700"/>
                  </a:cubicBezTo>
                  <a:cubicBezTo>
                    <a:pt x="678" y="700"/>
                    <a:pt x="864" y="555"/>
                    <a:pt x="869" y="368"/>
                  </a:cubicBezTo>
                  <a:cubicBezTo>
                    <a:pt x="877" y="174"/>
                    <a:pt x="690" y="11"/>
                    <a:pt x="453" y="1"/>
                  </a:cubicBezTo>
                  <a:cubicBezTo>
                    <a:pt x="445" y="1"/>
                    <a:pt x="438" y="1"/>
                    <a:pt x="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8"/>
            <p:cNvSpPr/>
            <p:nvPr/>
          </p:nvSpPr>
          <p:spPr>
            <a:xfrm>
              <a:off x="6241810" y="636139"/>
              <a:ext cx="89800" cy="60967"/>
            </a:xfrm>
            <a:custGeom>
              <a:avLst/>
              <a:gdLst/>
              <a:ahLst/>
              <a:cxnLst/>
              <a:rect l="l" t="t" r="r" b="b"/>
              <a:pathLst>
                <a:path w="735" h="499" extrusionOk="0">
                  <a:moveTo>
                    <a:pt x="451" y="0"/>
                  </a:moveTo>
                  <a:cubicBezTo>
                    <a:pt x="425" y="0"/>
                    <a:pt x="398" y="3"/>
                    <a:pt x="369" y="8"/>
                  </a:cubicBezTo>
                  <a:cubicBezTo>
                    <a:pt x="134" y="49"/>
                    <a:pt x="1" y="258"/>
                    <a:pt x="22" y="387"/>
                  </a:cubicBezTo>
                  <a:cubicBezTo>
                    <a:pt x="35" y="470"/>
                    <a:pt x="107" y="499"/>
                    <a:pt x="220" y="499"/>
                  </a:cubicBezTo>
                  <a:cubicBezTo>
                    <a:pt x="283" y="499"/>
                    <a:pt x="358" y="490"/>
                    <a:pt x="443" y="476"/>
                  </a:cubicBezTo>
                  <a:cubicBezTo>
                    <a:pt x="679" y="433"/>
                    <a:pt x="735" y="356"/>
                    <a:pt x="714" y="227"/>
                  </a:cubicBezTo>
                  <a:cubicBezTo>
                    <a:pt x="695" y="114"/>
                    <a:pt x="626" y="0"/>
                    <a:pt x="4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8"/>
            <p:cNvSpPr/>
            <p:nvPr/>
          </p:nvSpPr>
          <p:spPr>
            <a:xfrm>
              <a:off x="6376449" y="692951"/>
              <a:ext cx="107883" cy="86502"/>
            </a:xfrm>
            <a:custGeom>
              <a:avLst/>
              <a:gdLst/>
              <a:ahLst/>
              <a:cxnLst/>
              <a:rect l="l" t="t" r="r" b="b"/>
              <a:pathLst>
                <a:path w="883" h="708" extrusionOk="0">
                  <a:moveTo>
                    <a:pt x="434" y="0"/>
                  </a:moveTo>
                  <a:cubicBezTo>
                    <a:pt x="206" y="0"/>
                    <a:pt x="16" y="147"/>
                    <a:pt x="8" y="336"/>
                  </a:cubicBezTo>
                  <a:cubicBezTo>
                    <a:pt x="1" y="530"/>
                    <a:pt x="187" y="698"/>
                    <a:pt x="427" y="707"/>
                  </a:cubicBezTo>
                  <a:cubicBezTo>
                    <a:pt x="435" y="707"/>
                    <a:pt x="443" y="707"/>
                    <a:pt x="450" y="707"/>
                  </a:cubicBezTo>
                  <a:cubicBezTo>
                    <a:pt x="682" y="707"/>
                    <a:pt x="870" y="560"/>
                    <a:pt x="876" y="372"/>
                  </a:cubicBezTo>
                  <a:cubicBezTo>
                    <a:pt x="883" y="177"/>
                    <a:pt x="695" y="12"/>
                    <a:pt x="456" y="1"/>
                  </a:cubicBezTo>
                  <a:cubicBezTo>
                    <a:pt x="449" y="0"/>
                    <a:pt x="441" y="0"/>
                    <a:pt x="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8"/>
            <p:cNvSpPr/>
            <p:nvPr/>
          </p:nvSpPr>
          <p:spPr>
            <a:xfrm>
              <a:off x="6392820" y="710789"/>
              <a:ext cx="60722" cy="36531"/>
            </a:xfrm>
            <a:custGeom>
              <a:avLst/>
              <a:gdLst/>
              <a:ahLst/>
              <a:cxnLst/>
              <a:rect l="l" t="t" r="r" b="b"/>
              <a:pathLst>
                <a:path w="497" h="299" extrusionOk="0">
                  <a:moveTo>
                    <a:pt x="109" y="3"/>
                  </a:moveTo>
                  <a:cubicBezTo>
                    <a:pt x="46" y="3"/>
                    <a:pt x="7" y="18"/>
                    <a:pt x="4" y="90"/>
                  </a:cubicBezTo>
                  <a:cubicBezTo>
                    <a:pt x="0" y="198"/>
                    <a:pt x="107" y="294"/>
                    <a:pt x="241" y="299"/>
                  </a:cubicBezTo>
                  <a:cubicBezTo>
                    <a:pt x="244" y="299"/>
                    <a:pt x="247" y="299"/>
                    <a:pt x="251" y="299"/>
                  </a:cubicBezTo>
                  <a:cubicBezTo>
                    <a:pt x="383" y="299"/>
                    <a:pt x="490" y="216"/>
                    <a:pt x="494" y="110"/>
                  </a:cubicBezTo>
                  <a:cubicBezTo>
                    <a:pt x="497" y="1"/>
                    <a:pt x="366" y="15"/>
                    <a:pt x="232" y="9"/>
                  </a:cubicBezTo>
                  <a:cubicBezTo>
                    <a:pt x="185" y="7"/>
                    <a:pt x="143" y="3"/>
                    <a:pt x="109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68"/>
            <p:cNvSpPr/>
            <p:nvPr/>
          </p:nvSpPr>
          <p:spPr>
            <a:xfrm>
              <a:off x="6506567" y="640660"/>
              <a:ext cx="58034" cy="31155"/>
            </a:xfrm>
            <a:custGeom>
              <a:avLst/>
              <a:gdLst/>
              <a:ahLst/>
              <a:cxnLst/>
              <a:rect l="l" t="t" r="r" b="b"/>
              <a:pathLst>
                <a:path w="475" h="255" extrusionOk="0">
                  <a:moveTo>
                    <a:pt x="141" y="1"/>
                  </a:moveTo>
                  <a:cubicBezTo>
                    <a:pt x="78" y="1"/>
                    <a:pt x="31" y="20"/>
                    <a:pt x="20" y="55"/>
                  </a:cubicBezTo>
                  <a:cubicBezTo>
                    <a:pt x="1" y="114"/>
                    <a:pt x="84" y="193"/>
                    <a:pt x="206" y="234"/>
                  </a:cubicBezTo>
                  <a:cubicBezTo>
                    <a:pt x="251" y="248"/>
                    <a:pt x="295" y="255"/>
                    <a:pt x="333" y="255"/>
                  </a:cubicBezTo>
                  <a:cubicBezTo>
                    <a:pt x="398" y="255"/>
                    <a:pt x="446" y="236"/>
                    <a:pt x="458" y="200"/>
                  </a:cubicBezTo>
                  <a:cubicBezTo>
                    <a:pt x="475" y="142"/>
                    <a:pt x="393" y="62"/>
                    <a:pt x="272" y="24"/>
                  </a:cubicBezTo>
                  <a:cubicBezTo>
                    <a:pt x="225" y="8"/>
                    <a:pt x="180" y="1"/>
                    <a:pt x="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68"/>
            <p:cNvSpPr/>
            <p:nvPr/>
          </p:nvSpPr>
          <p:spPr>
            <a:xfrm>
              <a:off x="6527826" y="633696"/>
              <a:ext cx="33721" cy="21381"/>
            </a:xfrm>
            <a:custGeom>
              <a:avLst/>
              <a:gdLst/>
              <a:ahLst/>
              <a:cxnLst/>
              <a:rect l="l" t="t" r="r" b="b"/>
              <a:pathLst>
                <a:path w="276" h="175" extrusionOk="0">
                  <a:moveTo>
                    <a:pt x="100" y="0"/>
                  </a:moveTo>
                  <a:cubicBezTo>
                    <a:pt x="57" y="0"/>
                    <a:pt x="23" y="17"/>
                    <a:pt x="13" y="46"/>
                  </a:cubicBezTo>
                  <a:cubicBezTo>
                    <a:pt x="0" y="89"/>
                    <a:pt x="43" y="141"/>
                    <a:pt x="113" y="164"/>
                  </a:cubicBezTo>
                  <a:cubicBezTo>
                    <a:pt x="135" y="171"/>
                    <a:pt x="156" y="175"/>
                    <a:pt x="175" y="175"/>
                  </a:cubicBezTo>
                  <a:cubicBezTo>
                    <a:pt x="219" y="175"/>
                    <a:pt x="253" y="157"/>
                    <a:pt x="262" y="128"/>
                  </a:cubicBezTo>
                  <a:cubicBezTo>
                    <a:pt x="275" y="85"/>
                    <a:pt x="232" y="33"/>
                    <a:pt x="162" y="11"/>
                  </a:cubicBezTo>
                  <a:cubicBezTo>
                    <a:pt x="141" y="3"/>
                    <a:pt x="12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8"/>
            <p:cNvSpPr/>
            <p:nvPr/>
          </p:nvSpPr>
          <p:spPr>
            <a:xfrm>
              <a:off x="6432161" y="699427"/>
              <a:ext cx="33599" cy="21503"/>
            </a:xfrm>
            <a:custGeom>
              <a:avLst/>
              <a:gdLst/>
              <a:ahLst/>
              <a:cxnLst/>
              <a:rect l="l" t="t" r="r" b="b"/>
              <a:pathLst>
                <a:path w="275" h="176" extrusionOk="0">
                  <a:moveTo>
                    <a:pt x="102" y="0"/>
                  </a:moveTo>
                  <a:cubicBezTo>
                    <a:pt x="59" y="0"/>
                    <a:pt x="24" y="17"/>
                    <a:pt x="14" y="47"/>
                  </a:cubicBezTo>
                  <a:cubicBezTo>
                    <a:pt x="0" y="90"/>
                    <a:pt x="44" y="144"/>
                    <a:pt x="113" y="165"/>
                  </a:cubicBezTo>
                  <a:cubicBezTo>
                    <a:pt x="135" y="173"/>
                    <a:pt x="156" y="176"/>
                    <a:pt x="175" y="176"/>
                  </a:cubicBezTo>
                  <a:cubicBezTo>
                    <a:pt x="218" y="176"/>
                    <a:pt x="253" y="159"/>
                    <a:pt x="261" y="130"/>
                  </a:cubicBezTo>
                  <a:cubicBezTo>
                    <a:pt x="275" y="87"/>
                    <a:pt x="231" y="32"/>
                    <a:pt x="163" y="11"/>
                  </a:cubicBezTo>
                  <a:cubicBezTo>
                    <a:pt x="142" y="4"/>
                    <a:pt x="121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8"/>
            <p:cNvSpPr/>
            <p:nvPr/>
          </p:nvSpPr>
          <p:spPr>
            <a:xfrm>
              <a:off x="6377426" y="955632"/>
              <a:ext cx="217232" cy="191330"/>
            </a:xfrm>
            <a:custGeom>
              <a:avLst/>
              <a:gdLst/>
              <a:ahLst/>
              <a:cxnLst/>
              <a:rect l="l" t="t" r="r" b="b"/>
              <a:pathLst>
                <a:path w="1778" h="1566" extrusionOk="0">
                  <a:moveTo>
                    <a:pt x="1281" y="0"/>
                  </a:moveTo>
                  <a:cubicBezTo>
                    <a:pt x="820" y="0"/>
                    <a:pt x="0" y="589"/>
                    <a:pt x="0" y="589"/>
                  </a:cubicBezTo>
                  <a:lnTo>
                    <a:pt x="1181" y="1566"/>
                  </a:lnTo>
                  <a:cubicBezTo>
                    <a:pt x="1777" y="346"/>
                    <a:pt x="1634" y="0"/>
                    <a:pt x="1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8"/>
            <p:cNvSpPr/>
            <p:nvPr/>
          </p:nvSpPr>
          <p:spPr>
            <a:xfrm>
              <a:off x="6675049" y="1230775"/>
              <a:ext cx="146491" cy="124988"/>
            </a:xfrm>
            <a:custGeom>
              <a:avLst/>
              <a:gdLst/>
              <a:ahLst/>
              <a:cxnLst/>
              <a:rect l="l" t="t" r="r" b="b"/>
              <a:pathLst>
                <a:path w="1199" h="1023" extrusionOk="0">
                  <a:moveTo>
                    <a:pt x="965" y="0"/>
                  </a:moveTo>
                  <a:cubicBezTo>
                    <a:pt x="734" y="0"/>
                    <a:pt x="280" y="290"/>
                    <a:pt x="158" y="470"/>
                  </a:cubicBezTo>
                  <a:cubicBezTo>
                    <a:pt x="1" y="699"/>
                    <a:pt x="618" y="1023"/>
                    <a:pt x="619" y="1023"/>
                  </a:cubicBezTo>
                  <a:cubicBezTo>
                    <a:pt x="1199" y="241"/>
                    <a:pt x="1174" y="0"/>
                    <a:pt x="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8"/>
            <p:cNvSpPr/>
            <p:nvPr/>
          </p:nvSpPr>
          <p:spPr>
            <a:xfrm>
              <a:off x="6465394" y="1047509"/>
              <a:ext cx="312774" cy="243744"/>
            </a:xfrm>
            <a:custGeom>
              <a:avLst/>
              <a:gdLst/>
              <a:ahLst/>
              <a:cxnLst/>
              <a:rect l="l" t="t" r="r" b="b"/>
              <a:pathLst>
                <a:path w="2560" h="1995" extrusionOk="0">
                  <a:moveTo>
                    <a:pt x="1798" y="0"/>
                  </a:moveTo>
                  <a:cubicBezTo>
                    <a:pt x="1348" y="0"/>
                    <a:pt x="708" y="403"/>
                    <a:pt x="440" y="804"/>
                  </a:cubicBezTo>
                  <a:cubicBezTo>
                    <a:pt x="0" y="1375"/>
                    <a:pt x="1854" y="1995"/>
                    <a:pt x="1854" y="1995"/>
                  </a:cubicBezTo>
                  <a:cubicBezTo>
                    <a:pt x="2559" y="486"/>
                    <a:pt x="2293" y="0"/>
                    <a:pt x="1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8"/>
            <p:cNvSpPr/>
            <p:nvPr/>
          </p:nvSpPr>
          <p:spPr>
            <a:xfrm>
              <a:off x="6012728" y="1352830"/>
              <a:ext cx="527196" cy="550776"/>
            </a:xfrm>
            <a:custGeom>
              <a:avLst/>
              <a:gdLst/>
              <a:ahLst/>
              <a:cxnLst/>
              <a:rect l="l" t="t" r="r" b="b"/>
              <a:pathLst>
                <a:path w="4315" h="4508" extrusionOk="0">
                  <a:moveTo>
                    <a:pt x="3334" y="1"/>
                  </a:moveTo>
                  <a:cubicBezTo>
                    <a:pt x="2753" y="1"/>
                    <a:pt x="1929" y="524"/>
                    <a:pt x="1243" y="1390"/>
                  </a:cubicBezTo>
                  <a:cubicBezTo>
                    <a:pt x="332" y="2538"/>
                    <a:pt x="0" y="3865"/>
                    <a:pt x="519" y="4338"/>
                  </a:cubicBezTo>
                  <a:cubicBezTo>
                    <a:pt x="643" y="4453"/>
                    <a:pt x="805" y="4507"/>
                    <a:pt x="992" y="4507"/>
                  </a:cubicBezTo>
                  <a:cubicBezTo>
                    <a:pt x="1585" y="4507"/>
                    <a:pt x="2427" y="3963"/>
                    <a:pt x="3118" y="3072"/>
                  </a:cubicBezTo>
                  <a:cubicBezTo>
                    <a:pt x="4016" y="1913"/>
                    <a:pt x="4315" y="615"/>
                    <a:pt x="3797" y="160"/>
                  </a:cubicBezTo>
                  <a:cubicBezTo>
                    <a:pt x="3674" y="52"/>
                    <a:pt x="3516" y="1"/>
                    <a:pt x="3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8"/>
            <p:cNvSpPr/>
            <p:nvPr/>
          </p:nvSpPr>
          <p:spPr>
            <a:xfrm>
              <a:off x="6049992" y="1390094"/>
              <a:ext cx="454012" cy="474293"/>
            </a:xfrm>
            <a:custGeom>
              <a:avLst/>
              <a:gdLst/>
              <a:ahLst/>
              <a:cxnLst/>
              <a:rect l="l" t="t" r="r" b="b"/>
              <a:pathLst>
                <a:path w="3716" h="3882" extrusionOk="0">
                  <a:moveTo>
                    <a:pt x="2870" y="1"/>
                  </a:moveTo>
                  <a:cubicBezTo>
                    <a:pt x="2369" y="1"/>
                    <a:pt x="1658" y="452"/>
                    <a:pt x="1067" y="1199"/>
                  </a:cubicBezTo>
                  <a:cubicBezTo>
                    <a:pt x="282" y="2188"/>
                    <a:pt x="0" y="3328"/>
                    <a:pt x="445" y="3736"/>
                  </a:cubicBezTo>
                  <a:cubicBezTo>
                    <a:pt x="553" y="3835"/>
                    <a:pt x="693" y="3882"/>
                    <a:pt x="854" y="3882"/>
                  </a:cubicBezTo>
                  <a:cubicBezTo>
                    <a:pt x="1364" y="3882"/>
                    <a:pt x="2087" y="3413"/>
                    <a:pt x="2683" y="2648"/>
                  </a:cubicBezTo>
                  <a:cubicBezTo>
                    <a:pt x="3457" y="1651"/>
                    <a:pt x="3715" y="532"/>
                    <a:pt x="3268" y="138"/>
                  </a:cubicBezTo>
                  <a:cubicBezTo>
                    <a:pt x="3163" y="45"/>
                    <a:pt x="3027" y="1"/>
                    <a:pt x="287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8"/>
            <p:cNvSpPr/>
            <p:nvPr/>
          </p:nvSpPr>
          <p:spPr>
            <a:xfrm>
              <a:off x="6072839" y="1419050"/>
              <a:ext cx="412960" cy="431653"/>
            </a:xfrm>
            <a:custGeom>
              <a:avLst/>
              <a:gdLst/>
              <a:ahLst/>
              <a:cxnLst/>
              <a:rect l="l" t="t" r="r" b="b"/>
              <a:pathLst>
                <a:path w="3380" h="3533" extrusionOk="0">
                  <a:moveTo>
                    <a:pt x="2609" y="1"/>
                  </a:moveTo>
                  <a:cubicBezTo>
                    <a:pt x="2153" y="1"/>
                    <a:pt x="1506" y="412"/>
                    <a:pt x="968" y="1092"/>
                  </a:cubicBezTo>
                  <a:cubicBezTo>
                    <a:pt x="257" y="1994"/>
                    <a:pt x="1" y="3031"/>
                    <a:pt x="406" y="3401"/>
                  </a:cubicBezTo>
                  <a:cubicBezTo>
                    <a:pt x="503" y="3490"/>
                    <a:pt x="629" y="3533"/>
                    <a:pt x="774" y="3533"/>
                  </a:cubicBezTo>
                  <a:cubicBezTo>
                    <a:pt x="1237" y="3533"/>
                    <a:pt x="1896" y="3107"/>
                    <a:pt x="2439" y="2411"/>
                  </a:cubicBezTo>
                  <a:cubicBezTo>
                    <a:pt x="3143" y="1505"/>
                    <a:pt x="3379" y="484"/>
                    <a:pt x="2973" y="126"/>
                  </a:cubicBezTo>
                  <a:cubicBezTo>
                    <a:pt x="2876" y="41"/>
                    <a:pt x="2752" y="1"/>
                    <a:pt x="260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8"/>
            <p:cNvSpPr/>
            <p:nvPr/>
          </p:nvSpPr>
          <p:spPr>
            <a:xfrm>
              <a:off x="6251095" y="1382397"/>
              <a:ext cx="94199" cy="140993"/>
            </a:xfrm>
            <a:custGeom>
              <a:avLst/>
              <a:gdLst/>
              <a:ahLst/>
              <a:cxnLst/>
              <a:rect l="l" t="t" r="r" b="b"/>
              <a:pathLst>
                <a:path w="771" h="1154" extrusionOk="0">
                  <a:moveTo>
                    <a:pt x="742" y="0"/>
                  </a:moveTo>
                  <a:cubicBezTo>
                    <a:pt x="741" y="0"/>
                    <a:pt x="741" y="0"/>
                    <a:pt x="741" y="1"/>
                  </a:cubicBezTo>
                  <a:cubicBezTo>
                    <a:pt x="464" y="274"/>
                    <a:pt x="245" y="636"/>
                    <a:pt x="28" y="984"/>
                  </a:cubicBezTo>
                  <a:cubicBezTo>
                    <a:pt x="0" y="1027"/>
                    <a:pt x="25" y="1153"/>
                    <a:pt x="25" y="1153"/>
                  </a:cubicBezTo>
                  <a:cubicBezTo>
                    <a:pt x="245" y="803"/>
                    <a:pt x="464" y="435"/>
                    <a:pt x="743" y="161"/>
                  </a:cubicBezTo>
                  <a:cubicBezTo>
                    <a:pt x="771" y="134"/>
                    <a:pt x="753" y="0"/>
                    <a:pt x="74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8"/>
            <p:cNvSpPr/>
            <p:nvPr/>
          </p:nvSpPr>
          <p:spPr>
            <a:xfrm>
              <a:off x="6289581" y="1382763"/>
              <a:ext cx="73429" cy="88334"/>
            </a:xfrm>
            <a:custGeom>
              <a:avLst/>
              <a:gdLst/>
              <a:ahLst/>
              <a:cxnLst/>
              <a:rect l="l" t="t" r="r" b="b"/>
              <a:pathLst>
                <a:path w="601" h="723" extrusionOk="0">
                  <a:moveTo>
                    <a:pt x="391" y="1"/>
                  </a:moveTo>
                  <a:cubicBezTo>
                    <a:pt x="354" y="1"/>
                    <a:pt x="316" y="17"/>
                    <a:pt x="282" y="55"/>
                  </a:cubicBezTo>
                  <a:cubicBezTo>
                    <a:pt x="252" y="91"/>
                    <a:pt x="295" y="208"/>
                    <a:pt x="287" y="220"/>
                  </a:cubicBezTo>
                  <a:cubicBezTo>
                    <a:pt x="321" y="180"/>
                    <a:pt x="357" y="165"/>
                    <a:pt x="391" y="165"/>
                  </a:cubicBezTo>
                  <a:cubicBezTo>
                    <a:pt x="426" y="165"/>
                    <a:pt x="459" y="180"/>
                    <a:pt x="489" y="200"/>
                  </a:cubicBezTo>
                  <a:cubicBezTo>
                    <a:pt x="566" y="251"/>
                    <a:pt x="566" y="314"/>
                    <a:pt x="481" y="402"/>
                  </a:cubicBezTo>
                  <a:cubicBezTo>
                    <a:pt x="373" y="514"/>
                    <a:pt x="205" y="554"/>
                    <a:pt x="78" y="554"/>
                  </a:cubicBezTo>
                  <a:cubicBezTo>
                    <a:pt x="61" y="554"/>
                    <a:pt x="44" y="553"/>
                    <a:pt x="29" y="552"/>
                  </a:cubicBezTo>
                  <a:lnTo>
                    <a:pt x="29" y="552"/>
                  </a:lnTo>
                  <a:cubicBezTo>
                    <a:pt x="28" y="552"/>
                    <a:pt x="0" y="718"/>
                    <a:pt x="30" y="721"/>
                  </a:cubicBezTo>
                  <a:cubicBezTo>
                    <a:pt x="45" y="722"/>
                    <a:pt x="60" y="723"/>
                    <a:pt x="77" y="723"/>
                  </a:cubicBezTo>
                  <a:cubicBezTo>
                    <a:pt x="254" y="723"/>
                    <a:pt x="530" y="641"/>
                    <a:pt x="580" y="392"/>
                  </a:cubicBezTo>
                  <a:cubicBezTo>
                    <a:pt x="600" y="293"/>
                    <a:pt x="587" y="188"/>
                    <a:pt x="553" y="115"/>
                  </a:cubicBezTo>
                  <a:cubicBezTo>
                    <a:pt x="526" y="55"/>
                    <a:pt x="460" y="1"/>
                    <a:pt x="39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8"/>
            <p:cNvSpPr/>
            <p:nvPr/>
          </p:nvSpPr>
          <p:spPr>
            <a:xfrm>
              <a:off x="6294468" y="1476351"/>
              <a:ext cx="53758" cy="68297"/>
            </a:xfrm>
            <a:custGeom>
              <a:avLst/>
              <a:gdLst/>
              <a:ahLst/>
              <a:cxnLst/>
              <a:rect l="l" t="t" r="r" b="b"/>
              <a:pathLst>
                <a:path w="440" h="559" extrusionOk="0">
                  <a:moveTo>
                    <a:pt x="348" y="121"/>
                  </a:moveTo>
                  <a:cubicBezTo>
                    <a:pt x="349" y="122"/>
                    <a:pt x="349" y="124"/>
                    <a:pt x="350" y="125"/>
                  </a:cubicBezTo>
                  <a:lnTo>
                    <a:pt x="350" y="125"/>
                  </a:lnTo>
                  <a:cubicBezTo>
                    <a:pt x="349" y="124"/>
                    <a:pt x="349" y="122"/>
                    <a:pt x="348" y="121"/>
                  </a:cubicBezTo>
                  <a:close/>
                  <a:moveTo>
                    <a:pt x="357" y="147"/>
                  </a:moveTo>
                  <a:lnTo>
                    <a:pt x="357" y="147"/>
                  </a:lnTo>
                  <a:cubicBezTo>
                    <a:pt x="363" y="151"/>
                    <a:pt x="365" y="156"/>
                    <a:pt x="363" y="156"/>
                  </a:cubicBezTo>
                  <a:cubicBezTo>
                    <a:pt x="362" y="156"/>
                    <a:pt x="360" y="154"/>
                    <a:pt x="357" y="147"/>
                  </a:cubicBezTo>
                  <a:close/>
                  <a:moveTo>
                    <a:pt x="69" y="401"/>
                  </a:moveTo>
                  <a:cubicBezTo>
                    <a:pt x="71" y="401"/>
                    <a:pt x="75" y="404"/>
                    <a:pt x="80" y="412"/>
                  </a:cubicBezTo>
                  <a:lnTo>
                    <a:pt x="80" y="412"/>
                  </a:lnTo>
                  <a:cubicBezTo>
                    <a:pt x="68" y="408"/>
                    <a:pt x="66" y="401"/>
                    <a:pt x="69" y="401"/>
                  </a:cubicBezTo>
                  <a:close/>
                  <a:moveTo>
                    <a:pt x="325" y="135"/>
                  </a:moveTo>
                  <a:cubicBezTo>
                    <a:pt x="333" y="135"/>
                    <a:pt x="340" y="137"/>
                    <a:pt x="346" y="141"/>
                  </a:cubicBezTo>
                  <a:cubicBezTo>
                    <a:pt x="348" y="142"/>
                    <a:pt x="351" y="143"/>
                    <a:pt x="353" y="144"/>
                  </a:cubicBezTo>
                  <a:lnTo>
                    <a:pt x="353" y="144"/>
                  </a:lnTo>
                  <a:cubicBezTo>
                    <a:pt x="362" y="227"/>
                    <a:pt x="297" y="327"/>
                    <a:pt x="232" y="377"/>
                  </a:cubicBezTo>
                  <a:cubicBezTo>
                    <a:pt x="192" y="407"/>
                    <a:pt x="149" y="416"/>
                    <a:pt x="111" y="417"/>
                  </a:cubicBezTo>
                  <a:cubicBezTo>
                    <a:pt x="106" y="417"/>
                    <a:pt x="102" y="417"/>
                    <a:pt x="98" y="416"/>
                  </a:cubicBezTo>
                  <a:lnTo>
                    <a:pt x="98" y="416"/>
                  </a:lnTo>
                  <a:cubicBezTo>
                    <a:pt x="99" y="410"/>
                    <a:pt x="101" y="405"/>
                    <a:pt x="102" y="400"/>
                  </a:cubicBezTo>
                  <a:cubicBezTo>
                    <a:pt x="114" y="344"/>
                    <a:pt x="145" y="286"/>
                    <a:pt x="185" y="244"/>
                  </a:cubicBezTo>
                  <a:lnTo>
                    <a:pt x="185" y="244"/>
                  </a:lnTo>
                  <a:cubicBezTo>
                    <a:pt x="194" y="255"/>
                    <a:pt x="208" y="273"/>
                    <a:pt x="214" y="273"/>
                  </a:cubicBezTo>
                  <a:cubicBezTo>
                    <a:pt x="217" y="273"/>
                    <a:pt x="218" y="271"/>
                    <a:pt x="218" y="267"/>
                  </a:cubicBezTo>
                  <a:cubicBezTo>
                    <a:pt x="220" y="245"/>
                    <a:pt x="224" y="223"/>
                    <a:pt x="232" y="204"/>
                  </a:cubicBezTo>
                  <a:lnTo>
                    <a:pt x="232" y="204"/>
                  </a:lnTo>
                  <a:cubicBezTo>
                    <a:pt x="238" y="201"/>
                    <a:pt x="243" y="198"/>
                    <a:pt x="248" y="195"/>
                  </a:cubicBezTo>
                  <a:cubicBezTo>
                    <a:pt x="248" y="195"/>
                    <a:pt x="248" y="195"/>
                    <a:pt x="248" y="195"/>
                  </a:cubicBezTo>
                  <a:cubicBezTo>
                    <a:pt x="249" y="195"/>
                    <a:pt x="248" y="189"/>
                    <a:pt x="246" y="179"/>
                  </a:cubicBezTo>
                  <a:lnTo>
                    <a:pt x="246" y="179"/>
                  </a:lnTo>
                  <a:cubicBezTo>
                    <a:pt x="254" y="166"/>
                    <a:pt x="265" y="155"/>
                    <a:pt x="278" y="145"/>
                  </a:cubicBezTo>
                  <a:cubicBezTo>
                    <a:pt x="294" y="135"/>
                    <a:pt x="311" y="135"/>
                    <a:pt x="325" y="135"/>
                  </a:cubicBezTo>
                  <a:close/>
                  <a:moveTo>
                    <a:pt x="94" y="458"/>
                  </a:moveTo>
                  <a:lnTo>
                    <a:pt x="94" y="458"/>
                  </a:lnTo>
                  <a:cubicBezTo>
                    <a:pt x="94" y="459"/>
                    <a:pt x="95" y="461"/>
                    <a:pt x="95" y="463"/>
                  </a:cubicBezTo>
                  <a:cubicBezTo>
                    <a:pt x="95" y="461"/>
                    <a:pt x="94" y="459"/>
                    <a:pt x="94" y="458"/>
                  </a:cubicBezTo>
                  <a:close/>
                  <a:moveTo>
                    <a:pt x="253" y="0"/>
                  </a:moveTo>
                  <a:cubicBezTo>
                    <a:pt x="213" y="0"/>
                    <a:pt x="184" y="32"/>
                    <a:pt x="166" y="72"/>
                  </a:cubicBezTo>
                  <a:lnTo>
                    <a:pt x="166" y="72"/>
                  </a:lnTo>
                  <a:cubicBezTo>
                    <a:pt x="71" y="128"/>
                    <a:pt x="0" y="282"/>
                    <a:pt x="26" y="384"/>
                  </a:cubicBezTo>
                  <a:cubicBezTo>
                    <a:pt x="51" y="484"/>
                    <a:pt x="105" y="559"/>
                    <a:pt x="186" y="559"/>
                  </a:cubicBezTo>
                  <a:cubicBezTo>
                    <a:pt x="219" y="559"/>
                    <a:pt x="257" y="546"/>
                    <a:pt x="298" y="517"/>
                  </a:cubicBezTo>
                  <a:cubicBezTo>
                    <a:pt x="440" y="420"/>
                    <a:pt x="437" y="238"/>
                    <a:pt x="386" y="124"/>
                  </a:cubicBezTo>
                  <a:cubicBezTo>
                    <a:pt x="360" y="65"/>
                    <a:pt x="321" y="6"/>
                    <a:pt x="258" y="1"/>
                  </a:cubicBezTo>
                  <a:cubicBezTo>
                    <a:pt x="256" y="1"/>
                    <a:pt x="255" y="0"/>
                    <a:pt x="253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8"/>
            <p:cNvSpPr/>
            <p:nvPr/>
          </p:nvSpPr>
          <p:spPr>
            <a:xfrm>
              <a:off x="6315482" y="1490890"/>
              <a:ext cx="66831" cy="104950"/>
            </a:xfrm>
            <a:custGeom>
              <a:avLst/>
              <a:gdLst/>
              <a:ahLst/>
              <a:cxnLst/>
              <a:rect l="l" t="t" r="r" b="b"/>
              <a:pathLst>
                <a:path w="547" h="859" extrusionOk="0">
                  <a:moveTo>
                    <a:pt x="464" y="1"/>
                  </a:moveTo>
                  <a:cubicBezTo>
                    <a:pt x="445" y="1"/>
                    <a:pt x="424" y="12"/>
                    <a:pt x="407" y="39"/>
                  </a:cubicBezTo>
                  <a:cubicBezTo>
                    <a:pt x="277" y="252"/>
                    <a:pt x="178" y="490"/>
                    <a:pt x="40" y="703"/>
                  </a:cubicBezTo>
                  <a:cubicBezTo>
                    <a:pt x="0" y="768"/>
                    <a:pt x="33" y="859"/>
                    <a:pt x="78" y="859"/>
                  </a:cubicBezTo>
                  <a:cubicBezTo>
                    <a:pt x="91" y="859"/>
                    <a:pt x="106" y="850"/>
                    <a:pt x="121" y="828"/>
                  </a:cubicBezTo>
                  <a:cubicBezTo>
                    <a:pt x="268" y="600"/>
                    <a:pt x="371" y="350"/>
                    <a:pt x="511" y="125"/>
                  </a:cubicBezTo>
                  <a:cubicBezTo>
                    <a:pt x="547" y="67"/>
                    <a:pt x="510" y="1"/>
                    <a:pt x="464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8"/>
            <p:cNvSpPr/>
            <p:nvPr/>
          </p:nvSpPr>
          <p:spPr>
            <a:xfrm>
              <a:off x="6329899" y="1492845"/>
              <a:ext cx="57912" cy="80271"/>
            </a:xfrm>
            <a:custGeom>
              <a:avLst/>
              <a:gdLst/>
              <a:ahLst/>
              <a:cxnLst/>
              <a:rect l="l" t="t" r="r" b="b"/>
              <a:pathLst>
                <a:path w="474" h="657" extrusionOk="0">
                  <a:moveTo>
                    <a:pt x="362" y="1"/>
                  </a:moveTo>
                  <a:cubicBezTo>
                    <a:pt x="330" y="1"/>
                    <a:pt x="294" y="19"/>
                    <a:pt x="259" y="53"/>
                  </a:cubicBezTo>
                  <a:cubicBezTo>
                    <a:pt x="227" y="86"/>
                    <a:pt x="210" y="133"/>
                    <a:pt x="216" y="176"/>
                  </a:cubicBezTo>
                  <a:cubicBezTo>
                    <a:pt x="220" y="201"/>
                    <a:pt x="235" y="224"/>
                    <a:pt x="255" y="224"/>
                  </a:cubicBezTo>
                  <a:cubicBezTo>
                    <a:pt x="263" y="224"/>
                    <a:pt x="271" y="220"/>
                    <a:pt x="280" y="211"/>
                  </a:cubicBezTo>
                  <a:cubicBezTo>
                    <a:pt x="300" y="192"/>
                    <a:pt x="316" y="179"/>
                    <a:pt x="323" y="179"/>
                  </a:cubicBezTo>
                  <a:cubicBezTo>
                    <a:pt x="325" y="179"/>
                    <a:pt x="326" y="179"/>
                    <a:pt x="328" y="179"/>
                  </a:cubicBezTo>
                  <a:cubicBezTo>
                    <a:pt x="337" y="179"/>
                    <a:pt x="339" y="183"/>
                    <a:pt x="343" y="193"/>
                  </a:cubicBezTo>
                  <a:cubicBezTo>
                    <a:pt x="359" y="229"/>
                    <a:pt x="356" y="284"/>
                    <a:pt x="345" y="337"/>
                  </a:cubicBezTo>
                  <a:cubicBezTo>
                    <a:pt x="336" y="380"/>
                    <a:pt x="317" y="427"/>
                    <a:pt x="280" y="458"/>
                  </a:cubicBezTo>
                  <a:cubicBezTo>
                    <a:pt x="263" y="472"/>
                    <a:pt x="244" y="478"/>
                    <a:pt x="226" y="478"/>
                  </a:cubicBezTo>
                  <a:cubicBezTo>
                    <a:pt x="182" y="478"/>
                    <a:pt x="139" y="448"/>
                    <a:pt x="110" y="425"/>
                  </a:cubicBezTo>
                  <a:cubicBezTo>
                    <a:pt x="104" y="421"/>
                    <a:pt x="98" y="419"/>
                    <a:pt x="92" y="419"/>
                  </a:cubicBezTo>
                  <a:cubicBezTo>
                    <a:pt x="42" y="419"/>
                    <a:pt x="1" y="568"/>
                    <a:pt x="45" y="601"/>
                  </a:cubicBezTo>
                  <a:cubicBezTo>
                    <a:pt x="87" y="633"/>
                    <a:pt x="136" y="657"/>
                    <a:pt x="188" y="657"/>
                  </a:cubicBezTo>
                  <a:cubicBezTo>
                    <a:pt x="227" y="657"/>
                    <a:pt x="268" y="644"/>
                    <a:pt x="309" y="610"/>
                  </a:cubicBezTo>
                  <a:cubicBezTo>
                    <a:pt x="388" y="546"/>
                    <a:pt x="432" y="425"/>
                    <a:pt x="452" y="325"/>
                  </a:cubicBezTo>
                  <a:cubicBezTo>
                    <a:pt x="471" y="235"/>
                    <a:pt x="474" y="123"/>
                    <a:pt x="438" y="53"/>
                  </a:cubicBezTo>
                  <a:cubicBezTo>
                    <a:pt x="419" y="17"/>
                    <a:pt x="393" y="1"/>
                    <a:pt x="36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8"/>
            <p:cNvSpPr/>
            <p:nvPr/>
          </p:nvSpPr>
          <p:spPr>
            <a:xfrm>
              <a:off x="6216763" y="1572260"/>
              <a:ext cx="94077" cy="138549"/>
            </a:xfrm>
            <a:custGeom>
              <a:avLst/>
              <a:gdLst/>
              <a:ahLst/>
              <a:cxnLst/>
              <a:rect l="l" t="t" r="r" b="b"/>
              <a:pathLst>
                <a:path w="770" h="1134" extrusionOk="0">
                  <a:moveTo>
                    <a:pt x="585" y="1"/>
                  </a:moveTo>
                  <a:cubicBezTo>
                    <a:pt x="448" y="1"/>
                    <a:pt x="281" y="223"/>
                    <a:pt x="194" y="377"/>
                  </a:cubicBezTo>
                  <a:cubicBezTo>
                    <a:pt x="88" y="566"/>
                    <a:pt x="1" y="816"/>
                    <a:pt x="68" y="992"/>
                  </a:cubicBezTo>
                  <a:cubicBezTo>
                    <a:pt x="107" y="1094"/>
                    <a:pt x="169" y="1133"/>
                    <a:pt x="244" y="1133"/>
                  </a:cubicBezTo>
                  <a:cubicBezTo>
                    <a:pt x="329" y="1133"/>
                    <a:pt x="430" y="1081"/>
                    <a:pt x="528" y="1012"/>
                  </a:cubicBezTo>
                  <a:cubicBezTo>
                    <a:pt x="550" y="998"/>
                    <a:pt x="496" y="878"/>
                    <a:pt x="456" y="878"/>
                  </a:cubicBezTo>
                  <a:cubicBezTo>
                    <a:pt x="452" y="878"/>
                    <a:pt x="448" y="879"/>
                    <a:pt x="445" y="882"/>
                  </a:cubicBezTo>
                  <a:cubicBezTo>
                    <a:pt x="376" y="928"/>
                    <a:pt x="310" y="969"/>
                    <a:pt x="239" y="995"/>
                  </a:cubicBezTo>
                  <a:cubicBezTo>
                    <a:pt x="217" y="1002"/>
                    <a:pt x="196" y="1004"/>
                    <a:pt x="174" y="1005"/>
                  </a:cubicBezTo>
                  <a:cubicBezTo>
                    <a:pt x="167" y="1005"/>
                    <a:pt x="161" y="1005"/>
                    <a:pt x="156" y="1005"/>
                  </a:cubicBezTo>
                  <a:cubicBezTo>
                    <a:pt x="129" y="1005"/>
                    <a:pt x="138" y="1001"/>
                    <a:pt x="137" y="978"/>
                  </a:cubicBezTo>
                  <a:cubicBezTo>
                    <a:pt x="124" y="866"/>
                    <a:pt x="176" y="726"/>
                    <a:pt x="221" y="616"/>
                  </a:cubicBezTo>
                  <a:cubicBezTo>
                    <a:pt x="280" y="477"/>
                    <a:pt x="365" y="348"/>
                    <a:pt x="462" y="245"/>
                  </a:cubicBezTo>
                  <a:cubicBezTo>
                    <a:pt x="485" y="219"/>
                    <a:pt x="638" y="110"/>
                    <a:pt x="650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8" y="152"/>
                    <a:pt x="647" y="205"/>
                    <a:pt x="634" y="251"/>
                  </a:cubicBezTo>
                  <a:cubicBezTo>
                    <a:pt x="629" y="260"/>
                    <a:pt x="566" y="381"/>
                    <a:pt x="558" y="381"/>
                  </a:cubicBezTo>
                  <a:cubicBezTo>
                    <a:pt x="558" y="381"/>
                    <a:pt x="558" y="381"/>
                    <a:pt x="558" y="381"/>
                  </a:cubicBezTo>
                  <a:cubicBezTo>
                    <a:pt x="542" y="360"/>
                    <a:pt x="531" y="352"/>
                    <a:pt x="524" y="352"/>
                  </a:cubicBezTo>
                  <a:cubicBezTo>
                    <a:pt x="503" y="352"/>
                    <a:pt x="515" y="421"/>
                    <a:pt x="542" y="454"/>
                  </a:cubicBezTo>
                  <a:cubicBezTo>
                    <a:pt x="566" y="484"/>
                    <a:pt x="589" y="499"/>
                    <a:pt x="611" y="499"/>
                  </a:cubicBezTo>
                  <a:cubicBezTo>
                    <a:pt x="646" y="499"/>
                    <a:pt x="678" y="463"/>
                    <a:pt x="712" y="391"/>
                  </a:cubicBezTo>
                  <a:cubicBezTo>
                    <a:pt x="770" y="272"/>
                    <a:pt x="748" y="136"/>
                    <a:pt x="691" y="59"/>
                  </a:cubicBezTo>
                  <a:cubicBezTo>
                    <a:pt x="659" y="18"/>
                    <a:pt x="623" y="1"/>
                    <a:pt x="58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8"/>
            <p:cNvSpPr/>
            <p:nvPr/>
          </p:nvSpPr>
          <p:spPr>
            <a:xfrm>
              <a:off x="6279196" y="1657539"/>
              <a:ext cx="59500" cy="62188"/>
            </a:xfrm>
            <a:custGeom>
              <a:avLst/>
              <a:gdLst/>
              <a:ahLst/>
              <a:cxnLst/>
              <a:rect l="l" t="t" r="r" b="b"/>
              <a:pathLst>
                <a:path w="487" h="509" extrusionOk="0">
                  <a:moveTo>
                    <a:pt x="329" y="111"/>
                  </a:moveTo>
                  <a:lnTo>
                    <a:pt x="329" y="111"/>
                  </a:lnTo>
                  <a:cubicBezTo>
                    <a:pt x="332" y="121"/>
                    <a:pt x="334" y="133"/>
                    <a:pt x="336" y="144"/>
                  </a:cubicBezTo>
                  <a:cubicBezTo>
                    <a:pt x="339" y="177"/>
                    <a:pt x="336" y="211"/>
                    <a:pt x="326" y="244"/>
                  </a:cubicBezTo>
                  <a:cubicBezTo>
                    <a:pt x="304" y="329"/>
                    <a:pt x="236" y="383"/>
                    <a:pt x="174" y="399"/>
                  </a:cubicBezTo>
                  <a:cubicBezTo>
                    <a:pt x="172" y="399"/>
                    <a:pt x="169" y="399"/>
                    <a:pt x="167" y="400"/>
                  </a:cubicBezTo>
                  <a:lnTo>
                    <a:pt x="167" y="400"/>
                  </a:lnTo>
                  <a:cubicBezTo>
                    <a:pt x="166" y="397"/>
                    <a:pt x="166" y="394"/>
                    <a:pt x="166" y="390"/>
                  </a:cubicBezTo>
                  <a:cubicBezTo>
                    <a:pt x="161" y="359"/>
                    <a:pt x="168" y="327"/>
                    <a:pt x="174" y="296"/>
                  </a:cubicBezTo>
                  <a:cubicBezTo>
                    <a:pt x="178" y="279"/>
                    <a:pt x="183" y="262"/>
                    <a:pt x="189" y="246"/>
                  </a:cubicBezTo>
                  <a:lnTo>
                    <a:pt x="189" y="246"/>
                  </a:lnTo>
                  <a:cubicBezTo>
                    <a:pt x="198" y="245"/>
                    <a:pt x="205" y="241"/>
                    <a:pt x="210" y="234"/>
                  </a:cubicBezTo>
                  <a:cubicBezTo>
                    <a:pt x="237" y="191"/>
                    <a:pt x="266" y="150"/>
                    <a:pt x="303" y="125"/>
                  </a:cubicBezTo>
                  <a:cubicBezTo>
                    <a:pt x="312" y="120"/>
                    <a:pt x="320" y="115"/>
                    <a:pt x="329" y="111"/>
                  </a:cubicBezTo>
                  <a:close/>
                  <a:moveTo>
                    <a:pt x="169" y="408"/>
                  </a:moveTo>
                  <a:cubicBezTo>
                    <a:pt x="171" y="410"/>
                    <a:pt x="171" y="411"/>
                    <a:pt x="171" y="411"/>
                  </a:cubicBezTo>
                  <a:cubicBezTo>
                    <a:pt x="170" y="411"/>
                    <a:pt x="170" y="410"/>
                    <a:pt x="169" y="408"/>
                  </a:cubicBezTo>
                  <a:close/>
                  <a:moveTo>
                    <a:pt x="271" y="1"/>
                  </a:moveTo>
                  <a:cubicBezTo>
                    <a:pt x="260" y="1"/>
                    <a:pt x="250" y="2"/>
                    <a:pt x="239" y="5"/>
                  </a:cubicBezTo>
                  <a:cubicBezTo>
                    <a:pt x="233" y="6"/>
                    <a:pt x="228" y="8"/>
                    <a:pt x="223" y="11"/>
                  </a:cubicBezTo>
                  <a:lnTo>
                    <a:pt x="223" y="11"/>
                  </a:lnTo>
                  <a:cubicBezTo>
                    <a:pt x="214" y="7"/>
                    <a:pt x="206" y="5"/>
                    <a:pt x="198" y="5"/>
                  </a:cubicBezTo>
                  <a:cubicBezTo>
                    <a:pt x="191" y="5"/>
                    <a:pt x="185" y="6"/>
                    <a:pt x="180" y="11"/>
                  </a:cubicBezTo>
                  <a:cubicBezTo>
                    <a:pt x="35" y="134"/>
                    <a:pt x="1" y="369"/>
                    <a:pt x="114" y="466"/>
                  </a:cubicBezTo>
                  <a:cubicBezTo>
                    <a:pt x="145" y="493"/>
                    <a:pt x="187" y="508"/>
                    <a:pt x="231" y="508"/>
                  </a:cubicBezTo>
                  <a:cubicBezTo>
                    <a:pt x="309" y="508"/>
                    <a:pt x="394" y="461"/>
                    <a:pt x="438" y="354"/>
                  </a:cubicBezTo>
                  <a:cubicBezTo>
                    <a:pt x="486" y="235"/>
                    <a:pt x="450" y="114"/>
                    <a:pt x="386" y="54"/>
                  </a:cubicBezTo>
                  <a:cubicBezTo>
                    <a:pt x="354" y="25"/>
                    <a:pt x="315" y="1"/>
                    <a:pt x="27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8"/>
            <p:cNvSpPr/>
            <p:nvPr/>
          </p:nvSpPr>
          <p:spPr>
            <a:xfrm>
              <a:off x="6337352" y="1675011"/>
              <a:ext cx="37386" cy="52781"/>
            </a:xfrm>
            <a:custGeom>
              <a:avLst/>
              <a:gdLst/>
              <a:ahLst/>
              <a:cxnLst/>
              <a:rect l="l" t="t" r="r" b="b"/>
              <a:pathLst>
                <a:path w="306" h="432" extrusionOk="0">
                  <a:moveTo>
                    <a:pt x="96" y="285"/>
                  </a:moveTo>
                  <a:cubicBezTo>
                    <a:pt x="96" y="289"/>
                    <a:pt x="95" y="291"/>
                    <a:pt x="93" y="294"/>
                  </a:cubicBezTo>
                  <a:cubicBezTo>
                    <a:pt x="96" y="287"/>
                    <a:pt x="95" y="287"/>
                    <a:pt x="96" y="285"/>
                  </a:cubicBezTo>
                  <a:close/>
                  <a:moveTo>
                    <a:pt x="225" y="1"/>
                  </a:moveTo>
                  <a:cubicBezTo>
                    <a:pt x="199" y="1"/>
                    <a:pt x="169" y="17"/>
                    <a:pt x="146" y="37"/>
                  </a:cubicBezTo>
                  <a:cubicBezTo>
                    <a:pt x="141" y="41"/>
                    <a:pt x="136" y="46"/>
                    <a:pt x="131" y="51"/>
                  </a:cubicBezTo>
                  <a:lnTo>
                    <a:pt x="131" y="51"/>
                  </a:lnTo>
                  <a:cubicBezTo>
                    <a:pt x="131" y="50"/>
                    <a:pt x="131" y="50"/>
                    <a:pt x="130" y="50"/>
                  </a:cubicBezTo>
                  <a:cubicBezTo>
                    <a:pt x="126" y="29"/>
                    <a:pt x="116" y="5"/>
                    <a:pt x="100" y="5"/>
                  </a:cubicBezTo>
                  <a:cubicBezTo>
                    <a:pt x="93" y="5"/>
                    <a:pt x="86" y="9"/>
                    <a:pt x="78" y="19"/>
                  </a:cubicBezTo>
                  <a:cubicBezTo>
                    <a:pt x="50" y="54"/>
                    <a:pt x="39" y="114"/>
                    <a:pt x="46" y="151"/>
                  </a:cubicBezTo>
                  <a:cubicBezTo>
                    <a:pt x="47" y="157"/>
                    <a:pt x="48" y="163"/>
                    <a:pt x="48" y="169"/>
                  </a:cubicBezTo>
                  <a:lnTo>
                    <a:pt x="48" y="169"/>
                  </a:lnTo>
                  <a:cubicBezTo>
                    <a:pt x="15" y="239"/>
                    <a:pt x="0" y="317"/>
                    <a:pt x="6" y="387"/>
                  </a:cubicBezTo>
                  <a:cubicBezTo>
                    <a:pt x="9" y="419"/>
                    <a:pt x="18" y="431"/>
                    <a:pt x="30" y="431"/>
                  </a:cubicBezTo>
                  <a:cubicBezTo>
                    <a:pt x="50" y="431"/>
                    <a:pt x="76" y="397"/>
                    <a:pt x="88" y="359"/>
                  </a:cubicBezTo>
                  <a:cubicBezTo>
                    <a:pt x="99" y="322"/>
                    <a:pt x="109" y="286"/>
                    <a:pt x="117" y="249"/>
                  </a:cubicBezTo>
                  <a:lnTo>
                    <a:pt x="117" y="249"/>
                  </a:lnTo>
                  <a:cubicBezTo>
                    <a:pt x="127" y="237"/>
                    <a:pt x="137" y="226"/>
                    <a:pt x="148" y="216"/>
                  </a:cubicBezTo>
                  <a:cubicBezTo>
                    <a:pt x="162" y="205"/>
                    <a:pt x="182" y="195"/>
                    <a:pt x="197" y="195"/>
                  </a:cubicBezTo>
                  <a:cubicBezTo>
                    <a:pt x="207" y="195"/>
                    <a:pt x="214" y="200"/>
                    <a:pt x="214" y="211"/>
                  </a:cubicBezTo>
                  <a:cubicBezTo>
                    <a:pt x="216" y="233"/>
                    <a:pt x="219" y="281"/>
                    <a:pt x="242" y="281"/>
                  </a:cubicBezTo>
                  <a:cubicBezTo>
                    <a:pt x="246" y="281"/>
                    <a:pt x="251" y="279"/>
                    <a:pt x="256" y="276"/>
                  </a:cubicBezTo>
                  <a:cubicBezTo>
                    <a:pt x="289" y="254"/>
                    <a:pt x="305" y="190"/>
                    <a:pt x="304" y="154"/>
                  </a:cubicBezTo>
                  <a:cubicBezTo>
                    <a:pt x="301" y="94"/>
                    <a:pt x="295" y="29"/>
                    <a:pt x="249" y="7"/>
                  </a:cubicBezTo>
                  <a:cubicBezTo>
                    <a:pt x="242" y="3"/>
                    <a:pt x="234" y="1"/>
                    <a:pt x="22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68"/>
            <p:cNvSpPr/>
            <p:nvPr/>
          </p:nvSpPr>
          <p:spPr>
            <a:xfrm>
              <a:off x="6269788" y="1382519"/>
              <a:ext cx="85524" cy="128286"/>
            </a:xfrm>
            <a:custGeom>
              <a:avLst/>
              <a:gdLst/>
              <a:ahLst/>
              <a:cxnLst/>
              <a:rect l="l" t="t" r="r" b="b"/>
              <a:pathLst>
                <a:path w="700" h="1050" extrusionOk="0">
                  <a:moveTo>
                    <a:pt x="676" y="1"/>
                  </a:moveTo>
                  <a:lnTo>
                    <a:pt x="676" y="1"/>
                  </a:lnTo>
                  <a:cubicBezTo>
                    <a:pt x="676" y="1"/>
                    <a:pt x="675" y="1"/>
                    <a:pt x="675" y="1"/>
                  </a:cubicBezTo>
                  <a:cubicBezTo>
                    <a:pt x="423" y="250"/>
                    <a:pt x="224" y="581"/>
                    <a:pt x="26" y="897"/>
                  </a:cubicBezTo>
                  <a:cubicBezTo>
                    <a:pt x="1" y="937"/>
                    <a:pt x="24" y="1049"/>
                    <a:pt x="25" y="1049"/>
                  </a:cubicBezTo>
                  <a:cubicBezTo>
                    <a:pt x="25" y="1049"/>
                    <a:pt x="25" y="1049"/>
                    <a:pt x="25" y="1049"/>
                  </a:cubicBezTo>
                  <a:cubicBezTo>
                    <a:pt x="225" y="731"/>
                    <a:pt x="423" y="396"/>
                    <a:pt x="675" y="146"/>
                  </a:cubicBezTo>
                  <a:cubicBezTo>
                    <a:pt x="700" y="121"/>
                    <a:pt x="686" y="1"/>
                    <a:pt x="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68"/>
            <p:cNvSpPr/>
            <p:nvPr/>
          </p:nvSpPr>
          <p:spPr>
            <a:xfrm>
              <a:off x="6304731" y="1382763"/>
              <a:ext cx="66953" cy="80637"/>
            </a:xfrm>
            <a:custGeom>
              <a:avLst/>
              <a:gdLst/>
              <a:ahLst/>
              <a:cxnLst/>
              <a:rect l="l" t="t" r="r" b="b"/>
              <a:pathLst>
                <a:path w="548" h="660" extrusionOk="0">
                  <a:moveTo>
                    <a:pt x="356" y="1"/>
                  </a:moveTo>
                  <a:cubicBezTo>
                    <a:pt x="322" y="1"/>
                    <a:pt x="288" y="15"/>
                    <a:pt x="257" y="49"/>
                  </a:cubicBezTo>
                  <a:cubicBezTo>
                    <a:pt x="229" y="85"/>
                    <a:pt x="270" y="193"/>
                    <a:pt x="263" y="201"/>
                  </a:cubicBezTo>
                  <a:cubicBezTo>
                    <a:pt x="294" y="166"/>
                    <a:pt x="327" y="152"/>
                    <a:pt x="358" y="152"/>
                  </a:cubicBezTo>
                  <a:cubicBezTo>
                    <a:pt x="390" y="152"/>
                    <a:pt x="420" y="166"/>
                    <a:pt x="448" y="184"/>
                  </a:cubicBezTo>
                  <a:cubicBezTo>
                    <a:pt x="516" y="231"/>
                    <a:pt x="519" y="287"/>
                    <a:pt x="440" y="367"/>
                  </a:cubicBezTo>
                  <a:cubicBezTo>
                    <a:pt x="342" y="468"/>
                    <a:pt x="191" y="505"/>
                    <a:pt x="74" y="505"/>
                  </a:cubicBezTo>
                  <a:cubicBezTo>
                    <a:pt x="57" y="505"/>
                    <a:pt x="41" y="505"/>
                    <a:pt x="27" y="503"/>
                  </a:cubicBezTo>
                  <a:lnTo>
                    <a:pt x="27" y="503"/>
                  </a:lnTo>
                  <a:cubicBezTo>
                    <a:pt x="25" y="503"/>
                    <a:pt x="1" y="654"/>
                    <a:pt x="28" y="658"/>
                  </a:cubicBezTo>
                  <a:cubicBezTo>
                    <a:pt x="41" y="659"/>
                    <a:pt x="55" y="660"/>
                    <a:pt x="70" y="660"/>
                  </a:cubicBezTo>
                  <a:cubicBezTo>
                    <a:pt x="232" y="660"/>
                    <a:pt x="483" y="584"/>
                    <a:pt x="529" y="357"/>
                  </a:cubicBezTo>
                  <a:cubicBezTo>
                    <a:pt x="548" y="267"/>
                    <a:pt x="535" y="174"/>
                    <a:pt x="505" y="105"/>
                  </a:cubicBezTo>
                  <a:cubicBezTo>
                    <a:pt x="480" y="50"/>
                    <a:pt x="419" y="1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68"/>
            <p:cNvSpPr/>
            <p:nvPr/>
          </p:nvSpPr>
          <p:spPr>
            <a:xfrm>
              <a:off x="6309251" y="1468531"/>
              <a:ext cx="48993" cy="62066"/>
            </a:xfrm>
            <a:custGeom>
              <a:avLst/>
              <a:gdLst/>
              <a:ahLst/>
              <a:cxnLst/>
              <a:rect l="l" t="t" r="r" b="b"/>
              <a:pathLst>
                <a:path w="401" h="508" extrusionOk="0">
                  <a:moveTo>
                    <a:pt x="327" y="136"/>
                  </a:moveTo>
                  <a:lnTo>
                    <a:pt x="327" y="136"/>
                  </a:lnTo>
                  <a:cubicBezTo>
                    <a:pt x="332" y="140"/>
                    <a:pt x="333" y="144"/>
                    <a:pt x="332" y="144"/>
                  </a:cubicBezTo>
                  <a:cubicBezTo>
                    <a:pt x="332" y="144"/>
                    <a:pt x="330" y="142"/>
                    <a:pt x="327" y="136"/>
                  </a:cubicBezTo>
                  <a:close/>
                  <a:moveTo>
                    <a:pt x="63" y="366"/>
                  </a:moveTo>
                  <a:cubicBezTo>
                    <a:pt x="65" y="366"/>
                    <a:pt x="68" y="369"/>
                    <a:pt x="72" y="376"/>
                  </a:cubicBezTo>
                  <a:lnTo>
                    <a:pt x="72" y="376"/>
                  </a:lnTo>
                  <a:cubicBezTo>
                    <a:pt x="62" y="372"/>
                    <a:pt x="60" y="366"/>
                    <a:pt x="63" y="366"/>
                  </a:cubicBezTo>
                  <a:close/>
                  <a:moveTo>
                    <a:pt x="298" y="123"/>
                  </a:moveTo>
                  <a:cubicBezTo>
                    <a:pt x="305" y="123"/>
                    <a:pt x="310" y="125"/>
                    <a:pt x="315" y="129"/>
                  </a:cubicBezTo>
                  <a:cubicBezTo>
                    <a:pt x="318" y="130"/>
                    <a:pt x="320" y="131"/>
                    <a:pt x="323" y="133"/>
                  </a:cubicBezTo>
                  <a:lnTo>
                    <a:pt x="323" y="133"/>
                  </a:lnTo>
                  <a:cubicBezTo>
                    <a:pt x="330" y="209"/>
                    <a:pt x="271" y="299"/>
                    <a:pt x="213" y="344"/>
                  </a:cubicBezTo>
                  <a:cubicBezTo>
                    <a:pt x="177" y="371"/>
                    <a:pt x="137" y="381"/>
                    <a:pt x="101" y="381"/>
                  </a:cubicBezTo>
                  <a:cubicBezTo>
                    <a:pt x="98" y="381"/>
                    <a:pt x="93" y="380"/>
                    <a:pt x="88" y="380"/>
                  </a:cubicBezTo>
                  <a:lnTo>
                    <a:pt x="88" y="380"/>
                  </a:lnTo>
                  <a:cubicBezTo>
                    <a:pt x="89" y="375"/>
                    <a:pt x="90" y="370"/>
                    <a:pt x="91" y="365"/>
                  </a:cubicBezTo>
                  <a:cubicBezTo>
                    <a:pt x="102" y="314"/>
                    <a:pt x="131" y="260"/>
                    <a:pt x="169" y="222"/>
                  </a:cubicBezTo>
                  <a:lnTo>
                    <a:pt x="169" y="222"/>
                  </a:lnTo>
                  <a:cubicBezTo>
                    <a:pt x="177" y="232"/>
                    <a:pt x="190" y="248"/>
                    <a:pt x="196" y="248"/>
                  </a:cubicBezTo>
                  <a:cubicBezTo>
                    <a:pt x="197" y="248"/>
                    <a:pt x="198" y="247"/>
                    <a:pt x="199" y="244"/>
                  </a:cubicBezTo>
                  <a:cubicBezTo>
                    <a:pt x="201" y="224"/>
                    <a:pt x="205" y="205"/>
                    <a:pt x="211" y="188"/>
                  </a:cubicBezTo>
                  <a:lnTo>
                    <a:pt x="211" y="188"/>
                  </a:lnTo>
                  <a:cubicBezTo>
                    <a:pt x="216" y="185"/>
                    <a:pt x="221" y="183"/>
                    <a:pt x="226" y="181"/>
                  </a:cubicBezTo>
                  <a:cubicBezTo>
                    <a:pt x="227" y="180"/>
                    <a:pt x="226" y="173"/>
                    <a:pt x="224" y="163"/>
                  </a:cubicBezTo>
                  <a:lnTo>
                    <a:pt x="224" y="163"/>
                  </a:lnTo>
                  <a:cubicBezTo>
                    <a:pt x="232" y="151"/>
                    <a:pt x="242" y="141"/>
                    <a:pt x="255" y="133"/>
                  </a:cubicBezTo>
                  <a:cubicBezTo>
                    <a:pt x="269" y="123"/>
                    <a:pt x="283" y="123"/>
                    <a:pt x="298" y="123"/>
                  </a:cubicBezTo>
                  <a:close/>
                  <a:moveTo>
                    <a:pt x="231" y="0"/>
                  </a:moveTo>
                  <a:cubicBezTo>
                    <a:pt x="193" y="0"/>
                    <a:pt x="167" y="28"/>
                    <a:pt x="151" y="64"/>
                  </a:cubicBezTo>
                  <a:lnTo>
                    <a:pt x="151" y="64"/>
                  </a:lnTo>
                  <a:cubicBezTo>
                    <a:pt x="65" y="113"/>
                    <a:pt x="1" y="254"/>
                    <a:pt x="26" y="348"/>
                  </a:cubicBezTo>
                  <a:cubicBezTo>
                    <a:pt x="47" y="439"/>
                    <a:pt x="97" y="508"/>
                    <a:pt x="170" y="508"/>
                  </a:cubicBezTo>
                  <a:cubicBezTo>
                    <a:pt x="200" y="508"/>
                    <a:pt x="234" y="496"/>
                    <a:pt x="272" y="470"/>
                  </a:cubicBezTo>
                  <a:cubicBezTo>
                    <a:pt x="401" y="380"/>
                    <a:pt x="399" y="215"/>
                    <a:pt x="350" y="112"/>
                  </a:cubicBezTo>
                  <a:cubicBezTo>
                    <a:pt x="326" y="57"/>
                    <a:pt x="292" y="4"/>
                    <a:pt x="235" y="0"/>
                  </a:cubicBezTo>
                  <a:cubicBezTo>
                    <a:pt x="233" y="0"/>
                    <a:pt x="232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68"/>
            <p:cNvSpPr/>
            <p:nvPr/>
          </p:nvSpPr>
          <p:spPr>
            <a:xfrm>
              <a:off x="6328067" y="1481482"/>
              <a:ext cx="61211" cy="95543"/>
            </a:xfrm>
            <a:custGeom>
              <a:avLst/>
              <a:gdLst/>
              <a:ahLst/>
              <a:cxnLst/>
              <a:rect l="l" t="t" r="r" b="b"/>
              <a:pathLst>
                <a:path w="501" h="782" extrusionOk="0">
                  <a:moveTo>
                    <a:pt x="426" y="1"/>
                  </a:moveTo>
                  <a:cubicBezTo>
                    <a:pt x="408" y="1"/>
                    <a:pt x="390" y="11"/>
                    <a:pt x="374" y="36"/>
                  </a:cubicBezTo>
                  <a:cubicBezTo>
                    <a:pt x="254" y="229"/>
                    <a:pt x="165" y="445"/>
                    <a:pt x="39" y="639"/>
                  </a:cubicBezTo>
                  <a:cubicBezTo>
                    <a:pt x="1" y="697"/>
                    <a:pt x="32" y="781"/>
                    <a:pt x="74" y="781"/>
                  </a:cubicBezTo>
                  <a:cubicBezTo>
                    <a:pt x="87" y="781"/>
                    <a:pt x="100" y="773"/>
                    <a:pt x="113" y="753"/>
                  </a:cubicBezTo>
                  <a:cubicBezTo>
                    <a:pt x="245" y="547"/>
                    <a:pt x="341" y="318"/>
                    <a:pt x="467" y="115"/>
                  </a:cubicBezTo>
                  <a:cubicBezTo>
                    <a:pt x="501" y="61"/>
                    <a:pt x="467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68"/>
            <p:cNvSpPr/>
            <p:nvPr/>
          </p:nvSpPr>
          <p:spPr>
            <a:xfrm>
              <a:off x="6341628" y="1483804"/>
              <a:ext cx="52781" cy="72940"/>
            </a:xfrm>
            <a:custGeom>
              <a:avLst/>
              <a:gdLst/>
              <a:ahLst/>
              <a:cxnLst/>
              <a:rect l="l" t="t" r="r" b="b"/>
              <a:pathLst>
                <a:path w="432" h="597" extrusionOk="0">
                  <a:moveTo>
                    <a:pt x="328" y="1"/>
                  </a:moveTo>
                  <a:cubicBezTo>
                    <a:pt x="299" y="1"/>
                    <a:pt x="266" y="17"/>
                    <a:pt x="234" y="48"/>
                  </a:cubicBezTo>
                  <a:cubicBezTo>
                    <a:pt x="206" y="77"/>
                    <a:pt x="190" y="123"/>
                    <a:pt x="194" y="160"/>
                  </a:cubicBezTo>
                  <a:cubicBezTo>
                    <a:pt x="198" y="179"/>
                    <a:pt x="213" y="200"/>
                    <a:pt x="231" y="200"/>
                  </a:cubicBezTo>
                  <a:cubicBezTo>
                    <a:pt x="239" y="200"/>
                    <a:pt x="247" y="197"/>
                    <a:pt x="256" y="189"/>
                  </a:cubicBezTo>
                  <a:cubicBezTo>
                    <a:pt x="274" y="170"/>
                    <a:pt x="290" y="160"/>
                    <a:pt x="296" y="160"/>
                  </a:cubicBezTo>
                  <a:cubicBezTo>
                    <a:pt x="297" y="160"/>
                    <a:pt x="298" y="160"/>
                    <a:pt x="299" y="160"/>
                  </a:cubicBezTo>
                  <a:cubicBezTo>
                    <a:pt x="307" y="160"/>
                    <a:pt x="311" y="164"/>
                    <a:pt x="313" y="173"/>
                  </a:cubicBezTo>
                  <a:cubicBezTo>
                    <a:pt x="327" y="204"/>
                    <a:pt x="325" y="255"/>
                    <a:pt x="315" y="303"/>
                  </a:cubicBezTo>
                  <a:cubicBezTo>
                    <a:pt x="306" y="342"/>
                    <a:pt x="290" y="388"/>
                    <a:pt x="256" y="413"/>
                  </a:cubicBezTo>
                  <a:cubicBezTo>
                    <a:pt x="240" y="427"/>
                    <a:pt x="223" y="432"/>
                    <a:pt x="206" y="432"/>
                  </a:cubicBezTo>
                  <a:cubicBezTo>
                    <a:pt x="167" y="432"/>
                    <a:pt x="127" y="405"/>
                    <a:pt x="100" y="385"/>
                  </a:cubicBezTo>
                  <a:cubicBezTo>
                    <a:pt x="94" y="381"/>
                    <a:pt x="89" y="379"/>
                    <a:pt x="84" y="379"/>
                  </a:cubicBezTo>
                  <a:cubicBezTo>
                    <a:pt x="38" y="379"/>
                    <a:pt x="0" y="514"/>
                    <a:pt x="43" y="545"/>
                  </a:cubicBezTo>
                  <a:cubicBezTo>
                    <a:pt x="81" y="574"/>
                    <a:pt x="126" y="596"/>
                    <a:pt x="174" y="596"/>
                  </a:cubicBezTo>
                  <a:cubicBezTo>
                    <a:pt x="209" y="596"/>
                    <a:pt x="245" y="584"/>
                    <a:pt x="282" y="554"/>
                  </a:cubicBezTo>
                  <a:cubicBezTo>
                    <a:pt x="355" y="495"/>
                    <a:pt x="393" y="385"/>
                    <a:pt x="412" y="296"/>
                  </a:cubicBezTo>
                  <a:cubicBezTo>
                    <a:pt x="428" y="212"/>
                    <a:pt x="432" y="111"/>
                    <a:pt x="398" y="48"/>
                  </a:cubicBezTo>
                  <a:cubicBezTo>
                    <a:pt x="380" y="16"/>
                    <a:pt x="355" y="1"/>
                    <a:pt x="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8"/>
            <p:cNvSpPr/>
            <p:nvPr/>
          </p:nvSpPr>
          <p:spPr>
            <a:xfrm>
              <a:off x="6238633" y="1555522"/>
              <a:ext cx="85524" cy="126087"/>
            </a:xfrm>
            <a:custGeom>
              <a:avLst/>
              <a:gdLst/>
              <a:ahLst/>
              <a:cxnLst/>
              <a:rect l="l" t="t" r="r" b="b"/>
              <a:pathLst>
                <a:path w="700" h="1032" extrusionOk="0">
                  <a:moveTo>
                    <a:pt x="531" y="0"/>
                  </a:moveTo>
                  <a:cubicBezTo>
                    <a:pt x="406" y="0"/>
                    <a:pt x="255" y="202"/>
                    <a:pt x="175" y="343"/>
                  </a:cubicBezTo>
                  <a:cubicBezTo>
                    <a:pt x="80" y="514"/>
                    <a:pt x="1" y="743"/>
                    <a:pt x="61" y="904"/>
                  </a:cubicBezTo>
                  <a:cubicBezTo>
                    <a:pt x="96" y="996"/>
                    <a:pt x="153" y="1031"/>
                    <a:pt x="220" y="1031"/>
                  </a:cubicBezTo>
                  <a:cubicBezTo>
                    <a:pt x="298" y="1031"/>
                    <a:pt x="391" y="984"/>
                    <a:pt x="480" y="922"/>
                  </a:cubicBezTo>
                  <a:cubicBezTo>
                    <a:pt x="500" y="907"/>
                    <a:pt x="451" y="800"/>
                    <a:pt x="414" y="800"/>
                  </a:cubicBezTo>
                  <a:cubicBezTo>
                    <a:pt x="410" y="800"/>
                    <a:pt x="407" y="802"/>
                    <a:pt x="403" y="804"/>
                  </a:cubicBezTo>
                  <a:cubicBezTo>
                    <a:pt x="342" y="847"/>
                    <a:pt x="281" y="884"/>
                    <a:pt x="217" y="906"/>
                  </a:cubicBezTo>
                  <a:cubicBezTo>
                    <a:pt x="197" y="913"/>
                    <a:pt x="177" y="913"/>
                    <a:pt x="158" y="914"/>
                  </a:cubicBezTo>
                  <a:cubicBezTo>
                    <a:pt x="151" y="915"/>
                    <a:pt x="146" y="915"/>
                    <a:pt x="141" y="915"/>
                  </a:cubicBezTo>
                  <a:cubicBezTo>
                    <a:pt x="118" y="915"/>
                    <a:pt x="125" y="911"/>
                    <a:pt x="124" y="890"/>
                  </a:cubicBezTo>
                  <a:cubicBezTo>
                    <a:pt x="113" y="787"/>
                    <a:pt x="160" y="661"/>
                    <a:pt x="203" y="558"/>
                  </a:cubicBezTo>
                  <a:cubicBezTo>
                    <a:pt x="254" y="433"/>
                    <a:pt x="333" y="317"/>
                    <a:pt x="420" y="223"/>
                  </a:cubicBezTo>
                  <a:cubicBezTo>
                    <a:pt x="441" y="200"/>
                    <a:pt x="581" y="101"/>
                    <a:pt x="591" y="101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9" y="139"/>
                    <a:pt x="588" y="187"/>
                    <a:pt x="576" y="227"/>
                  </a:cubicBezTo>
                  <a:cubicBezTo>
                    <a:pt x="574" y="238"/>
                    <a:pt x="516" y="346"/>
                    <a:pt x="509" y="346"/>
                  </a:cubicBezTo>
                  <a:cubicBezTo>
                    <a:pt x="509" y="346"/>
                    <a:pt x="509" y="346"/>
                    <a:pt x="509" y="346"/>
                  </a:cubicBezTo>
                  <a:cubicBezTo>
                    <a:pt x="494" y="328"/>
                    <a:pt x="484" y="320"/>
                    <a:pt x="477" y="320"/>
                  </a:cubicBezTo>
                  <a:cubicBezTo>
                    <a:pt x="458" y="320"/>
                    <a:pt x="469" y="383"/>
                    <a:pt x="495" y="413"/>
                  </a:cubicBezTo>
                  <a:cubicBezTo>
                    <a:pt x="516" y="441"/>
                    <a:pt x="536" y="454"/>
                    <a:pt x="556" y="454"/>
                  </a:cubicBezTo>
                  <a:cubicBezTo>
                    <a:pt x="587" y="454"/>
                    <a:pt x="617" y="421"/>
                    <a:pt x="648" y="356"/>
                  </a:cubicBezTo>
                  <a:cubicBezTo>
                    <a:pt x="699" y="247"/>
                    <a:pt x="679" y="123"/>
                    <a:pt x="628" y="54"/>
                  </a:cubicBezTo>
                  <a:cubicBezTo>
                    <a:pt x="599" y="16"/>
                    <a:pt x="566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68"/>
            <p:cNvSpPr/>
            <p:nvPr/>
          </p:nvSpPr>
          <p:spPr>
            <a:xfrm>
              <a:off x="6295690" y="1633226"/>
              <a:ext cx="53636" cy="56568"/>
            </a:xfrm>
            <a:custGeom>
              <a:avLst/>
              <a:gdLst/>
              <a:ahLst/>
              <a:cxnLst/>
              <a:rect l="l" t="t" r="r" b="b"/>
              <a:pathLst>
                <a:path w="439" h="463" extrusionOk="0">
                  <a:moveTo>
                    <a:pt x="296" y="100"/>
                  </a:moveTo>
                  <a:lnTo>
                    <a:pt x="296" y="100"/>
                  </a:lnTo>
                  <a:cubicBezTo>
                    <a:pt x="299" y="110"/>
                    <a:pt x="301" y="120"/>
                    <a:pt x="301" y="128"/>
                  </a:cubicBezTo>
                  <a:cubicBezTo>
                    <a:pt x="304" y="157"/>
                    <a:pt x="301" y="190"/>
                    <a:pt x="293" y="220"/>
                  </a:cubicBezTo>
                  <a:cubicBezTo>
                    <a:pt x="273" y="297"/>
                    <a:pt x="210" y="346"/>
                    <a:pt x="152" y="360"/>
                  </a:cubicBezTo>
                  <a:cubicBezTo>
                    <a:pt x="150" y="360"/>
                    <a:pt x="147" y="361"/>
                    <a:pt x="145" y="361"/>
                  </a:cubicBezTo>
                  <a:lnTo>
                    <a:pt x="145" y="361"/>
                  </a:lnTo>
                  <a:cubicBezTo>
                    <a:pt x="145" y="358"/>
                    <a:pt x="144" y="354"/>
                    <a:pt x="144" y="350"/>
                  </a:cubicBezTo>
                  <a:cubicBezTo>
                    <a:pt x="142" y="324"/>
                    <a:pt x="145" y="293"/>
                    <a:pt x="152" y="264"/>
                  </a:cubicBezTo>
                  <a:cubicBezTo>
                    <a:pt x="155" y="251"/>
                    <a:pt x="159" y="237"/>
                    <a:pt x="165" y="224"/>
                  </a:cubicBezTo>
                  <a:lnTo>
                    <a:pt x="165" y="224"/>
                  </a:lnTo>
                  <a:cubicBezTo>
                    <a:pt x="165" y="224"/>
                    <a:pt x="166" y="224"/>
                    <a:pt x="167" y="224"/>
                  </a:cubicBezTo>
                  <a:cubicBezTo>
                    <a:pt x="176" y="224"/>
                    <a:pt x="183" y="221"/>
                    <a:pt x="188" y="213"/>
                  </a:cubicBezTo>
                  <a:cubicBezTo>
                    <a:pt x="212" y="172"/>
                    <a:pt x="238" y="137"/>
                    <a:pt x="273" y="112"/>
                  </a:cubicBezTo>
                  <a:cubicBezTo>
                    <a:pt x="279" y="107"/>
                    <a:pt x="288" y="104"/>
                    <a:pt x="296" y="100"/>
                  </a:cubicBezTo>
                  <a:close/>
                  <a:moveTo>
                    <a:pt x="147" y="370"/>
                  </a:moveTo>
                  <a:cubicBezTo>
                    <a:pt x="148" y="370"/>
                    <a:pt x="148" y="371"/>
                    <a:pt x="148" y="371"/>
                  </a:cubicBezTo>
                  <a:cubicBezTo>
                    <a:pt x="148" y="371"/>
                    <a:pt x="148" y="371"/>
                    <a:pt x="147" y="370"/>
                  </a:cubicBezTo>
                  <a:close/>
                  <a:moveTo>
                    <a:pt x="246" y="0"/>
                  </a:moveTo>
                  <a:cubicBezTo>
                    <a:pt x="236" y="0"/>
                    <a:pt x="226" y="2"/>
                    <a:pt x="215" y="5"/>
                  </a:cubicBezTo>
                  <a:cubicBezTo>
                    <a:pt x="211" y="6"/>
                    <a:pt x="207" y="8"/>
                    <a:pt x="202" y="10"/>
                  </a:cubicBezTo>
                  <a:lnTo>
                    <a:pt x="202" y="10"/>
                  </a:lnTo>
                  <a:cubicBezTo>
                    <a:pt x="194" y="6"/>
                    <a:pt x="187" y="4"/>
                    <a:pt x="180" y="4"/>
                  </a:cubicBezTo>
                  <a:cubicBezTo>
                    <a:pt x="173" y="4"/>
                    <a:pt x="168" y="5"/>
                    <a:pt x="164" y="9"/>
                  </a:cubicBezTo>
                  <a:cubicBezTo>
                    <a:pt x="31" y="121"/>
                    <a:pt x="1" y="333"/>
                    <a:pt x="102" y="424"/>
                  </a:cubicBezTo>
                  <a:cubicBezTo>
                    <a:pt x="130" y="449"/>
                    <a:pt x="168" y="462"/>
                    <a:pt x="208" y="462"/>
                  </a:cubicBezTo>
                  <a:cubicBezTo>
                    <a:pt x="279" y="462"/>
                    <a:pt x="357" y="419"/>
                    <a:pt x="396" y="320"/>
                  </a:cubicBezTo>
                  <a:cubicBezTo>
                    <a:pt x="439" y="213"/>
                    <a:pt x="409" y="102"/>
                    <a:pt x="350" y="48"/>
                  </a:cubicBezTo>
                  <a:cubicBezTo>
                    <a:pt x="321" y="23"/>
                    <a:pt x="285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68"/>
            <p:cNvSpPr/>
            <p:nvPr/>
          </p:nvSpPr>
          <p:spPr>
            <a:xfrm>
              <a:off x="6348837" y="1649109"/>
              <a:ext cx="33721" cy="47771"/>
            </a:xfrm>
            <a:custGeom>
              <a:avLst/>
              <a:gdLst/>
              <a:ahLst/>
              <a:cxnLst/>
              <a:rect l="l" t="t" r="r" b="b"/>
              <a:pathLst>
                <a:path w="276" h="391" extrusionOk="0">
                  <a:moveTo>
                    <a:pt x="84" y="259"/>
                  </a:moveTo>
                  <a:cubicBezTo>
                    <a:pt x="84" y="261"/>
                    <a:pt x="83" y="264"/>
                    <a:pt x="82" y="267"/>
                  </a:cubicBezTo>
                  <a:cubicBezTo>
                    <a:pt x="83" y="262"/>
                    <a:pt x="83" y="260"/>
                    <a:pt x="84" y="259"/>
                  </a:cubicBezTo>
                  <a:close/>
                  <a:moveTo>
                    <a:pt x="205" y="0"/>
                  </a:moveTo>
                  <a:cubicBezTo>
                    <a:pt x="181" y="0"/>
                    <a:pt x="154" y="15"/>
                    <a:pt x="132" y="32"/>
                  </a:cubicBezTo>
                  <a:cubicBezTo>
                    <a:pt x="128" y="36"/>
                    <a:pt x="124" y="40"/>
                    <a:pt x="120" y="44"/>
                  </a:cubicBezTo>
                  <a:lnTo>
                    <a:pt x="120" y="44"/>
                  </a:lnTo>
                  <a:cubicBezTo>
                    <a:pt x="120" y="43"/>
                    <a:pt x="120" y="42"/>
                    <a:pt x="120" y="41"/>
                  </a:cubicBezTo>
                  <a:cubicBezTo>
                    <a:pt x="118" y="23"/>
                    <a:pt x="108" y="1"/>
                    <a:pt x="93" y="1"/>
                  </a:cubicBezTo>
                  <a:cubicBezTo>
                    <a:pt x="87" y="1"/>
                    <a:pt x="79" y="5"/>
                    <a:pt x="71" y="15"/>
                  </a:cubicBezTo>
                  <a:cubicBezTo>
                    <a:pt x="44" y="47"/>
                    <a:pt x="32" y="103"/>
                    <a:pt x="38" y="137"/>
                  </a:cubicBezTo>
                  <a:cubicBezTo>
                    <a:pt x="39" y="145"/>
                    <a:pt x="40" y="153"/>
                    <a:pt x="39" y="162"/>
                  </a:cubicBezTo>
                  <a:lnTo>
                    <a:pt x="39" y="162"/>
                  </a:lnTo>
                  <a:cubicBezTo>
                    <a:pt x="13" y="223"/>
                    <a:pt x="1" y="291"/>
                    <a:pt x="6" y="352"/>
                  </a:cubicBezTo>
                  <a:cubicBezTo>
                    <a:pt x="9" y="379"/>
                    <a:pt x="18" y="390"/>
                    <a:pt x="29" y="390"/>
                  </a:cubicBezTo>
                  <a:cubicBezTo>
                    <a:pt x="47" y="390"/>
                    <a:pt x="70" y="360"/>
                    <a:pt x="81" y="324"/>
                  </a:cubicBezTo>
                  <a:cubicBezTo>
                    <a:pt x="91" y="290"/>
                    <a:pt x="101" y="255"/>
                    <a:pt x="109" y="221"/>
                  </a:cubicBezTo>
                  <a:lnTo>
                    <a:pt x="109" y="221"/>
                  </a:lnTo>
                  <a:cubicBezTo>
                    <a:pt x="116" y="211"/>
                    <a:pt x="124" y="203"/>
                    <a:pt x="132" y="196"/>
                  </a:cubicBezTo>
                  <a:cubicBezTo>
                    <a:pt x="145" y="185"/>
                    <a:pt x="163" y="176"/>
                    <a:pt x="176" y="176"/>
                  </a:cubicBezTo>
                  <a:cubicBezTo>
                    <a:pt x="185" y="176"/>
                    <a:pt x="192" y="181"/>
                    <a:pt x="193" y="191"/>
                  </a:cubicBezTo>
                  <a:cubicBezTo>
                    <a:pt x="195" y="212"/>
                    <a:pt x="199" y="255"/>
                    <a:pt x="220" y="255"/>
                  </a:cubicBezTo>
                  <a:cubicBezTo>
                    <a:pt x="224" y="255"/>
                    <a:pt x="228" y="254"/>
                    <a:pt x="233" y="251"/>
                  </a:cubicBezTo>
                  <a:cubicBezTo>
                    <a:pt x="261" y="231"/>
                    <a:pt x="276" y="173"/>
                    <a:pt x="276" y="140"/>
                  </a:cubicBezTo>
                  <a:cubicBezTo>
                    <a:pt x="274" y="87"/>
                    <a:pt x="267" y="27"/>
                    <a:pt x="227" y="5"/>
                  </a:cubicBezTo>
                  <a:cubicBezTo>
                    <a:pt x="220" y="2"/>
                    <a:pt x="212" y="0"/>
                    <a:pt x="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8"/>
            <p:cNvSpPr/>
            <p:nvPr/>
          </p:nvSpPr>
          <p:spPr>
            <a:xfrm>
              <a:off x="6372295" y="1656684"/>
              <a:ext cx="60967" cy="69763"/>
            </a:xfrm>
            <a:custGeom>
              <a:avLst/>
              <a:gdLst/>
              <a:ahLst/>
              <a:cxnLst/>
              <a:rect l="l" t="t" r="r" b="b"/>
              <a:pathLst>
                <a:path w="499" h="571" extrusionOk="0">
                  <a:moveTo>
                    <a:pt x="225" y="0"/>
                  </a:moveTo>
                  <a:lnTo>
                    <a:pt x="225" y="0"/>
                  </a:lnTo>
                  <a:cubicBezTo>
                    <a:pt x="221" y="0"/>
                    <a:pt x="201" y="29"/>
                    <a:pt x="198" y="33"/>
                  </a:cubicBezTo>
                  <a:cubicBezTo>
                    <a:pt x="177" y="69"/>
                    <a:pt x="154" y="106"/>
                    <a:pt x="139" y="144"/>
                  </a:cubicBezTo>
                  <a:cubicBezTo>
                    <a:pt x="124" y="185"/>
                    <a:pt x="110" y="226"/>
                    <a:pt x="94" y="267"/>
                  </a:cubicBezTo>
                  <a:lnTo>
                    <a:pt x="94" y="267"/>
                  </a:lnTo>
                  <a:cubicBezTo>
                    <a:pt x="57" y="329"/>
                    <a:pt x="24" y="396"/>
                    <a:pt x="2" y="464"/>
                  </a:cubicBezTo>
                  <a:cubicBezTo>
                    <a:pt x="1" y="467"/>
                    <a:pt x="1" y="468"/>
                    <a:pt x="1" y="468"/>
                  </a:cubicBezTo>
                  <a:cubicBezTo>
                    <a:pt x="4" y="468"/>
                    <a:pt x="19" y="448"/>
                    <a:pt x="19" y="448"/>
                  </a:cubicBezTo>
                  <a:lnTo>
                    <a:pt x="19" y="448"/>
                  </a:lnTo>
                  <a:cubicBezTo>
                    <a:pt x="19" y="448"/>
                    <a:pt x="19" y="448"/>
                    <a:pt x="19" y="449"/>
                  </a:cubicBezTo>
                  <a:cubicBezTo>
                    <a:pt x="35" y="423"/>
                    <a:pt x="52" y="398"/>
                    <a:pt x="66" y="371"/>
                  </a:cubicBezTo>
                  <a:cubicBezTo>
                    <a:pt x="89" y="330"/>
                    <a:pt x="110" y="289"/>
                    <a:pt x="129" y="247"/>
                  </a:cubicBezTo>
                  <a:lnTo>
                    <a:pt x="129" y="247"/>
                  </a:lnTo>
                  <a:cubicBezTo>
                    <a:pt x="161" y="202"/>
                    <a:pt x="206" y="169"/>
                    <a:pt x="244" y="169"/>
                  </a:cubicBezTo>
                  <a:cubicBezTo>
                    <a:pt x="267" y="169"/>
                    <a:pt x="287" y="181"/>
                    <a:pt x="300" y="210"/>
                  </a:cubicBezTo>
                  <a:cubicBezTo>
                    <a:pt x="336" y="293"/>
                    <a:pt x="214" y="450"/>
                    <a:pt x="175" y="527"/>
                  </a:cubicBezTo>
                  <a:cubicBezTo>
                    <a:pt x="174" y="531"/>
                    <a:pt x="155" y="571"/>
                    <a:pt x="160" y="571"/>
                  </a:cubicBezTo>
                  <a:cubicBezTo>
                    <a:pt x="161" y="571"/>
                    <a:pt x="164" y="569"/>
                    <a:pt x="168" y="563"/>
                  </a:cubicBezTo>
                  <a:cubicBezTo>
                    <a:pt x="192" y="530"/>
                    <a:pt x="214" y="492"/>
                    <a:pt x="232" y="456"/>
                  </a:cubicBezTo>
                  <a:cubicBezTo>
                    <a:pt x="281" y="358"/>
                    <a:pt x="499" y="43"/>
                    <a:pt x="338" y="9"/>
                  </a:cubicBezTo>
                  <a:cubicBezTo>
                    <a:pt x="335" y="8"/>
                    <a:pt x="331" y="8"/>
                    <a:pt x="327" y="8"/>
                  </a:cubicBezTo>
                  <a:cubicBezTo>
                    <a:pt x="275" y="8"/>
                    <a:pt x="214" y="81"/>
                    <a:pt x="175" y="140"/>
                  </a:cubicBezTo>
                  <a:lnTo>
                    <a:pt x="175" y="140"/>
                  </a:lnTo>
                  <a:cubicBezTo>
                    <a:pt x="192" y="98"/>
                    <a:pt x="208" y="55"/>
                    <a:pt x="224" y="12"/>
                  </a:cubicBezTo>
                  <a:cubicBezTo>
                    <a:pt x="227" y="3"/>
                    <a:pt x="227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68"/>
            <p:cNvSpPr/>
            <p:nvPr/>
          </p:nvSpPr>
          <p:spPr>
            <a:xfrm>
              <a:off x="6679448" y="773833"/>
              <a:ext cx="87601" cy="68786"/>
            </a:xfrm>
            <a:custGeom>
              <a:avLst/>
              <a:gdLst/>
              <a:ahLst/>
              <a:cxnLst/>
              <a:rect l="l" t="t" r="r" b="b"/>
              <a:pathLst>
                <a:path w="717" h="563" extrusionOk="0">
                  <a:moveTo>
                    <a:pt x="316" y="1"/>
                  </a:moveTo>
                  <a:cubicBezTo>
                    <a:pt x="273" y="1"/>
                    <a:pt x="224" y="27"/>
                    <a:pt x="161" y="95"/>
                  </a:cubicBezTo>
                  <a:cubicBezTo>
                    <a:pt x="0" y="269"/>
                    <a:pt x="79" y="305"/>
                    <a:pt x="188" y="411"/>
                  </a:cubicBezTo>
                  <a:cubicBezTo>
                    <a:pt x="259" y="481"/>
                    <a:pt x="325" y="562"/>
                    <a:pt x="407" y="562"/>
                  </a:cubicBezTo>
                  <a:cubicBezTo>
                    <a:pt x="450" y="562"/>
                    <a:pt x="499" y="538"/>
                    <a:pt x="554" y="477"/>
                  </a:cubicBezTo>
                  <a:cubicBezTo>
                    <a:pt x="716" y="302"/>
                    <a:pt x="609" y="232"/>
                    <a:pt x="498" y="126"/>
                  </a:cubicBezTo>
                  <a:cubicBezTo>
                    <a:pt x="432" y="63"/>
                    <a:pt x="382" y="1"/>
                    <a:pt x="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68"/>
            <p:cNvSpPr/>
            <p:nvPr/>
          </p:nvSpPr>
          <p:spPr>
            <a:xfrm>
              <a:off x="6662098" y="871941"/>
              <a:ext cx="82348" cy="62677"/>
            </a:xfrm>
            <a:custGeom>
              <a:avLst/>
              <a:gdLst/>
              <a:ahLst/>
              <a:cxnLst/>
              <a:rect l="l" t="t" r="r" b="b"/>
              <a:pathLst>
                <a:path w="674" h="513" extrusionOk="0">
                  <a:moveTo>
                    <a:pt x="235" y="0"/>
                  </a:moveTo>
                  <a:cubicBezTo>
                    <a:pt x="177" y="0"/>
                    <a:pt x="128" y="37"/>
                    <a:pt x="85" y="159"/>
                  </a:cubicBezTo>
                  <a:cubicBezTo>
                    <a:pt x="1" y="387"/>
                    <a:pt x="88" y="390"/>
                    <a:pt x="228" y="447"/>
                  </a:cubicBezTo>
                  <a:cubicBezTo>
                    <a:pt x="297" y="476"/>
                    <a:pt x="367" y="513"/>
                    <a:pt x="430" y="513"/>
                  </a:cubicBezTo>
                  <a:cubicBezTo>
                    <a:pt x="492" y="513"/>
                    <a:pt x="547" y="477"/>
                    <a:pt x="589" y="362"/>
                  </a:cubicBezTo>
                  <a:cubicBezTo>
                    <a:pt x="673" y="136"/>
                    <a:pt x="547" y="112"/>
                    <a:pt x="409" y="55"/>
                  </a:cubicBezTo>
                  <a:cubicBezTo>
                    <a:pt x="343" y="29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8"/>
            <p:cNvSpPr/>
            <p:nvPr/>
          </p:nvSpPr>
          <p:spPr>
            <a:xfrm>
              <a:off x="6803946" y="1031504"/>
              <a:ext cx="69030" cy="62066"/>
            </a:xfrm>
            <a:custGeom>
              <a:avLst/>
              <a:gdLst/>
              <a:ahLst/>
              <a:cxnLst/>
              <a:rect l="l" t="t" r="r" b="b"/>
              <a:pathLst>
                <a:path w="565" h="508" extrusionOk="0">
                  <a:moveTo>
                    <a:pt x="234" y="1"/>
                  </a:moveTo>
                  <a:cubicBezTo>
                    <a:pt x="207" y="1"/>
                    <a:pt x="176" y="12"/>
                    <a:pt x="138" y="38"/>
                  </a:cubicBezTo>
                  <a:cubicBezTo>
                    <a:pt x="1" y="134"/>
                    <a:pt x="62" y="189"/>
                    <a:pt x="141" y="310"/>
                  </a:cubicBezTo>
                  <a:cubicBezTo>
                    <a:pt x="203" y="402"/>
                    <a:pt x="257" y="508"/>
                    <a:pt x="342" y="508"/>
                  </a:cubicBezTo>
                  <a:cubicBezTo>
                    <a:pt x="367" y="508"/>
                    <a:pt x="395" y="499"/>
                    <a:pt x="427" y="477"/>
                  </a:cubicBezTo>
                  <a:cubicBezTo>
                    <a:pt x="565" y="379"/>
                    <a:pt x="484" y="289"/>
                    <a:pt x="403" y="169"/>
                  </a:cubicBezTo>
                  <a:cubicBezTo>
                    <a:pt x="346" y="80"/>
                    <a:pt x="305" y="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68"/>
            <p:cNvSpPr/>
            <p:nvPr/>
          </p:nvSpPr>
          <p:spPr>
            <a:xfrm>
              <a:off x="6657089" y="697716"/>
              <a:ext cx="39219" cy="23702"/>
            </a:xfrm>
            <a:custGeom>
              <a:avLst/>
              <a:gdLst/>
              <a:ahLst/>
              <a:cxnLst/>
              <a:rect l="l" t="t" r="r" b="b"/>
              <a:pathLst>
                <a:path w="321" h="194" extrusionOk="0">
                  <a:moveTo>
                    <a:pt x="88" y="0"/>
                  </a:moveTo>
                  <a:cubicBezTo>
                    <a:pt x="54" y="0"/>
                    <a:pt x="30" y="18"/>
                    <a:pt x="19" y="86"/>
                  </a:cubicBezTo>
                  <a:cubicBezTo>
                    <a:pt x="0" y="194"/>
                    <a:pt x="73" y="168"/>
                    <a:pt x="140" y="179"/>
                  </a:cubicBezTo>
                  <a:cubicBezTo>
                    <a:pt x="150" y="181"/>
                    <a:pt x="159" y="182"/>
                    <a:pt x="167" y="182"/>
                  </a:cubicBezTo>
                  <a:cubicBezTo>
                    <a:pt x="215" y="182"/>
                    <a:pt x="238" y="156"/>
                    <a:pt x="258" y="129"/>
                  </a:cubicBezTo>
                  <a:cubicBezTo>
                    <a:pt x="321" y="41"/>
                    <a:pt x="219" y="23"/>
                    <a:pt x="152" y="10"/>
                  </a:cubicBezTo>
                  <a:cubicBezTo>
                    <a:pt x="128" y="6"/>
                    <a:pt x="107" y="0"/>
                    <a:pt x="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68"/>
            <p:cNvSpPr/>
            <p:nvPr/>
          </p:nvSpPr>
          <p:spPr>
            <a:xfrm>
              <a:off x="6130751" y="1727547"/>
              <a:ext cx="119123" cy="101163"/>
            </a:xfrm>
            <a:custGeom>
              <a:avLst/>
              <a:gdLst/>
              <a:ahLst/>
              <a:cxnLst/>
              <a:rect l="l" t="t" r="r" b="b"/>
              <a:pathLst>
                <a:path w="975" h="828" extrusionOk="0">
                  <a:moveTo>
                    <a:pt x="403" y="1"/>
                  </a:moveTo>
                  <a:cubicBezTo>
                    <a:pt x="293" y="1"/>
                    <a:pt x="165" y="41"/>
                    <a:pt x="111" y="98"/>
                  </a:cubicBezTo>
                  <a:cubicBezTo>
                    <a:pt x="1" y="208"/>
                    <a:pt x="237" y="332"/>
                    <a:pt x="128" y="506"/>
                  </a:cubicBezTo>
                  <a:cubicBezTo>
                    <a:pt x="45" y="633"/>
                    <a:pt x="34" y="828"/>
                    <a:pt x="220" y="828"/>
                  </a:cubicBezTo>
                  <a:cubicBezTo>
                    <a:pt x="288" y="828"/>
                    <a:pt x="381" y="802"/>
                    <a:pt x="506" y="739"/>
                  </a:cubicBezTo>
                  <a:cubicBezTo>
                    <a:pt x="974" y="503"/>
                    <a:pt x="542" y="351"/>
                    <a:pt x="580" y="143"/>
                  </a:cubicBezTo>
                  <a:cubicBezTo>
                    <a:pt x="600" y="40"/>
                    <a:pt x="510" y="1"/>
                    <a:pt x="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8"/>
            <p:cNvSpPr/>
            <p:nvPr/>
          </p:nvSpPr>
          <p:spPr>
            <a:xfrm>
              <a:off x="6152498" y="1740498"/>
              <a:ext cx="78194" cy="66709"/>
            </a:xfrm>
            <a:custGeom>
              <a:avLst/>
              <a:gdLst/>
              <a:ahLst/>
              <a:cxnLst/>
              <a:rect l="l" t="t" r="r" b="b"/>
              <a:pathLst>
                <a:path w="640" h="546" extrusionOk="0">
                  <a:moveTo>
                    <a:pt x="265" y="1"/>
                  </a:moveTo>
                  <a:cubicBezTo>
                    <a:pt x="193" y="1"/>
                    <a:pt x="108" y="28"/>
                    <a:pt x="72" y="65"/>
                  </a:cubicBezTo>
                  <a:cubicBezTo>
                    <a:pt x="0" y="136"/>
                    <a:pt x="156" y="219"/>
                    <a:pt x="83" y="334"/>
                  </a:cubicBezTo>
                  <a:cubicBezTo>
                    <a:pt x="28" y="418"/>
                    <a:pt x="21" y="545"/>
                    <a:pt x="143" y="545"/>
                  </a:cubicBezTo>
                  <a:cubicBezTo>
                    <a:pt x="187" y="545"/>
                    <a:pt x="249" y="528"/>
                    <a:pt x="331" y="487"/>
                  </a:cubicBezTo>
                  <a:cubicBezTo>
                    <a:pt x="640" y="331"/>
                    <a:pt x="357" y="234"/>
                    <a:pt x="381" y="95"/>
                  </a:cubicBezTo>
                  <a:cubicBezTo>
                    <a:pt x="394" y="27"/>
                    <a:pt x="336" y="1"/>
                    <a:pt x="2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68"/>
            <p:cNvSpPr/>
            <p:nvPr/>
          </p:nvSpPr>
          <p:spPr>
            <a:xfrm>
              <a:off x="6154942" y="1656928"/>
              <a:ext cx="59867" cy="52536"/>
            </a:xfrm>
            <a:custGeom>
              <a:avLst/>
              <a:gdLst/>
              <a:ahLst/>
              <a:cxnLst/>
              <a:rect l="l" t="t" r="r" b="b"/>
              <a:pathLst>
                <a:path w="490" h="430" extrusionOk="0">
                  <a:moveTo>
                    <a:pt x="179" y="0"/>
                  </a:moveTo>
                  <a:cubicBezTo>
                    <a:pt x="104" y="0"/>
                    <a:pt x="0" y="47"/>
                    <a:pt x="82" y="301"/>
                  </a:cubicBezTo>
                  <a:cubicBezTo>
                    <a:pt x="114" y="397"/>
                    <a:pt x="145" y="430"/>
                    <a:pt x="176" y="430"/>
                  </a:cubicBezTo>
                  <a:cubicBezTo>
                    <a:pt x="238" y="430"/>
                    <a:pt x="300" y="302"/>
                    <a:pt x="369" y="302"/>
                  </a:cubicBezTo>
                  <a:cubicBezTo>
                    <a:pt x="375" y="302"/>
                    <a:pt x="381" y="303"/>
                    <a:pt x="387" y="305"/>
                  </a:cubicBezTo>
                  <a:cubicBezTo>
                    <a:pt x="392" y="307"/>
                    <a:pt x="397" y="307"/>
                    <a:pt x="401" y="307"/>
                  </a:cubicBezTo>
                  <a:cubicBezTo>
                    <a:pt x="489" y="307"/>
                    <a:pt x="428" y="4"/>
                    <a:pt x="428" y="4"/>
                  </a:cubicBezTo>
                  <a:lnTo>
                    <a:pt x="428" y="4"/>
                  </a:lnTo>
                  <a:cubicBezTo>
                    <a:pt x="428" y="4"/>
                    <a:pt x="384" y="14"/>
                    <a:pt x="322" y="14"/>
                  </a:cubicBezTo>
                  <a:cubicBezTo>
                    <a:pt x="291" y="14"/>
                    <a:pt x="255" y="12"/>
                    <a:pt x="218" y="4"/>
                  </a:cubicBezTo>
                  <a:cubicBezTo>
                    <a:pt x="207" y="2"/>
                    <a:pt x="194" y="0"/>
                    <a:pt x="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68"/>
            <p:cNvSpPr/>
            <p:nvPr/>
          </p:nvSpPr>
          <p:spPr>
            <a:xfrm>
              <a:off x="6178889" y="1657051"/>
              <a:ext cx="27490" cy="24069"/>
            </a:xfrm>
            <a:custGeom>
              <a:avLst/>
              <a:gdLst/>
              <a:ahLst/>
              <a:cxnLst/>
              <a:rect l="l" t="t" r="r" b="b"/>
              <a:pathLst>
                <a:path w="225" h="197" extrusionOk="0">
                  <a:moveTo>
                    <a:pt x="83" y="0"/>
                  </a:moveTo>
                  <a:cubicBezTo>
                    <a:pt x="49" y="0"/>
                    <a:pt x="0" y="20"/>
                    <a:pt x="39" y="138"/>
                  </a:cubicBezTo>
                  <a:cubicBezTo>
                    <a:pt x="53" y="182"/>
                    <a:pt x="68" y="197"/>
                    <a:pt x="82" y="197"/>
                  </a:cubicBezTo>
                  <a:cubicBezTo>
                    <a:pt x="110" y="197"/>
                    <a:pt x="139" y="138"/>
                    <a:pt x="170" y="138"/>
                  </a:cubicBezTo>
                  <a:cubicBezTo>
                    <a:pt x="173" y="138"/>
                    <a:pt x="175" y="138"/>
                    <a:pt x="178" y="139"/>
                  </a:cubicBezTo>
                  <a:cubicBezTo>
                    <a:pt x="180" y="140"/>
                    <a:pt x="182" y="140"/>
                    <a:pt x="185" y="140"/>
                  </a:cubicBezTo>
                  <a:cubicBezTo>
                    <a:pt x="225" y="140"/>
                    <a:pt x="196" y="2"/>
                    <a:pt x="196" y="2"/>
                  </a:cubicBezTo>
                  <a:lnTo>
                    <a:pt x="196" y="2"/>
                  </a:lnTo>
                  <a:cubicBezTo>
                    <a:pt x="196" y="2"/>
                    <a:pt x="175" y="6"/>
                    <a:pt x="147" y="6"/>
                  </a:cubicBezTo>
                  <a:cubicBezTo>
                    <a:pt x="133" y="6"/>
                    <a:pt x="117" y="5"/>
                    <a:pt x="100" y="2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68"/>
            <p:cNvSpPr/>
            <p:nvPr/>
          </p:nvSpPr>
          <p:spPr>
            <a:xfrm>
              <a:off x="6234846" y="1744407"/>
              <a:ext cx="66953" cy="56813"/>
            </a:xfrm>
            <a:custGeom>
              <a:avLst/>
              <a:gdLst/>
              <a:ahLst/>
              <a:cxnLst/>
              <a:rect l="l" t="t" r="r" b="b"/>
              <a:pathLst>
                <a:path w="548" h="465" extrusionOk="0">
                  <a:moveTo>
                    <a:pt x="259" y="1"/>
                  </a:moveTo>
                  <a:cubicBezTo>
                    <a:pt x="207" y="1"/>
                    <a:pt x="169" y="59"/>
                    <a:pt x="161" y="119"/>
                  </a:cubicBezTo>
                  <a:cubicBezTo>
                    <a:pt x="146" y="232"/>
                    <a:pt x="0" y="259"/>
                    <a:pt x="0" y="259"/>
                  </a:cubicBezTo>
                  <a:cubicBezTo>
                    <a:pt x="0" y="259"/>
                    <a:pt x="124" y="465"/>
                    <a:pt x="197" y="465"/>
                  </a:cubicBezTo>
                  <a:cubicBezTo>
                    <a:pt x="210" y="465"/>
                    <a:pt x="221" y="459"/>
                    <a:pt x="229" y="445"/>
                  </a:cubicBezTo>
                  <a:cubicBezTo>
                    <a:pt x="291" y="346"/>
                    <a:pt x="547" y="462"/>
                    <a:pt x="421" y="180"/>
                  </a:cubicBezTo>
                  <a:cubicBezTo>
                    <a:pt x="363" y="47"/>
                    <a:pt x="305" y="1"/>
                    <a:pt x="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68"/>
            <p:cNvSpPr/>
            <p:nvPr/>
          </p:nvSpPr>
          <p:spPr>
            <a:xfrm>
              <a:off x="5957626" y="951356"/>
              <a:ext cx="867705" cy="1349573"/>
            </a:xfrm>
            <a:custGeom>
              <a:avLst/>
              <a:gdLst/>
              <a:ahLst/>
              <a:cxnLst/>
              <a:rect l="l" t="t" r="r" b="b"/>
              <a:pathLst>
                <a:path w="7102" h="11046" extrusionOk="0">
                  <a:moveTo>
                    <a:pt x="4756" y="0"/>
                  </a:moveTo>
                  <a:cubicBezTo>
                    <a:pt x="4641" y="0"/>
                    <a:pt x="4493" y="42"/>
                    <a:pt x="4319" y="116"/>
                  </a:cubicBezTo>
                  <a:lnTo>
                    <a:pt x="0" y="11046"/>
                  </a:lnTo>
                  <a:lnTo>
                    <a:pt x="6305" y="3525"/>
                  </a:lnTo>
                  <a:cubicBezTo>
                    <a:pt x="7009" y="2725"/>
                    <a:pt x="7102" y="2290"/>
                    <a:pt x="6835" y="2290"/>
                  </a:cubicBezTo>
                  <a:cubicBezTo>
                    <a:pt x="6684" y="2290"/>
                    <a:pt x="6418" y="2430"/>
                    <a:pt x="6082" y="2722"/>
                  </a:cubicBezTo>
                  <a:cubicBezTo>
                    <a:pt x="6701" y="1426"/>
                    <a:pt x="6477" y="767"/>
                    <a:pt x="5932" y="767"/>
                  </a:cubicBezTo>
                  <a:cubicBezTo>
                    <a:pt x="5607" y="767"/>
                    <a:pt x="5169" y="1001"/>
                    <a:pt x="4727" y="1472"/>
                  </a:cubicBezTo>
                  <a:cubicBezTo>
                    <a:pt x="5168" y="408"/>
                    <a:pt x="5120" y="0"/>
                    <a:pt x="475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68"/>
            <p:cNvSpPr/>
            <p:nvPr/>
          </p:nvSpPr>
          <p:spPr>
            <a:xfrm>
              <a:off x="6544442" y="736324"/>
              <a:ext cx="120467" cy="105561"/>
            </a:xfrm>
            <a:custGeom>
              <a:avLst/>
              <a:gdLst/>
              <a:ahLst/>
              <a:cxnLst/>
              <a:rect l="l" t="t" r="r" b="b"/>
              <a:pathLst>
                <a:path w="986" h="864" extrusionOk="0">
                  <a:moveTo>
                    <a:pt x="380" y="1"/>
                  </a:moveTo>
                  <a:cubicBezTo>
                    <a:pt x="342" y="1"/>
                    <a:pt x="297" y="16"/>
                    <a:pt x="244" y="51"/>
                  </a:cubicBezTo>
                  <a:cubicBezTo>
                    <a:pt x="0" y="210"/>
                    <a:pt x="123" y="546"/>
                    <a:pt x="299" y="717"/>
                  </a:cubicBezTo>
                  <a:cubicBezTo>
                    <a:pt x="398" y="814"/>
                    <a:pt x="519" y="863"/>
                    <a:pt x="629" y="863"/>
                  </a:cubicBezTo>
                  <a:cubicBezTo>
                    <a:pt x="716" y="863"/>
                    <a:pt x="797" y="833"/>
                    <a:pt x="855" y="770"/>
                  </a:cubicBezTo>
                  <a:cubicBezTo>
                    <a:pt x="985" y="626"/>
                    <a:pt x="898" y="539"/>
                    <a:pt x="722" y="367"/>
                  </a:cubicBezTo>
                  <a:cubicBezTo>
                    <a:pt x="582" y="231"/>
                    <a:pt x="530" y="1"/>
                    <a:pt x="3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68"/>
            <p:cNvSpPr/>
            <p:nvPr/>
          </p:nvSpPr>
          <p:spPr>
            <a:xfrm>
              <a:off x="6530025" y="729727"/>
              <a:ext cx="95298" cy="105439"/>
            </a:xfrm>
            <a:custGeom>
              <a:avLst/>
              <a:gdLst/>
              <a:ahLst/>
              <a:cxnLst/>
              <a:rect l="l" t="t" r="r" b="b"/>
              <a:pathLst>
                <a:path w="780" h="863" extrusionOk="0">
                  <a:moveTo>
                    <a:pt x="380" y="1"/>
                  </a:moveTo>
                  <a:cubicBezTo>
                    <a:pt x="342" y="1"/>
                    <a:pt x="298" y="16"/>
                    <a:pt x="244" y="51"/>
                  </a:cubicBezTo>
                  <a:cubicBezTo>
                    <a:pt x="1" y="211"/>
                    <a:pt x="124" y="547"/>
                    <a:pt x="300" y="716"/>
                  </a:cubicBezTo>
                  <a:cubicBezTo>
                    <a:pt x="398" y="812"/>
                    <a:pt x="520" y="862"/>
                    <a:pt x="630" y="862"/>
                  </a:cubicBezTo>
                  <a:cubicBezTo>
                    <a:pt x="684" y="862"/>
                    <a:pt x="735" y="850"/>
                    <a:pt x="780" y="826"/>
                  </a:cubicBezTo>
                  <a:cubicBezTo>
                    <a:pt x="691" y="809"/>
                    <a:pt x="602" y="763"/>
                    <a:pt x="526" y="690"/>
                  </a:cubicBezTo>
                  <a:cubicBezTo>
                    <a:pt x="353" y="521"/>
                    <a:pt x="231" y="191"/>
                    <a:pt x="465" y="29"/>
                  </a:cubicBezTo>
                  <a:cubicBezTo>
                    <a:pt x="440" y="11"/>
                    <a:pt x="412" y="1"/>
                    <a:pt x="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68"/>
            <p:cNvSpPr/>
            <p:nvPr/>
          </p:nvSpPr>
          <p:spPr>
            <a:xfrm>
              <a:off x="6510599" y="847139"/>
              <a:ext cx="81615" cy="63532"/>
            </a:xfrm>
            <a:custGeom>
              <a:avLst/>
              <a:gdLst/>
              <a:ahLst/>
              <a:cxnLst/>
              <a:rect l="l" t="t" r="r" b="b"/>
              <a:pathLst>
                <a:path w="668" h="520" extrusionOk="0">
                  <a:moveTo>
                    <a:pt x="202" y="0"/>
                  </a:moveTo>
                  <a:cubicBezTo>
                    <a:pt x="146" y="0"/>
                    <a:pt x="97" y="25"/>
                    <a:pt x="68" y="70"/>
                  </a:cubicBezTo>
                  <a:cubicBezTo>
                    <a:pt x="1" y="175"/>
                    <a:pt x="65" y="341"/>
                    <a:pt x="211" y="442"/>
                  </a:cubicBezTo>
                  <a:cubicBezTo>
                    <a:pt x="285" y="494"/>
                    <a:pt x="364" y="520"/>
                    <a:pt x="434" y="520"/>
                  </a:cubicBezTo>
                  <a:cubicBezTo>
                    <a:pt x="505" y="520"/>
                    <a:pt x="565" y="493"/>
                    <a:pt x="599" y="441"/>
                  </a:cubicBezTo>
                  <a:cubicBezTo>
                    <a:pt x="668" y="338"/>
                    <a:pt x="512" y="293"/>
                    <a:pt x="417" y="140"/>
                  </a:cubicBezTo>
                  <a:cubicBezTo>
                    <a:pt x="357" y="43"/>
                    <a:pt x="275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68"/>
            <p:cNvSpPr/>
            <p:nvPr/>
          </p:nvSpPr>
          <p:spPr>
            <a:xfrm>
              <a:off x="6424098" y="611459"/>
              <a:ext cx="52903" cy="42640"/>
            </a:xfrm>
            <a:custGeom>
              <a:avLst/>
              <a:gdLst/>
              <a:ahLst/>
              <a:cxnLst/>
              <a:rect l="l" t="t" r="r" b="b"/>
              <a:pathLst>
                <a:path w="433" h="349" extrusionOk="0">
                  <a:moveTo>
                    <a:pt x="152" y="0"/>
                  </a:moveTo>
                  <a:cubicBezTo>
                    <a:pt x="112" y="0"/>
                    <a:pt x="74" y="21"/>
                    <a:pt x="50" y="57"/>
                  </a:cubicBezTo>
                  <a:cubicBezTo>
                    <a:pt x="0" y="131"/>
                    <a:pt x="33" y="243"/>
                    <a:pt x="126" y="307"/>
                  </a:cubicBezTo>
                  <a:cubicBezTo>
                    <a:pt x="167" y="335"/>
                    <a:pt x="212" y="349"/>
                    <a:pt x="254" y="349"/>
                  </a:cubicBezTo>
                  <a:cubicBezTo>
                    <a:pt x="307" y="349"/>
                    <a:pt x="355" y="327"/>
                    <a:pt x="382" y="286"/>
                  </a:cubicBezTo>
                  <a:cubicBezTo>
                    <a:pt x="433" y="210"/>
                    <a:pt x="332" y="188"/>
                    <a:pt x="277" y="87"/>
                  </a:cubicBezTo>
                  <a:cubicBezTo>
                    <a:pt x="245" y="27"/>
                    <a:pt x="197" y="0"/>
                    <a:pt x="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68"/>
            <p:cNvSpPr/>
            <p:nvPr/>
          </p:nvSpPr>
          <p:spPr>
            <a:xfrm>
              <a:off x="6557026" y="652633"/>
              <a:ext cx="48749" cy="41052"/>
            </a:xfrm>
            <a:custGeom>
              <a:avLst/>
              <a:gdLst/>
              <a:ahLst/>
              <a:cxnLst/>
              <a:rect l="l" t="t" r="r" b="b"/>
              <a:pathLst>
                <a:path w="399" h="336" extrusionOk="0">
                  <a:moveTo>
                    <a:pt x="279" y="0"/>
                  </a:moveTo>
                  <a:cubicBezTo>
                    <a:pt x="230" y="0"/>
                    <a:pt x="174" y="34"/>
                    <a:pt x="139" y="105"/>
                  </a:cubicBezTo>
                  <a:cubicBezTo>
                    <a:pt x="90" y="206"/>
                    <a:pt x="0" y="245"/>
                    <a:pt x="46" y="301"/>
                  </a:cubicBezTo>
                  <a:cubicBezTo>
                    <a:pt x="65" y="324"/>
                    <a:pt x="95" y="335"/>
                    <a:pt x="129" y="335"/>
                  </a:cubicBezTo>
                  <a:cubicBezTo>
                    <a:pt x="177" y="335"/>
                    <a:pt x="235" y="312"/>
                    <a:pt x="284" y="269"/>
                  </a:cubicBezTo>
                  <a:cubicBezTo>
                    <a:pt x="368" y="193"/>
                    <a:pt x="398" y="87"/>
                    <a:pt x="351" y="33"/>
                  </a:cubicBezTo>
                  <a:cubicBezTo>
                    <a:pt x="333" y="12"/>
                    <a:pt x="307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68"/>
            <p:cNvSpPr/>
            <p:nvPr/>
          </p:nvSpPr>
          <p:spPr>
            <a:xfrm>
              <a:off x="6763383" y="874262"/>
              <a:ext cx="49238" cy="41785"/>
            </a:xfrm>
            <a:custGeom>
              <a:avLst/>
              <a:gdLst/>
              <a:ahLst/>
              <a:cxnLst/>
              <a:rect l="l" t="t" r="r" b="b"/>
              <a:pathLst>
                <a:path w="403" h="342" extrusionOk="0">
                  <a:moveTo>
                    <a:pt x="280" y="1"/>
                  </a:moveTo>
                  <a:cubicBezTo>
                    <a:pt x="231" y="1"/>
                    <a:pt x="175" y="33"/>
                    <a:pt x="141" y="106"/>
                  </a:cubicBezTo>
                  <a:cubicBezTo>
                    <a:pt x="93" y="210"/>
                    <a:pt x="0" y="249"/>
                    <a:pt x="48" y="306"/>
                  </a:cubicBezTo>
                  <a:cubicBezTo>
                    <a:pt x="68" y="330"/>
                    <a:pt x="98" y="341"/>
                    <a:pt x="132" y="341"/>
                  </a:cubicBezTo>
                  <a:cubicBezTo>
                    <a:pt x="181" y="341"/>
                    <a:pt x="239" y="318"/>
                    <a:pt x="290" y="273"/>
                  </a:cubicBezTo>
                  <a:cubicBezTo>
                    <a:pt x="374" y="197"/>
                    <a:pt x="403" y="90"/>
                    <a:pt x="354" y="33"/>
                  </a:cubicBezTo>
                  <a:cubicBezTo>
                    <a:pt x="336" y="12"/>
                    <a:pt x="309" y="1"/>
                    <a:pt x="2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68"/>
            <p:cNvSpPr/>
            <p:nvPr/>
          </p:nvSpPr>
          <p:spPr>
            <a:xfrm>
              <a:off x="6441080" y="733759"/>
              <a:ext cx="46550" cy="38486"/>
            </a:xfrm>
            <a:custGeom>
              <a:avLst/>
              <a:gdLst/>
              <a:ahLst/>
              <a:cxnLst/>
              <a:rect l="l" t="t" r="r" b="b"/>
              <a:pathLst>
                <a:path w="381" h="315" extrusionOk="0">
                  <a:moveTo>
                    <a:pt x="293" y="1"/>
                  </a:moveTo>
                  <a:cubicBezTo>
                    <a:pt x="246" y="1"/>
                    <a:pt x="185" y="35"/>
                    <a:pt x="143" y="108"/>
                  </a:cubicBezTo>
                  <a:cubicBezTo>
                    <a:pt x="87" y="202"/>
                    <a:pt x="0" y="247"/>
                    <a:pt x="37" y="292"/>
                  </a:cubicBezTo>
                  <a:cubicBezTo>
                    <a:pt x="51" y="308"/>
                    <a:pt x="71" y="315"/>
                    <a:pt x="95" y="315"/>
                  </a:cubicBezTo>
                  <a:cubicBezTo>
                    <a:pt x="141" y="315"/>
                    <a:pt x="202" y="288"/>
                    <a:pt x="258" y="238"/>
                  </a:cubicBezTo>
                  <a:cubicBezTo>
                    <a:pt x="344" y="164"/>
                    <a:pt x="381" y="66"/>
                    <a:pt x="344" y="22"/>
                  </a:cubicBezTo>
                  <a:cubicBezTo>
                    <a:pt x="332" y="8"/>
                    <a:pt x="314" y="1"/>
                    <a:pt x="2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50E8C18-789E-43DB-B15B-EFF89318C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03" y="894256"/>
            <a:ext cx="6780013" cy="387899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94336DAE-3682-4546-8AD0-4BA605972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0325" y="955830"/>
            <a:ext cx="1876463" cy="2264410"/>
          </a:xfrm>
        </p:spPr>
        <p:txBody>
          <a:bodyPr/>
          <a:lstStyle/>
          <a:p>
            <a:pPr indent="0" algn="just"/>
            <a:r>
              <a:rPr lang="en-GB" sz="1800" dirty="0"/>
              <a:t>Sci-fi, atmospheric and twist ending are most popular movie tags.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Google Shape;2503;p68"/>
          <p:cNvSpPr txBox="1">
            <a:spLocks noGrp="1"/>
          </p:cNvSpPr>
          <p:nvPr>
            <p:ph type="title"/>
          </p:nvPr>
        </p:nvSpPr>
        <p:spPr>
          <a:xfrm>
            <a:off x="1019496" y="318971"/>
            <a:ext cx="6358800" cy="486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/>
              <a:t>EXPLORATORY DATA ANALYSIS (EDA)</a:t>
            </a:r>
            <a:endParaRPr sz="2000" u="sng" dirty="0"/>
          </a:p>
        </p:txBody>
      </p:sp>
      <p:cxnSp>
        <p:nvCxnSpPr>
          <p:cNvPr id="2505" name="Google Shape;2505;p68"/>
          <p:cNvCxnSpPr/>
          <p:nvPr/>
        </p:nvCxnSpPr>
        <p:spPr>
          <a:xfrm>
            <a:off x="7868100" y="2344465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06" name="Google Shape;2506;p68"/>
          <p:cNvGrpSpPr/>
          <p:nvPr/>
        </p:nvGrpSpPr>
        <p:grpSpPr>
          <a:xfrm>
            <a:off x="7756681" y="614678"/>
            <a:ext cx="111426" cy="117535"/>
            <a:chOff x="12326881" y="3146028"/>
            <a:chExt cx="111426" cy="117535"/>
          </a:xfrm>
        </p:grpSpPr>
        <p:sp>
          <p:nvSpPr>
            <p:cNvPr id="2507" name="Google Shape;2507;p68"/>
            <p:cNvSpPr/>
            <p:nvPr/>
          </p:nvSpPr>
          <p:spPr>
            <a:xfrm>
              <a:off x="12326881" y="3146028"/>
              <a:ext cx="95665" cy="117535"/>
            </a:xfrm>
            <a:custGeom>
              <a:avLst/>
              <a:gdLst/>
              <a:ahLst/>
              <a:cxnLst/>
              <a:rect l="l" t="t" r="r" b="b"/>
              <a:pathLst>
                <a:path w="783" h="962" extrusionOk="0">
                  <a:moveTo>
                    <a:pt x="390" y="0"/>
                  </a:moveTo>
                  <a:cubicBezTo>
                    <a:pt x="373" y="0"/>
                    <a:pt x="355" y="1"/>
                    <a:pt x="336" y="4"/>
                  </a:cubicBezTo>
                  <a:cubicBezTo>
                    <a:pt x="34" y="41"/>
                    <a:pt x="1" y="406"/>
                    <a:pt x="93" y="642"/>
                  </a:cubicBezTo>
                  <a:cubicBezTo>
                    <a:pt x="167" y="836"/>
                    <a:pt x="331" y="961"/>
                    <a:pt x="489" y="961"/>
                  </a:cubicBezTo>
                  <a:cubicBezTo>
                    <a:pt x="525" y="961"/>
                    <a:pt x="561" y="955"/>
                    <a:pt x="595" y="941"/>
                  </a:cubicBezTo>
                  <a:cubicBezTo>
                    <a:pt x="783" y="870"/>
                    <a:pt x="740" y="748"/>
                    <a:pt x="649" y="512"/>
                  </a:cubicBezTo>
                  <a:cubicBezTo>
                    <a:pt x="563" y="289"/>
                    <a:pt x="653" y="0"/>
                    <a:pt x="3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8"/>
            <p:cNvSpPr/>
            <p:nvPr/>
          </p:nvSpPr>
          <p:spPr>
            <a:xfrm>
              <a:off x="12383816" y="3183537"/>
              <a:ext cx="54491" cy="52903"/>
            </a:xfrm>
            <a:custGeom>
              <a:avLst/>
              <a:gdLst/>
              <a:ahLst/>
              <a:cxnLst/>
              <a:rect l="l" t="t" r="r" b="b"/>
              <a:pathLst>
                <a:path w="446" h="433" extrusionOk="0">
                  <a:moveTo>
                    <a:pt x="189" y="1"/>
                  </a:moveTo>
                  <a:cubicBezTo>
                    <a:pt x="173" y="1"/>
                    <a:pt x="154" y="5"/>
                    <a:pt x="132" y="14"/>
                  </a:cubicBezTo>
                  <a:cubicBezTo>
                    <a:pt x="0" y="70"/>
                    <a:pt x="35" y="241"/>
                    <a:pt x="106" y="335"/>
                  </a:cubicBezTo>
                  <a:cubicBezTo>
                    <a:pt x="153" y="398"/>
                    <a:pt x="221" y="432"/>
                    <a:pt x="284" y="432"/>
                  </a:cubicBezTo>
                  <a:cubicBezTo>
                    <a:pt x="315" y="432"/>
                    <a:pt x="346" y="423"/>
                    <a:pt x="371" y="405"/>
                  </a:cubicBezTo>
                  <a:cubicBezTo>
                    <a:pt x="445" y="348"/>
                    <a:pt x="411" y="299"/>
                    <a:pt x="339" y="205"/>
                  </a:cubicBezTo>
                  <a:cubicBezTo>
                    <a:pt x="279" y="124"/>
                    <a:pt x="275" y="1"/>
                    <a:pt x="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8"/>
            <p:cNvSpPr/>
            <p:nvPr/>
          </p:nvSpPr>
          <p:spPr>
            <a:xfrm>
              <a:off x="12360358" y="3180116"/>
              <a:ext cx="50459" cy="48138"/>
            </a:xfrm>
            <a:custGeom>
              <a:avLst/>
              <a:gdLst/>
              <a:ahLst/>
              <a:cxnLst/>
              <a:rect l="l" t="t" r="r" b="b"/>
              <a:pathLst>
                <a:path w="413" h="394" extrusionOk="0">
                  <a:moveTo>
                    <a:pt x="239" y="1"/>
                  </a:moveTo>
                  <a:cubicBezTo>
                    <a:pt x="219" y="1"/>
                    <a:pt x="196" y="4"/>
                    <a:pt x="168" y="11"/>
                  </a:cubicBezTo>
                  <a:cubicBezTo>
                    <a:pt x="0" y="50"/>
                    <a:pt x="83" y="140"/>
                    <a:pt x="106" y="244"/>
                  </a:cubicBezTo>
                  <a:cubicBezTo>
                    <a:pt x="129" y="349"/>
                    <a:pt x="192" y="373"/>
                    <a:pt x="254" y="387"/>
                  </a:cubicBezTo>
                  <a:cubicBezTo>
                    <a:pt x="271" y="392"/>
                    <a:pt x="287" y="394"/>
                    <a:pt x="300" y="394"/>
                  </a:cubicBezTo>
                  <a:cubicBezTo>
                    <a:pt x="412" y="394"/>
                    <a:pt x="380" y="255"/>
                    <a:pt x="358" y="163"/>
                  </a:cubicBezTo>
                  <a:cubicBezTo>
                    <a:pt x="338" y="76"/>
                    <a:pt x="335" y="1"/>
                    <a:pt x="23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68"/>
          <p:cNvGrpSpPr/>
          <p:nvPr/>
        </p:nvGrpSpPr>
        <p:grpSpPr>
          <a:xfrm>
            <a:off x="6694900" y="4351150"/>
            <a:ext cx="430550" cy="271450"/>
            <a:chOff x="6126425" y="768650"/>
            <a:chExt cx="430550" cy="271450"/>
          </a:xfrm>
        </p:grpSpPr>
        <p:sp>
          <p:nvSpPr>
            <p:cNvPr id="2511" name="Google Shape;2511;p68"/>
            <p:cNvSpPr/>
            <p:nvPr/>
          </p:nvSpPr>
          <p:spPr>
            <a:xfrm>
              <a:off x="6153050" y="8034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8"/>
            <p:cNvSpPr/>
            <p:nvPr/>
          </p:nvSpPr>
          <p:spPr>
            <a:xfrm>
              <a:off x="6126450" y="7686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8"/>
            <p:cNvSpPr/>
            <p:nvPr/>
          </p:nvSpPr>
          <p:spPr>
            <a:xfrm>
              <a:off x="6168750" y="7848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68"/>
            <p:cNvSpPr/>
            <p:nvPr/>
          </p:nvSpPr>
          <p:spPr>
            <a:xfrm>
              <a:off x="6252750" y="7970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68"/>
            <p:cNvSpPr/>
            <p:nvPr/>
          </p:nvSpPr>
          <p:spPr>
            <a:xfrm>
              <a:off x="6340800" y="7768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8"/>
            <p:cNvSpPr/>
            <p:nvPr/>
          </p:nvSpPr>
          <p:spPr>
            <a:xfrm>
              <a:off x="6430125" y="7750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8"/>
            <p:cNvSpPr/>
            <p:nvPr/>
          </p:nvSpPr>
          <p:spPr>
            <a:xfrm>
              <a:off x="6126425" y="7937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8"/>
            <p:cNvSpPr/>
            <p:nvPr/>
          </p:nvSpPr>
          <p:spPr>
            <a:xfrm>
              <a:off x="6168750" y="8288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68"/>
          <p:cNvGrpSpPr/>
          <p:nvPr/>
        </p:nvGrpSpPr>
        <p:grpSpPr>
          <a:xfrm rot="-3675612">
            <a:off x="7732396" y="3474763"/>
            <a:ext cx="656308" cy="714534"/>
            <a:chOff x="5285775" y="565887"/>
            <a:chExt cx="1600274" cy="1742247"/>
          </a:xfrm>
        </p:grpSpPr>
        <p:sp>
          <p:nvSpPr>
            <p:cNvPr id="2541" name="Google Shape;2541;p68"/>
            <p:cNvSpPr/>
            <p:nvPr/>
          </p:nvSpPr>
          <p:spPr>
            <a:xfrm>
              <a:off x="5896782" y="878905"/>
              <a:ext cx="874913" cy="325237"/>
            </a:xfrm>
            <a:custGeom>
              <a:avLst/>
              <a:gdLst/>
              <a:ahLst/>
              <a:cxnLst/>
              <a:rect l="l" t="t" r="r" b="b"/>
              <a:pathLst>
                <a:path w="7161" h="2662" extrusionOk="0">
                  <a:moveTo>
                    <a:pt x="36" y="1"/>
                  </a:moveTo>
                  <a:lnTo>
                    <a:pt x="0" y="102"/>
                  </a:lnTo>
                  <a:lnTo>
                    <a:pt x="7124" y="2662"/>
                  </a:lnTo>
                  <a:lnTo>
                    <a:pt x="7161" y="255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68"/>
            <p:cNvSpPr/>
            <p:nvPr/>
          </p:nvSpPr>
          <p:spPr>
            <a:xfrm>
              <a:off x="6021769" y="940971"/>
              <a:ext cx="53025" cy="108371"/>
            </a:xfrm>
            <a:custGeom>
              <a:avLst/>
              <a:gdLst/>
              <a:ahLst/>
              <a:cxnLst/>
              <a:rect l="l" t="t" r="r" b="b"/>
              <a:pathLst>
                <a:path w="434" h="887" extrusionOk="0">
                  <a:moveTo>
                    <a:pt x="347" y="1"/>
                  </a:moveTo>
                  <a:lnTo>
                    <a:pt x="1" y="848"/>
                  </a:lnTo>
                  <a:lnTo>
                    <a:pt x="87" y="887"/>
                  </a:lnTo>
                  <a:lnTo>
                    <a:pt x="433" y="38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68"/>
            <p:cNvSpPr/>
            <p:nvPr/>
          </p:nvSpPr>
          <p:spPr>
            <a:xfrm>
              <a:off x="6250973" y="604495"/>
              <a:ext cx="140382" cy="101652"/>
            </a:xfrm>
            <a:custGeom>
              <a:avLst/>
              <a:gdLst/>
              <a:ahLst/>
              <a:cxnLst/>
              <a:rect l="l" t="t" r="r" b="b"/>
              <a:pathLst>
                <a:path w="1149" h="832" extrusionOk="0">
                  <a:moveTo>
                    <a:pt x="305" y="1"/>
                  </a:moveTo>
                  <a:cubicBezTo>
                    <a:pt x="246" y="1"/>
                    <a:pt x="180" y="58"/>
                    <a:pt x="90" y="224"/>
                  </a:cubicBezTo>
                  <a:cubicBezTo>
                    <a:pt x="0" y="393"/>
                    <a:pt x="136" y="637"/>
                    <a:pt x="379" y="759"/>
                  </a:cubicBezTo>
                  <a:cubicBezTo>
                    <a:pt x="475" y="807"/>
                    <a:pt x="576" y="831"/>
                    <a:pt x="667" y="831"/>
                  </a:cubicBezTo>
                  <a:cubicBezTo>
                    <a:pt x="809" y="831"/>
                    <a:pt x="928" y="774"/>
                    <a:pt x="971" y="665"/>
                  </a:cubicBezTo>
                  <a:cubicBezTo>
                    <a:pt x="1148" y="202"/>
                    <a:pt x="885" y="364"/>
                    <a:pt x="641" y="242"/>
                  </a:cubicBezTo>
                  <a:cubicBezTo>
                    <a:pt x="488" y="166"/>
                    <a:pt x="406" y="1"/>
                    <a:pt x="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68"/>
            <p:cNvSpPr/>
            <p:nvPr/>
          </p:nvSpPr>
          <p:spPr>
            <a:xfrm>
              <a:off x="6739070" y="1105421"/>
              <a:ext cx="88823" cy="123399"/>
            </a:xfrm>
            <a:custGeom>
              <a:avLst/>
              <a:gdLst/>
              <a:ahLst/>
              <a:cxnLst/>
              <a:rect l="l" t="t" r="r" b="b"/>
              <a:pathLst>
                <a:path w="727" h="1010" extrusionOk="0">
                  <a:moveTo>
                    <a:pt x="350" y="0"/>
                  </a:moveTo>
                  <a:cubicBezTo>
                    <a:pt x="159" y="0"/>
                    <a:pt x="3" y="200"/>
                    <a:pt x="2" y="453"/>
                  </a:cubicBezTo>
                  <a:cubicBezTo>
                    <a:pt x="1" y="692"/>
                    <a:pt x="108" y="1010"/>
                    <a:pt x="368" y="1010"/>
                  </a:cubicBezTo>
                  <a:cubicBezTo>
                    <a:pt x="388" y="1010"/>
                    <a:pt x="408" y="1008"/>
                    <a:pt x="430" y="1004"/>
                  </a:cubicBezTo>
                  <a:cubicBezTo>
                    <a:pt x="726" y="952"/>
                    <a:pt x="569" y="750"/>
                    <a:pt x="569" y="493"/>
                  </a:cubicBezTo>
                  <a:cubicBezTo>
                    <a:pt x="572" y="237"/>
                    <a:pt x="553" y="6"/>
                    <a:pt x="358" y="0"/>
                  </a:cubicBezTo>
                  <a:cubicBezTo>
                    <a:pt x="356" y="0"/>
                    <a:pt x="353" y="0"/>
                    <a:pt x="350" y="0"/>
                  </a:cubicBezTo>
                  <a:close/>
                </a:path>
              </a:pathLst>
            </a:custGeom>
            <a:solidFill>
              <a:srgbClr val="FFC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68"/>
            <p:cNvSpPr/>
            <p:nvPr/>
          </p:nvSpPr>
          <p:spPr>
            <a:xfrm>
              <a:off x="5697878" y="607427"/>
              <a:ext cx="695679" cy="735875"/>
            </a:xfrm>
            <a:custGeom>
              <a:avLst/>
              <a:gdLst/>
              <a:ahLst/>
              <a:cxnLst/>
              <a:rect l="l" t="t" r="r" b="b"/>
              <a:pathLst>
                <a:path w="5694" h="6023" extrusionOk="0">
                  <a:moveTo>
                    <a:pt x="3732" y="1"/>
                  </a:moveTo>
                  <a:cubicBezTo>
                    <a:pt x="2549" y="1"/>
                    <a:pt x="1180" y="1122"/>
                    <a:pt x="622" y="2602"/>
                  </a:cubicBezTo>
                  <a:cubicBezTo>
                    <a:pt x="1" y="4248"/>
                    <a:pt x="619" y="5717"/>
                    <a:pt x="1902" y="5975"/>
                  </a:cubicBezTo>
                  <a:cubicBezTo>
                    <a:pt x="2060" y="6006"/>
                    <a:pt x="2235" y="6022"/>
                    <a:pt x="2421" y="6022"/>
                  </a:cubicBezTo>
                  <a:cubicBezTo>
                    <a:pt x="3751" y="6022"/>
                    <a:pt x="5629" y="5220"/>
                    <a:pt x="5661" y="3757"/>
                  </a:cubicBezTo>
                  <a:cubicBezTo>
                    <a:pt x="5694" y="2241"/>
                    <a:pt x="5307" y="268"/>
                    <a:pt x="4058" y="31"/>
                  </a:cubicBezTo>
                  <a:cubicBezTo>
                    <a:pt x="3951" y="11"/>
                    <a:pt x="3842" y="1"/>
                    <a:pt x="3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68"/>
            <p:cNvSpPr/>
            <p:nvPr/>
          </p:nvSpPr>
          <p:spPr>
            <a:xfrm>
              <a:off x="5860984" y="629908"/>
              <a:ext cx="229449" cy="283574"/>
            </a:xfrm>
            <a:custGeom>
              <a:avLst/>
              <a:gdLst/>
              <a:ahLst/>
              <a:cxnLst/>
              <a:rect l="l" t="t" r="r" b="b"/>
              <a:pathLst>
                <a:path w="1878" h="2321" extrusionOk="0">
                  <a:moveTo>
                    <a:pt x="1326" y="1"/>
                  </a:moveTo>
                  <a:cubicBezTo>
                    <a:pt x="940" y="1"/>
                    <a:pt x="373" y="454"/>
                    <a:pt x="245" y="849"/>
                  </a:cubicBezTo>
                  <a:cubicBezTo>
                    <a:pt x="1" y="1282"/>
                    <a:pt x="259" y="2320"/>
                    <a:pt x="722" y="2320"/>
                  </a:cubicBezTo>
                  <a:cubicBezTo>
                    <a:pt x="933" y="2320"/>
                    <a:pt x="1186" y="2105"/>
                    <a:pt x="1454" y="1517"/>
                  </a:cubicBezTo>
                  <a:cubicBezTo>
                    <a:pt x="1877" y="377"/>
                    <a:pt x="1678" y="1"/>
                    <a:pt x="1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68"/>
            <p:cNvSpPr/>
            <p:nvPr/>
          </p:nvSpPr>
          <p:spPr>
            <a:xfrm>
              <a:off x="5783646" y="601441"/>
              <a:ext cx="141237" cy="229083"/>
            </a:xfrm>
            <a:custGeom>
              <a:avLst/>
              <a:gdLst/>
              <a:ahLst/>
              <a:cxnLst/>
              <a:rect l="l" t="t" r="r" b="b"/>
              <a:pathLst>
                <a:path w="1156" h="1875" extrusionOk="0">
                  <a:moveTo>
                    <a:pt x="946" y="0"/>
                  </a:moveTo>
                  <a:cubicBezTo>
                    <a:pt x="736" y="0"/>
                    <a:pt x="334" y="482"/>
                    <a:pt x="196" y="827"/>
                  </a:cubicBezTo>
                  <a:cubicBezTo>
                    <a:pt x="1" y="1178"/>
                    <a:pt x="28" y="1875"/>
                    <a:pt x="284" y="1875"/>
                  </a:cubicBezTo>
                  <a:cubicBezTo>
                    <a:pt x="418" y="1875"/>
                    <a:pt x="615" y="1684"/>
                    <a:pt x="876" y="1151"/>
                  </a:cubicBezTo>
                  <a:cubicBezTo>
                    <a:pt x="1155" y="288"/>
                    <a:pt x="1108" y="0"/>
                    <a:pt x="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68"/>
            <p:cNvSpPr/>
            <p:nvPr/>
          </p:nvSpPr>
          <p:spPr>
            <a:xfrm>
              <a:off x="5788778" y="651411"/>
              <a:ext cx="1063555" cy="876135"/>
            </a:xfrm>
            <a:custGeom>
              <a:avLst/>
              <a:gdLst/>
              <a:ahLst/>
              <a:cxnLst/>
              <a:rect l="l" t="t" r="r" b="b"/>
              <a:pathLst>
                <a:path w="8705" h="7171" extrusionOk="0">
                  <a:moveTo>
                    <a:pt x="5473" y="1"/>
                  </a:moveTo>
                  <a:cubicBezTo>
                    <a:pt x="4177" y="1"/>
                    <a:pt x="2682" y="725"/>
                    <a:pt x="1626" y="1479"/>
                  </a:cubicBezTo>
                  <a:cubicBezTo>
                    <a:pt x="1" y="2641"/>
                    <a:pt x="1422" y="5493"/>
                    <a:pt x="2888" y="6565"/>
                  </a:cubicBezTo>
                  <a:cubicBezTo>
                    <a:pt x="3442" y="6970"/>
                    <a:pt x="4085" y="7170"/>
                    <a:pt x="4731" y="7170"/>
                  </a:cubicBezTo>
                  <a:cubicBezTo>
                    <a:pt x="5819" y="7170"/>
                    <a:pt x="6917" y="6604"/>
                    <a:pt x="7614" y="5500"/>
                  </a:cubicBezTo>
                  <a:cubicBezTo>
                    <a:pt x="8705" y="3775"/>
                    <a:pt x="8380" y="1419"/>
                    <a:pt x="6915" y="410"/>
                  </a:cubicBezTo>
                  <a:cubicBezTo>
                    <a:pt x="6497" y="121"/>
                    <a:pt x="6001" y="1"/>
                    <a:pt x="5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68"/>
            <p:cNvSpPr/>
            <p:nvPr/>
          </p:nvSpPr>
          <p:spPr>
            <a:xfrm>
              <a:off x="5788778" y="696739"/>
              <a:ext cx="1049505" cy="802584"/>
            </a:xfrm>
            <a:custGeom>
              <a:avLst/>
              <a:gdLst/>
              <a:ahLst/>
              <a:cxnLst/>
              <a:rect l="l" t="t" r="r" b="b"/>
              <a:pathLst>
                <a:path w="8590" h="6569" extrusionOk="0">
                  <a:moveTo>
                    <a:pt x="4404" y="0"/>
                  </a:moveTo>
                  <a:cubicBezTo>
                    <a:pt x="3575" y="0"/>
                    <a:pt x="2639" y="316"/>
                    <a:pt x="1626" y="1108"/>
                  </a:cubicBezTo>
                  <a:cubicBezTo>
                    <a:pt x="1" y="2270"/>
                    <a:pt x="1422" y="5122"/>
                    <a:pt x="2888" y="6194"/>
                  </a:cubicBezTo>
                  <a:cubicBezTo>
                    <a:pt x="3246" y="6456"/>
                    <a:pt x="3676" y="6568"/>
                    <a:pt x="4134" y="6568"/>
                  </a:cubicBezTo>
                  <a:cubicBezTo>
                    <a:pt x="5575" y="6568"/>
                    <a:pt x="7295" y="5460"/>
                    <a:pt x="7952" y="4458"/>
                  </a:cubicBezTo>
                  <a:cubicBezTo>
                    <a:pt x="8590" y="3228"/>
                    <a:pt x="7051" y="0"/>
                    <a:pt x="4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68"/>
            <p:cNvSpPr/>
            <p:nvPr/>
          </p:nvSpPr>
          <p:spPr>
            <a:xfrm>
              <a:off x="6656723" y="895643"/>
              <a:ext cx="87235" cy="56813"/>
            </a:xfrm>
            <a:custGeom>
              <a:avLst/>
              <a:gdLst/>
              <a:ahLst/>
              <a:cxnLst/>
              <a:rect l="l" t="t" r="r" b="b"/>
              <a:pathLst>
                <a:path w="714" h="465" extrusionOk="0">
                  <a:moveTo>
                    <a:pt x="37" y="1"/>
                  </a:moveTo>
                  <a:cubicBezTo>
                    <a:pt x="5" y="25"/>
                    <a:pt x="0" y="75"/>
                    <a:pt x="46" y="183"/>
                  </a:cubicBezTo>
                  <a:cubicBezTo>
                    <a:pt x="133" y="385"/>
                    <a:pt x="308" y="464"/>
                    <a:pt x="448" y="464"/>
                  </a:cubicBezTo>
                  <a:cubicBezTo>
                    <a:pt x="490" y="464"/>
                    <a:pt x="529" y="457"/>
                    <a:pt x="561" y="443"/>
                  </a:cubicBezTo>
                  <a:cubicBezTo>
                    <a:pt x="676" y="393"/>
                    <a:pt x="713" y="257"/>
                    <a:pt x="663" y="117"/>
                  </a:cubicBezTo>
                  <a:lnTo>
                    <a:pt x="663" y="117"/>
                  </a:lnTo>
                  <a:cubicBezTo>
                    <a:pt x="647" y="177"/>
                    <a:pt x="609" y="224"/>
                    <a:pt x="548" y="250"/>
                  </a:cubicBezTo>
                  <a:cubicBezTo>
                    <a:pt x="516" y="264"/>
                    <a:pt x="477" y="272"/>
                    <a:pt x="434" y="272"/>
                  </a:cubicBezTo>
                  <a:cubicBezTo>
                    <a:pt x="297" y="272"/>
                    <a:pt x="126" y="194"/>
                    <a:pt x="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68"/>
            <p:cNvSpPr/>
            <p:nvPr/>
          </p:nvSpPr>
          <p:spPr>
            <a:xfrm>
              <a:off x="6001121" y="691852"/>
              <a:ext cx="260482" cy="226884"/>
            </a:xfrm>
            <a:custGeom>
              <a:avLst/>
              <a:gdLst/>
              <a:ahLst/>
              <a:cxnLst/>
              <a:rect l="l" t="t" r="r" b="b"/>
              <a:pathLst>
                <a:path w="2132" h="1857" extrusionOk="0">
                  <a:moveTo>
                    <a:pt x="1523" y="1"/>
                  </a:moveTo>
                  <a:cubicBezTo>
                    <a:pt x="1119" y="1"/>
                    <a:pt x="532" y="487"/>
                    <a:pt x="344" y="939"/>
                  </a:cubicBezTo>
                  <a:cubicBezTo>
                    <a:pt x="1" y="1580"/>
                    <a:pt x="1638" y="1856"/>
                    <a:pt x="1638" y="1856"/>
                  </a:cubicBezTo>
                  <a:cubicBezTo>
                    <a:pt x="2132" y="460"/>
                    <a:pt x="191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68"/>
            <p:cNvSpPr/>
            <p:nvPr/>
          </p:nvSpPr>
          <p:spPr>
            <a:xfrm>
              <a:off x="6366552" y="946469"/>
              <a:ext cx="217232" cy="191452"/>
            </a:xfrm>
            <a:custGeom>
              <a:avLst/>
              <a:gdLst/>
              <a:ahLst/>
              <a:cxnLst/>
              <a:rect l="l" t="t" r="r" b="b"/>
              <a:pathLst>
                <a:path w="1778" h="1567" extrusionOk="0">
                  <a:moveTo>
                    <a:pt x="1280" y="1"/>
                  </a:moveTo>
                  <a:cubicBezTo>
                    <a:pt x="819" y="1"/>
                    <a:pt x="0" y="588"/>
                    <a:pt x="0" y="588"/>
                  </a:cubicBezTo>
                  <a:lnTo>
                    <a:pt x="1181" y="1566"/>
                  </a:lnTo>
                  <a:cubicBezTo>
                    <a:pt x="1778" y="346"/>
                    <a:pt x="1634" y="1"/>
                    <a:pt x="12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68"/>
            <p:cNvSpPr/>
            <p:nvPr/>
          </p:nvSpPr>
          <p:spPr>
            <a:xfrm>
              <a:off x="6664542" y="1220512"/>
              <a:ext cx="146246" cy="124743"/>
            </a:xfrm>
            <a:custGeom>
              <a:avLst/>
              <a:gdLst/>
              <a:ahLst/>
              <a:cxnLst/>
              <a:rect l="l" t="t" r="r" b="b"/>
              <a:pathLst>
                <a:path w="1197" h="1021" extrusionOk="0">
                  <a:moveTo>
                    <a:pt x="963" y="0"/>
                  </a:moveTo>
                  <a:cubicBezTo>
                    <a:pt x="732" y="0"/>
                    <a:pt x="278" y="290"/>
                    <a:pt x="155" y="470"/>
                  </a:cubicBezTo>
                  <a:cubicBezTo>
                    <a:pt x="1" y="699"/>
                    <a:pt x="618" y="1021"/>
                    <a:pt x="618" y="1021"/>
                  </a:cubicBezTo>
                  <a:cubicBezTo>
                    <a:pt x="1197" y="240"/>
                    <a:pt x="1172" y="0"/>
                    <a:pt x="9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68"/>
            <p:cNvSpPr/>
            <p:nvPr/>
          </p:nvSpPr>
          <p:spPr>
            <a:xfrm>
              <a:off x="6457819" y="1036758"/>
              <a:ext cx="312652" cy="243866"/>
            </a:xfrm>
            <a:custGeom>
              <a:avLst/>
              <a:gdLst/>
              <a:ahLst/>
              <a:cxnLst/>
              <a:rect l="l" t="t" r="r" b="b"/>
              <a:pathLst>
                <a:path w="2559" h="1996" extrusionOk="0">
                  <a:moveTo>
                    <a:pt x="1799" y="1"/>
                  </a:moveTo>
                  <a:cubicBezTo>
                    <a:pt x="1349" y="1"/>
                    <a:pt x="710" y="403"/>
                    <a:pt x="441" y="803"/>
                  </a:cubicBezTo>
                  <a:cubicBezTo>
                    <a:pt x="1" y="1373"/>
                    <a:pt x="1853" y="1994"/>
                    <a:pt x="1853" y="1995"/>
                  </a:cubicBezTo>
                  <a:cubicBezTo>
                    <a:pt x="2558" y="487"/>
                    <a:pt x="2293" y="1"/>
                    <a:pt x="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68"/>
            <p:cNvSpPr/>
            <p:nvPr/>
          </p:nvSpPr>
          <p:spPr>
            <a:xfrm>
              <a:off x="5295916" y="690019"/>
              <a:ext cx="1459777" cy="1610910"/>
            </a:xfrm>
            <a:custGeom>
              <a:avLst/>
              <a:gdLst/>
              <a:ahLst/>
              <a:cxnLst/>
              <a:rect l="l" t="t" r="r" b="b"/>
              <a:pathLst>
                <a:path w="11948" h="13185" extrusionOk="0">
                  <a:moveTo>
                    <a:pt x="4149" y="0"/>
                  </a:moveTo>
                  <a:lnTo>
                    <a:pt x="1" y="9018"/>
                  </a:lnTo>
                  <a:lnTo>
                    <a:pt x="5416" y="13185"/>
                  </a:lnTo>
                  <a:lnTo>
                    <a:pt x="11947" y="5394"/>
                  </a:lnTo>
                  <a:cubicBezTo>
                    <a:pt x="9982" y="3309"/>
                    <a:pt x="7406" y="1647"/>
                    <a:pt x="4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68"/>
            <p:cNvSpPr/>
            <p:nvPr/>
          </p:nvSpPr>
          <p:spPr>
            <a:xfrm>
              <a:off x="5320107" y="718731"/>
              <a:ext cx="713394" cy="1179746"/>
            </a:xfrm>
            <a:custGeom>
              <a:avLst/>
              <a:gdLst/>
              <a:ahLst/>
              <a:cxnLst/>
              <a:rect l="l" t="t" r="r" b="b"/>
              <a:pathLst>
                <a:path w="5839" h="9656" extrusionOk="0">
                  <a:moveTo>
                    <a:pt x="4657" y="0"/>
                  </a:moveTo>
                  <a:lnTo>
                    <a:pt x="0" y="8950"/>
                  </a:lnTo>
                  <a:lnTo>
                    <a:pt x="958" y="9656"/>
                  </a:lnTo>
                  <a:lnTo>
                    <a:pt x="5838" y="685"/>
                  </a:lnTo>
                  <a:lnTo>
                    <a:pt x="4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68"/>
            <p:cNvSpPr/>
            <p:nvPr/>
          </p:nvSpPr>
          <p:spPr>
            <a:xfrm>
              <a:off x="5761410" y="1128879"/>
              <a:ext cx="938812" cy="1112060"/>
            </a:xfrm>
            <a:custGeom>
              <a:avLst/>
              <a:gdLst/>
              <a:ahLst/>
              <a:cxnLst/>
              <a:rect l="l" t="t" r="r" b="b"/>
              <a:pathLst>
                <a:path w="7684" h="9102" extrusionOk="0">
                  <a:moveTo>
                    <a:pt x="6306" y="0"/>
                  </a:moveTo>
                  <a:lnTo>
                    <a:pt x="0" y="8375"/>
                  </a:lnTo>
                  <a:lnTo>
                    <a:pt x="991" y="9102"/>
                  </a:lnTo>
                  <a:lnTo>
                    <a:pt x="7683" y="1243"/>
                  </a:lnTo>
                  <a:lnTo>
                    <a:pt x="63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8"/>
            <p:cNvSpPr/>
            <p:nvPr/>
          </p:nvSpPr>
          <p:spPr>
            <a:xfrm>
              <a:off x="5532572" y="896743"/>
              <a:ext cx="845957" cy="1166551"/>
            </a:xfrm>
            <a:custGeom>
              <a:avLst/>
              <a:gdLst/>
              <a:ahLst/>
              <a:cxnLst/>
              <a:rect l="l" t="t" r="r" b="b"/>
              <a:pathLst>
                <a:path w="6924" h="9548" extrusionOk="0">
                  <a:moveTo>
                    <a:pt x="5468" y="1"/>
                  </a:moveTo>
                  <a:lnTo>
                    <a:pt x="1" y="8832"/>
                  </a:lnTo>
                  <a:lnTo>
                    <a:pt x="974" y="9547"/>
                  </a:lnTo>
                  <a:lnTo>
                    <a:pt x="6924" y="1054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68"/>
            <p:cNvSpPr/>
            <p:nvPr/>
          </p:nvSpPr>
          <p:spPr>
            <a:xfrm>
              <a:off x="5286875" y="1744652"/>
              <a:ext cx="702398" cy="563483"/>
            </a:xfrm>
            <a:custGeom>
              <a:avLst/>
              <a:gdLst/>
              <a:ahLst/>
              <a:cxnLst/>
              <a:rect l="l" t="t" r="r" b="b"/>
              <a:pathLst>
                <a:path w="5749" h="4612" extrusionOk="0">
                  <a:moveTo>
                    <a:pt x="264" y="1"/>
                  </a:moveTo>
                  <a:lnTo>
                    <a:pt x="0" y="386"/>
                  </a:lnTo>
                  <a:lnTo>
                    <a:pt x="5490" y="4612"/>
                  </a:lnTo>
                  <a:lnTo>
                    <a:pt x="5748" y="4208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68"/>
            <p:cNvSpPr/>
            <p:nvPr/>
          </p:nvSpPr>
          <p:spPr>
            <a:xfrm>
              <a:off x="6145168" y="801567"/>
              <a:ext cx="309720" cy="236658"/>
            </a:xfrm>
            <a:custGeom>
              <a:avLst/>
              <a:gdLst/>
              <a:ahLst/>
              <a:cxnLst/>
              <a:rect l="l" t="t" r="r" b="b"/>
              <a:pathLst>
                <a:path w="2535" h="1937" extrusionOk="0">
                  <a:moveTo>
                    <a:pt x="1804" y="1"/>
                  </a:moveTo>
                  <a:cubicBezTo>
                    <a:pt x="1359" y="1"/>
                    <a:pt x="714" y="402"/>
                    <a:pt x="441" y="795"/>
                  </a:cubicBezTo>
                  <a:cubicBezTo>
                    <a:pt x="1" y="1354"/>
                    <a:pt x="1818" y="1936"/>
                    <a:pt x="1822" y="1936"/>
                  </a:cubicBezTo>
                  <a:cubicBezTo>
                    <a:pt x="1822" y="1936"/>
                    <a:pt x="1822" y="1936"/>
                    <a:pt x="1822" y="1936"/>
                  </a:cubicBezTo>
                  <a:cubicBezTo>
                    <a:pt x="2535" y="472"/>
                    <a:pt x="2287" y="1"/>
                    <a:pt x="1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68"/>
            <p:cNvSpPr/>
            <p:nvPr/>
          </p:nvSpPr>
          <p:spPr>
            <a:xfrm>
              <a:off x="5988537" y="689286"/>
              <a:ext cx="260360" cy="226761"/>
            </a:xfrm>
            <a:custGeom>
              <a:avLst/>
              <a:gdLst/>
              <a:ahLst/>
              <a:cxnLst/>
              <a:rect l="l" t="t" r="r" b="b"/>
              <a:pathLst>
                <a:path w="2131" h="1856" extrusionOk="0">
                  <a:moveTo>
                    <a:pt x="1522" y="1"/>
                  </a:moveTo>
                  <a:cubicBezTo>
                    <a:pt x="1119" y="1"/>
                    <a:pt x="531" y="487"/>
                    <a:pt x="344" y="938"/>
                  </a:cubicBezTo>
                  <a:cubicBezTo>
                    <a:pt x="1" y="1580"/>
                    <a:pt x="1637" y="1856"/>
                    <a:pt x="1637" y="1856"/>
                  </a:cubicBezTo>
                  <a:cubicBezTo>
                    <a:pt x="2131" y="460"/>
                    <a:pt x="1913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68"/>
            <p:cNvSpPr/>
            <p:nvPr/>
          </p:nvSpPr>
          <p:spPr>
            <a:xfrm>
              <a:off x="5849500" y="630152"/>
              <a:ext cx="229449" cy="283452"/>
            </a:xfrm>
            <a:custGeom>
              <a:avLst/>
              <a:gdLst/>
              <a:ahLst/>
              <a:cxnLst/>
              <a:rect l="l" t="t" r="r" b="b"/>
              <a:pathLst>
                <a:path w="1878" h="2320" extrusionOk="0">
                  <a:moveTo>
                    <a:pt x="1326" y="0"/>
                  </a:moveTo>
                  <a:cubicBezTo>
                    <a:pt x="940" y="0"/>
                    <a:pt x="372" y="453"/>
                    <a:pt x="244" y="848"/>
                  </a:cubicBezTo>
                  <a:cubicBezTo>
                    <a:pt x="0" y="1281"/>
                    <a:pt x="258" y="2320"/>
                    <a:pt x="721" y="2320"/>
                  </a:cubicBezTo>
                  <a:cubicBezTo>
                    <a:pt x="932" y="2320"/>
                    <a:pt x="1185" y="2104"/>
                    <a:pt x="1454" y="1517"/>
                  </a:cubicBezTo>
                  <a:cubicBezTo>
                    <a:pt x="1878" y="377"/>
                    <a:pt x="1678" y="0"/>
                    <a:pt x="13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68"/>
            <p:cNvSpPr/>
            <p:nvPr/>
          </p:nvSpPr>
          <p:spPr>
            <a:xfrm>
              <a:off x="5771062" y="603029"/>
              <a:ext cx="140993" cy="229205"/>
            </a:xfrm>
            <a:custGeom>
              <a:avLst/>
              <a:gdLst/>
              <a:ahLst/>
              <a:cxnLst/>
              <a:rect l="l" t="t" r="r" b="b"/>
              <a:pathLst>
                <a:path w="1154" h="1876" extrusionOk="0">
                  <a:moveTo>
                    <a:pt x="944" y="0"/>
                  </a:moveTo>
                  <a:cubicBezTo>
                    <a:pt x="735" y="0"/>
                    <a:pt x="333" y="482"/>
                    <a:pt x="195" y="827"/>
                  </a:cubicBezTo>
                  <a:cubicBezTo>
                    <a:pt x="0" y="1178"/>
                    <a:pt x="26" y="1876"/>
                    <a:pt x="282" y="1876"/>
                  </a:cubicBezTo>
                  <a:cubicBezTo>
                    <a:pt x="416" y="1876"/>
                    <a:pt x="613" y="1684"/>
                    <a:pt x="875" y="1151"/>
                  </a:cubicBezTo>
                  <a:cubicBezTo>
                    <a:pt x="1154" y="288"/>
                    <a:pt x="1107" y="0"/>
                    <a:pt x="9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68"/>
            <p:cNvSpPr/>
            <p:nvPr/>
          </p:nvSpPr>
          <p:spPr>
            <a:xfrm>
              <a:off x="5295916" y="601563"/>
              <a:ext cx="1144437" cy="1460632"/>
            </a:xfrm>
            <a:custGeom>
              <a:avLst/>
              <a:gdLst/>
              <a:ahLst/>
              <a:cxnLst/>
              <a:rect l="l" t="t" r="r" b="b"/>
              <a:pathLst>
                <a:path w="9367" h="11955" extrusionOk="0">
                  <a:moveTo>
                    <a:pt x="4838" y="1"/>
                  </a:moveTo>
                  <a:cubicBezTo>
                    <a:pt x="4623" y="1"/>
                    <a:pt x="4224" y="494"/>
                    <a:pt x="4085" y="840"/>
                  </a:cubicBezTo>
                  <a:cubicBezTo>
                    <a:pt x="4054" y="899"/>
                    <a:pt x="4026" y="968"/>
                    <a:pt x="4006" y="1042"/>
                  </a:cubicBezTo>
                  <a:lnTo>
                    <a:pt x="1" y="9742"/>
                  </a:lnTo>
                  <a:lnTo>
                    <a:pt x="2792" y="11955"/>
                  </a:lnTo>
                  <a:lnTo>
                    <a:pt x="8729" y="3434"/>
                  </a:lnTo>
                  <a:cubicBezTo>
                    <a:pt x="9366" y="2074"/>
                    <a:pt x="9151" y="1631"/>
                    <a:pt x="8713" y="1631"/>
                  </a:cubicBezTo>
                  <a:cubicBezTo>
                    <a:pt x="8299" y="1631"/>
                    <a:pt x="7686" y="2026"/>
                    <a:pt x="7405" y="2417"/>
                  </a:cubicBezTo>
                  <a:lnTo>
                    <a:pt x="7399" y="2425"/>
                  </a:lnTo>
                  <a:cubicBezTo>
                    <a:pt x="7398" y="2429"/>
                    <a:pt x="7396" y="2431"/>
                    <a:pt x="7395" y="2435"/>
                  </a:cubicBezTo>
                  <a:cubicBezTo>
                    <a:pt x="7378" y="2457"/>
                    <a:pt x="7366" y="2478"/>
                    <a:pt x="7355" y="2497"/>
                  </a:cubicBezTo>
                  <a:lnTo>
                    <a:pt x="7339" y="2487"/>
                  </a:lnTo>
                  <a:cubicBezTo>
                    <a:pt x="7794" y="1158"/>
                    <a:pt x="7577" y="718"/>
                    <a:pt x="7194" y="718"/>
                  </a:cubicBezTo>
                  <a:cubicBezTo>
                    <a:pt x="6804" y="718"/>
                    <a:pt x="6243" y="1171"/>
                    <a:pt x="6036" y="1608"/>
                  </a:cubicBezTo>
                  <a:cubicBezTo>
                    <a:pt x="6392" y="578"/>
                    <a:pt x="6195" y="233"/>
                    <a:pt x="5859" y="233"/>
                  </a:cubicBezTo>
                  <a:cubicBezTo>
                    <a:pt x="5546" y="233"/>
                    <a:pt x="5112" y="532"/>
                    <a:pt x="4891" y="856"/>
                  </a:cubicBezTo>
                  <a:cubicBezTo>
                    <a:pt x="5044" y="222"/>
                    <a:pt x="4982" y="1"/>
                    <a:pt x="483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68"/>
            <p:cNvSpPr/>
            <p:nvPr/>
          </p:nvSpPr>
          <p:spPr>
            <a:xfrm>
              <a:off x="5296160" y="1238716"/>
              <a:ext cx="341364" cy="774972"/>
            </a:xfrm>
            <a:custGeom>
              <a:avLst/>
              <a:gdLst/>
              <a:ahLst/>
              <a:cxnLst/>
              <a:rect l="l" t="t" r="r" b="b"/>
              <a:pathLst>
                <a:path w="2794" h="6343" extrusionOk="0">
                  <a:moveTo>
                    <a:pt x="1976" y="0"/>
                  </a:moveTo>
                  <a:lnTo>
                    <a:pt x="0" y="4527"/>
                  </a:lnTo>
                  <a:cubicBezTo>
                    <a:pt x="0" y="4527"/>
                    <a:pt x="2297" y="6342"/>
                    <a:pt x="2415" y="6342"/>
                  </a:cubicBezTo>
                  <a:cubicBezTo>
                    <a:pt x="2418" y="6342"/>
                    <a:pt x="2419" y="6341"/>
                    <a:pt x="2420" y="6339"/>
                  </a:cubicBezTo>
                  <a:cubicBezTo>
                    <a:pt x="2422" y="6242"/>
                    <a:pt x="2793" y="175"/>
                    <a:pt x="2793" y="175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68"/>
            <p:cNvSpPr/>
            <p:nvPr/>
          </p:nvSpPr>
          <p:spPr>
            <a:xfrm>
              <a:off x="5285775" y="1777884"/>
              <a:ext cx="683827" cy="528296"/>
            </a:xfrm>
            <a:custGeom>
              <a:avLst/>
              <a:gdLst/>
              <a:ahLst/>
              <a:cxnLst/>
              <a:rect l="l" t="t" r="r" b="b"/>
              <a:pathLst>
                <a:path w="5597" h="4324" extrusionOk="0">
                  <a:moveTo>
                    <a:pt x="87" y="1"/>
                  </a:moveTo>
                  <a:lnTo>
                    <a:pt x="1" y="129"/>
                  </a:lnTo>
                  <a:lnTo>
                    <a:pt x="5511" y="4324"/>
                  </a:lnTo>
                  <a:lnTo>
                    <a:pt x="5597" y="4188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68"/>
            <p:cNvSpPr/>
            <p:nvPr/>
          </p:nvSpPr>
          <p:spPr>
            <a:xfrm>
              <a:off x="6707915" y="817083"/>
              <a:ext cx="110815" cy="99086"/>
            </a:xfrm>
            <a:custGeom>
              <a:avLst/>
              <a:gdLst/>
              <a:ahLst/>
              <a:cxnLst/>
              <a:rect l="l" t="t" r="r" b="b"/>
              <a:pathLst>
                <a:path w="907" h="811" extrusionOk="0">
                  <a:moveTo>
                    <a:pt x="356" y="1"/>
                  </a:moveTo>
                  <a:cubicBezTo>
                    <a:pt x="270" y="1"/>
                    <a:pt x="190" y="31"/>
                    <a:pt x="132" y="94"/>
                  </a:cubicBezTo>
                  <a:cubicBezTo>
                    <a:pt x="1" y="237"/>
                    <a:pt x="38" y="492"/>
                    <a:pt x="217" y="665"/>
                  </a:cubicBezTo>
                  <a:cubicBezTo>
                    <a:pt x="316" y="761"/>
                    <a:pt x="439" y="810"/>
                    <a:pt x="550" y="810"/>
                  </a:cubicBezTo>
                  <a:cubicBezTo>
                    <a:pt x="638" y="810"/>
                    <a:pt x="719" y="780"/>
                    <a:pt x="777" y="717"/>
                  </a:cubicBezTo>
                  <a:cubicBezTo>
                    <a:pt x="907" y="574"/>
                    <a:pt x="867" y="319"/>
                    <a:pt x="688" y="147"/>
                  </a:cubicBezTo>
                  <a:cubicBezTo>
                    <a:pt x="589" y="51"/>
                    <a:pt x="467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68"/>
            <p:cNvSpPr/>
            <p:nvPr/>
          </p:nvSpPr>
          <p:spPr>
            <a:xfrm>
              <a:off x="6668574" y="758683"/>
              <a:ext cx="110326" cy="98597"/>
            </a:xfrm>
            <a:custGeom>
              <a:avLst/>
              <a:gdLst/>
              <a:ahLst/>
              <a:cxnLst/>
              <a:rect l="l" t="t" r="r" b="b"/>
              <a:pathLst>
                <a:path w="903" h="807" extrusionOk="0">
                  <a:moveTo>
                    <a:pt x="356" y="1"/>
                  </a:moveTo>
                  <a:cubicBezTo>
                    <a:pt x="269" y="1"/>
                    <a:pt x="190" y="31"/>
                    <a:pt x="132" y="93"/>
                  </a:cubicBezTo>
                  <a:cubicBezTo>
                    <a:pt x="1" y="234"/>
                    <a:pt x="39" y="489"/>
                    <a:pt x="215" y="661"/>
                  </a:cubicBezTo>
                  <a:cubicBezTo>
                    <a:pt x="314" y="757"/>
                    <a:pt x="437" y="807"/>
                    <a:pt x="547" y="807"/>
                  </a:cubicBezTo>
                  <a:cubicBezTo>
                    <a:pt x="635" y="807"/>
                    <a:pt x="715" y="776"/>
                    <a:pt x="772" y="713"/>
                  </a:cubicBezTo>
                  <a:cubicBezTo>
                    <a:pt x="902" y="569"/>
                    <a:pt x="864" y="315"/>
                    <a:pt x="686" y="144"/>
                  </a:cubicBezTo>
                  <a:cubicBezTo>
                    <a:pt x="587" y="50"/>
                    <a:pt x="466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68"/>
            <p:cNvSpPr/>
            <p:nvPr/>
          </p:nvSpPr>
          <p:spPr>
            <a:xfrm>
              <a:off x="6619947" y="650800"/>
              <a:ext cx="120100" cy="104584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376" y="1"/>
                  </a:moveTo>
                  <a:cubicBezTo>
                    <a:pt x="338" y="1"/>
                    <a:pt x="294" y="15"/>
                    <a:pt x="241" y="49"/>
                  </a:cubicBezTo>
                  <a:cubicBezTo>
                    <a:pt x="1" y="207"/>
                    <a:pt x="124" y="542"/>
                    <a:pt x="298" y="709"/>
                  </a:cubicBezTo>
                  <a:cubicBezTo>
                    <a:pt x="398" y="806"/>
                    <a:pt x="520" y="855"/>
                    <a:pt x="631" y="855"/>
                  </a:cubicBezTo>
                  <a:cubicBezTo>
                    <a:pt x="717" y="855"/>
                    <a:pt x="797" y="825"/>
                    <a:pt x="854" y="764"/>
                  </a:cubicBezTo>
                  <a:cubicBezTo>
                    <a:pt x="983" y="622"/>
                    <a:pt x="897" y="535"/>
                    <a:pt x="719" y="364"/>
                  </a:cubicBezTo>
                  <a:cubicBezTo>
                    <a:pt x="580" y="230"/>
                    <a:pt x="526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8"/>
            <p:cNvSpPr/>
            <p:nvPr/>
          </p:nvSpPr>
          <p:spPr>
            <a:xfrm>
              <a:off x="6467837" y="821360"/>
              <a:ext cx="95421" cy="106172"/>
            </a:xfrm>
            <a:custGeom>
              <a:avLst/>
              <a:gdLst/>
              <a:ahLst/>
              <a:cxnLst/>
              <a:rect l="l" t="t" r="r" b="b"/>
              <a:pathLst>
                <a:path w="781" h="869" extrusionOk="0">
                  <a:moveTo>
                    <a:pt x="381" y="0"/>
                  </a:moveTo>
                  <a:cubicBezTo>
                    <a:pt x="343" y="0"/>
                    <a:pt x="299" y="16"/>
                    <a:pt x="245" y="51"/>
                  </a:cubicBezTo>
                  <a:cubicBezTo>
                    <a:pt x="0" y="210"/>
                    <a:pt x="123" y="550"/>
                    <a:pt x="298" y="722"/>
                  </a:cubicBezTo>
                  <a:cubicBezTo>
                    <a:pt x="397" y="818"/>
                    <a:pt x="518" y="869"/>
                    <a:pt x="629" y="869"/>
                  </a:cubicBezTo>
                  <a:cubicBezTo>
                    <a:pt x="683" y="869"/>
                    <a:pt x="735" y="857"/>
                    <a:pt x="780" y="832"/>
                  </a:cubicBezTo>
                  <a:cubicBezTo>
                    <a:pt x="694" y="817"/>
                    <a:pt x="604" y="771"/>
                    <a:pt x="527" y="695"/>
                  </a:cubicBezTo>
                  <a:cubicBezTo>
                    <a:pt x="354" y="524"/>
                    <a:pt x="232" y="192"/>
                    <a:pt x="465" y="29"/>
                  </a:cubicBezTo>
                  <a:cubicBezTo>
                    <a:pt x="441" y="11"/>
                    <a:pt x="413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68"/>
            <p:cNvSpPr/>
            <p:nvPr/>
          </p:nvSpPr>
          <p:spPr>
            <a:xfrm>
              <a:off x="6654646" y="666683"/>
              <a:ext cx="63044" cy="57912"/>
            </a:xfrm>
            <a:custGeom>
              <a:avLst/>
              <a:gdLst/>
              <a:ahLst/>
              <a:cxnLst/>
              <a:rect l="l" t="t" r="r" b="b"/>
              <a:pathLst>
                <a:path w="516" h="474" extrusionOk="0">
                  <a:moveTo>
                    <a:pt x="171" y="1"/>
                  </a:moveTo>
                  <a:cubicBezTo>
                    <a:pt x="150" y="1"/>
                    <a:pt x="125" y="9"/>
                    <a:pt x="96" y="30"/>
                  </a:cubicBezTo>
                  <a:cubicBezTo>
                    <a:pt x="0" y="94"/>
                    <a:pt x="106" y="285"/>
                    <a:pt x="203" y="378"/>
                  </a:cubicBezTo>
                  <a:cubicBezTo>
                    <a:pt x="267" y="439"/>
                    <a:pt x="340" y="473"/>
                    <a:pt x="397" y="473"/>
                  </a:cubicBezTo>
                  <a:cubicBezTo>
                    <a:pt x="425" y="473"/>
                    <a:pt x="449" y="465"/>
                    <a:pt x="465" y="448"/>
                  </a:cubicBezTo>
                  <a:cubicBezTo>
                    <a:pt x="515" y="393"/>
                    <a:pt x="468" y="345"/>
                    <a:pt x="371" y="252"/>
                  </a:cubicBezTo>
                  <a:cubicBezTo>
                    <a:pt x="292" y="175"/>
                    <a:pt x="267" y="1"/>
                    <a:pt x="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68"/>
            <p:cNvSpPr/>
            <p:nvPr/>
          </p:nvSpPr>
          <p:spPr>
            <a:xfrm>
              <a:off x="6711458" y="681100"/>
              <a:ext cx="39952" cy="50215"/>
            </a:xfrm>
            <a:custGeom>
              <a:avLst/>
              <a:gdLst/>
              <a:ahLst/>
              <a:cxnLst/>
              <a:rect l="l" t="t" r="r" b="b"/>
              <a:pathLst>
                <a:path w="327" h="411" extrusionOk="0">
                  <a:moveTo>
                    <a:pt x="160" y="1"/>
                  </a:moveTo>
                  <a:cubicBezTo>
                    <a:pt x="154" y="1"/>
                    <a:pt x="148" y="1"/>
                    <a:pt x="141" y="2"/>
                  </a:cubicBezTo>
                  <a:cubicBezTo>
                    <a:pt x="15" y="16"/>
                    <a:pt x="0" y="169"/>
                    <a:pt x="39" y="272"/>
                  </a:cubicBezTo>
                  <a:cubicBezTo>
                    <a:pt x="70" y="356"/>
                    <a:pt x="139" y="410"/>
                    <a:pt x="206" y="410"/>
                  </a:cubicBezTo>
                  <a:cubicBezTo>
                    <a:pt x="220" y="410"/>
                    <a:pt x="234" y="408"/>
                    <a:pt x="248" y="403"/>
                  </a:cubicBezTo>
                  <a:cubicBezTo>
                    <a:pt x="327" y="373"/>
                    <a:pt x="308" y="323"/>
                    <a:pt x="271" y="219"/>
                  </a:cubicBezTo>
                  <a:cubicBezTo>
                    <a:pt x="236" y="124"/>
                    <a:pt x="274" y="1"/>
                    <a:pt x="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8"/>
            <p:cNvSpPr/>
            <p:nvPr/>
          </p:nvSpPr>
          <p:spPr>
            <a:xfrm>
              <a:off x="6826304" y="1098579"/>
              <a:ext cx="44961" cy="36409"/>
            </a:xfrm>
            <a:custGeom>
              <a:avLst/>
              <a:gdLst/>
              <a:ahLst/>
              <a:cxnLst/>
              <a:rect l="l" t="t" r="r" b="b"/>
              <a:pathLst>
                <a:path w="368" h="298" extrusionOk="0">
                  <a:moveTo>
                    <a:pt x="129" y="1"/>
                  </a:moveTo>
                  <a:cubicBezTo>
                    <a:pt x="114" y="1"/>
                    <a:pt x="97" y="8"/>
                    <a:pt x="77" y="26"/>
                  </a:cubicBezTo>
                  <a:cubicBezTo>
                    <a:pt x="1" y="95"/>
                    <a:pt x="61" y="210"/>
                    <a:pt x="132" y="262"/>
                  </a:cubicBezTo>
                  <a:cubicBezTo>
                    <a:pt x="165" y="286"/>
                    <a:pt x="201" y="297"/>
                    <a:pt x="235" y="297"/>
                  </a:cubicBezTo>
                  <a:cubicBezTo>
                    <a:pt x="273" y="297"/>
                    <a:pt x="309" y="282"/>
                    <a:pt x="330" y="251"/>
                  </a:cubicBezTo>
                  <a:cubicBezTo>
                    <a:pt x="367" y="194"/>
                    <a:pt x="333" y="167"/>
                    <a:pt x="261" y="115"/>
                  </a:cubicBezTo>
                  <a:cubicBezTo>
                    <a:pt x="207" y="76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8"/>
            <p:cNvSpPr/>
            <p:nvPr/>
          </p:nvSpPr>
          <p:spPr>
            <a:xfrm>
              <a:off x="6429840" y="589467"/>
              <a:ext cx="39341" cy="49848"/>
            </a:xfrm>
            <a:custGeom>
              <a:avLst/>
              <a:gdLst/>
              <a:ahLst/>
              <a:cxnLst/>
              <a:rect l="l" t="t" r="r" b="b"/>
              <a:pathLst>
                <a:path w="322" h="408" extrusionOk="0">
                  <a:moveTo>
                    <a:pt x="162" y="1"/>
                  </a:moveTo>
                  <a:cubicBezTo>
                    <a:pt x="156" y="1"/>
                    <a:pt x="149" y="1"/>
                    <a:pt x="142" y="2"/>
                  </a:cubicBezTo>
                  <a:cubicBezTo>
                    <a:pt x="16" y="16"/>
                    <a:pt x="1" y="168"/>
                    <a:pt x="36" y="268"/>
                  </a:cubicBezTo>
                  <a:cubicBezTo>
                    <a:pt x="66" y="353"/>
                    <a:pt x="135" y="407"/>
                    <a:pt x="201" y="407"/>
                  </a:cubicBezTo>
                  <a:cubicBezTo>
                    <a:pt x="215" y="407"/>
                    <a:pt x="229" y="405"/>
                    <a:pt x="242" y="400"/>
                  </a:cubicBezTo>
                  <a:cubicBezTo>
                    <a:pt x="321" y="371"/>
                    <a:pt x="303" y="318"/>
                    <a:pt x="267" y="218"/>
                  </a:cubicBezTo>
                  <a:cubicBezTo>
                    <a:pt x="233" y="123"/>
                    <a:pt x="274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8"/>
            <p:cNvSpPr/>
            <p:nvPr/>
          </p:nvSpPr>
          <p:spPr>
            <a:xfrm>
              <a:off x="6214320" y="568209"/>
              <a:ext cx="38975" cy="49360"/>
            </a:xfrm>
            <a:custGeom>
              <a:avLst/>
              <a:gdLst/>
              <a:ahLst/>
              <a:cxnLst/>
              <a:rect l="l" t="t" r="r" b="b"/>
              <a:pathLst>
                <a:path w="319" h="404" extrusionOk="0">
                  <a:moveTo>
                    <a:pt x="164" y="0"/>
                  </a:moveTo>
                  <a:cubicBezTo>
                    <a:pt x="158" y="0"/>
                    <a:pt x="151" y="0"/>
                    <a:pt x="144" y="1"/>
                  </a:cubicBezTo>
                  <a:cubicBezTo>
                    <a:pt x="18" y="13"/>
                    <a:pt x="1" y="167"/>
                    <a:pt x="37" y="267"/>
                  </a:cubicBezTo>
                  <a:cubicBezTo>
                    <a:pt x="65" y="349"/>
                    <a:pt x="132" y="403"/>
                    <a:pt x="199" y="403"/>
                  </a:cubicBezTo>
                  <a:cubicBezTo>
                    <a:pt x="213" y="403"/>
                    <a:pt x="226" y="401"/>
                    <a:pt x="240" y="396"/>
                  </a:cubicBezTo>
                  <a:cubicBezTo>
                    <a:pt x="319" y="368"/>
                    <a:pt x="303" y="316"/>
                    <a:pt x="267" y="216"/>
                  </a:cubicBezTo>
                  <a:cubicBezTo>
                    <a:pt x="233" y="121"/>
                    <a:pt x="275" y="0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8"/>
            <p:cNvSpPr/>
            <p:nvPr/>
          </p:nvSpPr>
          <p:spPr>
            <a:xfrm>
              <a:off x="6479688" y="608771"/>
              <a:ext cx="137938" cy="97498"/>
            </a:xfrm>
            <a:custGeom>
              <a:avLst/>
              <a:gdLst/>
              <a:ahLst/>
              <a:cxnLst/>
              <a:rect l="l" t="t" r="r" b="b"/>
              <a:pathLst>
                <a:path w="1129" h="798" extrusionOk="0">
                  <a:moveTo>
                    <a:pt x="278" y="1"/>
                  </a:moveTo>
                  <a:cubicBezTo>
                    <a:pt x="216" y="1"/>
                    <a:pt x="154" y="61"/>
                    <a:pt x="76" y="243"/>
                  </a:cubicBezTo>
                  <a:cubicBezTo>
                    <a:pt x="0" y="421"/>
                    <a:pt x="162" y="651"/>
                    <a:pt x="416" y="750"/>
                  </a:cubicBezTo>
                  <a:cubicBezTo>
                    <a:pt x="498" y="782"/>
                    <a:pt x="582" y="797"/>
                    <a:pt x="660" y="797"/>
                  </a:cubicBezTo>
                  <a:cubicBezTo>
                    <a:pt x="826" y="797"/>
                    <a:pt x="966" y="728"/>
                    <a:pt x="1000" y="601"/>
                  </a:cubicBezTo>
                  <a:cubicBezTo>
                    <a:pt x="1129" y="124"/>
                    <a:pt x="884" y="309"/>
                    <a:pt x="629" y="210"/>
                  </a:cubicBezTo>
                  <a:cubicBezTo>
                    <a:pt x="473" y="151"/>
                    <a:pt x="376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8"/>
            <p:cNvSpPr/>
            <p:nvPr/>
          </p:nvSpPr>
          <p:spPr>
            <a:xfrm>
              <a:off x="6153109" y="565887"/>
              <a:ext cx="137572" cy="96765"/>
            </a:xfrm>
            <a:custGeom>
              <a:avLst/>
              <a:gdLst/>
              <a:ahLst/>
              <a:cxnLst/>
              <a:rect l="l" t="t" r="r" b="b"/>
              <a:pathLst>
                <a:path w="1126" h="792" extrusionOk="0">
                  <a:moveTo>
                    <a:pt x="281" y="0"/>
                  </a:moveTo>
                  <a:cubicBezTo>
                    <a:pt x="219" y="0"/>
                    <a:pt x="157" y="61"/>
                    <a:pt x="78" y="242"/>
                  </a:cubicBezTo>
                  <a:cubicBezTo>
                    <a:pt x="1" y="418"/>
                    <a:pt x="157" y="646"/>
                    <a:pt x="409" y="744"/>
                  </a:cubicBezTo>
                  <a:cubicBezTo>
                    <a:pt x="489" y="776"/>
                    <a:pt x="572" y="791"/>
                    <a:pt x="650" y="791"/>
                  </a:cubicBezTo>
                  <a:cubicBezTo>
                    <a:pt x="814" y="791"/>
                    <a:pt x="954" y="722"/>
                    <a:pt x="990" y="596"/>
                  </a:cubicBezTo>
                  <a:cubicBezTo>
                    <a:pt x="1126" y="122"/>
                    <a:pt x="878" y="306"/>
                    <a:pt x="626" y="209"/>
                  </a:cubicBezTo>
                  <a:cubicBezTo>
                    <a:pt x="472" y="150"/>
                    <a:pt x="377" y="0"/>
                    <a:pt x="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8"/>
            <p:cNvSpPr/>
            <p:nvPr/>
          </p:nvSpPr>
          <p:spPr>
            <a:xfrm>
              <a:off x="6065386" y="582992"/>
              <a:ext cx="89800" cy="61577"/>
            </a:xfrm>
            <a:custGeom>
              <a:avLst/>
              <a:gdLst/>
              <a:ahLst/>
              <a:cxnLst/>
              <a:rect l="l" t="t" r="r" b="b"/>
              <a:pathLst>
                <a:path w="735" h="504" extrusionOk="0">
                  <a:moveTo>
                    <a:pt x="584" y="1"/>
                  </a:moveTo>
                  <a:cubicBezTo>
                    <a:pt x="525" y="1"/>
                    <a:pt x="452" y="73"/>
                    <a:pt x="347" y="92"/>
                  </a:cubicBezTo>
                  <a:cubicBezTo>
                    <a:pt x="327" y="96"/>
                    <a:pt x="307" y="97"/>
                    <a:pt x="288" y="97"/>
                  </a:cubicBezTo>
                  <a:cubicBezTo>
                    <a:pt x="225" y="97"/>
                    <a:pt x="166" y="82"/>
                    <a:pt x="120" y="82"/>
                  </a:cubicBezTo>
                  <a:cubicBezTo>
                    <a:pt x="44" y="82"/>
                    <a:pt x="0" y="120"/>
                    <a:pt x="22" y="317"/>
                  </a:cubicBezTo>
                  <a:cubicBezTo>
                    <a:pt x="34" y="429"/>
                    <a:pt x="163" y="503"/>
                    <a:pt x="317" y="503"/>
                  </a:cubicBezTo>
                  <a:cubicBezTo>
                    <a:pt x="345" y="503"/>
                    <a:pt x="373" y="501"/>
                    <a:pt x="402" y="496"/>
                  </a:cubicBezTo>
                  <a:cubicBezTo>
                    <a:pt x="590" y="461"/>
                    <a:pt x="735" y="321"/>
                    <a:pt x="702" y="191"/>
                  </a:cubicBezTo>
                  <a:cubicBezTo>
                    <a:pt x="665" y="44"/>
                    <a:pt x="629" y="1"/>
                    <a:pt x="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8"/>
            <p:cNvSpPr/>
            <p:nvPr/>
          </p:nvSpPr>
          <p:spPr>
            <a:xfrm>
              <a:off x="6779144" y="918490"/>
              <a:ext cx="85280" cy="92488"/>
            </a:xfrm>
            <a:custGeom>
              <a:avLst/>
              <a:gdLst/>
              <a:ahLst/>
              <a:cxnLst/>
              <a:rect l="l" t="t" r="r" b="b"/>
              <a:pathLst>
                <a:path w="698" h="757" extrusionOk="0">
                  <a:moveTo>
                    <a:pt x="312" y="0"/>
                  </a:moveTo>
                  <a:cubicBezTo>
                    <a:pt x="286" y="0"/>
                    <a:pt x="257" y="2"/>
                    <a:pt x="222" y="6"/>
                  </a:cubicBezTo>
                  <a:cubicBezTo>
                    <a:pt x="82" y="22"/>
                    <a:pt x="0" y="213"/>
                    <a:pt x="33" y="418"/>
                  </a:cubicBezTo>
                  <a:cubicBezTo>
                    <a:pt x="66" y="605"/>
                    <a:pt x="186" y="757"/>
                    <a:pt x="310" y="757"/>
                  </a:cubicBezTo>
                  <a:cubicBezTo>
                    <a:pt x="323" y="757"/>
                    <a:pt x="335" y="755"/>
                    <a:pt x="348" y="752"/>
                  </a:cubicBezTo>
                  <a:cubicBezTo>
                    <a:pt x="697" y="661"/>
                    <a:pt x="488" y="567"/>
                    <a:pt x="453" y="362"/>
                  </a:cubicBezTo>
                  <a:cubicBezTo>
                    <a:pt x="420" y="175"/>
                    <a:pt x="561" y="0"/>
                    <a:pt x="3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8"/>
            <p:cNvSpPr/>
            <p:nvPr/>
          </p:nvSpPr>
          <p:spPr>
            <a:xfrm>
              <a:off x="6774379" y="1016110"/>
              <a:ext cx="111670" cy="101041"/>
            </a:xfrm>
            <a:custGeom>
              <a:avLst/>
              <a:gdLst/>
              <a:ahLst/>
              <a:cxnLst/>
              <a:rect l="l" t="t" r="r" b="b"/>
              <a:pathLst>
                <a:path w="914" h="827" extrusionOk="0">
                  <a:moveTo>
                    <a:pt x="358" y="1"/>
                  </a:moveTo>
                  <a:cubicBezTo>
                    <a:pt x="271" y="1"/>
                    <a:pt x="190" y="32"/>
                    <a:pt x="132" y="96"/>
                  </a:cubicBezTo>
                  <a:cubicBezTo>
                    <a:pt x="1" y="240"/>
                    <a:pt x="41" y="502"/>
                    <a:pt x="220" y="677"/>
                  </a:cubicBezTo>
                  <a:cubicBezTo>
                    <a:pt x="320" y="776"/>
                    <a:pt x="443" y="827"/>
                    <a:pt x="556" y="827"/>
                  </a:cubicBezTo>
                  <a:cubicBezTo>
                    <a:pt x="644" y="827"/>
                    <a:pt x="725" y="795"/>
                    <a:pt x="784" y="731"/>
                  </a:cubicBezTo>
                  <a:cubicBezTo>
                    <a:pt x="914" y="584"/>
                    <a:pt x="874" y="325"/>
                    <a:pt x="693" y="149"/>
                  </a:cubicBezTo>
                  <a:cubicBezTo>
                    <a:pt x="593" y="51"/>
                    <a:pt x="470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8"/>
            <p:cNvSpPr/>
            <p:nvPr/>
          </p:nvSpPr>
          <p:spPr>
            <a:xfrm>
              <a:off x="6464416" y="651411"/>
              <a:ext cx="421512" cy="512168"/>
            </a:xfrm>
            <a:custGeom>
              <a:avLst/>
              <a:gdLst/>
              <a:ahLst/>
              <a:cxnLst/>
              <a:rect l="l" t="t" r="r" b="b"/>
              <a:pathLst>
                <a:path w="3450" h="4192" extrusionOk="0">
                  <a:moveTo>
                    <a:pt x="1645" y="1"/>
                  </a:moveTo>
                  <a:cubicBezTo>
                    <a:pt x="1608" y="1"/>
                    <a:pt x="1564" y="15"/>
                    <a:pt x="1511" y="49"/>
                  </a:cubicBezTo>
                  <a:cubicBezTo>
                    <a:pt x="1375" y="138"/>
                    <a:pt x="1354" y="282"/>
                    <a:pt x="1392" y="421"/>
                  </a:cubicBezTo>
                  <a:cubicBezTo>
                    <a:pt x="1390" y="418"/>
                    <a:pt x="1385" y="417"/>
                    <a:pt x="1382" y="412"/>
                  </a:cubicBezTo>
                  <a:cubicBezTo>
                    <a:pt x="1325" y="374"/>
                    <a:pt x="1268" y="338"/>
                    <a:pt x="1206" y="305"/>
                  </a:cubicBezTo>
                  <a:lnTo>
                    <a:pt x="1206" y="305"/>
                  </a:lnTo>
                  <a:cubicBezTo>
                    <a:pt x="1" y="362"/>
                    <a:pt x="2470" y="2986"/>
                    <a:pt x="2812" y="4192"/>
                  </a:cubicBezTo>
                  <a:cubicBezTo>
                    <a:pt x="2817" y="3991"/>
                    <a:pt x="2802" y="3812"/>
                    <a:pt x="2701" y="3746"/>
                  </a:cubicBezTo>
                  <a:cubicBezTo>
                    <a:pt x="2707" y="3703"/>
                    <a:pt x="2709" y="3661"/>
                    <a:pt x="2714" y="3618"/>
                  </a:cubicBezTo>
                  <a:cubicBezTo>
                    <a:pt x="2727" y="3633"/>
                    <a:pt x="2741" y="3648"/>
                    <a:pt x="2755" y="3662"/>
                  </a:cubicBezTo>
                  <a:cubicBezTo>
                    <a:pt x="2831" y="3738"/>
                    <a:pt x="2921" y="3784"/>
                    <a:pt x="3009" y="3804"/>
                  </a:cubicBezTo>
                  <a:cubicBezTo>
                    <a:pt x="3021" y="3849"/>
                    <a:pt x="3056" y="3894"/>
                    <a:pt x="3093" y="3921"/>
                  </a:cubicBezTo>
                  <a:cubicBezTo>
                    <a:pt x="3126" y="3946"/>
                    <a:pt x="3163" y="3958"/>
                    <a:pt x="3197" y="3958"/>
                  </a:cubicBezTo>
                  <a:cubicBezTo>
                    <a:pt x="3235" y="3958"/>
                    <a:pt x="3269" y="3942"/>
                    <a:pt x="3289" y="3911"/>
                  </a:cubicBezTo>
                  <a:cubicBezTo>
                    <a:pt x="3325" y="3855"/>
                    <a:pt x="3295" y="3829"/>
                    <a:pt x="3232" y="3782"/>
                  </a:cubicBezTo>
                  <a:cubicBezTo>
                    <a:pt x="3265" y="3766"/>
                    <a:pt x="3293" y="3745"/>
                    <a:pt x="3318" y="3718"/>
                  </a:cubicBezTo>
                  <a:cubicBezTo>
                    <a:pt x="3450" y="3572"/>
                    <a:pt x="3409" y="3311"/>
                    <a:pt x="3229" y="3137"/>
                  </a:cubicBezTo>
                  <a:cubicBezTo>
                    <a:pt x="3128" y="3039"/>
                    <a:pt x="3006" y="2988"/>
                    <a:pt x="2894" y="2988"/>
                  </a:cubicBezTo>
                  <a:cubicBezTo>
                    <a:pt x="2832" y="2988"/>
                    <a:pt x="2774" y="3003"/>
                    <a:pt x="2724" y="3035"/>
                  </a:cubicBezTo>
                  <a:cubicBezTo>
                    <a:pt x="2721" y="2971"/>
                    <a:pt x="2715" y="2906"/>
                    <a:pt x="2709" y="2842"/>
                  </a:cubicBezTo>
                  <a:lnTo>
                    <a:pt x="2709" y="2842"/>
                  </a:lnTo>
                  <a:cubicBezTo>
                    <a:pt x="2761" y="2906"/>
                    <a:pt x="2824" y="2946"/>
                    <a:pt x="2888" y="2946"/>
                  </a:cubicBezTo>
                  <a:cubicBezTo>
                    <a:pt x="2900" y="2946"/>
                    <a:pt x="2912" y="2945"/>
                    <a:pt x="2924" y="2942"/>
                  </a:cubicBezTo>
                  <a:cubicBezTo>
                    <a:pt x="3273" y="2852"/>
                    <a:pt x="3064" y="2757"/>
                    <a:pt x="3029" y="2551"/>
                  </a:cubicBezTo>
                  <a:cubicBezTo>
                    <a:pt x="2996" y="2364"/>
                    <a:pt x="3138" y="2189"/>
                    <a:pt x="2886" y="2189"/>
                  </a:cubicBezTo>
                  <a:cubicBezTo>
                    <a:pt x="2861" y="2189"/>
                    <a:pt x="2832" y="2191"/>
                    <a:pt x="2798" y="2195"/>
                  </a:cubicBezTo>
                  <a:cubicBezTo>
                    <a:pt x="2722" y="2203"/>
                    <a:pt x="2664" y="2265"/>
                    <a:pt x="2631" y="2351"/>
                  </a:cubicBezTo>
                  <a:cubicBezTo>
                    <a:pt x="2616" y="2289"/>
                    <a:pt x="2602" y="2228"/>
                    <a:pt x="2585" y="2167"/>
                  </a:cubicBezTo>
                  <a:cubicBezTo>
                    <a:pt x="2656" y="2159"/>
                    <a:pt x="2719" y="2130"/>
                    <a:pt x="2767" y="2077"/>
                  </a:cubicBezTo>
                  <a:cubicBezTo>
                    <a:pt x="2898" y="1934"/>
                    <a:pt x="2858" y="1678"/>
                    <a:pt x="2679" y="1506"/>
                  </a:cubicBezTo>
                  <a:cubicBezTo>
                    <a:pt x="2629" y="1457"/>
                    <a:pt x="2576" y="1422"/>
                    <a:pt x="2519" y="1399"/>
                  </a:cubicBezTo>
                  <a:cubicBezTo>
                    <a:pt x="2523" y="1274"/>
                    <a:pt x="2466" y="1134"/>
                    <a:pt x="2356" y="1028"/>
                  </a:cubicBezTo>
                  <a:cubicBezTo>
                    <a:pt x="2255" y="933"/>
                    <a:pt x="2133" y="883"/>
                    <a:pt x="2022" y="883"/>
                  </a:cubicBezTo>
                  <a:cubicBezTo>
                    <a:pt x="1986" y="883"/>
                    <a:pt x="1951" y="889"/>
                    <a:pt x="1919" y="899"/>
                  </a:cubicBezTo>
                  <a:cubicBezTo>
                    <a:pt x="1906" y="885"/>
                    <a:pt x="1893" y="869"/>
                    <a:pt x="1882" y="855"/>
                  </a:cubicBezTo>
                  <a:lnTo>
                    <a:pt x="1882" y="855"/>
                  </a:lnTo>
                  <a:cubicBezTo>
                    <a:pt x="1888" y="855"/>
                    <a:pt x="1894" y="855"/>
                    <a:pt x="1900" y="855"/>
                  </a:cubicBezTo>
                  <a:cubicBezTo>
                    <a:pt x="1986" y="855"/>
                    <a:pt x="2066" y="826"/>
                    <a:pt x="2122" y="763"/>
                  </a:cubicBezTo>
                  <a:cubicBezTo>
                    <a:pt x="2161" y="723"/>
                    <a:pt x="2178" y="687"/>
                    <a:pt x="2183" y="651"/>
                  </a:cubicBezTo>
                  <a:cubicBezTo>
                    <a:pt x="2197" y="656"/>
                    <a:pt x="2212" y="658"/>
                    <a:pt x="2227" y="658"/>
                  </a:cubicBezTo>
                  <a:cubicBezTo>
                    <a:pt x="2240" y="658"/>
                    <a:pt x="2253" y="656"/>
                    <a:pt x="2266" y="651"/>
                  </a:cubicBezTo>
                  <a:cubicBezTo>
                    <a:pt x="2344" y="620"/>
                    <a:pt x="2327" y="570"/>
                    <a:pt x="2290" y="468"/>
                  </a:cubicBezTo>
                  <a:cubicBezTo>
                    <a:pt x="2253" y="373"/>
                    <a:pt x="2293" y="248"/>
                    <a:pt x="2178" y="248"/>
                  </a:cubicBezTo>
                  <a:cubicBezTo>
                    <a:pt x="2172" y="248"/>
                    <a:pt x="2165" y="248"/>
                    <a:pt x="2158" y="249"/>
                  </a:cubicBezTo>
                  <a:cubicBezTo>
                    <a:pt x="2072" y="259"/>
                    <a:pt x="2039" y="334"/>
                    <a:pt x="2039" y="412"/>
                  </a:cubicBezTo>
                  <a:cubicBezTo>
                    <a:pt x="2022" y="397"/>
                    <a:pt x="2007" y="382"/>
                    <a:pt x="1989" y="364"/>
                  </a:cubicBezTo>
                  <a:cubicBezTo>
                    <a:pt x="1849" y="230"/>
                    <a:pt x="1796" y="1"/>
                    <a:pt x="164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8"/>
            <p:cNvSpPr/>
            <p:nvPr/>
          </p:nvSpPr>
          <p:spPr>
            <a:xfrm>
              <a:off x="6369851" y="606694"/>
              <a:ext cx="107150" cy="85646"/>
            </a:xfrm>
            <a:custGeom>
              <a:avLst/>
              <a:gdLst/>
              <a:ahLst/>
              <a:cxnLst/>
              <a:rect l="l" t="t" r="r" b="b"/>
              <a:pathLst>
                <a:path w="877" h="701" extrusionOk="0">
                  <a:moveTo>
                    <a:pt x="430" y="1"/>
                  </a:moveTo>
                  <a:cubicBezTo>
                    <a:pt x="203" y="1"/>
                    <a:pt x="16" y="145"/>
                    <a:pt x="8" y="332"/>
                  </a:cubicBezTo>
                  <a:cubicBezTo>
                    <a:pt x="0" y="525"/>
                    <a:pt x="187" y="690"/>
                    <a:pt x="424" y="700"/>
                  </a:cubicBezTo>
                  <a:cubicBezTo>
                    <a:pt x="433" y="700"/>
                    <a:pt x="441" y="700"/>
                    <a:pt x="450" y="700"/>
                  </a:cubicBezTo>
                  <a:cubicBezTo>
                    <a:pt x="678" y="700"/>
                    <a:pt x="864" y="555"/>
                    <a:pt x="869" y="368"/>
                  </a:cubicBezTo>
                  <a:cubicBezTo>
                    <a:pt x="877" y="174"/>
                    <a:pt x="690" y="11"/>
                    <a:pt x="453" y="1"/>
                  </a:cubicBezTo>
                  <a:cubicBezTo>
                    <a:pt x="445" y="1"/>
                    <a:pt x="438" y="1"/>
                    <a:pt x="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8"/>
            <p:cNvSpPr/>
            <p:nvPr/>
          </p:nvSpPr>
          <p:spPr>
            <a:xfrm>
              <a:off x="6241810" y="636139"/>
              <a:ext cx="89800" cy="60967"/>
            </a:xfrm>
            <a:custGeom>
              <a:avLst/>
              <a:gdLst/>
              <a:ahLst/>
              <a:cxnLst/>
              <a:rect l="l" t="t" r="r" b="b"/>
              <a:pathLst>
                <a:path w="735" h="499" extrusionOk="0">
                  <a:moveTo>
                    <a:pt x="451" y="0"/>
                  </a:moveTo>
                  <a:cubicBezTo>
                    <a:pt x="425" y="0"/>
                    <a:pt x="398" y="3"/>
                    <a:pt x="369" y="8"/>
                  </a:cubicBezTo>
                  <a:cubicBezTo>
                    <a:pt x="134" y="49"/>
                    <a:pt x="1" y="258"/>
                    <a:pt x="22" y="387"/>
                  </a:cubicBezTo>
                  <a:cubicBezTo>
                    <a:pt x="35" y="470"/>
                    <a:pt x="107" y="499"/>
                    <a:pt x="220" y="499"/>
                  </a:cubicBezTo>
                  <a:cubicBezTo>
                    <a:pt x="283" y="499"/>
                    <a:pt x="358" y="490"/>
                    <a:pt x="443" y="476"/>
                  </a:cubicBezTo>
                  <a:cubicBezTo>
                    <a:pt x="679" y="433"/>
                    <a:pt x="735" y="356"/>
                    <a:pt x="714" y="227"/>
                  </a:cubicBezTo>
                  <a:cubicBezTo>
                    <a:pt x="695" y="114"/>
                    <a:pt x="626" y="0"/>
                    <a:pt x="4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8"/>
            <p:cNvSpPr/>
            <p:nvPr/>
          </p:nvSpPr>
          <p:spPr>
            <a:xfrm>
              <a:off x="6376449" y="692951"/>
              <a:ext cx="107883" cy="86502"/>
            </a:xfrm>
            <a:custGeom>
              <a:avLst/>
              <a:gdLst/>
              <a:ahLst/>
              <a:cxnLst/>
              <a:rect l="l" t="t" r="r" b="b"/>
              <a:pathLst>
                <a:path w="883" h="708" extrusionOk="0">
                  <a:moveTo>
                    <a:pt x="434" y="0"/>
                  </a:moveTo>
                  <a:cubicBezTo>
                    <a:pt x="206" y="0"/>
                    <a:pt x="16" y="147"/>
                    <a:pt x="8" y="336"/>
                  </a:cubicBezTo>
                  <a:cubicBezTo>
                    <a:pt x="1" y="530"/>
                    <a:pt x="187" y="698"/>
                    <a:pt x="427" y="707"/>
                  </a:cubicBezTo>
                  <a:cubicBezTo>
                    <a:pt x="435" y="707"/>
                    <a:pt x="443" y="707"/>
                    <a:pt x="450" y="707"/>
                  </a:cubicBezTo>
                  <a:cubicBezTo>
                    <a:pt x="682" y="707"/>
                    <a:pt x="870" y="560"/>
                    <a:pt x="876" y="372"/>
                  </a:cubicBezTo>
                  <a:cubicBezTo>
                    <a:pt x="883" y="177"/>
                    <a:pt x="695" y="12"/>
                    <a:pt x="456" y="1"/>
                  </a:cubicBezTo>
                  <a:cubicBezTo>
                    <a:pt x="449" y="0"/>
                    <a:pt x="441" y="0"/>
                    <a:pt x="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8"/>
            <p:cNvSpPr/>
            <p:nvPr/>
          </p:nvSpPr>
          <p:spPr>
            <a:xfrm>
              <a:off x="6392820" y="710789"/>
              <a:ext cx="60722" cy="36531"/>
            </a:xfrm>
            <a:custGeom>
              <a:avLst/>
              <a:gdLst/>
              <a:ahLst/>
              <a:cxnLst/>
              <a:rect l="l" t="t" r="r" b="b"/>
              <a:pathLst>
                <a:path w="497" h="299" extrusionOk="0">
                  <a:moveTo>
                    <a:pt x="109" y="3"/>
                  </a:moveTo>
                  <a:cubicBezTo>
                    <a:pt x="46" y="3"/>
                    <a:pt x="7" y="18"/>
                    <a:pt x="4" y="90"/>
                  </a:cubicBezTo>
                  <a:cubicBezTo>
                    <a:pt x="0" y="198"/>
                    <a:pt x="107" y="294"/>
                    <a:pt x="241" y="299"/>
                  </a:cubicBezTo>
                  <a:cubicBezTo>
                    <a:pt x="244" y="299"/>
                    <a:pt x="247" y="299"/>
                    <a:pt x="251" y="299"/>
                  </a:cubicBezTo>
                  <a:cubicBezTo>
                    <a:pt x="383" y="299"/>
                    <a:pt x="490" y="216"/>
                    <a:pt x="494" y="110"/>
                  </a:cubicBezTo>
                  <a:cubicBezTo>
                    <a:pt x="497" y="1"/>
                    <a:pt x="366" y="15"/>
                    <a:pt x="232" y="9"/>
                  </a:cubicBezTo>
                  <a:cubicBezTo>
                    <a:pt x="185" y="7"/>
                    <a:pt x="143" y="3"/>
                    <a:pt x="109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68"/>
            <p:cNvSpPr/>
            <p:nvPr/>
          </p:nvSpPr>
          <p:spPr>
            <a:xfrm>
              <a:off x="6506567" y="640660"/>
              <a:ext cx="58034" cy="31155"/>
            </a:xfrm>
            <a:custGeom>
              <a:avLst/>
              <a:gdLst/>
              <a:ahLst/>
              <a:cxnLst/>
              <a:rect l="l" t="t" r="r" b="b"/>
              <a:pathLst>
                <a:path w="475" h="255" extrusionOk="0">
                  <a:moveTo>
                    <a:pt x="141" y="1"/>
                  </a:moveTo>
                  <a:cubicBezTo>
                    <a:pt x="78" y="1"/>
                    <a:pt x="31" y="20"/>
                    <a:pt x="20" y="55"/>
                  </a:cubicBezTo>
                  <a:cubicBezTo>
                    <a:pt x="1" y="114"/>
                    <a:pt x="84" y="193"/>
                    <a:pt x="206" y="234"/>
                  </a:cubicBezTo>
                  <a:cubicBezTo>
                    <a:pt x="251" y="248"/>
                    <a:pt x="295" y="255"/>
                    <a:pt x="333" y="255"/>
                  </a:cubicBezTo>
                  <a:cubicBezTo>
                    <a:pt x="398" y="255"/>
                    <a:pt x="446" y="236"/>
                    <a:pt x="458" y="200"/>
                  </a:cubicBezTo>
                  <a:cubicBezTo>
                    <a:pt x="475" y="142"/>
                    <a:pt x="393" y="62"/>
                    <a:pt x="272" y="24"/>
                  </a:cubicBezTo>
                  <a:cubicBezTo>
                    <a:pt x="225" y="8"/>
                    <a:pt x="180" y="1"/>
                    <a:pt x="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68"/>
            <p:cNvSpPr/>
            <p:nvPr/>
          </p:nvSpPr>
          <p:spPr>
            <a:xfrm>
              <a:off x="6527826" y="633696"/>
              <a:ext cx="33721" cy="21381"/>
            </a:xfrm>
            <a:custGeom>
              <a:avLst/>
              <a:gdLst/>
              <a:ahLst/>
              <a:cxnLst/>
              <a:rect l="l" t="t" r="r" b="b"/>
              <a:pathLst>
                <a:path w="276" h="175" extrusionOk="0">
                  <a:moveTo>
                    <a:pt x="100" y="0"/>
                  </a:moveTo>
                  <a:cubicBezTo>
                    <a:pt x="57" y="0"/>
                    <a:pt x="23" y="17"/>
                    <a:pt x="13" y="46"/>
                  </a:cubicBezTo>
                  <a:cubicBezTo>
                    <a:pt x="0" y="89"/>
                    <a:pt x="43" y="141"/>
                    <a:pt x="113" y="164"/>
                  </a:cubicBezTo>
                  <a:cubicBezTo>
                    <a:pt x="135" y="171"/>
                    <a:pt x="156" y="175"/>
                    <a:pt x="175" y="175"/>
                  </a:cubicBezTo>
                  <a:cubicBezTo>
                    <a:pt x="219" y="175"/>
                    <a:pt x="253" y="157"/>
                    <a:pt x="262" y="128"/>
                  </a:cubicBezTo>
                  <a:cubicBezTo>
                    <a:pt x="275" y="85"/>
                    <a:pt x="232" y="33"/>
                    <a:pt x="162" y="11"/>
                  </a:cubicBezTo>
                  <a:cubicBezTo>
                    <a:pt x="141" y="3"/>
                    <a:pt x="12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8"/>
            <p:cNvSpPr/>
            <p:nvPr/>
          </p:nvSpPr>
          <p:spPr>
            <a:xfrm>
              <a:off x="6432161" y="699427"/>
              <a:ext cx="33599" cy="21503"/>
            </a:xfrm>
            <a:custGeom>
              <a:avLst/>
              <a:gdLst/>
              <a:ahLst/>
              <a:cxnLst/>
              <a:rect l="l" t="t" r="r" b="b"/>
              <a:pathLst>
                <a:path w="275" h="176" extrusionOk="0">
                  <a:moveTo>
                    <a:pt x="102" y="0"/>
                  </a:moveTo>
                  <a:cubicBezTo>
                    <a:pt x="59" y="0"/>
                    <a:pt x="24" y="17"/>
                    <a:pt x="14" y="47"/>
                  </a:cubicBezTo>
                  <a:cubicBezTo>
                    <a:pt x="0" y="90"/>
                    <a:pt x="44" y="144"/>
                    <a:pt x="113" y="165"/>
                  </a:cubicBezTo>
                  <a:cubicBezTo>
                    <a:pt x="135" y="173"/>
                    <a:pt x="156" y="176"/>
                    <a:pt x="175" y="176"/>
                  </a:cubicBezTo>
                  <a:cubicBezTo>
                    <a:pt x="218" y="176"/>
                    <a:pt x="253" y="159"/>
                    <a:pt x="261" y="130"/>
                  </a:cubicBezTo>
                  <a:cubicBezTo>
                    <a:pt x="275" y="87"/>
                    <a:pt x="231" y="32"/>
                    <a:pt x="163" y="11"/>
                  </a:cubicBezTo>
                  <a:cubicBezTo>
                    <a:pt x="142" y="4"/>
                    <a:pt x="121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8"/>
            <p:cNvSpPr/>
            <p:nvPr/>
          </p:nvSpPr>
          <p:spPr>
            <a:xfrm>
              <a:off x="6377426" y="955632"/>
              <a:ext cx="217232" cy="191330"/>
            </a:xfrm>
            <a:custGeom>
              <a:avLst/>
              <a:gdLst/>
              <a:ahLst/>
              <a:cxnLst/>
              <a:rect l="l" t="t" r="r" b="b"/>
              <a:pathLst>
                <a:path w="1778" h="1566" extrusionOk="0">
                  <a:moveTo>
                    <a:pt x="1281" y="0"/>
                  </a:moveTo>
                  <a:cubicBezTo>
                    <a:pt x="820" y="0"/>
                    <a:pt x="0" y="589"/>
                    <a:pt x="0" y="589"/>
                  </a:cubicBezTo>
                  <a:lnTo>
                    <a:pt x="1181" y="1566"/>
                  </a:lnTo>
                  <a:cubicBezTo>
                    <a:pt x="1777" y="346"/>
                    <a:pt x="1634" y="0"/>
                    <a:pt x="1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8"/>
            <p:cNvSpPr/>
            <p:nvPr/>
          </p:nvSpPr>
          <p:spPr>
            <a:xfrm>
              <a:off x="6675049" y="1230775"/>
              <a:ext cx="146491" cy="124988"/>
            </a:xfrm>
            <a:custGeom>
              <a:avLst/>
              <a:gdLst/>
              <a:ahLst/>
              <a:cxnLst/>
              <a:rect l="l" t="t" r="r" b="b"/>
              <a:pathLst>
                <a:path w="1199" h="1023" extrusionOk="0">
                  <a:moveTo>
                    <a:pt x="965" y="0"/>
                  </a:moveTo>
                  <a:cubicBezTo>
                    <a:pt x="734" y="0"/>
                    <a:pt x="280" y="290"/>
                    <a:pt x="158" y="470"/>
                  </a:cubicBezTo>
                  <a:cubicBezTo>
                    <a:pt x="1" y="699"/>
                    <a:pt x="618" y="1023"/>
                    <a:pt x="619" y="1023"/>
                  </a:cubicBezTo>
                  <a:cubicBezTo>
                    <a:pt x="1199" y="241"/>
                    <a:pt x="1174" y="0"/>
                    <a:pt x="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8"/>
            <p:cNvSpPr/>
            <p:nvPr/>
          </p:nvSpPr>
          <p:spPr>
            <a:xfrm>
              <a:off x="6465394" y="1047509"/>
              <a:ext cx="312774" cy="243744"/>
            </a:xfrm>
            <a:custGeom>
              <a:avLst/>
              <a:gdLst/>
              <a:ahLst/>
              <a:cxnLst/>
              <a:rect l="l" t="t" r="r" b="b"/>
              <a:pathLst>
                <a:path w="2560" h="1995" extrusionOk="0">
                  <a:moveTo>
                    <a:pt x="1798" y="0"/>
                  </a:moveTo>
                  <a:cubicBezTo>
                    <a:pt x="1348" y="0"/>
                    <a:pt x="708" y="403"/>
                    <a:pt x="440" y="804"/>
                  </a:cubicBezTo>
                  <a:cubicBezTo>
                    <a:pt x="0" y="1375"/>
                    <a:pt x="1854" y="1995"/>
                    <a:pt x="1854" y="1995"/>
                  </a:cubicBezTo>
                  <a:cubicBezTo>
                    <a:pt x="2559" y="486"/>
                    <a:pt x="2293" y="0"/>
                    <a:pt x="1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8"/>
            <p:cNvSpPr/>
            <p:nvPr/>
          </p:nvSpPr>
          <p:spPr>
            <a:xfrm>
              <a:off x="6012728" y="1352830"/>
              <a:ext cx="527196" cy="550776"/>
            </a:xfrm>
            <a:custGeom>
              <a:avLst/>
              <a:gdLst/>
              <a:ahLst/>
              <a:cxnLst/>
              <a:rect l="l" t="t" r="r" b="b"/>
              <a:pathLst>
                <a:path w="4315" h="4508" extrusionOk="0">
                  <a:moveTo>
                    <a:pt x="3334" y="1"/>
                  </a:moveTo>
                  <a:cubicBezTo>
                    <a:pt x="2753" y="1"/>
                    <a:pt x="1929" y="524"/>
                    <a:pt x="1243" y="1390"/>
                  </a:cubicBezTo>
                  <a:cubicBezTo>
                    <a:pt x="332" y="2538"/>
                    <a:pt x="0" y="3865"/>
                    <a:pt x="519" y="4338"/>
                  </a:cubicBezTo>
                  <a:cubicBezTo>
                    <a:pt x="643" y="4453"/>
                    <a:pt x="805" y="4507"/>
                    <a:pt x="992" y="4507"/>
                  </a:cubicBezTo>
                  <a:cubicBezTo>
                    <a:pt x="1585" y="4507"/>
                    <a:pt x="2427" y="3963"/>
                    <a:pt x="3118" y="3072"/>
                  </a:cubicBezTo>
                  <a:cubicBezTo>
                    <a:pt x="4016" y="1913"/>
                    <a:pt x="4315" y="615"/>
                    <a:pt x="3797" y="160"/>
                  </a:cubicBezTo>
                  <a:cubicBezTo>
                    <a:pt x="3674" y="52"/>
                    <a:pt x="3516" y="1"/>
                    <a:pt x="3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8"/>
            <p:cNvSpPr/>
            <p:nvPr/>
          </p:nvSpPr>
          <p:spPr>
            <a:xfrm>
              <a:off x="6049992" y="1390094"/>
              <a:ext cx="454012" cy="474293"/>
            </a:xfrm>
            <a:custGeom>
              <a:avLst/>
              <a:gdLst/>
              <a:ahLst/>
              <a:cxnLst/>
              <a:rect l="l" t="t" r="r" b="b"/>
              <a:pathLst>
                <a:path w="3716" h="3882" extrusionOk="0">
                  <a:moveTo>
                    <a:pt x="2870" y="1"/>
                  </a:moveTo>
                  <a:cubicBezTo>
                    <a:pt x="2369" y="1"/>
                    <a:pt x="1658" y="452"/>
                    <a:pt x="1067" y="1199"/>
                  </a:cubicBezTo>
                  <a:cubicBezTo>
                    <a:pt x="282" y="2188"/>
                    <a:pt x="0" y="3328"/>
                    <a:pt x="445" y="3736"/>
                  </a:cubicBezTo>
                  <a:cubicBezTo>
                    <a:pt x="553" y="3835"/>
                    <a:pt x="693" y="3882"/>
                    <a:pt x="854" y="3882"/>
                  </a:cubicBezTo>
                  <a:cubicBezTo>
                    <a:pt x="1364" y="3882"/>
                    <a:pt x="2087" y="3413"/>
                    <a:pt x="2683" y="2648"/>
                  </a:cubicBezTo>
                  <a:cubicBezTo>
                    <a:pt x="3457" y="1651"/>
                    <a:pt x="3715" y="532"/>
                    <a:pt x="3268" y="138"/>
                  </a:cubicBezTo>
                  <a:cubicBezTo>
                    <a:pt x="3163" y="45"/>
                    <a:pt x="3027" y="1"/>
                    <a:pt x="287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8"/>
            <p:cNvSpPr/>
            <p:nvPr/>
          </p:nvSpPr>
          <p:spPr>
            <a:xfrm>
              <a:off x="6072839" y="1419050"/>
              <a:ext cx="412960" cy="431653"/>
            </a:xfrm>
            <a:custGeom>
              <a:avLst/>
              <a:gdLst/>
              <a:ahLst/>
              <a:cxnLst/>
              <a:rect l="l" t="t" r="r" b="b"/>
              <a:pathLst>
                <a:path w="3380" h="3533" extrusionOk="0">
                  <a:moveTo>
                    <a:pt x="2609" y="1"/>
                  </a:moveTo>
                  <a:cubicBezTo>
                    <a:pt x="2153" y="1"/>
                    <a:pt x="1506" y="412"/>
                    <a:pt x="968" y="1092"/>
                  </a:cubicBezTo>
                  <a:cubicBezTo>
                    <a:pt x="257" y="1994"/>
                    <a:pt x="1" y="3031"/>
                    <a:pt x="406" y="3401"/>
                  </a:cubicBezTo>
                  <a:cubicBezTo>
                    <a:pt x="503" y="3490"/>
                    <a:pt x="629" y="3533"/>
                    <a:pt x="774" y="3533"/>
                  </a:cubicBezTo>
                  <a:cubicBezTo>
                    <a:pt x="1237" y="3533"/>
                    <a:pt x="1896" y="3107"/>
                    <a:pt x="2439" y="2411"/>
                  </a:cubicBezTo>
                  <a:cubicBezTo>
                    <a:pt x="3143" y="1505"/>
                    <a:pt x="3379" y="484"/>
                    <a:pt x="2973" y="126"/>
                  </a:cubicBezTo>
                  <a:cubicBezTo>
                    <a:pt x="2876" y="41"/>
                    <a:pt x="2752" y="1"/>
                    <a:pt x="260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8"/>
            <p:cNvSpPr/>
            <p:nvPr/>
          </p:nvSpPr>
          <p:spPr>
            <a:xfrm>
              <a:off x="6251095" y="1382397"/>
              <a:ext cx="94199" cy="140993"/>
            </a:xfrm>
            <a:custGeom>
              <a:avLst/>
              <a:gdLst/>
              <a:ahLst/>
              <a:cxnLst/>
              <a:rect l="l" t="t" r="r" b="b"/>
              <a:pathLst>
                <a:path w="771" h="1154" extrusionOk="0">
                  <a:moveTo>
                    <a:pt x="742" y="0"/>
                  </a:moveTo>
                  <a:cubicBezTo>
                    <a:pt x="741" y="0"/>
                    <a:pt x="741" y="0"/>
                    <a:pt x="741" y="1"/>
                  </a:cubicBezTo>
                  <a:cubicBezTo>
                    <a:pt x="464" y="274"/>
                    <a:pt x="245" y="636"/>
                    <a:pt x="28" y="984"/>
                  </a:cubicBezTo>
                  <a:cubicBezTo>
                    <a:pt x="0" y="1027"/>
                    <a:pt x="25" y="1153"/>
                    <a:pt x="25" y="1153"/>
                  </a:cubicBezTo>
                  <a:cubicBezTo>
                    <a:pt x="245" y="803"/>
                    <a:pt x="464" y="435"/>
                    <a:pt x="743" y="161"/>
                  </a:cubicBezTo>
                  <a:cubicBezTo>
                    <a:pt x="771" y="134"/>
                    <a:pt x="753" y="0"/>
                    <a:pt x="74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8"/>
            <p:cNvSpPr/>
            <p:nvPr/>
          </p:nvSpPr>
          <p:spPr>
            <a:xfrm>
              <a:off x="6289581" y="1382763"/>
              <a:ext cx="73429" cy="88334"/>
            </a:xfrm>
            <a:custGeom>
              <a:avLst/>
              <a:gdLst/>
              <a:ahLst/>
              <a:cxnLst/>
              <a:rect l="l" t="t" r="r" b="b"/>
              <a:pathLst>
                <a:path w="601" h="723" extrusionOk="0">
                  <a:moveTo>
                    <a:pt x="391" y="1"/>
                  </a:moveTo>
                  <a:cubicBezTo>
                    <a:pt x="354" y="1"/>
                    <a:pt x="316" y="17"/>
                    <a:pt x="282" y="55"/>
                  </a:cubicBezTo>
                  <a:cubicBezTo>
                    <a:pt x="252" y="91"/>
                    <a:pt x="295" y="208"/>
                    <a:pt x="287" y="220"/>
                  </a:cubicBezTo>
                  <a:cubicBezTo>
                    <a:pt x="321" y="180"/>
                    <a:pt x="357" y="165"/>
                    <a:pt x="391" y="165"/>
                  </a:cubicBezTo>
                  <a:cubicBezTo>
                    <a:pt x="426" y="165"/>
                    <a:pt x="459" y="180"/>
                    <a:pt x="489" y="200"/>
                  </a:cubicBezTo>
                  <a:cubicBezTo>
                    <a:pt x="566" y="251"/>
                    <a:pt x="566" y="314"/>
                    <a:pt x="481" y="402"/>
                  </a:cubicBezTo>
                  <a:cubicBezTo>
                    <a:pt x="373" y="514"/>
                    <a:pt x="205" y="554"/>
                    <a:pt x="78" y="554"/>
                  </a:cubicBezTo>
                  <a:cubicBezTo>
                    <a:pt x="61" y="554"/>
                    <a:pt x="44" y="553"/>
                    <a:pt x="29" y="552"/>
                  </a:cubicBezTo>
                  <a:lnTo>
                    <a:pt x="29" y="552"/>
                  </a:lnTo>
                  <a:cubicBezTo>
                    <a:pt x="28" y="552"/>
                    <a:pt x="0" y="718"/>
                    <a:pt x="30" y="721"/>
                  </a:cubicBezTo>
                  <a:cubicBezTo>
                    <a:pt x="45" y="722"/>
                    <a:pt x="60" y="723"/>
                    <a:pt x="77" y="723"/>
                  </a:cubicBezTo>
                  <a:cubicBezTo>
                    <a:pt x="254" y="723"/>
                    <a:pt x="530" y="641"/>
                    <a:pt x="580" y="392"/>
                  </a:cubicBezTo>
                  <a:cubicBezTo>
                    <a:pt x="600" y="293"/>
                    <a:pt x="587" y="188"/>
                    <a:pt x="553" y="115"/>
                  </a:cubicBezTo>
                  <a:cubicBezTo>
                    <a:pt x="526" y="55"/>
                    <a:pt x="460" y="1"/>
                    <a:pt x="39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8"/>
            <p:cNvSpPr/>
            <p:nvPr/>
          </p:nvSpPr>
          <p:spPr>
            <a:xfrm>
              <a:off x="6294468" y="1476351"/>
              <a:ext cx="53758" cy="68297"/>
            </a:xfrm>
            <a:custGeom>
              <a:avLst/>
              <a:gdLst/>
              <a:ahLst/>
              <a:cxnLst/>
              <a:rect l="l" t="t" r="r" b="b"/>
              <a:pathLst>
                <a:path w="440" h="559" extrusionOk="0">
                  <a:moveTo>
                    <a:pt x="348" y="121"/>
                  </a:moveTo>
                  <a:cubicBezTo>
                    <a:pt x="349" y="122"/>
                    <a:pt x="349" y="124"/>
                    <a:pt x="350" y="125"/>
                  </a:cubicBezTo>
                  <a:lnTo>
                    <a:pt x="350" y="125"/>
                  </a:lnTo>
                  <a:cubicBezTo>
                    <a:pt x="349" y="124"/>
                    <a:pt x="349" y="122"/>
                    <a:pt x="348" y="121"/>
                  </a:cubicBezTo>
                  <a:close/>
                  <a:moveTo>
                    <a:pt x="357" y="147"/>
                  </a:moveTo>
                  <a:lnTo>
                    <a:pt x="357" y="147"/>
                  </a:lnTo>
                  <a:cubicBezTo>
                    <a:pt x="363" y="151"/>
                    <a:pt x="365" y="156"/>
                    <a:pt x="363" y="156"/>
                  </a:cubicBezTo>
                  <a:cubicBezTo>
                    <a:pt x="362" y="156"/>
                    <a:pt x="360" y="154"/>
                    <a:pt x="357" y="147"/>
                  </a:cubicBezTo>
                  <a:close/>
                  <a:moveTo>
                    <a:pt x="69" y="401"/>
                  </a:moveTo>
                  <a:cubicBezTo>
                    <a:pt x="71" y="401"/>
                    <a:pt x="75" y="404"/>
                    <a:pt x="80" y="412"/>
                  </a:cubicBezTo>
                  <a:lnTo>
                    <a:pt x="80" y="412"/>
                  </a:lnTo>
                  <a:cubicBezTo>
                    <a:pt x="68" y="408"/>
                    <a:pt x="66" y="401"/>
                    <a:pt x="69" y="401"/>
                  </a:cubicBezTo>
                  <a:close/>
                  <a:moveTo>
                    <a:pt x="325" y="135"/>
                  </a:moveTo>
                  <a:cubicBezTo>
                    <a:pt x="333" y="135"/>
                    <a:pt x="340" y="137"/>
                    <a:pt x="346" y="141"/>
                  </a:cubicBezTo>
                  <a:cubicBezTo>
                    <a:pt x="348" y="142"/>
                    <a:pt x="351" y="143"/>
                    <a:pt x="353" y="144"/>
                  </a:cubicBezTo>
                  <a:lnTo>
                    <a:pt x="353" y="144"/>
                  </a:lnTo>
                  <a:cubicBezTo>
                    <a:pt x="362" y="227"/>
                    <a:pt x="297" y="327"/>
                    <a:pt x="232" y="377"/>
                  </a:cubicBezTo>
                  <a:cubicBezTo>
                    <a:pt x="192" y="407"/>
                    <a:pt x="149" y="416"/>
                    <a:pt x="111" y="417"/>
                  </a:cubicBezTo>
                  <a:cubicBezTo>
                    <a:pt x="106" y="417"/>
                    <a:pt x="102" y="417"/>
                    <a:pt x="98" y="416"/>
                  </a:cubicBezTo>
                  <a:lnTo>
                    <a:pt x="98" y="416"/>
                  </a:lnTo>
                  <a:cubicBezTo>
                    <a:pt x="99" y="410"/>
                    <a:pt x="101" y="405"/>
                    <a:pt x="102" y="400"/>
                  </a:cubicBezTo>
                  <a:cubicBezTo>
                    <a:pt x="114" y="344"/>
                    <a:pt x="145" y="286"/>
                    <a:pt x="185" y="244"/>
                  </a:cubicBezTo>
                  <a:lnTo>
                    <a:pt x="185" y="244"/>
                  </a:lnTo>
                  <a:cubicBezTo>
                    <a:pt x="194" y="255"/>
                    <a:pt x="208" y="273"/>
                    <a:pt x="214" y="273"/>
                  </a:cubicBezTo>
                  <a:cubicBezTo>
                    <a:pt x="217" y="273"/>
                    <a:pt x="218" y="271"/>
                    <a:pt x="218" y="267"/>
                  </a:cubicBezTo>
                  <a:cubicBezTo>
                    <a:pt x="220" y="245"/>
                    <a:pt x="224" y="223"/>
                    <a:pt x="232" y="204"/>
                  </a:cubicBezTo>
                  <a:lnTo>
                    <a:pt x="232" y="204"/>
                  </a:lnTo>
                  <a:cubicBezTo>
                    <a:pt x="238" y="201"/>
                    <a:pt x="243" y="198"/>
                    <a:pt x="248" y="195"/>
                  </a:cubicBezTo>
                  <a:cubicBezTo>
                    <a:pt x="248" y="195"/>
                    <a:pt x="248" y="195"/>
                    <a:pt x="248" y="195"/>
                  </a:cubicBezTo>
                  <a:cubicBezTo>
                    <a:pt x="249" y="195"/>
                    <a:pt x="248" y="189"/>
                    <a:pt x="246" y="179"/>
                  </a:cubicBezTo>
                  <a:lnTo>
                    <a:pt x="246" y="179"/>
                  </a:lnTo>
                  <a:cubicBezTo>
                    <a:pt x="254" y="166"/>
                    <a:pt x="265" y="155"/>
                    <a:pt x="278" y="145"/>
                  </a:cubicBezTo>
                  <a:cubicBezTo>
                    <a:pt x="294" y="135"/>
                    <a:pt x="311" y="135"/>
                    <a:pt x="325" y="135"/>
                  </a:cubicBezTo>
                  <a:close/>
                  <a:moveTo>
                    <a:pt x="94" y="458"/>
                  </a:moveTo>
                  <a:lnTo>
                    <a:pt x="94" y="458"/>
                  </a:lnTo>
                  <a:cubicBezTo>
                    <a:pt x="94" y="459"/>
                    <a:pt x="95" y="461"/>
                    <a:pt x="95" y="463"/>
                  </a:cubicBezTo>
                  <a:cubicBezTo>
                    <a:pt x="95" y="461"/>
                    <a:pt x="94" y="459"/>
                    <a:pt x="94" y="458"/>
                  </a:cubicBezTo>
                  <a:close/>
                  <a:moveTo>
                    <a:pt x="253" y="0"/>
                  </a:moveTo>
                  <a:cubicBezTo>
                    <a:pt x="213" y="0"/>
                    <a:pt x="184" y="32"/>
                    <a:pt x="166" y="72"/>
                  </a:cubicBezTo>
                  <a:lnTo>
                    <a:pt x="166" y="72"/>
                  </a:lnTo>
                  <a:cubicBezTo>
                    <a:pt x="71" y="128"/>
                    <a:pt x="0" y="282"/>
                    <a:pt x="26" y="384"/>
                  </a:cubicBezTo>
                  <a:cubicBezTo>
                    <a:pt x="51" y="484"/>
                    <a:pt x="105" y="559"/>
                    <a:pt x="186" y="559"/>
                  </a:cubicBezTo>
                  <a:cubicBezTo>
                    <a:pt x="219" y="559"/>
                    <a:pt x="257" y="546"/>
                    <a:pt x="298" y="517"/>
                  </a:cubicBezTo>
                  <a:cubicBezTo>
                    <a:pt x="440" y="420"/>
                    <a:pt x="437" y="238"/>
                    <a:pt x="386" y="124"/>
                  </a:cubicBezTo>
                  <a:cubicBezTo>
                    <a:pt x="360" y="65"/>
                    <a:pt x="321" y="6"/>
                    <a:pt x="258" y="1"/>
                  </a:cubicBezTo>
                  <a:cubicBezTo>
                    <a:pt x="256" y="1"/>
                    <a:pt x="255" y="0"/>
                    <a:pt x="253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8"/>
            <p:cNvSpPr/>
            <p:nvPr/>
          </p:nvSpPr>
          <p:spPr>
            <a:xfrm>
              <a:off x="6315482" y="1490890"/>
              <a:ext cx="66831" cy="104950"/>
            </a:xfrm>
            <a:custGeom>
              <a:avLst/>
              <a:gdLst/>
              <a:ahLst/>
              <a:cxnLst/>
              <a:rect l="l" t="t" r="r" b="b"/>
              <a:pathLst>
                <a:path w="547" h="859" extrusionOk="0">
                  <a:moveTo>
                    <a:pt x="464" y="1"/>
                  </a:moveTo>
                  <a:cubicBezTo>
                    <a:pt x="445" y="1"/>
                    <a:pt x="424" y="12"/>
                    <a:pt x="407" y="39"/>
                  </a:cubicBezTo>
                  <a:cubicBezTo>
                    <a:pt x="277" y="252"/>
                    <a:pt x="178" y="490"/>
                    <a:pt x="40" y="703"/>
                  </a:cubicBezTo>
                  <a:cubicBezTo>
                    <a:pt x="0" y="768"/>
                    <a:pt x="33" y="859"/>
                    <a:pt x="78" y="859"/>
                  </a:cubicBezTo>
                  <a:cubicBezTo>
                    <a:pt x="91" y="859"/>
                    <a:pt x="106" y="850"/>
                    <a:pt x="121" y="828"/>
                  </a:cubicBezTo>
                  <a:cubicBezTo>
                    <a:pt x="268" y="600"/>
                    <a:pt x="371" y="350"/>
                    <a:pt x="511" y="125"/>
                  </a:cubicBezTo>
                  <a:cubicBezTo>
                    <a:pt x="547" y="67"/>
                    <a:pt x="510" y="1"/>
                    <a:pt x="464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8"/>
            <p:cNvSpPr/>
            <p:nvPr/>
          </p:nvSpPr>
          <p:spPr>
            <a:xfrm>
              <a:off x="6329899" y="1492845"/>
              <a:ext cx="57912" cy="80271"/>
            </a:xfrm>
            <a:custGeom>
              <a:avLst/>
              <a:gdLst/>
              <a:ahLst/>
              <a:cxnLst/>
              <a:rect l="l" t="t" r="r" b="b"/>
              <a:pathLst>
                <a:path w="474" h="657" extrusionOk="0">
                  <a:moveTo>
                    <a:pt x="362" y="1"/>
                  </a:moveTo>
                  <a:cubicBezTo>
                    <a:pt x="330" y="1"/>
                    <a:pt x="294" y="19"/>
                    <a:pt x="259" y="53"/>
                  </a:cubicBezTo>
                  <a:cubicBezTo>
                    <a:pt x="227" y="86"/>
                    <a:pt x="210" y="133"/>
                    <a:pt x="216" y="176"/>
                  </a:cubicBezTo>
                  <a:cubicBezTo>
                    <a:pt x="220" y="201"/>
                    <a:pt x="235" y="224"/>
                    <a:pt x="255" y="224"/>
                  </a:cubicBezTo>
                  <a:cubicBezTo>
                    <a:pt x="263" y="224"/>
                    <a:pt x="271" y="220"/>
                    <a:pt x="280" y="211"/>
                  </a:cubicBezTo>
                  <a:cubicBezTo>
                    <a:pt x="300" y="192"/>
                    <a:pt x="316" y="179"/>
                    <a:pt x="323" y="179"/>
                  </a:cubicBezTo>
                  <a:cubicBezTo>
                    <a:pt x="325" y="179"/>
                    <a:pt x="326" y="179"/>
                    <a:pt x="328" y="179"/>
                  </a:cubicBezTo>
                  <a:cubicBezTo>
                    <a:pt x="337" y="179"/>
                    <a:pt x="339" y="183"/>
                    <a:pt x="343" y="193"/>
                  </a:cubicBezTo>
                  <a:cubicBezTo>
                    <a:pt x="359" y="229"/>
                    <a:pt x="356" y="284"/>
                    <a:pt x="345" y="337"/>
                  </a:cubicBezTo>
                  <a:cubicBezTo>
                    <a:pt x="336" y="380"/>
                    <a:pt x="317" y="427"/>
                    <a:pt x="280" y="458"/>
                  </a:cubicBezTo>
                  <a:cubicBezTo>
                    <a:pt x="263" y="472"/>
                    <a:pt x="244" y="478"/>
                    <a:pt x="226" y="478"/>
                  </a:cubicBezTo>
                  <a:cubicBezTo>
                    <a:pt x="182" y="478"/>
                    <a:pt x="139" y="448"/>
                    <a:pt x="110" y="425"/>
                  </a:cubicBezTo>
                  <a:cubicBezTo>
                    <a:pt x="104" y="421"/>
                    <a:pt x="98" y="419"/>
                    <a:pt x="92" y="419"/>
                  </a:cubicBezTo>
                  <a:cubicBezTo>
                    <a:pt x="42" y="419"/>
                    <a:pt x="1" y="568"/>
                    <a:pt x="45" y="601"/>
                  </a:cubicBezTo>
                  <a:cubicBezTo>
                    <a:pt x="87" y="633"/>
                    <a:pt x="136" y="657"/>
                    <a:pt x="188" y="657"/>
                  </a:cubicBezTo>
                  <a:cubicBezTo>
                    <a:pt x="227" y="657"/>
                    <a:pt x="268" y="644"/>
                    <a:pt x="309" y="610"/>
                  </a:cubicBezTo>
                  <a:cubicBezTo>
                    <a:pt x="388" y="546"/>
                    <a:pt x="432" y="425"/>
                    <a:pt x="452" y="325"/>
                  </a:cubicBezTo>
                  <a:cubicBezTo>
                    <a:pt x="471" y="235"/>
                    <a:pt x="474" y="123"/>
                    <a:pt x="438" y="53"/>
                  </a:cubicBezTo>
                  <a:cubicBezTo>
                    <a:pt x="419" y="17"/>
                    <a:pt x="393" y="1"/>
                    <a:pt x="36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8"/>
            <p:cNvSpPr/>
            <p:nvPr/>
          </p:nvSpPr>
          <p:spPr>
            <a:xfrm>
              <a:off x="6216763" y="1572260"/>
              <a:ext cx="94077" cy="138549"/>
            </a:xfrm>
            <a:custGeom>
              <a:avLst/>
              <a:gdLst/>
              <a:ahLst/>
              <a:cxnLst/>
              <a:rect l="l" t="t" r="r" b="b"/>
              <a:pathLst>
                <a:path w="770" h="1134" extrusionOk="0">
                  <a:moveTo>
                    <a:pt x="585" y="1"/>
                  </a:moveTo>
                  <a:cubicBezTo>
                    <a:pt x="448" y="1"/>
                    <a:pt x="281" y="223"/>
                    <a:pt x="194" y="377"/>
                  </a:cubicBezTo>
                  <a:cubicBezTo>
                    <a:pt x="88" y="566"/>
                    <a:pt x="1" y="816"/>
                    <a:pt x="68" y="992"/>
                  </a:cubicBezTo>
                  <a:cubicBezTo>
                    <a:pt x="107" y="1094"/>
                    <a:pt x="169" y="1133"/>
                    <a:pt x="244" y="1133"/>
                  </a:cubicBezTo>
                  <a:cubicBezTo>
                    <a:pt x="329" y="1133"/>
                    <a:pt x="430" y="1081"/>
                    <a:pt x="528" y="1012"/>
                  </a:cubicBezTo>
                  <a:cubicBezTo>
                    <a:pt x="550" y="998"/>
                    <a:pt x="496" y="878"/>
                    <a:pt x="456" y="878"/>
                  </a:cubicBezTo>
                  <a:cubicBezTo>
                    <a:pt x="452" y="878"/>
                    <a:pt x="448" y="879"/>
                    <a:pt x="445" y="882"/>
                  </a:cubicBezTo>
                  <a:cubicBezTo>
                    <a:pt x="376" y="928"/>
                    <a:pt x="310" y="969"/>
                    <a:pt x="239" y="995"/>
                  </a:cubicBezTo>
                  <a:cubicBezTo>
                    <a:pt x="217" y="1002"/>
                    <a:pt x="196" y="1004"/>
                    <a:pt x="174" y="1005"/>
                  </a:cubicBezTo>
                  <a:cubicBezTo>
                    <a:pt x="167" y="1005"/>
                    <a:pt x="161" y="1005"/>
                    <a:pt x="156" y="1005"/>
                  </a:cubicBezTo>
                  <a:cubicBezTo>
                    <a:pt x="129" y="1005"/>
                    <a:pt x="138" y="1001"/>
                    <a:pt x="137" y="978"/>
                  </a:cubicBezTo>
                  <a:cubicBezTo>
                    <a:pt x="124" y="866"/>
                    <a:pt x="176" y="726"/>
                    <a:pt x="221" y="616"/>
                  </a:cubicBezTo>
                  <a:cubicBezTo>
                    <a:pt x="280" y="477"/>
                    <a:pt x="365" y="348"/>
                    <a:pt x="462" y="245"/>
                  </a:cubicBezTo>
                  <a:cubicBezTo>
                    <a:pt x="485" y="219"/>
                    <a:pt x="638" y="110"/>
                    <a:pt x="650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8" y="152"/>
                    <a:pt x="647" y="205"/>
                    <a:pt x="634" y="251"/>
                  </a:cubicBezTo>
                  <a:cubicBezTo>
                    <a:pt x="629" y="260"/>
                    <a:pt x="566" y="381"/>
                    <a:pt x="558" y="381"/>
                  </a:cubicBezTo>
                  <a:cubicBezTo>
                    <a:pt x="558" y="381"/>
                    <a:pt x="558" y="381"/>
                    <a:pt x="558" y="381"/>
                  </a:cubicBezTo>
                  <a:cubicBezTo>
                    <a:pt x="542" y="360"/>
                    <a:pt x="531" y="352"/>
                    <a:pt x="524" y="352"/>
                  </a:cubicBezTo>
                  <a:cubicBezTo>
                    <a:pt x="503" y="352"/>
                    <a:pt x="515" y="421"/>
                    <a:pt x="542" y="454"/>
                  </a:cubicBezTo>
                  <a:cubicBezTo>
                    <a:pt x="566" y="484"/>
                    <a:pt x="589" y="499"/>
                    <a:pt x="611" y="499"/>
                  </a:cubicBezTo>
                  <a:cubicBezTo>
                    <a:pt x="646" y="499"/>
                    <a:pt x="678" y="463"/>
                    <a:pt x="712" y="391"/>
                  </a:cubicBezTo>
                  <a:cubicBezTo>
                    <a:pt x="770" y="272"/>
                    <a:pt x="748" y="136"/>
                    <a:pt x="691" y="59"/>
                  </a:cubicBezTo>
                  <a:cubicBezTo>
                    <a:pt x="659" y="18"/>
                    <a:pt x="623" y="1"/>
                    <a:pt x="58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8"/>
            <p:cNvSpPr/>
            <p:nvPr/>
          </p:nvSpPr>
          <p:spPr>
            <a:xfrm>
              <a:off x="6279196" y="1657539"/>
              <a:ext cx="59500" cy="62188"/>
            </a:xfrm>
            <a:custGeom>
              <a:avLst/>
              <a:gdLst/>
              <a:ahLst/>
              <a:cxnLst/>
              <a:rect l="l" t="t" r="r" b="b"/>
              <a:pathLst>
                <a:path w="487" h="509" extrusionOk="0">
                  <a:moveTo>
                    <a:pt x="329" y="111"/>
                  </a:moveTo>
                  <a:lnTo>
                    <a:pt x="329" y="111"/>
                  </a:lnTo>
                  <a:cubicBezTo>
                    <a:pt x="332" y="121"/>
                    <a:pt x="334" y="133"/>
                    <a:pt x="336" y="144"/>
                  </a:cubicBezTo>
                  <a:cubicBezTo>
                    <a:pt x="339" y="177"/>
                    <a:pt x="336" y="211"/>
                    <a:pt x="326" y="244"/>
                  </a:cubicBezTo>
                  <a:cubicBezTo>
                    <a:pt x="304" y="329"/>
                    <a:pt x="236" y="383"/>
                    <a:pt x="174" y="399"/>
                  </a:cubicBezTo>
                  <a:cubicBezTo>
                    <a:pt x="172" y="399"/>
                    <a:pt x="169" y="399"/>
                    <a:pt x="167" y="400"/>
                  </a:cubicBezTo>
                  <a:lnTo>
                    <a:pt x="167" y="400"/>
                  </a:lnTo>
                  <a:cubicBezTo>
                    <a:pt x="166" y="397"/>
                    <a:pt x="166" y="394"/>
                    <a:pt x="166" y="390"/>
                  </a:cubicBezTo>
                  <a:cubicBezTo>
                    <a:pt x="161" y="359"/>
                    <a:pt x="168" y="327"/>
                    <a:pt x="174" y="296"/>
                  </a:cubicBezTo>
                  <a:cubicBezTo>
                    <a:pt x="178" y="279"/>
                    <a:pt x="183" y="262"/>
                    <a:pt x="189" y="246"/>
                  </a:cubicBezTo>
                  <a:lnTo>
                    <a:pt x="189" y="246"/>
                  </a:lnTo>
                  <a:cubicBezTo>
                    <a:pt x="198" y="245"/>
                    <a:pt x="205" y="241"/>
                    <a:pt x="210" y="234"/>
                  </a:cubicBezTo>
                  <a:cubicBezTo>
                    <a:pt x="237" y="191"/>
                    <a:pt x="266" y="150"/>
                    <a:pt x="303" y="125"/>
                  </a:cubicBezTo>
                  <a:cubicBezTo>
                    <a:pt x="312" y="120"/>
                    <a:pt x="320" y="115"/>
                    <a:pt x="329" y="111"/>
                  </a:cubicBezTo>
                  <a:close/>
                  <a:moveTo>
                    <a:pt x="169" y="408"/>
                  </a:moveTo>
                  <a:cubicBezTo>
                    <a:pt x="171" y="410"/>
                    <a:pt x="171" y="411"/>
                    <a:pt x="171" y="411"/>
                  </a:cubicBezTo>
                  <a:cubicBezTo>
                    <a:pt x="170" y="411"/>
                    <a:pt x="170" y="410"/>
                    <a:pt x="169" y="408"/>
                  </a:cubicBezTo>
                  <a:close/>
                  <a:moveTo>
                    <a:pt x="271" y="1"/>
                  </a:moveTo>
                  <a:cubicBezTo>
                    <a:pt x="260" y="1"/>
                    <a:pt x="250" y="2"/>
                    <a:pt x="239" y="5"/>
                  </a:cubicBezTo>
                  <a:cubicBezTo>
                    <a:pt x="233" y="6"/>
                    <a:pt x="228" y="8"/>
                    <a:pt x="223" y="11"/>
                  </a:cubicBezTo>
                  <a:lnTo>
                    <a:pt x="223" y="11"/>
                  </a:lnTo>
                  <a:cubicBezTo>
                    <a:pt x="214" y="7"/>
                    <a:pt x="206" y="5"/>
                    <a:pt x="198" y="5"/>
                  </a:cubicBezTo>
                  <a:cubicBezTo>
                    <a:pt x="191" y="5"/>
                    <a:pt x="185" y="6"/>
                    <a:pt x="180" y="11"/>
                  </a:cubicBezTo>
                  <a:cubicBezTo>
                    <a:pt x="35" y="134"/>
                    <a:pt x="1" y="369"/>
                    <a:pt x="114" y="466"/>
                  </a:cubicBezTo>
                  <a:cubicBezTo>
                    <a:pt x="145" y="493"/>
                    <a:pt x="187" y="508"/>
                    <a:pt x="231" y="508"/>
                  </a:cubicBezTo>
                  <a:cubicBezTo>
                    <a:pt x="309" y="508"/>
                    <a:pt x="394" y="461"/>
                    <a:pt x="438" y="354"/>
                  </a:cubicBezTo>
                  <a:cubicBezTo>
                    <a:pt x="486" y="235"/>
                    <a:pt x="450" y="114"/>
                    <a:pt x="386" y="54"/>
                  </a:cubicBezTo>
                  <a:cubicBezTo>
                    <a:pt x="354" y="25"/>
                    <a:pt x="315" y="1"/>
                    <a:pt x="27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8"/>
            <p:cNvSpPr/>
            <p:nvPr/>
          </p:nvSpPr>
          <p:spPr>
            <a:xfrm>
              <a:off x="6337352" y="1675011"/>
              <a:ext cx="37386" cy="52781"/>
            </a:xfrm>
            <a:custGeom>
              <a:avLst/>
              <a:gdLst/>
              <a:ahLst/>
              <a:cxnLst/>
              <a:rect l="l" t="t" r="r" b="b"/>
              <a:pathLst>
                <a:path w="306" h="432" extrusionOk="0">
                  <a:moveTo>
                    <a:pt x="96" y="285"/>
                  </a:moveTo>
                  <a:cubicBezTo>
                    <a:pt x="96" y="289"/>
                    <a:pt x="95" y="291"/>
                    <a:pt x="93" y="294"/>
                  </a:cubicBezTo>
                  <a:cubicBezTo>
                    <a:pt x="96" y="287"/>
                    <a:pt x="95" y="287"/>
                    <a:pt x="96" y="285"/>
                  </a:cubicBezTo>
                  <a:close/>
                  <a:moveTo>
                    <a:pt x="225" y="1"/>
                  </a:moveTo>
                  <a:cubicBezTo>
                    <a:pt x="199" y="1"/>
                    <a:pt x="169" y="17"/>
                    <a:pt x="146" y="37"/>
                  </a:cubicBezTo>
                  <a:cubicBezTo>
                    <a:pt x="141" y="41"/>
                    <a:pt x="136" y="46"/>
                    <a:pt x="131" y="51"/>
                  </a:cubicBezTo>
                  <a:lnTo>
                    <a:pt x="131" y="51"/>
                  </a:lnTo>
                  <a:cubicBezTo>
                    <a:pt x="131" y="50"/>
                    <a:pt x="131" y="50"/>
                    <a:pt x="130" y="50"/>
                  </a:cubicBezTo>
                  <a:cubicBezTo>
                    <a:pt x="126" y="29"/>
                    <a:pt x="116" y="5"/>
                    <a:pt x="100" y="5"/>
                  </a:cubicBezTo>
                  <a:cubicBezTo>
                    <a:pt x="93" y="5"/>
                    <a:pt x="86" y="9"/>
                    <a:pt x="78" y="19"/>
                  </a:cubicBezTo>
                  <a:cubicBezTo>
                    <a:pt x="50" y="54"/>
                    <a:pt x="39" y="114"/>
                    <a:pt x="46" y="151"/>
                  </a:cubicBezTo>
                  <a:cubicBezTo>
                    <a:pt x="47" y="157"/>
                    <a:pt x="48" y="163"/>
                    <a:pt x="48" y="169"/>
                  </a:cubicBezTo>
                  <a:lnTo>
                    <a:pt x="48" y="169"/>
                  </a:lnTo>
                  <a:cubicBezTo>
                    <a:pt x="15" y="239"/>
                    <a:pt x="0" y="317"/>
                    <a:pt x="6" y="387"/>
                  </a:cubicBezTo>
                  <a:cubicBezTo>
                    <a:pt x="9" y="419"/>
                    <a:pt x="18" y="431"/>
                    <a:pt x="30" y="431"/>
                  </a:cubicBezTo>
                  <a:cubicBezTo>
                    <a:pt x="50" y="431"/>
                    <a:pt x="76" y="397"/>
                    <a:pt x="88" y="359"/>
                  </a:cubicBezTo>
                  <a:cubicBezTo>
                    <a:pt x="99" y="322"/>
                    <a:pt x="109" y="286"/>
                    <a:pt x="117" y="249"/>
                  </a:cubicBezTo>
                  <a:lnTo>
                    <a:pt x="117" y="249"/>
                  </a:lnTo>
                  <a:cubicBezTo>
                    <a:pt x="127" y="237"/>
                    <a:pt x="137" y="226"/>
                    <a:pt x="148" y="216"/>
                  </a:cubicBezTo>
                  <a:cubicBezTo>
                    <a:pt x="162" y="205"/>
                    <a:pt x="182" y="195"/>
                    <a:pt x="197" y="195"/>
                  </a:cubicBezTo>
                  <a:cubicBezTo>
                    <a:pt x="207" y="195"/>
                    <a:pt x="214" y="200"/>
                    <a:pt x="214" y="211"/>
                  </a:cubicBezTo>
                  <a:cubicBezTo>
                    <a:pt x="216" y="233"/>
                    <a:pt x="219" y="281"/>
                    <a:pt x="242" y="281"/>
                  </a:cubicBezTo>
                  <a:cubicBezTo>
                    <a:pt x="246" y="281"/>
                    <a:pt x="251" y="279"/>
                    <a:pt x="256" y="276"/>
                  </a:cubicBezTo>
                  <a:cubicBezTo>
                    <a:pt x="289" y="254"/>
                    <a:pt x="305" y="190"/>
                    <a:pt x="304" y="154"/>
                  </a:cubicBezTo>
                  <a:cubicBezTo>
                    <a:pt x="301" y="94"/>
                    <a:pt x="295" y="29"/>
                    <a:pt x="249" y="7"/>
                  </a:cubicBezTo>
                  <a:cubicBezTo>
                    <a:pt x="242" y="3"/>
                    <a:pt x="234" y="1"/>
                    <a:pt x="22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68"/>
            <p:cNvSpPr/>
            <p:nvPr/>
          </p:nvSpPr>
          <p:spPr>
            <a:xfrm>
              <a:off x="6269788" y="1382519"/>
              <a:ext cx="85524" cy="128286"/>
            </a:xfrm>
            <a:custGeom>
              <a:avLst/>
              <a:gdLst/>
              <a:ahLst/>
              <a:cxnLst/>
              <a:rect l="l" t="t" r="r" b="b"/>
              <a:pathLst>
                <a:path w="700" h="1050" extrusionOk="0">
                  <a:moveTo>
                    <a:pt x="676" y="1"/>
                  </a:moveTo>
                  <a:lnTo>
                    <a:pt x="676" y="1"/>
                  </a:lnTo>
                  <a:cubicBezTo>
                    <a:pt x="676" y="1"/>
                    <a:pt x="675" y="1"/>
                    <a:pt x="675" y="1"/>
                  </a:cubicBezTo>
                  <a:cubicBezTo>
                    <a:pt x="423" y="250"/>
                    <a:pt x="224" y="581"/>
                    <a:pt x="26" y="897"/>
                  </a:cubicBezTo>
                  <a:cubicBezTo>
                    <a:pt x="1" y="937"/>
                    <a:pt x="24" y="1049"/>
                    <a:pt x="25" y="1049"/>
                  </a:cubicBezTo>
                  <a:cubicBezTo>
                    <a:pt x="25" y="1049"/>
                    <a:pt x="25" y="1049"/>
                    <a:pt x="25" y="1049"/>
                  </a:cubicBezTo>
                  <a:cubicBezTo>
                    <a:pt x="225" y="731"/>
                    <a:pt x="423" y="396"/>
                    <a:pt x="675" y="146"/>
                  </a:cubicBezTo>
                  <a:cubicBezTo>
                    <a:pt x="700" y="121"/>
                    <a:pt x="686" y="1"/>
                    <a:pt x="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68"/>
            <p:cNvSpPr/>
            <p:nvPr/>
          </p:nvSpPr>
          <p:spPr>
            <a:xfrm>
              <a:off x="6304731" y="1382763"/>
              <a:ext cx="66953" cy="80637"/>
            </a:xfrm>
            <a:custGeom>
              <a:avLst/>
              <a:gdLst/>
              <a:ahLst/>
              <a:cxnLst/>
              <a:rect l="l" t="t" r="r" b="b"/>
              <a:pathLst>
                <a:path w="548" h="660" extrusionOk="0">
                  <a:moveTo>
                    <a:pt x="356" y="1"/>
                  </a:moveTo>
                  <a:cubicBezTo>
                    <a:pt x="322" y="1"/>
                    <a:pt x="288" y="15"/>
                    <a:pt x="257" y="49"/>
                  </a:cubicBezTo>
                  <a:cubicBezTo>
                    <a:pt x="229" y="85"/>
                    <a:pt x="270" y="193"/>
                    <a:pt x="263" y="201"/>
                  </a:cubicBezTo>
                  <a:cubicBezTo>
                    <a:pt x="294" y="166"/>
                    <a:pt x="327" y="152"/>
                    <a:pt x="358" y="152"/>
                  </a:cubicBezTo>
                  <a:cubicBezTo>
                    <a:pt x="390" y="152"/>
                    <a:pt x="420" y="166"/>
                    <a:pt x="448" y="184"/>
                  </a:cubicBezTo>
                  <a:cubicBezTo>
                    <a:pt x="516" y="231"/>
                    <a:pt x="519" y="287"/>
                    <a:pt x="440" y="367"/>
                  </a:cubicBezTo>
                  <a:cubicBezTo>
                    <a:pt x="342" y="468"/>
                    <a:pt x="191" y="505"/>
                    <a:pt x="74" y="505"/>
                  </a:cubicBezTo>
                  <a:cubicBezTo>
                    <a:pt x="57" y="505"/>
                    <a:pt x="41" y="505"/>
                    <a:pt x="27" y="503"/>
                  </a:cubicBezTo>
                  <a:lnTo>
                    <a:pt x="27" y="503"/>
                  </a:lnTo>
                  <a:cubicBezTo>
                    <a:pt x="25" y="503"/>
                    <a:pt x="1" y="654"/>
                    <a:pt x="28" y="658"/>
                  </a:cubicBezTo>
                  <a:cubicBezTo>
                    <a:pt x="41" y="659"/>
                    <a:pt x="55" y="660"/>
                    <a:pt x="70" y="660"/>
                  </a:cubicBezTo>
                  <a:cubicBezTo>
                    <a:pt x="232" y="660"/>
                    <a:pt x="483" y="584"/>
                    <a:pt x="529" y="357"/>
                  </a:cubicBezTo>
                  <a:cubicBezTo>
                    <a:pt x="548" y="267"/>
                    <a:pt x="535" y="174"/>
                    <a:pt x="505" y="105"/>
                  </a:cubicBezTo>
                  <a:cubicBezTo>
                    <a:pt x="480" y="50"/>
                    <a:pt x="419" y="1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68"/>
            <p:cNvSpPr/>
            <p:nvPr/>
          </p:nvSpPr>
          <p:spPr>
            <a:xfrm>
              <a:off x="6309251" y="1468531"/>
              <a:ext cx="48993" cy="62066"/>
            </a:xfrm>
            <a:custGeom>
              <a:avLst/>
              <a:gdLst/>
              <a:ahLst/>
              <a:cxnLst/>
              <a:rect l="l" t="t" r="r" b="b"/>
              <a:pathLst>
                <a:path w="401" h="508" extrusionOk="0">
                  <a:moveTo>
                    <a:pt x="327" y="136"/>
                  </a:moveTo>
                  <a:lnTo>
                    <a:pt x="327" y="136"/>
                  </a:lnTo>
                  <a:cubicBezTo>
                    <a:pt x="332" y="140"/>
                    <a:pt x="333" y="144"/>
                    <a:pt x="332" y="144"/>
                  </a:cubicBezTo>
                  <a:cubicBezTo>
                    <a:pt x="332" y="144"/>
                    <a:pt x="330" y="142"/>
                    <a:pt x="327" y="136"/>
                  </a:cubicBezTo>
                  <a:close/>
                  <a:moveTo>
                    <a:pt x="63" y="366"/>
                  </a:moveTo>
                  <a:cubicBezTo>
                    <a:pt x="65" y="366"/>
                    <a:pt x="68" y="369"/>
                    <a:pt x="72" y="376"/>
                  </a:cubicBezTo>
                  <a:lnTo>
                    <a:pt x="72" y="376"/>
                  </a:lnTo>
                  <a:cubicBezTo>
                    <a:pt x="62" y="372"/>
                    <a:pt x="60" y="366"/>
                    <a:pt x="63" y="366"/>
                  </a:cubicBezTo>
                  <a:close/>
                  <a:moveTo>
                    <a:pt x="298" y="123"/>
                  </a:moveTo>
                  <a:cubicBezTo>
                    <a:pt x="305" y="123"/>
                    <a:pt x="310" y="125"/>
                    <a:pt x="315" y="129"/>
                  </a:cubicBezTo>
                  <a:cubicBezTo>
                    <a:pt x="318" y="130"/>
                    <a:pt x="320" y="131"/>
                    <a:pt x="323" y="133"/>
                  </a:cubicBezTo>
                  <a:lnTo>
                    <a:pt x="323" y="133"/>
                  </a:lnTo>
                  <a:cubicBezTo>
                    <a:pt x="330" y="209"/>
                    <a:pt x="271" y="299"/>
                    <a:pt x="213" y="344"/>
                  </a:cubicBezTo>
                  <a:cubicBezTo>
                    <a:pt x="177" y="371"/>
                    <a:pt x="137" y="381"/>
                    <a:pt x="101" y="381"/>
                  </a:cubicBezTo>
                  <a:cubicBezTo>
                    <a:pt x="98" y="381"/>
                    <a:pt x="93" y="380"/>
                    <a:pt x="88" y="380"/>
                  </a:cubicBezTo>
                  <a:lnTo>
                    <a:pt x="88" y="380"/>
                  </a:lnTo>
                  <a:cubicBezTo>
                    <a:pt x="89" y="375"/>
                    <a:pt x="90" y="370"/>
                    <a:pt x="91" y="365"/>
                  </a:cubicBezTo>
                  <a:cubicBezTo>
                    <a:pt x="102" y="314"/>
                    <a:pt x="131" y="260"/>
                    <a:pt x="169" y="222"/>
                  </a:cubicBezTo>
                  <a:lnTo>
                    <a:pt x="169" y="222"/>
                  </a:lnTo>
                  <a:cubicBezTo>
                    <a:pt x="177" y="232"/>
                    <a:pt x="190" y="248"/>
                    <a:pt x="196" y="248"/>
                  </a:cubicBezTo>
                  <a:cubicBezTo>
                    <a:pt x="197" y="248"/>
                    <a:pt x="198" y="247"/>
                    <a:pt x="199" y="244"/>
                  </a:cubicBezTo>
                  <a:cubicBezTo>
                    <a:pt x="201" y="224"/>
                    <a:pt x="205" y="205"/>
                    <a:pt x="211" y="188"/>
                  </a:cubicBezTo>
                  <a:lnTo>
                    <a:pt x="211" y="188"/>
                  </a:lnTo>
                  <a:cubicBezTo>
                    <a:pt x="216" y="185"/>
                    <a:pt x="221" y="183"/>
                    <a:pt x="226" y="181"/>
                  </a:cubicBezTo>
                  <a:cubicBezTo>
                    <a:pt x="227" y="180"/>
                    <a:pt x="226" y="173"/>
                    <a:pt x="224" y="163"/>
                  </a:cubicBezTo>
                  <a:lnTo>
                    <a:pt x="224" y="163"/>
                  </a:lnTo>
                  <a:cubicBezTo>
                    <a:pt x="232" y="151"/>
                    <a:pt x="242" y="141"/>
                    <a:pt x="255" y="133"/>
                  </a:cubicBezTo>
                  <a:cubicBezTo>
                    <a:pt x="269" y="123"/>
                    <a:pt x="283" y="123"/>
                    <a:pt x="298" y="123"/>
                  </a:cubicBezTo>
                  <a:close/>
                  <a:moveTo>
                    <a:pt x="231" y="0"/>
                  </a:moveTo>
                  <a:cubicBezTo>
                    <a:pt x="193" y="0"/>
                    <a:pt x="167" y="28"/>
                    <a:pt x="151" y="64"/>
                  </a:cubicBezTo>
                  <a:lnTo>
                    <a:pt x="151" y="64"/>
                  </a:lnTo>
                  <a:cubicBezTo>
                    <a:pt x="65" y="113"/>
                    <a:pt x="1" y="254"/>
                    <a:pt x="26" y="348"/>
                  </a:cubicBezTo>
                  <a:cubicBezTo>
                    <a:pt x="47" y="439"/>
                    <a:pt x="97" y="508"/>
                    <a:pt x="170" y="508"/>
                  </a:cubicBezTo>
                  <a:cubicBezTo>
                    <a:pt x="200" y="508"/>
                    <a:pt x="234" y="496"/>
                    <a:pt x="272" y="470"/>
                  </a:cubicBezTo>
                  <a:cubicBezTo>
                    <a:pt x="401" y="380"/>
                    <a:pt x="399" y="215"/>
                    <a:pt x="350" y="112"/>
                  </a:cubicBezTo>
                  <a:cubicBezTo>
                    <a:pt x="326" y="57"/>
                    <a:pt x="292" y="4"/>
                    <a:pt x="235" y="0"/>
                  </a:cubicBezTo>
                  <a:cubicBezTo>
                    <a:pt x="233" y="0"/>
                    <a:pt x="232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68"/>
            <p:cNvSpPr/>
            <p:nvPr/>
          </p:nvSpPr>
          <p:spPr>
            <a:xfrm>
              <a:off x="6328067" y="1481482"/>
              <a:ext cx="61211" cy="95543"/>
            </a:xfrm>
            <a:custGeom>
              <a:avLst/>
              <a:gdLst/>
              <a:ahLst/>
              <a:cxnLst/>
              <a:rect l="l" t="t" r="r" b="b"/>
              <a:pathLst>
                <a:path w="501" h="782" extrusionOk="0">
                  <a:moveTo>
                    <a:pt x="426" y="1"/>
                  </a:moveTo>
                  <a:cubicBezTo>
                    <a:pt x="408" y="1"/>
                    <a:pt x="390" y="11"/>
                    <a:pt x="374" y="36"/>
                  </a:cubicBezTo>
                  <a:cubicBezTo>
                    <a:pt x="254" y="229"/>
                    <a:pt x="165" y="445"/>
                    <a:pt x="39" y="639"/>
                  </a:cubicBezTo>
                  <a:cubicBezTo>
                    <a:pt x="1" y="697"/>
                    <a:pt x="32" y="781"/>
                    <a:pt x="74" y="781"/>
                  </a:cubicBezTo>
                  <a:cubicBezTo>
                    <a:pt x="87" y="781"/>
                    <a:pt x="100" y="773"/>
                    <a:pt x="113" y="753"/>
                  </a:cubicBezTo>
                  <a:cubicBezTo>
                    <a:pt x="245" y="547"/>
                    <a:pt x="341" y="318"/>
                    <a:pt x="467" y="115"/>
                  </a:cubicBezTo>
                  <a:cubicBezTo>
                    <a:pt x="501" y="61"/>
                    <a:pt x="467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68"/>
            <p:cNvSpPr/>
            <p:nvPr/>
          </p:nvSpPr>
          <p:spPr>
            <a:xfrm>
              <a:off x="6341628" y="1483804"/>
              <a:ext cx="52781" cy="72940"/>
            </a:xfrm>
            <a:custGeom>
              <a:avLst/>
              <a:gdLst/>
              <a:ahLst/>
              <a:cxnLst/>
              <a:rect l="l" t="t" r="r" b="b"/>
              <a:pathLst>
                <a:path w="432" h="597" extrusionOk="0">
                  <a:moveTo>
                    <a:pt x="328" y="1"/>
                  </a:moveTo>
                  <a:cubicBezTo>
                    <a:pt x="299" y="1"/>
                    <a:pt x="266" y="17"/>
                    <a:pt x="234" y="48"/>
                  </a:cubicBezTo>
                  <a:cubicBezTo>
                    <a:pt x="206" y="77"/>
                    <a:pt x="190" y="123"/>
                    <a:pt x="194" y="160"/>
                  </a:cubicBezTo>
                  <a:cubicBezTo>
                    <a:pt x="198" y="179"/>
                    <a:pt x="213" y="200"/>
                    <a:pt x="231" y="200"/>
                  </a:cubicBezTo>
                  <a:cubicBezTo>
                    <a:pt x="239" y="200"/>
                    <a:pt x="247" y="197"/>
                    <a:pt x="256" y="189"/>
                  </a:cubicBezTo>
                  <a:cubicBezTo>
                    <a:pt x="274" y="170"/>
                    <a:pt x="290" y="160"/>
                    <a:pt x="296" y="160"/>
                  </a:cubicBezTo>
                  <a:cubicBezTo>
                    <a:pt x="297" y="160"/>
                    <a:pt x="298" y="160"/>
                    <a:pt x="299" y="160"/>
                  </a:cubicBezTo>
                  <a:cubicBezTo>
                    <a:pt x="307" y="160"/>
                    <a:pt x="311" y="164"/>
                    <a:pt x="313" y="173"/>
                  </a:cubicBezTo>
                  <a:cubicBezTo>
                    <a:pt x="327" y="204"/>
                    <a:pt x="325" y="255"/>
                    <a:pt x="315" y="303"/>
                  </a:cubicBezTo>
                  <a:cubicBezTo>
                    <a:pt x="306" y="342"/>
                    <a:pt x="290" y="388"/>
                    <a:pt x="256" y="413"/>
                  </a:cubicBezTo>
                  <a:cubicBezTo>
                    <a:pt x="240" y="427"/>
                    <a:pt x="223" y="432"/>
                    <a:pt x="206" y="432"/>
                  </a:cubicBezTo>
                  <a:cubicBezTo>
                    <a:pt x="167" y="432"/>
                    <a:pt x="127" y="405"/>
                    <a:pt x="100" y="385"/>
                  </a:cubicBezTo>
                  <a:cubicBezTo>
                    <a:pt x="94" y="381"/>
                    <a:pt x="89" y="379"/>
                    <a:pt x="84" y="379"/>
                  </a:cubicBezTo>
                  <a:cubicBezTo>
                    <a:pt x="38" y="379"/>
                    <a:pt x="0" y="514"/>
                    <a:pt x="43" y="545"/>
                  </a:cubicBezTo>
                  <a:cubicBezTo>
                    <a:pt x="81" y="574"/>
                    <a:pt x="126" y="596"/>
                    <a:pt x="174" y="596"/>
                  </a:cubicBezTo>
                  <a:cubicBezTo>
                    <a:pt x="209" y="596"/>
                    <a:pt x="245" y="584"/>
                    <a:pt x="282" y="554"/>
                  </a:cubicBezTo>
                  <a:cubicBezTo>
                    <a:pt x="355" y="495"/>
                    <a:pt x="393" y="385"/>
                    <a:pt x="412" y="296"/>
                  </a:cubicBezTo>
                  <a:cubicBezTo>
                    <a:pt x="428" y="212"/>
                    <a:pt x="432" y="111"/>
                    <a:pt x="398" y="48"/>
                  </a:cubicBezTo>
                  <a:cubicBezTo>
                    <a:pt x="380" y="16"/>
                    <a:pt x="355" y="1"/>
                    <a:pt x="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8"/>
            <p:cNvSpPr/>
            <p:nvPr/>
          </p:nvSpPr>
          <p:spPr>
            <a:xfrm>
              <a:off x="6238633" y="1555522"/>
              <a:ext cx="85524" cy="126087"/>
            </a:xfrm>
            <a:custGeom>
              <a:avLst/>
              <a:gdLst/>
              <a:ahLst/>
              <a:cxnLst/>
              <a:rect l="l" t="t" r="r" b="b"/>
              <a:pathLst>
                <a:path w="700" h="1032" extrusionOk="0">
                  <a:moveTo>
                    <a:pt x="531" y="0"/>
                  </a:moveTo>
                  <a:cubicBezTo>
                    <a:pt x="406" y="0"/>
                    <a:pt x="255" y="202"/>
                    <a:pt x="175" y="343"/>
                  </a:cubicBezTo>
                  <a:cubicBezTo>
                    <a:pt x="80" y="514"/>
                    <a:pt x="1" y="743"/>
                    <a:pt x="61" y="904"/>
                  </a:cubicBezTo>
                  <a:cubicBezTo>
                    <a:pt x="96" y="996"/>
                    <a:pt x="153" y="1031"/>
                    <a:pt x="220" y="1031"/>
                  </a:cubicBezTo>
                  <a:cubicBezTo>
                    <a:pt x="298" y="1031"/>
                    <a:pt x="391" y="984"/>
                    <a:pt x="480" y="922"/>
                  </a:cubicBezTo>
                  <a:cubicBezTo>
                    <a:pt x="500" y="907"/>
                    <a:pt x="451" y="800"/>
                    <a:pt x="414" y="800"/>
                  </a:cubicBezTo>
                  <a:cubicBezTo>
                    <a:pt x="410" y="800"/>
                    <a:pt x="407" y="802"/>
                    <a:pt x="403" y="804"/>
                  </a:cubicBezTo>
                  <a:cubicBezTo>
                    <a:pt x="342" y="847"/>
                    <a:pt x="281" y="884"/>
                    <a:pt x="217" y="906"/>
                  </a:cubicBezTo>
                  <a:cubicBezTo>
                    <a:pt x="197" y="913"/>
                    <a:pt x="177" y="913"/>
                    <a:pt x="158" y="914"/>
                  </a:cubicBezTo>
                  <a:cubicBezTo>
                    <a:pt x="151" y="915"/>
                    <a:pt x="146" y="915"/>
                    <a:pt x="141" y="915"/>
                  </a:cubicBezTo>
                  <a:cubicBezTo>
                    <a:pt x="118" y="915"/>
                    <a:pt x="125" y="911"/>
                    <a:pt x="124" y="890"/>
                  </a:cubicBezTo>
                  <a:cubicBezTo>
                    <a:pt x="113" y="787"/>
                    <a:pt x="160" y="661"/>
                    <a:pt x="203" y="558"/>
                  </a:cubicBezTo>
                  <a:cubicBezTo>
                    <a:pt x="254" y="433"/>
                    <a:pt x="333" y="317"/>
                    <a:pt x="420" y="223"/>
                  </a:cubicBezTo>
                  <a:cubicBezTo>
                    <a:pt x="441" y="200"/>
                    <a:pt x="581" y="101"/>
                    <a:pt x="591" y="101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9" y="139"/>
                    <a:pt x="588" y="187"/>
                    <a:pt x="576" y="227"/>
                  </a:cubicBezTo>
                  <a:cubicBezTo>
                    <a:pt x="574" y="238"/>
                    <a:pt x="516" y="346"/>
                    <a:pt x="509" y="346"/>
                  </a:cubicBezTo>
                  <a:cubicBezTo>
                    <a:pt x="509" y="346"/>
                    <a:pt x="509" y="346"/>
                    <a:pt x="509" y="346"/>
                  </a:cubicBezTo>
                  <a:cubicBezTo>
                    <a:pt x="494" y="328"/>
                    <a:pt x="484" y="320"/>
                    <a:pt x="477" y="320"/>
                  </a:cubicBezTo>
                  <a:cubicBezTo>
                    <a:pt x="458" y="320"/>
                    <a:pt x="469" y="383"/>
                    <a:pt x="495" y="413"/>
                  </a:cubicBezTo>
                  <a:cubicBezTo>
                    <a:pt x="516" y="441"/>
                    <a:pt x="536" y="454"/>
                    <a:pt x="556" y="454"/>
                  </a:cubicBezTo>
                  <a:cubicBezTo>
                    <a:pt x="587" y="454"/>
                    <a:pt x="617" y="421"/>
                    <a:pt x="648" y="356"/>
                  </a:cubicBezTo>
                  <a:cubicBezTo>
                    <a:pt x="699" y="247"/>
                    <a:pt x="679" y="123"/>
                    <a:pt x="628" y="54"/>
                  </a:cubicBezTo>
                  <a:cubicBezTo>
                    <a:pt x="599" y="16"/>
                    <a:pt x="566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68"/>
            <p:cNvSpPr/>
            <p:nvPr/>
          </p:nvSpPr>
          <p:spPr>
            <a:xfrm>
              <a:off x="6295690" y="1633226"/>
              <a:ext cx="53636" cy="56568"/>
            </a:xfrm>
            <a:custGeom>
              <a:avLst/>
              <a:gdLst/>
              <a:ahLst/>
              <a:cxnLst/>
              <a:rect l="l" t="t" r="r" b="b"/>
              <a:pathLst>
                <a:path w="439" h="463" extrusionOk="0">
                  <a:moveTo>
                    <a:pt x="296" y="100"/>
                  </a:moveTo>
                  <a:lnTo>
                    <a:pt x="296" y="100"/>
                  </a:lnTo>
                  <a:cubicBezTo>
                    <a:pt x="299" y="110"/>
                    <a:pt x="301" y="120"/>
                    <a:pt x="301" y="128"/>
                  </a:cubicBezTo>
                  <a:cubicBezTo>
                    <a:pt x="304" y="157"/>
                    <a:pt x="301" y="190"/>
                    <a:pt x="293" y="220"/>
                  </a:cubicBezTo>
                  <a:cubicBezTo>
                    <a:pt x="273" y="297"/>
                    <a:pt x="210" y="346"/>
                    <a:pt x="152" y="360"/>
                  </a:cubicBezTo>
                  <a:cubicBezTo>
                    <a:pt x="150" y="360"/>
                    <a:pt x="147" y="361"/>
                    <a:pt x="145" y="361"/>
                  </a:cubicBezTo>
                  <a:lnTo>
                    <a:pt x="145" y="361"/>
                  </a:lnTo>
                  <a:cubicBezTo>
                    <a:pt x="145" y="358"/>
                    <a:pt x="144" y="354"/>
                    <a:pt x="144" y="350"/>
                  </a:cubicBezTo>
                  <a:cubicBezTo>
                    <a:pt x="142" y="324"/>
                    <a:pt x="145" y="293"/>
                    <a:pt x="152" y="264"/>
                  </a:cubicBezTo>
                  <a:cubicBezTo>
                    <a:pt x="155" y="251"/>
                    <a:pt x="159" y="237"/>
                    <a:pt x="165" y="224"/>
                  </a:cubicBezTo>
                  <a:lnTo>
                    <a:pt x="165" y="224"/>
                  </a:lnTo>
                  <a:cubicBezTo>
                    <a:pt x="165" y="224"/>
                    <a:pt x="166" y="224"/>
                    <a:pt x="167" y="224"/>
                  </a:cubicBezTo>
                  <a:cubicBezTo>
                    <a:pt x="176" y="224"/>
                    <a:pt x="183" y="221"/>
                    <a:pt x="188" y="213"/>
                  </a:cubicBezTo>
                  <a:cubicBezTo>
                    <a:pt x="212" y="172"/>
                    <a:pt x="238" y="137"/>
                    <a:pt x="273" y="112"/>
                  </a:cubicBezTo>
                  <a:cubicBezTo>
                    <a:pt x="279" y="107"/>
                    <a:pt x="288" y="104"/>
                    <a:pt x="296" y="100"/>
                  </a:cubicBezTo>
                  <a:close/>
                  <a:moveTo>
                    <a:pt x="147" y="370"/>
                  </a:moveTo>
                  <a:cubicBezTo>
                    <a:pt x="148" y="370"/>
                    <a:pt x="148" y="371"/>
                    <a:pt x="148" y="371"/>
                  </a:cubicBezTo>
                  <a:cubicBezTo>
                    <a:pt x="148" y="371"/>
                    <a:pt x="148" y="371"/>
                    <a:pt x="147" y="370"/>
                  </a:cubicBezTo>
                  <a:close/>
                  <a:moveTo>
                    <a:pt x="246" y="0"/>
                  </a:moveTo>
                  <a:cubicBezTo>
                    <a:pt x="236" y="0"/>
                    <a:pt x="226" y="2"/>
                    <a:pt x="215" y="5"/>
                  </a:cubicBezTo>
                  <a:cubicBezTo>
                    <a:pt x="211" y="6"/>
                    <a:pt x="207" y="8"/>
                    <a:pt x="202" y="10"/>
                  </a:cubicBezTo>
                  <a:lnTo>
                    <a:pt x="202" y="10"/>
                  </a:lnTo>
                  <a:cubicBezTo>
                    <a:pt x="194" y="6"/>
                    <a:pt x="187" y="4"/>
                    <a:pt x="180" y="4"/>
                  </a:cubicBezTo>
                  <a:cubicBezTo>
                    <a:pt x="173" y="4"/>
                    <a:pt x="168" y="5"/>
                    <a:pt x="164" y="9"/>
                  </a:cubicBezTo>
                  <a:cubicBezTo>
                    <a:pt x="31" y="121"/>
                    <a:pt x="1" y="333"/>
                    <a:pt x="102" y="424"/>
                  </a:cubicBezTo>
                  <a:cubicBezTo>
                    <a:pt x="130" y="449"/>
                    <a:pt x="168" y="462"/>
                    <a:pt x="208" y="462"/>
                  </a:cubicBezTo>
                  <a:cubicBezTo>
                    <a:pt x="279" y="462"/>
                    <a:pt x="357" y="419"/>
                    <a:pt x="396" y="320"/>
                  </a:cubicBezTo>
                  <a:cubicBezTo>
                    <a:pt x="439" y="213"/>
                    <a:pt x="409" y="102"/>
                    <a:pt x="350" y="48"/>
                  </a:cubicBezTo>
                  <a:cubicBezTo>
                    <a:pt x="321" y="23"/>
                    <a:pt x="285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68"/>
            <p:cNvSpPr/>
            <p:nvPr/>
          </p:nvSpPr>
          <p:spPr>
            <a:xfrm>
              <a:off x="6348837" y="1649109"/>
              <a:ext cx="33721" cy="47771"/>
            </a:xfrm>
            <a:custGeom>
              <a:avLst/>
              <a:gdLst/>
              <a:ahLst/>
              <a:cxnLst/>
              <a:rect l="l" t="t" r="r" b="b"/>
              <a:pathLst>
                <a:path w="276" h="391" extrusionOk="0">
                  <a:moveTo>
                    <a:pt x="84" y="259"/>
                  </a:moveTo>
                  <a:cubicBezTo>
                    <a:pt x="84" y="261"/>
                    <a:pt x="83" y="264"/>
                    <a:pt x="82" y="267"/>
                  </a:cubicBezTo>
                  <a:cubicBezTo>
                    <a:pt x="83" y="262"/>
                    <a:pt x="83" y="260"/>
                    <a:pt x="84" y="259"/>
                  </a:cubicBezTo>
                  <a:close/>
                  <a:moveTo>
                    <a:pt x="205" y="0"/>
                  </a:moveTo>
                  <a:cubicBezTo>
                    <a:pt x="181" y="0"/>
                    <a:pt x="154" y="15"/>
                    <a:pt x="132" y="32"/>
                  </a:cubicBezTo>
                  <a:cubicBezTo>
                    <a:pt x="128" y="36"/>
                    <a:pt x="124" y="40"/>
                    <a:pt x="120" y="44"/>
                  </a:cubicBezTo>
                  <a:lnTo>
                    <a:pt x="120" y="44"/>
                  </a:lnTo>
                  <a:cubicBezTo>
                    <a:pt x="120" y="43"/>
                    <a:pt x="120" y="42"/>
                    <a:pt x="120" y="41"/>
                  </a:cubicBezTo>
                  <a:cubicBezTo>
                    <a:pt x="118" y="23"/>
                    <a:pt x="108" y="1"/>
                    <a:pt x="93" y="1"/>
                  </a:cubicBezTo>
                  <a:cubicBezTo>
                    <a:pt x="87" y="1"/>
                    <a:pt x="79" y="5"/>
                    <a:pt x="71" y="15"/>
                  </a:cubicBezTo>
                  <a:cubicBezTo>
                    <a:pt x="44" y="47"/>
                    <a:pt x="32" y="103"/>
                    <a:pt x="38" y="137"/>
                  </a:cubicBezTo>
                  <a:cubicBezTo>
                    <a:pt x="39" y="145"/>
                    <a:pt x="40" y="153"/>
                    <a:pt x="39" y="162"/>
                  </a:cubicBezTo>
                  <a:lnTo>
                    <a:pt x="39" y="162"/>
                  </a:lnTo>
                  <a:cubicBezTo>
                    <a:pt x="13" y="223"/>
                    <a:pt x="1" y="291"/>
                    <a:pt x="6" y="352"/>
                  </a:cubicBezTo>
                  <a:cubicBezTo>
                    <a:pt x="9" y="379"/>
                    <a:pt x="18" y="390"/>
                    <a:pt x="29" y="390"/>
                  </a:cubicBezTo>
                  <a:cubicBezTo>
                    <a:pt x="47" y="390"/>
                    <a:pt x="70" y="360"/>
                    <a:pt x="81" y="324"/>
                  </a:cubicBezTo>
                  <a:cubicBezTo>
                    <a:pt x="91" y="290"/>
                    <a:pt x="101" y="255"/>
                    <a:pt x="109" y="221"/>
                  </a:cubicBezTo>
                  <a:lnTo>
                    <a:pt x="109" y="221"/>
                  </a:lnTo>
                  <a:cubicBezTo>
                    <a:pt x="116" y="211"/>
                    <a:pt x="124" y="203"/>
                    <a:pt x="132" y="196"/>
                  </a:cubicBezTo>
                  <a:cubicBezTo>
                    <a:pt x="145" y="185"/>
                    <a:pt x="163" y="176"/>
                    <a:pt x="176" y="176"/>
                  </a:cubicBezTo>
                  <a:cubicBezTo>
                    <a:pt x="185" y="176"/>
                    <a:pt x="192" y="181"/>
                    <a:pt x="193" y="191"/>
                  </a:cubicBezTo>
                  <a:cubicBezTo>
                    <a:pt x="195" y="212"/>
                    <a:pt x="199" y="255"/>
                    <a:pt x="220" y="255"/>
                  </a:cubicBezTo>
                  <a:cubicBezTo>
                    <a:pt x="224" y="255"/>
                    <a:pt x="228" y="254"/>
                    <a:pt x="233" y="251"/>
                  </a:cubicBezTo>
                  <a:cubicBezTo>
                    <a:pt x="261" y="231"/>
                    <a:pt x="276" y="173"/>
                    <a:pt x="276" y="140"/>
                  </a:cubicBezTo>
                  <a:cubicBezTo>
                    <a:pt x="274" y="87"/>
                    <a:pt x="267" y="27"/>
                    <a:pt x="227" y="5"/>
                  </a:cubicBezTo>
                  <a:cubicBezTo>
                    <a:pt x="220" y="2"/>
                    <a:pt x="212" y="0"/>
                    <a:pt x="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8"/>
            <p:cNvSpPr/>
            <p:nvPr/>
          </p:nvSpPr>
          <p:spPr>
            <a:xfrm>
              <a:off x="6372295" y="1656684"/>
              <a:ext cx="60967" cy="69763"/>
            </a:xfrm>
            <a:custGeom>
              <a:avLst/>
              <a:gdLst/>
              <a:ahLst/>
              <a:cxnLst/>
              <a:rect l="l" t="t" r="r" b="b"/>
              <a:pathLst>
                <a:path w="499" h="571" extrusionOk="0">
                  <a:moveTo>
                    <a:pt x="225" y="0"/>
                  </a:moveTo>
                  <a:lnTo>
                    <a:pt x="225" y="0"/>
                  </a:lnTo>
                  <a:cubicBezTo>
                    <a:pt x="221" y="0"/>
                    <a:pt x="201" y="29"/>
                    <a:pt x="198" y="33"/>
                  </a:cubicBezTo>
                  <a:cubicBezTo>
                    <a:pt x="177" y="69"/>
                    <a:pt x="154" y="106"/>
                    <a:pt x="139" y="144"/>
                  </a:cubicBezTo>
                  <a:cubicBezTo>
                    <a:pt x="124" y="185"/>
                    <a:pt x="110" y="226"/>
                    <a:pt x="94" y="267"/>
                  </a:cubicBezTo>
                  <a:lnTo>
                    <a:pt x="94" y="267"/>
                  </a:lnTo>
                  <a:cubicBezTo>
                    <a:pt x="57" y="329"/>
                    <a:pt x="24" y="396"/>
                    <a:pt x="2" y="464"/>
                  </a:cubicBezTo>
                  <a:cubicBezTo>
                    <a:pt x="1" y="467"/>
                    <a:pt x="1" y="468"/>
                    <a:pt x="1" y="468"/>
                  </a:cubicBezTo>
                  <a:cubicBezTo>
                    <a:pt x="4" y="468"/>
                    <a:pt x="19" y="448"/>
                    <a:pt x="19" y="448"/>
                  </a:cubicBezTo>
                  <a:lnTo>
                    <a:pt x="19" y="448"/>
                  </a:lnTo>
                  <a:cubicBezTo>
                    <a:pt x="19" y="448"/>
                    <a:pt x="19" y="448"/>
                    <a:pt x="19" y="449"/>
                  </a:cubicBezTo>
                  <a:cubicBezTo>
                    <a:pt x="35" y="423"/>
                    <a:pt x="52" y="398"/>
                    <a:pt x="66" y="371"/>
                  </a:cubicBezTo>
                  <a:cubicBezTo>
                    <a:pt x="89" y="330"/>
                    <a:pt x="110" y="289"/>
                    <a:pt x="129" y="247"/>
                  </a:cubicBezTo>
                  <a:lnTo>
                    <a:pt x="129" y="247"/>
                  </a:lnTo>
                  <a:cubicBezTo>
                    <a:pt x="161" y="202"/>
                    <a:pt x="206" y="169"/>
                    <a:pt x="244" y="169"/>
                  </a:cubicBezTo>
                  <a:cubicBezTo>
                    <a:pt x="267" y="169"/>
                    <a:pt x="287" y="181"/>
                    <a:pt x="300" y="210"/>
                  </a:cubicBezTo>
                  <a:cubicBezTo>
                    <a:pt x="336" y="293"/>
                    <a:pt x="214" y="450"/>
                    <a:pt x="175" y="527"/>
                  </a:cubicBezTo>
                  <a:cubicBezTo>
                    <a:pt x="174" y="531"/>
                    <a:pt x="155" y="571"/>
                    <a:pt x="160" y="571"/>
                  </a:cubicBezTo>
                  <a:cubicBezTo>
                    <a:pt x="161" y="571"/>
                    <a:pt x="164" y="569"/>
                    <a:pt x="168" y="563"/>
                  </a:cubicBezTo>
                  <a:cubicBezTo>
                    <a:pt x="192" y="530"/>
                    <a:pt x="214" y="492"/>
                    <a:pt x="232" y="456"/>
                  </a:cubicBezTo>
                  <a:cubicBezTo>
                    <a:pt x="281" y="358"/>
                    <a:pt x="499" y="43"/>
                    <a:pt x="338" y="9"/>
                  </a:cubicBezTo>
                  <a:cubicBezTo>
                    <a:pt x="335" y="8"/>
                    <a:pt x="331" y="8"/>
                    <a:pt x="327" y="8"/>
                  </a:cubicBezTo>
                  <a:cubicBezTo>
                    <a:pt x="275" y="8"/>
                    <a:pt x="214" y="81"/>
                    <a:pt x="175" y="140"/>
                  </a:cubicBezTo>
                  <a:lnTo>
                    <a:pt x="175" y="140"/>
                  </a:lnTo>
                  <a:cubicBezTo>
                    <a:pt x="192" y="98"/>
                    <a:pt x="208" y="55"/>
                    <a:pt x="224" y="12"/>
                  </a:cubicBezTo>
                  <a:cubicBezTo>
                    <a:pt x="227" y="3"/>
                    <a:pt x="227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68"/>
            <p:cNvSpPr/>
            <p:nvPr/>
          </p:nvSpPr>
          <p:spPr>
            <a:xfrm>
              <a:off x="6679448" y="773833"/>
              <a:ext cx="87601" cy="68786"/>
            </a:xfrm>
            <a:custGeom>
              <a:avLst/>
              <a:gdLst/>
              <a:ahLst/>
              <a:cxnLst/>
              <a:rect l="l" t="t" r="r" b="b"/>
              <a:pathLst>
                <a:path w="717" h="563" extrusionOk="0">
                  <a:moveTo>
                    <a:pt x="316" y="1"/>
                  </a:moveTo>
                  <a:cubicBezTo>
                    <a:pt x="273" y="1"/>
                    <a:pt x="224" y="27"/>
                    <a:pt x="161" y="95"/>
                  </a:cubicBezTo>
                  <a:cubicBezTo>
                    <a:pt x="0" y="269"/>
                    <a:pt x="79" y="305"/>
                    <a:pt x="188" y="411"/>
                  </a:cubicBezTo>
                  <a:cubicBezTo>
                    <a:pt x="259" y="481"/>
                    <a:pt x="325" y="562"/>
                    <a:pt x="407" y="562"/>
                  </a:cubicBezTo>
                  <a:cubicBezTo>
                    <a:pt x="450" y="562"/>
                    <a:pt x="499" y="538"/>
                    <a:pt x="554" y="477"/>
                  </a:cubicBezTo>
                  <a:cubicBezTo>
                    <a:pt x="716" y="302"/>
                    <a:pt x="609" y="232"/>
                    <a:pt x="498" y="126"/>
                  </a:cubicBezTo>
                  <a:cubicBezTo>
                    <a:pt x="432" y="63"/>
                    <a:pt x="382" y="1"/>
                    <a:pt x="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68"/>
            <p:cNvSpPr/>
            <p:nvPr/>
          </p:nvSpPr>
          <p:spPr>
            <a:xfrm>
              <a:off x="6662098" y="871941"/>
              <a:ext cx="82348" cy="62677"/>
            </a:xfrm>
            <a:custGeom>
              <a:avLst/>
              <a:gdLst/>
              <a:ahLst/>
              <a:cxnLst/>
              <a:rect l="l" t="t" r="r" b="b"/>
              <a:pathLst>
                <a:path w="674" h="513" extrusionOk="0">
                  <a:moveTo>
                    <a:pt x="235" y="0"/>
                  </a:moveTo>
                  <a:cubicBezTo>
                    <a:pt x="177" y="0"/>
                    <a:pt x="128" y="37"/>
                    <a:pt x="85" y="159"/>
                  </a:cubicBezTo>
                  <a:cubicBezTo>
                    <a:pt x="1" y="387"/>
                    <a:pt x="88" y="390"/>
                    <a:pt x="228" y="447"/>
                  </a:cubicBezTo>
                  <a:cubicBezTo>
                    <a:pt x="297" y="476"/>
                    <a:pt x="367" y="513"/>
                    <a:pt x="430" y="513"/>
                  </a:cubicBezTo>
                  <a:cubicBezTo>
                    <a:pt x="492" y="513"/>
                    <a:pt x="547" y="477"/>
                    <a:pt x="589" y="362"/>
                  </a:cubicBezTo>
                  <a:cubicBezTo>
                    <a:pt x="673" y="136"/>
                    <a:pt x="547" y="112"/>
                    <a:pt x="409" y="55"/>
                  </a:cubicBezTo>
                  <a:cubicBezTo>
                    <a:pt x="343" y="29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8"/>
            <p:cNvSpPr/>
            <p:nvPr/>
          </p:nvSpPr>
          <p:spPr>
            <a:xfrm>
              <a:off x="6803946" y="1031504"/>
              <a:ext cx="69030" cy="62066"/>
            </a:xfrm>
            <a:custGeom>
              <a:avLst/>
              <a:gdLst/>
              <a:ahLst/>
              <a:cxnLst/>
              <a:rect l="l" t="t" r="r" b="b"/>
              <a:pathLst>
                <a:path w="565" h="508" extrusionOk="0">
                  <a:moveTo>
                    <a:pt x="234" y="1"/>
                  </a:moveTo>
                  <a:cubicBezTo>
                    <a:pt x="207" y="1"/>
                    <a:pt x="176" y="12"/>
                    <a:pt x="138" y="38"/>
                  </a:cubicBezTo>
                  <a:cubicBezTo>
                    <a:pt x="1" y="134"/>
                    <a:pt x="62" y="189"/>
                    <a:pt x="141" y="310"/>
                  </a:cubicBezTo>
                  <a:cubicBezTo>
                    <a:pt x="203" y="402"/>
                    <a:pt x="257" y="508"/>
                    <a:pt x="342" y="508"/>
                  </a:cubicBezTo>
                  <a:cubicBezTo>
                    <a:pt x="367" y="508"/>
                    <a:pt x="395" y="499"/>
                    <a:pt x="427" y="477"/>
                  </a:cubicBezTo>
                  <a:cubicBezTo>
                    <a:pt x="565" y="379"/>
                    <a:pt x="484" y="289"/>
                    <a:pt x="403" y="169"/>
                  </a:cubicBezTo>
                  <a:cubicBezTo>
                    <a:pt x="346" y="80"/>
                    <a:pt x="305" y="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68"/>
            <p:cNvSpPr/>
            <p:nvPr/>
          </p:nvSpPr>
          <p:spPr>
            <a:xfrm>
              <a:off x="6657089" y="697716"/>
              <a:ext cx="39219" cy="23702"/>
            </a:xfrm>
            <a:custGeom>
              <a:avLst/>
              <a:gdLst/>
              <a:ahLst/>
              <a:cxnLst/>
              <a:rect l="l" t="t" r="r" b="b"/>
              <a:pathLst>
                <a:path w="321" h="194" extrusionOk="0">
                  <a:moveTo>
                    <a:pt x="88" y="0"/>
                  </a:moveTo>
                  <a:cubicBezTo>
                    <a:pt x="54" y="0"/>
                    <a:pt x="30" y="18"/>
                    <a:pt x="19" y="86"/>
                  </a:cubicBezTo>
                  <a:cubicBezTo>
                    <a:pt x="0" y="194"/>
                    <a:pt x="73" y="168"/>
                    <a:pt x="140" y="179"/>
                  </a:cubicBezTo>
                  <a:cubicBezTo>
                    <a:pt x="150" y="181"/>
                    <a:pt x="159" y="182"/>
                    <a:pt x="167" y="182"/>
                  </a:cubicBezTo>
                  <a:cubicBezTo>
                    <a:pt x="215" y="182"/>
                    <a:pt x="238" y="156"/>
                    <a:pt x="258" y="129"/>
                  </a:cubicBezTo>
                  <a:cubicBezTo>
                    <a:pt x="321" y="41"/>
                    <a:pt x="219" y="23"/>
                    <a:pt x="152" y="10"/>
                  </a:cubicBezTo>
                  <a:cubicBezTo>
                    <a:pt x="128" y="6"/>
                    <a:pt x="107" y="0"/>
                    <a:pt x="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68"/>
            <p:cNvSpPr/>
            <p:nvPr/>
          </p:nvSpPr>
          <p:spPr>
            <a:xfrm>
              <a:off x="6130751" y="1727547"/>
              <a:ext cx="119123" cy="101163"/>
            </a:xfrm>
            <a:custGeom>
              <a:avLst/>
              <a:gdLst/>
              <a:ahLst/>
              <a:cxnLst/>
              <a:rect l="l" t="t" r="r" b="b"/>
              <a:pathLst>
                <a:path w="975" h="828" extrusionOk="0">
                  <a:moveTo>
                    <a:pt x="403" y="1"/>
                  </a:moveTo>
                  <a:cubicBezTo>
                    <a:pt x="293" y="1"/>
                    <a:pt x="165" y="41"/>
                    <a:pt x="111" y="98"/>
                  </a:cubicBezTo>
                  <a:cubicBezTo>
                    <a:pt x="1" y="208"/>
                    <a:pt x="237" y="332"/>
                    <a:pt x="128" y="506"/>
                  </a:cubicBezTo>
                  <a:cubicBezTo>
                    <a:pt x="45" y="633"/>
                    <a:pt x="34" y="828"/>
                    <a:pt x="220" y="828"/>
                  </a:cubicBezTo>
                  <a:cubicBezTo>
                    <a:pt x="288" y="828"/>
                    <a:pt x="381" y="802"/>
                    <a:pt x="506" y="739"/>
                  </a:cubicBezTo>
                  <a:cubicBezTo>
                    <a:pt x="974" y="503"/>
                    <a:pt x="542" y="351"/>
                    <a:pt x="580" y="143"/>
                  </a:cubicBezTo>
                  <a:cubicBezTo>
                    <a:pt x="600" y="40"/>
                    <a:pt x="510" y="1"/>
                    <a:pt x="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8"/>
            <p:cNvSpPr/>
            <p:nvPr/>
          </p:nvSpPr>
          <p:spPr>
            <a:xfrm>
              <a:off x="6152498" y="1740498"/>
              <a:ext cx="78194" cy="66709"/>
            </a:xfrm>
            <a:custGeom>
              <a:avLst/>
              <a:gdLst/>
              <a:ahLst/>
              <a:cxnLst/>
              <a:rect l="l" t="t" r="r" b="b"/>
              <a:pathLst>
                <a:path w="640" h="546" extrusionOk="0">
                  <a:moveTo>
                    <a:pt x="265" y="1"/>
                  </a:moveTo>
                  <a:cubicBezTo>
                    <a:pt x="193" y="1"/>
                    <a:pt x="108" y="28"/>
                    <a:pt x="72" y="65"/>
                  </a:cubicBezTo>
                  <a:cubicBezTo>
                    <a:pt x="0" y="136"/>
                    <a:pt x="156" y="219"/>
                    <a:pt x="83" y="334"/>
                  </a:cubicBezTo>
                  <a:cubicBezTo>
                    <a:pt x="28" y="418"/>
                    <a:pt x="21" y="545"/>
                    <a:pt x="143" y="545"/>
                  </a:cubicBezTo>
                  <a:cubicBezTo>
                    <a:pt x="187" y="545"/>
                    <a:pt x="249" y="528"/>
                    <a:pt x="331" y="487"/>
                  </a:cubicBezTo>
                  <a:cubicBezTo>
                    <a:pt x="640" y="331"/>
                    <a:pt x="357" y="234"/>
                    <a:pt x="381" y="95"/>
                  </a:cubicBezTo>
                  <a:cubicBezTo>
                    <a:pt x="394" y="27"/>
                    <a:pt x="336" y="1"/>
                    <a:pt x="2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68"/>
            <p:cNvSpPr/>
            <p:nvPr/>
          </p:nvSpPr>
          <p:spPr>
            <a:xfrm>
              <a:off x="6154942" y="1656928"/>
              <a:ext cx="59867" cy="52536"/>
            </a:xfrm>
            <a:custGeom>
              <a:avLst/>
              <a:gdLst/>
              <a:ahLst/>
              <a:cxnLst/>
              <a:rect l="l" t="t" r="r" b="b"/>
              <a:pathLst>
                <a:path w="490" h="430" extrusionOk="0">
                  <a:moveTo>
                    <a:pt x="179" y="0"/>
                  </a:moveTo>
                  <a:cubicBezTo>
                    <a:pt x="104" y="0"/>
                    <a:pt x="0" y="47"/>
                    <a:pt x="82" y="301"/>
                  </a:cubicBezTo>
                  <a:cubicBezTo>
                    <a:pt x="114" y="397"/>
                    <a:pt x="145" y="430"/>
                    <a:pt x="176" y="430"/>
                  </a:cubicBezTo>
                  <a:cubicBezTo>
                    <a:pt x="238" y="430"/>
                    <a:pt x="300" y="302"/>
                    <a:pt x="369" y="302"/>
                  </a:cubicBezTo>
                  <a:cubicBezTo>
                    <a:pt x="375" y="302"/>
                    <a:pt x="381" y="303"/>
                    <a:pt x="387" y="305"/>
                  </a:cubicBezTo>
                  <a:cubicBezTo>
                    <a:pt x="392" y="307"/>
                    <a:pt x="397" y="307"/>
                    <a:pt x="401" y="307"/>
                  </a:cubicBezTo>
                  <a:cubicBezTo>
                    <a:pt x="489" y="307"/>
                    <a:pt x="428" y="4"/>
                    <a:pt x="428" y="4"/>
                  </a:cubicBezTo>
                  <a:lnTo>
                    <a:pt x="428" y="4"/>
                  </a:lnTo>
                  <a:cubicBezTo>
                    <a:pt x="428" y="4"/>
                    <a:pt x="384" y="14"/>
                    <a:pt x="322" y="14"/>
                  </a:cubicBezTo>
                  <a:cubicBezTo>
                    <a:pt x="291" y="14"/>
                    <a:pt x="255" y="12"/>
                    <a:pt x="218" y="4"/>
                  </a:cubicBezTo>
                  <a:cubicBezTo>
                    <a:pt x="207" y="2"/>
                    <a:pt x="194" y="0"/>
                    <a:pt x="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68"/>
            <p:cNvSpPr/>
            <p:nvPr/>
          </p:nvSpPr>
          <p:spPr>
            <a:xfrm>
              <a:off x="6178889" y="1657051"/>
              <a:ext cx="27490" cy="24069"/>
            </a:xfrm>
            <a:custGeom>
              <a:avLst/>
              <a:gdLst/>
              <a:ahLst/>
              <a:cxnLst/>
              <a:rect l="l" t="t" r="r" b="b"/>
              <a:pathLst>
                <a:path w="225" h="197" extrusionOk="0">
                  <a:moveTo>
                    <a:pt x="83" y="0"/>
                  </a:moveTo>
                  <a:cubicBezTo>
                    <a:pt x="49" y="0"/>
                    <a:pt x="0" y="20"/>
                    <a:pt x="39" y="138"/>
                  </a:cubicBezTo>
                  <a:cubicBezTo>
                    <a:pt x="53" y="182"/>
                    <a:pt x="68" y="197"/>
                    <a:pt x="82" y="197"/>
                  </a:cubicBezTo>
                  <a:cubicBezTo>
                    <a:pt x="110" y="197"/>
                    <a:pt x="139" y="138"/>
                    <a:pt x="170" y="138"/>
                  </a:cubicBezTo>
                  <a:cubicBezTo>
                    <a:pt x="173" y="138"/>
                    <a:pt x="175" y="138"/>
                    <a:pt x="178" y="139"/>
                  </a:cubicBezTo>
                  <a:cubicBezTo>
                    <a:pt x="180" y="140"/>
                    <a:pt x="182" y="140"/>
                    <a:pt x="185" y="140"/>
                  </a:cubicBezTo>
                  <a:cubicBezTo>
                    <a:pt x="225" y="140"/>
                    <a:pt x="196" y="2"/>
                    <a:pt x="196" y="2"/>
                  </a:cubicBezTo>
                  <a:lnTo>
                    <a:pt x="196" y="2"/>
                  </a:lnTo>
                  <a:cubicBezTo>
                    <a:pt x="196" y="2"/>
                    <a:pt x="175" y="6"/>
                    <a:pt x="147" y="6"/>
                  </a:cubicBezTo>
                  <a:cubicBezTo>
                    <a:pt x="133" y="6"/>
                    <a:pt x="117" y="5"/>
                    <a:pt x="100" y="2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68"/>
            <p:cNvSpPr/>
            <p:nvPr/>
          </p:nvSpPr>
          <p:spPr>
            <a:xfrm>
              <a:off x="6234846" y="1744407"/>
              <a:ext cx="66953" cy="56813"/>
            </a:xfrm>
            <a:custGeom>
              <a:avLst/>
              <a:gdLst/>
              <a:ahLst/>
              <a:cxnLst/>
              <a:rect l="l" t="t" r="r" b="b"/>
              <a:pathLst>
                <a:path w="548" h="465" extrusionOk="0">
                  <a:moveTo>
                    <a:pt x="259" y="1"/>
                  </a:moveTo>
                  <a:cubicBezTo>
                    <a:pt x="207" y="1"/>
                    <a:pt x="169" y="59"/>
                    <a:pt x="161" y="119"/>
                  </a:cubicBezTo>
                  <a:cubicBezTo>
                    <a:pt x="146" y="232"/>
                    <a:pt x="0" y="259"/>
                    <a:pt x="0" y="259"/>
                  </a:cubicBezTo>
                  <a:cubicBezTo>
                    <a:pt x="0" y="259"/>
                    <a:pt x="124" y="465"/>
                    <a:pt x="197" y="465"/>
                  </a:cubicBezTo>
                  <a:cubicBezTo>
                    <a:pt x="210" y="465"/>
                    <a:pt x="221" y="459"/>
                    <a:pt x="229" y="445"/>
                  </a:cubicBezTo>
                  <a:cubicBezTo>
                    <a:pt x="291" y="346"/>
                    <a:pt x="547" y="462"/>
                    <a:pt x="421" y="180"/>
                  </a:cubicBezTo>
                  <a:cubicBezTo>
                    <a:pt x="363" y="47"/>
                    <a:pt x="305" y="1"/>
                    <a:pt x="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68"/>
            <p:cNvSpPr/>
            <p:nvPr/>
          </p:nvSpPr>
          <p:spPr>
            <a:xfrm>
              <a:off x="5957626" y="951356"/>
              <a:ext cx="867705" cy="1349573"/>
            </a:xfrm>
            <a:custGeom>
              <a:avLst/>
              <a:gdLst/>
              <a:ahLst/>
              <a:cxnLst/>
              <a:rect l="l" t="t" r="r" b="b"/>
              <a:pathLst>
                <a:path w="7102" h="11046" extrusionOk="0">
                  <a:moveTo>
                    <a:pt x="4756" y="0"/>
                  </a:moveTo>
                  <a:cubicBezTo>
                    <a:pt x="4641" y="0"/>
                    <a:pt x="4493" y="42"/>
                    <a:pt x="4319" y="116"/>
                  </a:cubicBezTo>
                  <a:lnTo>
                    <a:pt x="0" y="11046"/>
                  </a:lnTo>
                  <a:lnTo>
                    <a:pt x="6305" y="3525"/>
                  </a:lnTo>
                  <a:cubicBezTo>
                    <a:pt x="7009" y="2725"/>
                    <a:pt x="7102" y="2290"/>
                    <a:pt x="6835" y="2290"/>
                  </a:cubicBezTo>
                  <a:cubicBezTo>
                    <a:pt x="6684" y="2290"/>
                    <a:pt x="6418" y="2430"/>
                    <a:pt x="6082" y="2722"/>
                  </a:cubicBezTo>
                  <a:cubicBezTo>
                    <a:pt x="6701" y="1426"/>
                    <a:pt x="6477" y="767"/>
                    <a:pt x="5932" y="767"/>
                  </a:cubicBezTo>
                  <a:cubicBezTo>
                    <a:pt x="5607" y="767"/>
                    <a:pt x="5169" y="1001"/>
                    <a:pt x="4727" y="1472"/>
                  </a:cubicBezTo>
                  <a:cubicBezTo>
                    <a:pt x="5168" y="408"/>
                    <a:pt x="5120" y="0"/>
                    <a:pt x="475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68"/>
            <p:cNvSpPr/>
            <p:nvPr/>
          </p:nvSpPr>
          <p:spPr>
            <a:xfrm>
              <a:off x="6544442" y="736324"/>
              <a:ext cx="120467" cy="105561"/>
            </a:xfrm>
            <a:custGeom>
              <a:avLst/>
              <a:gdLst/>
              <a:ahLst/>
              <a:cxnLst/>
              <a:rect l="l" t="t" r="r" b="b"/>
              <a:pathLst>
                <a:path w="986" h="864" extrusionOk="0">
                  <a:moveTo>
                    <a:pt x="380" y="1"/>
                  </a:moveTo>
                  <a:cubicBezTo>
                    <a:pt x="342" y="1"/>
                    <a:pt x="297" y="16"/>
                    <a:pt x="244" y="51"/>
                  </a:cubicBezTo>
                  <a:cubicBezTo>
                    <a:pt x="0" y="210"/>
                    <a:pt x="123" y="546"/>
                    <a:pt x="299" y="717"/>
                  </a:cubicBezTo>
                  <a:cubicBezTo>
                    <a:pt x="398" y="814"/>
                    <a:pt x="519" y="863"/>
                    <a:pt x="629" y="863"/>
                  </a:cubicBezTo>
                  <a:cubicBezTo>
                    <a:pt x="716" y="863"/>
                    <a:pt x="797" y="833"/>
                    <a:pt x="855" y="770"/>
                  </a:cubicBezTo>
                  <a:cubicBezTo>
                    <a:pt x="985" y="626"/>
                    <a:pt x="898" y="539"/>
                    <a:pt x="722" y="367"/>
                  </a:cubicBezTo>
                  <a:cubicBezTo>
                    <a:pt x="582" y="231"/>
                    <a:pt x="530" y="1"/>
                    <a:pt x="3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68"/>
            <p:cNvSpPr/>
            <p:nvPr/>
          </p:nvSpPr>
          <p:spPr>
            <a:xfrm>
              <a:off x="6530025" y="729727"/>
              <a:ext cx="95298" cy="105439"/>
            </a:xfrm>
            <a:custGeom>
              <a:avLst/>
              <a:gdLst/>
              <a:ahLst/>
              <a:cxnLst/>
              <a:rect l="l" t="t" r="r" b="b"/>
              <a:pathLst>
                <a:path w="780" h="863" extrusionOk="0">
                  <a:moveTo>
                    <a:pt x="380" y="1"/>
                  </a:moveTo>
                  <a:cubicBezTo>
                    <a:pt x="342" y="1"/>
                    <a:pt x="298" y="16"/>
                    <a:pt x="244" y="51"/>
                  </a:cubicBezTo>
                  <a:cubicBezTo>
                    <a:pt x="1" y="211"/>
                    <a:pt x="124" y="547"/>
                    <a:pt x="300" y="716"/>
                  </a:cubicBezTo>
                  <a:cubicBezTo>
                    <a:pt x="398" y="812"/>
                    <a:pt x="520" y="862"/>
                    <a:pt x="630" y="862"/>
                  </a:cubicBezTo>
                  <a:cubicBezTo>
                    <a:pt x="684" y="862"/>
                    <a:pt x="735" y="850"/>
                    <a:pt x="780" y="826"/>
                  </a:cubicBezTo>
                  <a:cubicBezTo>
                    <a:pt x="691" y="809"/>
                    <a:pt x="602" y="763"/>
                    <a:pt x="526" y="690"/>
                  </a:cubicBezTo>
                  <a:cubicBezTo>
                    <a:pt x="353" y="521"/>
                    <a:pt x="231" y="191"/>
                    <a:pt x="465" y="29"/>
                  </a:cubicBezTo>
                  <a:cubicBezTo>
                    <a:pt x="440" y="11"/>
                    <a:pt x="412" y="1"/>
                    <a:pt x="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68"/>
            <p:cNvSpPr/>
            <p:nvPr/>
          </p:nvSpPr>
          <p:spPr>
            <a:xfrm>
              <a:off x="6510599" y="847139"/>
              <a:ext cx="81615" cy="63532"/>
            </a:xfrm>
            <a:custGeom>
              <a:avLst/>
              <a:gdLst/>
              <a:ahLst/>
              <a:cxnLst/>
              <a:rect l="l" t="t" r="r" b="b"/>
              <a:pathLst>
                <a:path w="668" h="520" extrusionOk="0">
                  <a:moveTo>
                    <a:pt x="202" y="0"/>
                  </a:moveTo>
                  <a:cubicBezTo>
                    <a:pt x="146" y="0"/>
                    <a:pt x="97" y="25"/>
                    <a:pt x="68" y="70"/>
                  </a:cubicBezTo>
                  <a:cubicBezTo>
                    <a:pt x="1" y="175"/>
                    <a:pt x="65" y="341"/>
                    <a:pt x="211" y="442"/>
                  </a:cubicBezTo>
                  <a:cubicBezTo>
                    <a:pt x="285" y="494"/>
                    <a:pt x="364" y="520"/>
                    <a:pt x="434" y="520"/>
                  </a:cubicBezTo>
                  <a:cubicBezTo>
                    <a:pt x="505" y="520"/>
                    <a:pt x="565" y="493"/>
                    <a:pt x="599" y="441"/>
                  </a:cubicBezTo>
                  <a:cubicBezTo>
                    <a:pt x="668" y="338"/>
                    <a:pt x="512" y="293"/>
                    <a:pt x="417" y="140"/>
                  </a:cubicBezTo>
                  <a:cubicBezTo>
                    <a:pt x="357" y="43"/>
                    <a:pt x="275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68"/>
            <p:cNvSpPr/>
            <p:nvPr/>
          </p:nvSpPr>
          <p:spPr>
            <a:xfrm>
              <a:off x="6424098" y="611459"/>
              <a:ext cx="52903" cy="42640"/>
            </a:xfrm>
            <a:custGeom>
              <a:avLst/>
              <a:gdLst/>
              <a:ahLst/>
              <a:cxnLst/>
              <a:rect l="l" t="t" r="r" b="b"/>
              <a:pathLst>
                <a:path w="433" h="349" extrusionOk="0">
                  <a:moveTo>
                    <a:pt x="152" y="0"/>
                  </a:moveTo>
                  <a:cubicBezTo>
                    <a:pt x="112" y="0"/>
                    <a:pt x="74" y="21"/>
                    <a:pt x="50" y="57"/>
                  </a:cubicBezTo>
                  <a:cubicBezTo>
                    <a:pt x="0" y="131"/>
                    <a:pt x="33" y="243"/>
                    <a:pt x="126" y="307"/>
                  </a:cubicBezTo>
                  <a:cubicBezTo>
                    <a:pt x="167" y="335"/>
                    <a:pt x="212" y="349"/>
                    <a:pt x="254" y="349"/>
                  </a:cubicBezTo>
                  <a:cubicBezTo>
                    <a:pt x="307" y="349"/>
                    <a:pt x="355" y="327"/>
                    <a:pt x="382" y="286"/>
                  </a:cubicBezTo>
                  <a:cubicBezTo>
                    <a:pt x="433" y="210"/>
                    <a:pt x="332" y="188"/>
                    <a:pt x="277" y="87"/>
                  </a:cubicBezTo>
                  <a:cubicBezTo>
                    <a:pt x="245" y="27"/>
                    <a:pt x="197" y="0"/>
                    <a:pt x="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68"/>
            <p:cNvSpPr/>
            <p:nvPr/>
          </p:nvSpPr>
          <p:spPr>
            <a:xfrm>
              <a:off x="6557026" y="652633"/>
              <a:ext cx="48749" cy="41052"/>
            </a:xfrm>
            <a:custGeom>
              <a:avLst/>
              <a:gdLst/>
              <a:ahLst/>
              <a:cxnLst/>
              <a:rect l="l" t="t" r="r" b="b"/>
              <a:pathLst>
                <a:path w="399" h="336" extrusionOk="0">
                  <a:moveTo>
                    <a:pt x="279" y="0"/>
                  </a:moveTo>
                  <a:cubicBezTo>
                    <a:pt x="230" y="0"/>
                    <a:pt x="174" y="34"/>
                    <a:pt x="139" y="105"/>
                  </a:cubicBezTo>
                  <a:cubicBezTo>
                    <a:pt x="90" y="206"/>
                    <a:pt x="0" y="245"/>
                    <a:pt x="46" y="301"/>
                  </a:cubicBezTo>
                  <a:cubicBezTo>
                    <a:pt x="65" y="324"/>
                    <a:pt x="95" y="335"/>
                    <a:pt x="129" y="335"/>
                  </a:cubicBezTo>
                  <a:cubicBezTo>
                    <a:pt x="177" y="335"/>
                    <a:pt x="235" y="312"/>
                    <a:pt x="284" y="269"/>
                  </a:cubicBezTo>
                  <a:cubicBezTo>
                    <a:pt x="368" y="193"/>
                    <a:pt x="398" y="87"/>
                    <a:pt x="351" y="33"/>
                  </a:cubicBezTo>
                  <a:cubicBezTo>
                    <a:pt x="333" y="12"/>
                    <a:pt x="307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68"/>
            <p:cNvSpPr/>
            <p:nvPr/>
          </p:nvSpPr>
          <p:spPr>
            <a:xfrm>
              <a:off x="6763383" y="874262"/>
              <a:ext cx="49238" cy="41785"/>
            </a:xfrm>
            <a:custGeom>
              <a:avLst/>
              <a:gdLst/>
              <a:ahLst/>
              <a:cxnLst/>
              <a:rect l="l" t="t" r="r" b="b"/>
              <a:pathLst>
                <a:path w="403" h="342" extrusionOk="0">
                  <a:moveTo>
                    <a:pt x="280" y="1"/>
                  </a:moveTo>
                  <a:cubicBezTo>
                    <a:pt x="231" y="1"/>
                    <a:pt x="175" y="33"/>
                    <a:pt x="141" y="106"/>
                  </a:cubicBezTo>
                  <a:cubicBezTo>
                    <a:pt x="93" y="210"/>
                    <a:pt x="0" y="249"/>
                    <a:pt x="48" y="306"/>
                  </a:cubicBezTo>
                  <a:cubicBezTo>
                    <a:pt x="68" y="330"/>
                    <a:pt x="98" y="341"/>
                    <a:pt x="132" y="341"/>
                  </a:cubicBezTo>
                  <a:cubicBezTo>
                    <a:pt x="181" y="341"/>
                    <a:pt x="239" y="318"/>
                    <a:pt x="290" y="273"/>
                  </a:cubicBezTo>
                  <a:cubicBezTo>
                    <a:pt x="374" y="197"/>
                    <a:pt x="403" y="90"/>
                    <a:pt x="354" y="33"/>
                  </a:cubicBezTo>
                  <a:cubicBezTo>
                    <a:pt x="336" y="12"/>
                    <a:pt x="309" y="1"/>
                    <a:pt x="2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68"/>
            <p:cNvSpPr/>
            <p:nvPr/>
          </p:nvSpPr>
          <p:spPr>
            <a:xfrm>
              <a:off x="6441080" y="733759"/>
              <a:ext cx="46550" cy="38486"/>
            </a:xfrm>
            <a:custGeom>
              <a:avLst/>
              <a:gdLst/>
              <a:ahLst/>
              <a:cxnLst/>
              <a:rect l="l" t="t" r="r" b="b"/>
              <a:pathLst>
                <a:path w="381" h="315" extrusionOk="0">
                  <a:moveTo>
                    <a:pt x="293" y="1"/>
                  </a:moveTo>
                  <a:cubicBezTo>
                    <a:pt x="246" y="1"/>
                    <a:pt x="185" y="35"/>
                    <a:pt x="143" y="108"/>
                  </a:cubicBezTo>
                  <a:cubicBezTo>
                    <a:pt x="87" y="202"/>
                    <a:pt x="0" y="247"/>
                    <a:pt x="37" y="292"/>
                  </a:cubicBezTo>
                  <a:cubicBezTo>
                    <a:pt x="51" y="308"/>
                    <a:pt x="71" y="315"/>
                    <a:pt x="95" y="315"/>
                  </a:cubicBezTo>
                  <a:cubicBezTo>
                    <a:pt x="141" y="315"/>
                    <a:pt x="202" y="288"/>
                    <a:pt x="258" y="238"/>
                  </a:cubicBezTo>
                  <a:cubicBezTo>
                    <a:pt x="344" y="164"/>
                    <a:pt x="381" y="66"/>
                    <a:pt x="344" y="22"/>
                  </a:cubicBezTo>
                  <a:cubicBezTo>
                    <a:pt x="332" y="8"/>
                    <a:pt x="314" y="1"/>
                    <a:pt x="2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Subtitle 3">
            <a:extLst>
              <a:ext uri="{FF2B5EF4-FFF2-40B4-BE49-F238E27FC236}">
                <a16:creationId xmlns:a16="http://schemas.microsoft.com/office/drawing/2014/main" id="{94336DAE-3682-4546-8AD0-4BA605972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5318" y="1212260"/>
            <a:ext cx="1805563" cy="2264410"/>
          </a:xfrm>
        </p:spPr>
        <p:txBody>
          <a:bodyPr/>
          <a:lstStyle/>
          <a:p>
            <a:pPr indent="0" algn="l"/>
            <a:r>
              <a:rPr lang="en-GB" sz="1800" dirty="0"/>
              <a:t>Drama is the most popular genre of movies followed by </a:t>
            </a:r>
            <a:r>
              <a:rPr lang="en-GB" sz="1800" dirty="0" err="1"/>
              <a:t>Triller</a:t>
            </a:r>
            <a:r>
              <a:rPr lang="en-GB" sz="18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B1EFC-A5E4-0FA2-C9C5-93FE92286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37" y="920334"/>
            <a:ext cx="6358800" cy="372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12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uxury Cinema Theater Pitch Deck XL by Slidesgo">
  <a:themeElements>
    <a:clrScheme name="Simple Light">
      <a:dk1>
        <a:srgbClr val="000000"/>
      </a:dk1>
      <a:lt1>
        <a:srgbClr val="FFFFFF"/>
      </a:lt1>
      <a:dk2>
        <a:srgbClr val="0C1F1E"/>
      </a:dk2>
      <a:lt2>
        <a:srgbClr val="063332"/>
      </a:lt2>
      <a:accent1>
        <a:srgbClr val="2A6460"/>
      </a:accent1>
      <a:accent2>
        <a:srgbClr val="8BC5A7"/>
      </a:accent2>
      <a:accent3>
        <a:srgbClr val="B78534"/>
      </a:accent3>
      <a:accent4>
        <a:srgbClr val="CDA04B"/>
      </a:accent4>
      <a:accent5>
        <a:srgbClr val="EFC570"/>
      </a:accent5>
      <a:accent6>
        <a:srgbClr val="F7E7C6"/>
      </a:accent6>
      <a:hlink>
        <a:srgbClr val="F7E7C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uxury Cinema Theater Pitch Deck XL by Slidesgo">
  <a:themeElements>
    <a:clrScheme name="Simple Light">
      <a:dk1>
        <a:srgbClr val="000000"/>
      </a:dk1>
      <a:lt1>
        <a:srgbClr val="FFFFFF"/>
      </a:lt1>
      <a:dk2>
        <a:srgbClr val="0C1F1E"/>
      </a:dk2>
      <a:lt2>
        <a:srgbClr val="063332"/>
      </a:lt2>
      <a:accent1>
        <a:srgbClr val="2A6460"/>
      </a:accent1>
      <a:accent2>
        <a:srgbClr val="8BC5A7"/>
      </a:accent2>
      <a:accent3>
        <a:srgbClr val="B78534"/>
      </a:accent3>
      <a:accent4>
        <a:srgbClr val="CDA04B"/>
      </a:accent4>
      <a:accent5>
        <a:srgbClr val="EFC570"/>
      </a:accent5>
      <a:accent6>
        <a:srgbClr val="F7E7C6"/>
      </a:accent6>
      <a:hlink>
        <a:srgbClr val="F7E7C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604</Words>
  <Application>Microsoft Office PowerPoint</Application>
  <PresentationFormat>On-screen Show (16:9)</PresentationFormat>
  <Paragraphs>82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Yeseva One</vt:lpstr>
      <vt:lpstr>Arial</vt:lpstr>
      <vt:lpstr>Kumbh Sans</vt:lpstr>
      <vt:lpstr>Luxury Cinema Theater Pitch Deck XL by Slidesgo</vt:lpstr>
      <vt:lpstr>1_Luxury Cinema Theater Pitch Deck XL by Slidesgo</vt:lpstr>
      <vt:lpstr>Movie lens recommendation system</vt:lpstr>
      <vt:lpstr>A MOVIE IS WORTH A THOUSAND WORDS</vt:lpstr>
      <vt:lpstr>I.</vt:lpstr>
      <vt:lpstr>INTRODUCTION</vt:lpstr>
      <vt:lpstr>Data Understanding</vt:lpstr>
      <vt:lpstr>Data Understanding</vt:lpstr>
      <vt:lpstr>Data Understanding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Collaborative Filtering (SVD)</vt:lpstr>
      <vt:lpstr>MODELLING &amp; EVALUATION</vt:lpstr>
      <vt:lpstr>Collaborative Filtering with SVD Model</vt:lpstr>
      <vt:lpstr>Content-Based Filtering Model</vt:lpstr>
      <vt:lpstr>Hybrid Approach</vt:lpstr>
      <vt:lpstr>Findings</vt:lpstr>
      <vt:lpstr>Findings…Continuation</vt:lpstr>
      <vt:lpstr>Recommendation</vt:lpstr>
      <vt:lpstr>END!</vt:lpstr>
      <vt:lpstr>Contacts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lens recommendation system</dc:title>
  <dc:creator>HP</dc:creator>
  <cp:lastModifiedBy>Gilbert Kipkirui [Internal Audit]</cp:lastModifiedBy>
  <cp:revision>23</cp:revision>
  <dcterms:modified xsi:type="dcterms:W3CDTF">2025-02-12T20:47:17Z</dcterms:modified>
</cp:coreProperties>
</file>