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353" r:id="rId5"/>
    <p:sldId id="357" r:id="rId6"/>
    <p:sldId id="329" r:id="rId7"/>
    <p:sldId id="354" r:id="rId8"/>
    <p:sldId id="358" r:id="rId9"/>
    <p:sldId id="359" r:id="rId10"/>
    <p:sldId id="360" r:id="rId11"/>
    <p:sldId id="361" r:id="rId12"/>
    <p:sldId id="362" r:id="rId13"/>
    <p:sldId id="331" r:id="rId14"/>
    <p:sldId id="349" r:id="rId15"/>
    <p:sldId id="35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D7D9"/>
    <a:srgbClr val="93D3D9"/>
    <a:srgbClr val="AAD6FF"/>
    <a:srgbClr val="B2C8CD"/>
    <a:srgbClr val="CCD8D6"/>
    <a:srgbClr val="4F5945"/>
    <a:srgbClr val="73292A"/>
    <a:srgbClr val="7F867A"/>
    <a:srgbClr val="A65B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966" autoAdjust="0"/>
  </p:normalViewPr>
  <p:slideViewPr>
    <p:cSldViewPr snapToGrid="0">
      <p:cViewPr>
        <p:scale>
          <a:sx n="60" d="100"/>
          <a:sy n="60" d="100"/>
        </p:scale>
        <p:origin x="1550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278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9852A6-C536-198B-0B36-808C24FAAF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0B29C-E84A-E4D1-8998-1A961EC23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A5AE42-7DC1-8140-9B13-146984FDEF22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E4DE7-ED89-D264-F004-38F2DF4879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E8591-FF54-5A00-A703-95ABC16B78D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69B77-94AB-0344-9EBF-9DB9EE8D3A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97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F75F72-8950-AF4F-9381-1D26FB547EA1}" type="datetimeFigureOut">
              <a:rPr lang="en-US" smtClean="0"/>
              <a:t>3/19/2025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75476F-A808-1F46-A368-07984F6DA2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252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91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75476F-A808-1F46-A368-07984F6DA22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519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D90036E-D78E-7995-BEF4-F64DA613C71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1463040"/>
            <a:ext cx="6327648" cy="2180543"/>
          </a:xfrm>
          <a:noFill/>
        </p:spPr>
        <p:txBody>
          <a:bodyPr anchor="b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096" y="3995928"/>
            <a:ext cx="5321808" cy="824404"/>
          </a:xfrm>
          <a:noFill/>
        </p:spPr>
        <p:txBody>
          <a:bodyPr anchor="ctr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770632"/>
            <a:ext cx="2487168" cy="3502152"/>
          </a:xfrm>
        </p:spPr>
        <p:txBody>
          <a:bodyPr lIns="91440" rIns="91440"/>
          <a:lstStyle>
            <a:lvl1pPr marL="0" indent="0"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85616" y="2770632"/>
            <a:ext cx="7571232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990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432304"/>
            <a:ext cx="6163056" cy="3739896"/>
          </a:xfrm>
        </p:spPr>
        <p:txBody>
          <a:bodyPr lIns="91440" rIns="91440"/>
          <a:lstStyle>
            <a:lvl1pPr marL="228600" indent="-228600">
              <a:spcAft>
                <a:spcPts val="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685800">
              <a:spcBef>
                <a:spcPts val="5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1430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6002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0574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24928" y="2441448"/>
            <a:ext cx="4169664" cy="3703320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EB1C5A3-22FF-382D-3801-B6D9C4AC53E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52051"/>
          <a:stretch/>
        </p:blipFill>
        <p:spPr>
          <a:xfrm>
            <a:off x="4629335" y="1815780"/>
            <a:ext cx="5586493" cy="504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7676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1248" y="2770632"/>
            <a:ext cx="10515600" cy="339242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99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632" y="822960"/>
            <a:ext cx="6327648" cy="2221992"/>
          </a:xfrm>
          <a:noFill/>
        </p:spPr>
        <p:txBody>
          <a:bodyPr anchor="b">
            <a:noAutofit/>
          </a:bodyPr>
          <a:lstStyle>
            <a:lvl1pPr algn="l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7632" y="3428999"/>
            <a:ext cx="6309360" cy="1703439"/>
          </a:xfrm>
          <a:noFill/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006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48" y="530352"/>
            <a:ext cx="5385816" cy="1810512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5174458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9BEB2D80-6263-5794-6A1A-CFF345F7A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9048" y="2962656"/>
            <a:ext cx="5385816" cy="27066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Clr>
                <a:srgbClr val="73292A"/>
              </a:buClr>
              <a:buNone/>
              <a:defRPr sz="2400"/>
            </a:lvl1pPr>
            <a:lvl2pPr marL="228600">
              <a:buClr>
                <a:srgbClr val="73292A"/>
              </a:buClr>
              <a:defRPr sz="2000"/>
            </a:lvl2pPr>
            <a:lvl3pPr marL="685800">
              <a:buClr>
                <a:srgbClr val="73292A"/>
              </a:buClr>
              <a:defRPr sz="1800"/>
            </a:lvl3pPr>
            <a:lvl4pPr marL="1143000">
              <a:buClr>
                <a:srgbClr val="73292A"/>
              </a:buClr>
              <a:defRPr sz="1600"/>
            </a:lvl4pPr>
            <a:lvl5pPr marL="1600200">
              <a:buClr>
                <a:srgbClr val="73292A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1CCCC-1589-401D-AE98-FC2871630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5D9D7D-8D9A-473E-AF0D-EF1940D7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34928" y="6356350"/>
            <a:ext cx="71628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AF8C32-80F8-F614-8280-02F76781F238}"/>
              </a:ext>
            </a:extLst>
          </p:cNvPr>
          <p:cNvSpPr/>
          <p:nvPr userDrawn="1"/>
        </p:nvSpPr>
        <p:spPr>
          <a:xfrm>
            <a:off x="5174459" y="0"/>
            <a:ext cx="4571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2CB607F-27CE-D613-F812-E70C738FA04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4723"/>
          <a:stretch/>
        </p:blipFill>
        <p:spPr>
          <a:xfrm>
            <a:off x="9959711" y="738051"/>
            <a:ext cx="2232289" cy="5381892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A689F60-3D32-FD74-24A9-266643081E85}"/>
              </a:ext>
            </a:extLst>
          </p:cNvPr>
          <p:cNvCxnSpPr>
            <a:cxnSpLocks/>
          </p:cNvCxnSpPr>
          <p:nvPr userDrawn="1"/>
        </p:nvCxnSpPr>
        <p:spPr>
          <a:xfrm>
            <a:off x="6189979" y="2649682"/>
            <a:ext cx="332598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B827D708-B036-EE04-B213-EC3EAAE0681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29920" y="2509197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80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912" y="2185416"/>
            <a:ext cx="9052560" cy="2487168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7F691F67-3A33-EA2C-967A-86934DA1D4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9401" b="24659"/>
          <a:stretch/>
        </p:blipFill>
        <p:spPr>
          <a:xfrm>
            <a:off x="5856445" y="726334"/>
            <a:ext cx="1898043" cy="54053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0D1FF5-7EF8-4250-A259-43050ABBD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722376"/>
            <a:ext cx="6419088" cy="2350008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F6B0D1AB-E9D6-841F-7178-F60F07AF3B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" y="3931920"/>
            <a:ext cx="6419088" cy="1389888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B3132E8-A261-CEAB-129F-0FED7AD8D00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54488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41B1E5-0891-6540-C6C6-2E4CF929E2D5}"/>
              </a:ext>
            </a:extLst>
          </p:cNvPr>
          <p:cNvCxnSpPr>
            <a:cxnSpLocks/>
          </p:cNvCxnSpPr>
          <p:nvPr userDrawn="1"/>
        </p:nvCxnSpPr>
        <p:spPr>
          <a:xfrm>
            <a:off x="1679972" y="3432325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2CA6CDBD-54C9-2154-A4D6-F432B3CF27F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169" y="3291840"/>
            <a:ext cx="972078" cy="28538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7541814-983F-1B1C-1D5D-EBAC0D9BEB4C}"/>
              </a:ext>
            </a:extLst>
          </p:cNvPr>
          <p:cNvSpPr/>
          <p:nvPr userDrawn="1"/>
        </p:nvSpPr>
        <p:spPr>
          <a:xfrm>
            <a:off x="7711438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7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D338C08-B5A9-DA78-1FE4-12BEFEB61B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36" t="6121"/>
          <a:stretch/>
        </p:blipFill>
        <p:spPr>
          <a:xfrm rot="16200000" flipH="1" flipV="1">
            <a:off x="7528785" y="-1437953"/>
            <a:ext cx="3225262" cy="61011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0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30C4EDD-E959-BB97-7574-864A6EDFD3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602251" y="4944272"/>
            <a:ext cx="3848748" cy="19137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724144" y="1536192"/>
            <a:ext cx="5696712" cy="3758184"/>
          </a:xfrm>
        </p:spPr>
        <p:txBody>
          <a:bodyPr/>
          <a:lstStyle>
            <a:lvl1pPr>
              <a:spcAft>
                <a:spcPts val="600"/>
              </a:spcAft>
              <a:buClr>
                <a:schemeClr val="accent2"/>
              </a:buClr>
              <a:defRPr sz="22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724144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7048F4-9454-D035-3356-DD623DFCEE42}"/>
              </a:ext>
            </a:extLst>
          </p:cNvPr>
          <p:cNvSpPr/>
          <p:nvPr userDrawn="1"/>
        </p:nvSpPr>
        <p:spPr>
          <a:xfrm rot="5400000">
            <a:off x="1361771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420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68B802A0-174F-ED42-DB3C-30B25D7D20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5682FAF-43FC-D4B4-4D6A-E5D70198C1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  <a:noFill/>
        </p:spPr>
        <p:txBody>
          <a:bodyPr anchor="ctr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B724EDC-0FF4-BC78-C7CF-5B31189CB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  <a:noFill/>
        </p:spPr>
        <p:txBody>
          <a:bodyPr anchor="t"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11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-1" y="0"/>
            <a:ext cx="12188952" cy="20482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688" y="228600"/>
            <a:ext cx="9528048" cy="1600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450D1A9C-4404-2909-F0C4-B7571474C94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684264" y="2523744"/>
            <a:ext cx="4864608" cy="3694176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1885D14-9B48-E0B1-43FF-B19F5005FDA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2292"/>
          <a:stretch/>
        </p:blipFill>
        <p:spPr>
          <a:xfrm>
            <a:off x="8472405" y="132047"/>
            <a:ext cx="3848748" cy="191372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D7ECFC8-50F2-4F2A-960A-F4F79E198620}"/>
              </a:ext>
            </a:extLst>
          </p:cNvPr>
          <p:cNvSpPr/>
          <p:nvPr userDrawn="1"/>
        </p:nvSpPr>
        <p:spPr>
          <a:xfrm>
            <a:off x="0" y="2022420"/>
            <a:ext cx="12192000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09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B7F52C37-6A33-FD57-31EC-516F581DF1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7420" b="36176"/>
          <a:stretch/>
        </p:blipFill>
        <p:spPr>
          <a:xfrm>
            <a:off x="0" y="2510651"/>
            <a:ext cx="2841744" cy="43473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865A83-7754-90AF-ABA5-0759C2C74767}"/>
              </a:ext>
            </a:extLst>
          </p:cNvPr>
          <p:cNvSpPr/>
          <p:nvPr userDrawn="1"/>
        </p:nvSpPr>
        <p:spPr>
          <a:xfrm>
            <a:off x="7397496" y="0"/>
            <a:ext cx="479094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10998D-17F5-CC68-2E37-9789F050B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1584" y="1408176"/>
            <a:ext cx="3392424" cy="4014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32688" y="685800"/>
            <a:ext cx="5276088" cy="1563624"/>
          </a:xfrm>
        </p:spPr>
        <p:txBody>
          <a:bodyPr>
            <a:noAutofit/>
          </a:bodyPr>
          <a:lstStyle>
            <a:lvl1pPr marL="457200" indent="-457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+mj-lt"/>
              <a:buAutoNum type="arabicPeriod"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914400" indent="-457200">
              <a:buClr>
                <a:schemeClr val="accent2"/>
              </a:buClr>
              <a:buFont typeface="+mj-lt"/>
              <a:buAutoNum type="alphaLcPeriod"/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1371600" indent="-457200">
              <a:buClr>
                <a:schemeClr val="accent2"/>
              </a:buClr>
              <a:buFont typeface="+mj-lt"/>
              <a:buAutoNum type="romanLcPeriod"/>
              <a:defRPr sz="2000">
                <a:solidFill>
                  <a:schemeClr val="tx2">
                    <a:lumMod val="25000"/>
                  </a:schemeClr>
                </a:solidFill>
              </a:defRPr>
            </a:lvl3pPr>
            <a:lvl4pPr marL="1714500" indent="-342900">
              <a:buClr>
                <a:schemeClr val="accent2"/>
              </a:buClr>
              <a:buFont typeface="+mj-lt"/>
              <a:buAutoNum type="arabicParenR"/>
              <a:defRPr sz="1800">
                <a:solidFill>
                  <a:schemeClr val="tx2">
                    <a:lumMod val="25000"/>
                  </a:schemeClr>
                </a:solidFill>
              </a:defRPr>
            </a:lvl4pPr>
            <a:lvl5pPr marL="2171700" indent="-342900">
              <a:buClr>
                <a:schemeClr val="accent2"/>
              </a:buClr>
              <a:buFont typeface="+mj-lt"/>
              <a:buAutoNum type="alphaLcParenR"/>
              <a:defRPr sz="16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EC526101-2775-A309-0B4A-DB278C3974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32688" y="2697480"/>
            <a:ext cx="5276088" cy="3483864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marL="228600">
              <a:spcBef>
                <a:spcPts val="1000"/>
              </a:spcBef>
              <a:buClr>
                <a:schemeClr val="accent2"/>
              </a:buClr>
              <a:defRPr sz="2400">
                <a:solidFill>
                  <a:schemeClr val="tx2">
                    <a:lumMod val="25000"/>
                  </a:schemeClr>
                </a:solidFill>
              </a:defRPr>
            </a:lvl2pPr>
            <a:lvl3pPr marL="685800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marL="1143000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marL="1600200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932688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45719EF3-43BC-5F74-7396-273F72ED3C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2292"/>
          <a:stretch/>
        </p:blipFill>
        <p:spPr>
          <a:xfrm>
            <a:off x="8001534" y="4944272"/>
            <a:ext cx="3848748" cy="191372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37D205C-32E5-5A54-8D89-CB56198B06E5}"/>
              </a:ext>
            </a:extLst>
          </p:cNvPr>
          <p:cNvSpPr/>
          <p:nvPr userDrawn="1"/>
        </p:nvSpPr>
        <p:spPr>
          <a:xfrm rot="5400000">
            <a:off x="3949200" y="3406143"/>
            <a:ext cx="6857999" cy="457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182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516D97AE-EB24-C3DA-21A1-E8EE4631ACE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118" r="47395" b="22709"/>
          <a:stretch/>
        </p:blipFill>
        <p:spPr>
          <a:xfrm flipH="1">
            <a:off x="4448831" y="805912"/>
            <a:ext cx="1464735" cy="4961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5CBF43B9-3946-05E6-521F-EE4BB59B49D0}"/>
              </a:ext>
            </a:extLst>
          </p:cNvPr>
          <p:cNvSpPr/>
          <p:nvPr userDrawn="1"/>
        </p:nvSpPr>
        <p:spPr>
          <a:xfrm>
            <a:off x="4434840" y="0"/>
            <a:ext cx="45719" cy="68580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14DEF57-E0D6-D7CA-5D3C-FC97EAB06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792" y="557784"/>
            <a:ext cx="6419088" cy="1929384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930B4666-31C5-1F2B-27D9-2A9F6EC970D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434464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DBC944E-6F68-C409-3596-8B6F50E09B9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93792" y="3328416"/>
            <a:ext cx="6419088" cy="2441448"/>
          </a:xfrm>
        </p:spPr>
        <p:txBody>
          <a:bodyPr/>
          <a:lstStyle>
            <a:lvl1pPr marL="0" indent="0" algn="ctr">
              <a:lnSpc>
                <a:spcPct val="90000"/>
              </a:lnSpc>
              <a:spcAft>
                <a:spcPts val="1200"/>
              </a:spcAft>
              <a:buClr>
                <a:schemeClr val="accent2"/>
              </a:buClr>
              <a:buNone/>
              <a:defRPr sz="2400">
                <a:solidFill>
                  <a:schemeClr val="tx2">
                    <a:lumMod val="25000"/>
                  </a:schemeClr>
                </a:solidFill>
              </a:defRPr>
            </a:lvl1pPr>
            <a:lvl2pPr algn="ctr">
              <a:buClr>
                <a:schemeClr val="accent2"/>
              </a:buClr>
              <a:defRPr sz="2000">
                <a:solidFill>
                  <a:schemeClr val="tx2">
                    <a:lumMod val="25000"/>
                  </a:schemeClr>
                </a:solidFill>
              </a:defRPr>
            </a:lvl2pPr>
            <a:lvl3pPr algn="ctr">
              <a:buClr>
                <a:schemeClr val="accent2"/>
              </a:buClr>
              <a:defRPr sz="1800">
                <a:solidFill>
                  <a:schemeClr val="tx2">
                    <a:lumMod val="25000"/>
                  </a:schemeClr>
                </a:solidFill>
              </a:defRPr>
            </a:lvl3pPr>
            <a:lvl4pPr algn="ctr">
              <a:buClr>
                <a:schemeClr val="accent2"/>
              </a:buClr>
              <a:defRPr sz="1600">
                <a:solidFill>
                  <a:schemeClr val="tx2">
                    <a:lumMod val="25000"/>
                  </a:schemeClr>
                </a:solidFill>
              </a:defRPr>
            </a:lvl4pPr>
            <a:lvl5pPr algn="ctr">
              <a:buClr>
                <a:schemeClr val="accent2"/>
              </a:buClr>
              <a:defRPr sz="1400">
                <a:solidFill>
                  <a:schemeClr val="tx2">
                    <a:lumMod val="2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FE570D-F390-097A-83FE-FB9C9CD92E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193792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9F3A-839F-70D5-1136-F47387FBF6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89EEBF9-800C-88AE-FE83-60B5F47AFC14}"/>
              </a:ext>
            </a:extLst>
          </p:cNvPr>
          <p:cNvCxnSpPr>
            <a:cxnSpLocks/>
          </p:cNvCxnSpPr>
          <p:nvPr userDrawn="1"/>
        </p:nvCxnSpPr>
        <p:spPr>
          <a:xfrm>
            <a:off x="6174481" y="2843389"/>
            <a:ext cx="437642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301D77B6-9ED1-094C-66A3-7D5AB0CDEA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4042" y="2702904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649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0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6140" y="6356350"/>
            <a:ext cx="7848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Gill Sans Nova Light" panose="020F0302020204030204" pitchFamily="34" charset="0"/>
                <a:cs typeface="Gill Sans Nova Light" panose="020F0302020204030204" pitchFamily="34" charset="0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76" r:id="rId4"/>
    <p:sldLayoutId id="2147483678" r:id="rId5"/>
    <p:sldLayoutId id="2147483684" r:id="rId6"/>
    <p:sldLayoutId id="2147483677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5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28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20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2E09DD34-43D4-3713-535D-7E9D95D3F4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341644" y="-1"/>
            <a:ext cx="12533644" cy="745587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F9772E4-10E9-13DE-8AE8-35BBB9DD1D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76" y="1412240"/>
            <a:ext cx="6327648" cy="2180543"/>
          </a:xfrm>
        </p:spPr>
        <p:txBody>
          <a:bodyPr/>
          <a:lstStyle/>
          <a:p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public speaking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7C09E8F-C241-2F75-70EA-32EC6955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096" y="4254500"/>
            <a:ext cx="3981704" cy="565832"/>
          </a:xfrm>
        </p:spPr>
        <p:txBody>
          <a:bodyPr/>
          <a:lstStyle/>
          <a:p>
            <a:r>
              <a:rPr lang="en-US" dirty="0"/>
              <a:t>Mirjam Nilsson​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318DF20-A4C4-3800-A69E-4E11F5A11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6417" y="3695700"/>
            <a:ext cx="53213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que 12">
            <a:extLst>
              <a:ext uri="{FF2B5EF4-FFF2-40B4-BE49-F238E27FC236}">
                <a16:creationId xmlns:a16="http://schemas.microsoft.com/office/drawing/2014/main" id="{AC9EB422-5602-36FF-E543-5B0C70E56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10533" y="1409276"/>
            <a:ext cx="6781800" cy="4889924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053B63A-99EB-DBC1-DE80-E5E5214EF4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5128" y="3554876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159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722376"/>
            <a:ext cx="6419088" cy="2350008"/>
          </a:xfrm>
          <a:noFill/>
        </p:spPr>
        <p:txBody>
          <a:bodyPr>
            <a:noAutofit/>
          </a:bodyPr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79" y="3931920"/>
            <a:ext cx="6419088" cy="1389888"/>
          </a:xfrm>
          <a:noFill/>
        </p:spPr>
        <p:txBody>
          <a:bodyPr/>
          <a:lstStyle/>
          <a:p>
            <a:endParaRPr lang="en-US" dirty="0"/>
          </a:p>
        </p:txBody>
      </p:sp>
      <p:pic>
        <p:nvPicPr>
          <p:cNvPr id="9" name="Picture Placeholder 5">
            <a:extLst>
              <a:ext uri="{FF2B5EF4-FFF2-40B4-BE49-F238E27FC236}">
                <a16:creationId xmlns:a16="http://schemas.microsoft.com/office/drawing/2014/main" id="{B0E612D5-D631-0C31-BE9E-28739243329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7239000" y="0"/>
            <a:ext cx="4949952" cy="6858000"/>
          </a:xfr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4187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57FFDB-DFEC-7174-F23F-20C423A03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93792" y="557784"/>
            <a:ext cx="6419088" cy="192938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A30CECCA-DB43-3EBC-1ED9-4E7CD74EE3E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0" y="0"/>
            <a:ext cx="4434464" cy="6858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F3EE20-53E0-0C62-809D-211B05B8804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93792" y="3328416"/>
            <a:ext cx="6419088" cy="24414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F157F0-FCC9-135B-D7C0-66741C62659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193792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F090ED-AB65-F860-A6D0-5F6E60E175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635996" y="6356350"/>
            <a:ext cx="784860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286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8AB2ECDC-2C97-9031-6EF9-11EF690976E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1697D649-277C-A20F-F588-7EA2B85B1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327648" cy="222199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6EF8E06F-4153-981B-474D-3D483B6F4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2273299"/>
            <a:ext cx="6309360" cy="17034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E502E84-5063-F43E-AC45-9F5CEAA69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191015" y="2142889"/>
            <a:ext cx="362454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DE43C393-A639-F47D-D8A8-BAF189C58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39787" y="3066998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04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FB805-23BF-0E99-3427-C0AF2E267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1E05BCBE-44DA-94DE-E1A2-02E38536142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-341644" y="-1"/>
            <a:ext cx="12533644" cy="7455877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C5503AE-0094-20D2-92C0-D61ED8944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076" y="1412240"/>
            <a:ext cx="6327648" cy="2180543"/>
          </a:xfrm>
        </p:spPr>
        <p:txBody>
          <a:bodyPr/>
          <a:lstStyle/>
          <a:p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public speaking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3B685F7-CDBF-99F9-7E45-1335D1468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1096" y="4254500"/>
            <a:ext cx="3981704" cy="565832"/>
          </a:xfrm>
        </p:spPr>
        <p:txBody>
          <a:bodyPr/>
          <a:lstStyle/>
          <a:p>
            <a:r>
              <a:rPr lang="en-US" dirty="0"/>
              <a:t>Mirjam Nilsson​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9FD66B-91B9-E83C-DD09-E69F036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886417" y="3695700"/>
            <a:ext cx="53213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laque 12">
            <a:extLst>
              <a:ext uri="{FF2B5EF4-FFF2-40B4-BE49-F238E27FC236}">
                <a16:creationId xmlns:a16="http://schemas.microsoft.com/office/drawing/2014/main" id="{809DB50A-9B18-F07B-3246-3875A5114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10533" y="1409276"/>
            <a:ext cx="6781800" cy="4889924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200911-246E-3DEF-CE03-8EDB48328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45128" y="3554876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69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048" y="530352"/>
            <a:ext cx="5385816" cy="1810512"/>
          </a:xfrm>
        </p:spPr>
        <p:txBody>
          <a:bodyPr anchor="b">
            <a:norm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38025BA-3E49-3EFD-417E-955B4B95B2B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" y="0"/>
            <a:ext cx="5184948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9048" y="2962656"/>
            <a:ext cx="5385816" cy="2706624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1BC27E-ED02-E738-1B43-E66F422BD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02A7C2-1D63-EFD6-869B-2F167F966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599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D34D75C6-A35A-52D3-B03F-61494B858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9C3427B2-C457-FC4C-BA04-44EF586F3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The power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of communication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C8D8B-2E15-875B-08A8-28C5524EF69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94F408-30BE-5DC2-806D-A217DB0281B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356350"/>
            <a:ext cx="78422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1" name="Plaque 10">
            <a:extLst>
              <a:ext uri="{FF2B5EF4-FFF2-40B4-BE49-F238E27FC236}">
                <a16:creationId xmlns:a16="http://schemas.microsoft.com/office/drawing/2014/main" id="{95E724B3-E95F-E150-E7F9-1C3F634EF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FEC193-4F90-6CAE-6259-21C8B6A84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1" y="4925255"/>
            <a:ext cx="972078" cy="285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F119B25-42CB-340B-ACB4-22178DF12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608561" y="1624116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481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60022-FF03-D94B-A42B-1CDA4D6DF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8CF2C146-35A8-1BC0-5E8B-BC0C12DC926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14CCEF5E-D64C-2B76-7501-00B70E188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The power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of communication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4221ED-3D7C-B9BC-E901-650D22EAFA4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DD823D-CFAC-2B8F-F0B2-2ECBE6DF2C6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356350"/>
            <a:ext cx="78422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Plaque 10">
            <a:extLst>
              <a:ext uri="{FF2B5EF4-FFF2-40B4-BE49-F238E27FC236}">
                <a16:creationId xmlns:a16="http://schemas.microsoft.com/office/drawing/2014/main" id="{3725ACF4-A266-9E07-2F53-63497BA98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506343F-99C9-B8C5-A40E-5510EAF5CB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1" y="4925255"/>
            <a:ext cx="972078" cy="285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D5432A9-34AF-51BD-88AD-B39BF363D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608561" y="1624116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79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6E877-7D20-5D86-7FD0-6CDD3063F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A59DF271-27C6-9590-B558-A6D23CFAD4F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05A13A2C-B5EB-9A78-E14C-B2CFA55DB64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The power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of communication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26672-6A0E-BF7D-DE68-389E84F03AE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426D3-ED45-883E-0A4B-A5526E3F85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356350"/>
            <a:ext cx="78422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Plaque 10">
            <a:extLst>
              <a:ext uri="{FF2B5EF4-FFF2-40B4-BE49-F238E27FC236}">
                <a16:creationId xmlns:a16="http://schemas.microsoft.com/office/drawing/2014/main" id="{F6831B5C-6B9A-47FD-C261-7F58F0301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67AB9E-A23E-D4C4-0750-A0B086663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1" y="4925255"/>
            <a:ext cx="972078" cy="285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85C8C32-AC6A-2812-06C5-236046DAE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608561" y="1624116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5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5BDDB-B3A2-DCDF-A4EF-9777C89DF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4">
            <a:extLst>
              <a:ext uri="{FF2B5EF4-FFF2-40B4-BE49-F238E27FC236}">
                <a16:creationId xmlns:a16="http://schemas.microsoft.com/office/drawing/2014/main" id="{8CF2EB74-D4B4-620C-16D7-8FCC357CDA7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10" name="Title 9">
            <a:extLst>
              <a:ext uri="{FF2B5EF4-FFF2-40B4-BE49-F238E27FC236}">
                <a16:creationId xmlns:a16="http://schemas.microsoft.com/office/drawing/2014/main" id="{821C3068-3BCB-002F-788E-AA4494FEC8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1" dirty="0">
                <a:solidFill>
                  <a:schemeClr val="bg1"/>
                </a:solidFill>
              </a:rPr>
              <a:t>The power </a:t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of communication</a:t>
            </a:r>
            <a:endParaRPr lang="en-US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69E7C-8C0B-D6EA-5DCB-D66D9ABC682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0B18E8-0549-8229-BB6B-D1EDA1F44A0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407775" y="6356350"/>
            <a:ext cx="784225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1" name="Plaque 10">
            <a:extLst>
              <a:ext uri="{FF2B5EF4-FFF2-40B4-BE49-F238E27FC236}">
                <a16:creationId xmlns:a16="http://schemas.microsoft.com/office/drawing/2014/main" id="{FAF45A44-9831-430B-5FA1-0F841D824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7725E64-2571-38FC-4AC0-308533BC3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1" y="4925255"/>
            <a:ext cx="972078" cy="285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F57BEC-9B33-206B-2F69-0B4505E415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608561" y="1624116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2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670EF-9E9A-603C-7DA4-72EC16BB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B2DF90C-BD37-BB2C-A723-8724E760B2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8A9BFBA3-1128-5D93-40AC-A3DA5CD6F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B2F9F221-FAA0-B8A7-0550-6EAD833EA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  <p:sp>
        <p:nvSpPr>
          <p:cNvPr id="12" name="Plaque 11">
            <a:extLst>
              <a:ext uri="{FF2B5EF4-FFF2-40B4-BE49-F238E27FC236}">
                <a16:creationId xmlns:a16="http://schemas.microsoft.com/office/drawing/2014/main" id="{880A5CEB-9BC6-FD33-CA7A-931E1E71A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CF7446F-0968-7FE2-FB4B-187F0FB11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33949" y="3605726"/>
            <a:ext cx="53213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8B2F3549-2A51-EB72-C9CE-DFF61EFA7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0" y="3464902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53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9E424F-94CC-9429-9E14-F64CDE7D1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B422D08-03B6-F409-0C75-B5C1D23A8B8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69B6FEB9-32FE-D2E2-0CC6-2150BBB3BC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48" y="2276856"/>
            <a:ext cx="9144000" cy="150876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35931F1-0B78-8570-DE52-A89B6F903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7048" y="3858768"/>
            <a:ext cx="9144000" cy="841248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  <p:sp>
        <p:nvSpPr>
          <p:cNvPr id="12" name="Plaque 11">
            <a:extLst>
              <a:ext uri="{FF2B5EF4-FFF2-40B4-BE49-F238E27FC236}">
                <a16:creationId xmlns:a16="http://schemas.microsoft.com/office/drawing/2014/main" id="{1D0BBA54-3487-B192-0D78-0A1264605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2854" y="1782305"/>
            <a:ext cx="9546956" cy="3270142"/>
          </a:xfrm>
          <a:prstGeom prst="plaque">
            <a:avLst>
              <a:gd name="adj" fmla="val 7602"/>
            </a:avLst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7822CD8-C00B-76A1-AA51-369B95169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433949" y="3605726"/>
            <a:ext cx="532130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757A484-E149-BFA5-B29A-BBBB3CF1C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08560" y="3464902"/>
            <a:ext cx="972078" cy="285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98986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0">
      <a:dk1>
        <a:srgbClr val="000000"/>
      </a:dk1>
      <a:lt1>
        <a:srgbClr val="FFFFFF"/>
      </a:lt1>
      <a:dk2>
        <a:srgbClr val="CAD8D6"/>
      </a:dk2>
      <a:lt2>
        <a:srgbClr val="E7E6E6"/>
      </a:lt2>
      <a:accent1>
        <a:srgbClr val="7E8679"/>
      </a:accent1>
      <a:accent2>
        <a:srgbClr val="72292A"/>
      </a:accent2>
      <a:accent3>
        <a:srgbClr val="4A3A1C"/>
      </a:accent3>
      <a:accent4>
        <a:srgbClr val="E47D60"/>
      </a:accent4>
      <a:accent5>
        <a:srgbClr val="CEBBAF"/>
      </a:accent5>
      <a:accent6>
        <a:srgbClr val="E8DAC4"/>
      </a:accent6>
      <a:hlink>
        <a:srgbClr val="3968F6"/>
      </a:hlink>
      <a:folHlink>
        <a:srgbClr val="954F72"/>
      </a:folHlink>
    </a:clrScheme>
    <a:fontScheme name="Custom 23">
      <a:majorFont>
        <a:latin typeface="Baskerville Old Face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loral flourish_win32_CP_v3" id="{3BF332BF-22B8-49D8-950E-E9BBBBF59833}" vid="{E4E7F1DC-3AF4-489F-A450-0CED11A8EB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915FD3-F777-4046-A12C-BE3860E324B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84BFC8-02DA-464F-AE97-4951BE47415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1E6BC5B-F32E-483D-A6CB-100D6BCB7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{11A37B4D-ABE2-440C-96FA-CF387900D76B}tf56410444_win32</Template>
  <TotalTime>94</TotalTime>
  <Words>69</Words>
  <Application>Microsoft Office PowerPoint</Application>
  <PresentationFormat>Widescreen</PresentationFormat>
  <Paragraphs>28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Baskerville Old Face</vt:lpstr>
      <vt:lpstr>Calibri</vt:lpstr>
      <vt:lpstr>Gill Sans Nova Light</vt:lpstr>
      <vt:lpstr>Custom</vt:lpstr>
      <vt:lpstr>Master  public speaking</vt:lpstr>
      <vt:lpstr>Master  public speaking</vt:lpstr>
      <vt:lpstr>Agenda</vt:lpstr>
      <vt:lpstr>The power  of communication</vt:lpstr>
      <vt:lpstr>The power  of communication</vt:lpstr>
      <vt:lpstr>The power  of communication</vt:lpstr>
      <vt:lpstr>The power  of communication</vt:lpstr>
      <vt:lpstr>Selecting visual aids</vt:lpstr>
      <vt:lpstr>Selecting visual aids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Vivian</dc:creator>
  <cp:lastModifiedBy>Vivian</cp:lastModifiedBy>
  <cp:revision>2</cp:revision>
  <dcterms:created xsi:type="dcterms:W3CDTF">2025-03-19T17:15:41Z</dcterms:created>
  <dcterms:modified xsi:type="dcterms:W3CDTF">2025-03-19T18:50:24Z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