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ibre Baskerville"/>
      <p:regular r:id="rId20"/>
      <p:bold r:id="rId21"/>
      <p:italic r:id="rId22"/>
    </p:embeddedFon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11" Type="http://schemas.openxmlformats.org/officeDocument/2006/relationships/slide" Target="slides/slide7.xml"/><Relationship Id="rId22" Type="http://schemas.openxmlformats.org/officeDocument/2006/relationships/font" Target="fonts/LibreBaskerville-italic.fntdata"/><Relationship Id="rId10" Type="http://schemas.openxmlformats.org/officeDocument/2006/relationships/slide" Target="slides/slide6.xml"/><Relationship Id="rId21" Type="http://schemas.openxmlformats.org/officeDocument/2006/relationships/font" Target="fonts/LibreBaskerville-bold.fntdata"/><Relationship Id="rId13" Type="http://schemas.openxmlformats.org/officeDocument/2006/relationships/slide" Target="slides/slide9.xml"/><Relationship Id="rId24" Type="http://schemas.openxmlformats.org/officeDocument/2006/relationships/font" Target="fonts/GillSans-bold.fntdata"/><Relationship Id="rId12" Type="http://schemas.openxmlformats.org/officeDocument/2006/relationships/slide" Target="slides/slide8.xml"/><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3996e77ce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43996e77ce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3c18addb7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43c18addb7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3996e77ce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343996e77ce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3c18addb7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343c18addb7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3c18addb7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343c18addb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3c18addb7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43c18addb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4" name="Shape 14"/>
        <p:cNvGrpSpPr/>
        <p:nvPr/>
      </p:nvGrpSpPr>
      <p:grpSpPr>
        <a:xfrm>
          <a:off x="0" y="0"/>
          <a:ext cx="0" cy="0"/>
          <a:chOff x="0" y="0"/>
          <a:chExt cx="0" cy="0"/>
        </a:xfrm>
      </p:grpSpPr>
      <p:sp>
        <p:nvSpPr>
          <p:cNvPr id="15" name="Google Shape;15;p2"/>
          <p:cNvSpPr/>
          <p:nvPr>
            <p:ph idx="2" type="pic"/>
          </p:nvPr>
        </p:nvSpPr>
        <p:spPr>
          <a:xfrm>
            <a:off x="0" y="0"/>
            <a:ext cx="12192000" cy="6858000"/>
          </a:xfrm>
          <a:prstGeom prst="rect">
            <a:avLst/>
          </a:prstGeom>
          <a:solidFill>
            <a:srgbClr val="7F7F7F"/>
          </a:solidFill>
          <a:ln>
            <a:noFill/>
          </a:ln>
        </p:spPr>
      </p:sp>
      <p:sp>
        <p:nvSpPr>
          <p:cNvPr id="16" name="Google Shape;16;p2"/>
          <p:cNvSpPr txBox="1"/>
          <p:nvPr>
            <p:ph type="ctrTitle"/>
          </p:nvPr>
        </p:nvSpPr>
        <p:spPr>
          <a:xfrm>
            <a:off x="1408176" y="1463040"/>
            <a:ext cx="6327648" cy="218054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911096" y="3995928"/>
            <a:ext cx="5321808" cy="8244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75" name="Shape 75"/>
        <p:cNvGrpSpPr/>
        <p:nvPr/>
      </p:nvGrpSpPr>
      <p:grpSpPr>
        <a:xfrm>
          <a:off x="0" y="0"/>
          <a:ext cx="0" cy="0"/>
          <a:chOff x="0" y="0"/>
          <a:chExt cx="0" cy="0"/>
        </a:xfrm>
      </p:grpSpPr>
      <p:pic>
        <p:nvPicPr>
          <p:cNvPr id="76" name="Google Shape;76;p11"/>
          <p:cNvPicPr preferRelativeResize="0"/>
          <p:nvPr/>
        </p:nvPicPr>
        <p:blipFill rotWithShape="1">
          <a:blip r:embed="rId2">
            <a:alphaModFix/>
          </a:blip>
          <a:srcRect b="22708" l="0" r="47395" t="2118"/>
          <a:stretch/>
        </p:blipFill>
        <p:spPr>
          <a:xfrm flipH="1">
            <a:off x="4448831" y="805912"/>
            <a:ext cx="1464735" cy="4961437"/>
          </a:xfrm>
          <a:prstGeom prst="rect">
            <a:avLst/>
          </a:prstGeom>
          <a:noFill/>
          <a:ln>
            <a:noFill/>
          </a:ln>
        </p:spPr>
      </p:pic>
      <p:sp>
        <p:nvSpPr>
          <p:cNvPr id="77" name="Google Shape;77;p11"/>
          <p:cNvSpPr/>
          <p:nvPr/>
        </p:nvSpPr>
        <p:spPr>
          <a:xfrm>
            <a:off x="4434840" y="0"/>
            <a:ext cx="45719" cy="6858000"/>
          </a:xfrm>
          <a:prstGeom prst="rect">
            <a:avLst/>
          </a:prstGeom>
          <a:solidFill>
            <a:srgbClr val="2C3C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8" name="Google Shape;78;p11"/>
          <p:cNvSpPr txBox="1"/>
          <p:nvPr>
            <p:ph type="title"/>
          </p:nvPr>
        </p:nvSpPr>
        <p:spPr>
          <a:xfrm>
            <a:off x="5193792" y="557784"/>
            <a:ext cx="6419088" cy="192938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p:nvPr>
            <p:ph idx="2" type="pic"/>
          </p:nvPr>
        </p:nvSpPr>
        <p:spPr>
          <a:xfrm>
            <a:off x="0" y="0"/>
            <a:ext cx="4434464" cy="6858000"/>
          </a:xfrm>
          <a:prstGeom prst="rect">
            <a:avLst/>
          </a:prstGeom>
          <a:noFill/>
          <a:ln>
            <a:noFill/>
          </a:ln>
        </p:spPr>
      </p:sp>
      <p:sp>
        <p:nvSpPr>
          <p:cNvPr id="80" name="Google Shape;80;p11"/>
          <p:cNvSpPr txBox="1"/>
          <p:nvPr>
            <p:ph idx="1" type="body"/>
          </p:nvPr>
        </p:nvSpPr>
        <p:spPr>
          <a:xfrm>
            <a:off x="5193792" y="3328416"/>
            <a:ext cx="6419088" cy="244144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accent2"/>
              </a:buClr>
              <a:buSzPts val="2400"/>
              <a:buNone/>
              <a:defRPr sz="2400">
                <a:solidFill>
                  <a:srgbClr val="2C3C39"/>
                </a:solidFill>
              </a:defRPr>
            </a:lvl1pPr>
            <a:lvl2pPr indent="-355600" lvl="1" marL="914400" algn="ctr">
              <a:lnSpc>
                <a:spcPct val="90000"/>
              </a:lnSpc>
              <a:spcBef>
                <a:spcPts val="1200"/>
              </a:spcBef>
              <a:spcAft>
                <a:spcPts val="0"/>
              </a:spcAft>
              <a:buClr>
                <a:schemeClr val="accent2"/>
              </a:buClr>
              <a:buSzPts val="2000"/>
              <a:buChar char="•"/>
              <a:defRPr sz="2000">
                <a:solidFill>
                  <a:srgbClr val="2C3C39"/>
                </a:solidFill>
              </a:defRPr>
            </a:lvl2pPr>
            <a:lvl3pPr indent="-342900" lvl="2" marL="1371600" algn="ctr">
              <a:lnSpc>
                <a:spcPct val="90000"/>
              </a:lnSpc>
              <a:spcBef>
                <a:spcPts val="500"/>
              </a:spcBef>
              <a:spcAft>
                <a:spcPts val="0"/>
              </a:spcAft>
              <a:buClr>
                <a:schemeClr val="accent2"/>
              </a:buClr>
              <a:buSzPts val="1800"/>
              <a:buChar char="•"/>
              <a:defRPr sz="1800">
                <a:solidFill>
                  <a:srgbClr val="2C3C39"/>
                </a:solidFill>
              </a:defRPr>
            </a:lvl3pPr>
            <a:lvl4pPr indent="-330200" lvl="3" marL="1828800" algn="ctr">
              <a:lnSpc>
                <a:spcPct val="90000"/>
              </a:lnSpc>
              <a:spcBef>
                <a:spcPts val="500"/>
              </a:spcBef>
              <a:spcAft>
                <a:spcPts val="0"/>
              </a:spcAft>
              <a:buClr>
                <a:schemeClr val="accent2"/>
              </a:buClr>
              <a:buSzPts val="1600"/>
              <a:buChar char="•"/>
              <a:defRPr sz="1600">
                <a:solidFill>
                  <a:srgbClr val="2C3C39"/>
                </a:solidFill>
              </a:defRPr>
            </a:lvl4pPr>
            <a:lvl5pPr indent="-317500" lvl="4" marL="2286000" algn="ctr">
              <a:lnSpc>
                <a:spcPct val="90000"/>
              </a:lnSpc>
              <a:spcBef>
                <a:spcPts val="500"/>
              </a:spcBef>
              <a:spcAft>
                <a:spcPts val="0"/>
              </a:spcAft>
              <a:buClr>
                <a:schemeClr val="accent2"/>
              </a:buClr>
              <a:buSzPts val="1400"/>
              <a:buChar char="•"/>
              <a:defRPr sz="14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1"/>
          <p:cNvSpPr txBox="1"/>
          <p:nvPr>
            <p:ph idx="11" type="ftr"/>
          </p:nvPr>
        </p:nvSpPr>
        <p:spPr>
          <a:xfrm>
            <a:off x="5193792"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10635996" y="6356350"/>
            <a:ext cx="7848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3" name="Google Shape;83;p11"/>
          <p:cNvCxnSpPr/>
          <p:nvPr/>
        </p:nvCxnSpPr>
        <p:spPr>
          <a:xfrm>
            <a:off x="6174481" y="2843389"/>
            <a:ext cx="4376421" cy="0"/>
          </a:xfrm>
          <a:prstGeom prst="straightConnector1">
            <a:avLst/>
          </a:prstGeom>
          <a:noFill/>
          <a:ln cap="flat" cmpd="sng" w="12700">
            <a:solidFill>
              <a:schemeClr val="accent5"/>
            </a:solidFill>
            <a:prstDash val="solid"/>
            <a:miter lim="800000"/>
            <a:headEnd len="sm" w="sm" type="none"/>
            <a:tailEnd len="sm" w="sm" type="none"/>
          </a:ln>
        </p:spPr>
      </p:cxnSp>
      <p:pic>
        <p:nvPicPr>
          <p:cNvPr descr="A picture containing text&#10;&#10;Description automatically generated" id="84" name="Google Shape;84;p11"/>
          <p:cNvPicPr preferRelativeResize="0"/>
          <p:nvPr/>
        </p:nvPicPr>
        <p:blipFill rotWithShape="1">
          <a:blip r:embed="rId3">
            <a:alphaModFix/>
          </a:blip>
          <a:srcRect b="0" l="0" r="0" t="0"/>
          <a:stretch/>
        </p:blipFill>
        <p:spPr>
          <a:xfrm>
            <a:off x="7914042" y="2702904"/>
            <a:ext cx="972078" cy="2853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spTree>
      <p:nvGrpSpPr>
        <p:cNvPr id="85" name="Shape 85"/>
        <p:cNvGrpSpPr/>
        <p:nvPr/>
      </p:nvGrpSpPr>
      <p:grpSpPr>
        <a:xfrm>
          <a:off x="0" y="0"/>
          <a:ext cx="0" cy="0"/>
          <a:chOff x="0" y="0"/>
          <a:chExt cx="0" cy="0"/>
        </a:xfrm>
      </p:grpSpPr>
      <p:sp>
        <p:nvSpPr>
          <p:cNvPr id="86" name="Google Shape;86;p12"/>
          <p:cNvSpPr/>
          <p:nvPr/>
        </p:nvSpPr>
        <p:spPr>
          <a:xfrm>
            <a:off x="-1" y="0"/>
            <a:ext cx="12188952" cy="204825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12"/>
          <p:cNvSpPr txBox="1"/>
          <p:nvPr>
            <p:ph type="title"/>
          </p:nvPr>
        </p:nvSpPr>
        <p:spPr>
          <a:xfrm>
            <a:off x="932688" y="228600"/>
            <a:ext cx="9528048"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a:off x="932688" y="2770632"/>
            <a:ext cx="2487168"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400"/>
              <a:buNone/>
              <a:defRPr sz="2400">
                <a:solidFill>
                  <a:srgbClr val="2C3C39"/>
                </a:solidFill>
              </a:defRPr>
            </a:lvl1pPr>
            <a:lvl2pPr indent="-381000" lvl="1" marL="914400" algn="l">
              <a:lnSpc>
                <a:spcPct val="90000"/>
              </a:lnSpc>
              <a:spcBef>
                <a:spcPts val="1200"/>
              </a:spcBef>
              <a:spcAft>
                <a:spcPts val="0"/>
              </a:spcAft>
              <a:buClr>
                <a:schemeClr val="accent2"/>
              </a:buClr>
              <a:buSzPts val="2400"/>
              <a:buChar char="•"/>
              <a:defRPr sz="2400">
                <a:solidFill>
                  <a:srgbClr val="2C3C39"/>
                </a:solidFill>
              </a:defRPr>
            </a:lvl2pPr>
            <a:lvl3pPr indent="-355600" lvl="2" marL="1371600" algn="l">
              <a:lnSpc>
                <a:spcPct val="90000"/>
              </a:lnSpc>
              <a:spcBef>
                <a:spcPts val="500"/>
              </a:spcBef>
              <a:spcAft>
                <a:spcPts val="0"/>
              </a:spcAft>
              <a:buClr>
                <a:schemeClr val="accent2"/>
              </a:buClr>
              <a:buSzPts val="2000"/>
              <a:buChar char="•"/>
              <a:defRPr sz="2000">
                <a:solidFill>
                  <a:srgbClr val="2C3C39"/>
                </a:solidFill>
              </a:defRPr>
            </a:lvl3pPr>
            <a:lvl4pPr indent="-342900" lvl="3" marL="1828800" algn="l">
              <a:lnSpc>
                <a:spcPct val="90000"/>
              </a:lnSpc>
              <a:spcBef>
                <a:spcPts val="500"/>
              </a:spcBef>
              <a:spcAft>
                <a:spcPts val="0"/>
              </a:spcAft>
              <a:buClr>
                <a:schemeClr val="accent2"/>
              </a:buClr>
              <a:buSzPts val="1800"/>
              <a:buChar char="•"/>
              <a:defRPr sz="1800">
                <a:solidFill>
                  <a:srgbClr val="2C3C39"/>
                </a:solidFill>
              </a:defRPr>
            </a:lvl4pPr>
            <a:lvl5pPr indent="-330200" lvl="4" marL="2286000" algn="l">
              <a:lnSpc>
                <a:spcPct val="90000"/>
              </a:lnSpc>
              <a:spcBef>
                <a:spcPts val="500"/>
              </a:spcBef>
              <a:spcAft>
                <a:spcPts val="0"/>
              </a:spcAft>
              <a:buClr>
                <a:schemeClr val="accent2"/>
              </a:buClr>
              <a:buSzPts val="1600"/>
              <a:buChar char="•"/>
              <a:defRPr sz="16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2"/>
          <p:cNvSpPr txBox="1"/>
          <p:nvPr>
            <p:ph idx="2" type="body"/>
          </p:nvPr>
        </p:nvSpPr>
        <p:spPr>
          <a:xfrm>
            <a:off x="3785616" y="2770632"/>
            <a:ext cx="7571232" cy="33924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400"/>
              <a:buNone/>
              <a:defRPr sz="2400">
                <a:solidFill>
                  <a:srgbClr val="2C3C39"/>
                </a:solidFill>
              </a:defRPr>
            </a:lvl1pPr>
            <a:lvl2pPr indent="-381000" lvl="1" marL="914400" algn="l">
              <a:lnSpc>
                <a:spcPct val="90000"/>
              </a:lnSpc>
              <a:spcBef>
                <a:spcPts val="1000"/>
              </a:spcBef>
              <a:spcAft>
                <a:spcPts val="0"/>
              </a:spcAft>
              <a:buClr>
                <a:schemeClr val="accent2"/>
              </a:buClr>
              <a:buSzPts val="2400"/>
              <a:buChar char="•"/>
              <a:defRPr sz="2400">
                <a:solidFill>
                  <a:srgbClr val="2C3C39"/>
                </a:solidFill>
              </a:defRPr>
            </a:lvl2pPr>
            <a:lvl3pPr indent="-355600" lvl="2" marL="1371600" algn="l">
              <a:lnSpc>
                <a:spcPct val="90000"/>
              </a:lnSpc>
              <a:spcBef>
                <a:spcPts val="500"/>
              </a:spcBef>
              <a:spcAft>
                <a:spcPts val="0"/>
              </a:spcAft>
              <a:buClr>
                <a:schemeClr val="accent2"/>
              </a:buClr>
              <a:buSzPts val="2000"/>
              <a:buChar char="•"/>
              <a:defRPr sz="2000">
                <a:solidFill>
                  <a:srgbClr val="2C3C39"/>
                </a:solidFill>
              </a:defRPr>
            </a:lvl3pPr>
            <a:lvl4pPr indent="-342900" lvl="3" marL="1828800" algn="l">
              <a:lnSpc>
                <a:spcPct val="90000"/>
              </a:lnSpc>
              <a:spcBef>
                <a:spcPts val="500"/>
              </a:spcBef>
              <a:spcAft>
                <a:spcPts val="0"/>
              </a:spcAft>
              <a:buClr>
                <a:schemeClr val="accent2"/>
              </a:buClr>
              <a:buSzPts val="1800"/>
              <a:buChar char="•"/>
              <a:defRPr sz="1800">
                <a:solidFill>
                  <a:srgbClr val="2C3C39"/>
                </a:solidFill>
              </a:defRPr>
            </a:lvl4pPr>
            <a:lvl5pPr indent="-330200" lvl="4" marL="2286000" algn="l">
              <a:lnSpc>
                <a:spcPct val="90000"/>
              </a:lnSpc>
              <a:spcBef>
                <a:spcPts val="500"/>
              </a:spcBef>
              <a:spcAft>
                <a:spcPts val="0"/>
              </a:spcAft>
              <a:buClr>
                <a:schemeClr val="accent2"/>
              </a:buClr>
              <a:buSzPts val="1600"/>
              <a:buChar char="•"/>
              <a:defRPr sz="16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2"/>
          <p:cNvSpPr txBox="1"/>
          <p:nvPr>
            <p:ph idx="11" type="ftr"/>
          </p:nvPr>
        </p:nvSpPr>
        <p:spPr>
          <a:xfrm>
            <a:off x="93268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635996" y="6356350"/>
            <a:ext cx="7848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2" name="Google Shape;92;p12"/>
          <p:cNvPicPr preferRelativeResize="0"/>
          <p:nvPr/>
        </p:nvPicPr>
        <p:blipFill rotWithShape="1">
          <a:blip r:embed="rId2">
            <a:alphaModFix/>
          </a:blip>
          <a:srcRect b="32291" l="0" r="0" t="0"/>
          <a:stretch/>
        </p:blipFill>
        <p:spPr>
          <a:xfrm>
            <a:off x="8472405" y="132047"/>
            <a:ext cx="3848748" cy="1913728"/>
          </a:xfrm>
          <a:prstGeom prst="rect">
            <a:avLst/>
          </a:prstGeom>
          <a:noFill/>
          <a:ln>
            <a:noFill/>
          </a:ln>
        </p:spPr>
      </p:pic>
      <p:sp>
        <p:nvSpPr>
          <p:cNvPr id="93" name="Google Shape;93;p12"/>
          <p:cNvSpPr/>
          <p:nvPr/>
        </p:nvSpPr>
        <p:spPr>
          <a:xfrm>
            <a:off x="0" y="2022420"/>
            <a:ext cx="12192000" cy="45719"/>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3">
  <p:cSld name="Two Content 3">
    <p:spTree>
      <p:nvGrpSpPr>
        <p:cNvPr id="94" name="Shape 94"/>
        <p:cNvGrpSpPr/>
        <p:nvPr/>
      </p:nvGrpSpPr>
      <p:grpSpPr>
        <a:xfrm>
          <a:off x="0" y="0"/>
          <a:ext cx="0" cy="0"/>
          <a:chOff x="0" y="0"/>
          <a:chExt cx="0" cy="0"/>
        </a:xfrm>
      </p:grpSpPr>
      <p:sp>
        <p:nvSpPr>
          <p:cNvPr id="95" name="Google Shape;95;p13"/>
          <p:cNvSpPr/>
          <p:nvPr/>
        </p:nvSpPr>
        <p:spPr>
          <a:xfrm>
            <a:off x="-1" y="0"/>
            <a:ext cx="12188952" cy="204825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6" name="Google Shape;96;p13"/>
          <p:cNvSpPr txBox="1"/>
          <p:nvPr>
            <p:ph type="title"/>
          </p:nvPr>
        </p:nvSpPr>
        <p:spPr>
          <a:xfrm>
            <a:off x="932688" y="228600"/>
            <a:ext cx="9528048"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3"/>
          <p:cNvSpPr txBox="1"/>
          <p:nvPr>
            <p:ph idx="1" type="body"/>
          </p:nvPr>
        </p:nvSpPr>
        <p:spPr>
          <a:xfrm>
            <a:off x="932688" y="2432304"/>
            <a:ext cx="6163056" cy="3739896"/>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accent2"/>
              </a:buClr>
              <a:buSzPts val="2400"/>
              <a:buFont typeface="Arial"/>
              <a:buChar char="•"/>
              <a:defRPr sz="2400">
                <a:solidFill>
                  <a:srgbClr val="2C3C39"/>
                </a:solidFill>
              </a:defRPr>
            </a:lvl1pPr>
            <a:lvl2pPr indent="-381000" lvl="1" marL="914400" algn="l">
              <a:lnSpc>
                <a:spcPct val="90000"/>
              </a:lnSpc>
              <a:spcBef>
                <a:spcPts val="500"/>
              </a:spcBef>
              <a:spcAft>
                <a:spcPts val="0"/>
              </a:spcAft>
              <a:buClr>
                <a:schemeClr val="accent2"/>
              </a:buClr>
              <a:buSzPts val="2400"/>
              <a:buChar char="•"/>
              <a:defRPr sz="2400">
                <a:solidFill>
                  <a:srgbClr val="2C3C39"/>
                </a:solidFill>
              </a:defRPr>
            </a:lvl2pPr>
            <a:lvl3pPr indent="-355600" lvl="2" marL="1371600" algn="l">
              <a:lnSpc>
                <a:spcPct val="90000"/>
              </a:lnSpc>
              <a:spcBef>
                <a:spcPts val="500"/>
              </a:spcBef>
              <a:spcAft>
                <a:spcPts val="0"/>
              </a:spcAft>
              <a:buClr>
                <a:schemeClr val="accent2"/>
              </a:buClr>
              <a:buSzPts val="2000"/>
              <a:buChar char="•"/>
              <a:defRPr sz="2000">
                <a:solidFill>
                  <a:srgbClr val="2C3C39"/>
                </a:solidFill>
              </a:defRPr>
            </a:lvl3pPr>
            <a:lvl4pPr indent="-342900" lvl="3" marL="1828800" algn="l">
              <a:lnSpc>
                <a:spcPct val="90000"/>
              </a:lnSpc>
              <a:spcBef>
                <a:spcPts val="500"/>
              </a:spcBef>
              <a:spcAft>
                <a:spcPts val="0"/>
              </a:spcAft>
              <a:buClr>
                <a:schemeClr val="accent2"/>
              </a:buClr>
              <a:buSzPts val="1800"/>
              <a:buChar char="•"/>
              <a:defRPr sz="1800">
                <a:solidFill>
                  <a:srgbClr val="2C3C39"/>
                </a:solidFill>
              </a:defRPr>
            </a:lvl4pPr>
            <a:lvl5pPr indent="-330200" lvl="4" marL="2286000" algn="l">
              <a:lnSpc>
                <a:spcPct val="90000"/>
              </a:lnSpc>
              <a:spcBef>
                <a:spcPts val="500"/>
              </a:spcBef>
              <a:spcAft>
                <a:spcPts val="0"/>
              </a:spcAft>
              <a:buClr>
                <a:schemeClr val="accent2"/>
              </a:buClr>
              <a:buSzPts val="1600"/>
              <a:buChar char="•"/>
              <a:defRPr sz="16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3"/>
          <p:cNvSpPr txBox="1"/>
          <p:nvPr>
            <p:ph idx="2" type="body"/>
          </p:nvPr>
        </p:nvSpPr>
        <p:spPr>
          <a:xfrm>
            <a:off x="7424928" y="2441448"/>
            <a:ext cx="4169664" cy="37033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400"/>
              <a:buNone/>
              <a:defRPr sz="2400">
                <a:solidFill>
                  <a:srgbClr val="2C3C39"/>
                </a:solidFill>
              </a:defRPr>
            </a:lvl1pPr>
            <a:lvl2pPr indent="-381000" lvl="1" marL="914400" algn="l">
              <a:lnSpc>
                <a:spcPct val="90000"/>
              </a:lnSpc>
              <a:spcBef>
                <a:spcPts val="1000"/>
              </a:spcBef>
              <a:spcAft>
                <a:spcPts val="0"/>
              </a:spcAft>
              <a:buClr>
                <a:schemeClr val="accent2"/>
              </a:buClr>
              <a:buSzPts val="2400"/>
              <a:buChar char="•"/>
              <a:defRPr sz="2400">
                <a:solidFill>
                  <a:srgbClr val="2C3C39"/>
                </a:solidFill>
              </a:defRPr>
            </a:lvl2pPr>
            <a:lvl3pPr indent="-355600" lvl="2" marL="1371600" algn="l">
              <a:lnSpc>
                <a:spcPct val="90000"/>
              </a:lnSpc>
              <a:spcBef>
                <a:spcPts val="500"/>
              </a:spcBef>
              <a:spcAft>
                <a:spcPts val="0"/>
              </a:spcAft>
              <a:buClr>
                <a:schemeClr val="accent2"/>
              </a:buClr>
              <a:buSzPts val="2000"/>
              <a:buChar char="•"/>
              <a:defRPr sz="2000">
                <a:solidFill>
                  <a:srgbClr val="2C3C39"/>
                </a:solidFill>
              </a:defRPr>
            </a:lvl3pPr>
            <a:lvl4pPr indent="-342900" lvl="3" marL="1828800" algn="l">
              <a:lnSpc>
                <a:spcPct val="90000"/>
              </a:lnSpc>
              <a:spcBef>
                <a:spcPts val="500"/>
              </a:spcBef>
              <a:spcAft>
                <a:spcPts val="0"/>
              </a:spcAft>
              <a:buClr>
                <a:schemeClr val="accent2"/>
              </a:buClr>
              <a:buSzPts val="1800"/>
              <a:buChar char="•"/>
              <a:defRPr sz="1800">
                <a:solidFill>
                  <a:srgbClr val="2C3C39"/>
                </a:solidFill>
              </a:defRPr>
            </a:lvl4pPr>
            <a:lvl5pPr indent="-330200" lvl="4" marL="2286000" algn="l">
              <a:lnSpc>
                <a:spcPct val="90000"/>
              </a:lnSpc>
              <a:spcBef>
                <a:spcPts val="500"/>
              </a:spcBef>
              <a:spcAft>
                <a:spcPts val="0"/>
              </a:spcAft>
              <a:buClr>
                <a:schemeClr val="accent2"/>
              </a:buClr>
              <a:buSzPts val="1600"/>
              <a:buChar char="•"/>
              <a:defRPr sz="16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3"/>
          <p:cNvSpPr txBox="1"/>
          <p:nvPr>
            <p:ph idx="11" type="ftr"/>
          </p:nvPr>
        </p:nvSpPr>
        <p:spPr>
          <a:xfrm>
            <a:off x="93268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635996" y="6356350"/>
            <a:ext cx="7848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1" name="Google Shape;101;p13"/>
          <p:cNvPicPr preferRelativeResize="0"/>
          <p:nvPr/>
        </p:nvPicPr>
        <p:blipFill rotWithShape="1">
          <a:blip r:embed="rId2">
            <a:alphaModFix/>
          </a:blip>
          <a:srcRect b="32291" l="0" r="0" t="0"/>
          <a:stretch/>
        </p:blipFill>
        <p:spPr>
          <a:xfrm>
            <a:off x="8472405" y="132047"/>
            <a:ext cx="3848748" cy="1913728"/>
          </a:xfrm>
          <a:prstGeom prst="rect">
            <a:avLst/>
          </a:prstGeom>
          <a:noFill/>
          <a:ln>
            <a:noFill/>
          </a:ln>
        </p:spPr>
      </p:pic>
      <p:sp>
        <p:nvSpPr>
          <p:cNvPr id="102" name="Google Shape;102;p13"/>
          <p:cNvSpPr/>
          <p:nvPr/>
        </p:nvSpPr>
        <p:spPr>
          <a:xfrm>
            <a:off x="0" y="2022420"/>
            <a:ext cx="12192000" cy="45719"/>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03" name="Google Shape;103;p13"/>
          <p:cNvPicPr preferRelativeResize="0"/>
          <p:nvPr/>
        </p:nvPicPr>
        <p:blipFill rotWithShape="1">
          <a:blip r:embed="rId3">
            <a:alphaModFix/>
          </a:blip>
          <a:srcRect b="52050" l="0" r="0" t="0"/>
          <a:stretch/>
        </p:blipFill>
        <p:spPr>
          <a:xfrm>
            <a:off x="4629335" y="1815780"/>
            <a:ext cx="5586493" cy="50422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104" name="Shape 104"/>
        <p:cNvGrpSpPr/>
        <p:nvPr/>
      </p:nvGrpSpPr>
      <p:grpSpPr>
        <a:xfrm>
          <a:off x="0" y="0"/>
          <a:ext cx="0" cy="0"/>
          <a:chOff x="0" y="0"/>
          <a:chExt cx="0" cy="0"/>
        </a:xfrm>
      </p:grpSpPr>
      <p:sp>
        <p:nvSpPr>
          <p:cNvPr id="105" name="Google Shape;105;p14"/>
          <p:cNvSpPr/>
          <p:nvPr/>
        </p:nvSpPr>
        <p:spPr>
          <a:xfrm>
            <a:off x="-1" y="0"/>
            <a:ext cx="12188952" cy="204825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14"/>
          <p:cNvSpPr txBox="1"/>
          <p:nvPr>
            <p:ph type="title"/>
          </p:nvPr>
        </p:nvSpPr>
        <p:spPr>
          <a:xfrm>
            <a:off x="932688" y="228600"/>
            <a:ext cx="9528048"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4"/>
          <p:cNvSpPr txBox="1"/>
          <p:nvPr>
            <p:ph idx="1" type="body"/>
          </p:nvPr>
        </p:nvSpPr>
        <p:spPr>
          <a:xfrm>
            <a:off x="841248" y="2770632"/>
            <a:ext cx="10515600" cy="33924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400"/>
              <a:buNone/>
              <a:defRPr sz="2400">
                <a:solidFill>
                  <a:srgbClr val="2C3C39"/>
                </a:solidFill>
              </a:defRPr>
            </a:lvl1pPr>
            <a:lvl2pPr indent="-381000" lvl="1" marL="914400" algn="l">
              <a:lnSpc>
                <a:spcPct val="90000"/>
              </a:lnSpc>
              <a:spcBef>
                <a:spcPts val="1000"/>
              </a:spcBef>
              <a:spcAft>
                <a:spcPts val="0"/>
              </a:spcAft>
              <a:buClr>
                <a:schemeClr val="accent2"/>
              </a:buClr>
              <a:buSzPts val="2400"/>
              <a:buChar char="•"/>
              <a:defRPr sz="2400">
                <a:solidFill>
                  <a:srgbClr val="2C3C39"/>
                </a:solidFill>
              </a:defRPr>
            </a:lvl2pPr>
            <a:lvl3pPr indent="-355600" lvl="2" marL="1371600" algn="l">
              <a:lnSpc>
                <a:spcPct val="90000"/>
              </a:lnSpc>
              <a:spcBef>
                <a:spcPts val="500"/>
              </a:spcBef>
              <a:spcAft>
                <a:spcPts val="0"/>
              </a:spcAft>
              <a:buClr>
                <a:schemeClr val="accent2"/>
              </a:buClr>
              <a:buSzPts val="2000"/>
              <a:buChar char="•"/>
              <a:defRPr sz="2000">
                <a:solidFill>
                  <a:srgbClr val="2C3C39"/>
                </a:solidFill>
              </a:defRPr>
            </a:lvl3pPr>
            <a:lvl4pPr indent="-342900" lvl="3" marL="1828800" algn="l">
              <a:lnSpc>
                <a:spcPct val="90000"/>
              </a:lnSpc>
              <a:spcBef>
                <a:spcPts val="500"/>
              </a:spcBef>
              <a:spcAft>
                <a:spcPts val="0"/>
              </a:spcAft>
              <a:buClr>
                <a:schemeClr val="accent2"/>
              </a:buClr>
              <a:buSzPts val="1800"/>
              <a:buChar char="•"/>
              <a:defRPr sz="1800">
                <a:solidFill>
                  <a:srgbClr val="2C3C39"/>
                </a:solidFill>
              </a:defRPr>
            </a:lvl4pPr>
            <a:lvl5pPr indent="-330200" lvl="4" marL="2286000" algn="l">
              <a:lnSpc>
                <a:spcPct val="90000"/>
              </a:lnSpc>
              <a:spcBef>
                <a:spcPts val="500"/>
              </a:spcBef>
              <a:spcAft>
                <a:spcPts val="0"/>
              </a:spcAft>
              <a:buClr>
                <a:schemeClr val="accent2"/>
              </a:buClr>
              <a:buSzPts val="1600"/>
              <a:buChar char="•"/>
              <a:defRPr sz="16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4"/>
          <p:cNvSpPr txBox="1"/>
          <p:nvPr>
            <p:ph idx="11" type="ftr"/>
          </p:nvPr>
        </p:nvSpPr>
        <p:spPr>
          <a:xfrm>
            <a:off x="93268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635996" y="6356350"/>
            <a:ext cx="7848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0" name="Google Shape;110;p14"/>
          <p:cNvPicPr preferRelativeResize="0"/>
          <p:nvPr/>
        </p:nvPicPr>
        <p:blipFill rotWithShape="1">
          <a:blip r:embed="rId2">
            <a:alphaModFix/>
          </a:blip>
          <a:srcRect b="32291" l="0" r="0" t="0"/>
          <a:stretch/>
        </p:blipFill>
        <p:spPr>
          <a:xfrm>
            <a:off x="8472405" y="132047"/>
            <a:ext cx="3848748" cy="1913728"/>
          </a:xfrm>
          <a:prstGeom prst="rect">
            <a:avLst/>
          </a:prstGeom>
          <a:noFill/>
          <a:ln>
            <a:noFill/>
          </a:ln>
        </p:spPr>
      </p:pic>
      <p:sp>
        <p:nvSpPr>
          <p:cNvPr id="111" name="Google Shape;111;p14"/>
          <p:cNvSpPr/>
          <p:nvPr/>
        </p:nvSpPr>
        <p:spPr>
          <a:xfrm>
            <a:off x="0" y="2022420"/>
            <a:ext cx="12192000" cy="45719"/>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8" name="Shape 18"/>
        <p:cNvGrpSpPr/>
        <p:nvPr/>
      </p:nvGrpSpPr>
      <p:grpSpPr>
        <a:xfrm>
          <a:off x="0" y="0"/>
          <a:ext cx="0" cy="0"/>
          <a:chOff x="0" y="0"/>
          <a:chExt cx="0" cy="0"/>
        </a:xfrm>
      </p:grpSpPr>
      <p:sp>
        <p:nvSpPr>
          <p:cNvPr id="19" name="Google Shape;19;p3"/>
          <p:cNvSpPr txBox="1"/>
          <p:nvPr>
            <p:ph type="title"/>
          </p:nvPr>
        </p:nvSpPr>
        <p:spPr>
          <a:xfrm>
            <a:off x="6099048" y="530352"/>
            <a:ext cx="5385816" cy="1810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3"/>
              </a:buClr>
              <a:buSzPts val="4000"/>
              <a:buFont typeface="Libre Baskervill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p:nvPr>
            <p:ph idx="2" type="pic"/>
          </p:nvPr>
        </p:nvSpPr>
        <p:spPr>
          <a:xfrm>
            <a:off x="1" y="0"/>
            <a:ext cx="5174458" cy="6858000"/>
          </a:xfrm>
          <a:prstGeom prst="rect">
            <a:avLst/>
          </a:prstGeom>
          <a:noFill/>
          <a:ln>
            <a:noFill/>
          </a:ln>
        </p:spPr>
      </p:sp>
      <p:sp>
        <p:nvSpPr>
          <p:cNvPr id="21" name="Google Shape;21;p3"/>
          <p:cNvSpPr txBox="1"/>
          <p:nvPr>
            <p:ph idx="1" type="body"/>
          </p:nvPr>
        </p:nvSpPr>
        <p:spPr>
          <a:xfrm>
            <a:off x="6099048" y="2962656"/>
            <a:ext cx="5385816" cy="27066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73292A"/>
              </a:buClr>
              <a:buSzPts val="2400"/>
              <a:buNone/>
              <a:defRPr sz="2400"/>
            </a:lvl1pPr>
            <a:lvl2pPr indent="-355600" lvl="1" marL="914400" algn="l">
              <a:lnSpc>
                <a:spcPct val="90000"/>
              </a:lnSpc>
              <a:spcBef>
                <a:spcPts val="500"/>
              </a:spcBef>
              <a:spcAft>
                <a:spcPts val="0"/>
              </a:spcAft>
              <a:buClr>
                <a:srgbClr val="73292A"/>
              </a:buClr>
              <a:buSzPts val="2000"/>
              <a:buChar char="•"/>
              <a:defRPr sz="2000"/>
            </a:lvl2pPr>
            <a:lvl3pPr indent="-342900" lvl="2" marL="1371600" algn="l">
              <a:lnSpc>
                <a:spcPct val="90000"/>
              </a:lnSpc>
              <a:spcBef>
                <a:spcPts val="500"/>
              </a:spcBef>
              <a:spcAft>
                <a:spcPts val="0"/>
              </a:spcAft>
              <a:buClr>
                <a:srgbClr val="73292A"/>
              </a:buClr>
              <a:buSzPts val="1800"/>
              <a:buChar char="•"/>
              <a:defRPr sz="1800"/>
            </a:lvl3pPr>
            <a:lvl4pPr indent="-330200" lvl="3" marL="1828800" algn="l">
              <a:lnSpc>
                <a:spcPct val="90000"/>
              </a:lnSpc>
              <a:spcBef>
                <a:spcPts val="500"/>
              </a:spcBef>
              <a:spcAft>
                <a:spcPts val="0"/>
              </a:spcAft>
              <a:buClr>
                <a:srgbClr val="73292A"/>
              </a:buClr>
              <a:buSzPts val="1600"/>
              <a:buChar char="•"/>
              <a:defRPr sz="1600"/>
            </a:lvl4pPr>
            <a:lvl5pPr indent="-330200" lvl="4" marL="2286000" algn="l">
              <a:lnSpc>
                <a:spcPct val="90000"/>
              </a:lnSpc>
              <a:spcBef>
                <a:spcPts val="500"/>
              </a:spcBef>
              <a:spcAft>
                <a:spcPts val="0"/>
              </a:spcAft>
              <a:buClr>
                <a:srgbClr val="73292A"/>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1" type="ftr"/>
          </p:nvPr>
        </p:nvSpPr>
        <p:spPr>
          <a:xfrm>
            <a:off x="60990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1234928" y="6356350"/>
            <a:ext cx="7162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p:nvPr/>
        </p:nvSpPr>
        <p:spPr>
          <a:xfrm>
            <a:off x="5174459" y="0"/>
            <a:ext cx="4571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25" name="Google Shape;25;p3"/>
          <p:cNvPicPr preferRelativeResize="0"/>
          <p:nvPr/>
        </p:nvPicPr>
        <p:blipFill rotWithShape="1">
          <a:blip r:embed="rId2">
            <a:alphaModFix/>
          </a:blip>
          <a:srcRect b="0" l="0" r="34722" t="0"/>
          <a:stretch/>
        </p:blipFill>
        <p:spPr>
          <a:xfrm>
            <a:off x="9959711" y="738051"/>
            <a:ext cx="2232289" cy="5381892"/>
          </a:xfrm>
          <a:prstGeom prst="rect">
            <a:avLst/>
          </a:prstGeom>
          <a:noFill/>
          <a:ln>
            <a:noFill/>
          </a:ln>
        </p:spPr>
      </p:pic>
      <p:cxnSp>
        <p:nvCxnSpPr>
          <p:cNvPr id="26" name="Google Shape;26;p3"/>
          <p:cNvCxnSpPr/>
          <p:nvPr/>
        </p:nvCxnSpPr>
        <p:spPr>
          <a:xfrm>
            <a:off x="6189979" y="2649682"/>
            <a:ext cx="3325980" cy="0"/>
          </a:xfrm>
          <a:prstGeom prst="straightConnector1">
            <a:avLst/>
          </a:prstGeom>
          <a:noFill/>
          <a:ln cap="flat" cmpd="sng" w="12700">
            <a:solidFill>
              <a:schemeClr val="accent5"/>
            </a:solidFill>
            <a:prstDash val="solid"/>
            <a:miter lim="800000"/>
            <a:headEnd len="sm" w="sm" type="none"/>
            <a:tailEnd len="sm" w="sm" type="none"/>
          </a:ln>
        </p:spPr>
      </p:cxnSp>
      <p:pic>
        <p:nvPicPr>
          <p:cNvPr descr="A picture containing text&#10;&#10;Description automatically generated" id="27" name="Google Shape;27;p3"/>
          <p:cNvPicPr preferRelativeResize="0"/>
          <p:nvPr/>
        </p:nvPicPr>
        <p:blipFill rotWithShape="1">
          <a:blip r:embed="rId3">
            <a:alphaModFix/>
          </a:blip>
          <a:srcRect b="0" l="0" r="0" t="0"/>
          <a:stretch/>
        </p:blipFill>
        <p:spPr>
          <a:xfrm>
            <a:off x="9029920" y="2509197"/>
            <a:ext cx="972078" cy="2853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lt1"/>
        </a:solidFill>
      </p:bgPr>
    </p:bg>
    <p:spTree>
      <p:nvGrpSpPr>
        <p:cNvPr id="28" name="Shape 28"/>
        <p:cNvGrpSpPr/>
        <p:nvPr/>
      </p:nvGrpSpPr>
      <p:grpSpPr>
        <a:xfrm>
          <a:off x="0" y="0"/>
          <a:ext cx="0" cy="0"/>
          <a:chOff x="0" y="0"/>
          <a:chExt cx="0" cy="0"/>
        </a:xfrm>
      </p:grpSpPr>
      <p:sp>
        <p:nvSpPr>
          <p:cNvPr id="29" name="Google Shape;29;p4"/>
          <p:cNvSpPr/>
          <p:nvPr>
            <p:ph idx="2" type="pic"/>
          </p:nvPr>
        </p:nvSpPr>
        <p:spPr>
          <a:xfrm>
            <a:off x="0" y="0"/>
            <a:ext cx="12192000" cy="6858000"/>
          </a:xfrm>
          <a:prstGeom prst="rect">
            <a:avLst/>
          </a:prstGeom>
          <a:solidFill>
            <a:srgbClr val="7F7F7F"/>
          </a:solidFill>
          <a:ln>
            <a:noFill/>
          </a:ln>
        </p:spPr>
      </p:sp>
      <p:sp>
        <p:nvSpPr>
          <p:cNvPr id="30" name="Google Shape;30;p4"/>
          <p:cNvSpPr txBox="1"/>
          <p:nvPr>
            <p:ph type="ctrTitle"/>
          </p:nvPr>
        </p:nvSpPr>
        <p:spPr>
          <a:xfrm>
            <a:off x="1581912" y="2185416"/>
            <a:ext cx="9052560" cy="248716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Subtitle">
  <p:cSld name="Section Header with Subtitle">
    <p:bg>
      <p:bgPr>
        <a:solidFill>
          <a:schemeClr val="lt1"/>
        </a:solidFill>
      </p:bgPr>
    </p:bg>
    <p:spTree>
      <p:nvGrpSpPr>
        <p:cNvPr id="31" name="Shape 31"/>
        <p:cNvGrpSpPr/>
        <p:nvPr/>
      </p:nvGrpSpPr>
      <p:grpSpPr>
        <a:xfrm>
          <a:off x="0" y="0"/>
          <a:ext cx="0" cy="0"/>
          <a:chOff x="0" y="0"/>
          <a:chExt cx="0" cy="0"/>
        </a:xfrm>
      </p:grpSpPr>
      <p:sp>
        <p:nvSpPr>
          <p:cNvPr id="32" name="Google Shape;32;p5"/>
          <p:cNvSpPr/>
          <p:nvPr>
            <p:ph idx="2" type="pic"/>
          </p:nvPr>
        </p:nvSpPr>
        <p:spPr>
          <a:xfrm>
            <a:off x="0" y="0"/>
            <a:ext cx="12192000" cy="6858000"/>
          </a:xfrm>
          <a:prstGeom prst="rect">
            <a:avLst/>
          </a:prstGeom>
          <a:solidFill>
            <a:srgbClr val="7F7F7F"/>
          </a:solidFill>
          <a:ln>
            <a:noFill/>
          </a:ln>
        </p:spPr>
      </p:sp>
      <p:sp>
        <p:nvSpPr>
          <p:cNvPr id="33" name="Google Shape;33;p5"/>
          <p:cNvSpPr txBox="1"/>
          <p:nvPr>
            <p:ph type="ctrTitle"/>
          </p:nvPr>
        </p:nvSpPr>
        <p:spPr>
          <a:xfrm>
            <a:off x="1527048" y="2276856"/>
            <a:ext cx="9144000" cy="150876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7048" y="3858768"/>
            <a:ext cx="9144000" cy="84124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lt1"/>
        </a:solidFill>
      </p:bgPr>
    </p:bg>
    <p:spTree>
      <p:nvGrpSpPr>
        <p:cNvPr id="35" name="Shape 35"/>
        <p:cNvGrpSpPr/>
        <p:nvPr/>
      </p:nvGrpSpPr>
      <p:grpSpPr>
        <a:xfrm>
          <a:off x="0" y="0"/>
          <a:ext cx="0" cy="0"/>
          <a:chOff x="0" y="0"/>
          <a:chExt cx="0" cy="0"/>
        </a:xfrm>
      </p:grpSpPr>
      <p:sp>
        <p:nvSpPr>
          <p:cNvPr id="36" name="Google Shape;36;p6"/>
          <p:cNvSpPr/>
          <p:nvPr>
            <p:ph idx="2" type="pic"/>
          </p:nvPr>
        </p:nvSpPr>
        <p:spPr>
          <a:xfrm>
            <a:off x="0" y="0"/>
            <a:ext cx="12192000" cy="6858000"/>
          </a:xfrm>
          <a:prstGeom prst="rect">
            <a:avLst/>
          </a:prstGeom>
          <a:solidFill>
            <a:srgbClr val="7F7F7F"/>
          </a:solidFill>
          <a:ln>
            <a:noFill/>
          </a:ln>
        </p:spPr>
      </p:sp>
      <p:sp>
        <p:nvSpPr>
          <p:cNvPr id="37" name="Google Shape;37;p6"/>
          <p:cNvSpPr txBox="1"/>
          <p:nvPr>
            <p:ph type="ctrTitle"/>
          </p:nvPr>
        </p:nvSpPr>
        <p:spPr>
          <a:xfrm>
            <a:off x="1627632" y="822960"/>
            <a:ext cx="6327648" cy="222199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subTitle"/>
          </p:nvPr>
        </p:nvSpPr>
        <p:spPr>
          <a:xfrm>
            <a:off x="1627632" y="3428999"/>
            <a:ext cx="6309360" cy="1703439"/>
          </a:xfrm>
          <a:prstGeom prst="rect">
            <a:avLst/>
          </a:prstGeom>
          <a:noFill/>
          <a:ln>
            <a:noFill/>
          </a:ln>
        </p:spPr>
        <p:txBody>
          <a:bodyPr anchorCtr="0" anchor="t" bIns="45700" lIns="91425" spcFirstLastPara="1" rIns="91425" wrap="square" tIns="45700">
            <a:normAutofit/>
          </a:bodyPr>
          <a:lstStyle>
            <a:lvl1pPr lvl="0" algn="l">
              <a:lnSpc>
                <a:spcPct val="130000"/>
              </a:lnSpc>
              <a:spcBef>
                <a:spcPts val="0"/>
              </a:spcBef>
              <a:spcAft>
                <a:spcPts val="0"/>
              </a:spcAft>
              <a:buSzPts val="2200"/>
              <a:buNone/>
              <a:defRPr sz="22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39" name="Shape 39"/>
        <p:cNvGrpSpPr/>
        <p:nvPr/>
      </p:nvGrpSpPr>
      <p:grpSpPr>
        <a:xfrm>
          <a:off x="0" y="0"/>
          <a:ext cx="0" cy="0"/>
          <a:chOff x="0" y="0"/>
          <a:chExt cx="0" cy="0"/>
        </a:xfrm>
      </p:grpSpPr>
      <p:pic>
        <p:nvPicPr>
          <p:cNvPr id="40" name="Google Shape;40;p7"/>
          <p:cNvPicPr preferRelativeResize="0"/>
          <p:nvPr/>
        </p:nvPicPr>
        <p:blipFill rotWithShape="1">
          <a:blip r:embed="rId2">
            <a:alphaModFix/>
          </a:blip>
          <a:srcRect b="24658" l="0" r="69401" t="0"/>
          <a:stretch/>
        </p:blipFill>
        <p:spPr>
          <a:xfrm>
            <a:off x="5856445" y="726334"/>
            <a:ext cx="1898043" cy="5405332"/>
          </a:xfrm>
          <a:prstGeom prst="rect">
            <a:avLst/>
          </a:prstGeom>
          <a:noFill/>
          <a:ln>
            <a:noFill/>
          </a:ln>
        </p:spPr>
      </p:pic>
      <p:sp>
        <p:nvSpPr>
          <p:cNvPr id="41" name="Google Shape;41;p7"/>
          <p:cNvSpPr txBox="1"/>
          <p:nvPr>
            <p:ph type="title"/>
          </p:nvPr>
        </p:nvSpPr>
        <p:spPr>
          <a:xfrm>
            <a:off x="621792" y="722376"/>
            <a:ext cx="6419088" cy="23500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subTitle"/>
          </p:nvPr>
        </p:nvSpPr>
        <p:spPr>
          <a:xfrm>
            <a:off x="640079" y="3931920"/>
            <a:ext cx="6419088" cy="13898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800"/>
              <a:buNone/>
              <a:defRPr sz="2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3" name="Google Shape;43;p7"/>
          <p:cNvSpPr/>
          <p:nvPr>
            <p:ph idx="2" type="pic"/>
          </p:nvPr>
        </p:nvSpPr>
        <p:spPr>
          <a:xfrm>
            <a:off x="7754488" y="0"/>
            <a:ext cx="4434464" cy="6858000"/>
          </a:xfrm>
          <a:prstGeom prst="rect">
            <a:avLst/>
          </a:prstGeom>
          <a:noFill/>
          <a:ln>
            <a:noFill/>
          </a:ln>
        </p:spPr>
      </p:sp>
      <p:cxnSp>
        <p:nvCxnSpPr>
          <p:cNvPr id="44" name="Google Shape;44;p7"/>
          <p:cNvCxnSpPr/>
          <p:nvPr/>
        </p:nvCxnSpPr>
        <p:spPr>
          <a:xfrm>
            <a:off x="1679972" y="3432325"/>
            <a:ext cx="4376421" cy="0"/>
          </a:xfrm>
          <a:prstGeom prst="straightConnector1">
            <a:avLst/>
          </a:prstGeom>
          <a:noFill/>
          <a:ln cap="flat" cmpd="sng" w="12700">
            <a:solidFill>
              <a:schemeClr val="accent5"/>
            </a:solidFill>
            <a:prstDash val="solid"/>
            <a:miter lim="800000"/>
            <a:headEnd len="sm" w="sm" type="none"/>
            <a:tailEnd len="sm" w="sm" type="none"/>
          </a:ln>
        </p:spPr>
      </p:cxnSp>
      <p:pic>
        <p:nvPicPr>
          <p:cNvPr descr="A picture containing text&#10;&#10;Description automatically generated" id="45" name="Google Shape;45;p7"/>
          <p:cNvPicPr preferRelativeResize="0"/>
          <p:nvPr/>
        </p:nvPicPr>
        <p:blipFill rotWithShape="1">
          <a:blip r:embed="rId3">
            <a:alphaModFix/>
          </a:blip>
          <a:srcRect b="0" l="0" r="0" t="0"/>
          <a:stretch/>
        </p:blipFill>
        <p:spPr>
          <a:xfrm>
            <a:off x="3343169" y="3291840"/>
            <a:ext cx="972078" cy="285381"/>
          </a:xfrm>
          <a:prstGeom prst="rect">
            <a:avLst/>
          </a:prstGeom>
          <a:noFill/>
          <a:ln>
            <a:noFill/>
          </a:ln>
        </p:spPr>
      </p:pic>
      <p:sp>
        <p:nvSpPr>
          <p:cNvPr id="46" name="Google Shape;46;p7"/>
          <p:cNvSpPr/>
          <p:nvPr/>
        </p:nvSpPr>
        <p:spPr>
          <a:xfrm>
            <a:off x="7711438" y="0"/>
            <a:ext cx="45719" cy="6858000"/>
          </a:xfrm>
          <a:prstGeom prst="rect">
            <a:avLst/>
          </a:prstGeom>
          <a:solidFill>
            <a:srgbClr val="2C3C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spTree>
      <p:nvGrpSpPr>
        <p:cNvPr id="47" name="Shape 47"/>
        <p:cNvGrpSpPr/>
        <p:nvPr/>
      </p:nvGrpSpPr>
      <p:grpSpPr>
        <a:xfrm>
          <a:off x="0" y="0"/>
          <a:ext cx="0" cy="0"/>
          <a:chOff x="0" y="0"/>
          <a:chExt cx="0" cy="0"/>
        </a:xfrm>
      </p:grpSpPr>
      <p:pic>
        <p:nvPicPr>
          <p:cNvPr id="48" name="Google Shape;48;p8"/>
          <p:cNvPicPr preferRelativeResize="0"/>
          <p:nvPr/>
        </p:nvPicPr>
        <p:blipFill rotWithShape="1">
          <a:blip r:embed="rId2">
            <a:alphaModFix/>
          </a:blip>
          <a:srcRect b="0" l="26135" r="0" t="6121"/>
          <a:stretch/>
        </p:blipFill>
        <p:spPr>
          <a:xfrm rot="5400000">
            <a:off x="7528785" y="-1437953"/>
            <a:ext cx="3225262" cy="6101168"/>
          </a:xfrm>
          <a:prstGeom prst="rect">
            <a:avLst/>
          </a:prstGeom>
          <a:noFill/>
          <a:ln>
            <a:noFill/>
          </a:ln>
        </p:spPr>
      </p:pic>
      <p:sp>
        <p:nvSpPr>
          <p:cNvPr id="49" name="Google Shape;49;p8"/>
          <p:cNvSpPr/>
          <p:nvPr/>
        </p:nvSpPr>
        <p:spPr>
          <a:xfrm>
            <a:off x="0" y="0"/>
            <a:ext cx="479094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50" name="Google Shape;50;p8"/>
          <p:cNvPicPr preferRelativeResize="0"/>
          <p:nvPr/>
        </p:nvPicPr>
        <p:blipFill rotWithShape="1">
          <a:blip r:embed="rId3">
            <a:alphaModFix/>
          </a:blip>
          <a:srcRect b="32291" l="0" r="0" t="0"/>
          <a:stretch/>
        </p:blipFill>
        <p:spPr>
          <a:xfrm>
            <a:off x="602251" y="4944272"/>
            <a:ext cx="3848748" cy="1913728"/>
          </a:xfrm>
          <a:prstGeom prst="rect">
            <a:avLst/>
          </a:prstGeom>
          <a:noFill/>
          <a:ln>
            <a:noFill/>
          </a:ln>
        </p:spPr>
      </p:pic>
      <p:sp>
        <p:nvSpPr>
          <p:cNvPr id="51" name="Google Shape;51;p8"/>
          <p:cNvSpPr txBox="1"/>
          <p:nvPr>
            <p:ph type="title"/>
          </p:nvPr>
        </p:nvSpPr>
        <p:spPr>
          <a:xfrm>
            <a:off x="932688" y="1408176"/>
            <a:ext cx="3392424" cy="40142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5724144" y="1536192"/>
            <a:ext cx="5696712" cy="3758184"/>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000"/>
              </a:spcBef>
              <a:spcAft>
                <a:spcPts val="0"/>
              </a:spcAft>
              <a:buClr>
                <a:schemeClr val="accent2"/>
              </a:buClr>
              <a:buSzPts val="2200"/>
              <a:buChar char="•"/>
              <a:defRPr sz="2200"/>
            </a:lvl1pPr>
            <a:lvl2pPr indent="-355600" lvl="1" marL="914400" algn="l">
              <a:lnSpc>
                <a:spcPct val="90000"/>
              </a:lnSpc>
              <a:spcBef>
                <a:spcPts val="600"/>
              </a:spcBef>
              <a:spcAft>
                <a:spcPts val="0"/>
              </a:spcAft>
              <a:buClr>
                <a:schemeClr val="accent2"/>
              </a:buClr>
              <a:buSzPts val="2000"/>
              <a:buChar char="•"/>
              <a:defRPr sz="2000"/>
            </a:lvl2pPr>
            <a:lvl3pPr indent="-342900" lvl="2" marL="1371600" algn="l">
              <a:lnSpc>
                <a:spcPct val="90000"/>
              </a:lnSpc>
              <a:spcBef>
                <a:spcPts val="500"/>
              </a:spcBef>
              <a:spcAft>
                <a:spcPts val="0"/>
              </a:spcAft>
              <a:buClr>
                <a:schemeClr val="accent2"/>
              </a:buClr>
              <a:buSzPts val="1800"/>
              <a:buChar char="•"/>
              <a:defRPr sz="1800"/>
            </a:lvl3pPr>
            <a:lvl4pPr indent="-330200" lvl="3" marL="1828800" algn="l">
              <a:lnSpc>
                <a:spcPct val="90000"/>
              </a:lnSpc>
              <a:spcBef>
                <a:spcPts val="500"/>
              </a:spcBef>
              <a:spcAft>
                <a:spcPts val="0"/>
              </a:spcAft>
              <a:buClr>
                <a:schemeClr val="accent2"/>
              </a:buClr>
              <a:buSzPts val="1600"/>
              <a:buChar char="•"/>
              <a:defRPr sz="1600"/>
            </a:lvl4pPr>
            <a:lvl5pPr indent="-317500" lvl="4" marL="2286000" algn="l">
              <a:lnSpc>
                <a:spcPct val="90000"/>
              </a:lnSpc>
              <a:spcBef>
                <a:spcPts val="500"/>
              </a:spcBef>
              <a:spcAft>
                <a:spcPts val="0"/>
              </a:spcAft>
              <a:buClr>
                <a:schemeClr val="accent2"/>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1" type="ftr"/>
          </p:nvPr>
        </p:nvSpPr>
        <p:spPr>
          <a:xfrm>
            <a:off x="5724144"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0635996" y="6356350"/>
            <a:ext cx="7848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8"/>
          <p:cNvSpPr/>
          <p:nvPr/>
        </p:nvSpPr>
        <p:spPr>
          <a:xfrm rot="5400000">
            <a:off x="1361771" y="3406143"/>
            <a:ext cx="6857999" cy="45719"/>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spTree>
      <p:nvGrpSpPr>
        <p:cNvPr id="56" name="Shape 56"/>
        <p:cNvGrpSpPr/>
        <p:nvPr/>
      </p:nvGrpSpPr>
      <p:grpSpPr>
        <a:xfrm>
          <a:off x="0" y="0"/>
          <a:ext cx="0" cy="0"/>
          <a:chOff x="0" y="0"/>
          <a:chExt cx="0" cy="0"/>
        </a:xfrm>
      </p:grpSpPr>
      <p:sp>
        <p:nvSpPr>
          <p:cNvPr id="57" name="Google Shape;57;p9"/>
          <p:cNvSpPr/>
          <p:nvPr/>
        </p:nvSpPr>
        <p:spPr>
          <a:xfrm>
            <a:off x="-1" y="0"/>
            <a:ext cx="12188952" cy="204825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8" name="Google Shape;58;p9"/>
          <p:cNvSpPr txBox="1"/>
          <p:nvPr>
            <p:ph type="title"/>
          </p:nvPr>
        </p:nvSpPr>
        <p:spPr>
          <a:xfrm>
            <a:off x="932688" y="228600"/>
            <a:ext cx="9528048"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932688" y="2523744"/>
            <a:ext cx="4864608" cy="3694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400"/>
              <a:buNone/>
              <a:defRPr sz="2400">
                <a:solidFill>
                  <a:srgbClr val="2C3C39"/>
                </a:solidFill>
              </a:defRPr>
            </a:lvl1pPr>
            <a:lvl2pPr indent="-381000" lvl="1" marL="914400" algn="l">
              <a:lnSpc>
                <a:spcPct val="90000"/>
              </a:lnSpc>
              <a:spcBef>
                <a:spcPts val="1000"/>
              </a:spcBef>
              <a:spcAft>
                <a:spcPts val="0"/>
              </a:spcAft>
              <a:buClr>
                <a:schemeClr val="accent2"/>
              </a:buClr>
              <a:buSzPts val="2400"/>
              <a:buChar char="•"/>
              <a:defRPr sz="2400">
                <a:solidFill>
                  <a:srgbClr val="2C3C39"/>
                </a:solidFill>
              </a:defRPr>
            </a:lvl2pPr>
            <a:lvl3pPr indent="-355600" lvl="2" marL="1371600" algn="l">
              <a:lnSpc>
                <a:spcPct val="90000"/>
              </a:lnSpc>
              <a:spcBef>
                <a:spcPts val="500"/>
              </a:spcBef>
              <a:spcAft>
                <a:spcPts val="0"/>
              </a:spcAft>
              <a:buClr>
                <a:schemeClr val="accent2"/>
              </a:buClr>
              <a:buSzPts val="2000"/>
              <a:buChar char="•"/>
              <a:defRPr sz="2000">
                <a:solidFill>
                  <a:srgbClr val="2C3C39"/>
                </a:solidFill>
              </a:defRPr>
            </a:lvl3pPr>
            <a:lvl4pPr indent="-342900" lvl="3" marL="1828800" algn="l">
              <a:lnSpc>
                <a:spcPct val="90000"/>
              </a:lnSpc>
              <a:spcBef>
                <a:spcPts val="500"/>
              </a:spcBef>
              <a:spcAft>
                <a:spcPts val="0"/>
              </a:spcAft>
              <a:buClr>
                <a:schemeClr val="accent2"/>
              </a:buClr>
              <a:buSzPts val="1800"/>
              <a:buChar char="•"/>
              <a:defRPr sz="1800">
                <a:solidFill>
                  <a:srgbClr val="2C3C39"/>
                </a:solidFill>
              </a:defRPr>
            </a:lvl4pPr>
            <a:lvl5pPr indent="-330200" lvl="4" marL="2286000" algn="l">
              <a:lnSpc>
                <a:spcPct val="90000"/>
              </a:lnSpc>
              <a:spcBef>
                <a:spcPts val="500"/>
              </a:spcBef>
              <a:spcAft>
                <a:spcPts val="0"/>
              </a:spcAft>
              <a:buClr>
                <a:schemeClr val="accent2"/>
              </a:buClr>
              <a:buSzPts val="1600"/>
              <a:buChar char="•"/>
              <a:defRPr sz="16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2" type="body"/>
          </p:nvPr>
        </p:nvSpPr>
        <p:spPr>
          <a:xfrm>
            <a:off x="6684264" y="2523744"/>
            <a:ext cx="4864608" cy="3694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400"/>
              <a:buNone/>
              <a:defRPr sz="2400">
                <a:solidFill>
                  <a:srgbClr val="2C3C39"/>
                </a:solidFill>
              </a:defRPr>
            </a:lvl1pPr>
            <a:lvl2pPr indent="-381000" lvl="1" marL="914400" algn="l">
              <a:lnSpc>
                <a:spcPct val="90000"/>
              </a:lnSpc>
              <a:spcBef>
                <a:spcPts val="1000"/>
              </a:spcBef>
              <a:spcAft>
                <a:spcPts val="0"/>
              </a:spcAft>
              <a:buClr>
                <a:schemeClr val="accent2"/>
              </a:buClr>
              <a:buSzPts val="2400"/>
              <a:buChar char="•"/>
              <a:defRPr sz="2400">
                <a:solidFill>
                  <a:srgbClr val="2C3C39"/>
                </a:solidFill>
              </a:defRPr>
            </a:lvl2pPr>
            <a:lvl3pPr indent="-355600" lvl="2" marL="1371600" algn="l">
              <a:lnSpc>
                <a:spcPct val="90000"/>
              </a:lnSpc>
              <a:spcBef>
                <a:spcPts val="500"/>
              </a:spcBef>
              <a:spcAft>
                <a:spcPts val="0"/>
              </a:spcAft>
              <a:buClr>
                <a:schemeClr val="accent2"/>
              </a:buClr>
              <a:buSzPts val="2000"/>
              <a:buChar char="•"/>
              <a:defRPr sz="2000">
                <a:solidFill>
                  <a:srgbClr val="2C3C39"/>
                </a:solidFill>
              </a:defRPr>
            </a:lvl3pPr>
            <a:lvl4pPr indent="-342900" lvl="3" marL="1828800" algn="l">
              <a:lnSpc>
                <a:spcPct val="90000"/>
              </a:lnSpc>
              <a:spcBef>
                <a:spcPts val="500"/>
              </a:spcBef>
              <a:spcAft>
                <a:spcPts val="0"/>
              </a:spcAft>
              <a:buClr>
                <a:schemeClr val="accent2"/>
              </a:buClr>
              <a:buSzPts val="1800"/>
              <a:buChar char="•"/>
              <a:defRPr sz="1800">
                <a:solidFill>
                  <a:srgbClr val="2C3C39"/>
                </a:solidFill>
              </a:defRPr>
            </a:lvl4pPr>
            <a:lvl5pPr indent="-330200" lvl="4" marL="2286000" algn="l">
              <a:lnSpc>
                <a:spcPct val="90000"/>
              </a:lnSpc>
              <a:spcBef>
                <a:spcPts val="500"/>
              </a:spcBef>
              <a:spcAft>
                <a:spcPts val="0"/>
              </a:spcAft>
              <a:buClr>
                <a:schemeClr val="accent2"/>
              </a:buClr>
              <a:buSzPts val="1600"/>
              <a:buChar char="•"/>
              <a:defRPr sz="16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9"/>
          <p:cNvSpPr txBox="1"/>
          <p:nvPr>
            <p:ph idx="11" type="ftr"/>
          </p:nvPr>
        </p:nvSpPr>
        <p:spPr>
          <a:xfrm>
            <a:off x="93268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0635996" y="6356350"/>
            <a:ext cx="7848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9"/>
          <p:cNvPicPr preferRelativeResize="0"/>
          <p:nvPr/>
        </p:nvPicPr>
        <p:blipFill rotWithShape="1">
          <a:blip r:embed="rId2">
            <a:alphaModFix/>
          </a:blip>
          <a:srcRect b="32291" l="0" r="0" t="0"/>
          <a:stretch/>
        </p:blipFill>
        <p:spPr>
          <a:xfrm>
            <a:off x="8472405" y="132047"/>
            <a:ext cx="3848748" cy="1913728"/>
          </a:xfrm>
          <a:prstGeom prst="rect">
            <a:avLst/>
          </a:prstGeom>
          <a:noFill/>
          <a:ln>
            <a:noFill/>
          </a:ln>
        </p:spPr>
      </p:pic>
      <p:sp>
        <p:nvSpPr>
          <p:cNvPr id="64" name="Google Shape;64;p9"/>
          <p:cNvSpPr/>
          <p:nvPr/>
        </p:nvSpPr>
        <p:spPr>
          <a:xfrm>
            <a:off x="0" y="2022420"/>
            <a:ext cx="12192000" cy="45719"/>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65" name="Shape 65"/>
        <p:cNvGrpSpPr/>
        <p:nvPr/>
      </p:nvGrpSpPr>
      <p:grpSpPr>
        <a:xfrm>
          <a:off x="0" y="0"/>
          <a:ext cx="0" cy="0"/>
          <a:chOff x="0" y="0"/>
          <a:chExt cx="0" cy="0"/>
        </a:xfrm>
      </p:grpSpPr>
      <p:pic>
        <p:nvPicPr>
          <p:cNvPr id="66" name="Google Shape;66;p10"/>
          <p:cNvPicPr preferRelativeResize="0"/>
          <p:nvPr/>
        </p:nvPicPr>
        <p:blipFill rotWithShape="1">
          <a:blip r:embed="rId2">
            <a:alphaModFix/>
          </a:blip>
          <a:srcRect b="36176" l="37419" r="0" t="0"/>
          <a:stretch/>
        </p:blipFill>
        <p:spPr>
          <a:xfrm>
            <a:off x="0" y="2510651"/>
            <a:ext cx="2841744" cy="4347350"/>
          </a:xfrm>
          <a:prstGeom prst="rect">
            <a:avLst/>
          </a:prstGeom>
          <a:noFill/>
          <a:ln>
            <a:noFill/>
          </a:ln>
        </p:spPr>
      </p:pic>
      <p:sp>
        <p:nvSpPr>
          <p:cNvPr id="67" name="Google Shape;67;p10"/>
          <p:cNvSpPr/>
          <p:nvPr/>
        </p:nvSpPr>
        <p:spPr>
          <a:xfrm>
            <a:off x="7397496" y="0"/>
            <a:ext cx="479094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8" name="Google Shape;68;p10"/>
          <p:cNvSpPr txBox="1"/>
          <p:nvPr>
            <p:ph type="title"/>
          </p:nvPr>
        </p:nvSpPr>
        <p:spPr>
          <a:xfrm>
            <a:off x="8101584" y="1408176"/>
            <a:ext cx="3392424" cy="40142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a:off x="932688" y="685800"/>
            <a:ext cx="5276088" cy="156362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1000"/>
              </a:spcBef>
              <a:spcAft>
                <a:spcPts val="0"/>
              </a:spcAft>
              <a:buClr>
                <a:schemeClr val="accent2"/>
              </a:buClr>
              <a:buSzPts val="2400"/>
              <a:buFont typeface="Libre Baskerville"/>
              <a:buAutoNum type="arabicPeriod"/>
              <a:defRPr sz="2400">
                <a:solidFill>
                  <a:srgbClr val="2C3C39"/>
                </a:solidFill>
              </a:defRPr>
            </a:lvl1pPr>
            <a:lvl2pPr indent="-381000" lvl="1" marL="914400" algn="l">
              <a:lnSpc>
                <a:spcPct val="90000"/>
              </a:lnSpc>
              <a:spcBef>
                <a:spcPts val="500"/>
              </a:spcBef>
              <a:spcAft>
                <a:spcPts val="0"/>
              </a:spcAft>
              <a:buClr>
                <a:schemeClr val="accent2"/>
              </a:buClr>
              <a:buSzPts val="2400"/>
              <a:buFont typeface="Libre Baskerville"/>
              <a:buAutoNum type="alphaLcPeriod"/>
              <a:defRPr sz="2400">
                <a:solidFill>
                  <a:srgbClr val="2C3C39"/>
                </a:solidFill>
              </a:defRPr>
            </a:lvl2pPr>
            <a:lvl3pPr indent="-355600" lvl="2" marL="1371600" algn="l">
              <a:lnSpc>
                <a:spcPct val="90000"/>
              </a:lnSpc>
              <a:spcBef>
                <a:spcPts val="500"/>
              </a:spcBef>
              <a:spcAft>
                <a:spcPts val="0"/>
              </a:spcAft>
              <a:buClr>
                <a:schemeClr val="accent2"/>
              </a:buClr>
              <a:buSzPts val="2000"/>
              <a:buFont typeface="Libre Baskerville"/>
              <a:buAutoNum type="romanLcPeriod"/>
              <a:defRPr sz="2000">
                <a:solidFill>
                  <a:srgbClr val="2C3C39"/>
                </a:solidFill>
              </a:defRPr>
            </a:lvl3pPr>
            <a:lvl4pPr indent="-342900" lvl="3" marL="1828800" algn="l">
              <a:lnSpc>
                <a:spcPct val="90000"/>
              </a:lnSpc>
              <a:spcBef>
                <a:spcPts val="500"/>
              </a:spcBef>
              <a:spcAft>
                <a:spcPts val="0"/>
              </a:spcAft>
              <a:buClr>
                <a:schemeClr val="accent2"/>
              </a:buClr>
              <a:buSzPts val="1800"/>
              <a:buFont typeface="Libre Baskerville"/>
              <a:buAutoNum type="arabicParenR"/>
              <a:defRPr sz="1800">
                <a:solidFill>
                  <a:srgbClr val="2C3C39"/>
                </a:solidFill>
              </a:defRPr>
            </a:lvl4pPr>
            <a:lvl5pPr indent="-330200" lvl="4" marL="2286000" algn="l">
              <a:lnSpc>
                <a:spcPct val="90000"/>
              </a:lnSpc>
              <a:spcBef>
                <a:spcPts val="500"/>
              </a:spcBef>
              <a:spcAft>
                <a:spcPts val="0"/>
              </a:spcAft>
              <a:buClr>
                <a:schemeClr val="accent2"/>
              </a:buClr>
              <a:buSzPts val="1600"/>
              <a:buFont typeface="Libre Baskerville"/>
              <a:buAutoNum type="alphaLcParenR"/>
              <a:defRPr sz="16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2" type="body"/>
          </p:nvPr>
        </p:nvSpPr>
        <p:spPr>
          <a:xfrm>
            <a:off x="932688" y="2697480"/>
            <a:ext cx="5276088" cy="34838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400"/>
              <a:buNone/>
              <a:defRPr sz="2400">
                <a:solidFill>
                  <a:srgbClr val="2C3C39"/>
                </a:solidFill>
              </a:defRPr>
            </a:lvl1pPr>
            <a:lvl2pPr indent="-381000" lvl="1" marL="914400" algn="l">
              <a:lnSpc>
                <a:spcPct val="90000"/>
              </a:lnSpc>
              <a:spcBef>
                <a:spcPts val="1000"/>
              </a:spcBef>
              <a:spcAft>
                <a:spcPts val="0"/>
              </a:spcAft>
              <a:buClr>
                <a:schemeClr val="accent2"/>
              </a:buClr>
              <a:buSzPts val="2400"/>
              <a:buChar char="•"/>
              <a:defRPr sz="2400">
                <a:solidFill>
                  <a:srgbClr val="2C3C39"/>
                </a:solidFill>
              </a:defRPr>
            </a:lvl2pPr>
            <a:lvl3pPr indent="-342900" lvl="2" marL="1371600" algn="l">
              <a:lnSpc>
                <a:spcPct val="90000"/>
              </a:lnSpc>
              <a:spcBef>
                <a:spcPts val="500"/>
              </a:spcBef>
              <a:spcAft>
                <a:spcPts val="0"/>
              </a:spcAft>
              <a:buClr>
                <a:schemeClr val="accent2"/>
              </a:buClr>
              <a:buSzPts val="1800"/>
              <a:buChar char="•"/>
              <a:defRPr sz="1800">
                <a:solidFill>
                  <a:srgbClr val="2C3C39"/>
                </a:solidFill>
              </a:defRPr>
            </a:lvl3pPr>
            <a:lvl4pPr indent="-330200" lvl="3" marL="1828800" algn="l">
              <a:lnSpc>
                <a:spcPct val="90000"/>
              </a:lnSpc>
              <a:spcBef>
                <a:spcPts val="500"/>
              </a:spcBef>
              <a:spcAft>
                <a:spcPts val="0"/>
              </a:spcAft>
              <a:buClr>
                <a:schemeClr val="accent2"/>
              </a:buClr>
              <a:buSzPts val="1600"/>
              <a:buChar char="•"/>
              <a:defRPr sz="1600">
                <a:solidFill>
                  <a:srgbClr val="2C3C39"/>
                </a:solidFill>
              </a:defRPr>
            </a:lvl4pPr>
            <a:lvl5pPr indent="-317500" lvl="4" marL="2286000" algn="l">
              <a:lnSpc>
                <a:spcPct val="90000"/>
              </a:lnSpc>
              <a:spcBef>
                <a:spcPts val="500"/>
              </a:spcBef>
              <a:spcAft>
                <a:spcPts val="0"/>
              </a:spcAft>
              <a:buClr>
                <a:schemeClr val="accent2"/>
              </a:buClr>
              <a:buSzPts val="1400"/>
              <a:buChar char="•"/>
              <a:defRPr sz="1400">
                <a:solidFill>
                  <a:srgbClr val="2C3C3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0"/>
          <p:cNvSpPr txBox="1"/>
          <p:nvPr>
            <p:ph idx="11" type="ftr"/>
          </p:nvPr>
        </p:nvSpPr>
        <p:spPr>
          <a:xfrm>
            <a:off x="93268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10635996" y="6356350"/>
            <a:ext cx="7848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ill Sans"/>
                <a:ea typeface="Gill Sans"/>
                <a:cs typeface="Gill Sans"/>
                <a:sym typeface="Gill Sans"/>
              </a:defRPr>
            </a:lvl1pPr>
            <a:lvl2pPr indent="0" lvl="1" marL="0" algn="r">
              <a:spcBef>
                <a:spcPts val="0"/>
              </a:spcBef>
              <a:buNone/>
              <a:defRPr b="0" i="0" sz="1200" u="none" cap="none" strike="noStrike">
                <a:solidFill>
                  <a:schemeClr val="lt1"/>
                </a:solidFill>
                <a:latin typeface="Gill Sans"/>
                <a:ea typeface="Gill Sans"/>
                <a:cs typeface="Gill Sans"/>
                <a:sym typeface="Gill Sans"/>
              </a:defRPr>
            </a:lvl2pPr>
            <a:lvl3pPr indent="0" lvl="2" marL="0" algn="r">
              <a:spcBef>
                <a:spcPts val="0"/>
              </a:spcBef>
              <a:buNone/>
              <a:defRPr b="0" i="0" sz="1200" u="none" cap="none" strike="noStrike">
                <a:solidFill>
                  <a:schemeClr val="lt1"/>
                </a:solidFill>
                <a:latin typeface="Gill Sans"/>
                <a:ea typeface="Gill Sans"/>
                <a:cs typeface="Gill Sans"/>
                <a:sym typeface="Gill Sans"/>
              </a:defRPr>
            </a:lvl3pPr>
            <a:lvl4pPr indent="0" lvl="3" marL="0" algn="r">
              <a:spcBef>
                <a:spcPts val="0"/>
              </a:spcBef>
              <a:buNone/>
              <a:defRPr b="0" i="0" sz="1200" u="none" cap="none" strike="noStrike">
                <a:solidFill>
                  <a:schemeClr val="lt1"/>
                </a:solidFill>
                <a:latin typeface="Gill Sans"/>
                <a:ea typeface="Gill Sans"/>
                <a:cs typeface="Gill Sans"/>
                <a:sym typeface="Gill Sans"/>
              </a:defRPr>
            </a:lvl4pPr>
            <a:lvl5pPr indent="0" lvl="4" marL="0" algn="r">
              <a:spcBef>
                <a:spcPts val="0"/>
              </a:spcBef>
              <a:buNone/>
              <a:defRPr b="0" i="0" sz="1200" u="none" cap="none" strike="noStrike">
                <a:solidFill>
                  <a:schemeClr val="lt1"/>
                </a:solidFill>
                <a:latin typeface="Gill Sans"/>
                <a:ea typeface="Gill Sans"/>
                <a:cs typeface="Gill Sans"/>
                <a:sym typeface="Gill Sans"/>
              </a:defRPr>
            </a:lvl5pPr>
            <a:lvl6pPr indent="0" lvl="5" marL="0" algn="r">
              <a:spcBef>
                <a:spcPts val="0"/>
              </a:spcBef>
              <a:buNone/>
              <a:defRPr b="0" i="0" sz="1200" u="none" cap="none" strike="noStrike">
                <a:solidFill>
                  <a:schemeClr val="lt1"/>
                </a:solidFill>
                <a:latin typeface="Gill Sans"/>
                <a:ea typeface="Gill Sans"/>
                <a:cs typeface="Gill Sans"/>
                <a:sym typeface="Gill Sans"/>
              </a:defRPr>
            </a:lvl6pPr>
            <a:lvl7pPr indent="0" lvl="6" marL="0" algn="r">
              <a:spcBef>
                <a:spcPts val="0"/>
              </a:spcBef>
              <a:buNone/>
              <a:defRPr b="0" i="0" sz="1200" u="none" cap="none" strike="noStrike">
                <a:solidFill>
                  <a:schemeClr val="lt1"/>
                </a:solidFill>
                <a:latin typeface="Gill Sans"/>
                <a:ea typeface="Gill Sans"/>
                <a:cs typeface="Gill Sans"/>
                <a:sym typeface="Gill Sans"/>
              </a:defRPr>
            </a:lvl7pPr>
            <a:lvl8pPr indent="0" lvl="7" marL="0" algn="r">
              <a:spcBef>
                <a:spcPts val="0"/>
              </a:spcBef>
              <a:buNone/>
              <a:defRPr b="0" i="0" sz="1200" u="none" cap="none" strike="noStrike">
                <a:solidFill>
                  <a:schemeClr val="lt1"/>
                </a:solidFill>
                <a:latin typeface="Gill Sans"/>
                <a:ea typeface="Gill Sans"/>
                <a:cs typeface="Gill Sans"/>
                <a:sym typeface="Gill Sans"/>
              </a:defRPr>
            </a:lvl8pPr>
            <a:lvl9pPr indent="0" lvl="8" marL="0" algn="r">
              <a:spcBef>
                <a:spcPts val="0"/>
              </a:spcBef>
              <a:buNone/>
              <a:defRPr b="0" i="0" sz="12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pic>
        <p:nvPicPr>
          <p:cNvPr id="73" name="Google Shape;73;p10"/>
          <p:cNvPicPr preferRelativeResize="0"/>
          <p:nvPr/>
        </p:nvPicPr>
        <p:blipFill rotWithShape="1">
          <a:blip r:embed="rId3">
            <a:alphaModFix/>
          </a:blip>
          <a:srcRect b="32291" l="0" r="0" t="0"/>
          <a:stretch/>
        </p:blipFill>
        <p:spPr>
          <a:xfrm>
            <a:off x="8001534" y="4944272"/>
            <a:ext cx="3848748" cy="1913728"/>
          </a:xfrm>
          <a:prstGeom prst="rect">
            <a:avLst/>
          </a:prstGeom>
          <a:noFill/>
          <a:ln>
            <a:noFill/>
          </a:ln>
        </p:spPr>
      </p:pic>
      <p:sp>
        <p:nvSpPr>
          <p:cNvPr id="74" name="Google Shape;74;p10"/>
          <p:cNvSpPr/>
          <p:nvPr/>
        </p:nvSpPr>
        <p:spPr>
          <a:xfrm rot="5400000">
            <a:off x="3949200" y="3406143"/>
            <a:ext cx="6857999" cy="45719"/>
          </a:xfrm>
          <a:prstGeom prst="rect">
            <a:avLst/>
          </a:prstGeom>
          <a:solidFill>
            <a:srgbClr val="3E43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3"/>
              </a:buClr>
              <a:buSzPts val="4400"/>
              <a:buFont typeface="Libre Baskerville"/>
              <a:buNone/>
              <a:defRPr b="0" i="0" sz="4400" u="none" cap="none" strike="noStrike">
                <a:solidFill>
                  <a:schemeClr val="accent3"/>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accent3"/>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accent3"/>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accent3"/>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accent3"/>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1" type="ftr"/>
          </p:nvPr>
        </p:nvSpPr>
        <p:spPr>
          <a:xfrm>
            <a:off x="381000" y="63563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2" type="sldNum"/>
          </p:nvPr>
        </p:nvSpPr>
        <p:spPr>
          <a:xfrm>
            <a:off x="11026140" y="6356350"/>
            <a:ext cx="78486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Gill Sans"/>
                <a:ea typeface="Gill Sans"/>
                <a:cs typeface="Gill Sans"/>
                <a:sym typeface="Gill Sans"/>
              </a:defRPr>
            </a:lvl1pPr>
            <a:lvl2pPr indent="0" lvl="1" marL="0" marR="0" rtl="0" algn="r">
              <a:spcBef>
                <a:spcPts val="0"/>
              </a:spcBef>
              <a:buNone/>
              <a:defRPr b="0" i="0" sz="1200" u="none" cap="none" strike="noStrike">
                <a:solidFill>
                  <a:schemeClr val="dk1"/>
                </a:solidFill>
                <a:latin typeface="Gill Sans"/>
                <a:ea typeface="Gill Sans"/>
                <a:cs typeface="Gill Sans"/>
                <a:sym typeface="Gill Sans"/>
              </a:defRPr>
            </a:lvl2pPr>
            <a:lvl3pPr indent="0" lvl="2" marL="0" marR="0" rtl="0" algn="r">
              <a:spcBef>
                <a:spcPts val="0"/>
              </a:spcBef>
              <a:buNone/>
              <a:defRPr b="0" i="0" sz="1200" u="none" cap="none" strike="noStrike">
                <a:solidFill>
                  <a:schemeClr val="dk1"/>
                </a:solidFill>
                <a:latin typeface="Gill Sans"/>
                <a:ea typeface="Gill Sans"/>
                <a:cs typeface="Gill Sans"/>
                <a:sym typeface="Gill Sans"/>
              </a:defRPr>
            </a:lvl3pPr>
            <a:lvl4pPr indent="0" lvl="3" marL="0" marR="0" rtl="0" algn="r">
              <a:spcBef>
                <a:spcPts val="0"/>
              </a:spcBef>
              <a:buNone/>
              <a:defRPr b="0" i="0" sz="1200" u="none" cap="none" strike="noStrike">
                <a:solidFill>
                  <a:schemeClr val="dk1"/>
                </a:solidFill>
                <a:latin typeface="Gill Sans"/>
                <a:ea typeface="Gill Sans"/>
                <a:cs typeface="Gill Sans"/>
                <a:sym typeface="Gill Sans"/>
              </a:defRPr>
            </a:lvl4pPr>
            <a:lvl5pPr indent="0" lvl="4" marL="0" marR="0" rtl="0" algn="r">
              <a:spcBef>
                <a:spcPts val="0"/>
              </a:spcBef>
              <a:buNone/>
              <a:defRPr b="0" i="0" sz="1200" u="none" cap="none" strike="noStrike">
                <a:solidFill>
                  <a:schemeClr val="dk1"/>
                </a:solidFill>
                <a:latin typeface="Gill Sans"/>
                <a:ea typeface="Gill Sans"/>
                <a:cs typeface="Gill Sans"/>
                <a:sym typeface="Gill Sans"/>
              </a:defRPr>
            </a:lvl5pPr>
            <a:lvl6pPr indent="0" lvl="5" marL="0" marR="0" rtl="0" algn="r">
              <a:spcBef>
                <a:spcPts val="0"/>
              </a:spcBef>
              <a:buNone/>
              <a:defRPr b="0" i="0" sz="1200" u="none" cap="none" strike="noStrike">
                <a:solidFill>
                  <a:schemeClr val="dk1"/>
                </a:solidFill>
                <a:latin typeface="Gill Sans"/>
                <a:ea typeface="Gill Sans"/>
                <a:cs typeface="Gill Sans"/>
                <a:sym typeface="Gill Sans"/>
              </a:defRPr>
            </a:lvl6pPr>
            <a:lvl7pPr indent="0" lvl="6" marL="0" marR="0" rtl="0" algn="r">
              <a:spcBef>
                <a:spcPts val="0"/>
              </a:spcBef>
              <a:buNone/>
              <a:defRPr b="0" i="0" sz="1200" u="none" cap="none" strike="noStrike">
                <a:solidFill>
                  <a:schemeClr val="dk1"/>
                </a:solidFill>
                <a:latin typeface="Gill Sans"/>
                <a:ea typeface="Gill Sans"/>
                <a:cs typeface="Gill Sans"/>
                <a:sym typeface="Gill Sans"/>
              </a:defRPr>
            </a:lvl7pPr>
            <a:lvl8pPr indent="0" lvl="7" marL="0" marR="0" rtl="0" algn="r">
              <a:spcBef>
                <a:spcPts val="0"/>
              </a:spcBef>
              <a:buNone/>
              <a:defRPr b="0" i="0" sz="1200" u="none" cap="none" strike="noStrike">
                <a:solidFill>
                  <a:schemeClr val="dk1"/>
                </a:solidFill>
                <a:latin typeface="Gill Sans"/>
                <a:ea typeface="Gill Sans"/>
                <a:cs typeface="Gill Sans"/>
                <a:sym typeface="Gill Sans"/>
              </a:defRPr>
            </a:lvl8pPr>
            <a:lvl9pPr indent="0" lvl="8" marL="0" marR="0" rtl="0" algn="r">
              <a:spcBef>
                <a:spcPts val="0"/>
              </a:spcBef>
              <a:buNone/>
              <a:defRPr b="0" i="0" sz="1200"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7.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7.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7.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7.png"/><Relationship Id="rId5"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3.jpg"/><Relationship Id="rId4" Type="http://schemas.openxmlformats.org/officeDocument/2006/relationships/image" Target="../media/image7.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5"/>
          <p:cNvPicPr preferRelativeResize="0"/>
          <p:nvPr>
            <p:ph idx="2" type="pic"/>
          </p:nvPr>
        </p:nvPicPr>
        <p:blipFill rotWithShape="1">
          <a:blip r:embed="rId3">
            <a:alphaModFix/>
          </a:blip>
          <a:srcRect b="0" l="0" r="0" t="0"/>
          <a:stretch/>
        </p:blipFill>
        <p:spPr>
          <a:xfrm>
            <a:off x="-722644" y="469724"/>
            <a:ext cx="12533644" cy="7455877"/>
          </a:xfrm>
          <a:prstGeom prst="rect">
            <a:avLst/>
          </a:prstGeom>
          <a:solidFill>
            <a:srgbClr val="7F7F7F"/>
          </a:solidFill>
          <a:ln>
            <a:noFill/>
          </a:ln>
        </p:spPr>
      </p:pic>
      <p:sp>
        <p:nvSpPr>
          <p:cNvPr id="117" name="Google Shape;117;p15"/>
          <p:cNvSpPr txBox="1"/>
          <p:nvPr>
            <p:ph type="ctrTitle"/>
          </p:nvPr>
        </p:nvSpPr>
        <p:spPr>
          <a:xfrm>
            <a:off x="-372650" y="1412250"/>
            <a:ext cx="7390500" cy="2180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Libre Baskerville"/>
              <a:buNone/>
            </a:pPr>
            <a:r>
              <a:rPr lang="en-US"/>
              <a:t>Building An Intelligent Fraud Detection System</a:t>
            </a:r>
            <a:endParaRPr/>
          </a:p>
        </p:txBody>
      </p:sp>
      <p:sp>
        <p:nvSpPr>
          <p:cNvPr id="118" name="Google Shape;118;p15"/>
          <p:cNvSpPr txBox="1"/>
          <p:nvPr>
            <p:ph idx="1" type="subTitle"/>
          </p:nvPr>
        </p:nvSpPr>
        <p:spPr>
          <a:xfrm>
            <a:off x="1911096" y="4254500"/>
            <a:ext cx="3981704" cy="5658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400"/>
              <a:buNone/>
            </a:pPr>
            <a:r>
              <a:rPr lang="en-US"/>
              <a:t>Group 4 Capstone Project​</a:t>
            </a:r>
            <a:endParaRPr/>
          </a:p>
        </p:txBody>
      </p:sp>
      <p:cxnSp>
        <p:nvCxnSpPr>
          <p:cNvPr id="119" name="Google Shape;119;p15"/>
          <p:cNvCxnSpPr/>
          <p:nvPr/>
        </p:nvCxnSpPr>
        <p:spPr>
          <a:xfrm>
            <a:off x="886417" y="3695700"/>
            <a:ext cx="5321300" cy="0"/>
          </a:xfrm>
          <a:prstGeom prst="straightConnector1">
            <a:avLst/>
          </a:prstGeom>
          <a:noFill/>
          <a:ln cap="flat" cmpd="sng" w="12700">
            <a:solidFill>
              <a:schemeClr val="accent5"/>
            </a:solidFill>
            <a:prstDash val="solid"/>
            <a:miter lim="800000"/>
            <a:headEnd len="sm" w="sm" type="none"/>
            <a:tailEnd len="sm" w="sm" type="none"/>
          </a:ln>
        </p:spPr>
      </p:cxnSp>
      <p:sp>
        <p:nvSpPr>
          <p:cNvPr id="120" name="Google Shape;120;p15"/>
          <p:cNvSpPr/>
          <p:nvPr/>
        </p:nvSpPr>
        <p:spPr>
          <a:xfrm>
            <a:off x="-257175" y="989500"/>
            <a:ext cx="7869900" cy="5024700"/>
          </a:xfrm>
          <a:prstGeom prst="plaque">
            <a:avLst>
              <a:gd fmla="val 7602" name="adj"/>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21" name="Google Shape;121;p15"/>
          <p:cNvPicPr preferRelativeResize="0"/>
          <p:nvPr/>
        </p:nvPicPr>
        <p:blipFill rotWithShape="1">
          <a:blip r:embed="rId4">
            <a:alphaModFix/>
          </a:blip>
          <a:srcRect b="0" l="0" r="0" t="0"/>
          <a:stretch/>
        </p:blipFill>
        <p:spPr>
          <a:xfrm>
            <a:off x="2845128" y="3554876"/>
            <a:ext cx="972078" cy="2853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4"/>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sp>
        <p:nvSpPr>
          <p:cNvPr id="210" name="Google Shape;210;p24"/>
          <p:cNvSpPr txBox="1"/>
          <p:nvPr>
            <p:ph idx="1" type="subTitle"/>
          </p:nvPr>
        </p:nvSpPr>
        <p:spPr>
          <a:xfrm>
            <a:off x="0" y="107400"/>
            <a:ext cx="5702400" cy="547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US"/>
              <a:t>Distribution of Fraud Cases By Age Group</a:t>
            </a:r>
            <a:endParaRPr/>
          </a:p>
        </p:txBody>
      </p:sp>
      <p:cxnSp>
        <p:nvCxnSpPr>
          <p:cNvPr id="211" name="Google Shape;211;p24"/>
          <p:cNvCxnSpPr/>
          <p:nvPr/>
        </p:nvCxnSpPr>
        <p:spPr>
          <a:xfrm>
            <a:off x="3625849" y="6565001"/>
            <a:ext cx="5321400" cy="0"/>
          </a:xfrm>
          <a:prstGeom prst="straightConnector1">
            <a:avLst/>
          </a:prstGeom>
          <a:noFill/>
          <a:ln cap="flat" cmpd="sng" w="12700">
            <a:solidFill>
              <a:schemeClr val="accent5"/>
            </a:solidFill>
            <a:prstDash val="solid"/>
            <a:miter lim="800000"/>
            <a:headEnd len="sm" w="sm" type="none"/>
            <a:tailEnd len="sm" w="sm" type="none"/>
          </a:ln>
        </p:spPr>
      </p:cxnSp>
      <p:pic>
        <p:nvPicPr>
          <p:cNvPr id="212" name="Google Shape;212;p24"/>
          <p:cNvPicPr preferRelativeResize="0"/>
          <p:nvPr/>
        </p:nvPicPr>
        <p:blipFill rotWithShape="1">
          <a:blip r:embed="rId4">
            <a:alphaModFix/>
          </a:blip>
          <a:srcRect b="0" l="0" r="0" t="0"/>
          <a:stretch/>
        </p:blipFill>
        <p:spPr>
          <a:xfrm>
            <a:off x="5800460" y="6422302"/>
            <a:ext cx="972078" cy="285381"/>
          </a:xfrm>
          <a:prstGeom prst="rect">
            <a:avLst/>
          </a:prstGeom>
          <a:noFill/>
          <a:ln>
            <a:noFill/>
          </a:ln>
        </p:spPr>
      </p:pic>
      <p:pic>
        <p:nvPicPr>
          <p:cNvPr id="213" name="Google Shape;213;p24"/>
          <p:cNvPicPr preferRelativeResize="0"/>
          <p:nvPr/>
        </p:nvPicPr>
        <p:blipFill>
          <a:blip r:embed="rId5">
            <a:alphaModFix/>
          </a:blip>
          <a:stretch>
            <a:fillRect/>
          </a:stretch>
        </p:blipFill>
        <p:spPr>
          <a:xfrm>
            <a:off x="638500" y="542925"/>
            <a:ext cx="9725025" cy="5663724"/>
          </a:xfrm>
          <a:prstGeom prst="rect">
            <a:avLst/>
          </a:prstGeom>
          <a:solidFill>
            <a:srgbClr val="F2F2F2"/>
          </a:solidFill>
          <a:ln>
            <a:noFill/>
          </a:ln>
        </p:spPr>
      </p:pic>
      <p:sp>
        <p:nvSpPr>
          <p:cNvPr id="214" name="Google Shape;214;p24"/>
          <p:cNvSpPr txBox="1"/>
          <p:nvPr/>
        </p:nvSpPr>
        <p:spPr>
          <a:xfrm>
            <a:off x="10363525" y="654600"/>
            <a:ext cx="1828500" cy="2874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350">
                <a:solidFill>
                  <a:srgbClr val="CCCCCC"/>
                </a:solidFill>
                <a:highlight>
                  <a:srgbClr val="1F1F1F"/>
                </a:highlight>
                <a:latin typeface="Courier New"/>
                <a:ea typeface="Courier New"/>
                <a:cs typeface="Courier New"/>
                <a:sym typeface="Courier New"/>
              </a:rPr>
              <a:t>For customers at the age 19-30 and 51 - 60 show significantly higher numbers of fraud cases which further indicates that individuals in the age gropus are more vulnerable to fraud</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2800">
              <a:solidFill>
                <a:schemeClr val="accent3"/>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5"/>
          <p:cNvPicPr preferRelativeResize="0"/>
          <p:nvPr>
            <p:ph idx="2" type="pic"/>
          </p:nvPr>
        </p:nvPicPr>
        <p:blipFill rotWithShape="1">
          <a:blip r:embed="rId3">
            <a:alphaModFix/>
          </a:blip>
          <a:srcRect b="0" l="0" r="0" t="0"/>
          <a:stretch/>
        </p:blipFill>
        <p:spPr>
          <a:xfrm>
            <a:off x="0" y="-87675"/>
            <a:ext cx="12192000" cy="6858000"/>
          </a:xfrm>
          <a:prstGeom prst="rect">
            <a:avLst/>
          </a:prstGeom>
          <a:solidFill>
            <a:srgbClr val="F2F2F2"/>
          </a:solidFill>
          <a:ln>
            <a:noFill/>
          </a:ln>
        </p:spPr>
      </p:pic>
      <p:cxnSp>
        <p:nvCxnSpPr>
          <p:cNvPr id="220" name="Google Shape;220;p25"/>
          <p:cNvCxnSpPr/>
          <p:nvPr/>
        </p:nvCxnSpPr>
        <p:spPr>
          <a:xfrm>
            <a:off x="3152124" y="6627626"/>
            <a:ext cx="5321400" cy="0"/>
          </a:xfrm>
          <a:prstGeom prst="straightConnector1">
            <a:avLst/>
          </a:prstGeom>
          <a:noFill/>
          <a:ln cap="flat" cmpd="sng" w="12700">
            <a:solidFill>
              <a:schemeClr val="accent5"/>
            </a:solidFill>
            <a:prstDash val="solid"/>
            <a:miter lim="800000"/>
            <a:headEnd len="sm" w="sm" type="none"/>
            <a:tailEnd len="sm" w="sm" type="none"/>
          </a:ln>
        </p:spPr>
      </p:cxnSp>
      <p:pic>
        <p:nvPicPr>
          <p:cNvPr id="221" name="Google Shape;221;p25"/>
          <p:cNvPicPr preferRelativeResize="0"/>
          <p:nvPr/>
        </p:nvPicPr>
        <p:blipFill rotWithShape="1">
          <a:blip r:embed="rId4">
            <a:alphaModFix/>
          </a:blip>
          <a:srcRect b="0" l="0" r="0" t="0"/>
          <a:stretch/>
        </p:blipFill>
        <p:spPr>
          <a:xfrm>
            <a:off x="5609960" y="6484939"/>
            <a:ext cx="972078" cy="285381"/>
          </a:xfrm>
          <a:prstGeom prst="rect">
            <a:avLst/>
          </a:prstGeom>
          <a:noFill/>
          <a:ln>
            <a:noFill/>
          </a:ln>
        </p:spPr>
      </p:pic>
      <p:pic>
        <p:nvPicPr>
          <p:cNvPr id="222" name="Google Shape;222;p25"/>
          <p:cNvPicPr preferRelativeResize="0"/>
          <p:nvPr/>
        </p:nvPicPr>
        <p:blipFill>
          <a:blip r:embed="rId5">
            <a:alphaModFix/>
          </a:blip>
          <a:stretch>
            <a:fillRect/>
          </a:stretch>
        </p:blipFill>
        <p:spPr>
          <a:xfrm>
            <a:off x="0" y="914388"/>
            <a:ext cx="9804751" cy="5562600"/>
          </a:xfrm>
          <a:prstGeom prst="rect">
            <a:avLst/>
          </a:prstGeom>
          <a:noFill/>
          <a:ln>
            <a:noFill/>
          </a:ln>
        </p:spPr>
      </p:pic>
      <p:sp>
        <p:nvSpPr>
          <p:cNvPr id="223" name="Google Shape;223;p25"/>
          <p:cNvSpPr txBox="1"/>
          <p:nvPr/>
        </p:nvSpPr>
        <p:spPr>
          <a:xfrm>
            <a:off x="9759900" y="800100"/>
            <a:ext cx="2051100" cy="4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800">
              <a:solidFill>
                <a:schemeClr val="accent3"/>
              </a:solidFill>
              <a:latin typeface="Gill Sans"/>
              <a:ea typeface="Gill Sans"/>
              <a:cs typeface="Gill Sans"/>
              <a:sym typeface="Gill Sans"/>
            </a:endParaRPr>
          </a:p>
          <a:p>
            <a:pPr indent="0" lvl="0" marL="0" rtl="0" algn="l">
              <a:spcBef>
                <a:spcPts val="0"/>
              </a:spcBef>
              <a:spcAft>
                <a:spcPts val="0"/>
              </a:spcAft>
              <a:buNone/>
            </a:pPr>
            <a:r>
              <a:rPr lang="en-US" sz="1250">
                <a:solidFill>
                  <a:srgbClr val="CCCCCC"/>
                </a:solidFill>
                <a:latin typeface="Courier New"/>
                <a:ea typeface="Courier New"/>
                <a:cs typeface="Courier New"/>
                <a:sym typeface="Courier New"/>
              </a:rPr>
              <a:t>Top 3 Peak Fraud Periods:</a:t>
            </a:r>
            <a:endParaRPr sz="12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n-US" sz="1250">
                <a:solidFill>
                  <a:srgbClr val="CCCCCC"/>
                </a:solidFill>
                <a:latin typeface="Courier New"/>
                <a:ea typeface="Courier New"/>
                <a:cs typeface="Courier New"/>
                <a:sym typeface="Courier New"/>
              </a:rPr>
              <a:t>Peak 1: Start = 2025-01-06 06:00:00, End = 2025-01-06 12:00:00, Count = 107</a:t>
            </a:r>
            <a:endParaRPr sz="12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en-US" sz="1250">
                <a:solidFill>
                  <a:srgbClr val="CCCCCC"/>
                </a:solidFill>
                <a:latin typeface="Courier New"/>
                <a:ea typeface="Courier New"/>
                <a:cs typeface="Courier New"/>
                <a:sym typeface="Courier New"/>
              </a:rPr>
              <a:t>Peak 2: Start = 2025-01-29 00:00:00, End = 2025-01-29 06:00:00, Count = 106</a:t>
            </a:r>
            <a:endParaRPr sz="1250">
              <a:solidFill>
                <a:srgbClr val="CCCC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50">
                <a:solidFill>
                  <a:srgbClr val="CCCCCC"/>
                </a:solidFill>
                <a:latin typeface="Courier New"/>
                <a:ea typeface="Courier New"/>
                <a:cs typeface="Courier New"/>
                <a:sym typeface="Courier New"/>
              </a:rPr>
              <a:t>Peak 3: Start = 2025-01-26 18:00:00, End = 2025-01-27 00:00:00, Count = 106</a:t>
            </a:r>
            <a:endParaRPr sz="125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2800">
              <a:solidFill>
                <a:schemeClr val="accent3"/>
              </a:solidFill>
              <a:latin typeface="Gill Sans"/>
              <a:ea typeface="Gill Sans"/>
              <a:cs typeface="Gill Sans"/>
              <a:sym typeface="Gill Sans"/>
            </a:endParaRPr>
          </a:p>
        </p:txBody>
      </p:sp>
      <p:sp>
        <p:nvSpPr>
          <p:cNvPr id="224" name="Google Shape;224;p25"/>
          <p:cNvSpPr txBox="1"/>
          <p:nvPr/>
        </p:nvSpPr>
        <p:spPr>
          <a:xfrm>
            <a:off x="488525" y="175375"/>
            <a:ext cx="9159600" cy="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Distribution of Fraudulent Transactions Over Time</a:t>
            </a:r>
            <a:endParaRPr sz="2800">
              <a:solidFill>
                <a:schemeClr val="lt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6"/>
          <p:cNvPicPr preferRelativeResize="0"/>
          <p:nvPr>
            <p:ph idx="2" type="pic"/>
          </p:nvPr>
        </p:nvPicPr>
        <p:blipFill rotWithShape="1">
          <a:blip r:embed="rId3">
            <a:alphaModFix/>
          </a:blip>
          <a:srcRect b="0" l="0" r="0" t="0"/>
          <a:stretch/>
        </p:blipFill>
        <p:spPr>
          <a:xfrm>
            <a:off x="0" y="-87675"/>
            <a:ext cx="12192000" cy="6858000"/>
          </a:xfrm>
          <a:prstGeom prst="rect">
            <a:avLst/>
          </a:prstGeom>
          <a:solidFill>
            <a:srgbClr val="F2F2F2"/>
          </a:solidFill>
          <a:ln>
            <a:noFill/>
          </a:ln>
        </p:spPr>
      </p:pic>
      <p:cxnSp>
        <p:nvCxnSpPr>
          <p:cNvPr id="230" name="Google Shape;230;p26"/>
          <p:cNvCxnSpPr/>
          <p:nvPr/>
        </p:nvCxnSpPr>
        <p:spPr>
          <a:xfrm>
            <a:off x="3152124" y="6627626"/>
            <a:ext cx="5321400" cy="0"/>
          </a:xfrm>
          <a:prstGeom prst="straightConnector1">
            <a:avLst/>
          </a:prstGeom>
          <a:noFill/>
          <a:ln cap="flat" cmpd="sng" w="12700">
            <a:solidFill>
              <a:schemeClr val="accent5"/>
            </a:solidFill>
            <a:prstDash val="solid"/>
            <a:miter lim="800000"/>
            <a:headEnd len="sm" w="sm" type="none"/>
            <a:tailEnd len="sm" w="sm" type="none"/>
          </a:ln>
        </p:spPr>
      </p:cxnSp>
      <p:pic>
        <p:nvPicPr>
          <p:cNvPr id="231" name="Google Shape;231;p26"/>
          <p:cNvPicPr preferRelativeResize="0"/>
          <p:nvPr/>
        </p:nvPicPr>
        <p:blipFill rotWithShape="1">
          <a:blip r:embed="rId4">
            <a:alphaModFix/>
          </a:blip>
          <a:srcRect b="0" l="0" r="0" t="0"/>
          <a:stretch/>
        </p:blipFill>
        <p:spPr>
          <a:xfrm>
            <a:off x="5609960" y="6484939"/>
            <a:ext cx="972078" cy="285381"/>
          </a:xfrm>
          <a:prstGeom prst="rect">
            <a:avLst/>
          </a:prstGeom>
          <a:noFill/>
          <a:ln>
            <a:noFill/>
          </a:ln>
        </p:spPr>
      </p:pic>
      <p:sp>
        <p:nvSpPr>
          <p:cNvPr id="232" name="Google Shape;232;p26"/>
          <p:cNvSpPr txBox="1"/>
          <p:nvPr>
            <p:ph idx="1" type="subTitle"/>
          </p:nvPr>
        </p:nvSpPr>
        <p:spPr>
          <a:xfrm>
            <a:off x="3244800" y="107400"/>
            <a:ext cx="5702400" cy="547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400"/>
              <a:buNone/>
            </a:pPr>
            <a:r>
              <a:rPr lang="en-US" sz="3400"/>
              <a:t>Modelling</a:t>
            </a:r>
            <a:endParaRPr sz="3400"/>
          </a:p>
        </p:txBody>
      </p:sp>
      <p:pic>
        <p:nvPicPr>
          <p:cNvPr id="233" name="Google Shape;233;p26"/>
          <p:cNvPicPr preferRelativeResize="0"/>
          <p:nvPr/>
        </p:nvPicPr>
        <p:blipFill>
          <a:blip r:embed="rId5">
            <a:alphaModFix/>
          </a:blip>
          <a:stretch>
            <a:fillRect/>
          </a:stretch>
        </p:blipFill>
        <p:spPr>
          <a:xfrm>
            <a:off x="7038963" y="775825"/>
            <a:ext cx="5153025" cy="1485900"/>
          </a:xfrm>
          <a:prstGeom prst="rect">
            <a:avLst/>
          </a:prstGeom>
          <a:solidFill>
            <a:srgbClr val="F2F2F2"/>
          </a:solidFill>
          <a:ln>
            <a:noFill/>
          </a:ln>
        </p:spPr>
      </p:pic>
      <p:sp>
        <p:nvSpPr>
          <p:cNvPr id="234" name="Google Shape;234;p26"/>
          <p:cNvSpPr txBox="1"/>
          <p:nvPr/>
        </p:nvSpPr>
        <p:spPr>
          <a:xfrm>
            <a:off x="6954788" y="2382950"/>
            <a:ext cx="5321400" cy="9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lt1"/>
                </a:solidFill>
              </a:rPr>
              <a:t>Random Forest (0.9496)</a:t>
            </a:r>
            <a:r>
              <a:rPr lang="en-US" sz="1100">
                <a:solidFill>
                  <a:schemeClr val="lt1"/>
                </a:solidFill>
              </a:rPr>
              <a:t>, </a:t>
            </a:r>
            <a:r>
              <a:rPr b="1" lang="en-US" sz="1100">
                <a:solidFill>
                  <a:schemeClr val="lt1"/>
                </a:solidFill>
              </a:rPr>
              <a:t>Bagging (0.9496)</a:t>
            </a:r>
            <a:r>
              <a:rPr lang="en-US" sz="1100">
                <a:solidFill>
                  <a:schemeClr val="lt1"/>
                </a:solidFill>
              </a:rPr>
              <a:t>, and </a:t>
            </a:r>
            <a:r>
              <a:rPr b="1" lang="en-US" sz="1100">
                <a:solidFill>
                  <a:schemeClr val="lt1"/>
                </a:solidFill>
              </a:rPr>
              <a:t>XGBoost (0.9496)</a:t>
            </a:r>
            <a:r>
              <a:rPr lang="en-US" sz="1100">
                <a:solidFill>
                  <a:schemeClr val="lt1"/>
                </a:solidFill>
              </a:rPr>
              <a:t> achieved the highest accuracy &amp; are the best models for this dataset, achieving nearly identical high accuracy.</a:t>
            </a:r>
            <a:endParaRPr sz="2800">
              <a:solidFill>
                <a:schemeClr val="lt1"/>
              </a:solidFill>
              <a:latin typeface="Gill Sans"/>
              <a:ea typeface="Gill Sans"/>
              <a:cs typeface="Gill Sans"/>
              <a:sym typeface="Gill Sans"/>
            </a:endParaRPr>
          </a:p>
        </p:txBody>
      </p:sp>
      <p:pic>
        <p:nvPicPr>
          <p:cNvPr id="235" name="Google Shape;235;p26"/>
          <p:cNvPicPr preferRelativeResize="0"/>
          <p:nvPr/>
        </p:nvPicPr>
        <p:blipFill>
          <a:blip r:embed="rId6">
            <a:alphaModFix/>
          </a:blip>
          <a:stretch>
            <a:fillRect/>
          </a:stretch>
        </p:blipFill>
        <p:spPr>
          <a:xfrm>
            <a:off x="0" y="654600"/>
            <a:ext cx="6954801" cy="6115725"/>
          </a:xfrm>
          <a:prstGeom prst="rect">
            <a:avLst/>
          </a:prstGeom>
          <a:solidFill>
            <a:srgbClr val="F2F2F2"/>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7"/>
          <p:cNvPicPr preferRelativeResize="0"/>
          <p:nvPr>
            <p:ph idx="2" type="pic"/>
          </p:nvPr>
        </p:nvPicPr>
        <p:blipFill rotWithShape="1">
          <a:blip r:embed="rId3">
            <a:alphaModFix/>
          </a:blip>
          <a:srcRect b="0" l="0" r="0" t="0"/>
          <a:stretch/>
        </p:blipFill>
        <p:spPr>
          <a:xfrm>
            <a:off x="-190500" y="0"/>
            <a:ext cx="12192000" cy="6858000"/>
          </a:xfrm>
          <a:prstGeom prst="rect">
            <a:avLst/>
          </a:prstGeom>
          <a:solidFill>
            <a:srgbClr val="F2F2F2"/>
          </a:solidFill>
          <a:ln>
            <a:noFill/>
          </a:ln>
        </p:spPr>
      </p:pic>
      <p:sp>
        <p:nvSpPr>
          <p:cNvPr id="241" name="Google Shape;241;p27"/>
          <p:cNvSpPr txBox="1"/>
          <p:nvPr>
            <p:ph idx="4294967295" type="ftr"/>
          </p:nvPr>
        </p:nvSpPr>
        <p:spPr>
          <a:xfrm>
            <a:off x="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242" name="Google Shape;242;p27"/>
          <p:cNvSpPr txBox="1"/>
          <p:nvPr>
            <p:ph idx="4294967295" type="sldNum"/>
          </p:nvPr>
        </p:nvSpPr>
        <p:spPr>
          <a:xfrm>
            <a:off x="11407775" y="6356350"/>
            <a:ext cx="7842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3" name="Google Shape;243;p27"/>
          <p:cNvPicPr preferRelativeResize="0"/>
          <p:nvPr/>
        </p:nvPicPr>
        <p:blipFill rotWithShape="1">
          <a:blip r:embed="rId4">
            <a:alphaModFix/>
          </a:blip>
          <a:srcRect b="0" l="0" r="0" t="0"/>
          <a:stretch/>
        </p:blipFill>
        <p:spPr>
          <a:xfrm>
            <a:off x="5622149" y="5661155"/>
            <a:ext cx="972078" cy="285381"/>
          </a:xfrm>
          <a:prstGeom prst="rect">
            <a:avLst/>
          </a:prstGeom>
          <a:noFill/>
          <a:ln>
            <a:noFill/>
          </a:ln>
        </p:spPr>
      </p:pic>
      <p:pic>
        <p:nvPicPr>
          <p:cNvPr id="244" name="Google Shape;244;p27"/>
          <p:cNvPicPr preferRelativeResize="0"/>
          <p:nvPr/>
        </p:nvPicPr>
        <p:blipFill rotWithShape="1">
          <a:blip r:embed="rId4">
            <a:alphaModFix/>
          </a:blip>
          <a:srcRect b="0" l="0" r="0" t="0"/>
          <a:stretch/>
        </p:blipFill>
        <p:spPr>
          <a:xfrm rot="10800000">
            <a:off x="5622149" y="1127680"/>
            <a:ext cx="972078" cy="285381"/>
          </a:xfrm>
          <a:prstGeom prst="rect">
            <a:avLst/>
          </a:prstGeom>
          <a:noFill/>
          <a:ln>
            <a:noFill/>
          </a:ln>
        </p:spPr>
      </p:pic>
      <p:sp>
        <p:nvSpPr>
          <p:cNvPr id="245" name="Google Shape;245;p27"/>
          <p:cNvSpPr txBox="1"/>
          <p:nvPr/>
        </p:nvSpPr>
        <p:spPr>
          <a:xfrm>
            <a:off x="2579750" y="852763"/>
            <a:ext cx="6822600" cy="8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chemeClr val="lt1"/>
                </a:solidFill>
                <a:latin typeface="Gill Sans"/>
                <a:ea typeface="Gill Sans"/>
                <a:cs typeface="Gill Sans"/>
                <a:sym typeface="Gill Sans"/>
              </a:rPr>
              <a:t>FINDINGS </a:t>
            </a:r>
            <a:endParaRPr sz="3000">
              <a:solidFill>
                <a:schemeClr val="lt1"/>
              </a:solidFill>
              <a:latin typeface="Gill Sans"/>
              <a:ea typeface="Gill Sans"/>
              <a:cs typeface="Gill Sans"/>
              <a:sym typeface="Gill Sans"/>
            </a:endParaRPr>
          </a:p>
        </p:txBody>
      </p:sp>
      <p:sp>
        <p:nvSpPr>
          <p:cNvPr id="246" name="Google Shape;246;p27"/>
          <p:cNvSpPr txBox="1"/>
          <p:nvPr/>
        </p:nvSpPr>
        <p:spPr>
          <a:xfrm>
            <a:off x="589850" y="1961450"/>
            <a:ext cx="9984900" cy="3489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AutoNum type="arabicPeriod"/>
            </a:pPr>
            <a:r>
              <a:rPr lang="en-US" sz="2000">
                <a:solidFill>
                  <a:schemeClr val="lt1"/>
                </a:solidFill>
              </a:rPr>
              <a:t>Customers aged </a:t>
            </a:r>
            <a:r>
              <a:rPr b="1" lang="en-US" sz="2000">
                <a:solidFill>
                  <a:schemeClr val="lt1"/>
                </a:solidFill>
              </a:rPr>
              <a:t>19-30</a:t>
            </a:r>
            <a:r>
              <a:rPr lang="en-US" sz="2000">
                <a:solidFill>
                  <a:schemeClr val="lt1"/>
                </a:solidFill>
              </a:rPr>
              <a:t> and </a:t>
            </a:r>
            <a:r>
              <a:rPr b="1" lang="en-US" sz="2000">
                <a:solidFill>
                  <a:schemeClr val="lt1"/>
                </a:solidFill>
              </a:rPr>
              <a:t>51-60</a:t>
            </a:r>
            <a:r>
              <a:rPr lang="en-US" sz="2000">
                <a:solidFill>
                  <a:schemeClr val="lt1"/>
                </a:solidFill>
              </a:rPr>
              <a:t> show significantly higher instances of fraud, indicating that these age groups are more vulnerable.</a:t>
            </a:r>
            <a:br>
              <a:rPr lang="en-US" sz="2000">
                <a:solidFill>
                  <a:schemeClr val="lt1"/>
                </a:solidFill>
              </a:rPr>
            </a:br>
            <a:endParaRPr sz="2000">
              <a:solidFill>
                <a:schemeClr val="lt1"/>
              </a:solidFill>
            </a:endParaRPr>
          </a:p>
          <a:p>
            <a:pPr indent="-355600" lvl="0" marL="457200" rtl="0" algn="l">
              <a:spcBef>
                <a:spcPts val="0"/>
              </a:spcBef>
              <a:spcAft>
                <a:spcPts val="0"/>
              </a:spcAft>
              <a:buClr>
                <a:schemeClr val="lt1"/>
              </a:buClr>
              <a:buSzPts val="2000"/>
              <a:buAutoNum type="arabicPeriod"/>
            </a:pPr>
            <a:r>
              <a:rPr b="1" lang="en-US" sz="2000">
                <a:solidFill>
                  <a:schemeClr val="lt1"/>
                </a:solidFill>
              </a:rPr>
              <a:t>Transfers</a:t>
            </a:r>
            <a:r>
              <a:rPr lang="en-US" sz="2000">
                <a:solidFill>
                  <a:schemeClr val="lt1"/>
                </a:solidFill>
              </a:rPr>
              <a:t> account for the highest number of fraud cases, with </a:t>
            </a:r>
            <a:r>
              <a:rPr b="1" lang="en-US" sz="2000">
                <a:solidFill>
                  <a:schemeClr val="lt1"/>
                </a:solidFill>
              </a:rPr>
              <a:t>2,073</a:t>
            </a:r>
            <a:r>
              <a:rPr lang="en-US" sz="2000">
                <a:solidFill>
                  <a:schemeClr val="lt1"/>
                </a:solidFill>
              </a:rPr>
              <a:t> reported, followed closely by </a:t>
            </a:r>
            <a:r>
              <a:rPr b="1" lang="en-US" sz="2000">
                <a:solidFill>
                  <a:schemeClr val="lt1"/>
                </a:solidFill>
              </a:rPr>
              <a:t>credit transactions</a:t>
            </a:r>
            <a:r>
              <a:rPr lang="en-US" sz="2000">
                <a:solidFill>
                  <a:schemeClr val="lt1"/>
                </a:solidFill>
              </a:rPr>
              <a:t> with </a:t>
            </a:r>
            <a:r>
              <a:rPr b="1" lang="en-US" sz="2000">
                <a:solidFill>
                  <a:schemeClr val="lt1"/>
                </a:solidFill>
              </a:rPr>
              <a:t>2,048</a:t>
            </a:r>
            <a:r>
              <a:rPr lang="en-US" sz="2000">
                <a:solidFill>
                  <a:schemeClr val="lt1"/>
                </a:solidFill>
              </a:rPr>
              <a:t> cases.</a:t>
            </a:r>
            <a:br>
              <a:rPr lang="en-US" sz="2000">
                <a:solidFill>
                  <a:schemeClr val="lt1"/>
                </a:solidFill>
              </a:rPr>
            </a:br>
            <a:endParaRPr sz="2000">
              <a:solidFill>
                <a:schemeClr val="lt1"/>
              </a:solidFill>
            </a:endParaRPr>
          </a:p>
          <a:p>
            <a:pPr indent="-355600" lvl="0" marL="457200" rtl="0" algn="l">
              <a:spcBef>
                <a:spcPts val="0"/>
              </a:spcBef>
              <a:spcAft>
                <a:spcPts val="0"/>
              </a:spcAft>
              <a:buClr>
                <a:schemeClr val="lt1"/>
              </a:buClr>
              <a:buSzPts val="2000"/>
              <a:buAutoNum type="arabicPeriod"/>
            </a:pPr>
            <a:r>
              <a:rPr lang="en-US" sz="2000">
                <a:solidFill>
                  <a:schemeClr val="lt1"/>
                </a:solidFill>
              </a:rPr>
              <a:t>The </a:t>
            </a:r>
            <a:r>
              <a:rPr b="1" lang="en-US" sz="2000">
                <a:solidFill>
                  <a:schemeClr val="lt1"/>
                </a:solidFill>
              </a:rPr>
              <a:t>ATM Booth Kiosk, ATM, and Self-Service Machine</a:t>
            </a:r>
            <a:r>
              <a:rPr lang="en-US" sz="2000">
                <a:solidFill>
                  <a:schemeClr val="lt1"/>
                </a:solidFill>
              </a:rPr>
              <a:t> pose the highest fraud risk among transaction devices.</a:t>
            </a:r>
            <a:br>
              <a:rPr lang="en-US" sz="2000">
                <a:solidFill>
                  <a:schemeClr val="lt1"/>
                </a:solidFill>
              </a:rPr>
            </a:br>
            <a:endParaRPr sz="2000">
              <a:solidFill>
                <a:schemeClr val="lt1"/>
              </a:solidFill>
            </a:endParaRPr>
          </a:p>
          <a:p>
            <a:pPr indent="-355600" lvl="0" marL="457200" rtl="0" algn="l">
              <a:spcBef>
                <a:spcPts val="0"/>
              </a:spcBef>
              <a:spcAft>
                <a:spcPts val="0"/>
              </a:spcAft>
              <a:buClr>
                <a:schemeClr val="lt1"/>
              </a:buClr>
              <a:buSzPts val="2000"/>
              <a:buAutoNum type="arabicPeriod"/>
            </a:pPr>
            <a:r>
              <a:rPr lang="en-US" sz="2000">
                <a:solidFill>
                  <a:schemeClr val="lt1"/>
                </a:solidFill>
              </a:rPr>
              <a:t>The top three peak periods for fraud incidents are during holidays.</a:t>
            </a:r>
            <a:endParaRPr sz="2000">
              <a:solidFill>
                <a:schemeClr val="lt1"/>
              </a:solidFill>
            </a:endParaRPr>
          </a:p>
          <a:p>
            <a:pPr indent="0" lvl="0" marL="0" rtl="0" algn="l">
              <a:spcBef>
                <a:spcPts val="0"/>
              </a:spcBef>
              <a:spcAft>
                <a:spcPts val="0"/>
              </a:spcAft>
              <a:buNone/>
            </a:pPr>
            <a:r>
              <a:t/>
            </a:r>
            <a:endParaRPr sz="2800">
              <a:solidFill>
                <a:schemeClr val="accent3"/>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8"/>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cxnSp>
        <p:nvCxnSpPr>
          <p:cNvPr id="252" name="Google Shape;252;p28"/>
          <p:cNvCxnSpPr/>
          <p:nvPr/>
        </p:nvCxnSpPr>
        <p:spPr>
          <a:xfrm>
            <a:off x="3625849" y="6565001"/>
            <a:ext cx="5321400" cy="0"/>
          </a:xfrm>
          <a:prstGeom prst="straightConnector1">
            <a:avLst/>
          </a:prstGeom>
          <a:noFill/>
          <a:ln cap="flat" cmpd="sng" w="12700">
            <a:solidFill>
              <a:schemeClr val="accent5"/>
            </a:solidFill>
            <a:prstDash val="solid"/>
            <a:miter lim="800000"/>
            <a:headEnd len="sm" w="sm" type="none"/>
            <a:tailEnd len="sm" w="sm" type="none"/>
          </a:ln>
        </p:spPr>
      </p:cxnSp>
      <p:pic>
        <p:nvPicPr>
          <p:cNvPr id="253" name="Google Shape;253;p28"/>
          <p:cNvPicPr preferRelativeResize="0"/>
          <p:nvPr/>
        </p:nvPicPr>
        <p:blipFill rotWithShape="1">
          <a:blip r:embed="rId4">
            <a:alphaModFix/>
          </a:blip>
          <a:srcRect b="0" l="0" r="0" t="0"/>
          <a:stretch/>
        </p:blipFill>
        <p:spPr>
          <a:xfrm>
            <a:off x="5800460" y="6422302"/>
            <a:ext cx="972078" cy="285381"/>
          </a:xfrm>
          <a:prstGeom prst="rect">
            <a:avLst/>
          </a:prstGeom>
          <a:noFill/>
          <a:ln>
            <a:noFill/>
          </a:ln>
        </p:spPr>
      </p:pic>
      <p:sp>
        <p:nvSpPr>
          <p:cNvPr id="254" name="Google Shape;254;p28"/>
          <p:cNvSpPr txBox="1"/>
          <p:nvPr/>
        </p:nvSpPr>
        <p:spPr>
          <a:xfrm>
            <a:off x="536550" y="1392925"/>
            <a:ext cx="11566200" cy="49038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AutoNum type="arabicPeriod"/>
            </a:pPr>
            <a:r>
              <a:rPr lang="en-US" sz="2100">
                <a:solidFill>
                  <a:schemeClr val="lt1"/>
                </a:solidFill>
              </a:rPr>
              <a:t>Financial institutions should analyze fraud trends by age group to assess risk and develop targeted awareness campaigns to reduce fraud incidents.</a:t>
            </a:r>
            <a:br>
              <a:rPr lang="en-US" sz="2100">
                <a:solidFill>
                  <a:schemeClr val="lt1"/>
                </a:solidFill>
              </a:rPr>
            </a:br>
            <a:endParaRPr sz="2100">
              <a:solidFill>
                <a:schemeClr val="lt1"/>
              </a:solidFill>
            </a:endParaRPr>
          </a:p>
          <a:p>
            <a:pPr indent="-361950" lvl="0" marL="457200" rtl="0" algn="l">
              <a:spcBef>
                <a:spcPts val="0"/>
              </a:spcBef>
              <a:spcAft>
                <a:spcPts val="0"/>
              </a:spcAft>
              <a:buClr>
                <a:schemeClr val="lt1"/>
              </a:buClr>
              <a:buSzPts val="2100"/>
              <a:buAutoNum type="arabicPeriod"/>
            </a:pPr>
            <a:r>
              <a:rPr lang="en-US" sz="2100">
                <a:solidFill>
                  <a:schemeClr val="lt1"/>
                </a:solidFill>
              </a:rPr>
              <a:t>A deeper analysis should be conducted to establish effective controls for mitigating fraud risks in high-frequency areas, particularly transfers and credit transactions.</a:t>
            </a:r>
            <a:br>
              <a:rPr lang="en-US" sz="2100">
                <a:solidFill>
                  <a:schemeClr val="lt1"/>
                </a:solidFill>
              </a:rPr>
            </a:br>
            <a:endParaRPr sz="2100">
              <a:solidFill>
                <a:schemeClr val="lt1"/>
              </a:solidFill>
            </a:endParaRPr>
          </a:p>
          <a:p>
            <a:pPr indent="-361950" lvl="0" marL="457200" rtl="0" algn="l">
              <a:spcBef>
                <a:spcPts val="0"/>
              </a:spcBef>
              <a:spcAft>
                <a:spcPts val="0"/>
              </a:spcAft>
              <a:buClr>
                <a:schemeClr val="lt1"/>
              </a:buClr>
              <a:buSzPts val="2100"/>
              <a:buAutoNum type="arabicPeriod"/>
            </a:pPr>
            <a:r>
              <a:rPr lang="en-US" sz="2100">
                <a:solidFill>
                  <a:schemeClr val="lt1"/>
                </a:solidFill>
              </a:rPr>
              <a:t>Stronger controls should be implemented for ATM Booth Kiosks, ATMs, and Self-Service Machines, as they report the highest instances of fraud.</a:t>
            </a:r>
            <a:br>
              <a:rPr lang="en-US" sz="2100">
                <a:solidFill>
                  <a:schemeClr val="lt1"/>
                </a:solidFill>
              </a:rPr>
            </a:br>
            <a:endParaRPr sz="2100">
              <a:solidFill>
                <a:schemeClr val="lt1"/>
              </a:solidFill>
            </a:endParaRPr>
          </a:p>
          <a:p>
            <a:pPr indent="-361950" lvl="0" marL="457200" rtl="0" algn="l">
              <a:spcBef>
                <a:spcPts val="0"/>
              </a:spcBef>
              <a:spcAft>
                <a:spcPts val="0"/>
              </a:spcAft>
              <a:buClr>
                <a:schemeClr val="lt1"/>
              </a:buClr>
              <a:buSzPts val="2100"/>
              <a:buAutoNum type="arabicPeriod"/>
            </a:pPr>
            <a:r>
              <a:rPr lang="en-US" sz="2100">
                <a:solidFill>
                  <a:schemeClr val="lt1"/>
                </a:solidFill>
              </a:rPr>
              <a:t>Financial institutions should enhance fraud monitoring during holidays.</a:t>
            </a:r>
            <a:endParaRPr sz="2800">
              <a:solidFill>
                <a:schemeClr val="accent3"/>
              </a:solidFill>
              <a:latin typeface="Gill Sans"/>
              <a:ea typeface="Gill Sans"/>
              <a:cs typeface="Gill Sans"/>
              <a:sym typeface="Gill Sans"/>
            </a:endParaRPr>
          </a:p>
        </p:txBody>
      </p:sp>
      <p:sp>
        <p:nvSpPr>
          <p:cNvPr id="255" name="Google Shape;255;p28"/>
          <p:cNvSpPr txBox="1"/>
          <p:nvPr/>
        </p:nvSpPr>
        <p:spPr>
          <a:xfrm>
            <a:off x="2082275" y="504575"/>
            <a:ext cx="7693200" cy="8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300">
                <a:solidFill>
                  <a:schemeClr val="lt1"/>
                </a:solidFill>
                <a:latin typeface="Gill Sans"/>
                <a:ea typeface="Gill Sans"/>
                <a:cs typeface="Gill Sans"/>
                <a:sym typeface="Gill Sans"/>
              </a:rPr>
              <a:t>Conclusions</a:t>
            </a:r>
            <a:endParaRPr sz="3300">
              <a:solidFill>
                <a:schemeClr val="lt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9"/>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7F7F7F"/>
          </a:solidFill>
          <a:ln>
            <a:noFill/>
          </a:ln>
        </p:spPr>
      </p:pic>
      <p:sp>
        <p:nvSpPr>
          <p:cNvPr id="261" name="Google Shape;261;p29"/>
          <p:cNvSpPr txBox="1"/>
          <p:nvPr>
            <p:ph type="ctrTitle"/>
          </p:nvPr>
        </p:nvSpPr>
        <p:spPr>
          <a:xfrm>
            <a:off x="0" y="0"/>
            <a:ext cx="6327648" cy="222199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Libre Baskerville"/>
              <a:buNone/>
            </a:pPr>
            <a:r>
              <a:rPr lang="en-US"/>
              <a:t>Thank you</a:t>
            </a:r>
            <a:endParaRPr/>
          </a:p>
        </p:txBody>
      </p:sp>
      <p:cxnSp>
        <p:nvCxnSpPr>
          <p:cNvPr id="262" name="Google Shape;262;p29"/>
          <p:cNvCxnSpPr/>
          <p:nvPr/>
        </p:nvCxnSpPr>
        <p:spPr>
          <a:xfrm>
            <a:off x="-191015" y="2142889"/>
            <a:ext cx="3624541" cy="0"/>
          </a:xfrm>
          <a:prstGeom prst="straightConnector1">
            <a:avLst/>
          </a:prstGeom>
          <a:noFill/>
          <a:ln cap="flat" cmpd="sng" w="12700">
            <a:solidFill>
              <a:schemeClr val="accent5"/>
            </a:solidFill>
            <a:prstDash val="solid"/>
            <a:miter lim="800000"/>
            <a:headEnd len="sm" w="sm" type="none"/>
            <a:tailEnd len="sm" w="sm" type="none"/>
          </a:ln>
        </p:spPr>
      </p:cxnSp>
      <p:pic>
        <p:nvPicPr>
          <p:cNvPr id="263" name="Google Shape;263;p29"/>
          <p:cNvPicPr preferRelativeResize="0"/>
          <p:nvPr/>
        </p:nvPicPr>
        <p:blipFill rotWithShape="1">
          <a:blip r:embed="rId4">
            <a:alphaModFix/>
          </a:blip>
          <a:srcRect b="0" l="0" r="0" t="0"/>
          <a:stretch/>
        </p:blipFill>
        <p:spPr>
          <a:xfrm>
            <a:off x="7042862" y="5891923"/>
            <a:ext cx="972078" cy="2853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6"/>
          <p:cNvSpPr txBox="1"/>
          <p:nvPr>
            <p:ph type="title"/>
          </p:nvPr>
        </p:nvSpPr>
        <p:spPr>
          <a:xfrm>
            <a:off x="5770250" y="1024020"/>
            <a:ext cx="5385900" cy="972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3"/>
              </a:buClr>
              <a:buSzPts val="4000"/>
              <a:buFont typeface="Libre Baskerville"/>
              <a:buNone/>
            </a:pPr>
            <a:r>
              <a:rPr lang="en-US"/>
              <a:t>Project Overview</a:t>
            </a:r>
            <a:endParaRPr/>
          </a:p>
        </p:txBody>
      </p:sp>
      <p:pic>
        <p:nvPicPr>
          <p:cNvPr id="128" name="Google Shape;128;p16"/>
          <p:cNvPicPr preferRelativeResize="0"/>
          <p:nvPr>
            <p:ph idx="2" type="pic"/>
          </p:nvPr>
        </p:nvPicPr>
        <p:blipFill rotWithShape="1">
          <a:blip r:embed="rId3">
            <a:alphaModFix/>
          </a:blip>
          <a:srcRect b="0" l="0" r="0" t="0"/>
          <a:stretch/>
        </p:blipFill>
        <p:spPr>
          <a:xfrm>
            <a:off x="1" y="0"/>
            <a:ext cx="5184948" cy="6858000"/>
          </a:xfrm>
          <a:prstGeom prst="rect">
            <a:avLst/>
          </a:prstGeom>
          <a:noFill/>
          <a:ln>
            <a:noFill/>
          </a:ln>
        </p:spPr>
      </p:pic>
      <p:sp>
        <p:nvSpPr>
          <p:cNvPr id="129" name="Google Shape;129;p16"/>
          <p:cNvSpPr txBox="1"/>
          <p:nvPr>
            <p:ph idx="1" type="body"/>
          </p:nvPr>
        </p:nvSpPr>
        <p:spPr>
          <a:xfrm>
            <a:off x="5652600" y="2606103"/>
            <a:ext cx="6373200" cy="3870900"/>
          </a:xfrm>
          <a:prstGeom prst="rect">
            <a:avLst/>
          </a:prstGeom>
          <a:noFill/>
          <a:ln>
            <a:noFill/>
          </a:ln>
        </p:spPr>
        <p:txBody>
          <a:bodyPr anchorCtr="0" anchor="t" bIns="45700" lIns="91425" spcFirstLastPara="1" rIns="91425" wrap="square" tIns="45700">
            <a:normAutofit fontScale="70000"/>
          </a:bodyPr>
          <a:lstStyle/>
          <a:p>
            <a:pPr indent="0" lvl="0" marL="0" rtl="0" algn="l">
              <a:lnSpc>
                <a:spcPct val="135714"/>
              </a:lnSpc>
              <a:spcBef>
                <a:spcPts val="0"/>
              </a:spcBef>
              <a:spcAft>
                <a:spcPts val="0"/>
              </a:spcAft>
              <a:buClr>
                <a:schemeClr val="dk1"/>
              </a:buClr>
              <a:buSzPct val="45833"/>
              <a:buNone/>
            </a:pPr>
            <a:r>
              <a:rPr lang="en-US"/>
              <a:t>Fraud trends vary by region, with West and Southern Africa facing increased  scams, while Asia deals with telecommunication fraud. Commercial banks and health insurers are the most affected, with identity fraud making up 45% of cases in 2023 and expected to reach 50% by year-end. Scam-related frauds have surged by 56% in 2024, surpassing digital payment fraud, with scams now comprising 23% of fraudulent transactions. In Kenya, financial fraud is rising, exemplified by Kiwipay Kenya Limited’s Ksh2.3 billion freeze due to suspected debit card fraud. The Central Bank of Kenya links the surge to ICT adoption, low security awareness, and cyber threats, stressing the need for stronger security and public education.</a:t>
            </a:r>
            <a:endParaRPr/>
          </a:p>
        </p:txBody>
      </p:sp>
      <p:sp>
        <p:nvSpPr>
          <p:cNvPr id="130" name="Google Shape;130;p16"/>
          <p:cNvSpPr txBox="1"/>
          <p:nvPr>
            <p:ph idx="11" type="ftr"/>
          </p:nvPr>
        </p:nvSpPr>
        <p:spPr>
          <a:xfrm>
            <a:off x="6099048"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31" name="Google Shape;131;p16"/>
          <p:cNvSpPr txBox="1"/>
          <p:nvPr>
            <p:ph idx="12" type="sldNum"/>
          </p:nvPr>
        </p:nvSpPr>
        <p:spPr>
          <a:xfrm>
            <a:off x="11234928" y="6356350"/>
            <a:ext cx="7162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7"/>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sp>
        <p:nvSpPr>
          <p:cNvPr id="137" name="Google Shape;137;p17"/>
          <p:cNvSpPr txBox="1"/>
          <p:nvPr>
            <p:ph type="ctrTitle"/>
          </p:nvPr>
        </p:nvSpPr>
        <p:spPr>
          <a:xfrm>
            <a:off x="1427975" y="178500"/>
            <a:ext cx="8627100" cy="776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Libre Baskerville"/>
              <a:buNone/>
            </a:pPr>
            <a:r>
              <a:rPr b="1" lang="en-US"/>
              <a:t>PROJECT OUTLINE</a:t>
            </a:r>
            <a:endParaRPr b="1"/>
          </a:p>
        </p:txBody>
      </p:sp>
      <p:sp>
        <p:nvSpPr>
          <p:cNvPr id="138" name="Google Shape;138;p17"/>
          <p:cNvSpPr txBox="1"/>
          <p:nvPr>
            <p:ph idx="4294967295" type="ftr"/>
          </p:nvPr>
        </p:nvSpPr>
        <p:spPr>
          <a:xfrm>
            <a:off x="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39" name="Google Shape;139;p17"/>
          <p:cNvSpPr txBox="1"/>
          <p:nvPr>
            <p:ph idx="4294967295" type="sldNum"/>
          </p:nvPr>
        </p:nvSpPr>
        <p:spPr>
          <a:xfrm>
            <a:off x="11407775" y="6356350"/>
            <a:ext cx="7842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17"/>
          <p:cNvSpPr/>
          <p:nvPr/>
        </p:nvSpPr>
        <p:spPr>
          <a:xfrm>
            <a:off x="1193100" y="1307350"/>
            <a:ext cx="9718200" cy="4696200"/>
          </a:xfrm>
          <a:prstGeom prst="plaque">
            <a:avLst>
              <a:gd fmla="val 7602" name="adj"/>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700">
                <a:solidFill>
                  <a:schemeClr val="lt1"/>
                </a:solidFill>
                <a:latin typeface="Gill Sans"/>
                <a:ea typeface="Gill Sans"/>
                <a:cs typeface="Gill Sans"/>
                <a:sym typeface="Gill Sans"/>
              </a:rPr>
              <a:t>Business Problem</a:t>
            </a:r>
            <a:endParaRPr sz="4700">
              <a:solidFill>
                <a:schemeClr val="lt1"/>
              </a:solidFill>
              <a:latin typeface="Gill Sans"/>
              <a:ea typeface="Gill Sans"/>
              <a:cs typeface="Gill Sans"/>
              <a:sym typeface="Gill Sans"/>
            </a:endParaRPr>
          </a:p>
          <a:p>
            <a:pPr indent="0" lvl="0" marL="0" marR="0" rtl="0" algn="ctr">
              <a:spcBef>
                <a:spcPts val="0"/>
              </a:spcBef>
              <a:spcAft>
                <a:spcPts val="0"/>
              </a:spcAft>
              <a:buNone/>
            </a:pPr>
            <a:r>
              <a:rPr lang="en-US" sz="4700">
                <a:solidFill>
                  <a:schemeClr val="lt1"/>
                </a:solidFill>
                <a:latin typeface="Gill Sans"/>
                <a:ea typeface="Gill Sans"/>
                <a:cs typeface="Gill Sans"/>
                <a:sym typeface="Gill Sans"/>
              </a:rPr>
              <a:t>Objectives</a:t>
            </a:r>
            <a:endParaRPr sz="4700">
              <a:solidFill>
                <a:schemeClr val="lt1"/>
              </a:solidFill>
              <a:latin typeface="Gill Sans"/>
              <a:ea typeface="Gill Sans"/>
              <a:cs typeface="Gill Sans"/>
              <a:sym typeface="Gill Sans"/>
            </a:endParaRPr>
          </a:p>
          <a:p>
            <a:pPr indent="0" lvl="0" marL="0" marR="0" rtl="0" algn="ctr">
              <a:spcBef>
                <a:spcPts val="0"/>
              </a:spcBef>
              <a:spcAft>
                <a:spcPts val="0"/>
              </a:spcAft>
              <a:buNone/>
            </a:pPr>
            <a:r>
              <a:rPr lang="en-US" sz="4700">
                <a:solidFill>
                  <a:schemeClr val="lt1"/>
                </a:solidFill>
                <a:latin typeface="Gill Sans"/>
                <a:ea typeface="Gill Sans"/>
                <a:cs typeface="Gill Sans"/>
                <a:sym typeface="Gill Sans"/>
              </a:rPr>
              <a:t>Data Source</a:t>
            </a:r>
            <a:endParaRPr sz="4700">
              <a:solidFill>
                <a:schemeClr val="lt1"/>
              </a:solidFill>
              <a:latin typeface="Gill Sans"/>
              <a:ea typeface="Gill Sans"/>
              <a:cs typeface="Gill Sans"/>
              <a:sym typeface="Gill Sans"/>
            </a:endParaRPr>
          </a:p>
          <a:p>
            <a:pPr indent="0" lvl="0" marL="0" marR="0" rtl="0" algn="ctr">
              <a:spcBef>
                <a:spcPts val="0"/>
              </a:spcBef>
              <a:spcAft>
                <a:spcPts val="0"/>
              </a:spcAft>
              <a:buNone/>
            </a:pPr>
            <a:r>
              <a:rPr lang="en-US" sz="4700">
                <a:solidFill>
                  <a:schemeClr val="lt1"/>
                </a:solidFill>
                <a:latin typeface="Gill Sans"/>
                <a:ea typeface="Gill Sans"/>
                <a:cs typeface="Gill Sans"/>
                <a:sym typeface="Gill Sans"/>
              </a:rPr>
              <a:t>Visualizations</a:t>
            </a:r>
            <a:endParaRPr sz="4700">
              <a:solidFill>
                <a:schemeClr val="lt1"/>
              </a:solidFill>
              <a:latin typeface="Gill Sans"/>
              <a:ea typeface="Gill Sans"/>
              <a:cs typeface="Gill Sans"/>
              <a:sym typeface="Gill Sans"/>
            </a:endParaRPr>
          </a:p>
          <a:p>
            <a:pPr indent="0" lvl="0" marL="0" marR="0" rtl="0" algn="ctr">
              <a:spcBef>
                <a:spcPts val="0"/>
              </a:spcBef>
              <a:spcAft>
                <a:spcPts val="0"/>
              </a:spcAft>
              <a:buNone/>
            </a:pPr>
            <a:r>
              <a:rPr lang="en-US" sz="4700">
                <a:solidFill>
                  <a:schemeClr val="lt1"/>
                </a:solidFill>
                <a:latin typeface="Gill Sans"/>
                <a:ea typeface="Gill Sans"/>
                <a:cs typeface="Gill Sans"/>
                <a:sym typeface="Gill Sans"/>
              </a:rPr>
              <a:t>Modelling  </a:t>
            </a:r>
            <a:endParaRPr sz="4700">
              <a:solidFill>
                <a:schemeClr val="lt1"/>
              </a:solidFill>
              <a:latin typeface="Gill Sans"/>
              <a:ea typeface="Gill Sans"/>
              <a:cs typeface="Gill Sans"/>
              <a:sym typeface="Gill Sans"/>
            </a:endParaRPr>
          </a:p>
          <a:p>
            <a:pPr indent="0" lvl="0" marL="0" marR="0" rtl="0" algn="ctr">
              <a:spcBef>
                <a:spcPts val="0"/>
              </a:spcBef>
              <a:spcAft>
                <a:spcPts val="0"/>
              </a:spcAft>
              <a:buNone/>
            </a:pPr>
            <a:r>
              <a:rPr lang="en-US" sz="4700">
                <a:solidFill>
                  <a:schemeClr val="lt1"/>
                </a:solidFill>
                <a:latin typeface="Gill Sans"/>
                <a:ea typeface="Gill Sans"/>
                <a:cs typeface="Gill Sans"/>
                <a:sym typeface="Gill Sans"/>
              </a:rPr>
              <a:t>Conclusion</a:t>
            </a:r>
            <a:endParaRPr sz="4700">
              <a:solidFill>
                <a:schemeClr val="lt1"/>
              </a:solidFill>
              <a:latin typeface="Gill Sans"/>
              <a:ea typeface="Gill Sans"/>
              <a:cs typeface="Gill Sans"/>
              <a:sym typeface="Gill Sans"/>
            </a:endParaRPr>
          </a:p>
        </p:txBody>
      </p:sp>
      <p:pic>
        <p:nvPicPr>
          <p:cNvPr id="141" name="Google Shape;141;p17"/>
          <p:cNvPicPr preferRelativeResize="0"/>
          <p:nvPr/>
        </p:nvPicPr>
        <p:blipFill rotWithShape="1">
          <a:blip r:embed="rId4">
            <a:alphaModFix/>
          </a:blip>
          <a:srcRect b="0" l="0" r="0" t="0"/>
          <a:stretch/>
        </p:blipFill>
        <p:spPr>
          <a:xfrm>
            <a:off x="5566161" y="6003555"/>
            <a:ext cx="972078" cy="285381"/>
          </a:xfrm>
          <a:prstGeom prst="rect">
            <a:avLst/>
          </a:prstGeom>
          <a:noFill/>
          <a:ln>
            <a:noFill/>
          </a:ln>
        </p:spPr>
      </p:pic>
      <p:pic>
        <p:nvPicPr>
          <p:cNvPr id="142" name="Google Shape;142;p17"/>
          <p:cNvPicPr preferRelativeResize="0"/>
          <p:nvPr/>
        </p:nvPicPr>
        <p:blipFill rotWithShape="1">
          <a:blip r:embed="rId4">
            <a:alphaModFix/>
          </a:blip>
          <a:srcRect b="0" l="0" r="0" t="0"/>
          <a:stretch/>
        </p:blipFill>
        <p:spPr>
          <a:xfrm rot="10800000">
            <a:off x="5566161" y="988579"/>
            <a:ext cx="972078" cy="2853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8"/>
          <p:cNvPicPr preferRelativeResize="0"/>
          <p:nvPr>
            <p:ph idx="2" type="pic"/>
          </p:nvPr>
        </p:nvPicPr>
        <p:blipFill rotWithShape="1">
          <a:blip r:embed="rId3">
            <a:alphaModFix/>
          </a:blip>
          <a:srcRect b="0" l="0" r="0" t="0"/>
          <a:stretch/>
        </p:blipFill>
        <p:spPr>
          <a:xfrm>
            <a:off x="-190500" y="129650"/>
            <a:ext cx="12192000" cy="6858000"/>
          </a:xfrm>
          <a:prstGeom prst="rect">
            <a:avLst/>
          </a:prstGeom>
          <a:solidFill>
            <a:srgbClr val="F2F2F2"/>
          </a:solidFill>
          <a:ln>
            <a:noFill/>
          </a:ln>
        </p:spPr>
      </p:pic>
      <p:sp>
        <p:nvSpPr>
          <p:cNvPr id="148" name="Google Shape;148;p18"/>
          <p:cNvSpPr txBox="1"/>
          <p:nvPr>
            <p:ph idx="4294967295" type="ftr"/>
          </p:nvPr>
        </p:nvSpPr>
        <p:spPr>
          <a:xfrm>
            <a:off x="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49" name="Google Shape;149;p18"/>
          <p:cNvSpPr txBox="1"/>
          <p:nvPr>
            <p:ph idx="4294967295" type="sldNum"/>
          </p:nvPr>
        </p:nvSpPr>
        <p:spPr>
          <a:xfrm>
            <a:off x="11407775" y="6356350"/>
            <a:ext cx="7842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0" name="Google Shape;150;p18"/>
          <p:cNvPicPr preferRelativeResize="0"/>
          <p:nvPr/>
        </p:nvPicPr>
        <p:blipFill rotWithShape="1">
          <a:blip r:embed="rId4">
            <a:alphaModFix/>
          </a:blip>
          <a:srcRect b="0" l="0" r="0" t="0"/>
          <a:stretch/>
        </p:blipFill>
        <p:spPr>
          <a:xfrm>
            <a:off x="5608561" y="4925255"/>
            <a:ext cx="972078" cy="285381"/>
          </a:xfrm>
          <a:prstGeom prst="rect">
            <a:avLst/>
          </a:prstGeom>
          <a:noFill/>
          <a:ln>
            <a:noFill/>
          </a:ln>
        </p:spPr>
      </p:pic>
      <p:pic>
        <p:nvPicPr>
          <p:cNvPr id="151" name="Google Shape;151;p18"/>
          <p:cNvPicPr preferRelativeResize="0"/>
          <p:nvPr/>
        </p:nvPicPr>
        <p:blipFill rotWithShape="1">
          <a:blip r:embed="rId4">
            <a:alphaModFix/>
          </a:blip>
          <a:srcRect b="0" l="0" r="0" t="0"/>
          <a:stretch/>
        </p:blipFill>
        <p:spPr>
          <a:xfrm rot="10800000">
            <a:off x="5608561" y="1624116"/>
            <a:ext cx="972078" cy="285381"/>
          </a:xfrm>
          <a:prstGeom prst="rect">
            <a:avLst/>
          </a:prstGeom>
          <a:noFill/>
          <a:ln>
            <a:noFill/>
          </a:ln>
        </p:spPr>
      </p:pic>
      <p:sp>
        <p:nvSpPr>
          <p:cNvPr id="152" name="Google Shape;152;p18"/>
          <p:cNvSpPr/>
          <p:nvPr/>
        </p:nvSpPr>
        <p:spPr>
          <a:xfrm>
            <a:off x="1498450" y="1467575"/>
            <a:ext cx="9192300" cy="4524900"/>
          </a:xfrm>
          <a:prstGeom prst="plaque">
            <a:avLst>
              <a:gd fmla="val 7602" name="adj"/>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100">
                <a:solidFill>
                  <a:schemeClr val="lt1"/>
                </a:solidFill>
                <a:latin typeface="Gill Sans"/>
                <a:ea typeface="Gill Sans"/>
                <a:cs typeface="Gill Sans"/>
                <a:sym typeface="Gill Sans"/>
              </a:rPr>
              <a:t>The Central Bank of Kenya (CBK) has identified key risk factors, including the rapid adoption of digital financial services, low consumer awareness of financial security, and evolving cyber threats. Additionally, the rise in scam-related frauds, identity theft, and card skimming has led to significant financial losses, eroding public trust in the financial sector. To address these challenges, we aim to develop a robust fraud detection and prevention model that leverages machine learning, artificial intelligence, and real-time transaction monitoring. This model will enhance the ability of financial institutions in Kenya to proactively detect fraudulent activities, mitigate risks, and strengthen cybersecurity measures, ensuring real-time fraud prevention and minimizing financial losses.</a:t>
            </a:r>
            <a:endParaRPr b="0" i="0" sz="2100" u="none" cap="none" strike="noStrike">
              <a:solidFill>
                <a:schemeClr val="lt1"/>
              </a:solidFill>
              <a:latin typeface="Gill Sans"/>
              <a:ea typeface="Gill Sans"/>
              <a:cs typeface="Gill Sans"/>
              <a:sym typeface="Gill Sans"/>
            </a:endParaRPr>
          </a:p>
        </p:txBody>
      </p:sp>
      <p:sp>
        <p:nvSpPr>
          <p:cNvPr id="153" name="Google Shape;153;p18"/>
          <p:cNvSpPr txBox="1"/>
          <p:nvPr>
            <p:ph type="ctrTitle"/>
          </p:nvPr>
        </p:nvSpPr>
        <p:spPr>
          <a:xfrm>
            <a:off x="2219400" y="380999"/>
            <a:ext cx="7753200" cy="1015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Libre Baskerville"/>
              <a:buNone/>
            </a:pPr>
            <a:r>
              <a:rPr b="1" lang="en-US"/>
              <a:t>Business Problem</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9"/>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cxnSp>
        <p:nvCxnSpPr>
          <p:cNvPr id="159" name="Google Shape;159;p19"/>
          <p:cNvCxnSpPr/>
          <p:nvPr/>
        </p:nvCxnSpPr>
        <p:spPr>
          <a:xfrm>
            <a:off x="2946399" y="6039801"/>
            <a:ext cx="5321400" cy="0"/>
          </a:xfrm>
          <a:prstGeom prst="straightConnector1">
            <a:avLst/>
          </a:prstGeom>
          <a:noFill/>
          <a:ln cap="flat" cmpd="sng" w="12700">
            <a:solidFill>
              <a:schemeClr val="accent5"/>
            </a:solidFill>
            <a:prstDash val="solid"/>
            <a:miter lim="800000"/>
            <a:headEnd len="sm" w="sm" type="none"/>
            <a:tailEnd len="sm" w="sm" type="none"/>
          </a:ln>
        </p:spPr>
      </p:cxnSp>
      <p:pic>
        <p:nvPicPr>
          <p:cNvPr id="160" name="Google Shape;160;p19"/>
          <p:cNvPicPr preferRelativeResize="0"/>
          <p:nvPr/>
        </p:nvPicPr>
        <p:blipFill rotWithShape="1">
          <a:blip r:embed="rId4">
            <a:alphaModFix/>
          </a:blip>
          <a:srcRect b="0" l="0" r="0" t="0"/>
          <a:stretch/>
        </p:blipFill>
        <p:spPr>
          <a:xfrm>
            <a:off x="5121060" y="5897115"/>
            <a:ext cx="972078" cy="285381"/>
          </a:xfrm>
          <a:prstGeom prst="rect">
            <a:avLst/>
          </a:prstGeom>
          <a:noFill/>
          <a:ln>
            <a:noFill/>
          </a:ln>
        </p:spPr>
      </p:pic>
      <p:sp>
        <p:nvSpPr>
          <p:cNvPr id="161" name="Google Shape;161;p19"/>
          <p:cNvSpPr/>
          <p:nvPr/>
        </p:nvSpPr>
        <p:spPr>
          <a:xfrm>
            <a:off x="933525" y="1244000"/>
            <a:ext cx="10143900" cy="4795800"/>
          </a:xfrm>
          <a:prstGeom prst="plaque">
            <a:avLst>
              <a:gd fmla="val 7602" name="adj"/>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rtl="0" algn="l">
              <a:spcBef>
                <a:spcPts val="0"/>
              </a:spcBef>
              <a:spcAft>
                <a:spcPts val="0"/>
              </a:spcAft>
              <a:buClr>
                <a:schemeClr val="lt1"/>
              </a:buClr>
              <a:buSzPts val="1800"/>
              <a:buFont typeface="Gill Sans"/>
              <a:buAutoNum type="arabicPeriod"/>
            </a:pPr>
            <a:r>
              <a:rPr lang="en-US" sz="1800">
                <a:solidFill>
                  <a:schemeClr val="lt1"/>
                </a:solidFill>
                <a:latin typeface="Gill Sans"/>
                <a:ea typeface="Gill Sans"/>
                <a:cs typeface="Gill Sans"/>
                <a:sym typeface="Gill Sans"/>
              </a:rPr>
              <a:t>Analyze card transaction patterns to detect fraudulent activity.</a:t>
            </a:r>
            <a:br>
              <a:rPr lang="en-US" sz="1800">
                <a:solidFill>
                  <a:schemeClr val="lt1"/>
                </a:solidFill>
                <a:latin typeface="Gill Sans"/>
                <a:ea typeface="Gill Sans"/>
                <a:cs typeface="Gill Sans"/>
                <a:sym typeface="Gill Sans"/>
              </a:rPr>
            </a:br>
            <a:endParaRPr sz="1800">
              <a:solidFill>
                <a:schemeClr val="lt1"/>
              </a:solidFill>
              <a:latin typeface="Gill Sans"/>
              <a:ea typeface="Gill Sans"/>
              <a:cs typeface="Gill Sans"/>
              <a:sym typeface="Gill Sans"/>
            </a:endParaRPr>
          </a:p>
          <a:p>
            <a:pPr indent="-342900" lvl="0" marL="457200" rtl="0" algn="l">
              <a:spcBef>
                <a:spcPts val="0"/>
              </a:spcBef>
              <a:spcAft>
                <a:spcPts val="0"/>
              </a:spcAft>
              <a:buClr>
                <a:schemeClr val="lt1"/>
              </a:buClr>
              <a:buSzPts val="1800"/>
              <a:buFont typeface="Gill Sans"/>
              <a:buAutoNum type="arabicPeriod"/>
            </a:pPr>
            <a:r>
              <a:rPr lang="en-US" sz="1800">
                <a:solidFill>
                  <a:schemeClr val="lt1"/>
                </a:solidFill>
                <a:latin typeface="Gill Sans"/>
                <a:ea typeface="Gill Sans"/>
                <a:cs typeface="Gill Sans"/>
                <a:sym typeface="Gill Sans"/>
              </a:rPr>
              <a:t>Develop predictive models to accurately classify transactions as fraudulent or legitimate.</a:t>
            </a:r>
            <a:br>
              <a:rPr lang="en-US" sz="1800">
                <a:solidFill>
                  <a:schemeClr val="lt1"/>
                </a:solidFill>
                <a:latin typeface="Gill Sans"/>
                <a:ea typeface="Gill Sans"/>
                <a:cs typeface="Gill Sans"/>
                <a:sym typeface="Gill Sans"/>
              </a:rPr>
            </a:br>
            <a:endParaRPr sz="1800">
              <a:solidFill>
                <a:schemeClr val="lt1"/>
              </a:solidFill>
              <a:latin typeface="Gill Sans"/>
              <a:ea typeface="Gill Sans"/>
              <a:cs typeface="Gill Sans"/>
              <a:sym typeface="Gill Sans"/>
            </a:endParaRPr>
          </a:p>
          <a:p>
            <a:pPr indent="-342900" lvl="0" marL="457200" rtl="0" algn="l">
              <a:spcBef>
                <a:spcPts val="0"/>
              </a:spcBef>
              <a:spcAft>
                <a:spcPts val="0"/>
              </a:spcAft>
              <a:buClr>
                <a:schemeClr val="lt1"/>
              </a:buClr>
              <a:buSzPts val="1800"/>
              <a:buFont typeface="Gill Sans"/>
              <a:buAutoNum type="arabicPeriod"/>
            </a:pPr>
            <a:r>
              <a:rPr lang="en-US" sz="1800">
                <a:solidFill>
                  <a:schemeClr val="lt1"/>
                </a:solidFill>
                <a:latin typeface="Gill Sans"/>
                <a:ea typeface="Gill Sans"/>
                <a:cs typeface="Gill Sans"/>
                <a:sym typeface="Gill Sans"/>
              </a:rPr>
              <a:t>Examine the impact of demographics, such as age and gender, on fraud risks.</a:t>
            </a:r>
            <a:br>
              <a:rPr lang="en-US" sz="1800">
                <a:solidFill>
                  <a:schemeClr val="lt1"/>
                </a:solidFill>
                <a:latin typeface="Gill Sans"/>
                <a:ea typeface="Gill Sans"/>
                <a:cs typeface="Gill Sans"/>
                <a:sym typeface="Gill Sans"/>
              </a:rPr>
            </a:br>
            <a:endParaRPr sz="1800">
              <a:solidFill>
                <a:schemeClr val="lt1"/>
              </a:solidFill>
              <a:latin typeface="Gill Sans"/>
              <a:ea typeface="Gill Sans"/>
              <a:cs typeface="Gill Sans"/>
              <a:sym typeface="Gill Sans"/>
            </a:endParaRPr>
          </a:p>
          <a:p>
            <a:pPr indent="-342900" lvl="0" marL="457200" rtl="0" algn="l">
              <a:spcBef>
                <a:spcPts val="0"/>
              </a:spcBef>
              <a:spcAft>
                <a:spcPts val="0"/>
              </a:spcAft>
              <a:buClr>
                <a:schemeClr val="lt1"/>
              </a:buClr>
              <a:buSzPts val="1800"/>
              <a:buFont typeface="Gill Sans"/>
              <a:buAutoNum type="arabicPeriod"/>
            </a:pPr>
            <a:r>
              <a:rPr lang="en-US" sz="1800">
                <a:solidFill>
                  <a:schemeClr val="lt1"/>
                </a:solidFill>
                <a:latin typeface="Gill Sans"/>
                <a:ea typeface="Gill Sans"/>
                <a:cs typeface="Gill Sans"/>
                <a:sym typeface="Gill Sans"/>
              </a:rPr>
              <a:t>Identify peak fraud periods based on transaction dates and times.</a:t>
            </a:r>
            <a:br>
              <a:rPr lang="en-US" sz="1800">
                <a:solidFill>
                  <a:schemeClr val="lt1"/>
                </a:solidFill>
                <a:latin typeface="Gill Sans"/>
                <a:ea typeface="Gill Sans"/>
                <a:cs typeface="Gill Sans"/>
                <a:sym typeface="Gill Sans"/>
              </a:rPr>
            </a:br>
            <a:endParaRPr sz="2300">
              <a:solidFill>
                <a:schemeClr val="lt1"/>
              </a:solidFill>
              <a:latin typeface="Gill Sans"/>
              <a:ea typeface="Gill Sans"/>
              <a:cs typeface="Gill Sans"/>
              <a:sym typeface="Gill Sans"/>
            </a:endParaRPr>
          </a:p>
          <a:p>
            <a:pPr indent="-342900" lvl="0" marL="457200" rtl="0" algn="l">
              <a:spcBef>
                <a:spcPts val="0"/>
              </a:spcBef>
              <a:spcAft>
                <a:spcPts val="0"/>
              </a:spcAft>
              <a:buClr>
                <a:schemeClr val="lt1"/>
              </a:buClr>
              <a:buSzPts val="1800"/>
              <a:buFont typeface="Gill Sans"/>
              <a:buAutoNum type="arabicPeriod"/>
            </a:pPr>
            <a:r>
              <a:rPr lang="en-US" sz="1800">
                <a:solidFill>
                  <a:schemeClr val="lt1"/>
                </a:solidFill>
                <a:latin typeface="Gill Sans"/>
                <a:ea typeface="Gill Sans"/>
                <a:cs typeface="Gill Sans"/>
                <a:sym typeface="Gill Sans"/>
              </a:rPr>
              <a:t>Design a real-time fraud detection model for identifying suspicious card transactions.</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2" name="Google Shape;162;p19"/>
          <p:cNvSpPr txBox="1"/>
          <p:nvPr>
            <p:ph type="ctrTitle"/>
          </p:nvPr>
        </p:nvSpPr>
        <p:spPr>
          <a:xfrm>
            <a:off x="2646504" y="145092"/>
            <a:ext cx="6304800" cy="109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Libre Baskerville"/>
              <a:buNone/>
            </a:pPr>
            <a:r>
              <a:rPr b="1" lang="en-US"/>
              <a:t>Objectives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0"/>
          <p:cNvPicPr preferRelativeResize="0"/>
          <p:nvPr>
            <p:ph idx="2" type="pic"/>
          </p:nvPr>
        </p:nvPicPr>
        <p:blipFill rotWithShape="1">
          <a:blip r:embed="rId3">
            <a:alphaModFix/>
          </a:blip>
          <a:srcRect b="0" l="0" r="0" t="0"/>
          <a:stretch/>
        </p:blipFill>
        <p:spPr>
          <a:xfrm>
            <a:off x="-190500" y="129650"/>
            <a:ext cx="12192000" cy="6858000"/>
          </a:xfrm>
          <a:prstGeom prst="rect">
            <a:avLst/>
          </a:prstGeom>
          <a:solidFill>
            <a:srgbClr val="F2F2F2"/>
          </a:solidFill>
          <a:ln>
            <a:noFill/>
          </a:ln>
        </p:spPr>
      </p:pic>
      <p:sp>
        <p:nvSpPr>
          <p:cNvPr id="168" name="Google Shape;168;p20"/>
          <p:cNvSpPr txBox="1"/>
          <p:nvPr>
            <p:ph type="ctrTitle"/>
          </p:nvPr>
        </p:nvSpPr>
        <p:spPr>
          <a:xfrm>
            <a:off x="1928999" y="225480"/>
            <a:ext cx="6450900" cy="1018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Libre Baskerville"/>
              <a:buNone/>
            </a:pPr>
            <a:r>
              <a:rPr b="1" lang="en-US"/>
              <a:t>Data Source</a:t>
            </a:r>
            <a:endParaRPr b="1"/>
          </a:p>
        </p:txBody>
      </p:sp>
      <p:sp>
        <p:nvSpPr>
          <p:cNvPr id="169" name="Google Shape;169;p20"/>
          <p:cNvSpPr txBox="1"/>
          <p:nvPr>
            <p:ph idx="4294967295" type="ftr"/>
          </p:nvPr>
        </p:nvSpPr>
        <p:spPr>
          <a:xfrm>
            <a:off x="0" y="635635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70" name="Google Shape;170;p20"/>
          <p:cNvSpPr txBox="1"/>
          <p:nvPr>
            <p:ph idx="4294967295" type="sldNum"/>
          </p:nvPr>
        </p:nvSpPr>
        <p:spPr>
          <a:xfrm>
            <a:off x="11407775" y="6356350"/>
            <a:ext cx="7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20"/>
          <p:cNvSpPr/>
          <p:nvPr/>
        </p:nvSpPr>
        <p:spPr>
          <a:xfrm>
            <a:off x="1321150" y="1785000"/>
            <a:ext cx="9546900" cy="3288000"/>
          </a:xfrm>
          <a:prstGeom prst="plaque">
            <a:avLst>
              <a:gd fmla="val 7602" name="adj"/>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350">
                <a:solidFill>
                  <a:schemeClr val="lt1"/>
                </a:solidFill>
                <a:latin typeface="Gill Sans"/>
                <a:ea typeface="Gill Sans"/>
                <a:cs typeface="Gill Sans"/>
                <a:sym typeface="Gill Sans"/>
              </a:rPr>
              <a:t>The dataset was obtained from </a:t>
            </a:r>
            <a:r>
              <a:rPr lang="en-US" sz="2150">
                <a:solidFill>
                  <a:schemeClr val="lt1"/>
                </a:solidFill>
                <a:latin typeface="Gill Sans"/>
                <a:ea typeface="Gill Sans"/>
                <a:cs typeface="Gill Sans"/>
                <a:sym typeface="Gill Sans"/>
              </a:rPr>
              <a:t>[https://www.kaggle.com/datasets/marusagar/bank-transaction-fraud-detection]</a:t>
            </a:r>
            <a:endParaRPr sz="1950">
              <a:solidFill>
                <a:schemeClr val="lt1"/>
              </a:solidFill>
              <a:latin typeface="Gill Sans"/>
              <a:ea typeface="Gill Sans"/>
              <a:cs typeface="Gill Sans"/>
              <a:sym typeface="Gill Sans"/>
            </a:endParaRPr>
          </a:p>
        </p:txBody>
      </p:sp>
      <p:pic>
        <p:nvPicPr>
          <p:cNvPr id="172" name="Google Shape;172;p20"/>
          <p:cNvPicPr preferRelativeResize="0"/>
          <p:nvPr/>
        </p:nvPicPr>
        <p:blipFill rotWithShape="1">
          <a:blip r:embed="rId4">
            <a:alphaModFix/>
          </a:blip>
          <a:srcRect b="0" l="0" r="0" t="0"/>
          <a:stretch/>
        </p:blipFill>
        <p:spPr>
          <a:xfrm>
            <a:off x="5608561" y="4925255"/>
            <a:ext cx="972078" cy="285381"/>
          </a:xfrm>
          <a:prstGeom prst="rect">
            <a:avLst/>
          </a:prstGeom>
          <a:noFill/>
          <a:ln>
            <a:noFill/>
          </a:ln>
        </p:spPr>
      </p:pic>
      <p:pic>
        <p:nvPicPr>
          <p:cNvPr id="173" name="Google Shape;173;p20"/>
          <p:cNvPicPr preferRelativeResize="0"/>
          <p:nvPr/>
        </p:nvPicPr>
        <p:blipFill rotWithShape="1">
          <a:blip r:embed="rId4">
            <a:alphaModFix/>
          </a:blip>
          <a:srcRect b="0" l="0" r="0" t="0"/>
          <a:stretch/>
        </p:blipFill>
        <p:spPr>
          <a:xfrm rot="10800000">
            <a:off x="5608561" y="1624116"/>
            <a:ext cx="972078" cy="285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1"/>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sp>
        <p:nvSpPr>
          <p:cNvPr id="179" name="Google Shape;179;p21"/>
          <p:cNvSpPr txBox="1"/>
          <p:nvPr>
            <p:ph type="ctrTitle"/>
          </p:nvPr>
        </p:nvSpPr>
        <p:spPr>
          <a:xfrm>
            <a:off x="2933700" y="0"/>
            <a:ext cx="8810400" cy="971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Libre Baskerville"/>
              <a:buNone/>
            </a:pPr>
            <a:r>
              <a:rPr lang="en-US"/>
              <a:t>Visualization</a:t>
            </a:r>
            <a:endParaRPr/>
          </a:p>
        </p:txBody>
      </p:sp>
      <p:sp>
        <p:nvSpPr>
          <p:cNvPr id="180" name="Google Shape;180;p21"/>
          <p:cNvSpPr txBox="1"/>
          <p:nvPr>
            <p:ph idx="1" type="subTitle"/>
          </p:nvPr>
        </p:nvSpPr>
        <p:spPr>
          <a:xfrm>
            <a:off x="0" y="727250"/>
            <a:ext cx="5702400" cy="547200"/>
          </a:xfrm>
          <a:prstGeom prst="rect">
            <a:avLst/>
          </a:prstGeom>
          <a:noFill/>
          <a:ln>
            <a:noFill/>
          </a:ln>
        </p:spPr>
        <p:txBody>
          <a:bodyPr anchorCtr="0" anchor="t" bIns="45700" lIns="91425" spcFirstLastPara="1" rIns="91425" wrap="square" tIns="45700">
            <a:normAutofit fontScale="85000"/>
          </a:bodyPr>
          <a:lstStyle/>
          <a:p>
            <a:pPr indent="0" lvl="0" marL="0" rtl="0" algn="ctr">
              <a:lnSpc>
                <a:spcPct val="90000"/>
              </a:lnSpc>
              <a:spcBef>
                <a:spcPts val="0"/>
              </a:spcBef>
              <a:spcAft>
                <a:spcPts val="0"/>
              </a:spcAft>
              <a:buSzPct val="100000"/>
              <a:buNone/>
            </a:pPr>
            <a:r>
              <a:rPr lang="en-US"/>
              <a:t>Distribution of Fraud Cases By Transaction Type</a:t>
            </a:r>
            <a:endParaRPr/>
          </a:p>
        </p:txBody>
      </p:sp>
      <p:cxnSp>
        <p:nvCxnSpPr>
          <p:cNvPr id="181" name="Google Shape;181;p21"/>
          <p:cNvCxnSpPr/>
          <p:nvPr/>
        </p:nvCxnSpPr>
        <p:spPr>
          <a:xfrm>
            <a:off x="3625849" y="6565001"/>
            <a:ext cx="5321400" cy="0"/>
          </a:xfrm>
          <a:prstGeom prst="straightConnector1">
            <a:avLst/>
          </a:prstGeom>
          <a:noFill/>
          <a:ln cap="flat" cmpd="sng" w="12700">
            <a:solidFill>
              <a:schemeClr val="accent5"/>
            </a:solidFill>
            <a:prstDash val="solid"/>
            <a:miter lim="800000"/>
            <a:headEnd len="sm" w="sm" type="none"/>
            <a:tailEnd len="sm" w="sm" type="none"/>
          </a:ln>
        </p:spPr>
      </p:cxnSp>
      <p:pic>
        <p:nvPicPr>
          <p:cNvPr id="182" name="Google Shape;182;p21"/>
          <p:cNvPicPr preferRelativeResize="0"/>
          <p:nvPr/>
        </p:nvPicPr>
        <p:blipFill rotWithShape="1">
          <a:blip r:embed="rId4">
            <a:alphaModFix/>
          </a:blip>
          <a:srcRect b="0" l="0" r="0" t="0"/>
          <a:stretch/>
        </p:blipFill>
        <p:spPr>
          <a:xfrm>
            <a:off x="5800460" y="6422302"/>
            <a:ext cx="972078" cy="285381"/>
          </a:xfrm>
          <a:prstGeom prst="rect">
            <a:avLst/>
          </a:prstGeom>
          <a:noFill/>
          <a:ln>
            <a:noFill/>
          </a:ln>
        </p:spPr>
      </p:pic>
      <p:pic>
        <p:nvPicPr>
          <p:cNvPr id="183" name="Google Shape;183;p21"/>
          <p:cNvPicPr preferRelativeResize="0"/>
          <p:nvPr/>
        </p:nvPicPr>
        <p:blipFill>
          <a:blip r:embed="rId5">
            <a:alphaModFix/>
          </a:blip>
          <a:stretch>
            <a:fillRect/>
          </a:stretch>
        </p:blipFill>
        <p:spPr>
          <a:xfrm>
            <a:off x="381000" y="1102288"/>
            <a:ext cx="9353550" cy="5762625"/>
          </a:xfrm>
          <a:prstGeom prst="rect">
            <a:avLst/>
          </a:prstGeom>
          <a:solidFill>
            <a:srgbClr val="F2F2F2"/>
          </a:solidFill>
          <a:ln>
            <a:noFill/>
          </a:ln>
        </p:spPr>
      </p:pic>
      <p:sp>
        <p:nvSpPr>
          <p:cNvPr id="184" name="Google Shape;184;p21"/>
          <p:cNvSpPr txBox="1"/>
          <p:nvPr/>
        </p:nvSpPr>
        <p:spPr>
          <a:xfrm>
            <a:off x="9930000" y="1102300"/>
            <a:ext cx="2262000" cy="3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CCCCCC"/>
                </a:solidFill>
              </a:rPr>
              <a:t>The transaction type with the highest cases of fraud is: Transfer</a:t>
            </a:r>
            <a:endParaRPr sz="2400">
              <a:solidFill>
                <a:srgbClr val="CCCCCC"/>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rgbClr val="CCCCCC"/>
              </a:solidFill>
            </a:endParaRPr>
          </a:p>
          <a:p>
            <a:pPr indent="0" lvl="0" marL="0" rtl="0" algn="l">
              <a:spcBef>
                <a:spcPts val="0"/>
              </a:spcBef>
              <a:spcAft>
                <a:spcPts val="0"/>
              </a:spcAft>
              <a:buNone/>
            </a:pPr>
            <a:r>
              <a:t/>
            </a:r>
            <a:endParaRPr sz="2800">
              <a:solidFill>
                <a:schemeClr val="accent3"/>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2"/>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cxnSp>
        <p:nvCxnSpPr>
          <p:cNvPr id="190" name="Google Shape;190;p22"/>
          <p:cNvCxnSpPr/>
          <p:nvPr/>
        </p:nvCxnSpPr>
        <p:spPr>
          <a:xfrm>
            <a:off x="3152124" y="6627626"/>
            <a:ext cx="5321400" cy="0"/>
          </a:xfrm>
          <a:prstGeom prst="straightConnector1">
            <a:avLst/>
          </a:prstGeom>
          <a:noFill/>
          <a:ln cap="flat" cmpd="sng" w="12700">
            <a:solidFill>
              <a:schemeClr val="accent5"/>
            </a:solidFill>
            <a:prstDash val="solid"/>
            <a:miter lim="800000"/>
            <a:headEnd len="sm" w="sm" type="none"/>
            <a:tailEnd len="sm" w="sm" type="none"/>
          </a:ln>
        </p:spPr>
      </p:cxnSp>
      <p:pic>
        <p:nvPicPr>
          <p:cNvPr id="191" name="Google Shape;191;p22"/>
          <p:cNvPicPr preferRelativeResize="0"/>
          <p:nvPr/>
        </p:nvPicPr>
        <p:blipFill rotWithShape="1">
          <a:blip r:embed="rId4">
            <a:alphaModFix/>
          </a:blip>
          <a:srcRect b="0" l="0" r="0" t="0"/>
          <a:stretch/>
        </p:blipFill>
        <p:spPr>
          <a:xfrm>
            <a:off x="5609960" y="6484939"/>
            <a:ext cx="972078" cy="285381"/>
          </a:xfrm>
          <a:prstGeom prst="rect">
            <a:avLst/>
          </a:prstGeom>
          <a:noFill/>
          <a:ln>
            <a:noFill/>
          </a:ln>
        </p:spPr>
      </p:pic>
      <p:sp>
        <p:nvSpPr>
          <p:cNvPr id="192" name="Google Shape;192;p22"/>
          <p:cNvSpPr txBox="1"/>
          <p:nvPr>
            <p:ph idx="1" type="subTitle"/>
          </p:nvPr>
        </p:nvSpPr>
        <p:spPr>
          <a:xfrm>
            <a:off x="0" y="727250"/>
            <a:ext cx="5702400" cy="547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US"/>
              <a:t>Distribution of Fraud Cases By State</a:t>
            </a:r>
            <a:endParaRPr/>
          </a:p>
        </p:txBody>
      </p:sp>
      <p:pic>
        <p:nvPicPr>
          <p:cNvPr id="193" name="Google Shape;193;p22"/>
          <p:cNvPicPr preferRelativeResize="0"/>
          <p:nvPr/>
        </p:nvPicPr>
        <p:blipFill>
          <a:blip r:embed="rId5">
            <a:alphaModFix/>
          </a:blip>
          <a:stretch>
            <a:fillRect/>
          </a:stretch>
        </p:blipFill>
        <p:spPr>
          <a:xfrm>
            <a:off x="876300" y="1083250"/>
            <a:ext cx="8382000" cy="5774750"/>
          </a:xfrm>
          <a:prstGeom prst="rect">
            <a:avLst/>
          </a:prstGeom>
          <a:solidFill>
            <a:srgbClr val="F2F2F2"/>
          </a:solidFill>
          <a:ln>
            <a:noFill/>
          </a:ln>
        </p:spPr>
      </p:pic>
      <p:sp>
        <p:nvSpPr>
          <p:cNvPr id="194" name="Google Shape;194;p22"/>
          <p:cNvSpPr txBox="1"/>
          <p:nvPr/>
        </p:nvSpPr>
        <p:spPr>
          <a:xfrm>
            <a:off x="9540600" y="1352825"/>
            <a:ext cx="2270400" cy="1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CCCCCC"/>
                </a:solidFill>
              </a:rPr>
              <a:t>The state with the highest fraud cases is: Lakshadweep</a:t>
            </a:r>
            <a:endParaRPr>
              <a:solidFill>
                <a:srgbClr val="CCCCCC"/>
              </a:solidFill>
            </a:endParaRPr>
          </a:p>
          <a:p>
            <a:pPr indent="0" lvl="0" marL="0" rtl="0" algn="l">
              <a:lnSpc>
                <a:spcPct val="115000"/>
              </a:lnSpc>
              <a:spcBef>
                <a:spcPts val="0"/>
              </a:spcBef>
              <a:spcAft>
                <a:spcPts val="0"/>
              </a:spcAft>
              <a:buNone/>
            </a:pPr>
            <a:r>
              <a:t/>
            </a:r>
            <a:endParaRPr sz="1000">
              <a:solidFill>
                <a:srgbClr val="CCCCCC"/>
              </a:solidFill>
            </a:endParaRPr>
          </a:p>
          <a:p>
            <a:pPr indent="0" lvl="0" marL="0" rtl="0" algn="l">
              <a:spcBef>
                <a:spcPts val="0"/>
              </a:spcBef>
              <a:spcAft>
                <a:spcPts val="0"/>
              </a:spcAft>
              <a:buNone/>
            </a:pPr>
            <a:r>
              <a:t/>
            </a:r>
            <a:endParaRPr sz="2800">
              <a:solidFill>
                <a:schemeClr val="accent3"/>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3"/>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F2F2F2"/>
          </a:solidFill>
          <a:ln>
            <a:noFill/>
          </a:ln>
        </p:spPr>
      </p:pic>
      <p:cxnSp>
        <p:nvCxnSpPr>
          <p:cNvPr id="200" name="Google Shape;200;p23"/>
          <p:cNvCxnSpPr/>
          <p:nvPr/>
        </p:nvCxnSpPr>
        <p:spPr>
          <a:xfrm>
            <a:off x="2838949" y="6611976"/>
            <a:ext cx="5321400" cy="0"/>
          </a:xfrm>
          <a:prstGeom prst="straightConnector1">
            <a:avLst/>
          </a:prstGeom>
          <a:noFill/>
          <a:ln cap="flat" cmpd="sng" w="12700">
            <a:solidFill>
              <a:schemeClr val="accent5"/>
            </a:solidFill>
            <a:prstDash val="solid"/>
            <a:miter lim="800000"/>
            <a:headEnd len="sm" w="sm" type="none"/>
            <a:tailEnd len="sm" w="sm" type="none"/>
          </a:ln>
        </p:spPr>
      </p:cxnSp>
      <p:pic>
        <p:nvPicPr>
          <p:cNvPr id="201" name="Google Shape;201;p23"/>
          <p:cNvPicPr preferRelativeResize="0"/>
          <p:nvPr/>
        </p:nvPicPr>
        <p:blipFill rotWithShape="1">
          <a:blip r:embed="rId4">
            <a:alphaModFix/>
          </a:blip>
          <a:srcRect b="0" l="0" r="0" t="0"/>
          <a:stretch/>
        </p:blipFill>
        <p:spPr>
          <a:xfrm>
            <a:off x="5123910" y="6469289"/>
            <a:ext cx="972078" cy="285381"/>
          </a:xfrm>
          <a:prstGeom prst="rect">
            <a:avLst/>
          </a:prstGeom>
          <a:noFill/>
          <a:ln>
            <a:noFill/>
          </a:ln>
        </p:spPr>
      </p:pic>
      <p:pic>
        <p:nvPicPr>
          <p:cNvPr id="202" name="Google Shape;202;p23"/>
          <p:cNvPicPr preferRelativeResize="0"/>
          <p:nvPr/>
        </p:nvPicPr>
        <p:blipFill>
          <a:blip r:embed="rId5">
            <a:alphaModFix/>
          </a:blip>
          <a:stretch>
            <a:fillRect/>
          </a:stretch>
        </p:blipFill>
        <p:spPr>
          <a:xfrm>
            <a:off x="609774" y="649475"/>
            <a:ext cx="9367224" cy="5559050"/>
          </a:xfrm>
          <a:prstGeom prst="rect">
            <a:avLst/>
          </a:prstGeom>
          <a:solidFill>
            <a:srgbClr val="F2F2F2"/>
          </a:solidFill>
          <a:ln>
            <a:noFill/>
          </a:ln>
        </p:spPr>
      </p:pic>
      <p:sp>
        <p:nvSpPr>
          <p:cNvPr id="203" name="Google Shape;203;p23"/>
          <p:cNvSpPr txBox="1"/>
          <p:nvPr>
            <p:ph idx="1" type="subTitle"/>
          </p:nvPr>
        </p:nvSpPr>
        <p:spPr>
          <a:xfrm>
            <a:off x="82500" y="107400"/>
            <a:ext cx="5702400" cy="547200"/>
          </a:xfrm>
          <a:prstGeom prst="rect">
            <a:avLst/>
          </a:prstGeom>
          <a:noFill/>
          <a:ln>
            <a:noFill/>
          </a:ln>
        </p:spPr>
        <p:txBody>
          <a:bodyPr anchorCtr="0" anchor="t" bIns="45700" lIns="91425" spcFirstLastPara="1" rIns="91425" wrap="square" tIns="45700">
            <a:normAutofit fontScale="85000"/>
          </a:bodyPr>
          <a:lstStyle/>
          <a:p>
            <a:pPr indent="0" lvl="0" marL="0" rtl="0" algn="ctr">
              <a:lnSpc>
                <a:spcPct val="90000"/>
              </a:lnSpc>
              <a:spcBef>
                <a:spcPts val="0"/>
              </a:spcBef>
              <a:spcAft>
                <a:spcPts val="0"/>
              </a:spcAft>
              <a:buSzPct val="100000"/>
              <a:buNone/>
            </a:pPr>
            <a:r>
              <a:rPr lang="en-US"/>
              <a:t>Distribution of Fraud Cases By Transaction Devices</a:t>
            </a:r>
            <a:endParaRPr/>
          </a:p>
        </p:txBody>
      </p:sp>
      <p:sp>
        <p:nvSpPr>
          <p:cNvPr id="204" name="Google Shape;204;p23"/>
          <p:cNvSpPr txBox="1"/>
          <p:nvPr/>
        </p:nvSpPr>
        <p:spPr>
          <a:xfrm>
            <a:off x="10086575" y="898750"/>
            <a:ext cx="2105400" cy="45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800">
              <a:solidFill>
                <a:schemeClr val="accent3"/>
              </a:solidFill>
              <a:latin typeface="Gill Sans"/>
              <a:ea typeface="Gill Sans"/>
              <a:cs typeface="Gill Sans"/>
              <a:sym typeface="Gill Sans"/>
            </a:endParaRPr>
          </a:p>
          <a:p>
            <a:pPr indent="0" lvl="0" marL="0" rtl="0" algn="l">
              <a:spcBef>
                <a:spcPts val="0"/>
              </a:spcBef>
              <a:spcAft>
                <a:spcPts val="0"/>
              </a:spcAft>
              <a:buNone/>
            </a:pPr>
            <a:r>
              <a:rPr lang="en-US" sz="1550">
                <a:solidFill>
                  <a:srgbClr val="CCCCCC"/>
                </a:solidFill>
                <a:latin typeface="Courier New"/>
                <a:ea typeface="Courier New"/>
                <a:cs typeface="Courier New"/>
                <a:sym typeface="Courier New"/>
              </a:rPr>
              <a:t>The transaction device with the highest fraud cases is: ATM Booth Kiosk</a:t>
            </a:r>
            <a:endParaRPr sz="155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550">
              <a:solidFill>
                <a:srgbClr val="CCCC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550">
                <a:solidFill>
                  <a:srgbClr val="CCCCCC"/>
                </a:solidFill>
                <a:latin typeface="Courier New"/>
                <a:ea typeface="Courier New"/>
                <a:cs typeface="Courier New"/>
                <a:sym typeface="Courier New"/>
              </a:rPr>
              <a:t>The transaction device with the lowest fraud cases is: POS Terminal</a:t>
            </a:r>
            <a:endParaRPr sz="155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2800">
              <a:solidFill>
                <a:schemeClr val="accent3"/>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