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5" r:id="rId2"/>
    <p:sldId id="320" r:id="rId3"/>
    <p:sldId id="322" r:id="rId4"/>
    <p:sldId id="321" r:id="rId5"/>
    <p:sldId id="323" r:id="rId6"/>
    <p:sldId id="324" r:id="rId7"/>
    <p:sldId id="325" r:id="rId8"/>
    <p:sldId id="326" r:id="rId9"/>
    <p:sldId id="337" r:id="rId10"/>
    <p:sldId id="329" r:id="rId11"/>
    <p:sldId id="327" r:id="rId12"/>
    <p:sldId id="328" r:id="rId13"/>
    <p:sldId id="332" r:id="rId14"/>
    <p:sldId id="334" r:id="rId15"/>
    <p:sldId id="330" r:id="rId16"/>
    <p:sldId id="336" r:id="rId17"/>
    <p:sldId id="331" r:id="rId18"/>
    <p:sldId id="333" r:id="rId19"/>
    <p:sldId id="335" r:id="rId20"/>
  </p:sldIdLst>
  <p:sldSz cx="12188825" cy="6858000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D4083E-A9DB-44AC-BD50-E31953345B77}" v="18" dt="2024-02-14T01:07:55.9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29" autoAdjust="0"/>
  </p:normalViewPr>
  <p:slideViewPr>
    <p:cSldViewPr showGuides="1">
      <p:cViewPr varScale="1">
        <p:scale>
          <a:sx n="73" d="100"/>
          <a:sy n="73" d="100"/>
        </p:scale>
        <p:origin x="768" y="6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Lionel" userId="b7f483872b06e2e7" providerId="LiveId" clId="{36D4083E-A9DB-44AC-BD50-E31953345B77}"/>
    <pc:docChg chg="custSel addSld delSld modSld sldOrd">
      <pc:chgData name="Steve Lionel" userId="b7f483872b06e2e7" providerId="LiveId" clId="{36D4083E-A9DB-44AC-BD50-E31953345B77}" dt="2024-02-14T01:09:22.166" v="5908"/>
      <pc:docMkLst>
        <pc:docMk/>
      </pc:docMkLst>
      <pc:sldChg chg="del">
        <pc:chgData name="Steve Lionel" userId="b7f483872b06e2e7" providerId="LiveId" clId="{36D4083E-A9DB-44AC-BD50-E31953345B77}" dt="2024-01-01T01:07:32.393" v="0" actId="47"/>
        <pc:sldMkLst>
          <pc:docMk/>
          <pc:sldMk cId="2139132589" sldId="310"/>
        </pc:sldMkLst>
      </pc:sldChg>
      <pc:sldChg chg="del">
        <pc:chgData name="Steve Lionel" userId="b7f483872b06e2e7" providerId="LiveId" clId="{36D4083E-A9DB-44AC-BD50-E31953345B77}" dt="2024-01-01T01:07:32.393" v="0" actId="47"/>
        <pc:sldMkLst>
          <pc:docMk/>
          <pc:sldMk cId="3106206852" sldId="311"/>
        </pc:sldMkLst>
      </pc:sldChg>
      <pc:sldChg chg="del">
        <pc:chgData name="Steve Lionel" userId="b7f483872b06e2e7" providerId="LiveId" clId="{36D4083E-A9DB-44AC-BD50-E31953345B77}" dt="2024-01-01T01:07:32.393" v="0" actId="47"/>
        <pc:sldMkLst>
          <pc:docMk/>
          <pc:sldMk cId="462238070" sldId="312"/>
        </pc:sldMkLst>
      </pc:sldChg>
      <pc:sldChg chg="del">
        <pc:chgData name="Steve Lionel" userId="b7f483872b06e2e7" providerId="LiveId" clId="{36D4083E-A9DB-44AC-BD50-E31953345B77}" dt="2024-01-01T01:07:32.393" v="0" actId="47"/>
        <pc:sldMkLst>
          <pc:docMk/>
          <pc:sldMk cId="4206988261" sldId="313"/>
        </pc:sldMkLst>
      </pc:sldChg>
      <pc:sldChg chg="del">
        <pc:chgData name="Steve Lionel" userId="b7f483872b06e2e7" providerId="LiveId" clId="{36D4083E-A9DB-44AC-BD50-E31953345B77}" dt="2024-01-01T01:07:32.393" v="0" actId="47"/>
        <pc:sldMkLst>
          <pc:docMk/>
          <pc:sldMk cId="2478160142" sldId="314"/>
        </pc:sldMkLst>
      </pc:sldChg>
      <pc:sldChg chg="del">
        <pc:chgData name="Steve Lionel" userId="b7f483872b06e2e7" providerId="LiveId" clId="{36D4083E-A9DB-44AC-BD50-E31953345B77}" dt="2024-01-01T01:07:32.393" v="0" actId="47"/>
        <pc:sldMkLst>
          <pc:docMk/>
          <pc:sldMk cId="2681425051" sldId="315"/>
        </pc:sldMkLst>
      </pc:sldChg>
      <pc:sldChg chg="del">
        <pc:chgData name="Steve Lionel" userId="b7f483872b06e2e7" providerId="LiveId" clId="{36D4083E-A9DB-44AC-BD50-E31953345B77}" dt="2024-01-01T01:07:32.393" v="0" actId="47"/>
        <pc:sldMkLst>
          <pc:docMk/>
          <pc:sldMk cId="2590506655" sldId="316"/>
        </pc:sldMkLst>
      </pc:sldChg>
      <pc:sldChg chg="del">
        <pc:chgData name="Steve Lionel" userId="b7f483872b06e2e7" providerId="LiveId" clId="{36D4083E-A9DB-44AC-BD50-E31953345B77}" dt="2024-01-01T01:07:32.393" v="0" actId="47"/>
        <pc:sldMkLst>
          <pc:docMk/>
          <pc:sldMk cId="1735722345" sldId="317"/>
        </pc:sldMkLst>
      </pc:sldChg>
      <pc:sldChg chg="del">
        <pc:chgData name="Steve Lionel" userId="b7f483872b06e2e7" providerId="LiveId" clId="{36D4083E-A9DB-44AC-BD50-E31953345B77}" dt="2024-01-01T01:07:32.393" v="0" actId="47"/>
        <pc:sldMkLst>
          <pc:docMk/>
          <pc:sldMk cId="2765137111" sldId="318"/>
        </pc:sldMkLst>
      </pc:sldChg>
      <pc:sldChg chg="del">
        <pc:chgData name="Steve Lionel" userId="b7f483872b06e2e7" providerId="LiveId" clId="{36D4083E-A9DB-44AC-BD50-E31953345B77}" dt="2024-01-01T01:07:32.393" v="0" actId="47"/>
        <pc:sldMkLst>
          <pc:docMk/>
          <pc:sldMk cId="1108506989" sldId="319"/>
        </pc:sldMkLst>
      </pc:sldChg>
      <pc:sldChg chg="modAnim">
        <pc:chgData name="Steve Lionel" userId="b7f483872b06e2e7" providerId="LiveId" clId="{36D4083E-A9DB-44AC-BD50-E31953345B77}" dt="2024-01-01T01:10:28.403" v="15"/>
        <pc:sldMkLst>
          <pc:docMk/>
          <pc:sldMk cId="3588339319" sldId="321"/>
        </pc:sldMkLst>
      </pc:sldChg>
      <pc:sldChg chg="modSp new mod">
        <pc:chgData name="Steve Lionel" userId="b7f483872b06e2e7" providerId="LiveId" clId="{36D4083E-A9DB-44AC-BD50-E31953345B77}" dt="2024-02-13T00:00:44.531" v="3923" actId="6549"/>
        <pc:sldMkLst>
          <pc:docMk/>
          <pc:sldMk cId="3331113156" sldId="322"/>
        </pc:sldMkLst>
        <pc:spChg chg="mod">
          <ac:chgData name="Steve Lionel" userId="b7f483872b06e2e7" providerId="LiveId" clId="{36D4083E-A9DB-44AC-BD50-E31953345B77}" dt="2024-01-01T01:13:08.192" v="47" actId="20577"/>
          <ac:spMkLst>
            <pc:docMk/>
            <pc:sldMk cId="3331113156" sldId="322"/>
            <ac:spMk id="2" creationId="{569353C7-83A2-F724-D44B-FEFEFA51F63C}"/>
          </ac:spMkLst>
        </pc:spChg>
        <pc:spChg chg="mod">
          <ac:chgData name="Steve Lionel" userId="b7f483872b06e2e7" providerId="LiveId" clId="{36D4083E-A9DB-44AC-BD50-E31953345B77}" dt="2024-02-13T00:00:44.531" v="3923" actId="6549"/>
          <ac:spMkLst>
            <pc:docMk/>
            <pc:sldMk cId="3331113156" sldId="322"/>
            <ac:spMk id="3" creationId="{AA7A5D11-DAEF-78F8-9D30-11C24D5F9049}"/>
          </ac:spMkLst>
        </pc:spChg>
      </pc:sldChg>
      <pc:sldChg chg="modSp new mod">
        <pc:chgData name="Steve Lionel" userId="b7f483872b06e2e7" providerId="LiveId" clId="{36D4083E-A9DB-44AC-BD50-E31953345B77}" dt="2024-02-14T00:43:01.494" v="4545" actId="20577"/>
        <pc:sldMkLst>
          <pc:docMk/>
          <pc:sldMk cId="3016672095" sldId="323"/>
        </pc:sldMkLst>
        <pc:spChg chg="mod">
          <ac:chgData name="Steve Lionel" userId="b7f483872b06e2e7" providerId="LiveId" clId="{36D4083E-A9DB-44AC-BD50-E31953345B77}" dt="2024-01-14T01:12:41.153" v="371" actId="20577"/>
          <ac:spMkLst>
            <pc:docMk/>
            <pc:sldMk cId="3016672095" sldId="323"/>
            <ac:spMk id="2" creationId="{F6B31A95-B84B-7E40-E50D-3900150EFAA4}"/>
          </ac:spMkLst>
        </pc:spChg>
        <pc:spChg chg="mod">
          <ac:chgData name="Steve Lionel" userId="b7f483872b06e2e7" providerId="LiveId" clId="{36D4083E-A9DB-44AC-BD50-E31953345B77}" dt="2024-02-14T00:43:01.494" v="4545" actId="20577"/>
          <ac:spMkLst>
            <pc:docMk/>
            <pc:sldMk cId="3016672095" sldId="323"/>
            <ac:spMk id="3" creationId="{1D703BE4-08D4-4BA6-0111-5BAC5B9CD69D}"/>
          </ac:spMkLst>
        </pc:spChg>
      </pc:sldChg>
      <pc:sldChg chg="modSp new mod">
        <pc:chgData name="Steve Lionel" userId="b7f483872b06e2e7" providerId="LiveId" clId="{36D4083E-A9DB-44AC-BD50-E31953345B77}" dt="2024-02-14T01:08:36.080" v="5885" actId="27636"/>
        <pc:sldMkLst>
          <pc:docMk/>
          <pc:sldMk cId="2062983133" sldId="324"/>
        </pc:sldMkLst>
        <pc:spChg chg="mod">
          <ac:chgData name="Steve Lionel" userId="b7f483872b06e2e7" providerId="LiveId" clId="{36D4083E-A9DB-44AC-BD50-E31953345B77}" dt="2024-01-14T01:17:17.523" v="780" actId="20577"/>
          <ac:spMkLst>
            <pc:docMk/>
            <pc:sldMk cId="2062983133" sldId="324"/>
            <ac:spMk id="2" creationId="{5F3C7A67-7242-111A-B273-CEBA7AA21379}"/>
          </ac:spMkLst>
        </pc:spChg>
        <pc:spChg chg="mod">
          <ac:chgData name="Steve Lionel" userId="b7f483872b06e2e7" providerId="LiveId" clId="{36D4083E-A9DB-44AC-BD50-E31953345B77}" dt="2024-02-14T01:08:36.080" v="5885" actId="27636"/>
          <ac:spMkLst>
            <pc:docMk/>
            <pc:sldMk cId="2062983133" sldId="324"/>
            <ac:spMk id="3" creationId="{8D11BEC1-D538-B1D2-E83E-56245DD12077}"/>
          </ac:spMkLst>
        </pc:spChg>
      </pc:sldChg>
      <pc:sldChg chg="modSp new mod">
        <pc:chgData name="Steve Lionel" userId="b7f483872b06e2e7" providerId="LiveId" clId="{36D4083E-A9DB-44AC-BD50-E31953345B77}" dt="2024-02-14T01:07:31.961" v="5850" actId="20577"/>
        <pc:sldMkLst>
          <pc:docMk/>
          <pc:sldMk cId="1609511407" sldId="325"/>
        </pc:sldMkLst>
        <pc:spChg chg="mod">
          <ac:chgData name="Steve Lionel" userId="b7f483872b06e2e7" providerId="LiveId" clId="{36D4083E-A9DB-44AC-BD50-E31953345B77}" dt="2024-02-14T01:07:31.961" v="5850" actId="20577"/>
          <ac:spMkLst>
            <pc:docMk/>
            <pc:sldMk cId="1609511407" sldId="325"/>
            <ac:spMk id="2" creationId="{9A0B6C86-5F68-BAAA-036F-640D4D0C35BB}"/>
          </ac:spMkLst>
        </pc:spChg>
        <pc:spChg chg="mod">
          <ac:chgData name="Steve Lionel" userId="b7f483872b06e2e7" providerId="LiveId" clId="{36D4083E-A9DB-44AC-BD50-E31953345B77}" dt="2024-02-13T00:01:33.885" v="3958" actId="20577"/>
          <ac:spMkLst>
            <pc:docMk/>
            <pc:sldMk cId="1609511407" sldId="325"/>
            <ac:spMk id="3" creationId="{2E68A529-2DE1-BE9C-8205-501E531B0CAB}"/>
          </ac:spMkLst>
        </pc:spChg>
      </pc:sldChg>
      <pc:sldChg chg="modSp new mod">
        <pc:chgData name="Steve Lionel" userId="b7f483872b06e2e7" providerId="LiveId" clId="{36D4083E-A9DB-44AC-BD50-E31953345B77}" dt="2024-02-14T01:07:47.405" v="5865" actId="20577"/>
        <pc:sldMkLst>
          <pc:docMk/>
          <pc:sldMk cId="646373542" sldId="326"/>
        </pc:sldMkLst>
        <pc:spChg chg="mod">
          <ac:chgData name="Steve Lionel" userId="b7f483872b06e2e7" providerId="LiveId" clId="{36D4083E-A9DB-44AC-BD50-E31953345B77}" dt="2024-02-14T01:07:47.405" v="5865" actId="20577"/>
          <ac:spMkLst>
            <pc:docMk/>
            <pc:sldMk cId="646373542" sldId="326"/>
            <ac:spMk id="2" creationId="{AD51BB45-9575-DA4B-87B6-4BE632CC2C23}"/>
          </ac:spMkLst>
        </pc:spChg>
        <pc:spChg chg="mod">
          <ac:chgData name="Steve Lionel" userId="b7f483872b06e2e7" providerId="LiveId" clId="{36D4083E-A9DB-44AC-BD50-E31953345B77}" dt="2024-02-14T00:45:30.540" v="4635" actId="20577"/>
          <ac:spMkLst>
            <pc:docMk/>
            <pc:sldMk cId="646373542" sldId="326"/>
            <ac:spMk id="3" creationId="{AB92925C-E2CE-6665-3F6D-3ED204F4D3F1}"/>
          </ac:spMkLst>
        </pc:spChg>
      </pc:sldChg>
      <pc:sldChg chg="modSp new mod">
        <pc:chgData name="Steve Lionel" userId="b7f483872b06e2e7" providerId="LiveId" clId="{36D4083E-A9DB-44AC-BD50-E31953345B77}" dt="2024-02-13T00:09:38.150" v="4022" actId="20577"/>
        <pc:sldMkLst>
          <pc:docMk/>
          <pc:sldMk cId="1061482403" sldId="327"/>
        </pc:sldMkLst>
        <pc:spChg chg="mod">
          <ac:chgData name="Steve Lionel" userId="b7f483872b06e2e7" providerId="LiveId" clId="{36D4083E-A9DB-44AC-BD50-E31953345B77}" dt="2024-01-14T01:27:36.141" v="1451" actId="20577"/>
          <ac:spMkLst>
            <pc:docMk/>
            <pc:sldMk cId="1061482403" sldId="327"/>
            <ac:spMk id="2" creationId="{A2C98FCA-9A12-4F4D-1CD1-A973B659077B}"/>
          </ac:spMkLst>
        </pc:spChg>
        <pc:spChg chg="mod">
          <ac:chgData name="Steve Lionel" userId="b7f483872b06e2e7" providerId="LiveId" clId="{36D4083E-A9DB-44AC-BD50-E31953345B77}" dt="2024-02-13T00:09:38.150" v="4022" actId="20577"/>
          <ac:spMkLst>
            <pc:docMk/>
            <pc:sldMk cId="1061482403" sldId="327"/>
            <ac:spMk id="3" creationId="{854AC0B7-5B22-5B39-5E02-001EC1EF96DC}"/>
          </ac:spMkLst>
        </pc:spChg>
      </pc:sldChg>
      <pc:sldChg chg="modSp new mod">
        <pc:chgData name="Steve Lionel" userId="b7f483872b06e2e7" providerId="LiveId" clId="{36D4083E-A9DB-44AC-BD50-E31953345B77}" dt="2024-02-14T00:46:56.405" v="4786" actId="20577"/>
        <pc:sldMkLst>
          <pc:docMk/>
          <pc:sldMk cId="1621795885" sldId="328"/>
        </pc:sldMkLst>
        <pc:spChg chg="mod">
          <ac:chgData name="Steve Lionel" userId="b7f483872b06e2e7" providerId="LiveId" clId="{36D4083E-A9DB-44AC-BD50-E31953345B77}" dt="2024-01-14T01:30:44.024" v="1757" actId="20577"/>
          <ac:spMkLst>
            <pc:docMk/>
            <pc:sldMk cId="1621795885" sldId="328"/>
            <ac:spMk id="2" creationId="{E761E8D2-F666-2730-F0C2-7CB44401E34C}"/>
          </ac:spMkLst>
        </pc:spChg>
        <pc:spChg chg="mod">
          <ac:chgData name="Steve Lionel" userId="b7f483872b06e2e7" providerId="LiveId" clId="{36D4083E-A9DB-44AC-BD50-E31953345B77}" dt="2024-02-14T00:46:56.405" v="4786" actId="20577"/>
          <ac:spMkLst>
            <pc:docMk/>
            <pc:sldMk cId="1621795885" sldId="328"/>
            <ac:spMk id="3" creationId="{13C54B4B-E3A1-F390-45B0-FCCDF7FB69E7}"/>
          </ac:spMkLst>
        </pc:spChg>
      </pc:sldChg>
      <pc:sldChg chg="modSp new mod ord">
        <pc:chgData name="Steve Lionel" userId="b7f483872b06e2e7" providerId="LiveId" clId="{36D4083E-A9DB-44AC-BD50-E31953345B77}" dt="2024-02-14T01:09:22.166" v="5908"/>
        <pc:sldMkLst>
          <pc:docMk/>
          <pc:sldMk cId="214775668" sldId="329"/>
        </pc:sldMkLst>
        <pc:spChg chg="mod">
          <ac:chgData name="Steve Lionel" userId="b7f483872b06e2e7" providerId="LiveId" clId="{36D4083E-A9DB-44AC-BD50-E31953345B77}" dt="2024-02-14T01:09:16.380" v="5906" actId="20577"/>
          <ac:spMkLst>
            <pc:docMk/>
            <pc:sldMk cId="214775668" sldId="329"/>
            <ac:spMk id="2" creationId="{408684C0-FC31-4B66-4746-9123128F793E}"/>
          </ac:spMkLst>
        </pc:spChg>
        <pc:spChg chg="mod">
          <ac:chgData name="Steve Lionel" userId="b7f483872b06e2e7" providerId="LiveId" clId="{36D4083E-A9DB-44AC-BD50-E31953345B77}" dt="2024-02-13T00:11:30.820" v="4192" actId="20577"/>
          <ac:spMkLst>
            <pc:docMk/>
            <pc:sldMk cId="214775668" sldId="329"/>
            <ac:spMk id="3" creationId="{FF0A2823-C746-6C3D-3E13-946F082DD8A4}"/>
          </ac:spMkLst>
        </pc:spChg>
      </pc:sldChg>
      <pc:sldChg chg="modSp new mod">
        <pc:chgData name="Steve Lionel" userId="b7f483872b06e2e7" providerId="LiveId" clId="{36D4083E-A9DB-44AC-BD50-E31953345B77}" dt="2024-02-14T00:50:11.051" v="5085" actId="6549"/>
        <pc:sldMkLst>
          <pc:docMk/>
          <pc:sldMk cId="1620946757" sldId="330"/>
        </pc:sldMkLst>
        <pc:spChg chg="mod">
          <ac:chgData name="Steve Lionel" userId="b7f483872b06e2e7" providerId="LiveId" clId="{36D4083E-A9DB-44AC-BD50-E31953345B77}" dt="2024-01-14T01:36:41.284" v="2293" actId="20577"/>
          <ac:spMkLst>
            <pc:docMk/>
            <pc:sldMk cId="1620946757" sldId="330"/>
            <ac:spMk id="2" creationId="{100F4B08-EC7A-7597-BD5B-C8930AF7D32D}"/>
          </ac:spMkLst>
        </pc:spChg>
        <pc:spChg chg="mod">
          <ac:chgData name="Steve Lionel" userId="b7f483872b06e2e7" providerId="LiveId" clId="{36D4083E-A9DB-44AC-BD50-E31953345B77}" dt="2024-02-14T00:50:11.051" v="5085" actId="6549"/>
          <ac:spMkLst>
            <pc:docMk/>
            <pc:sldMk cId="1620946757" sldId="330"/>
            <ac:spMk id="3" creationId="{64E1F376-7A27-CF6D-0974-0EF5CD52D8E0}"/>
          </ac:spMkLst>
        </pc:spChg>
      </pc:sldChg>
      <pc:sldChg chg="modSp new mod">
        <pc:chgData name="Steve Lionel" userId="b7f483872b06e2e7" providerId="LiveId" clId="{36D4083E-A9DB-44AC-BD50-E31953345B77}" dt="2024-02-13T00:14:00.994" v="4488" actId="20577"/>
        <pc:sldMkLst>
          <pc:docMk/>
          <pc:sldMk cId="2810766221" sldId="331"/>
        </pc:sldMkLst>
        <pc:spChg chg="mod">
          <ac:chgData name="Steve Lionel" userId="b7f483872b06e2e7" providerId="LiveId" clId="{36D4083E-A9DB-44AC-BD50-E31953345B77}" dt="2024-01-14T01:39:17.944" v="2645" actId="20577"/>
          <ac:spMkLst>
            <pc:docMk/>
            <pc:sldMk cId="2810766221" sldId="331"/>
            <ac:spMk id="2" creationId="{FC67CBF5-5D55-5B1B-F487-C246DC0483D4}"/>
          </ac:spMkLst>
        </pc:spChg>
        <pc:spChg chg="mod">
          <ac:chgData name="Steve Lionel" userId="b7f483872b06e2e7" providerId="LiveId" clId="{36D4083E-A9DB-44AC-BD50-E31953345B77}" dt="2024-02-13T00:14:00.994" v="4488" actId="20577"/>
          <ac:spMkLst>
            <pc:docMk/>
            <pc:sldMk cId="2810766221" sldId="331"/>
            <ac:spMk id="3" creationId="{FC3CD32B-EB4F-BAAF-9924-7E7204132232}"/>
          </ac:spMkLst>
        </pc:spChg>
      </pc:sldChg>
      <pc:sldChg chg="modSp new mod">
        <pc:chgData name="Steve Lionel" userId="b7f483872b06e2e7" providerId="LiveId" clId="{36D4083E-A9DB-44AC-BD50-E31953345B77}" dt="2024-02-14T00:47:44.421" v="4870" actId="20577"/>
        <pc:sldMkLst>
          <pc:docMk/>
          <pc:sldMk cId="2492007897" sldId="332"/>
        </pc:sldMkLst>
        <pc:spChg chg="mod">
          <ac:chgData name="Steve Lionel" userId="b7f483872b06e2e7" providerId="LiveId" clId="{36D4083E-A9DB-44AC-BD50-E31953345B77}" dt="2024-01-14T01:41:13.751" v="3009" actId="20577"/>
          <ac:spMkLst>
            <pc:docMk/>
            <pc:sldMk cId="2492007897" sldId="332"/>
            <ac:spMk id="2" creationId="{8F173504-5F99-37CB-631E-E8D4EB9C23F0}"/>
          </ac:spMkLst>
        </pc:spChg>
        <pc:spChg chg="mod">
          <ac:chgData name="Steve Lionel" userId="b7f483872b06e2e7" providerId="LiveId" clId="{36D4083E-A9DB-44AC-BD50-E31953345B77}" dt="2024-02-14T00:47:44.421" v="4870" actId="20577"/>
          <ac:spMkLst>
            <pc:docMk/>
            <pc:sldMk cId="2492007897" sldId="332"/>
            <ac:spMk id="3" creationId="{15535518-C2AF-5433-66BF-309325CB7D29}"/>
          </ac:spMkLst>
        </pc:spChg>
      </pc:sldChg>
      <pc:sldChg chg="modSp new mod">
        <pc:chgData name="Steve Lionel" userId="b7f483872b06e2e7" providerId="LiveId" clId="{36D4083E-A9DB-44AC-BD50-E31953345B77}" dt="2024-02-14T00:52:55.260" v="5434" actId="20577"/>
        <pc:sldMkLst>
          <pc:docMk/>
          <pc:sldMk cId="623544998" sldId="333"/>
        </pc:sldMkLst>
        <pc:spChg chg="mod">
          <ac:chgData name="Steve Lionel" userId="b7f483872b06e2e7" providerId="LiveId" clId="{36D4083E-A9DB-44AC-BD50-E31953345B77}" dt="2024-01-14T01:44:38.071" v="3305" actId="20577"/>
          <ac:spMkLst>
            <pc:docMk/>
            <pc:sldMk cId="623544998" sldId="333"/>
            <ac:spMk id="2" creationId="{69A298A6-0CF5-F0E9-5414-D1655D0DEBA8}"/>
          </ac:spMkLst>
        </pc:spChg>
        <pc:spChg chg="mod">
          <ac:chgData name="Steve Lionel" userId="b7f483872b06e2e7" providerId="LiveId" clId="{36D4083E-A9DB-44AC-BD50-E31953345B77}" dt="2024-02-14T00:52:55.260" v="5434" actId="20577"/>
          <ac:spMkLst>
            <pc:docMk/>
            <pc:sldMk cId="623544998" sldId="333"/>
            <ac:spMk id="3" creationId="{993101F0-71C4-A429-2B19-1BE48004A0D2}"/>
          </ac:spMkLst>
        </pc:spChg>
      </pc:sldChg>
      <pc:sldChg chg="modSp new mod">
        <pc:chgData name="Steve Lionel" userId="b7f483872b06e2e7" providerId="LiveId" clId="{36D4083E-A9DB-44AC-BD50-E31953345B77}" dt="2024-02-13T00:12:17.277" v="4293" actId="20577"/>
        <pc:sldMkLst>
          <pc:docMk/>
          <pc:sldMk cId="3493887729" sldId="334"/>
        </pc:sldMkLst>
        <pc:spChg chg="mod">
          <ac:chgData name="Steve Lionel" userId="b7f483872b06e2e7" providerId="LiveId" clId="{36D4083E-A9DB-44AC-BD50-E31953345B77}" dt="2024-01-14T01:46:55.784" v="3451" actId="20577"/>
          <ac:spMkLst>
            <pc:docMk/>
            <pc:sldMk cId="3493887729" sldId="334"/>
            <ac:spMk id="2" creationId="{9BC4E89A-2F86-02D8-D629-7E95035E6CCD}"/>
          </ac:spMkLst>
        </pc:spChg>
        <pc:spChg chg="mod">
          <ac:chgData name="Steve Lionel" userId="b7f483872b06e2e7" providerId="LiveId" clId="{36D4083E-A9DB-44AC-BD50-E31953345B77}" dt="2024-02-13T00:12:17.277" v="4293" actId="20577"/>
          <ac:spMkLst>
            <pc:docMk/>
            <pc:sldMk cId="3493887729" sldId="334"/>
            <ac:spMk id="3" creationId="{28A7B812-E1BC-B4EE-846D-4BA49270DCE5}"/>
          </ac:spMkLst>
        </pc:spChg>
      </pc:sldChg>
      <pc:sldChg chg="addSp delSp modSp new mod modClrScheme chgLayout">
        <pc:chgData name="Steve Lionel" userId="b7f483872b06e2e7" providerId="LiveId" clId="{36D4083E-A9DB-44AC-BD50-E31953345B77}" dt="2024-01-14T01:49:38.093" v="3641" actId="20577"/>
        <pc:sldMkLst>
          <pc:docMk/>
          <pc:sldMk cId="774567145" sldId="335"/>
        </pc:sldMkLst>
        <pc:spChg chg="del mod ord">
          <ac:chgData name="Steve Lionel" userId="b7f483872b06e2e7" providerId="LiveId" clId="{36D4083E-A9DB-44AC-BD50-E31953345B77}" dt="2024-01-14T01:49:20.592" v="3615" actId="700"/>
          <ac:spMkLst>
            <pc:docMk/>
            <pc:sldMk cId="774567145" sldId="335"/>
            <ac:spMk id="2" creationId="{B7FFE7D9-F914-4570-71A1-70CA0127270E}"/>
          </ac:spMkLst>
        </pc:spChg>
        <pc:spChg chg="del mod ord">
          <ac:chgData name="Steve Lionel" userId="b7f483872b06e2e7" providerId="LiveId" clId="{36D4083E-A9DB-44AC-BD50-E31953345B77}" dt="2024-01-14T01:49:20.592" v="3615" actId="700"/>
          <ac:spMkLst>
            <pc:docMk/>
            <pc:sldMk cId="774567145" sldId="335"/>
            <ac:spMk id="3" creationId="{617557F0-F30A-CEC4-9C8D-1EC4638DB7B0}"/>
          </ac:spMkLst>
        </pc:spChg>
        <pc:spChg chg="add del mod ord">
          <ac:chgData name="Steve Lionel" userId="b7f483872b06e2e7" providerId="LiveId" clId="{36D4083E-A9DB-44AC-BD50-E31953345B77}" dt="2024-01-14T01:49:30.956" v="3616" actId="700"/>
          <ac:spMkLst>
            <pc:docMk/>
            <pc:sldMk cId="774567145" sldId="335"/>
            <ac:spMk id="4" creationId="{8D505EAA-953D-877C-6722-FEC2FDB6CBC0}"/>
          </ac:spMkLst>
        </pc:spChg>
        <pc:spChg chg="add del mod ord">
          <ac:chgData name="Steve Lionel" userId="b7f483872b06e2e7" providerId="LiveId" clId="{36D4083E-A9DB-44AC-BD50-E31953345B77}" dt="2024-01-14T01:49:30.956" v="3616" actId="700"/>
          <ac:spMkLst>
            <pc:docMk/>
            <pc:sldMk cId="774567145" sldId="335"/>
            <ac:spMk id="5" creationId="{08333B61-97C4-566E-3E68-DE0267C7D09C}"/>
          </ac:spMkLst>
        </pc:spChg>
        <pc:spChg chg="add mod ord">
          <ac:chgData name="Steve Lionel" userId="b7f483872b06e2e7" providerId="LiveId" clId="{36D4083E-A9DB-44AC-BD50-E31953345B77}" dt="2024-01-14T01:49:38.093" v="3641" actId="20577"/>
          <ac:spMkLst>
            <pc:docMk/>
            <pc:sldMk cId="774567145" sldId="335"/>
            <ac:spMk id="6" creationId="{982B8D5C-477C-23A4-9D2B-A71AED187BC6}"/>
          </ac:spMkLst>
        </pc:spChg>
      </pc:sldChg>
      <pc:sldChg chg="modSp new mod">
        <pc:chgData name="Steve Lionel" userId="b7f483872b06e2e7" providerId="LiveId" clId="{36D4083E-A9DB-44AC-BD50-E31953345B77}" dt="2024-02-14T00:52:16.204" v="5415" actId="20577"/>
        <pc:sldMkLst>
          <pc:docMk/>
          <pc:sldMk cId="1150435856" sldId="336"/>
        </pc:sldMkLst>
        <pc:spChg chg="mod">
          <ac:chgData name="Steve Lionel" userId="b7f483872b06e2e7" providerId="LiveId" clId="{36D4083E-A9DB-44AC-BD50-E31953345B77}" dt="2024-02-14T00:50:43.516" v="5106" actId="20577"/>
          <ac:spMkLst>
            <pc:docMk/>
            <pc:sldMk cId="1150435856" sldId="336"/>
            <ac:spMk id="2" creationId="{E1C37A24-9516-3C26-7968-9113073992F0}"/>
          </ac:spMkLst>
        </pc:spChg>
        <pc:spChg chg="mod">
          <ac:chgData name="Steve Lionel" userId="b7f483872b06e2e7" providerId="LiveId" clId="{36D4083E-A9DB-44AC-BD50-E31953345B77}" dt="2024-02-14T00:52:16.204" v="5415" actId="20577"/>
          <ac:spMkLst>
            <pc:docMk/>
            <pc:sldMk cId="1150435856" sldId="336"/>
            <ac:spMk id="3" creationId="{EC7B3C8D-58D4-DDBC-128B-D5CC0EC4E073}"/>
          </ac:spMkLst>
        </pc:spChg>
      </pc:sldChg>
      <pc:sldChg chg="modSp mod">
        <pc:chgData name="Steve Lionel" userId="b7f483872b06e2e7" providerId="LiveId" clId="{36D4083E-A9DB-44AC-BD50-E31953345B77}" dt="2024-02-14T01:08:08.345" v="5881" actId="403"/>
        <pc:sldMkLst>
          <pc:docMk/>
          <pc:sldMk cId="2054096506" sldId="337"/>
        </pc:sldMkLst>
        <pc:spChg chg="mod">
          <ac:chgData name="Steve Lionel" userId="b7f483872b06e2e7" providerId="LiveId" clId="{36D4083E-A9DB-44AC-BD50-E31953345B77}" dt="2024-02-14T01:08:03.298" v="5880" actId="20577"/>
          <ac:spMkLst>
            <pc:docMk/>
            <pc:sldMk cId="2054096506" sldId="337"/>
            <ac:spMk id="2" creationId="{13634ABD-4BB9-E1C9-FE7B-A207E5BD7A0B}"/>
          </ac:spMkLst>
        </pc:spChg>
        <pc:spChg chg="mod">
          <ac:chgData name="Steve Lionel" userId="b7f483872b06e2e7" providerId="LiveId" clId="{36D4083E-A9DB-44AC-BD50-E31953345B77}" dt="2024-02-14T01:08:08.345" v="5881" actId="403"/>
          <ac:spMkLst>
            <pc:docMk/>
            <pc:sldMk cId="2054096506" sldId="337"/>
            <ac:spMk id="3" creationId="{29858BFE-2F83-9180-9898-6F89D997B282}"/>
          </ac:spMkLst>
        </pc:spChg>
      </pc:sldChg>
      <pc:sldChg chg="modSp new del mod">
        <pc:chgData name="Steve Lionel" userId="b7f483872b06e2e7" providerId="LiveId" clId="{36D4083E-A9DB-44AC-BD50-E31953345B77}" dt="2024-02-14T01:06:17.953" v="5818" actId="2696"/>
        <pc:sldMkLst>
          <pc:docMk/>
          <pc:sldMk cId="2703942480" sldId="337"/>
        </pc:sldMkLst>
        <pc:spChg chg="mod">
          <ac:chgData name="Steve Lionel" userId="b7f483872b06e2e7" providerId="LiveId" clId="{36D4083E-A9DB-44AC-BD50-E31953345B77}" dt="2024-02-14T01:06:09.593" v="5816" actId="20577"/>
          <ac:spMkLst>
            <pc:docMk/>
            <pc:sldMk cId="2703942480" sldId="337"/>
            <ac:spMk id="2" creationId="{77C331C1-3CBE-A54A-9399-33A5C3B00434}"/>
          </ac:spMkLst>
        </pc:spChg>
        <pc:spChg chg="mod">
          <ac:chgData name="Steve Lionel" userId="b7f483872b06e2e7" providerId="LiveId" clId="{36D4083E-A9DB-44AC-BD50-E31953345B77}" dt="2024-02-14T01:06:12.512" v="5817" actId="6549"/>
          <ac:spMkLst>
            <pc:docMk/>
            <pc:sldMk cId="2703942480" sldId="337"/>
            <ac:spMk id="3" creationId="{7D500C8F-35E3-13D5-2916-0FF1948C047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2/13/2024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2/13/2024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2/13/2024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2/13/2024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2/13/2024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2/13/2024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2/13/2024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2/13/2024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2/13/2024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2/13/2024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2/13/2024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2/13/2024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Preprocessor, Take 2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/JOR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684C0-FC31-4B66-4746-9123128F7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 expansion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A2823-C746-6C3D-3E13-946F082DD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Are tokens in OpenMP and other directives replaced?</a:t>
            </a:r>
          </a:p>
          <a:p>
            <a:pPr lvl="1"/>
            <a:r>
              <a:rPr lang="en-US" sz="2400" dirty="0"/>
              <a:t>All tested implementations do this</a:t>
            </a:r>
          </a:p>
          <a:p>
            <a:pPr lvl="1"/>
            <a:r>
              <a:rPr lang="en-US" sz="2400" dirty="0"/>
              <a:t>JOR recommends that directives are treated like statements</a:t>
            </a:r>
          </a:p>
        </p:txBody>
      </p:sp>
    </p:spTree>
    <p:extLst>
      <p:ext uri="{BB962C8B-B14F-4D97-AF65-F5344CB8AC3E}">
        <p14:creationId xmlns:p14="http://schemas.microsoft.com/office/powerpoint/2010/main" val="21477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98FCA-9A12-4F4D-1CD1-A973B659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to be made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AC0B7-5B22-5B39-5E02-001EC1EF9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Is </a:t>
            </a:r>
            <a:r>
              <a:rPr lang="en-US" sz="2800" dirty="0">
                <a:latin typeface="Consolas" panose="020B0609020204030204" pitchFamily="49" charset="0"/>
              </a:rPr>
              <a:t>//</a:t>
            </a:r>
            <a:r>
              <a:rPr lang="en-US" sz="2800" dirty="0"/>
              <a:t> processed as concatenation or a C comment?</a:t>
            </a:r>
          </a:p>
          <a:p>
            <a:pPr lvl="1"/>
            <a:r>
              <a:rPr lang="en-US" sz="2400" dirty="0"/>
              <a:t>No tested implementations treat </a:t>
            </a:r>
            <a:r>
              <a:rPr lang="en-US" sz="2400" dirty="0">
                <a:latin typeface="Consolas" panose="020B0609020204030204" pitchFamily="49" charset="0"/>
              </a:rPr>
              <a:t>//</a:t>
            </a:r>
            <a:r>
              <a:rPr lang="en-US" sz="2400" dirty="0"/>
              <a:t> as a comment</a:t>
            </a:r>
          </a:p>
          <a:p>
            <a:pPr lvl="1"/>
            <a:r>
              <a:rPr lang="en-US" sz="2400" dirty="0"/>
              <a:t>JOR recommends that </a:t>
            </a:r>
            <a:r>
              <a:rPr lang="en-US" sz="2400" dirty="0">
                <a:latin typeface="Consolas" panose="020B0609020204030204" pitchFamily="49" charset="0"/>
              </a:rPr>
              <a:t>//</a:t>
            </a:r>
            <a:r>
              <a:rPr lang="en-US" sz="2400" dirty="0"/>
              <a:t> is concatenation</a:t>
            </a:r>
          </a:p>
        </p:txBody>
      </p:sp>
    </p:spTree>
    <p:extLst>
      <p:ext uri="{BB962C8B-B14F-4D97-AF65-F5344CB8AC3E}">
        <p14:creationId xmlns:p14="http://schemas.microsoft.com/office/powerpoint/2010/main" val="106148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1E8D2-F666-2730-F0C2-7CB44401E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to be made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54B4B-E3A1-F390-45B0-FCCDF7FB6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Do </a:t>
            </a:r>
            <a:r>
              <a:rPr lang="en-US" sz="2800" dirty="0">
                <a:latin typeface="Consolas" panose="020B0609020204030204" pitchFamily="49" charset="0"/>
              </a:rPr>
              <a:t>INCLUDE</a:t>
            </a:r>
            <a:r>
              <a:rPr lang="en-US" sz="2800" dirty="0"/>
              <a:t> files get preprocessed?</a:t>
            </a:r>
          </a:p>
          <a:p>
            <a:pPr lvl="1"/>
            <a:r>
              <a:rPr lang="en-US" sz="2400" dirty="0"/>
              <a:t>No tested implementations do this by default</a:t>
            </a:r>
          </a:p>
          <a:p>
            <a:pPr lvl="1"/>
            <a:r>
              <a:rPr lang="en-US" sz="2400" dirty="0"/>
              <a:t>But, if preprocessing is standard it should apply to INCLUDE files</a:t>
            </a:r>
          </a:p>
          <a:p>
            <a:pPr lvl="1"/>
            <a:r>
              <a:rPr lang="en-US" sz="2400" dirty="0"/>
              <a:t>JOR recommends that preprocessing applies to </a:t>
            </a:r>
            <a:r>
              <a:rPr lang="en-US" sz="2400" dirty="0">
                <a:latin typeface="Consolas" panose="020B0609020204030204" pitchFamily="49" charset="0"/>
              </a:rPr>
              <a:t>INCLUDE</a:t>
            </a:r>
            <a:r>
              <a:rPr lang="en-US" sz="2400" dirty="0"/>
              <a:t> files</a:t>
            </a:r>
          </a:p>
          <a:p>
            <a:pPr lvl="2"/>
            <a:r>
              <a:rPr lang="en-US" sz="2200" dirty="0"/>
              <a:t>Standard should recommend processors provide an option to control this</a:t>
            </a:r>
          </a:p>
          <a:p>
            <a:pPr lvl="2"/>
            <a:r>
              <a:rPr lang="en-US" sz="2200" dirty="0"/>
              <a:t>Should also add a way to indicate it in source (see later)</a:t>
            </a:r>
          </a:p>
        </p:txBody>
      </p:sp>
    </p:spTree>
    <p:extLst>
      <p:ext uri="{BB962C8B-B14F-4D97-AF65-F5344CB8AC3E}">
        <p14:creationId xmlns:p14="http://schemas.microsoft.com/office/powerpoint/2010/main" val="162179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73504-5F99-37CB-631E-E8D4EB9C2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to be made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35518-C2AF-5433-66BF-309325CB7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Is </a:t>
            </a:r>
            <a:r>
              <a:rPr lang="en-US" sz="2800" dirty="0">
                <a:latin typeface="Consolas" panose="020B0609020204030204" pitchFamily="49" charset="0"/>
              </a:rPr>
              <a:t>!</a:t>
            </a:r>
            <a:r>
              <a:rPr lang="en-US" sz="2800" dirty="0"/>
              <a:t> the C "not" operator or a Fortran comment delimiter?</a:t>
            </a:r>
          </a:p>
          <a:p>
            <a:pPr lvl="1"/>
            <a:r>
              <a:rPr lang="en-US" sz="2400" dirty="0"/>
              <a:t>Tested implementations treat </a:t>
            </a:r>
            <a:r>
              <a:rPr lang="en-US" sz="2400" dirty="0">
                <a:latin typeface="Consolas" panose="020B0609020204030204" pitchFamily="49" charset="0"/>
              </a:rPr>
              <a:t>!</a:t>
            </a:r>
            <a:r>
              <a:rPr lang="en-US" sz="2400" dirty="0"/>
              <a:t> as "not" in </a:t>
            </a:r>
            <a:r>
              <a:rPr lang="en-US" sz="2400" dirty="0">
                <a:latin typeface="Consolas" panose="020B0609020204030204" pitchFamily="49" charset="0"/>
              </a:rPr>
              <a:t>#if and #elif </a:t>
            </a:r>
            <a:r>
              <a:rPr lang="en-US" sz="2400" dirty="0"/>
              <a:t>expressions, as a source character elsewhere, not a comment introducer in a preprocessor directive</a:t>
            </a:r>
          </a:p>
          <a:p>
            <a:pPr lvl="1"/>
            <a:r>
              <a:rPr lang="en-US" sz="2400" dirty="0"/>
              <a:t>JOR recommends to follow existing practice</a:t>
            </a:r>
          </a:p>
        </p:txBody>
      </p:sp>
    </p:spTree>
    <p:extLst>
      <p:ext uri="{BB962C8B-B14F-4D97-AF65-F5344CB8AC3E}">
        <p14:creationId xmlns:p14="http://schemas.microsoft.com/office/powerpoint/2010/main" val="249200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4E89A-2F86-02D8-D629-7E95035E6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to be made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7B812-E1BC-B4EE-846D-4BA49270D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Are multiline comments bracketed by </a:t>
            </a:r>
            <a:r>
              <a:rPr lang="en-US" sz="2800" dirty="0">
                <a:latin typeface="Consolas" panose="020B0609020204030204" pitchFamily="49" charset="0"/>
              </a:rPr>
              <a:t>/* */ </a:t>
            </a:r>
            <a:r>
              <a:rPr lang="en-US" sz="2800" dirty="0"/>
              <a:t>supported?</a:t>
            </a:r>
          </a:p>
          <a:p>
            <a:pPr lvl="1"/>
            <a:r>
              <a:rPr lang="en-US" sz="2400" dirty="0"/>
              <a:t>Some (all?) tested implementations do this</a:t>
            </a:r>
          </a:p>
          <a:p>
            <a:pPr lvl="1"/>
            <a:r>
              <a:rPr lang="en-US" sz="2400" dirty="0"/>
              <a:t>Large body of code examined contains no uses of this feature</a:t>
            </a:r>
          </a:p>
          <a:p>
            <a:pPr lvl="1"/>
            <a:r>
              <a:rPr lang="en-US" sz="2400" dirty="0"/>
              <a:t>JOR is uncertain</a:t>
            </a:r>
          </a:p>
        </p:txBody>
      </p:sp>
    </p:spTree>
    <p:extLst>
      <p:ext uri="{BB962C8B-B14F-4D97-AF65-F5344CB8AC3E}">
        <p14:creationId xmlns:p14="http://schemas.microsoft.com/office/powerpoint/2010/main" val="349388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F4B08-EC7A-7597-BD5B-C8930AF7D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to be made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1F376-7A27-CF6D-0974-0EF5CD52D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happens if macro expansion extends source line past standard limit (72/10,000)?</a:t>
            </a:r>
          </a:p>
          <a:p>
            <a:pPr lvl="1"/>
            <a:r>
              <a:rPr lang="en-US" sz="2400" dirty="0"/>
              <a:t>Most tested implementations generate continuation lines</a:t>
            </a:r>
          </a:p>
          <a:p>
            <a:pPr lvl="1"/>
            <a:r>
              <a:rPr lang="en-US" sz="2400" dirty="0"/>
              <a:t>JOR recommends that preprocessing generate continuation lines when appropriate</a:t>
            </a:r>
          </a:p>
        </p:txBody>
      </p:sp>
    </p:spTree>
    <p:extLst>
      <p:ext uri="{BB962C8B-B14F-4D97-AF65-F5344CB8AC3E}">
        <p14:creationId xmlns:p14="http://schemas.microsoft.com/office/powerpoint/2010/main" val="162094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37A24-9516-3C26-7968-911307399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to be made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B3C8D-58D4-DDBC-128B-D5CC0EC4E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Should lines that look like comments but are recognized as directives by the processor, such as OpenMP directives, be preprocessed?</a:t>
            </a:r>
          </a:p>
          <a:p>
            <a:r>
              <a:rPr lang="en-US" sz="2800" dirty="0"/>
              <a:t>JOR recommends that the standard add a note saying that such lines are treated as if they were statements, including generating appropriate continuation</a:t>
            </a:r>
          </a:p>
        </p:txBody>
      </p:sp>
    </p:spTree>
    <p:extLst>
      <p:ext uri="{BB962C8B-B14F-4D97-AF65-F5344CB8AC3E}">
        <p14:creationId xmlns:p14="http://schemas.microsoft.com/office/powerpoint/2010/main" val="115043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7CBF5-5D55-5B1B-F487-C246DC048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to be made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CD32B-EB4F-BAAF-9924-7E7204132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fixed-form source, are spaces embedded in tokens significant?</a:t>
            </a:r>
          </a:p>
          <a:p>
            <a:pPr lvl="1"/>
            <a:r>
              <a:rPr lang="en-US" sz="2400" dirty="0"/>
              <a:t>For example, are FOO and FO O treated the same?</a:t>
            </a:r>
          </a:p>
          <a:p>
            <a:pPr lvl="1"/>
            <a:r>
              <a:rPr lang="en-US" sz="2400" dirty="0"/>
              <a:t>No tested implementation ignores embedded spaces</a:t>
            </a:r>
          </a:p>
          <a:p>
            <a:pPr lvl="1"/>
            <a:r>
              <a:rPr lang="en-US" sz="2400" dirty="0"/>
              <a:t>JOR </a:t>
            </a:r>
            <a:r>
              <a:rPr lang="en-US" sz="2400"/>
              <a:t>recommends that </a:t>
            </a:r>
            <a:r>
              <a:rPr lang="en-US" sz="2400" dirty="0"/>
              <a:t>spaces in tokens are significant</a:t>
            </a:r>
          </a:p>
        </p:txBody>
      </p:sp>
    </p:spTree>
    <p:extLst>
      <p:ext uri="{BB962C8B-B14F-4D97-AF65-F5344CB8AC3E}">
        <p14:creationId xmlns:p14="http://schemas.microsoft.com/office/powerpoint/2010/main" val="281076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298A6-0CF5-F0E9-5414-D1655D0DE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might be useful?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101F0-71C4-A429-2B19-1BE48004A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GET_PROCEDURE_NAME() </a:t>
            </a:r>
            <a:r>
              <a:rPr lang="en-US" sz="2800" dirty="0"/>
              <a:t>intrinsic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/>
              <a:t>for the current program unit (often requested, not really preprocessor)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#pragma </a:t>
            </a:r>
            <a:r>
              <a:rPr lang="en-US" sz="2800" dirty="0"/>
              <a:t>directive to supply options – [no]freeform? –[no]include?</a:t>
            </a:r>
          </a:p>
          <a:p>
            <a:r>
              <a:rPr lang="en-US" sz="2800" dirty="0"/>
              <a:t>What else?</a:t>
            </a:r>
          </a:p>
        </p:txBody>
      </p:sp>
    </p:spTree>
    <p:extLst>
      <p:ext uri="{BB962C8B-B14F-4D97-AF65-F5344CB8AC3E}">
        <p14:creationId xmlns:p14="http://schemas.microsoft.com/office/powerpoint/2010/main" val="62354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82B8D5C-477C-23A4-9D2B-A71AED187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comments?</a:t>
            </a:r>
          </a:p>
        </p:txBody>
      </p:sp>
    </p:spTree>
    <p:extLst>
      <p:ext uri="{BB962C8B-B14F-4D97-AF65-F5344CB8AC3E}">
        <p14:creationId xmlns:p14="http://schemas.microsoft.com/office/powerpoint/2010/main" val="77456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C0D2A-CDFA-E15C-8175-61122B049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people use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57850-1567-25A2-4C2C-E84652356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Adjusting external names for C interoperability</a:t>
            </a:r>
          </a:p>
          <a:p>
            <a:pPr lvl="1"/>
            <a:r>
              <a:rPr lang="en-US" dirty="0"/>
              <a:t>Largely obviated by C interop features in the language</a:t>
            </a:r>
          </a:p>
          <a:p>
            <a:r>
              <a:rPr lang="en-US" dirty="0"/>
              <a:t>Platform/OS specific code</a:t>
            </a:r>
          </a:p>
          <a:p>
            <a:r>
              <a:rPr lang="en-US" dirty="0"/>
              <a:t>Debug or other variants of code</a:t>
            </a:r>
          </a:p>
          <a:p>
            <a:r>
              <a:rPr lang="en-US" dirty="0"/>
              <a:t>A crude way of implementing templates</a:t>
            </a:r>
          </a:p>
        </p:txBody>
      </p:sp>
    </p:spTree>
    <p:extLst>
      <p:ext uri="{BB962C8B-B14F-4D97-AF65-F5344CB8AC3E}">
        <p14:creationId xmlns:p14="http://schemas.microsoft.com/office/powerpoint/2010/main" val="2808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353C7-83A2-F724-D44B-FEFEFA51F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people use today?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A5D11-DAEF-78F8-9D30-11C24D5F9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 preprocessor (</a:t>
            </a:r>
            <a:r>
              <a:rPr lang="en-US" sz="2800" dirty="0" err="1"/>
              <a:t>cpp</a:t>
            </a:r>
            <a:r>
              <a:rPr lang="en-US" sz="2800" dirty="0"/>
              <a:t>) syntax</a:t>
            </a:r>
          </a:p>
          <a:p>
            <a:r>
              <a:rPr lang="en-US" sz="2800" dirty="0"/>
              <a:t>Implementations vary</a:t>
            </a:r>
          </a:p>
          <a:p>
            <a:pPr lvl="1"/>
            <a:r>
              <a:rPr lang="en-US" sz="2400" dirty="0" err="1"/>
              <a:t>cpp</a:t>
            </a:r>
            <a:r>
              <a:rPr lang="en-US" sz="2400" dirty="0"/>
              <a:t> with a "Fortran mode" switch</a:t>
            </a:r>
          </a:p>
          <a:p>
            <a:pPr lvl="1"/>
            <a:r>
              <a:rPr lang="en-US" sz="2400" dirty="0" err="1"/>
              <a:t>fpp</a:t>
            </a:r>
            <a:r>
              <a:rPr lang="en-US" sz="2400" dirty="0"/>
              <a:t> Fortran-aware separate preprocessor</a:t>
            </a:r>
          </a:p>
          <a:p>
            <a:pPr lvl="1"/>
            <a:r>
              <a:rPr lang="en-US" sz="2400" dirty="0"/>
              <a:t>Implemented directly in the compiler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11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A2818-97D1-836E-48FE-6A97C3CCF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Didn't we do this already?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5631D-8D94-448E-FB68-C9A40AE39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Compilation ("</a:t>
            </a:r>
            <a:r>
              <a:rPr lang="en-US" dirty="0" err="1"/>
              <a:t>CoCo</a:t>
            </a:r>
            <a:r>
              <a:rPr lang="en-US" dirty="0"/>
              <a:t>"), optional Part 3 of Fortran 2003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?? IF (DEVELOPING) THEN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?? ! The following output statement was used when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?? ! developing the code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WRITE(UNIT=*,FMT=*) 'The value of A is', A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?? END IF</a:t>
            </a:r>
          </a:p>
          <a:p>
            <a:r>
              <a:rPr lang="en-US" dirty="0"/>
              <a:t>Universally ignored</a:t>
            </a:r>
          </a:p>
          <a:p>
            <a:r>
              <a:rPr lang="en-US" dirty="0"/>
              <a:t>Withdrawn as of Fortran 2008</a:t>
            </a:r>
          </a:p>
        </p:txBody>
      </p:sp>
    </p:spTree>
    <p:extLst>
      <p:ext uri="{BB962C8B-B14F-4D97-AF65-F5344CB8AC3E}">
        <p14:creationId xmlns:p14="http://schemas.microsoft.com/office/powerpoint/2010/main" val="358833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31A95-B84B-7E40-E50D-3900150EF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try this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03BE4-08D4-4BA6-0111-5BAC5B9CD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Goals for 202Y</a:t>
            </a:r>
          </a:p>
          <a:p>
            <a:pPr lvl="1"/>
            <a:r>
              <a:rPr lang="en-US" sz="2400" dirty="0"/>
              <a:t>Define </a:t>
            </a:r>
            <a:r>
              <a:rPr lang="en-US" sz="2400" dirty="0" err="1"/>
              <a:t>cpp</a:t>
            </a:r>
            <a:r>
              <a:rPr lang="en-US" sz="2400" dirty="0"/>
              <a:t>-style preprocessor in the standard</a:t>
            </a:r>
          </a:p>
          <a:p>
            <a:pPr lvl="1"/>
            <a:r>
              <a:rPr lang="en-US" sz="2400" dirty="0"/>
              <a:t>Ideally, most existing uses of preprocessing will "just work", or need minimal changes</a:t>
            </a:r>
          </a:p>
          <a:p>
            <a:pPr lvl="1"/>
            <a:r>
              <a:rPr lang="en-US" sz="2400" dirty="0"/>
              <a:t>Feature will not be optional, but implementations are encouraged to offer an option to "do it the old way"</a:t>
            </a:r>
          </a:p>
          <a:p>
            <a:pPr lvl="1"/>
            <a:r>
              <a:rPr lang="en-US" sz="2400" dirty="0"/>
              <a:t>"Minimum Viable Product" – don't try to do everything</a:t>
            </a:r>
          </a:p>
        </p:txBody>
      </p:sp>
    </p:spTree>
    <p:extLst>
      <p:ext uri="{BB962C8B-B14F-4D97-AF65-F5344CB8AC3E}">
        <p14:creationId xmlns:p14="http://schemas.microsoft.com/office/powerpoint/2010/main" val="301667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C7A67-7242-111A-B273-CEBA7AA21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1BEC1-D538-B1D2-E83E-56245DD12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r>
              <a:rPr lang="en-US" sz="2200" b="0" i="0" dirty="0" err="1">
                <a:effectLst/>
                <a:latin typeface="Oxygen" panose="02000503000000000000" pitchFamily="2" charset="0"/>
              </a:rPr>
              <a:t>cpp</a:t>
            </a:r>
            <a:r>
              <a:rPr lang="en-US" sz="2200" b="0" i="0" dirty="0">
                <a:effectLst/>
                <a:latin typeface="Oxygen" panose="02000503000000000000" pitchFamily="2" charset="0"/>
              </a:rPr>
              <a:t> directives and features:</a:t>
            </a:r>
          </a:p>
          <a:p>
            <a:r>
              <a:rPr lang="en-US" sz="2300" b="0" i="0" dirty="0">
                <a:effectLst/>
                <a:latin typeface="Oxygen" panose="02000503000000000000" pitchFamily="2" charset="0"/>
              </a:rPr>
              <a:t>__LINE__ and __FILE__</a:t>
            </a:r>
          </a:p>
          <a:p>
            <a:r>
              <a:rPr lang="en-US" sz="2300" b="0" i="0" dirty="0">
                <a:effectLst/>
                <a:latin typeface="Oxygen" panose="02000503000000000000" pitchFamily="2" charset="0"/>
              </a:rPr>
              <a:t>#line</a:t>
            </a:r>
          </a:p>
          <a:p>
            <a:r>
              <a:rPr lang="en-US" sz="2300" b="0" i="0" dirty="0">
                <a:effectLst/>
                <a:latin typeface="Oxygen" panose="02000503000000000000" pitchFamily="2" charset="0"/>
              </a:rPr>
              <a:t>#ifdef and #ifndef</a:t>
            </a:r>
          </a:p>
          <a:p>
            <a:r>
              <a:rPr lang="en-US" sz="2300" b="0" i="0" dirty="0">
                <a:effectLst/>
                <a:latin typeface="Oxygen" panose="02000503000000000000" pitchFamily="2" charset="0"/>
              </a:rPr>
              <a:t>#define and #undef</a:t>
            </a:r>
          </a:p>
          <a:p>
            <a:r>
              <a:rPr lang="en-US" sz="2300" b="0" i="0" dirty="0">
                <a:effectLst/>
                <a:latin typeface="Oxygen" panose="02000503000000000000" pitchFamily="2" charset="0"/>
              </a:rPr>
              <a:t>#if</a:t>
            </a:r>
          </a:p>
          <a:p>
            <a:r>
              <a:rPr lang="en-US" sz="2300" b="0" i="0" dirty="0">
                <a:effectLst/>
                <a:latin typeface="Oxygen" panose="02000503000000000000" pitchFamily="2" charset="0"/>
              </a:rPr>
              <a:t>#include</a:t>
            </a:r>
          </a:p>
          <a:p>
            <a:r>
              <a:rPr lang="en-US" sz="2300" b="0" i="0" dirty="0">
                <a:effectLst/>
                <a:latin typeface="Oxygen" panose="02000503000000000000" pitchFamily="2" charset="0"/>
              </a:rPr>
              <a:t>#error </a:t>
            </a:r>
          </a:p>
          <a:p>
            <a:r>
              <a:rPr lang="en-US" sz="2300" b="0" i="0" dirty="0">
                <a:effectLst/>
                <a:latin typeface="Oxygen" panose="02000503000000000000" pitchFamily="2" charset="0"/>
              </a:rPr>
              <a:t>##operator (token concatenation without spaces)</a:t>
            </a:r>
          </a:p>
          <a:p>
            <a:r>
              <a:rPr lang="en-US" sz="2300" b="0" i="0" dirty="0">
                <a:effectLst/>
                <a:latin typeface="Oxygen" panose="02000503000000000000" pitchFamily="2" charset="0"/>
              </a:rPr>
              <a:t>#operator (creates character literal from token)</a:t>
            </a:r>
          </a:p>
          <a:p>
            <a:r>
              <a:rPr lang="en-US" sz="2300" dirty="0">
                <a:latin typeface="Oxygen" panose="02000503000000000000" pitchFamily="2" charset="0"/>
              </a:rPr>
              <a:t>Macro expansion</a:t>
            </a:r>
            <a:endParaRPr lang="en-US" sz="2300" b="0" i="0" dirty="0">
              <a:effectLst/>
              <a:latin typeface="Oxygen" panose="02000503000000000000" pitchFamily="2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298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6C86-5F68-BAAA-036F-640D4D0C3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 expansion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8A529-2DE1-BE9C-8205-501E531B0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Are tokens case-sensitive?</a:t>
            </a:r>
          </a:p>
          <a:p>
            <a:pPr lvl="1"/>
            <a:r>
              <a:rPr lang="en-US" sz="2400" dirty="0"/>
              <a:t>If </a:t>
            </a:r>
            <a:r>
              <a:rPr lang="en-US" sz="2400" dirty="0">
                <a:latin typeface="Consolas" panose="020B0609020204030204" pitchFamily="49" charset="0"/>
              </a:rPr>
              <a:t>FOO</a:t>
            </a:r>
            <a:r>
              <a:rPr lang="en-US" sz="2400" dirty="0"/>
              <a:t> is defined as a macro, is </a:t>
            </a:r>
            <a:r>
              <a:rPr lang="en-US" sz="2400" dirty="0">
                <a:latin typeface="Consolas" panose="020B0609020204030204" pitchFamily="49" charset="0"/>
              </a:rPr>
              <a:t>foo</a:t>
            </a:r>
            <a:r>
              <a:rPr lang="en-US" sz="2400" dirty="0"/>
              <a:t> replaced?</a:t>
            </a:r>
          </a:p>
          <a:p>
            <a:pPr lvl="1"/>
            <a:r>
              <a:rPr lang="en-US" sz="2400" dirty="0"/>
              <a:t>All existing implementations are case-sensitive</a:t>
            </a:r>
          </a:p>
          <a:p>
            <a:pPr lvl="1"/>
            <a:r>
              <a:rPr lang="en-US" sz="2400" dirty="0"/>
              <a:t>Many users explicitly use uppercase for macros and don't expect them to be case-insensitive</a:t>
            </a:r>
          </a:p>
          <a:p>
            <a:pPr lvl="1"/>
            <a:r>
              <a:rPr lang="en-US" sz="2400" dirty="0"/>
              <a:t>JOR recommends yes, tokens are case-sensitive</a:t>
            </a:r>
          </a:p>
        </p:txBody>
      </p:sp>
    </p:spTree>
    <p:extLst>
      <p:ext uri="{BB962C8B-B14F-4D97-AF65-F5344CB8AC3E}">
        <p14:creationId xmlns:p14="http://schemas.microsoft.com/office/powerpoint/2010/main" val="160951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1BB45-9575-DA4B-87B6-4BE632CC2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 expansion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2925C-E2CE-6665-3F6D-3ED204F4D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Are tokens in character literals replaced?</a:t>
            </a:r>
          </a:p>
          <a:p>
            <a:pPr lvl="1"/>
            <a:r>
              <a:rPr lang="en-US" sz="2400" dirty="0"/>
              <a:t>No tested implementations do this</a:t>
            </a:r>
          </a:p>
          <a:p>
            <a:pPr lvl="1"/>
            <a:r>
              <a:rPr lang="en-US" sz="2400" dirty="0"/>
              <a:t>JOR recommends no, they are not</a:t>
            </a:r>
          </a:p>
          <a:p>
            <a:r>
              <a:rPr lang="en-US" sz="2800" dirty="0"/>
              <a:t>What about in Hollerith if processor supports them?</a:t>
            </a:r>
          </a:p>
          <a:p>
            <a:pPr lvl="1"/>
            <a:r>
              <a:rPr lang="en-US" sz="2400" dirty="0"/>
              <a:t>Majority of implementations do not do this</a:t>
            </a:r>
          </a:p>
          <a:p>
            <a:pPr lvl="1"/>
            <a:r>
              <a:rPr lang="en-US" sz="2400" dirty="0"/>
              <a:t>JOR recommends same behavior as with character literals</a:t>
            </a:r>
          </a:p>
        </p:txBody>
      </p:sp>
    </p:spTree>
    <p:extLst>
      <p:ext uri="{BB962C8B-B14F-4D97-AF65-F5344CB8AC3E}">
        <p14:creationId xmlns:p14="http://schemas.microsoft.com/office/powerpoint/2010/main" val="64637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21FBA-4957-5E7E-B211-508D2C59F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34ABD-4BB9-E1C9-FE7B-A207E5BD7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 expansion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58BFE-2F83-9180-9898-6F89D997B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Recognition of tokens for macro replacement  is not performed for:</a:t>
            </a:r>
          </a:p>
          <a:p>
            <a:pPr lvl="1"/>
            <a:r>
              <a:rPr lang="en-US" sz="2400" i="1" dirty="0"/>
              <a:t>letter-spec-list</a:t>
            </a:r>
            <a:r>
              <a:rPr lang="en-US" sz="2400" dirty="0"/>
              <a:t> in </a:t>
            </a:r>
            <a:r>
              <a:rPr lang="en-US" sz="2400" dirty="0">
                <a:latin typeface="Consolas" panose="020B0609020204030204" pitchFamily="49" charset="0"/>
              </a:rPr>
              <a:t>IMPLICIT</a:t>
            </a:r>
          </a:p>
          <a:p>
            <a:pPr lvl="1"/>
            <a:r>
              <a:rPr lang="en-US" sz="2400" dirty="0"/>
              <a:t>Continuation character in column 6 of fixed-form source</a:t>
            </a:r>
          </a:p>
        </p:txBody>
      </p:sp>
    </p:spTree>
    <p:extLst>
      <p:ext uri="{BB962C8B-B14F-4D97-AF65-F5344CB8AC3E}">
        <p14:creationId xmlns:p14="http://schemas.microsoft.com/office/powerpoint/2010/main" val="205409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150</TotalTime>
  <Words>742</Words>
  <Application>Microsoft Office PowerPoint</Application>
  <PresentationFormat>Custom</PresentationFormat>
  <Paragraphs>95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Consolas</vt:lpstr>
      <vt:lpstr>Corbel</vt:lpstr>
      <vt:lpstr>Oxygen</vt:lpstr>
      <vt:lpstr>Digital Blue Tunnel 16x9</vt:lpstr>
      <vt:lpstr>Preprocessor, Take 2</vt:lpstr>
      <vt:lpstr>Why do people use preprocessing</vt:lpstr>
      <vt:lpstr>What do people use today?</vt:lpstr>
      <vt:lpstr>Didn't we do this already?</vt:lpstr>
      <vt:lpstr>Let's try this again</vt:lpstr>
      <vt:lpstr>Fundamental features</vt:lpstr>
      <vt:lpstr>Macro expansion</vt:lpstr>
      <vt:lpstr>Macro expansion</vt:lpstr>
      <vt:lpstr>Macro expansion</vt:lpstr>
      <vt:lpstr>Macro expansion</vt:lpstr>
      <vt:lpstr>Decisions to be made</vt:lpstr>
      <vt:lpstr>Decisions to be made</vt:lpstr>
      <vt:lpstr>Decisions to be made</vt:lpstr>
      <vt:lpstr>Decisions to be made</vt:lpstr>
      <vt:lpstr>Decisions to be made</vt:lpstr>
      <vt:lpstr>Decisions to be made</vt:lpstr>
      <vt:lpstr>Decisions to be made</vt:lpstr>
      <vt:lpstr>What else might be useful?</vt:lpstr>
      <vt:lpstr>Questions and comments?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Preprocessor, Take 2</dc:title>
  <dc:creator>Steve Lionel</dc:creator>
  <cp:lastModifiedBy>Steve Lionel</cp:lastModifiedBy>
  <cp:revision>1</cp:revision>
  <dcterms:created xsi:type="dcterms:W3CDTF">2024-01-01T00:47:06Z</dcterms:created>
  <dcterms:modified xsi:type="dcterms:W3CDTF">2024-02-14T01:09:29Z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