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3380740"/>
          </a:xfrm>
          <a:prstGeom prst="rect"/>
          <a:noFill/>
        </p:spPr>
        <p:txBody>
          <a:bodyPr anchor="t" bIns="45720" lIns="91440" rIns="91440" rtlCol="0" tIns="45720" wrap="square">
            <a:spAutoFit/>
          </a:bodyPr>
          <a:p>
            <a:r>
              <a:rPr dirty="0" sz="2400" lang="en-US"/>
              <a:t>STUDENT NAME: </a:t>
            </a:r>
            <a:r>
              <a:rPr dirty="0" sz="2400" lang="en-US"/>
              <a:t>S</a:t>
            </a:r>
            <a:r>
              <a:rPr dirty="0" sz="2400" lang="en-US"/>
              <a:t>.</a:t>
            </a:r>
            <a:r>
              <a:rPr dirty="0" sz="2400" lang="en-US"/>
              <a:t>G</a:t>
            </a:r>
            <a:r>
              <a:rPr dirty="0" sz="2400" lang="en-US"/>
              <a:t>O</a:t>
            </a:r>
            <a:r>
              <a:rPr dirty="0" sz="2400" lang="en-US"/>
              <a:t>K</a:t>
            </a:r>
            <a:r>
              <a:rPr dirty="0" sz="2400" lang="en-US"/>
              <a:t>U</a:t>
            </a:r>
            <a:r>
              <a:rPr dirty="0" sz="2400" lang="en-US"/>
              <a:t>L</a:t>
            </a:r>
            <a:endParaRPr altLang="en-US" lang="zh-CN"/>
          </a:p>
          <a:p>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5</a:t>
            </a:r>
            <a:r>
              <a:rPr dirty="0" sz="2400" lang="en-US"/>
              <a:t>3</a:t>
            </a:r>
            <a:endParaRPr dirty="0" sz="2400" lang="en-US">
              <a:cs typeface="Calibri"/>
            </a:endParaRPr>
          </a:p>
          <a:p>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S</a:t>
            </a:r>
            <a:r>
              <a:rPr dirty="0" sz="2400" lang="en-US"/>
              <a:t> </a:t>
            </a:r>
            <a:r>
              <a:rPr dirty="0" sz="2400" lang="en-US"/>
              <a:t>WITH </a:t>
            </a:r>
            <a:r>
              <a:rPr dirty="0" sz="2400" lang="en-US"/>
              <a:t>(</a:t>
            </a:r>
            <a:r>
              <a:rPr dirty="0" sz="2400" lang="en-US"/>
              <a:t>A</a:t>
            </a:r>
            <a:r>
              <a:rPr dirty="0" sz="2400" lang="en-US"/>
              <a:t>I</a:t>
            </a:r>
            <a:r>
              <a:rPr dirty="0" sz="2400" lang="en-US"/>
              <a:t>)</a:t>
            </a:r>
            <a:endParaRPr altLang="en-US" lang="zh-CN"/>
          </a:p>
          <a:p>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 </a:t>
            </a:r>
            <a:r>
              <a:rPr dirty="0" sz="2400" lang="en-US"/>
              <a:t>OF </a:t>
            </a:r>
            <a:r>
              <a:rPr dirty="0" sz="2400" lang="en-US"/>
              <a:t>ARTS </a:t>
            </a:r>
            <a:r>
              <a:rPr dirty="0" sz="2400" lang="en-US"/>
              <a:t>AND </a:t>
            </a:r>
            <a:r>
              <a:rPr dirty="0" sz="2400" lang="en-US"/>
              <a:t>SCIENCE </a:t>
            </a:r>
            <a:r>
              <a:rPr dirty="0" sz="2400" lang="en-US"/>
              <a:t>COLLEGE/ </a:t>
            </a:r>
            <a:endParaRPr altLang="en-US" lang="zh-CN"/>
          </a:p>
          <a:p>
            <a:endParaRPr altLang="en-US" lang="zh-CN"/>
          </a:p>
          <a:p>
            <a:r>
              <a:rPr altLang="en-US" dirty="0" sz="2400" lang="en-US"/>
              <a:t>M</a:t>
            </a:r>
            <a:r>
              <a:rPr altLang="en-US" dirty="0" sz="2400" lang="en-US"/>
              <a:t>A</a:t>
            </a:r>
            <a:r>
              <a:rPr altLang="en-US" dirty="0" sz="2400" lang="en-US"/>
              <a:t>D</a:t>
            </a:r>
            <a:r>
              <a:rPr altLang="en-US" dirty="0" sz="2400" lang="en-US"/>
              <a:t>R</a:t>
            </a:r>
            <a:r>
              <a:rPr altLang="en-US" dirty="0" sz="2400" lang="en-US"/>
              <a:t>A</a:t>
            </a:r>
            <a:r>
              <a:rPr altLang="en-US" dirty="0" sz="2400" lang="en-US"/>
              <a:t>S</a:t>
            </a:r>
            <a:r>
              <a:rPr altLang="en-US" dirty="0" sz="2400" lang="en-US"/>
              <a:t> </a:t>
            </a:r>
            <a:r>
              <a:rPr altLang="en-US" dirty="0" sz="2400" lang="en-US"/>
              <a:t>U</a:t>
            </a:r>
            <a:r>
              <a:rPr altLang="en-US" dirty="0" sz="2400" lang="en-US"/>
              <a:t>N</a:t>
            </a:r>
            <a:r>
              <a:rPr altLang="en-US" dirty="0" sz="2400" lang="en-US"/>
              <a:t>I</a:t>
            </a:r>
            <a:r>
              <a:rPr altLang="en-US" dirty="0" sz="2400" lang="en-US"/>
              <a:t>V</a:t>
            </a:r>
            <a:r>
              <a:rPr altLang="en-US" dirty="0" sz="2400" lang="en-US"/>
              <a:t>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a:off x="3020532" y="3574473"/>
            <a:ext cx="6217227" cy="357620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39775" y="1173017"/>
            <a:ext cx="5922818" cy="5958839"/>
          </a:xfrm>
          <a:prstGeom prst="rect"/>
        </p:spPr>
        <p:txBody>
          <a:bodyPr rtlCol="0" wrap="square">
            <a:spAutoFit/>
          </a:bodyPr>
          <a:p>
            <a:r>
              <a:rPr sz="2800" lang="en-US">
                <a:solidFill>
                  <a:srgbClr val="000000"/>
                </a:solidFill>
              </a:rPr>
              <a:t>Homepage → Brief intro, name, profession.
About Me → Short bio, skills, achievements.
Work/Projects → Showcase with visuals, descriptions, and outcomes.
Resume/Skills → Key strengths, tools, and expertise.
Contact → Email, social links, form.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2025-09-10T05:20:54Z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a4c47f50c7294b8e953c7a4e981c310e</vt:lpwstr>
  </property>
</Properties>
</file>