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62" r:id="rId5"/>
    <p:sldId id="263" r:id="rId6"/>
    <p:sldId id="264" r:id="rId7"/>
    <p:sldId id="265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1"/>
    <p:restoredTop sz="94719"/>
  </p:normalViewPr>
  <p:slideViewPr>
    <p:cSldViewPr snapToGrid="0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109B-AE94-9FC0-4044-BFE85E922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57B3F-2C5F-F906-C570-1F02BA1A5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FAEEF-06BE-E012-B083-613D95DB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0C89-6D15-9344-A3E8-E83C54C584A9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825C0-400E-4553-1E2C-B3EFB97D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A2083-2577-BE0B-BA36-23C520EA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CB80-BA89-CB46-9D47-5D3A82F0E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1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EE9A-F1A3-82D7-71E3-12863C8E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AF3CC-9AF9-A52B-7445-3AF4474EF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2A450-228D-CD21-04BF-BEC4711E6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0C89-6D15-9344-A3E8-E83C54C584A9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58888-F19B-1AE3-7E5F-547298E6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63888-1155-0A7D-E316-AB90927B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CB80-BA89-CB46-9D47-5D3A82F0E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2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90AF3E-1A07-839A-6965-3D86A47B0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2AA0D-9690-3A78-0203-B28172B29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A4CA7-BE31-A0E4-B4DE-CEC15FF2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0C89-6D15-9344-A3E8-E83C54C584A9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54F27-45A6-5798-CAD7-09B613520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7933B-F526-9CDE-7E92-69631A23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CB80-BA89-CB46-9D47-5D3A82F0E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0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3CA8-33A0-E12C-B0FD-A327169F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554B3-7F6F-AB6E-F81F-15F527BBA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3500-2A4B-BA05-0FCD-4B93AA3A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0C89-6D15-9344-A3E8-E83C54C584A9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48EDF-7355-387D-FB01-A4581039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DBC9-C35A-03B4-087B-211F0D84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CB80-BA89-CB46-9D47-5D3A82F0E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6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F68D-DBEF-F1BE-EAF4-B555EC071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E14B0-4433-415A-BD07-6F6ABECEF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F95C-8C05-383B-9F30-6899BC62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0C89-6D15-9344-A3E8-E83C54C584A9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28A9D-6C87-16A0-4F69-AC36BA08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EC7E4-71FA-A96D-A26C-122FB4A9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CB80-BA89-CB46-9D47-5D3A82F0E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7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3ED0-4EB9-A171-9DB8-363915E0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25BC6-4A5E-EA41-FF91-550CDB64C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708B7-0BBB-FE50-0A06-9DB1E55FD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F167A-0396-5957-E448-CA29CCE1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0C89-6D15-9344-A3E8-E83C54C584A9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0B46B-0AC1-6780-8991-B4844AD6B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7FD39-5709-F8E3-7DCB-C3018758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CB80-BA89-CB46-9D47-5D3A82F0E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1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544F8-C8D4-F1F2-6059-8C5AC41FE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48724-850B-36DE-4934-CF0256CCD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68623-C337-34A6-F56F-68EA84569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96DAD-A6A0-DCDF-BBEB-AE4C3CBA1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D963D-AADC-5249-2BB8-005BAA179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4C6317-CA69-51FF-27AD-68093462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0C89-6D15-9344-A3E8-E83C54C584A9}" type="datetimeFigureOut">
              <a:rPr lang="en-US" smtClean="0"/>
              <a:t>5/9/24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878AA-B8EF-30FB-C77C-BDB20D444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C36D2-BB39-A5D2-4E99-B58BF7B9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CB80-BA89-CB46-9D47-5D3A82F0E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8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F500-FF31-F9A5-6620-F81434C9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45612-8F6B-6334-3346-73C5C3EE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0C89-6D15-9344-A3E8-E83C54C584A9}" type="datetimeFigureOut">
              <a:rPr lang="en-US" smtClean="0"/>
              <a:t>5/9/24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E9D48-7199-F295-8226-4AD7CAAA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6AD25-A01D-8C01-9E1A-8735381D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CB80-BA89-CB46-9D47-5D3A82F0E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4A540A-B4F9-6460-4510-FC27371E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0C89-6D15-9344-A3E8-E83C54C584A9}" type="datetimeFigureOut">
              <a:rPr lang="en-US" smtClean="0"/>
              <a:t>5/9/24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CA6F5-0A90-CC27-228C-DA4B1364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F1A77-3E2C-ECCE-7DCC-088A06BF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CB80-BA89-CB46-9D47-5D3A82F0E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1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59D2-838C-33E4-68A9-6E656232F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2BD48-E428-7029-F087-B051A5D9E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9C6E6-0A0F-8161-97A0-699F1308F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77D78-58E4-DEB2-06E1-39FFFAC8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0C89-6D15-9344-A3E8-E83C54C584A9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86806-404A-9C75-2A0C-5C513B5A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2FA95-454F-5489-BDAA-BC65368D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CB80-BA89-CB46-9D47-5D3A82F0E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2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9A91-8B05-8358-D1A8-83FFE47A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60C99C-F452-5100-6B21-517F12033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8F235-A554-76DC-2E23-0FA42DD7E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40D1-9102-4901-A7F3-39305A37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0C89-6D15-9344-A3E8-E83C54C584A9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379F-0885-F4F4-BCEC-941F4D83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43520-9309-B1F9-B50A-DE761D29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CB80-BA89-CB46-9D47-5D3A82F0E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2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7249B5-E557-7C4F-7E3A-7E032F6C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B4D1F-C988-BEC9-5766-0E7FDD0C0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62163-2F61-05F4-1E4B-D10238320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B30C89-6D15-9344-A3E8-E83C54C584A9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C73C3-EA8E-2985-ADA5-C5A8F11F9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0D0B8-C320-05BE-ECFD-EDAD2BD9D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A4CB80-BA89-CB46-9D47-5D3A82F0E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1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3B5539F4-120C-88D7-7B16-B6722730A1E7}"/>
              </a:ext>
            </a:extLst>
          </p:cNvPr>
          <p:cNvSpPr/>
          <p:nvPr/>
        </p:nvSpPr>
        <p:spPr>
          <a:xfrm>
            <a:off x="1723697" y="451945"/>
            <a:ext cx="8671034" cy="399393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4C051-43F3-7E0B-7240-7C6ED7340FC3}"/>
              </a:ext>
            </a:extLst>
          </p:cNvPr>
          <p:cNvSpPr/>
          <p:nvPr/>
        </p:nvSpPr>
        <p:spPr>
          <a:xfrm>
            <a:off x="1723697" y="851338"/>
            <a:ext cx="8671034" cy="527619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022F1-2F13-AA6E-1A66-E6EC167A6E49}"/>
              </a:ext>
            </a:extLst>
          </p:cNvPr>
          <p:cNvSpPr txBox="1"/>
          <p:nvPr/>
        </p:nvSpPr>
        <p:spPr>
          <a:xfrm>
            <a:off x="5002925" y="451945"/>
            <a:ext cx="174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Chrome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50B3AA-66F4-A42E-09A3-39EA769BE7C0}"/>
              </a:ext>
            </a:extLst>
          </p:cNvPr>
          <p:cNvSpPr/>
          <p:nvPr/>
        </p:nvSpPr>
        <p:spPr>
          <a:xfrm>
            <a:off x="2664373" y="2385548"/>
            <a:ext cx="4708634" cy="4834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8BE4E-FEAC-8039-31F7-EC7FB9AB5BB5}"/>
              </a:ext>
            </a:extLst>
          </p:cNvPr>
          <p:cNvSpPr txBox="1"/>
          <p:nvPr/>
        </p:nvSpPr>
        <p:spPr>
          <a:xfrm>
            <a:off x="4949064" y="1220670"/>
            <a:ext cx="180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Simple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Todo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D27C5F-359B-17B3-D162-0ACD1E30B96B}"/>
              </a:ext>
            </a:extLst>
          </p:cNvPr>
          <p:cNvSpPr txBox="1"/>
          <p:nvPr/>
        </p:nvSpPr>
        <p:spPr>
          <a:xfrm>
            <a:off x="2664373" y="1927725"/>
            <a:ext cx="202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a to-do item: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F67C26-8906-C229-6518-A1A4D5439ED2}"/>
              </a:ext>
            </a:extLst>
          </p:cNvPr>
          <p:cNvSpPr/>
          <p:nvPr/>
        </p:nvSpPr>
        <p:spPr>
          <a:xfrm>
            <a:off x="7683062" y="2338798"/>
            <a:ext cx="1844565" cy="57449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CC1FE3-1DB4-0B77-D239-872357EF8F5D}"/>
              </a:ext>
            </a:extLst>
          </p:cNvPr>
          <p:cNvSpPr txBox="1"/>
          <p:nvPr/>
        </p:nvSpPr>
        <p:spPr>
          <a:xfrm>
            <a:off x="5548208" y="6207750"/>
            <a:ext cx="1022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Load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88EB78-14FF-7CB3-B566-691C8C36A99C}"/>
              </a:ext>
            </a:extLst>
          </p:cNvPr>
          <p:cNvSpPr txBox="1"/>
          <p:nvPr/>
        </p:nvSpPr>
        <p:spPr>
          <a:xfrm>
            <a:off x="5391241" y="3619645"/>
            <a:ext cx="133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LOADING…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2735FB-9DEE-9AE4-DEDA-E6A192BE9F23}"/>
              </a:ext>
            </a:extLst>
          </p:cNvPr>
          <p:cNvSpPr txBox="1"/>
          <p:nvPr/>
        </p:nvSpPr>
        <p:spPr>
          <a:xfrm>
            <a:off x="10644727" y="3489434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/</a:t>
            </a:r>
            <a:r>
              <a:rPr lang="en-US" dirty="0" err="1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3B5539F4-120C-88D7-7B16-B6722730A1E7}"/>
              </a:ext>
            </a:extLst>
          </p:cNvPr>
          <p:cNvSpPr/>
          <p:nvPr/>
        </p:nvSpPr>
        <p:spPr>
          <a:xfrm>
            <a:off x="1723697" y="451945"/>
            <a:ext cx="8671034" cy="399393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4C051-43F3-7E0B-7240-7C6ED7340FC3}"/>
              </a:ext>
            </a:extLst>
          </p:cNvPr>
          <p:cNvSpPr/>
          <p:nvPr/>
        </p:nvSpPr>
        <p:spPr>
          <a:xfrm>
            <a:off x="1723697" y="851338"/>
            <a:ext cx="8671034" cy="527619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022F1-2F13-AA6E-1A66-E6EC167A6E49}"/>
              </a:ext>
            </a:extLst>
          </p:cNvPr>
          <p:cNvSpPr txBox="1"/>
          <p:nvPr/>
        </p:nvSpPr>
        <p:spPr>
          <a:xfrm>
            <a:off x="5002925" y="451945"/>
            <a:ext cx="174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Chrome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50B3AA-66F4-A42E-09A3-39EA769BE7C0}"/>
              </a:ext>
            </a:extLst>
          </p:cNvPr>
          <p:cNvSpPr/>
          <p:nvPr/>
        </p:nvSpPr>
        <p:spPr>
          <a:xfrm>
            <a:off x="2664373" y="2385548"/>
            <a:ext cx="4708634" cy="4834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8BE4E-FEAC-8039-31F7-EC7FB9AB5BB5}"/>
              </a:ext>
            </a:extLst>
          </p:cNvPr>
          <p:cNvSpPr txBox="1"/>
          <p:nvPr/>
        </p:nvSpPr>
        <p:spPr>
          <a:xfrm>
            <a:off x="4949064" y="1220670"/>
            <a:ext cx="180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Simple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Todo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D27C5F-359B-17B3-D162-0ACD1E30B96B}"/>
              </a:ext>
            </a:extLst>
          </p:cNvPr>
          <p:cNvSpPr txBox="1"/>
          <p:nvPr/>
        </p:nvSpPr>
        <p:spPr>
          <a:xfrm>
            <a:off x="2664373" y="1927725"/>
            <a:ext cx="202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a to-do item: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F67C26-8906-C229-6518-A1A4D5439ED2}"/>
              </a:ext>
            </a:extLst>
          </p:cNvPr>
          <p:cNvSpPr/>
          <p:nvPr/>
        </p:nvSpPr>
        <p:spPr>
          <a:xfrm>
            <a:off x="7683062" y="2338798"/>
            <a:ext cx="1844565" cy="57449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CC1FE3-1DB4-0B77-D239-872357EF8F5D}"/>
              </a:ext>
            </a:extLst>
          </p:cNvPr>
          <p:cNvSpPr txBox="1"/>
          <p:nvPr/>
        </p:nvSpPr>
        <p:spPr>
          <a:xfrm>
            <a:off x="5548208" y="620775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2735FB-9DEE-9AE4-DEDA-E6A192BE9F23}"/>
              </a:ext>
            </a:extLst>
          </p:cNvPr>
          <p:cNvSpPr txBox="1"/>
          <p:nvPr/>
        </p:nvSpPr>
        <p:spPr>
          <a:xfrm>
            <a:off x="4949064" y="3619645"/>
            <a:ext cx="1770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items found.</a:t>
            </a:r>
          </a:p>
        </p:txBody>
      </p:sp>
    </p:spTree>
    <p:extLst>
      <p:ext uri="{BB962C8B-B14F-4D97-AF65-F5344CB8AC3E}">
        <p14:creationId xmlns:p14="http://schemas.microsoft.com/office/powerpoint/2010/main" val="335703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3B5539F4-120C-88D7-7B16-B6722730A1E7}"/>
              </a:ext>
            </a:extLst>
          </p:cNvPr>
          <p:cNvSpPr/>
          <p:nvPr/>
        </p:nvSpPr>
        <p:spPr>
          <a:xfrm>
            <a:off x="1723697" y="451945"/>
            <a:ext cx="8671034" cy="399393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4C051-43F3-7E0B-7240-7C6ED7340FC3}"/>
              </a:ext>
            </a:extLst>
          </p:cNvPr>
          <p:cNvSpPr/>
          <p:nvPr/>
        </p:nvSpPr>
        <p:spPr>
          <a:xfrm>
            <a:off x="1723697" y="851338"/>
            <a:ext cx="8671034" cy="527619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022F1-2F13-AA6E-1A66-E6EC167A6E49}"/>
              </a:ext>
            </a:extLst>
          </p:cNvPr>
          <p:cNvSpPr txBox="1"/>
          <p:nvPr/>
        </p:nvSpPr>
        <p:spPr>
          <a:xfrm>
            <a:off x="5002925" y="451945"/>
            <a:ext cx="174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Chrome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50B3AA-66F4-A42E-09A3-39EA769BE7C0}"/>
              </a:ext>
            </a:extLst>
          </p:cNvPr>
          <p:cNvSpPr/>
          <p:nvPr/>
        </p:nvSpPr>
        <p:spPr>
          <a:xfrm>
            <a:off x="2664373" y="2385548"/>
            <a:ext cx="4708634" cy="4834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8BE4E-FEAC-8039-31F7-EC7FB9AB5BB5}"/>
              </a:ext>
            </a:extLst>
          </p:cNvPr>
          <p:cNvSpPr txBox="1"/>
          <p:nvPr/>
        </p:nvSpPr>
        <p:spPr>
          <a:xfrm>
            <a:off x="4949064" y="1220670"/>
            <a:ext cx="180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Simple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Todo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D27C5F-359B-17B3-D162-0ACD1E30B96B}"/>
              </a:ext>
            </a:extLst>
          </p:cNvPr>
          <p:cNvSpPr txBox="1"/>
          <p:nvPr/>
        </p:nvSpPr>
        <p:spPr>
          <a:xfrm>
            <a:off x="2664373" y="1927725"/>
            <a:ext cx="202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a to-do item: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2A5DB83-0F89-BC87-775F-B7E51E53E234}"/>
              </a:ext>
            </a:extLst>
          </p:cNvPr>
          <p:cNvGraphicFramePr>
            <a:graphicFrameLocks noGrp="1"/>
          </p:cNvGraphicFramePr>
          <p:nvPr/>
        </p:nvGraphicFramePr>
        <p:xfrm>
          <a:off x="2664373" y="3334341"/>
          <a:ext cx="6815958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0223">
                  <a:extLst>
                    <a:ext uri="{9D8B030D-6E8A-4147-A177-3AD203B41FA5}">
                      <a16:colId xmlns:a16="http://schemas.microsoft.com/office/drawing/2014/main" val="3517481588"/>
                    </a:ext>
                  </a:extLst>
                </a:gridCol>
                <a:gridCol w="2385735">
                  <a:extLst>
                    <a:ext uri="{9D8B030D-6E8A-4147-A177-3AD203B41FA5}">
                      <a16:colId xmlns:a16="http://schemas.microsoft.com/office/drawing/2014/main" val="2970781863"/>
                    </a:ext>
                  </a:extLst>
                </a:gridCol>
              </a:tblGrid>
              <a:tr h="328065">
                <a:tc>
                  <a:txBody>
                    <a:bodyPr/>
                    <a:lstStyle/>
                    <a:p>
                      <a:r>
                        <a:rPr lang="en-US" dirty="0"/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461028"/>
                  </a:ext>
                </a:extLst>
              </a:tr>
              <a:tr h="328065">
                <a:tc>
                  <a:txBody>
                    <a:bodyPr/>
                    <a:lstStyle/>
                    <a:p>
                      <a:r>
                        <a:rPr lang="en-US" dirty="0"/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963520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31BD374B-205E-C6BB-B910-E16A0291281A}"/>
              </a:ext>
            </a:extLst>
          </p:cNvPr>
          <p:cNvSpPr/>
          <p:nvPr/>
        </p:nvSpPr>
        <p:spPr>
          <a:xfrm>
            <a:off x="7399283" y="3409731"/>
            <a:ext cx="567558" cy="2193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08B2F2-880B-EEF4-4E5A-B393983FB89A}"/>
              </a:ext>
            </a:extLst>
          </p:cNvPr>
          <p:cNvSpPr/>
          <p:nvPr/>
        </p:nvSpPr>
        <p:spPr>
          <a:xfrm>
            <a:off x="8050922" y="3761652"/>
            <a:ext cx="977463" cy="21931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C783B4-7B51-F2F1-BB17-E2A472BD72B4}"/>
              </a:ext>
            </a:extLst>
          </p:cNvPr>
          <p:cNvSpPr/>
          <p:nvPr/>
        </p:nvSpPr>
        <p:spPr>
          <a:xfrm>
            <a:off x="7399283" y="3761652"/>
            <a:ext cx="567558" cy="2193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D1A7AF-210F-E3AA-D725-729131A4F7ED}"/>
              </a:ext>
            </a:extLst>
          </p:cNvPr>
          <p:cNvSpPr/>
          <p:nvPr/>
        </p:nvSpPr>
        <p:spPr>
          <a:xfrm>
            <a:off x="8050923" y="3425495"/>
            <a:ext cx="977463" cy="21931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F67C26-8906-C229-6518-A1A4D5439ED2}"/>
              </a:ext>
            </a:extLst>
          </p:cNvPr>
          <p:cNvSpPr/>
          <p:nvPr/>
        </p:nvSpPr>
        <p:spPr>
          <a:xfrm>
            <a:off x="7683062" y="2338798"/>
            <a:ext cx="1844565" cy="57449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CC1FE3-1DB4-0B77-D239-872357EF8F5D}"/>
              </a:ext>
            </a:extLst>
          </p:cNvPr>
          <p:cNvSpPr txBox="1"/>
          <p:nvPr/>
        </p:nvSpPr>
        <p:spPr>
          <a:xfrm>
            <a:off x="5548208" y="6207750"/>
            <a:ext cx="120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Load</a:t>
            </a:r>
          </a:p>
        </p:txBody>
      </p:sp>
    </p:spTree>
    <p:extLst>
      <p:ext uri="{BB962C8B-B14F-4D97-AF65-F5344CB8AC3E}">
        <p14:creationId xmlns:p14="http://schemas.microsoft.com/office/powerpoint/2010/main" val="148879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3B5539F4-120C-88D7-7B16-B6722730A1E7}"/>
              </a:ext>
            </a:extLst>
          </p:cNvPr>
          <p:cNvSpPr/>
          <p:nvPr/>
        </p:nvSpPr>
        <p:spPr>
          <a:xfrm>
            <a:off x="1723697" y="451945"/>
            <a:ext cx="8671034" cy="399393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4C051-43F3-7E0B-7240-7C6ED7340FC3}"/>
              </a:ext>
            </a:extLst>
          </p:cNvPr>
          <p:cNvSpPr/>
          <p:nvPr/>
        </p:nvSpPr>
        <p:spPr>
          <a:xfrm>
            <a:off x="1723697" y="851338"/>
            <a:ext cx="8671034" cy="527619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022F1-2F13-AA6E-1A66-E6EC167A6E49}"/>
              </a:ext>
            </a:extLst>
          </p:cNvPr>
          <p:cNvSpPr txBox="1"/>
          <p:nvPr/>
        </p:nvSpPr>
        <p:spPr>
          <a:xfrm>
            <a:off x="5002925" y="451945"/>
            <a:ext cx="174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Chrome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50B3AA-66F4-A42E-09A3-39EA769BE7C0}"/>
              </a:ext>
            </a:extLst>
          </p:cNvPr>
          <p:cNvSpPr/>
          <p:nvPr/>
        </p:nvSpPr>
        <p:spPr>
          <a:xfrm>
            <a:off x="2664373" y="2385548"/>
            <a:ext cx="4708634" cy="4834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8BE4E-FEAC-8039-31F7-EC7FB9AB5BB5}"/>
              </a:ext>
            </a:extLst>
          </p:cNvPr>
          <p:cNvSpPr txBox="1"/>
          <p:nvPr/>
        </p:nvSpPr>
        <p:spPr>
          <a:xfrm>
            <a:off x="4949064" y="1220670"/>
            <a:ext cx="180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Simple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Todo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D27C5F-359B-17B3-D162-0ACD1E30B96B}"/>
              </a:ext>
            </a:extLst>
          </p:cNvPr>
          <p:cNvSpPr txBox="1"/>
          <p:nvPr/>
        </p:nvSpPr>
        <p:spPr>
          <a:xfrm>
            <a:off x="2664373" y="1927725"/>
            <a:ext cx="202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a to-do item: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2A5DB83-0F89-BC87-775F-B7E51E53E234}"/>
              </a:ext>
            </a:extLst>
          </p:cNvPr>
          <p:cNvGraphicFramePr>
            <a:graphicFrameLocks noGrp="1"/>
          </p:cNvGraphicFramePr>
          <p:nvPr/>
        </p:nvGraphicFramePr>
        <p:xfrm>
          <a:off x="2664373" y="3334341"/>
          <a:ext cx="6815958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0223">
                  <a:extLst>
                    <a:ext uri="{9D8B030D-6E8A-4147-A177-3AD203B41FA5}">
                      <a16:colId xmlns:a16="http://schemas.microsoft.com/office/drawing/2014/main" val="3517481588"/>
                    </a:ext>
                  </a:extLst>
                </a:gridCol>
                <a:gridCol w="2385735">
                  <a:extLst>
                    <a:ext uri="{9D8B030D-6E8A-4147-A177-3AD203B41FA5}">
                      <a16:colId xmlns:a16="http://schemas.microsoft.com/office/drawing/2014/main" val="2970781863"/>
                    </a:ext>
                  </a:extLst>
                </a:gridCol>
              </a:tblGrid>
              <a:tr h="328065">
                <a:tc>
                  <a:txBody>
                    <a:bodyPr/>
                    <a:lstStyle/>
                    <a:p>
                      <a:r>
                        <a:rPr lang="en-US" dirty="0"/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461028"/>
                  </a:ext>
                </a:extLst>
              </a:tr>
              <a:tr h="328065">
                <a:tc>
                  <a:txBody>
                    <a:bodyPr/>
                    <a:lstStyle/>
                    <a:p>
                      <a:r>
                        <a:rPr lang="en-US" dirty="0"/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963520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31BD374B-205E-C6BB-B910-E16A0291281A}"/>
              </a:ext>
            </a:extLst>
          </p:cNvPr>
          <p:cNvSpPr/>
          <p:nvPr/>
        </p:nvSpPr>
        <p:spPr>
          <a:xfrm>
            <a:off x="7399283" y="3409731"/>
            <a:ext cx="567558" cy="2193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08B2F2-880B-EEF4-4E5A-B393983FB89A}"/>
              </a:ext>
            </a:extLst>
          </p:cNvPr>
          <p:cNvSpPr/>
          <p:nvPr/>
        </p:nvSpPr>
        <p:spPr>
          <a:xfrm>
            <a:off x="8050922" y="3761652"/>
            <a:ext cx="977463" cy="21931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C783B4-7B51-F2F1-BB17-E2A472BD72B4}"/>
              </a:ext>
            </a:extLst>
          </p:cNvPr>
          <p:cNvSpPr/>
          <p:nvPr/>
        </p:nvSpPr>
        <p:spPr>
          <a:xfrm>
            <a:off x="7399283" y="3761652"/>
            <a:ext cx="567558" cy="2193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D1A7AF-210F-E3AA-D725-729131A4F7ED}"/>
              </a:ext>
            </a:extLst>
          </p:cNvPr>
          <p:cNvSpPr/>
          <p:nvPr/>
        </p:nvSpPr>
        <p:spPr>
          <a:xfrm>
            <a:off x="8050923" y="3425495"/>
            <a:ext cx="977463" cy="21931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F67C26-8906-C229-6518-A1A4D5439ED2}"/>
              </a:ext>
            </a:extLst>
          </p:cNvPr>
          <p:cNvSpPr/>
          <p:nvPr/>
        </p:nvSpPr>
        <p:spPr>
          <a:xfrm>
            <a:off x="7683062" y="2338798"/>
            <a:ext cx="1844565" cy="57449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CC1FE3-1DB4-0B77-D239-872357EF8F5D}"/>
              </a:ext>
            </a:extLst>
          </p:cNvPr>
          <p:cNvSpPr txBox="1"/>
          <p:nvPr/>
        </p:nvSpPr>
        <p:spPr>
          <a:xfrm>
            <a:off x="5548208" y="6207750"/>
            <a:ext cx="137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an item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18E0EA-B5AA-9B50-0DFB-E915BF7D4385}"/>
              </a:ext>
            </a:extLst>
          </p:cNvPr>
          <p:cNvSpPr txBox="1"/>
          <p:nvPr/>
        </p:nvSpPr>
        <p:spPr>
          <a:xfrm>
            <a:off x="2664373" y="2441378"/>
            <a:ext cx="80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6A1BC6-EC87-2B23-520E-15A6D14AC52E}"/>
              </a:ext>
            </a:extLst>
          </p:cNvPr>
          <p:cNvSpPr txBox="1"/>
          <p:nvPr/>
        </p:nvSpPr>
        <p:spPr>
          <a:xfrm>
            <a:off x="10394731" y="2499692"/>
            <a:ext cx="60945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POST /</a:t>
            </a:r>
            <a:r>
              <a:rPr lang="en-US" dirty="0" err="1"/>
              <a:t>todo</a:t>
            </a:r>
            <a:endParaRPr lang="en-US" dirty="0"/>
          </a:p>
          <a:p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”name”: “Item 3”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186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3B5539F4-120C-88D7-7B16-B6722730A1E7}"/>
              </a:ext>
            </a:extLst>
          </p:cNvPr>
          <p:cNvSpPr/>
          <p:nvPr/>
        </p:nvSpPr>
        <p:spPr>
          <a:xfrm>
            <a:off x="1723697" y="451945"/>
            <a:ext cx="8671034" cy="399393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4C051-43F3-7E0B-7240-7C6ED7340FC3}"/>
              </a:ext>
            </a:extLst>
          </p:cNvPr>
          <p:cNvSpPr/>
          <p:nvPr/>
        </p:nvSpPr>
        <p:spPr>
          <a:xfrm>
            <a:off x="1723697" y="851338"/>
            <a:ext cx="8671034" cy="527619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022F1-2F13-AA6E-1A66-E6EC167A6E49}"/>
              </a:ext>
            </a:extLst>
          </p:cNvPr>
          <p:cNvSpPr txBox="1"/>
          <p:nvPr/>
        </p:nvSpPr>
        <p:spPr>
          <a:xfrm>
            <a:off x="5002925" y="451945"/>
            <a:ext cx="174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Chrome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50B3AA-66F4-A42E-09A3-39EA769BE7C0}"/>
              </a:ext>
            </a:extLst>
          </p:cNvPr>
          <p:cNvSpPr/>
          <p:nvPr/>
        </p:nvSpPr>
        <p:spPr>
          <a:xfrm>
            <a:off x="2664373" y="2385548"/>
            <a:ext cx="4708634" cy="4834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8BE4E-FEAC-8039-31F7-EC7FB9AB5BB5}"/>
              </a:ext>
            </a:extLst>
          </p:cNvPr>
          <p:cNvSpPr txBox="1"/>
          <p:nvPr/>
        </p:nvSpPr>
        <p:spPr>
          <a:xfrm>
            <a:off x="4949064" y="1220670"/>
            <a:ext cx="180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Simple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Todo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D27C5F-359B-17B3-D162-0ACD1E30B96B}"/>
              </a:ext>
            </a:extLst>
          </p:cNvPr>
          <p:cNvSpPr txBox="1"/>
          <p:nvPr/>
        </p:nvSpPr>
        <p:spPr>
          <a:xfrm>
            <a:off x="2664373" y="1927725"/>
            <a:ext cx="202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a to-do item: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2A5DB83-0F89-BC87-775F-B7E51E53E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771806"/>
              </p:ext>
            </p:extLst>
          </p:nvPr>
        </p:nvGraphicFramePr>
        <p:xfrm>
          <a:off x="2664373" y="3334341"/>
          <a:ext cx="681595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0223">
                  <a:extLst>
                    <a:ext uri="{9D8B030D-6E8A-4147-A177-3AD203B41FA5}">
                      <a16:colId xmlns:a16="http://schemas.microsoft.com/office/drawing/2014/main" val="3517481588"/>
                    </a:ext>
                  </a:extLst>
                </a:gridCol>
                <a:gridCol w="2385735">
                  <a:extLst>
                    <a:ext uri="{9D8B030D-6E8A-4147-A177-3AD203B41FA5}">
                      <a16:colId xmlns:a16="http://schemas.microsoft.com/office/drawing/2014/main" val="2970781863"/>
                    </a:ext>
                  </a:extLst>
                </a:gridCol>
              </a:tblGrid>
              <a:tr h="328065">
                <a:tc>
                  <a:txBody>
                    <a:bodyPr/>
                    <a:lstStyle/>
                    <a:p>
                      <a:r>
                        <a:rPr lang="en-US" dirty="0"/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461028"/>
                  </a:ext>
                </a:extLst>
              </a:tr>
              <a:tr h="328065">
                <a:tc>
                  <a:txBody>
                    <a:bodyPr/>
                    <a:lstStyle/>
                    <a:p>
                      <a:r>
                        <a:rPr lang="en-US" dirty="0"/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963520"/>
                  </a:ext>
                </a:extLst>
              </a:tr>
              <a:tr h="328065">
                <a:tc>
                  <a:txBody>
                    <a:bodyPr/>
                    <a:lstStyle/>
                    <a:p>
                      <a:r>
                        <a:rPr lang="en-US" dirty="0"/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013346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31BD374B-205E-C6BB-B910-E16A0291281A}"/>
              </a:ext>
            </a:extLst>
          </p:cNvPr>
          <p:cNvSpPr/>
          <p:nvPr/>
        </p:nvSpPr>
        <p:spPr>
          <a:xfrm>
            <a:off x="7399283" y="3409731"/>
            <a:ext cx="567558" cy="2193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08B2F2-880B-EEF4-4E5A-B393983FB89A}"/>
              </a:ext>
            </a:extLst>
          </p:cNvPr>
          <p:cNvSpPr/>
          <p:nvPr/>
        </p:nvSpPr>
        <p:spPr>
          <a:xfrm>
            <a:off x="8050922" y="3761652"/>
            <a:ext cx="977463" cy="21931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C783B4-7B51-F2F1-BB17-E2A472BD72B4}"/>
              </a:ext>
            </a:extLst>
          </p:cNvPr>
          <p:cNvSpPr/>
          <p:nvPr/>
        </p:nvSpPr>
        <p:spPr>
          <a:xfrm>
            <a:off x="7399283" y="3761652"/>
            <a:ext cx="567558" cy="2193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D1A7AF-210F-E3AA-D725-729131A4F7ED}"/>
              </a:ext>
            </a:extLst>
          </p:cNvPr>
          <p:cNvSpPr/>
          <p:nvPr/>
        </p:nvSpPr>
        <p:spPr>
          <a:xfrm>
            <a:off x="8050923" y="3425495"/>
            <a:ext cx="977463" cy="21931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F67C26-8906-C229-6518-A1A4D5439ED2}"/>
              </a:ext>
            </a:extLst>
          </p:cNvPr>
          <p:cNvSpPr/>
          <p:nvPr/>
        </p:nvSpPr>
        <p:spPr>
          <a:xfrm>
            <a:off x="7683062" y="2338798"/>
            <a:ext cx="1844565" cy="57449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CC1FE3-1DB4-0B77-D239-872357EF8F5D}"/>
              </a:ext>
            </a:extLst>
          </p:cNvPr>
          <p:cNvSpPr txBox="1"/>
          <p:nvPr/>
        </p:nvSpPr>
        <p:spPr>
          <a:xfrm>
            <a:off x="5548208" y="6207750"/>
            <a:ext cx="175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add item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FAB558-4516-2405-7E88-CAD1A9ADD1E4}"/>
              </a:ext>
            </a:extLst>
          </p:cNvPr>
          <p:cNvSpPr/>
          <p:nvPr/>
        </p:nvSpPr>
        <p:spPr>
          <a:xfrm>
            <a:off x="8091182" y="4129710"/>
            <a:ext cx="977463" cy="21931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F296CE-EFE8-D5D3-4200-DC1D2E72206F}"/>
              </a:ext>
            </a:extLst>
          </p:cNvPr>
          <p:cNvSpPr/>
          <p:nvPr/>
        </p:nvSpPr>
        <p:spPr>
          <a:xfrm>
            <a:off x="7439543" y="4129710"/>
            <a:ext cx="567558" cy="2193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DA7BA3-3CC9-67A7-A00B-A6CA81FAC6C2}"/>
              </a:ext>
            </a:extLst>
          </p:cNvPr>
          <p:cNvSpPr txBox="1"/>
          <p:nvPr/>
        </p:nvSpPr>
        <p:spPr>
          <a:xfrm>
            <a:off x="10573047" y="3576986"/>
            <a:ext cx="15247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Reload the table</a:t>
            </a:r>
          </a:p>
        </p:txBody>
      </p:sp>
    </p:spTree>
    <p:extLst>
      <p:ext uri="{BB962C8B-B14F-4D97-AF65-F5344CB8AC3E}">
        <p14:creationId xmlns:p14="http://schemas.microsoft.com/office/powerpoint/2010/main" val="79359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3B5539F4-120C-88D7-7B16-B6722730A1E7}"/>
              </a:ext>
            </a:extLst>
          </p:cNvPr>
          <p:cNvSpPr/>
          <p:nvPr/>
        </p:nvSpPr>
        <p:spPr>
          <a:xfrm>
            <a:off x="1723697" y="451945"/>
            <a:ext cx="8671034" cy="399393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4C051-43F3-7E0B-7240-7C6ED7340FC3}"/>
              </a:ext>
            </a:extLst>
          </p:cNvPr>
          <p:cNvSpPr/>
          <p:nvPr/>
        </p:nvSpPr>
        <p:spPr>
          <a:xfrm>
            <a:off x="1723697" y="851338"/>
            <a:ext cx="8671034" cy="527619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022F1-2F13-AA6E-1A66-E6EC167A6E49}"/>
              </a:ext>
            </a:extLst>
          </p:cNvPr>
          <p:cNvSpPr txBox="1"/>
          <p:nvPr/>
        </p:nvSpPr>
        <p:spPr>
          <a:xfrm>
            <a:off x="5002925" y="451945"/>
            <a:ext cx="174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Chrome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50B3AA-66F4-A42E-09A3-39EA769BE7C0}"/>
              </a:ext>
            </a:extLst>
          </p:cNvPr>
          <p:cNvSpPr/>
          <p:nvPr/>
        </p:nvSpPr>
        <p:spPr>
          <a:xfrm>
            <a:off x="2664373" y="2385548"/>
            <a:ext cx="4708634" cy="4834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8BE4E-FEAC-8039-31F7-EC7FB9AB5BB5}"/>
              </a:ext>
            </a:extLst>
          </p:cNvPr>
          <p:cNvSpPr txBox="1"/>
          <p:nvPr/>
        </p:nvSpPr>
        <p:spPr>
          <a:xfrm>
            <a:off x="4949064" y="1220670"/>
            <a:ext cx="180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Simple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Todo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D27C5F-359B-17B3-D162-0ACD1E30B96B}"/>
              </a:ext>
            </a:extLst>
          </p:cNvPr>
          <p:cNvSpPr txBox="1"/>
          <p:nvPr/>
        </p:nvSpPr>
        <p:spPr>
          <a:xfrm>
            <a:off x="2664373" y="1927725"/>
            <a:ext cx="202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a to-do item: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2A5DB83-0F89-BC87-775F-B7E51E53E234}"/>
              </a:ext>
            </a:extLst>
          </p:cNvPr>
          <p:cNvGraphicFramePr>
            <a:graphicFrameLocks noGrp="1"/>
          </p:cNvGraphicFramePr>
          <p:nvPr/>
        </p:nvGraphicFramePr>
        <p:xfrm>
          <a:off x="2664373" y="3334341"/>
          <a:ext cx="681595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0223">
                  <a:extLst>
                    <a:ext uri="{9D8B030D-6E8A-4147-A177-3AD203B41FA5}">
                      <a16:colId xmlns:a16="http://schemas.microsoft.com/office/drawing/2014/main" val="3517481588"/>
                    </a:ext>
                  </a:extLst>
                </a:gridCol>
                <a:gridCol w="2385735">
                  <a:extLst>
                    <a:ext uri="{9D8B030D-6E8A-4147-A177-3AD203B41FA5}">
                      <a16:colId xmlns:a16="http://schemas.microsoft.com/office/drawing/2014/main" val="2970781863"/>
                    </a:ext>
                  </a:extLst>
                </a:gridCol>
              </a:tblGrid>
              <a:tr h="328065">
                <a:tc>
                  <a:txBody>
                    <a:bodyPr/>
                    <a:lstStyle/>
                    <a:p>
                      <a:r>
                        <a:rPr lang="en-US" dirty="0"/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461028"/>
                  </a:ext>
                </a:extLst>
              </a:tr>
              <a:tr h="328065">
                <a:tc>
                  <a:txBody>
                    <a:bodyPr/>
                    <a:lstStyle/>
                    <a:p>
                      <a:r>
                        <a:rPr lang="en-US" dirty="0"/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963520"/>
                  </a:ext>
                </a:extLst>
              </a:tr>
              <a:tr h="328065">
                <a:tc>
                  <a:txBody>
                    <a:bodyPr/>
                    <a:lstStyle/>
                    <a:p>
                      <a:r>
                        <a:rPr lang="en-US" dirty="0"/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013346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31BD374B-205E-C6BB-B910-E16A0291281A}"/>
              </a:ext>
            </a:extLst>
          </p:cNvPr>
          <p:cNvSpPr/>
          <p:nvPr/>
        </p:nvSpPr>
        <p:spPr>
          <a:xfrm>
            <a:off x="7399283" y="3409731"/>
            <a:ext cx="567558" cy="2193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08B2F2-880B-EEF4-4E5A-B393983FB89A}"/>
              </a:ext>
            </a:extLst>
          </p:cNvPr>
          <p:cNvSpPr/>
          <p:nvPr/>
        </p:nvSpPr>
        <p:spPr>
          <a:xfrm>
            <a:off x="8050922" y="3761652"/>
            <a:ext cx="977463" cy="21931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C783B4-7B51-F2F1-BB17-E2A472BD72B4}"/>
              </a:ext>
            </a:extLst>
          </p:cNvPr>
          <p:cNvSpPr/>
          <p:nvPr/>
        </p:nvSpPr>
        <p:spPr>
          <a:xfrm>
            <a:off x="7399283" y="3761652"/>
            <a:ext cx="567558" cy="2193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D1A7AF-210F-E3AA-D725-729131A4F7ED}"/>
              </a:ext>
            </a:extLst>
          </p:cNvPr>
          <p:cNvSpPr/>
          <p:nvPr/>
        </p:nvSpPr>
        <p:spPr>
          <a:xfrm>
            <a:off x="8050923" y="3425495"/>
            <a:ext cx="977463" cy="21931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F67C26-8906-C229-6518-A1A4D5439ED2}"/>
              </a:ext>
            </a:extLst>
          </p:cNvPr>
          <p:cNvSpPr/>
          <p:nvPr/>
        </p:nvSpPr>
        <p:spPr>
          <a:xfrm>
            <a:off x="7683062" y="2338798"/>
            <a:ext cx="1844565" cy="57449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CC1FE3-1DB4-0B77-D239-872357EF8F5D}"/>
              </a:ext>
            </a:extLst>
          </p:cNvPr>
          <p:cNvSpPr txBox="1"/>
          <p:nvPr/>
        </p:nvSpPr>
        <p:spPr>
          <a:xfrm>
            <a:off x="5548208" y="6207750"/>
            <a:ext cx="1823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delete Item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FAB558-4516-2405-7E88-CAD1A9ADD1E4}"/>
              </a:ext>
            </a:extLst>
          </p:cNvPr>
          <p:cNvSpPr/>
          <p:nvPr/>
        </p:nvSpPr>
        <p:spPr>
          <a:xfrm>
            <a:off x="8091182" y="4129710"/>
            <a:ext cx="977463" cy="21931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F296CE-EFE8-D5D3-4200-DC1D2E72206F}"/>
              </a:ext>
            </a:extLst>
          </p:cNvPr>
          <p:cNvSpPr/>
          <p:nvPr/>
        </p:nvSpPr>
        <p:spPr>
          <a:xfrm>
            <a:off x="7439543" y="4129710"/>
            <a:ext cx="567558" cy="2193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DA7BA3-3CC9-67A7-A00B-A6CA81FAC6C2}"/>
              </a:ext>
            </a:extLst>
          </p:cNvPr>
          <p:cNvSpPr txBox="1"/>
          <p:nvPr/>
        </p:nvSpPr>
        <p:spPr>
          <a:xfrm>
            <a:off x="10573047" y="3576986"/>
            <a:ext cx="152471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 click Item 3 Delete</a:t>
            </a:r>
          </a:p>
          <a:p>
            <a:endParaRPr lang="en-US" dirty="0"/>
          </a:p>
          <a:p>
            <a:r>
              <a:rPr lang="en-US" dirty="0"/>
              <a:t>DELETE /</a:t>
            </a:r>
            <a:r>
              <a:rPr lang="en-US" dirty="0" err="1"/>
              <a:t>todo</a:t>
            </a:r>
            <a:r>
              <a:rPr lang="en-US" dirty="0"/>
              <a:t>/3/</a:t>
            </a:r>
          </a:p>
          <a:p>
            <a:endParaRPr lang="en-US" dirty="0"/>
          </a:p>
          <a:p>
            <a:r>
              <a:rPr lang="en-US" dirty="0"/>
              <a:t>3 – is the id of the item</a:t>
            </a:r>
          </a:p>
        </p:txBody>
      </p:sp>
    </p:spTree>
    <p:extLst>
      <p:ext uri="{BB962C8B-B14F-4D97-AF65-F5344CB8AC3E}">
        <p14:creationId xmlns:p14="http://schemas.microsoft.com/office/powerpoint/2010/main" val="244325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3B5539F4-120C-88D7-7B16-B6722730A1E7}"/>
              </a:ext>
            </a:extLst>
          </p:cNvPr>
          <p:cNvSpPr/>
          <p:nvPr/>
        </p:nvSpPr>
        <p:spPr>
          <a:xfrm>
            <a:off x="1723697" y="451945"/>
            <a:ext cx="8671034" cy="399393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4C051-43F3-7E0B-7240-7C6ED7340FC3}"/>
              </a:ext>
            </a:extLst>
          </p:cNvPr>
          <p:cNvSpPr/>
          <p:nvPr/>
        </p:nvSpPr>
        <p:spPr>
          <a:xfrm>
            <a:off x="1723697" y="851338"/>
            <a:ext cx="8671034" cy="527619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022F1-2F13-AA6E-1A66-E6EC167A6E49}"/>
              </a:ext>
            </a:extLst>
          </p:cNvPr>
          <p:cNvSpPr txBox="1"/>
          <p:nvPr/>
        </p:nvSpPr>
        <p:spPr>
          <a:xfrm>
            <a:off x="5002925" y="451945"/>
            <a:ext cx="174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Chrome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50B3AA-66F4-A42E-09A3-39EA769BE7C0}"/>
              </a:ext>
            </a:extLst>
          </p:cNvPr>
          <p:cNvSpPr/>
          <p:nvPr/>
        </p:nvSpPr>
        <p:spPr>
          <a:xfrm>
            <a:off x="2664373" y="2385548"/>
            <a:ext cx="4708634" cy="4834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8BE4E-FEAC-8039-31F7-EC7FB9AB5BB5}"/>
              </a:ext>
            </a:extLst>
          </p:cNvPr>
          <p:cNvSpPr txBox="1"/>
          <p:nvPr/>
        </p:nvSpPr>
        <p:spPr>
          <a:xfrm>
            <a:off x="4949064" y="1220670"/>
            <a:ext cx="180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Simple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Todo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D27C5F-359B-17B3-D162-0ACD1E30B96B}"/>
              </a:ext>
            </a:extLst>
          </p:cNvPr>
          <p:cNvSpPr txBox="1"/>
          <p:nvPr/>
        </p:nvSpPr>
        <p:spPr>
          <a:xfrm>
            <a:off x="2664373" y="1927725"/>
            <a:ext cx="202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a to-do item: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2A5DB83-0F89-BC87-775F-B7E51E53E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941750"/>
              </p:ext>
            </p:extLst>
          </p:nvPr>
        </p:nvGraphicFramePr>
        <p:xfrm>
          <a:off x="2664373" y="3334341"/>
          <a:ext cx="6815958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0223">
                  <a:extLst>
                    <a:ext uri="{9D8B030D-6E8A-4147-A177-3AD203B41FA5}">
                      <a16:colId xmlns:a16="http://schemas.microsoft.com/office/drawing/2014/main" val="3517481588"/>
                    </a:ext>
                  </a:extLst>
                </a:gridCol>
                <a:gridCol w="2385735">
                  <a:extLst>
                    <a:ext uri="{9D8B030D-6E8A-4147-A177-3AD203B41FA5}">
                      <a16:colId xmlns:a16="http://schemas.microsoft.com/office/drawing/2014/main" val="2970781863"/>
                    </a:ext>
                  </a:extLst>
                </a:gridCol>
              </a:tblGrid>
              <a:tr h="328065">
                <a:tc>
                  <a:txBody>
                    <a:bodyPr/>
                    <a:lstStyle/>
                    <a:p>
                      <a:r>
                        <a:rPr lang="en-US" dirty="0"/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461028"/>
                  </a:ext>
                </a:extLst>
              </a:tr>
              <a:tr h="328065">
                <a:tc>
                  <a:txBody>
                    <a:bodyPr/>
                    <a:lstStyle/>
                    <a:p>
                      <a:r>
                        <a:rPr lang="en-US" dirty="0"/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963520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31BD374B-205E-C6BB-B910-E16A0291281A}"/>
              </a:ext>
            </a:extLst>
          </p:cNvPr>
          <p:cNvSpPr/>
          <p:nvPr/>
        </p:nvSpPr>
        <p:spPr>
          <a:xfrm>
            <a:off x="7399283" y="3409731"/>
            <a:ext cx="567558" cy="2193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08B2F2-880B-EEF4-4E5A-B393983FB89A}"/>
              </a:ext>
            </a:extLst>
          </p:cNvPr>
          <p:cNvSpPr/>
          <p:nvPr/>
        </p:nvSpPr>
        <p:spPr>
          <a:xfrm>
            <a:off x="8050922" y="3761652"/>
            <a:ext cx="977463" cy="21931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C783B4-7B51-F2F1-BB17-E2A472BD72B4}"/>
              </a:ext>
            </a:extLst>
          </p:cNvPr>
          <p:cNvSpPr/>
          <p:nvPr/>
        </p:nvSpPr>
        <p:spPr>
          <a:xfrm>
            <a:off x="7399283" y="3761652"/>
            <a:ext cx="567558" cy="2193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D1A7AF-210F-E3AA-D725-729131A4F7ED}"/>
              </a:ext>
            </a:extLst>
          </p:cNvPr>
          <p:cNvSpPr/>
          <p:nvPr/>
        </p:nvSpPr>
        <p:spPr>
          <a:xfrm>
            <a:off x="8050923" y="3425495"/>
            <a:ext cx="977463" cy="21931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F67C26-8906-C229-6518-A1A4D5439ED2}"/>
              </a:ext>
            </a:extLst>
          </p:cNvPr>
          <p:cNvSpPr/>
          <p:nvPr/>
        </p:nvSpPr>
        <p:spPr>
          <a:xfrm>
            <a:off x="7683062" y="2338798"/>
            <a:ext cx="1844565" cy="57449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CC1FE3-1DB4-0B77-D239-872357EF8F5D}"/>
              </a:ext>
            </a:extLst>
          </p:cNvPr>
          <p:cNvSpPr txBox="1"/>
          <p:nvPr/>
        </p:nvSpPr>
        <p:spPr>
          <a:xfrm>
            <a:off x="5548208" y="6207750"/>
            <a:ext cx="200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delete Item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DA7BA3-3CC9-67A7-A00B-A6CA81FAC6C2}"/>
              </a:ext>
            </a:extLst>
          </p:cNvPr>
          <p:cNvSpPr txBox="1"/>
          <p:nvPr/>
        </p:nvSpPr>
        <p:spPr>
          <a:xfrm>
            <a:off x="10573047" y="3576986"/>
            <a:ext cx="15247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Reload the table</a:t>
            </a:r>
          </a:p>
        </p:txBody>
      </p:sp>
    </p:spTree>
    <p:extLst>
      <p:ext uri="{BB962C8B-B14F-4D97-AF65-F5344CB8AC3E}">
        <p14:creationId xmlns:p14="http://schemas.microsoft.com/office/powerpoint/2010/main" val="3727447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3B5539F4-120C-88D7-7B16-B6722730A1E7}"/>
              </a:ext>
            </a:extLst>
          </p:cNvPr>
          <p:cNvSpPr/>
          <p:nvPr/>
        </p:nvSpPr>
        <p:spPr>
          <a:xfrm>
            <a:off x="1723697" y="451945"/>
            <a:ext cx="8671034" cy="399393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4C051-43F3-7E0B-7240-7C6ED7340FC3}"/>
              </a:ext>
            </a:extLst>
          </p:cNvPr>
          <p:cNvSpPr/>
          <p:nvPr/>
        </p:nvSpPr>
        <p:spPr>
          <a:xfrm>
            <a:off x="1723697" y="851338"/>
            <a:ext cx="8671034" cy="527619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022F1-2F13-AA6E-1A66-E6EC167A6E49}"/>
              </a:ext>
            </a:extLst>
          </p:cNvPr>
          <p:cNvSpPr txBox="1"/>
          <p:nvPr/>
        </p:nvSpPr>
        <p:spPr>
          <a:xfrm>
            <a:off x="5002925" y="451945"/>
            <a:ext cx="174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Chrome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50B3AA-66F4-A42E-09A3-39EA769BE7C0}"/>
              </a:ext>
            </a:extLst>
          </p:cNvPr>
          <p:cNvSpPr/>
          <p:nvPr/>
        </p:nvSpPr>
        <p:spPr>
          <a:xfrm>
            <a:off x="2664373" y="2385548"/>
            <a:ext cx="4708634" cy="4834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8BE4E-FEAC-8039-31F7-EC7FB9AB5BB5}"/>
              </a:ext>
            </a:extLst>
          </p:cNvPr>
          <p:cNvSpPr txBox="1"/>
          <p:nvPr/>
        </p:nvSpPr>
        <p:spPr>
          <a:xfrm>
            <a:off x="4949064" y="1220670"/>
            <a:ext cx="180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Simple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Todo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D27C5F-359B-17B3-D162-0ACD1E30B96B}"/>
              </a:ext>
            </a:extLst>
          </p:cNvPr>
          <p:cNvSpPr txBox="1"/>
          <p:nvPr/>
        </p:nvSpPr>
        <p:spPr>
          <a:xfrm>
            <a:off x="2664373" y="1927725"/>
            <a:ext cx="202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a to-do item: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2A5DB83-0F89-BC87-775F-B7E51E53E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359752"/>
              </p:ext>
            </p:extLst>
          </p:nvPr>
        </p:nvGraphicFramePr>
        <p:xfrm>
          <a:off x="2664373" y="3334341"/>
          <a:ext cx="6815958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0223">
                  <a:extLst>
                    <a:ext uri="{9D8B030D-6E8A-4147-A177-3AD203B41FA5}">
                      <a16:colId xmlns:a16="http://schemas.microsoft.com/office/drawing/2014/main" val="3517481588"/>
                    </a:ext>
                  </a:extLst>
                </a:gridCol>
                <a:gridCol w="2385735">
                  <a:extLst>
                    <a:ext uri="{9D8B030D-6E8A-4147-A177-3AD203B41FA5}">
                      <a16:colId xmlns:a16="http://schemas.microsoft.com/office/drawing/2014/main" val="29707818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461028"/>
                  </a:ext>
                </a:extLst>
              </a:tr>
              <a:tr h="328065">
                <a:tc>
                  <a:txBody>
                    <a:bodyPr/>
                    <a:lstStyle/>
                    <a:p>
                      <a:r>
                        <a:rPr lang="en-US" dirty="0"/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963520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31BD374B-205E-C6BB-B910-E16A0291281A}"/>
              </a:ext>
            </a:extLst>
          </p:cNvPr>
          <p:cNvSpPr/>
          <p:nvPr/>
        </p:nvSpPr>
        <p:spPr>
          <a:xfrm>
            <a:off x="7399283" y="3409731"/>
            <a:ext cx="567558" cy="2193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08B2F2-880B-EEF4-4E5A-B393983FB89A}"/>
              </a:ext>
            </a:extLst>
          </p:cNvPr>
          <p:cNvSpPr/>
          <p:nvPr/>
        </p:nvSpPr>
        <p:spPr>
          <a:xfrm>
            <a:off x="8050922" y="3761652"/>
            <a:ext cx="977463" cy="21931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C783B4-7B51-F2F1-BB17-E2A472BD72B4}"/>
              </a:ext>
            </a:extLst>
          </p:cNvPr>
          <p:cNvSpPr/>
          <p:nvPr/>
        </p:nvSpPr>
        <p:spPr>
          <a:xfrm>
            <a:off x="7399283" y="3761652"/>
            <a:ext cx="567558" cy="2193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D1A7AF-210F-E3AA-D725-729131A4F7ED}"/>
              </a:ext>
            </a:extLst>
          </p:cNvPr>
          <p:cNvSpPr/>
          <p:nvPr/>
        </p:nvSpPr>
        <p:spPr>
          <a:xfrm>
            <a:off x="8050923" y="3425495"/>
            <a:ext cx="977463" cy="21931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F67C26-8906-C229-6518-A1A4D5439ED2}"/>
              </a:ext>
            </a:extLst>
          </p:cNvPr>
          <p:cNvSpPr/>
          <p:nvPr/>
        </p:nvSpPr>
        <p:spPr>
          <a:xfrm>
            <a:off x="7683062" y="2338798"/>
            <a:ext cx="1844565" cy="57449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CC1FE3-1DB4-0B77-D239-872357EF8F5D}"/>
              </a:ext>
            </a:extLst>
          </p:cNvPr>
          <p:cNvSpPr txBox="1"/>
          <p:nvPr/>
        </p:nvSpPr>
        <p:spPr>
          <a:xfrm>
            <a:off x="5548208" y="620775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Edit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6015-8554-4BEF-8D02-1FCA11C0C8B9}"/>
              </a:ext>
            </a:extLst>
          </p:cNvPr>
          <p:cNvSpPr txBox="1"/>
          <p:nvPr/>
        </p:nvSpPr>
        <p:spPr>
          <a:xfrm>
            <a:off x="2743200" y="2441378"/>
            <a:ext cx="80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A5C86A-1A03-593E-E617-44B8DAB1CD30}"/>
              </a:ext>
            </a:extLst>
          </p:cNvPr>
          <p:cNvSpPr txBox="1"/>
          <p:nvPr/>
        </p:nvSpPr>
        <p:spPr>
          <a:xfrm>
            <a:off x="10542371" y="2338798"/>
            <a:ext cx="156554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 edit button click, populate the name in the text and call update API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PUT /</a:t>
            </a:r>
            <a:r>
              <a:rPr lang="en-US" dirty="0" err="1"/>
              <a:t>todo</a:t>
            </a:r>
            <a:r>
              <a:rPr lang="en-US" dirty="0"/>
              <a:t>/1/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“item”: “Item3”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5952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3B5539F4-120C-88D7-7B16-B6722730A1E7}"/>
              </a:ext>
            </a:extLst>
          </p:cNvPr>
          <p:cNvSpPr/>
          <p:nvPr/>
        </p:nvSpPr>
        <p:spPr>
          <a:xfrm>
            <a:off x="1723697" y="451945"/>
            <a:ext cx="8671034" cy="399393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4C051-43F3-7E0B-7240-7C6ED7340FC3}"/>
              </a:ext>
            </a:extLst>
          </p:cNvPr>
          <p:cNvSpPr/>
          <p:nvPr/>
        </p:nvSpPr>
        <p:spPr>
          <a:xfrm>
            <a:off x="1723697" y="851338"/>
            <a:ext cx="8671034" cy="527619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022F1-2F13-AA6E-1A66-E6EC167A6E49}"/>
              </a:ext>
            </a:extLst>
          </p:cNvPr>
          <p:cNvSpPr txBox="1"/>
          <p:nvPr/>
        </p:nvSpPr>
        <p:spPr>
          <a:xfrm>
            <a:off x="5002925" y="451945"/>
            <a:ext cx="174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Chrome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50B3AA-66F4-A42E-09A3-39EA769BE7C0}"/>
              </a:ext>
            </a:extLst>
          </p:cNvPr>
          <p:cNvSpPr/>
          <p:nvPr/>
        </p:nvSpPr>
        <p:spPr>
          <a:xfrm>
            <a:off x="2664373" y="2385548"/>
            <a:ext cx="4708634" cy="4834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8BE4E-FEAC-8039-31F7-EC7FB9AB5BB5}"/>
              </a:ext>
            </a:extLst>
          </p:cNvPr>
          <p:cNvSpPr txBox="1"/>
          <p:nvPr/>
        </p:nvSpPr>
        <p:spPr>
          <a:xfrm>
            <a:off x="4949064" y="1220670"/>
            <a:ext cx="180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Simple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Todo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D27C5F-359B-17B3-D162-0ACD1E30B96B}"/>
              </a:ext>
            </a:extLst>
          </p:cNvPr>
          <p:cNvSpPr txBox="1"/>
          <p:nvPr/>
        </p:nvSpPr>
        <p:spPr>
          <a:xfrm>
            <a:off x="2664373" y="1927725"/>
            <a:ext cx="202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a to-do item: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2A5DB83-0F89-BC87-775F-B7E51E53E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06553"/>
              </p:ext>
            </p:extLst>
          </p:nvPr>
        </p:nvGraphicFramePr>
        <p:xfrm>
          <a:off x="2664373" y="3334341"/>
          <a:ext cx="6815958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0223">
                  <a:extLst>
                    <a:ext uri="{9D8B030D-6E8A-4147-A177-3AD203B41FA5}">
                      <a16:colId xmlns:a16="http://schemas.microsoft.com/office/drawing/2014/main" val="3517481588"/>
                    </a:ext>
                  </a:extLst>
                </a:gridCol>
                <a:gridCol w="2385735">
                  <a:extLst>
                    <a:ext uri="{9D8B030D-6E8A-4147-A177-3AD203B41FA5}">
                      <a16:colId xmlns:a16="http://schemas.microsoft.com/office/drawing/2014/main" val="2970781863"/>
                    </a:ext>
                  </a:extLst>
                </a:gridCol>
              </a:tblGrid>
              <a:tr h="328065">
                <a:tc>
                  <a:txBody>
                    <a:bodyPr/>
                    <a:lstStyle/>
                    <a:p>
                      <a:r>
                        <a:rPr lang="en-US" dirty="0"/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461028"/>
                  </a:ext>
                </a:extLst>
              </a:tr>
              <a:tr h="328065">
                <a:tc>
                  <a:txBody>
                    <a:bodyPr/>
                    <a:lstStyle/>
                    <a:p>
                      <a:r>
                        <a:rPr lang="en-US" dirty="0"/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963520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31BD374B-205E-C6BB-B910-E16A0291281A}"/>
              </a:ext>
            </a:extLst>
          </p:cNvPr>
          <p:cNvSpPr/>
          <p:nvPr/>
        </p:nvSpPr>
        <p:spPr>
          <a:xfrm>
            <a:off x="7399283" y="3409731"/>
            <a:ext cx="567558" cy="2193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08B2F2-880B-EEF4-4E5A-B393983FB89A}"/>
              </a:ext>
            </a:extLst>
          </p:cNvPr>
          <p:cNvSpPr/>
          <p:nvPr/>
        </p:nvSpPr>
        <p:spPr>
          <a:xfrm>
            <a:off x="8050922" y="3761652"/>
            <a:ext cx="977463" cy="21931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C783B4-7B51-F2F1-BB17-E2A472BD72B4}"/>
              </a:ext>
            </a:extLst>
          </p:cNvPr>
          <p:cNvSpPr/>
          <p:nvPr/>
        </p:nvSpPr>
        <p:spPr>
          <a:xfrm>
            <a:off x="7399283" y="3761652"/>
            <a:ext cx="567558" cy="2193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D1A7AF-210F-E3AA-D725-729131A4F7ED}"/>
              </a:ext>
            </a:extLst>
          </p:cNvPr>
          <p:cNvSpPr/>
          <p:nvPr/>
        </p:nvSpPr>
        <p:spPr>
          <a:xfrm>
            <a:off x="8050923" y="3425495"/>
            <a:ext cx="977463" cy="21931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F67C26-8906-C229-6518-A1A4D5439ED2}"/>
              </a:ext>
            </a:extLst>
          </p:cNvPr>
          <p:cNvSpPr/>
          <p:nvPr/>
        </p:nvSpPr>
        <p:spPr>
          <a:xfrm>
            <a:off x="7683062" y="2338798"/>
            <a:ext cx="1844565" cy="57449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CC1FE3-1DB4-0B77-D239-872357EF8F5D}"/>
              </a:ext>
            </a:extLst>
          </p:cNvPr>
          <p:cNvSpPr txBox="1"/>
          <p:nvPr/>
        </p:nvSpPr>
        <p:spPr>
          <a:xfrm>
            <a:off x="5548208" y="6207750"/>
            <a:ext cx="144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B4AEB-E7C0-0857-FBD8-DD61E34A7DE6}"/>
              </a:ext>
            </a:extLst>
          </p:cNvPr>
          <p:cNvSpPr txBox="1"/>
          <p:nvPr/>
        </p:nvSpPr>
        <p:spPr>
          <a:xfrm>
            <a:off x="10573047" y="3576986"/>
            <a:ext cx="15247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Reload the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43DFF3-609C-1946-7ABA-CCFE30213CD5}"/>
              </a:ext>
            </a:extLst>
          </p:cNvPr>
          <p:cNvSpPr txBox="1"/>
          <p:nvPr/>
        </p:nvSpPr>
        <p:spPr>
          <a:xfrm>
            <a:off x="10573046" y="1938782"/>
            <a:ext cx="15247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Clear the text box and update the button to Add</a:t>
            </a:r>
          </a:p>
        </p:txBody>
      </p:sp>
    </p:spTree>
    <p:extLst>
      <p:ext uri="{BB962C8B-B14F-4D97-AF65-F5344CB8AC3E}">
        <p14:creationId xmlns:p14="http://schemas.microsoft.com/office/powerpoint/2010/main" val="3324797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280</Words>
  <Application>Microsoft Macintosh PowerPoint</Application>
  <PresentationFormat>Widescreen</PresentationFormat>
  <Paragraphs>120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KANNAN, Mahendran</dc:creator>
  <cp:lastModifiedBy>KANNAN, Mahendran</cp:lastModifiedBy>
  <cp:revision>1</cp:revision>
  <dcterms:created xsi:type="dcterms:W3CDTF">2024-05-09T05:43:06Z</dcterms:created>
  <dcterms:modified xsi:type="dcterms:W3CDTF">2024-05-09T06:16:21Z</dcterms:modified>
</cp:coreProperties>
</file>