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CC012-294A-415B-8B2F-29E0398B5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B67FA-C70A-4FF6-A182-95AFCAB1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8D161-EACB-452B-9CB5-5D44135C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49D65-87E2-462D-8118-64318B0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4660-0C54-4A41-B248-347A1BA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FEAD9-9F9E-493D-90EB-2E2718C2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9E274-F312-41DD-9825-738209F42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9DFBA-8179-43F4-AFD5-9680A77A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1F295-33C2-4DFF-9357-0BB2448A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46E2D-076C-4A8B-9756-08A1C2A7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D371A3-7A06-4207-8673-2E4BF293B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89550-DDD6-413F-8781-E2977760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6D385-02B2-48E4-B161-3918743D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48C93-9BBF-40F6-8751-32670771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7A04F-3F50-4F7E-BB5E-F64E61AB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A7EA5-663D-4C0E-8B99-2B01CDF2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87981-705F-4A00-BB78-4496AB80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D9244-9D0B-4BD8-A423-7944DA8A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4B286-9B7A-49C4-B202-87BC6956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85751-FF1C-42B5-9935-9DCB70BD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8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652FE-D5B5-4A5C-848A-624F9A72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98681-E5F9-431E-93D2-968CCCEC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DFB42-DE6D-44C9-B87C-0E30093E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58C2D-3BF4-49B4-9533-0081C129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6C637-C7E2-423A-BE90-52BC47DB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0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9302-1F69-4223-B231-6695F4A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5C7E9-0515-48FA-9A7D-3905B3A3B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63C10-B126-4C09-863F-7A1EAB6C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C4BC9-7187-46CD-8BF2-5F863311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F71F0-A6CC-435D-BFAC-57B1D0E2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DBCD3-672E-4CF7-98AE-59F620E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2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AF4A4-011D-486A-95A9-821B405E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32163-D93F-4B91-8121-FCFA8A44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03C86-C629-431D-9CF8-910A25DE7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493F3D-9B2D-4D6F-82ED-A9F8DD14B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8B2CFA-6E3D-4C23-8F18-C29FC5083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F56290-5832-441F-8992-BF68FA8A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EBCF2-F17E-471F-8541-2449C05E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2AEA4-9F30-4D16-8FB8-D9EE1787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0D1DB-FE7E-4CE6-8486-939B5D74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0400B2-1480-4632-A22C-C64762D9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54A7F-BADF-45E8-8010-6873DC3E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48AB2-BF5A-46B6-8599-065C8118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E20109-E8C5-4CBC-AB49-17FB7A45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17665E-FAB8-44C5-95F5-D6AFEC14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09F10-CE25-4CE2-B82B-6277784C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75FE3-19AD-4CED-BA23-47466C08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E7511-E13B-46C3-8F82-DF4CB7A4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6394E4-B168-434F-B670-482E92D6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52246-81F6-4BC9-AF3E-384BA43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2BAC5-1C85-4F4F-A1A7-435376BF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AB19C-4DA5-4197-B5EA-ED61314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9B32C-7477-47CA-9504-10BD9C8D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D6ECCA-E4B4-49E4-B7C0-877499F5F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D801F-4AD8-4036-8674-1438D6E2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CB2C7-FEB9-4C43-A5D5-43832F27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264F6-FF52-462E-96E1-ED9114EB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96D93-B820-4BDC-BA91-BF3E39CF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8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02C19-3C6E-4AD6-851A-C037A9B4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099BC-90BA-483B-9A72-8DE97ADE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31CD9-9B2E-4909-8164-4AD601EDC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3A34-0A89-471C-BF7F-570C8B14160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B078B-B118-4916-A2DB-D01274B60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D0D64-C6B6-401E-9B74-AB3D3A887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7735-ED87-478A-B001-FE3EE4FE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F8DE811-66F1-401B-8AB2-C5EB81B305B6}"/>
              </a:ext>
            </a:extLst>
          </p:cNvPr>
          <p:cNvSpPr txBox="1">
            <a:spLocks/>
          </p:cNvSpPr>
          <p:nvPr/>
        </p:nvSpPr>
        <p:spPr>
          <a:xfrm>
            <a:off x="-1004609" y="467924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Wireframe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9B2E12-990A-4986-9902-9ACC2553D0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81" y="745067"/>
            <a:ext cx="9309253" cy="60303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004196-2106-47F0-8976-0A584C0D46F2}"/>
              </a:ext>
            </a:extLst>
          </p:cNvPr>
          <p:cNvSpPr/>
          <p:nvPr/>
        </p:nvSpPr>
        <p:spPr>
          <a:xfrm>
            <a:off x="1685580" y="745067"/>
            <a:ext cx="9309254" cy="60303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4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A20249-8415-4E77-B0D6-9E1C3C68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2" y="56445"/>
            <a:ext cx="11369536" cy="67451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3C6213-C846-412D-ADFA-1CDB6C1D5DDD}"/>
              </a:ext>
            </a:extLst>
          </p:cNvPr>
          <p:cNvSpPr/>
          <p:nvPr/>
        </p:nvSpPr>
        <p:spPr>
          <a:xfrm>
            <a:off x="411232" y="56445"/>
            <a:ext cx="11369536" cy="6745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9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12156C5A-006A-4C44-8557-A39F9703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890"/>
            <a:ext cx="10758311" cy="6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5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7FA2A-DD9D-472D-9388-46CFB549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48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ERD</a:t>
            </a:r>
            <a:endParaRPr lang="ko-KR" altLang="en-US" sz="3200" dirty="0"/>
          </a:p>
        </p:txBody>
      </p:sp>
      <p:pic>
        <p:nvPicPr>
          <p:cNvPr id="4" name="Google Shape;267;g28c1b3f1570_1_0">
            <a:extLst>
              <a:ext uri="{FF2B5EF4-FFF2-40B4-BE49-F238E27FC236}">
                <a16:creationId xmlns:a16="http://schemas.microsoft.com/office/drawing/2014/main" id="{0C6E2F66-267E-6266-094E-7C2C20F367E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9753" y="812606"/>
            <a:ext cx="9792493" cy="5680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D288BE-3EF1-1C58-AFD0-68E70FAC39EE}"/>
              </a:ext>
            </a:extLst>
          </p:cNvPr>
          <p:cNvSpPr/>
          <p:nvPr/>
        </p:nvSpPr>
        <p:spPr>
          <a:xfrm>
            <a:off x="1199753" y="812606"/>
            <a:ext cx="9792493" cy="56802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077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</dc:creator>
  <cp:lastModifiedBy>y</cp:lastModifiedBy>
  <cp:revision>3</cp:revision>
  <dcterms:created xsi:type="dcterms:W3CDTF">2023-12-05T06:09:59Z</dcterms:created>
  <dcterms:modified xsi:type="dcterms:W3CDTF">2023-12-05T06:18:21Z</dcterms:modified>
</cp:coreProperties>
</file>