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6" r:id="rId10"/>
    <p:sldId id="329" r:id="rId11"/>
    <p:sldId id="328" r:id="rId12"/>
    <p:sldId id="330" r:id="rId13"/>
    <p:sldId id="331" r:id="rId14"/>
    <p:sldId id="332" r:id="rId15"/>
    <p:sldId id="333" r:id="rId16"/>
    <p:sldId id="335" r:id="rId17"/>
    <p:sldId id="26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400" autoAdjust="0"/>
  </p:normalViewPr>
  <p:slideViewPr>
    <p:cSldViewPr>
      <p:cViewPr varScale="1">
        <p:scale>
          <a:sx n="113" d="100"/>
          <a:sy n="113" d="100"/>
        </p:scale>
        <p:origin x="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4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8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987091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696644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945373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-42231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9" name="Google Shape;297;g284785a2eaf_0_107">
            <a:extLst>
              <a:ext uri="{FF2B5EF4-FFF2-40B4-BE49-F238E27FC236}">
                <a16:creationId xmlns:a16="http://schemas.microsoft.com/office/drawing/2014/main" id="{787DD52C-F6D2-43AA-9738-E96538CD07EF}"/>
              </a:ext>
            </a:extLst>
          </p:cNvPr>
          <p:cNvSpPr/>
          <p:nvPr/>
        </p:nvSpPr>
        <p:spPr>
          <a:xfrm>
            <a:off x="346289" y="1229036"/>
            <a:ext cx="1152258" cy="1799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초기화버튼 추가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7;g284785a2eaf_0_107">
            <a:extLst>
              <a:ext uri="{FF2B5EF4-FFF2-40B4-BE49-F238E27FC236}">
                <a16:creationId xmlns:a16="http://schemas.microsoft.com/office/drawing/2014/main" id="{91F0DB32-CA1F-4FE4-951E-E4568721F817}"/>
              </a:ext>
            </a:extLst>
          </p:cNvPr>
          <p:cNvSpPr/>
          <p:nvPr/>
        </p:nvSpPr>
        <p:spPr>
          <a:xfrm>
            <a:off x="3205105" y="1077285"/>
            <a:ext cx="1152258" cy="1799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초기화버튼 추가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1" name="Google Shape;297;g284785a2eaf_0_107">
            <a:extLst>
              <a:ext uri="{FF2B5EF4-FFF2-40B4-BE49-F238E27FC236}">
                <a16:creationId xmlns:a16="http://schemas.microsoft.com/office/drawing/2014/main" id="{11F7CA25-5F6E-4AFB-8E36-B941B183C7FA}"/>
              </a:ext>
            </a:extLst>
          </p:cNvPr>
          <p:cNvSpPr/>
          <p:nvPr/>
        </p:nvSpPr>
        <p:spPr>
          <a:xfrm>
            <a:off x="6234311" y="1086599"/>
            <a:ext cx="1152258" cy="1799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초기화버튼 추가</a:t>
            </a:r>
            <a:endParaRPr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67535" y="324347"/>
            <a:ext cx="644883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Style</a:t>
            </a:r>
            <a:endParaRPr lang="ko-KR" altLang="en-US" sz="405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7D135-1F29-47B1-9855-2B440519BBFE}"/>
              </a:ext>
            </a:extLst>
          </p:cNvPr>
          <p:cNvGrpSpPr/>
          <p:nvPr/>
        </p:nvGrpSpPr>
        <p:grpSpPr>
          <a:xfrm>
            <a:off x="467536" y="1138907"/>
            <a:ext cx="2633156" cy="1455927"/>
            <a:chOff x="623380" y="1371181"/>
            <a:chExt cx="3005037" cy="19412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27CFC-23FB-47A5-A019-9966900A712B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31E24C-FBFA-48FA-9C26-BB833C57CFA2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74300-F391-4389-B260-AEC1CF8D8340}"/>
              </a:ext>
            </a:extLst>
          </p:cNvPr>
          <p:cNvGrpSpPr/>
          <p:nvPr/>
        </p:nvGrpSpPr>
        <p:grpSpPr>
          <a:xfrm>
            <a:off x="3310444" y="1138907"/>
            <a:ext cx="2633156" cy="1455927"/>
            <a:chOff x="623380" y="1371181"/>
            <a:chExt cx="3005037" cy="19412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43DBF-EA5B-4848-932C-A736D5061C6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C63FD-3E93-418D-B063-465EBD223C7A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F0D9B-E967-431A-B75B-09A9307B93E9}"/>
              </a:ext>
            </a:extLst>
          </p:cNvPr>
          <p:cNvGrpSpPr/>
          <p:nvPr/>
        </p:nvGrpSpPr>
        <p:grpSpPr>
          <a:xfrm>
            <a:off x="467534" y="2690469"/>
            <a:ext cx="2633157" cy="2148423"/>
            <a:chOff x="623380" y="1371181"/>
            <a:chExt cx="3005037" cy="28645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DE5CD9-57A4-43F6-BD54-9F312ADFAE3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EA461-3539-4F81-9AB0-C203E38131AC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7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731920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6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915816" y="4238385"/>
            <a:ext cx="3312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1934069" y="4194645"/>
            <a:ext cx="5616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2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9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678485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1929872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97176" y="14071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1" y="1744377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6" y="1746610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8852" y="1410194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73040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49504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19631" y="2424889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43578" y="2395143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17265" y="160255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51648" y="176666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1917567" y="1586966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9605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533B-43BE-42C2-A981-E6E3774B097A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640867" y="402380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177257" y="248042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04568" y="2880537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00776" y="402674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E2A45-26ED-4992-9B74-6478F7D9E54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8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989</Words>
  <Application>Microsoft Office PowerPoint</Application>
  <PresentationFormat>화면 슬라이드 쇼(16:9)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나눔바른고딕OTF</vt:lpstr>
      <vt:lpstr>나눔바른고딕OTF Light</vt:lpstr>
      <vt:lpstr>맑은 고딕</vt:lpstr>
      <vt:lpstr>Arial</vt:lpstr>
      <vt:lpstr>Bahnschrift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laon</cp:lastModifiedBy>
  <cp:revision>185</cp:revision>
  <dcterms:created xsi:type="dcterms:W3CDTF">2006-10-05T04:04:58Z</dcterms:created>
  <dcterms:modified xsi:type="dcterms:W3CDTF">2024-03-05T10:31:04Z</dcterms:modified>
</cp:coreProperties>
</file>