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0"/>
  </p:notesMasterIdLst>
  <p:sldIdLst>
    <p:sldId id="304" r:id="rId3"/>
    <p:sldId id="320" r:id="rId4"/>
    <p:sldId id="319" r:id="rId5"/>
    <p:sldId id="321" r:id="rId6"/>
    <p:sldId id="322" r:id="rId7"/>
    <p:sldId id="323" r:id="rId8"/>
    <p:sldId id="32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657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2024-01-31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29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07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(Landing Page) – ver.1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07504" y="411511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595436" y="1861440"/>
            <a:ext cx="556074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1869484" y="3162870"/>
            <a:ext cx="1656303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2" name="Google Shape;124;g284785a2eaf_4_94">
            <a:extLst>
              <a:ext uri="{FF2B5EF4-FFF2-40B4-BE49-F238E27FC236}">
                <a16:creationId xmlns:a16="http://schemas.microsoft.com/office/drawing/2014/main" id="{169B538A-CEB6-4EBB-B1EF-B457310C22F0}"/>
              </a:ext>
            </a:extLst>
          </p:cNvPr>
          <p:cNvSpPr/>
          <p:nvPr/>
        </p:nvSpPr>
        <p:spPr>
          <a:xfrm>
            <a:off x="3652517" y="3172154"/>
            <a:ext cx="1762765" cy="10549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텍스트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55727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331651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108;g284785a2eaf_4_94">
            <a:extLst>
              <a:ext uri="{FF2B5EF4-FFF2-40B4-BE49-F238E27FC236}">
                <a16:creationId xmlns:a16="http://schemas.microsoft.com/office/drawing/2014/main" id="{7EDA0EFD-45FD-440F-AE65-EFF9B1C4DCB2}"/>
              </a:ext>
            </a:extLst>
          </p:cNvPr>
          <p:cNvSpPr/>
          <p:nvPr/>
        </p:nvSpPr>
        <p:spPr>
          <a:xfrm>
            <a:off x="251520" y="431899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507080" y="4402545"/>
            <a:ext cx="182558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07574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859A10-A280-436A-8D40-A200333F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09" y="1911941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39954-DA19-472B-96E3-AF08B71D8F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34" y="1362090"/>
            <a:ext cx="1936201" cy="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(Landing Page) – ver.2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107504" y="411511"/>
            <a:ext cx="6624736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92515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51748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11034" y="4619395"/>
            <a:ext cx="6190816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710980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859A10-A280-436A-8D40-A200333F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4" y="1872456"/>
            <a:ext cx="1936200" cy="105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39954-DA19-472B-96E3-AF08B71D8F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56" y="1343001"/>
            <a:ext cx="1936201" cy="458165"/>
          </a:xfrm>
          <a:prstGeom prst="rect">
            <a:avLst/>
          </a:prstGeom>
        </p:spPr>
      </p:pic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006F95FF-8C2D-4E7C-9849-0E2473A7E0BD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E76FF8-D780-4014-ABD2-0CB4C39A21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4" y="2980741"/>
            <a:ext cx="1936200" cy="11364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15B25A-E2E7-4847-867A-B1574A43A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42" y="1818835"/>
            <a:ext cx="4060520" cy="23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246D04-F9F2-44D8-8960-E7478413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8" y="1563638"/>
            <a:ext cx="5413361" cy="301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963336-69B1-4A72-AAB6-3B4C816C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4" y="1533741"/>
            <a:ext cx="5338903" cy="3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7E1F1-09A2-42FC-A787-8781B350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3" y="1568454"/>
            <a:ext cx="5173738" cy="22994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EE67D9-D3A7-4EA5-812F-BD02D7EACD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0" y="1995686"/>
            <a:ext cx="4579207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800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F25A20-9F72-4418-93DF-09A7BEF3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8" y="2249112"/>
            <a:ext cx="2327233" cy="9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24EB4B-3F7B-4AD5-9379-4AAE839AF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27" y="2212568"/>
            <a:ext cx="3384707" cy="2354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0636A4-8AB4-49FC-8645-801B25C55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0" y="1346084"/>
            <a:ext cx="4932040" cy="8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2153419" y="99679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2912652" y="100396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69" y="996526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Login/out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3671884" y="996526"/>
            <a:ext cx="1077044" cy="2607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8992C649-EFEF-4514-9533-EF8A10FFB076}"/>
              </a:ext>
            </a:extLst>
          </p:cNvPr>
          <p:cNvSpPr/>
          <p:nvPr/>
        </p:nvSpPr>
        <p:spPr>
          <a:xfrm>
            <a:off x="4809947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53A519-722F-483B-8B76-CD45E318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3" y="1740376"/>
            <a:ext cx="2790033" cy="2399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B86DDE-5429-49D7-BBBB-9876D1B7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7" y="1563638"/>
            <a:ext cx="2520944" cy="28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202</Words>
  <Application>Microsoft Office PowerPoint</Application>
  <PresentationFormat>화면 슬라이드 쇼(16:9)</PresentationFormat>
  <Paragraphs>84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간지등</vt:lpstr>
      <vt:lpstr>1_디자인 사용자 지정</vt:lpstr>
      <vt:lpstr>Main (Landing Page) – ver.1</vt:lpstr>
      <vt:lpstr>Main (Landing Page) – ver.2</vt:lpstr>
      <vt:lpstr>Main</vt:lpstr>
      <vt:lpstr>Main</vt:lpstr>
      <vt:lpstr>Main</vt:lpstr>
      <vt:lpstr>Main</vt:lpstr>
      <vt:lpstr>Main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155</cp:revision>
  <dcterms:created xsi:type="dcterms:W3CDTF">2006-10-05T04:04:58Z</dcterms:created>
  <dcterms:modified xsi:type="dcterms:W3CDTF">2024-01-31T02:21:08Z</dcterms:modified>
</cp:coreProperties>
</file>