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13"/>
  </p:notesMasterIdLst>
  <p:sldIdLst>
    <p:sldId id="304" r:id="rId3"/>
    <p:sldId id="320" r:id="rId4"/>
    <p:sldId id="319" r:id="rId5"/>
    <p:sldId id="321" r:id="rId6"/>
    <p:sldId id="325" r:id="rId7"/>
    <p:sldId id="327" r:id="rId8"/>
    <p:sldId id="326" r:id="rId9"/>
    <p:sldId id="322" r:id="rId10"/>
    <p:sldId id="323" r:id="rId11"/>
    <p:sldId id="324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A2C4C9"/>
    <a:srgbClr val="D9D9D9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657" autoAdjust="0"/>
  </p:normalViewPr>
  <p:slideViewPr>
    <p:cSldViewPr>
      <p:cViewPr varScale="1">
        <p:scale>
          <a:sx n="130" d="100"/>
          <a:sy n="130" d="100"/>
        </p:scale>
        <p:origin x="107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2024-01-30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29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07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10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21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54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accent6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(Landing Page) – ver.1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107504" y="411511"/>
            <a:ext cx="6624736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595436" y="1861440"/>
            <a:ext cx="556074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1869484" y="3162870"/>
            <a:ext cx="1656303" cy="10549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사진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(1Frame)</a:t>
            </a:r>
          </a:p>
        </p:txBody>
      </p:sp>
      <p:sp>
        <p:nvSpPr>
          <p:cNvPr id="12" name="Google Shape;124;g284785a2eaf_4_94">
            <a:extLst>
              <a:ext uri="{FF2B5EF4-FFF2-40B4-BE49-F238E27FC236}">
                <a16:creationId xmlns:a16="http://schemas.microsoft.com/office/drawing/2014/main" id="{169B538A-CEB6-4EBB-B1EF-B457310C22F0}"/>
              </a:ext>
            </a:extLst>
          </p:cNvPr>
          <p:cNvSpPr/>
          <p:nvPr/>
        </p:nvSpPr>
        <p:spPr>
          <a:xfrm>
            <a:off x="3652517" y="3172154"/>
            <a:ext cx="1762765" cy="10549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텍스트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(1Frame)</a:t>
            </a:r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55727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331651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108;g284785a2eaf_4_94">
            <a:extLst>
              <a:ext uri="{FF2B5EF4-FFF2-40B4-BE49-F238E27FC236}">
                <a16:creationId xmlns:a16="http://schemas.microsoft.com/office/drawing/2014/main" id="{7EDA0EFD-45FD-440F-AE65-EFF9B1C4DCB2}"/>
              </a:ext>
            </a:extLst>
          </p:cNvPr>
          <p:cNvSpPr/>
          <p:nvPr/>
        </p:nvSpPr>
        <p:spPr>
          <a:xfrm>
            <a:off x="251520" y="4318995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8EDADB69-AD0F-467C-8710-4572A4A07418}"/>
              </a:ext>
            </a:extLst>
          </p:cNvPr>
          <p:cNvSpPr/>
          <p:nvPr/>
        </p:nvSpPr>
        <p:spPr>
          <a:xfrm>
            <a:off x="2507080" y="4402545"/>
            <a:ext cx="182558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07574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859A10-A280-436A-8D40-A200333F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09" y="1911941"/>
            <a:ext cx="1936200" cy="105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139954-DA19-472B-96E3-AF08B71D8F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34" y="1362090"/>
            <a:ext cx="1936201" cy="4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6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5341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1265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67188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53A519-722F-483B-8B76-CD45E3184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63" y="1740376"/>
            <a:ext cx="2790033" cy="2399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B86DDE-5429-49D7-BBBB-9876D1B7A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7" y="1563638"/>
            <a:ext cx="2520944" cy="28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(Landing Page) – ver.2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107504" y="411511"/>
            <a:ext cx="6624736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92515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51748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8EDADB69-AD0F-467C-8710-4572A4A07418}"/>
              </a:ext>
            </a:extLst>
          </p:cNvPr>
          <p:cNvSpPr/>
          <p:nvPr/>
        </p:nvSpPr>
        <p:spPr>
          <a:xfrm>
            <a:off x="211034" y="4619395"/>
            <a:ext cx="6190816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710980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859A10-A280-436A-8D40-A200333F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34" y="1872456"/>
            <a:ext cx="1936200" cy="105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139954-DA19-472B-96E3-AF08B71D8F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56" y="1343001"/>
            <a:ext cx="1936201" cy="458165"/>
          </a:xfrm>
          <a:prstGeom prst="rect">
            <a:avLst/>
          </a:prstGeom>
        </p:spPr>
      </p:pic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006F95FF-8C2D-4E7C-9849-0E2473A7E0BD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E76FF8-D780-4014-ABD2-0CB4C39A21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4" y="2980741"/>
            <a:ext cx="1936200" cy="11364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15B25A-E2E7-4847-867A-B1574A43AA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42" y="1818835"/>
            <a:ext cx="4060520" cy="23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5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5341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1265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67188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246D04-F9F2-44D8-8960-E7478413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8" y="1563638"/>
            <a:ext cx="5413361" cy="301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0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5341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1265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67188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963336-69B1-4A72-AAB6-3B4C816C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4" y="1533741"/>
            <a:ext cx="5338903" cy="30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거래소는 국내 </a:t>
            </a:r>
            <a:r>
              <a:rPr lang="ko-KR" altLang="en-US" dirty="0" err="1"/>
              <a:t>거래소중</a:t>
            </a:r>
            <a:r>
              <a:rPr lang="ko-KR" altLang="en-US" dirty="0"/>
              <a:t> </a:t>
            </a:r>
            <a:r>
              <a:rPr lang="ko-KR" altLang="en-US" dirty="0" err="1"/>
              <a:t>택</a:t>
            </a:r>
            <a:r>
              <a:rPr lang="ko-KR" altLang="en-US" dirty="0"/>
              <a:t> </a:t>
            </a:r>
            <a:r>
              <a:rPr lang="en-US" altLang="ko-KR" dirty="0"/>
              <a:t>1 ,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업비트</a:t>
            </a:r>
            <a:r>
              <a:rPr lang="en-US" altLang="ko-KR" dirty="0"/>
              <a:t>, </a:t>
            </a:r>
            <a:r>
              <a:rPr lang="ko-KR" altLang="en-US" dirty="0" err="1"/>
              <a:t>빗썸</a:t>
            </a:r>
            <a:r>
              <a:rPr lang="en-US" altLang="ko-KR" dirty="0"/>
              <a:t>, </a:t>
            </a:r>
            <a:r>
              <a:rPr lang="ko-KR" altLang="en-US" dirty="0" err="1"/>
              <a:t>코인원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원화</a:t>
            </a:r>
            <a:r>
              <a:rPr lang="en-US" altLang="ko-KR" dirty="0"/>
              <a:t>(KRW)</a:t>
            </a:r>
            <a:r>
              <a:rPr lang="ko-KR" altLang="en-US" dirty="0"/>
              <a:t>로 </a:t>
            </a:r>
            <a:r>
              <a:rPr lang="en-US" altLang="ko-KR" dirty="0"/>
              <a:t>USDT(</a:t>
            </a:r>
            <a:r>
              <a:rPr lang="ko-KR" altLang="en-US" dirty="0" err="1"/>
              <a:t>테더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구매</a:t>
            </a:r>
            <a:endParaRPr lang="en-US" altLang="ko-KR" dirty="0"/>
          </a:p>
          <a:p>
            <a:r>
              <a:rPr lang="ko-KR" altLang="en-US" dirty="0"/>
              <a:t>차트화면</a:t>
            </a:r>
            <a:endParaRPr lang="en-US" altLang="ko-KR" dirty="0"/>
          </a:p>
          <a:p>
            <a:r>
              <a:rPr lang="ko-KR" altLang="en-US" dirty="0" err="1"/>
              <a:t>오더북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5341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1265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67188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6E5AB1-F6AC-490D-BF00-3FDD18E891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" y="1683774"/>
            <a:ext cx="5999299" cy="2551303"/>
          </a:xfrm>
          <a:prstGeom prst="rect">
            <a:avLst/>
          </a:prstGeom>
        </p:spPr>
      </p:pic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5DF6FC66-6993-42CB-A7D3-D1054D01536C}"/>
              </a:ext>
            </a:extLst>
          </p:cNvPr>
          <p:cNvSpPr/>
          <p:nvPr/>
        </p:nvSpPr>
        <p:spPr>
          <a:xfrm>
            <a:off x="315032" y="1683774"/>
            <a:ext cx="1952712" cy="24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거래소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빗썸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6" name="Google Shape;297;g284785a2eaf_0_107">
            <a:extLst>
              <a:ext uri="{FF2B5EF4-FFF2-40B4-BE49-F238E27FC236}">
                <a16:creationId xmlns:a16="http://schemas.microsoft.com/office/drawing/2014/main" id="{359CE1DA-8813-49AF-8798-07A729C81859}"/>
              </a:ext>
            </a:extLst>
          </p:cNvPr>
          <p:cNvSpPr/>
          <p:nvPr/>
        </p:nvSpPr>
        <p:spPr>
          <a:xfrm>
            <a:off x="2273647" y="1683774"/>
            <a:ext cx="1952712" cy="24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원화마켓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7" name="Google Shape;297;g284785a2eaf_0_107">
            <a:extLst>
              <a:ext uri="{FF2B5EF4-FFF2-40B4-BE49-F238E27FC236}">
                <a16:creationId xmlns:a16="http://schemas.microsoft.com/office/drawing/2014/main" id="{98270B79-4C8E-469B-948B-92D8E05E7447}"/>
              </a:ext>
            </a:extLst>
          </p:cNvPr>
          <p:cNvSpPr/>
          <p:nvPr/>
        </p:nvSpPr>
        <p:spPr>
          <a:xfrm>
            <a:off x="4248442" y="1683774"/>
            <a:ext cx="2048530" cy="24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구매종목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USDT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8" name="Google Shape;297;g284785a2eaf_0_107">
            <a:extLst>
              <a:ext uri="{FF2B5EF4-FFF2-40B4-BE49-F238E27FC236}">
                <a16:creationId xmlns:a16="http://schemas.microsoft.com/office/drawing/2014/main" id="{0E2EA220-0CA2-4428-81EB-4E5CC5602678}"/>
              </a:ext>
            </a:extLst>
          </p:cNvPr>
          <p:cNvSpPr/>
          <p:nvPr/>
        </p:nvSpPr>
        <p:spPr>
          <a:xfrm>
            <a:off x="5364088" y="2002258"/>
            <a:ext cx="932884" cy="222826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+mj-ea"/>
                <a:ea typeface="+mj-ea"/>
              </a:rPr>
              <a:t>오더북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9" name="Google Shape;297;g284785a2eaf_0_107">
            <a:extLst>
              <a:ext uri="{FF2B5EF4-FFF2-40B4-BE49-F238E27FC236}">
                <a16:creationId xmlns:a16="http://schemas.microsoft.com/office/drawing/2014/main" id="{1A5CD9E5-CD48-49F6-B6A1-49A00DEF219E}"/>
              </a:ext>
            </a:extLst>
          </p:cNvPr>
          <p:cNvSpPr/>
          <p:nvPr/>
        </p:nvSpPr>
        <p:spPr>
          <a:xfrm>
            <a:off x="315032" y="1979512"/>
            <a:ext cx="5049056" cy="222826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USDT / KRW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차트화면</a:t>
            </a:r>
            <a:endParaRPr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791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16442" y="308290"/>
            <a:ext cx="9144000" cy="46397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1115616" y="396815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017515" y="480630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3776748" y="487804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409765" y="480365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459532" y="487003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535980" y="480365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5674043" y="4803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1" name="텍스트 개체 틀 1">
            <a:extLst>
              <a:ext uri="{FF2B5EF4-FFF2-40B4-BE49-F238E27FC236}">
                <a16:creationId xmlns:a16="http://schemas.microsoft.com/office/drawing/2014/main" id="{F26A1E70-6FAC-47CA-AA60-F71C80024C86}"/>
              </a:ext>
            </a:extLst>
          </p:cNvPr>
          <p:cNvSpPr txBox="1">
            <a:spLocks/>
          </p:cNvSpPr>
          <p:nvPr/>
        </p:nvSpPr>
        <p:spPr>
          <a:xfrm>
            <a:off x="0" y="4267137"/>
            <a:ext cx="9296400" cy="833276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지정가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정확한 금액에 </a:t>
            </a:r>
            <a:r>
              <a:rPr lang="ko-KR" altLang="en-US" dirty="0" err="1"/>
              <a:t>도달되어야만</a:t>
            </a:r>
            <a:r>
              <a:rPr lang="ko-KR" altLang="en-US" dirty="0"/>
              <a:t> 해당 금액에 체결</a:t>
            </a:r>
            <a:endParaRPr lang="en-US" altLang="ko-KR" dirty="0"/>
          </a:p>
          <a:p>
            <a:r>
              <a:rPr lang="ko-KR" altLang="en-US" dirty="0" err="1"/>
              <a:t>시장가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내가 가진 원화로 현재의 시세를 그대로 구매주문을 넣어 체결</a:t>
            </a:r>
            <a:endParaRPr lang="en-US" altLang="ko-KR" dirty="0"/>
          </a:p>
          <a:p>
            <a:r>
              <a:rPr lang="ko-KR" altLang="en-US" dirty="0" err="1"/>
              <a:t>예약가</a:t>
            </a:r>
            <a:r>
              <a:rPr lang="en-US" altLang="ko-KR" dirty="0"/>
              <a:t>(</a:t>
            </a:r>
            <a:r>
              <a:rPr lang="ko-KR" altLang="en-US" dirty="0"/>
              <a:t>고급기능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특정한 금액이 </a:t>
            </a:r>
            <a:r>
              <a:rPr lang="ko-KR" altLang="en-US" dirty="0" err="1"/>
              <a:t>도달되어야만</a:t>
            </a:r>
            <a:r>
              <a:rPr lang="ko-KR" altLang="en-US" dirty="0"/>
              <a:t> 나의 구매주문이 </a:t>
            </a:r>
            <a:r>
              <a:rPr lang="ko-KR" altLang="en-US" dirty="0" err="1"/>
              <a:t>오더북으로</a:t>
            </a:r>
            <a:r>
              <a:rPr lang="ko-KR" altLang="en-US" dirty="0"/>
              <a:t> 전달되는 것</a:t>
            </a:r>
            <a:r>
              <a:rPr lang="en-US" altLang="ko-KR" dirty="0"/>
              <a:t>, </a:t>
            </a:r>
            <a:r>
              <a:rPr lang="ko-KR" altLang="en-US" dirty="0"/>
              <a:t>전략적 선택기능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00D2CC-EF02-491A-8CF5-7C8B9DF1E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183"/>
            <a:ext cx="9144000" cy="32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16442" y="308290"/>
            <a:ext cx="9144000" cy="46397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1115616" y="396815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017515" y="480630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3776748" y="487804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409765" y="480365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459532" y="487003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158158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535980" y="480365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5674043" y="4803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83A38C-2082-4AFC-A85D-7EF31C092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103"/>
            <a:ext cx="9144000" cy="3217133"/>
          </a:xfrm>
          <a:prstGeom prst="rect">
            <a:avLst/>
          </a:prstGeom>
        </p:spPr>
      </p:pic>
      <p:sp>
        <p:nvSpPr>
          <p:cNvPr id="25" name="Google Shape;297;g284785a2eaf_0_107">
            <a:extLst>
              <a:ext uri="{FF2B5EF4-FFF2-40B4-BE49-F238E27FC236}">
                <a16:creationId xmlns:a16="http://schemas.microsoft.com/office/drawing/2014/main" id="{DC4117DC-7226-4D15-A3D5-AADF306F3598}"/>
              </a:ext>
            </a:extLst>
          </p:cNvPr>
          <p:cNvSpPr/>
          <p:nvPr/>
        </p:nvSpPr>
        <p:spPr>
          <a:xfrm>
            <a:off x="16442" y="1177508"/>
            <a:ext cx="2971381" cy="34322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현재 총 보유 자산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10,000,000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0" name="Google Shape;297;g284785a2eaf_0_107">
            <a:extLst>
              <a:ext uri="{FF2B5EF4-FFF2-40B4-BE49-F238E27FC236}">
                <a16:creationId xmlns:a16="http://schemas.microsoft.com/office/drawing/2014/main" id="{5D8D327D-74FD-44CD-88F7-B239BF22D421}"/>
              </a:ext>
            </a:extLst>
          </p:cNvPr>
          <p:cNvSpPr/>
          <p:nvPr/>
        </p:nvSpPr>
        <p:spPr>
          <a:xfrm>
            <a:off x="-5680" y="1648193"/>
            <a:ext cx="2971381" cy="34322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예약가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1" name="Google Shape;297;g284785a2eaf_0_107">
            <a:extLst>
              <a:ext uri="{FF2B5EF4-FFF2-40B4-BE49-F238E27FC236}">
                <a16:creationId xmlns:a16="http://schemas.microsoft.com/office/drawing/2014/main" id="{F0C1BDD3-AF86-43F1-B2F9-6D6D39173986}"/>
              </a:ext>
            </a:extLst>
          </p:cNvPr>
          <p:cNvSpPr/>
          <p:nvPr/>
        </p:nvSpPr>
        <p:spPr>
          <a:xfrm>
            <a:off x="16442" y="2081405"/>
            <a:ext cx="2971381" cy="34322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2" name="Google Shape;297;g284785a2eaf_0_107">
            <a:extLst>
              <a:ext uri="{FF2B5EF4-FFF2-40B4-BE49-F238E27FC236}">
                <a16:creationId xmlns:a16="http://schemas.microsoft.com/office/drawing/2014/main" id="{4DA68B06-0910-4055-BF5E-7866A442FF5F}"/>
              </a:ext>
            </a:extLst>
          </p:cNvPr>
          <p:cNvSpPr/>
          <p:nvPr/>
        </p:nvSpPr>
        <p:spPr>
          <a:xfrm>
            <a:off x="0" y="2870620"/>
            <a:ext cx="2971381" cy="45954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(USDT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3" name="Google Shape;297;g284785a2eaf_0_107">
            <a:extLst>
              <a:ext uri="{FF2B5EF4-FFF2-40B4-BE49-F238E27FC236}">
                <a16:creationId xmlns:a16="http://schemas.microsoft.com/office/drawing/2014/main" id="{8321ACAA-6E8E-492F-A79E-63544D8E8EBA}"/>
              </a:ext>
            </a:extLst>
          </p:cNvPr>
          <p:cNvSpPr/>
          <p:nvPr/>
        </p:nvSpPr>
        <p:spPr>
          <a:xfrm>
            <a:off x="-5681" y="3303832"/>
            <a:ext cx="2971381" cy="41686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퀵메뉴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내자산의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 한번에 구매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4" name="Google Shape;297;g284785a2eaf_0_107">
            <a:extLst>
              <a:ext uri="{FF2B5EF4-FFF2-40B4-BE49-F238E27FC236}">
                <a16:creationId xmlns:a16="http://schemas.microsoft.com/office/drawing/2014/main" id="{AA94F586-A9F3-44E7-AC11-652CDF5BCE97}"/>
              </a:ext>
            </a:extLst>
          </p:cNvPr>
          <p:cNvSpPr/>
          <p:nvPr/>
        </p:nvSpPr>
        <p:spPr>
          <a:xfrm>
            <a:off x="3086309" y="969073"/>
            <a:ext cx="2971381" cy="41686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5" name="Google Shape;297;g284785a2eaf_0_107">
            <a:extLst>
              <a:ext uri="{FF2B5EF4-FFF2-40B4-BE49-F238E27FC236}">
                <a16:creationId xmlns:a16="http://schemas.microsoft.com/office/drawing/2014/main" id="{DB5EA560-BFAF-41D7-8679-08CD516A43B3}"/>
              </a:ext>
            </a:extLst>
          </p:cNvPr>
          <p:cNvSpPr/>
          <p:nvPr/>
        </p:nvSpPr>
        <p:spPr>
          <a:xfrm>
            <a:off x="3086308" y="1430488"/>
            <a:ext cx="2971381" cy="34322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수량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가급적 전체금액 예정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6" name="Google Shape;297;g284785a2eaf_0_107">
            <a:extLst>
              <a:ext uri="{FF2B5EF4-FFF2-40B4-BE49-F238E27FC236}">
                <a16:creationId xmlns:a16="http://schemas.microsoft.com/office/drawing/2014/main" id="{6A658EA5-8A99-4D4B-A1EB-9B77D5EDAC45}"/>
              </a:ext>
            </a:extLst>
          </p:cNvPr>
          <p:cNvSpPr/>
          <p:nvPr/>
        </p:nvSpPr>
        <p:spPr>
          <a:xfrm>
            <a:off x="3081545" y="1773709"/>
            <a:ext cx="2971381" cy="109669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이득을 분할로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청산시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D95DA185-D524-415F-BEAB-4EF8F5A61D2A}"/>
              </a:ext>
            </a:extLst>
          </p:cNvPr>
          <p:cNvSpPr/>
          <p:nvPr/>
        </p:nvSpPr>
        <p:spPr>
          <a:xfrm>
            <a:off x="6074132" y="972555"/>
            <a:ext cx="2971381" cy="4646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+mj-ea"/>
                <a:ea typeface="+mj-ea"/>
              </a:rPr>
              <a:t>손실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8" name="Google Shape;297;g284785a2eaf_0_107">
            <a:extLst>
              <a:ext uri="{FF2B5EF4-FFF2-40B4-BE49-F238E27FC236}">
                <a16:creationId xmlns:a16="http://schemas.microsoft.com/office/drawing/2014/main" id="{849679E9-8240-4349-BB4E-E5E04E2A5AF8}"/>
              </a:ext>
            </a:extLst>
          </p:cNvPr>
          <p:cNvSpPr/>
          <p:nvPr/>
        </p:nvSpPr>
        <p:spPr>
          <a:xfrm>
            <a:off x="6078516" y="1446154"/>
            <a:ext cx="2971381" cy="4646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수량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0" name="Google Shape;297;g284785a2eaf_0_107">
            <a:extLst>
              <a:ext uri="{FF2B5EF4-FFF2-40B4-BE49-F238E27FC236}">
                <a16:creationId xmlns:a16="http://schemas.microsoft.com/office/drawing/2014/main" id="{6EC29E83-5C1B-4869-A3CE-7FB9899E76F5}"/>
              </a:ext>
            </a:extLst>
          </p:cNvPr>
          <p:cNvSpPr/>
          <p:nvPr/>
        </p:nvSpPr>
        <p:spPr>
          <a:xfrm>
            <a:off x="6078516" y="1918883"/>
            <a:ext cx="2971381" cy="109669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손해을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분할로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청산시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1" name="텍스트 개체 틀 1">
            <a:extLst>
              <a:ext uri="{FF2B5EF4-FFF2-40B4-BE49-F238E27FC236}">
                <a16:creationId xmlns:a16="http://schemas.microsoft.com/office/drawing/2014/main" id="{F26A1E70-6FAC-47CA-AA60-F71C80024C86}"/>
              </a:ext>
            </a:extLst>
          </p:cNvPr>
          <p:cNvSpPr txBox="1">
            <a:spLocks/>
          </p:cNvSpPr>
          <p:nvPr/>
        </p:nvSpPr>
        <p:spPr>
          <a:xfrm>
            <a:off x="0" y="4267137"/>
            <a:ext cx="9296400" cy="833276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지정가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정확한 금액에 </a:t>
            </a:r>
            <a:r>
              <a:rPr lang="ko-KR" altLang="en-US" dirty="0" err="1"/>
              <a:t>도달되어야만</a:t>
            </a:r>
            <a:r>
              <a:rPr lang="ko-KR" altLang="en-US" dirty="0"/>
              <a:t> 해당 금액에 체결</a:t>
            </a:r>
            <a:endParaRPr lang="en-US" altLang="ko-KR" dirty="0"/>
          </a:p>
          <a:p>
            <a:r>
              <a:rPr lang="ko-KR" altLang="en-US" dirty="0" err="1"/>
              <a:t>시장가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내가 가진 원화로 현재의 시세를 그대로 구매주문을 넣어 체결</a:t>
            </a:r>
            <a:endParaRPr lang="en-US" altLang="ko-KR" dirty="0"/>
          </a:p>
          <a:p>
            <a:r>
              <a:rPr lang="ko-KR" altLang="en-US" dirty="0" err="1"/>
              <a:t>예약가</a:t>
            </a:r>
            <a:r>
              <a:rPr lang="en-US" altLang="ko-KR" dirty="0"/>
              <a:t>(</a:t>
            </a:r>
            <a:r>
              <a:rPr lang="ko-KR" altLang="en-US" dirty="0"/>
              <a:t>고급기능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특정한 금액이 </a:t>
            </a:r>
            <a:r>
              <a:rPr lang="ko-KR" altLang="en-US" dirty="0" err="1"/>
              <a:t>도달되어야만</a:t>
            </a:r>
            <a:r>
              <a:rPr lang="ko-KR" altLang="en-US" dirty="0"/>
              <a:t> 나의 구매주문이 </a:t>
            </a:r>
            <a:r>
              <a:rPr lang="ko-KR" altLang="en-US" dirty="0" err="1"/>
              <a:t>오더북으로</a:t>
            </a:r>
            <a:r>
              <a:rPr lang="ko-KR" altLang="en-US" dirty="0"/>
              <a:t> 전달되는 것</a:t>
            </a:r>
            <a:r>
              <a:rPr lang="en-US" altLang="ko-KR" dirty="0"/>
              <a:t>, </a:t>
            </a:r>
            <a:r>
              <a:rPr lang="ko-KR" altLang="en-US" dirty="0"/>
              <a:t>전략적 선택기능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01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5341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1265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67188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37E1F1-09A2-42FC-A787-8781B3505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3" y="1568454"/>
            <a:ext cx="5173738" cy="22994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EE67D9-D3A7-4EA5-812F-BD02D7EACD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50" y="1995686"/>
            <a:ext cx="4579207" cy="27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7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800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5341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1265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67188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AF25A20-9F72-4418-93DF-09A7BEF3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8" y="2249112"/>
            <a:ext cx="2327233" cy="9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24EB4B-3F7B-4AD5-9379-4AAE839AF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27" y="2212568"/>
            <a:ext cx="3384707" cy="23547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0636A4-8AB4-49FC-8645-801B25C55D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0" y="1346084"/>
            <a:ext cx="4932040" cy="8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7839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493</Words>
  <Application>Microsoft Office PowerPoint</Application>
  <PresentationFormat>화면 슬라이드 쇼(16:9)</PresentationFormat>
  <Paragraphs>144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간지등</vt:lpstr>
      <vt:lpstr>1_디자인 사용자 지정</vt:lpstr>
      <vt:lpstr>Main (Landing Page) – ver.1</vt:lpstr>
      <vt:lpstr>Main (Landing Page) – ver.2</vt:lpstr>
      <vt:lpstr>Main</vt:lpstr>
      <vt:lpstr>Main</vt:lpstr>
      <vt:lpstr>Main</vt:lpstr>
      <vt:lpstr>Main</vt:lpstr>
      <vt:lpstr>Main</vt:lpstr>
      <vt:lpstr>Main</vt:lpstr>
      <vt:lpstr>Main</vt:lpstr>
      <vt:lpstr>Main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student00</cp:lastModifiedBy>
  <cp:revision>154</cp:revision>
  <dcterms:created xsi:type="dcterms:W3CDTF">2006-10-05T04:04:58Z</dcterms:created>
  <dcterms:modified xsi:type="dcterms:W3CDTF">2024-01-30T05:13:16Z</dcterms:modified>
</cp:coreProperties>
</file>