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6" r:id="rId10"/>
    <p:sldId id="329" r:id="rId11"/>
    <p:sldId id="328" r:id="rId12"/>
    <p:sldId id="330" r:id="rId13"/>
    <p:sldId id="331" r:id="rId14"/>
    <p:sldId id="332" r:id="rId15"/>
    <p:sldId id="333" r:id="rId16"/>
    <p:sldId id="335" r:id="rId17"/>
    <p:sldId id="26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400" autoAdjust="0"/>
  </p:normalViewPr>
  <p:slideViewPr>
    <p:cSldViewPr>
      <p:cViewPr varScale="1">
        <p:scale>
          <a:sx n="93" d="100"/>
          <a:sy n="93" d="100"/>
        </p:scale>
        <p:origin x="96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4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93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796136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505689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754418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5C89F5BB-415E-37A0-A2B5-36D35229CFBB}"/>
              </a:ext>
            </a:extLst>
          </p:cNvPr>
          <p:cNvSpPr/>
          <p:nvPr/>
        </p:nvSpPr>
        <p:spPr>
          <a:xfrm>
            <a:off x="43901" y="3107127"/>
            <a:ext cx="2953535" cy="457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1669D3F6-62AF-AF95-CC3D-74B9D5C92673}"/>
              </a:ext>
            </a:extLst>
          </p:cNvPr>
          <p:cNvSpPr/>
          <p:nvPr/>
        </p:nvSpPr>
        <p:spPr>
          <a:xfrm>
            <a:off x="3109005" y="2051101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CCF539CC-9F5E-48AC-249A-F9C956DB68E1}"/>
              </a:ext>
            </a:extLst>
          </p:cNvPr>
          <p:cNvSpPr/>
          <p:nvPr/>
        </p:nvSpPr>
        <p:spPr>
          <a:xfrm>
            <a:off x="6105976" y="2196275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손해을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67535" y="324347"/>
            <a:ext cx="644883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Style</a:t>
            </a:r>
            <a:endParaRPr lang="ko-KR" altLang="en-US" sz="405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7D135-1F29-47B1-9855-2B440519BBFE}"/>
              </a:ext>
            </a:extLst>
          </p:cNvPr>
          <p:cNvGrpSpPr/>
          <p:nvPr/>
        </p:nvGrpSpPr>
        <p:grpSpPr>
          <a:xfrm>
            <a:off x="467536" y="1138907"/>
            <a:ext cx="2633156" cy="1455927"/>
            <a:chOff x="623380" y="1371181"/>
            <a:chExt cx="3005037" cy="19412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27CFC-23FB-47A5-A019-9966900A712B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31E24C-FBFA-48FA-9C26-BB833C57CFA2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74300-F391-4389-B260-AEC1CF8D8340}"/>
              </a:ext>
            </a:extLst>
          </p:cNvPr>
          <p:cNvGrpSpPr/>
          <p:nvPr/>
        </p:nvGrpSpPr>
        <p:grpSpPr>
          <a:xfrm>
            <a:off x="3310444" y="1138907"/>
            <a:ext cx="2633156" cy="1455927"/>
            <a:chOff x="623380" y="1371181"/>
            <a:chExt cx="3005037" cy="19412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43DBF-EA5B-4848-932C-A736D5061C6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C63FD-3E93-418D-B063-465EBD223C7A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F0D9B-E967-431A-B75B-09A9307B93E9}"/>
              </a:ext>
            </a:extLst>
          </p:cNvPr>
          <p:cNvGrpSpPr/>
          <p:nvPr/>
        </p:nvGrpSpPr>
        <p:grpSpPr>
          <a:xfrm>
            <a:off x="467534" y="2690469"/>
            <a:ext cx="2633157" cy="2148423"/>
            <a:chOff x="623380" y="1371181"/>
            <a:chExt cx="3005037" cy="28645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DE5CD9-57A4-43F6-BD54-9F312ADFAE3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EA461-3539-4F81-9AB0-C203E38131AC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902629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15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3131840" y="4299942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119531" y="4194645"/>
            <a:ext cx="5616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1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868144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2119531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83968" y="108020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33" y="1417389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8" y="1419622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22060" y="1083206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59832" y="318864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36296" y="318864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60016" y="2427734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72000" y="2424889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57650" y="1605395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87606" y="1769507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2265931" y="1539044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7738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843808" y="4155926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847F-B99C-4590-8553-78C8ED0F783B}"/>
              </a:ext>
            </a:extLst>
          </p:cNvPr>
          <p:cNvSpPr txBox="1"/>
          <p:nvPr/>
        </p:nvSpPr>
        <p:spPr>
          <a:xfrm>
            <a:off x="2843808" y="4155926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640867" y="402380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177257" y="248042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04568" y="2880537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00776" y="402674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E2A45-26ED-4992-9B74-6478F7D9E54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8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1039</Words>
  <Application>Microsoft Office PowerPoint</Application>
  <PresentationFormat>화면 슬라이드 쇼(16:9)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나눔바른고딕OTF</vt:lpstr>
      <vt:lpstr>나눔바른고딕OTF Light</vt:lpstr>
      <vt:lpstr>맑은 고딕</vt:lpstr>
      <vt:lpstr>Arial</vt:lpstr>
      <vt:lpstr>Bahnschrift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180</cp:revision>
  <dcterms:created xsi:type="dcterms:W3CDTF">2006-10-05T04:04:58Z</dcterms:created>
  <dcterms:modified xsi:type="dcterms:W3CDTF">2024-02-15T05:22:02Z</dcterms:modified>
</cp:coreProperties>
</file>