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56" r:id="rId2"/>
    <p:sldId id="371" r:id="rId3"/>
    <p:sldId id="379" r:id="rId4"/>
    <p:sldId id="381" r:id="rId5"/>
    <p:sldId id="378" r:id="rId6"/>
    <p:sldId id="385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282"/>
    <a:srgbClr val="FFFFFF"/>
    <a:srgbClr val="232333"/>
    <a:srgbClr val="85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67530" autoAdjust="0"/>
  </p:normalViewPr>
  <p:slideViewPr>
    <p:cSldViewPr>
      <p:cViewPr varScale="1">
        <p:scale>
          <a:sx n="59" d="100"/>
          <a:sy n="59" d="100"/>
        </p:scale>
        <p:origin x="120" y="45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66-40AF-8DE3-399EE28A8B5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6-40AF-8DE3-399EE28A8B56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66-40AF-8DE3-399EE28A8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6-40AF-8DE3-399EE28A8B5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466-40AF-8DE3-399EE28A8B56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466-40AF-8DE3-399EE28A8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66-40AF-8DE3-399EE28A8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7400AB7-3570-4EAB-8628-566EEB012D31}" type="datetime1">
              <a:rPr lang="ko-KR" altLang="en-US"/>
              <a:pPr lvl="0">
                <a:defRPr/>
              </a:pPr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28C149D-3BB3-41B0-8877-5BBC002079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 </a:t>
            </a:r>
            <a:r>
              <a:rPr lang="en-US" altLang="ko-KR" dirty="0"/>
              <a:t>: node, </a:t>
            </a:r>
            <a:r>
              <a:rPr lang="en-US" altLang="ko-KR" dirty="0" err="1"/>
              <a:t>vue</a:t>
            </a:r>
            <a:r>
              <a:rPr lang="en-US" altLang="ko-KR" dirty="0"/>
              <a:t>-cli</a:t>
            </a:r>
            <a:r>
              <a:rPr lang="ko-KR" altLang="en-US" dirty="0"/>
              <a:t>로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프젝</a:t>
            </a:r>
            <a:r>
              <a:rPr lang="ko-KR" altLang="en-US" dirty="0"/>
              <a:t> 생성</a:t>
            </a:r>
          </a:p>
          <a:p>
            <a:r>
              <a:rPr lang="ko-KR" altLang="en-US" dirty="0"/>
              <a:t>채팅 </a:t>
            </a:r>
            <a:r>
              <a:rPr lang="en-US" altLang="ko-KR" dirty="0"/>
              <a:t>: node</a:t>
            </a:r>
            <a:r>
              <a:rPr lang="ko-KR" altLang="en-US" dirty="0"/>
              <a:t>로 </a:t>
            </a:r>
            <a:r>
              <a:rPr lang="en-US" altLang="ko-KR" dirty="0"/>
              <a:t>chat </a:t>
            </a:r>
            <a:r>
              <a:rPr lang="ko-KR" altLang="en-US" dirty="0" err="1"/>
              <a:t>프젝</a:t>
            </a:r>
            <a:r>
              <a:rPr lang="ko-KR" altLang="en-US" dirty="0"/>
              <a:t> 생성</a:t>
            </a:r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: java maven </a:t>
            </a:r>
            <a:r>
              <a:rPr lang="ko-KR" altLang="en-US" dirty="0"/>
              <a:t>기반의 </a:t>
            </a:r>
            <a:r>
              <a:rPr lang="en-US" altLang="ko-KR" dirty="0"/>
              <a:t>Spring 4.</a:t>
            </a:r>
            <a:r>
              <a:rPr lang="ko-KR" altLang="en-US" dirty="0"/>
              <a:t>버전 </a:t>
            </a:r>
            <a:r>
              <a:rPr lang="ko-KR" altLang="en-US" dirty="0" err="1"/>
              <a:t>프젝</a:t>
            </a:r>
            <a:r>
              <a:rPr lang="ko-KR" altLang="en-US" dirty="0"/>
              <a:t> 생성 </a:t>
            </a:r>
          </a:p>
          <a:p>
            <a:r>
              <a:rPr lang="en-US" altLang="ko-KR" dirty="0"/>
              <a:t>Spring </a:t>
            </a:r>
            <a:r>
              <a:rPr lang="ko-KR" altLang="en-US" dirty="0"/>
              <a:t>의존성 </a:t>
            </a:r>
            <a:r>
              <a:rPr lang="en-US" altLang="ko-KR" dirty="0"/>
              <a:t>: DBMS = </a:t>
            </a:r>
            <a:r>
              <a:rPr lang="en-US" altLang="ko-KR" dirty="0" err="1"/>
              <a:t>Mysql</a:t>
            </a:r>
            <a:r>
              <a:rPr lang="en-US" altLang="ko-KR" dirty="0"/>
              <a:t>, JDBC + </a:t>
            </a:r>
            <a:r>
              <a:rPr lang="en-US" altLang="ko-KR" dirty="0" err="1"/>
              <a:t>Mybatis</a:t>
            </a:r>
            <a:r>
              <a:rPr lang="en-US" altLang="ko-KR" dirty="0"/>
              <a:t> + DBPC </a:t>
            </a:r>
            <a:r>
              <a:rPr lang="ko-KR" altLang="en-US" dirty="0"/>
              <a:t>이외엔 로직에 필요한 라이브러리들</a:t>
            </a:r>
          </a:p>
          <a:p>
            <a:endParaRPr lang="ko-KR" altLang="en-US" dirty="0"/>
          </a:p>
          <a:p>
            <a:r>
              <a:rPr lang="en-US" altLang="ko-KR" dirty="0"/>
              <a:t>JDBC</a:t>
            </a:r>
            <a:r>
              <a:rPr lang="ko-KR" altLang="en-US" dirty="0"/>
              <a:t>에 종속된 라이브러리가 </a:t>
            </a:r>
            <a:r>
              <a:rPr lang="en-US" altLang="ko-KR" dirty="0" err="1"/>
              <a:t>Mybatis</a:t>
            </a:r>
            <a:r>
              <a:rPr lang="ko-KR" altLang="en-US" dirty="0"/>
              <a:t>이며 </a:t>
            </a:r>
            <a:r>
              <a:rPr lang="en-US" altLang="ko-KR" dirty="0"/>
              <a:t>JDBC</a:t>
            </a:r>
            <a:r>
              <a:rPr lang="ko-KR" altLang="en-US" dirty="0"/>
              <a:t>만 사용해도 무관하지만</a:t>
            </a:r>
            <a:r>
              <a:rPr lang="en-US" altLang="ko-KR" dirty="0"/>
              <a:t>, </a:t>
            </a:r>
            <a:r>
              <a:rPr lang="ko-KR" altLang="en-US" dirty="0"/>
              <a:t>쿼리문의 중복</a:t>
            </a:r>
            <a:r>
              <a:rPr lang="en-US" altLang="ko-KR" dirty="0"/>
              <a:t>, </a:t>
            </a:r>
            <a:r>
              <a:rPr lang="ko-KR" altLang="en-US" dirty="0"/>
              <a:t>쿼리문의 관리 등</a:t>
            </a:r>
            <a:r>
              <a:rPr lang="en-US" altLang="ko-KR" dirty="0"/>
              <a:t>.. </a:t>
            </a:r>
            <a:r>
              <a:rPr lang="ko-KR" altLang="en-US" dirty="0"/>
              <a:t>의 목적으로 </a:t>
            </a:r>
            <a:r>
              <a:rPr lang="en-US" altLang="ko-KR" dirty="0" err="1"/>
              <a:t>Mybatis</a:t>
            </a:r>
            <a:r>
              <a:rPr lang="ko-KR" altLang="en-US" dirty="0"/>
              <a:t>를 사용</a:t>
            </a:r>
            <a:r>
              <a:rPr lang="en-US" altLang="ko-KR" dirty="0"/>
              <a:t>, JDBC</a:t>
            </a:r>
            <a:r>
              <a:rPr lang="ko-KR" altLang="en-US" dirty="0"/>
              <a:t>가 있어야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Vue + </a:t>
            </a:r>
            <a:r>
              <a:rPr lang="en-US" altLang="ko-KR" dirty="0" err="1"/>
              <a:t>SpringBoot</a:t>
            </a:r>
            <a:r>
              <a:rPr lang="ko-KR" altLang="en-US" dirty="0"/>
              <a:t>가 </a:t>
            </a:r>
            <a:r>
              <a:rPr lang="ko-KR" altLang="en-US" dirty="0" err="1"/>
              <a:t>국룰인데</a:t>
            </a:r>
            <a:r>
              <a:rPr lang="ko-KR" altLang="en-US" dirty="0"/>
              <a:t> 왜 </a:t>
            </a:r>
            <a:r>
              <a:rPr lang="en-US" altLang="ko-KR" dirty="0"/>
              <a:t>Spring </a:t>
            </a:r>
            <a:r>
              <a:rPr lang="ko-KR" altLang="en-US" dirty="0"/>
              <a:t>사용했냐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실무에서 </a:t>
            </a:r>
            <a:r>
              <a:rPr lang="en-US" altLang="ko-KR" dirty="0"/>
              <a:t>Maven + Spring +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사용을 많이 해서 </a:t>
            </a:r>
            <a:endParaRPr lang="en-US" altLang="ko-KR" dirty="0"/>
          </a:p>
          <a:p>
            <a:r>
              <a:rPr lang="en-US" altLang="ko-KR" dirty="0"/>
              <a:t>-----</a:t>
            </a:r>
          </a:p>
          <a:p>
            <a:endParaRPr lang="en-US" altLang="ko-KR" dirty="0"/>
          </a:p>
          <a:p>
            <a:r>
              <a:rPr lang="ko-KR" altLang="en-US" dirty="0"/>
              <a:t>최종 개발환경 </a:t>
            </a:r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: Vue.js, Node.js, CSS</a:t>
            </a:r>
          </a:p>
          <a:p>
            <a:r>
              <a:rPr lang="ko-KR" altLang="en-US" dirty="0"/>
              <a:t>채팅서버 </a:t>
            </a:r>
            <a:r>
              <a:rPr lang="en-US" altLang="ko-KR" dirty="0"/>
              <a:t>: Node.js</a:t>
            </a:r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: Spring, Maven, Java, JDBC, </a:t>
            </a:r>
            <a:r>
              <a:rPr lang="en-US" altLang="ko-KR" dirty="0" err="1"/>
              <a:t>Mybatis</a:t>
            </a:r>
            <a:r>
              <a:rPr lang="en-US" altLang="ko-KR" dirty="0"/>
              <a:t>, MySQL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28C149D-3BB3-41B0-8877-5BBC0020792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윤제가 만들다 만 그 차트 찾아보기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28C149D-3BB3-41B0-8877-5BBC0020792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10089"/>
            <a:ext cx="18288000" cy="4949837"/>
            <a:chOff x="0" y="-47625"/>
            <a:chExt cx="7911505" cy="2141331"/>
          </a:xfrm>
          <a:solidFill>
            <a:srgbClr val="232333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7911505" cy="2093706"/>
            </a:xfrm>
            <a:custGeom>
              <a:avLst/>
              <a:gdLst/>
              <a:ahLst/>
              <a:cxnLst/>
              <a:rect l="l" t="t" r="r" b="b"/>
              <a:pathLst>
                <a:path w="7911505" h="2093706">
                  <a:moveTo>
                    <a:pt x="0" y="0"/>
                  </a:moveTo>
                  <a:lnTo>
                    <a:pt x="7911505" y="0"/>
                  </a:lnTo>
                  <a:lnTo>
                    <a:pt x="7911505" y="2093706"/>
                  </a:lnTo>
                  <a:lnTo>
                    <a:pt x="0" y="2093706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911505" cy="2141331"/>
            </a:xfrm>
            <a:prstGeom prst="rect">
              <a:avLst/>
            </a:prstGeom>
            <a:grpFill/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7820" y="615017"/>
            <a:ext cx="17052359" cy="9056966"/>
            <a:chOff x="0" y="0"/>
            <a:chExt cx="7376959" cy="39181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76959" cy="3918101"/>
            </a:xfrm>
            <a:custGeom>
              <a:avLst/>
              <a:gdLst/>
              <a:ahLst/>
              <a:cxnLst/>
              <a:rect l="l" t="t" r="r" b="b"/>
              <a:pathLst>
                <a:path w="7376959" h="3918101">
                  <a:moveTo>
                    <a:pt x="0" y="0"/>
                  </a:moveTo>
                  <a:lnTo>
                    <a:pt x="7376959" y="0"/>
                  </a:lnTo>
                  <a:lnTo>
                    <a:pt x="7376959" y="3918101"/>
                  </a:lnTo>
                  <a:lnTo>
                    <a:pt x="0" y="391810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376959" cy="39657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4853516" y="480309"/>
            <a:ext cx="1956072" cy="1172983"/>
            <a:chOff x="0" y="0"/>
            <a:chExt cx="660400" cy="3960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396017"/>
            </a:xfrm>
            <a:custGeom>
              <a:avLst/>
              <a:gdLst/>
              <a:ahLst/>
              <a:cxnLst/>
              <a:rect l="l" t="t" r="r" b="b"/>
              <a:pathLst>
                <a:path w="660400" h="396017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9244"/>
                  </a:cubicBezTo>
                  <a:lnTo>
                    <a:pt x="660400" y="396017"/>
                  </a:lnTo>
                  <a:lnTo>
                    <a:pt x="0" y="396017"/>
                  </a:lnTo>
                  <a:lnTo>
                    <a:pt x="0" y="31930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696C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79375"/>
              <a:ext cx="660400" cy="316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666623" y="5748950"/>
            <a:ext cx="3820434" cy="3775067"/>
          </a:xfrm>
          <a:custGeom>
            <a:avLst/>
            <a:gdLst/>
            <a:ahLst/>
            <a:cxnLst/>
            <a:rect l="l" t="t" r="r" b="b"/>
            <a:pathLst>
              <a:path w="3820434" h="3775067">
                <a:moveTo>
                  <a:pt x="0" y="0"/>
                </a:moveTo>
                <a:lnTo>
                  <a:pt x="3820434" y="0"/>
                </a:lnTo>
                <a:lnTo>
                  <a:pt x="3820434" y="3775067"/>
                </a:lnTo>
                <a:lnTo>
                  <a:pt x="0" y="3775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09501" y="4415362"/>
            <a:ext cx="10206762" cy="104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833"/>
              </a:lnSpc>
            </a:pPr>
            <a:r>
              <a:rPr lang="en-US" sz="8704" spc="-304" dirty="0">
                <a:solidFill>
                  <a:srgbClr val="696CFF"/>
                </a:solidFill>
                <a:ea typeface="Source Han Sans KR Heavy"/>
              </a:rPr>
              <a:t>Tetherian | </a:t>
            </a:r>
            <a:r>
              <a:rPr lang="ko-KR" altLang="en-US" sz="4000" spc="-304" dirty="0">
                <a:solidFill>
                  <a:srgbClr val="696CFF"/>
                </a:solidFill>
                <a:latin typeface="나눔바른고딕OTF"/>
                <a:ea typeface="Source Han Sans KR Heavy"/>
              </a:rPr>
              <a:t>테더를 다루는 사람들</a:t>
            </a:r>
            <a:endParaRPr lang="en-US" sz="4000" spc="-304" dirty="0">
              <a:solidFill>
                <a:srgbClr val="696CFF"/>
              </a:solidFill>
              <a:latin typeface="나눔바른고딕OTF"/>
              <a:ea typeface="Source Han Sans KR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09501" y="8640093"/>
            <a:ext cx="4457898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7"/>
              </a:lnSpc>
            </a:pPr>
            <a:r>
              <a:rPr lang="en-US" altLang="ko-KR" sz="1964" spc="88" dirty="0">
                <a:solidFill>
                  <a:srgbClr val="9193BD"/>
                </a:solidFill>
                <a:ea typeface="Source Han Sans KR Bold"/>
              </a:rPr>
              <a:t>2024-03-29</a:t>
            </a:r>
            <a:br>
              <a:rPr lang="en-US" altLang="ko-KR" sz="1964" spc="88" dirty="0">
                <a:solidFill>
                  <a:srgbClr val="9193BD"/>
                </a:solidFill>
                <a:ea typeface="Source Han Sans KR Bold"/>
              </a:rPr>
            </a:br>
            <a:endParaRPr lang="en-US" altLang="ko-KR" sz="1964" spc="88" dirty="0">
              <a:solidFill>
                <a:srgbClr val="9193BD"/>
              </a:solidFill>
              <a:ea typeface="Source Han Sans KR Bold"/>
            </a:endParaRPr>
          </a:p>
          <a:p>
            <a:pPr>
              <a:lnSpc>
                <a:spcPts val="1767"/>
              </a:lnSpc>
            </a:pPr>
            <a:r>
              <a:rPr lang="ko-KR" altLang="en-US" sz="1964" spc="88" dirty="0">
                <a:solidFill>
                  <a:srgbClr val="9193BD"/>
                </a:solidFill>
                <a:ea typeface="Source Han Sans KR Bold"/>
              </a:rPr>
              <a:t>김민현 손윤제 심나래 유승현 박지영</a:t>
            </a:r>
            <a:r>
              <a:rPr lang="en-US" sz="1964" spc="88" dirty="0">
                <a:solidFill>
                  <a:srgbClr val="9193BD"/>
                </a:solidFill>
                <a:ea typeface="Source Han Sans KR Bold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36253" y="723683"/>
            <a:ext cx="1390597" cy="50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6"/>
              </a:lnSpc>
            </a:pPr>
            <a:r>
              <a:rPr lang="en-US" sz="1482" spc="1" dirty="0">
                <a:solidFill>
                  <a:srgbClr val="F9FAFD"/>
                </a:solidFill>
                <a:latin typeface="Source Han Sans KR Bold"/>
              </a:rPr>
              <a:t>Project</a:t>
            </a:r>
          </a:p>
          <a:p>
            <a:pPr algn="ctr">
              <a:lnSpc>
                <a:spcPts val="2076"/>
              </a:lnSpc>
            </a:pPr>
            <a:r>
              <a:rPr lang="en-US" sz="1482" spc="1" dirty="0">
                <a:solidFill>
                  <a:srgbClr val="F9FAFD"/>
                </a:solidFill>
                <a:latin typeface="Source Han Sans KR Bold"/>
              </a:rPr>
              <a:t>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15539726" y="680121"/>
            <a:ext cx="583652" cy="348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026" spc="2" dirty="0">
                <a:solidFill>
                  <a:srgbClr val="F9FAFD"/>
                </a:solidFill>
                <a:latin typeface="Nanum Square Bold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FADD6-A41E-4BE7-B7D0-4107EDEA1695}"/>
              </a:ext>
            </a:extLst>
          </p:cNvPr>
          <p:cNvSpPr/>
          <p:nvPr/>
        </p:nvSpPr>
        <p:spPr>
          <a:xfrm>
            <a:off x="487021" y="452742"/>
            <a:ext cx="271286" cy="946511"/>
          </a:xfrm>
          <a:prstGeom prst="rect">
            <a:avLst/>
          </a:prstGeom>
          <a:solidFill>
            <a:srgbClr val="4E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6889D-7C89-4A75-AED1-CEEBD4D80A37}"/>
              </a:ext>
            </a:extLst>
          </p:cNvPr>
          <p:cNvSpPr/>
          <p:nvPr/>
        </p:nvSpPr>
        <p:spPr>
          <a:xfrm>
            <a:off x="817355" y="452742"/>
            <a:ext cx="271286" cy="946511"/>
          </a:xfrm>
          <a:prstGeom prst="rect">
            <a:avLst/>
          </a:prstGeom>
          <a:solidFill>
            <a:srgbClr val="1B6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8636E-63A9-4808-8327-523899314781}"/>
              </a:ext>
            </a:extLst>
          </p:cNvPr>
          <p:cNvSpPr txBox="1"/>
          <p:nvPr/>
        </p:nvSpPr>
        <p:spPr>
          <a:xfrm>
            <a:off x="1223201" y="104577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944B8ABE-35BE-4CE6-BB54-F079CC83E96B}"/>
              </a:ext>
            </a:extLst>
          </p:cNvPr>
          <p:cNvSpPr txBox="1"/>
          <p:nvPr/>
        </p:nvSpPr>
        <p:spPr>
          <a:xfrm>
            <a:off x="1272897" y="340181"/>
            <a:ext cx="3527704" cy="745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7"/>
              </a:lnSpc>
              <a:spcBef>
                <a:spcPct val="0"/>
              </a:spcBef>
            </a:pPr>
            <a:r>
              <a:rPr lang="ko-KR" altLang="en-US" sz="4405" dirty="0">
                <a:solidFill>
                  <a:srgbClr val="474747"/>
                </a:solidFill>
                <a:ea typeface="Source Han Sans KR Bold"/>
              </a:rPr>
              <a:t>서비스 소개</a:t>
            </a:r>
            <a:endParaRPr lang="en-US" sz="4405" dirty="0">
              <a:solidFill>
                <a:srgbClr val="474747"/>
              </a:solidFill>
              <a:ea typeface="Source Han Sans KR Bold"/>
            </a:endParaRPr>
          </a:p>
        </p:txBody>
      </p:sp>
      <p:graphicFrame>
        <p:nvGraphicFramePr>
          <p:cNvPr id="7" name="차트 62">
            <a:extLst>
              <a:ext uri="{FF2B5EF4-FFF2-40B4-BE49-F238E27FC236}">
                <a16:creationId xmlns:a16="http://schemas.microsoft.com/office/drawing/2014/main" id="{FE998742-E2CE-4AFF-9667-0CE9DDDC7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231153"/>
              </p:ext>
            </p:extLst>
          </p:nvPr>
        </p:nvGraphicFramePr>
        <p:xfrm>
          <a:off x="4662031" y="2302770"/>
          <a:ext cx="9421137" cy="430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3">
            <a:extLst>
              <a:ext uri="{FF2B5EF4-FFF2-40B4-BE49-F238E27FC236}">
                <a16:creationId xmlns:a16="http://schemas.microsoft.com/office/drawing/2014/main" id="{1C111A8B-59EA-4730-8987-C472C61C60E3}"/>
              </a:ext>
            </a:extLst>
          </p:cNvPr>
          <p:cNvGrpSpPr/>
          <p:nvPr/>
        </p:nvGrpSpPr>
        <p:grpSpPr>
          <a:xfrm>
            <a:off x="5279072" y="7007026"/>
            <a:ext cx="8187053" cy="276743"/>
            <a:chOff x="3881029" y="3284984"/>
            <a:chExt cx="6164578" cy="216024"/>
          </a:xfrm>
        </p:grpSpPr>
        <p:sp>
          <p:nvSpPr>
            <p:cNvPr id="9" name="Right Arrow 4">
              <a:extLst>
                <a:ext uri="{FF2B5EF4-FFF2-40B4-BE49-F238E27FC236}">
                  <a16:creationId xmlns:a16="http://schemas.microsoft.com/office/drawing/2014/main" id="{C8CDF669-5B0D-4B7F-A165-DBEBE65F8A00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1FE8BE3E-01A2-456D-A2AC-E0BFC33805A9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8B2C83-0992-4B32-A472-B22ADF3183F0}"/>
              </a:ext>
            </a:extLst>
          </p:cNvPr>
          <p:cNvSpPr txBox="1"/>
          <p:nvPr/>
        </p:nvSpPr>
        <p:spPr>
          <a:xfrm>
            <a:off x="4189156" y="8476941"/>
            <a:ext cx="1082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2000" dirty="0">
              <a:solidFill>
                <a:srgbClr val="000000"/>
              </a:solidFill>
              <a:latin typeface="나눔바른고딕OTF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463D29-F4E0-4F1A-B205-859D47823965}"/>
              </a:ext>
            </a:extLst>
          </p:cNvPr>
          <p:cNvGrpSpPr/>
          <p:nvPr/>
        </p:nvGrpSpPr>
        <p:grpSpPr>
          <a:xfrm>
            <a:off x="8118789" y="2277758"/>
            <a:ext cx="2444345" cy="515605"/>
            <a:chOff x="0" y="0"/>
            <a:chExt cx="569502" cy="135797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E2AE8DC-AC9C-4955-84C8-7800C89EBCDB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AA9FB028-1C2D-4622-BCA7-40CF14E58F02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19" name="TextBox 23">
            <a:extLst>
              <a:ext uri="{FF2B5EF4-FFF2-40B4-BE49-F238E27FC236}">
                <a16:creationId xmlns:a16="http://schemas.microsoft.com/office/drawing/2014/main" id="{BC70963A-8F29-4277-BC16-9F10190822D0}"/>
              </a:ext>
            </a:extLst>
          </p:cNvPr>
          <p:cNvSpPr txBox="1"/>
          <p:nvPr/>
        </p:nvSpPr>
        <p:spPr>
          <a:xfrm>
            <a:off x="8259797" y="2373142"/>
            <a:ext cx="2162328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Custom Strategy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31B110-3030-4005-A7A8-F750070AD3C1}"/>
              </a:ext>
            </a:extLst>
          </p:cNvPr>
          <p:cNvGrpSpPr/>
          <p:nvPr/>
        </p:nvGrpSpPr>
        <p:grpSpPr>
          <a:xfrm>
            <a:off x="11275475" y="2277755"/>
            <a:ext cx="2444345" cy="515605"/>
            <a:chOff x="0" y="0"/>
            <a:chExt cx="569502" cy="135797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4D300867-4C6D-4BE9-BCD5-F71A089B43FE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AFCDA0AC-3C65-43D8-A4AB-496362DBB222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EADFE-541B-4AED-AD5F-41C82DB0EFE2}"/>
              </a:ext>
            </a:extLst>
          </p:cNvPr>
          <p:cNvSpPr txBox="1"/>
          <p:nvPr/>
        </p:nvSpPr>
        <p:spPr>
          <a:xfrm>
            <a:off x="11416483" y="2373140"/>
            <a:ext cx="2162328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 Copy Strategy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3B3E6342-50F4-48FE-9C01-60A91552C7AE}"/>
              </a:ext>
            </a:extLst>
          </p:cNvPr>
          <p:cNvGrpSpPr/>
          <p:nvPr/>
        </p:nvGrpSpPr>
        <p:grpSpPr>
          <a:xfrm>
            <a:off x="4962103" y="2273756"/>
            <a:ext cx="2444345" cy="515605"/>
            <a:chOff x="0" y="0"/>
            <a:chExt cx="569502" cy="135797"/>
          </a:xfrm>
        </p:grpSpPr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6352C5B-3D2D-44CB-8027-9879086E0527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4BB20A7E-90C5-4A5C-AA5A-3AF28EE4B69E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28" name="TextBox 23">
            <a:extLst>
              <a:ext uri="{FF2B5EF4-FFF2-40B4-BE49-F238E27FC236}">
                <a16:creationId xmlns:a16="http://schemas.microsoft.com/office/drawing/2014/main" id="{29730B3B-554F-43BB-ABB9-32777E562E7E}"/>
              </a:ext>
            </a:extLst>
          </p:cNvPr>
          <p:cNvSpPr txBox="1"/>
          <p:nvPr/>
        </p:nvSpPr>
        <p:spPr>
          <a:xfrm>
            <a:off x="5066700" y="2374687"/>
            <a:ext cx="2162328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 Fixed Strategy</a:t>
            </a: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812D4BA0-9261-4560-B3BD-41C58344F158}"/>
              </a:ext>
            </a:extLst>
          </p:cNvPr>
          <p:cNvSpPr/>
          <p:nvPr/>
        </p:nvSpPr>
        <p:spPr>
          <a:xfrm>
            <a:off x="14706600" y="7734300"/>
            <a:ext cx="3432196" cy="2266636"/>
          </a:xfrm>
          <a:custGeom>
            <a:avLst/>
            <a:gdLst/>
            <a:ahLst/>
            <a:cxnLst/>
            <a:rect l="l" t="t" r="r" b="b"/>
            <a:pathLst>
              <a:path w="5126836" h="3409346">
                <a:moveTo>
                  <a:pt x="0" y="0"/>
                </a:moveTo>
                <a:lnTo>
                  <a:pt x="5126837" y="0"/>
                </a:lnTo>
                <a:lnTo>
                  <a:pt x="5126837" y="3409347"/>
                </a:lnTo>
                <a:lnTo>
                  <a:pt x="0" y="3409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434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15539726" y="680121"/>
            <a:ext cx="583652" cy="348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026" spc="2" dirty="0">
                <a:solidFill>
                  <a:srgbClr val="F9FAFD"/>
                </a:solidFill>
                <a:latin typeface="Nanum Square Bold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FADD6-A41E-4BE7-B7D0-4107EDEA1695}"/>
              </a:ext>
            </a:extLst>
          </p:cNvPr>
          <p:cNvSpPr/>
          <p:nvPr/>
        </p:nvSpPr>
        <p:spPr>
          <a:xfrm>
            <a:off x="487021" y="452742"/>
            <a:ext cx="271286" cy="946511"/>
          </a:xfrm>
          <a:prstGeom prst="rect">
            <a:avLst/>
          </a:prstGeom>
          <a:solidFill>
            <a:srgbClr val="4E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6889D-7C89-4A75-AED1-CEEBD4D80A37}"/>
              </a:ext>
            </a:extLst>
          </p:cNvPr>
          <p:cNvSpPr/>
          <p:nvPr/>
        </p:nvSpPr>
        <p:spPr>
          <a:xfrm>
            <a:off x="817355" y="452742"/>
            <a:ext cx="271286" cy="946511"/>
          </a:xfrm>
          <a:prstGeom prst="rect">
            <a:avLst/>
          </a:prstGeom>
          <a:solidFill>
            <a:srgbClr val="1B6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8636E-63A9-4808-8327-523899314781}"/>
              </a:ext>
            </a:extLst>
          </p:cNvPr>
          <p:cNvSpPr txBox="1"/>
          <p:nvPr/>
        </p:nvSpPr>
        <p:spPr>
          <a:xfrm>
            <a:off x="1223201" y="104577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ERD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944B8ABE-35BE-4CE6-BB54-F079CC83E96B}"/>
              </a:ext>
            </a:extLst>
          </p:cNvPr>
          <p:cNvSpPr txBox="1"/>
          <p:nvPr/>
        </p:nvSpPr>
        <p:spPr>
          <a:xfrm>
            <a:off x="1272897" y="340181"/>
            <a:ext cx="3527704" cy="745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7"/>
              </a:lnSpc>
              <a:spcBef>
                <a:spcPct val="0"/>
              </a:spcBef>
            </a:pPr>
            <a:r>
              <a:rPr lang="ko-KR" altLang="en-US" sz="4405" dirty="0">
                <a:solidFill>
                  <a:srgbClr val="474747"/>
                </a:solidFill>
                <a:ea typeface="Source Han Sans KR Bold"/>
              </a:rPr>
              <a:t>설계</a:t>
            </a:r>
            <a:endParaRPr lang="en-US" sz="4405" dirty="0">
              <a:solidFill>
                <a:srgbClr val="474747"/>
              </a:solidFill>
              <a:ea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86986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15539726" y="680121"/>
            <a:ext cx="583652" cy="34857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37"/>
              </a:lnSpc>
              <a:defRPr/>
            </a:pPr>
            <a:r>
              <a:rPr lang="en-US" sz="2026" spc="2">
                <a:solidFill>
                  <a:srgbClr val="F9FAFD"/>
                </a:solidFill>
                <a:latin typeface="Nanum Square Bold"/>
              </a:rPr>
              <a:t>01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7021" y="452742"/>
            <a:ext cx="271286" cy="946511"/>
          </a:xfrm>
          <a:prstGeom prst="rect">
            <a:avLst/>
          </a:prstGeom>
          <a:solidFill>
            <a:srgbClr val="4E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7355" y="452742"/>
            <a:ext cx="271286" cy="946511"/>
          </a:xfrm>
          <a:prstGeom prst="rect">
            <a:avLst/>
          </a:prstGeom>
          <a:solidFill>
            <a:srgbClr val="1B6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23201" y="104577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Bahnschrift"/>
              </a:rPr>
              <a:t>Development Environment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Bahnschrift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1272897" y="340181"/>
            <a:ext cx="3527703" cy="7837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167"/>
              </a:lnSpc>
              <a:spcBef>
                <a:spcPct val="0"/>
              </a:spcBef>
              <a:defRPr/>
            </a:pPr>
            <a:r>
              <a:rPr lang="ko-KR" altLang="en-US" sz="4405">
                <a:solidFill>
                  <a:srgbClr val="474747"/>
                </a:solidFill>
                <a:ea typeface="Source Han Sans KR Bold"/>
              </a:rPr>
              <a:t>개발환경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09980D-656B-0E19-CA69-4FEE69DE1E1E}"/>
              </a:ext>
            </a:extLst>
          </p:cNvPr>
          <p:cNvSpPr/>
          <p:nvPr/>
        </p:nvSpPr>
        <p:spPr>
          <a:xfrm>
            <a:off x="1059333" y="2971800"/>
            <a:ext cx="7703667" cy="2171700"/>
          </a:xfrm>
          <a:prstGeom prst="roundRect">
            <a:avLst/>
          </a:prstGeom>
          <a:noFill/>
          <a:ln w="25400">
            <a:solidFill>
              <a:srgbClr val="1B6282"/>
            </a:solidFill>
          </a:ln>
          <a:effectLst>
            <a:outerShdw blurRad="50800" dist="38100" dir="2700000" algn="tl" rotWithShape="0">
              <a:srgbClr val="1B628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D6879CD-9557-7DC3-0910-67A5560555ED}"/>
              </a:ext>
            </a:extLst>
          </p:cNvPr>
          <p:cNvSpPr/>
          <p:nvPr/>
        </p:nvSpPr>
        <p:spPr>
          <a:xfrm>
            <a:off x="9664304" y="2971800"/>
            <a:ext cx="7703667" cy="2171700"/>
          </a:xfrm>
          <a:prstGeom prst="roundRect">
            <a:avLst/>
          </a:prstGeom>
          <a:noFill/>
          <a:ln w="25400">
            <a:solidFill>
              <a:srgbClr val="1B6282"/>
            </a:solidFill>
          </a:ln>
          <a:effectLst>
            <a:outerShdw blurRad="50800" dist="38100" dir="2700000" algn="tl" rotWithShape="0">
              <a:srgbClr val="1B628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D0FA3D-3806-934E-CD29-FD7F58DA9214}"/>
              </a:ext>
            </a:extLst>
          </p:cNvPr>
          <p:cNvSpPr/>
          <p:nvPr/>
        </p:nvSpPr>
        <p:spPr>
          <a:xfrm>
            <a:off x="1059333" y="6537535"/>
            <a:ext cx="5177599" cy="2171700"/>
          </a:xfrm>
          <a:prstGeom prst="roundRect">
            <a:avLst/>
          </a:prstGeom>
          <a:noFill/>
          <a:ln w="25400">
            <a:solidFill>
              <a:srgbClr val="1B6282"/>
            </a:solidFill>
          </a:ln>
          <a:effectLst>
            <a:outerShdw blurRad="50800" dist="38100" dir="2700000" algn="tl" rotWithShape="0">
              <a:srgbClr val="1B628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75EDDE-17EB-78DE-057F-F9EC332CD060}"/>
              </a:ext>
            </a:extLst>
          </p:cNvPr>
          <p:cNvSpPr/>
          <p:nvPr/>
        </p:nvSpPr>
        <p:spPr>
          <a:xfrm>
            <a:off x="6617933" y="6537535"/>
            <a:ext cx="5177599" cy="2171700"/>
          </a:xfrm>
          <a:prstGeom prst="roundRect">
            <a:avLst/>
          </a:prstGeom>
          <a:noFill/>
          <a:ln w="25400">
            <a:solidFill>
              <a:srgbClr val="1B6282"/>
            </a:solidFill>
          </a:ln>
          <a:effectLst>
            <a:outerShdw blurRad="50800" dist="38100" dir="2700000" algn="tl" rotWithShape="0">
              <a:srgbClr val="1B628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957858-4297-000F-11A8-8CB106459B6E}"/>
              </a:ext>
            </a:extLst>
          </p:cNvPr>
          <p:cNvSpPr/>
          <p:nvPr/>
        </p:nvSpPr>
        <p:spPr>
          <a:xfrm>
            <a:off x="12211702" y="6537535"/>
            <a:ext cx="5177599" cy="2171700"/>
          </a:xfrm>
          <a:prstGeom prst="roundRect">
            <a:avLst/>
          </a:prstGeom>
          <a:noFill/>
          <a:ln w="25400">
            <a:solidFill>
              <a:srgbClr val="1B6282"/>
            </a:solidFill>
          </a:ln>
          <a:effectLst>
            <a:outerShdw blurRad="50800" dist="38100" dir="2700000" algn="tl" rotWithShape="0">
              <a:srgbClr val="1B628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60BFC91A-AB5B-3E7C-8F39-D74330D0E3FE}"/>
              </a:ext>
            </a:extLst>
          </p:cNvPr>
          <p:cNvGrpSpPr/>
          <p:nvPr/>
        </p:nvGrpSpPr>
        <p:grpSpPr>
          <a:xfrm>
            <a:off x="1905000" y="2105624"/>
            <a:ext cx="3581400" cy="1088492"/>
            <a:chOff x="0" y="-47625"/>
            <a:chExt cx="1498352" cy="763329"/>
          </a:xfrm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CAA5614-7636-1BE5-5339-85A6F4432508}"/>
                </a:ext>
              </a:extLst>
            </p:cNvPr>
            <p:cNvSpPr/>
            <p:nvPr/>
          </p:nvSpPr>
          <p:spPr>
            <a:xfrm>
              <a:off x="0" y="0"/>
              <a:ext cx="1498352" cy="715704"/>
            </a:xfrm>
            <a:custGeom>
              <a:avLst/>
              <a:gdLst/>
              <a:ahLst/>
              <a:cxnLst/>
              <a:rect l="l" t="t" r="r" b="b"/>
              <a:pathLst>
                <a:path w="1498352" h="715704">
                  <a:moveTo>
                    <a:pt x="99381" y="0"/>
                  </a:moveTo>
                  <a:lnTo>
                    <a:pt x="1398971" y="0"/>
                  </a:lnTo>
                  <a:cubicBezTo>
                    <a:pt x="1453857" y="0"/>
                    <a:pt x="1498352" y="44494"/>
                    <a:pt x="1498352" y="99381"/>
                  </a:cubicBezTo>
                  <a:lnTo>
                    <a:pt x="1498352" y="616324"/>
                  </a:lnTo>
                  <a:cubicBezTo>
                    <a:pt x="1498352" y="671210"/>
                    <a:pt x="1453857" y="715704"/>
                    <a:pt x="1398971" y="715704"/>
                  </a:cubicBezTo>
                  <a:lnTo>
                    <a:pt x="99381" y="715704"/>
                  </a:lnTo>
                  <a:cubicBezTo>
                    <a:pt x="44494" y="715704"/>
                    <a:pt x="0" y="671210"/>
                    <a:pt x="0" y="616324"/>
                  </a:cubicBezTo>
                  <a:lnTo>
                    <a:pt x="0" y="99381"/>
                  </a:lnTo>
                  <a:cubicBezTo>
                    <a:pt x="0" y="44494"/>
                    <a:pt x="44494" y="0"/>
                    <a:pt x="99381" y="0"/>
                  </a:cubicBezTo>
                  <a:close/>
                </a:path>
              </a:pathLst>
            </a:custGeom>
            <a:solidFill>
              <a:srgbClr val="084C6E"/>
            </a:solidFill>
          </p:spPr>
          <p:txBody>
            <a:bodyPr/>
            <a:lstStyle/>
            <a:p>
              <a:endParaRPr lang="ko-KR" altLang="en-US" sz="2400" dirty="0"/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0A9D15EF-4E9D-3EE8-3463-A05524E40FA0}"/>
                </a:ext>
              </a:extLst>
            </p:cNvPr>
            <p:cNvSpPr txBox="1"/>
            <p:nvPr/>
          </p:nvSpPr>
          <p:spPr>
            <a:xfrm>
              <a:off x="0" y="-47625"/>
              <a:ext cx="1498352" cy="7633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sz="2400" dirty="0"/>
            </a:p>
          </p:txBody>
        </p:sp>
      </p:grpSp>
      <p:sp>
        <p:nvSpPr>
          <p:cNvPr id="12" name="TextBox 33">
            <a:extLst>
              <a:ext uri="{FF2B5EF4-FFF2-40B4-BE49-F238E27FC236}">
                <a16:creationId xmlns:a16="http://schemas.microsoft.com/office/drawing/2014/main" id="{BE6B4F1B-FFBD-2AD3-51BE-1F0566CBDA7A}"/>
              </a:ext>
            </a:extLst>
          </p:cNvPr>
          <p:cNvSpPr txBox="1"/>
          <p:nvPr/>
        </p:nvSpPr>
        <p:spPr>
          <a:xfrm>
            <a:off x="2209799" y="2532636"/>
            <a:ext cx="296595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altLang="ko-KR" sz="2400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Front-end</a:t>
            </a:r>
            <a:endParaRPr lang="en-US" sz="2400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C6F9B278-78E6-5B31-EDF8-AA0380C63E78}"/>
              </a:ext>
            </a:extLst>
          </p:cNvPr>
          <p:cNvGrpSpPr/>
          <p:nvPr/>
        </p:nvGrpSpPr>
        <p:grpSpPr>
          <a:xfrm>
            <a:off x="12925739" y="2105624"/>
            <a:ext cx="3581400" cy="1088492"/>
            <a:chOff x="0" y="-47625"/>
            <a:chExt cx="1498352" cy="763329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88109EE-21F2-6CDB-73DB-85DFF0BB2945}"/>
                </a:ext>
              </a:extLst>
            </p:cNvPr>
            <p:cNvSpPr/>
            <p:nvPr/>
          </p:nvSpPr>
          <p:spPr>
            <a:xfrm>
              <a:off x="0" y="0"/>
              <a:ext cx="1498352" cy="715704"/>
            </a:xfrm>
            <a:custGeom>
              <a:avLst/>
              <a:gdLst/>
              <a:ahLst/>
              <a:cxnLst/>
              <a:rect l="l" t="t" r="r" b="b"/>
              <a:pathLst>
                <a:path w="1498352" h="715704">
                  <a:moveTo>
                    <a:pt x="99381" y="0"/>
                  </a:moveTo>
                  <a:lnTo>
                    <a:pt x="1398971" y="0"/>
                  </a:lnTo>
                  <a:cubicBezTo>
                    <a:pt x="1453857" y="0"/>
                    <a:pt x="1498352" y="44494"/>
                    <a:pt x="1498352" y="99381"/>
                  </a:cubicBezTo>
                  <a:lnTo>
                    <a:pt x="1498352" y="616324"/>
                  </a:lnTo>
                  <a:cubicBezTo>
                    <a:pt x="1498352" y="671210"/>
                    <a:pt x="1453857" y="715704"/>
                    <a:pt x="1398971" y="715704"/>
                  </a:cubicBezTo>
                  <a:lnTo>
                    <a:pt x="99381" y="715704"/>
                  </a:lnTo>
                  <a:cubicBezTo>
                    <a:pt x="44494" y="715704"/>
                    <a:pt x="0" y="671210"/>
                    <a:pt x="0" y="616324"/>
                  </a:cubicBezTo>
                  <a:lnTo>
                    <a:pt x="0" y="99381"/>
                  </a:lnTo>
                  <a:cubicBezTo>
                    <a:pt x="0" y="44494"/>
                    <a:pt x="44494" y="0"/>
                    <a:pt x="99381" y="0"/>
                  </a:cubicBezTo>
                  <a:close/>
                </a:path>
              </a:pathLst>
            </a:custGeom>
            <a:solidFill>
              <a:srgbClr val="084C6E"/>
            </a:solidFill>
          </p:spPr>
          <p:txBody>
            <a:bodyPr/>
            <a:lstStyle/>
            <a:p>
              <a:endParaRPr lang="ko-KR" altLang="en-US" sz="2400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AC6C9715-A11C-42DE-40F9-102D226BA577}"/>
                </a:ext>
              </a:extLst>
            </p:cNvPr>
            <p:cNvSpPr txBox="1"/>
            <p:nvPr/>
          </p:nvSpPr>
          <p:spPr>
            <a:xfrm>
              <a:off x="0" y="-47625"/>
              <a:ext cx="1498352" cy="7633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sz="2400" dirty="0"/>
            </a:p>
          </p:txBody>
        </p:sp>
      </p:grpSp>
      <p:sp>
        <p:nvSpPr>
          <p:cNvPr id="20" name="TextBox 33">
            <a:extLst>
              <a:ext uri="{FF2B5EF4-FFF2-40B4-BE49-F238E27FC236}">
                <a16:creationId xmlns:a16="http://schemas.microsoft.com/office/drawing/2014/main" id="{D790EBA3-EFC1-1931-8C67-5D13FF19FC7D}"/>
              </a:ext>
            </a:extLst>
          </p:cNvPr>
          <p:cNvSpPr txBox="1"/>
          <p:nvPr/>
        </p:nvSpPr>
        <p:spPr>
          <a:xfrm>
            <a:off x="13230538" y="2532636"/>
            <a:ext cx="296595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altLang="ko-KR" sz="2400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Back-end</a:t>
            </a:r>
            <a:endParaRPr lang="en-US" sz="2400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872591-AA7F-8AD3-DC87-9207DA44EF80}"/>
              </a:ext>
            </a:extLst>
          </p:cNvPr>
          <p:cNvGrpSpPr/>
          <p:nvPr/>
        </p:nvGrpSpPr>
        <p:grpSpPr>
          <a:xfrm>
            <a:off x="1905000" y="5659029"/>
            <a:ext cx="3581400" cy="1088492"/>
            <a:chOff x="0" y="-47625"/>
            <a:chExt cx="1498352" cy="763329"/>
          </a:xfrm>
        </p:grpSpPr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C4070C4E-FA6E-B683-ED8B-8A4B76E381AD}"/>
                </a:ext>
              </a:extLst>
            </p:cNvPr>
            <p:cNvSpPr/>
            <p:nvPr/>
          </p:nvSpPr>
          <p:spPr>
            <a:xfrm>
              <a:off x="0" y="0"/>
              <a:ext cx="1498352" cy="715704"/>
            </a:xfrm>
            <a:custGeom>
              <a:avLst/>
              <a:gdLst/>
              <a:ahLst/>
              <a:cxnLst/>
              <a:rect l="l" t="t" r="r" b="b"/>
              <a:pathLst>
                <a:path w="1498352" h="715704">
                  <a:moveTo>
                    <a:pt x="99381" y="0"/>
                  </a:moveTo>
                  <a:lnTo>
                    <a:pt x="1398971" y="0"/>
                  </a:lnTo>
                  <a:cubicBezTo>
                    <a:pt x="1453857" y="0"/>
                    <a:pt x="1498352" y="44494"/>
                    <a:pt x="1498352" y="99381"/>
                  </a:cubicBezTo>
                  <a:lnTo>
                    <a:pt x="1498352" y="616324"/>
                  </a:lnTo>
                  <a:cubicBezTo>
                    <a:pt x="1498352" y="671210"/>
                    <a:pt x="1453857" y="715704"/>
                    <a:pt x="1398971" y="715704"/>
                  </a:cubicBezTo>
                  <a:lnTo>
                    <a:pt x="99381" y="715704"/>
                  </a:lnTo>
                  <a:cubicBezTo>
                    <a:pt x="44494" y="715704"/>
                    <a:pt x="0" y="671210"/>
                    <a:pt x="0" y="616324"/>
                  </a:cubicBezTo>
                  <a:lnTo>
                    <a:pt x="0" y="99381"/>
                  </a:lnTo>
                  <a:cubicBezTo>
                    <a:pt x="0" y="44494"/>
                    <a:pt x="44494" y="0"/>
                    <a:pt x="99381" y="0"/>
                  </a:cubicBezTo>
                  <a:close/>
                </a:path>
              </a:pathLst>
            </a:custGeom>
            <a:solidFill>
              <a:srgbClr val="084C6E"/>
            </a:solidFill>
          </p:spPr>
          <p:txBody>
            <a:bodyPr/>
            <a:lstStyle/>
            <a:p>
              <a:endParaRPr lang="ko-KR" altLang="en-US" sz="2400" dirty="0"/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3DEDDF1C-F302-4719-262F-3C5DA7D9C713}"/>
                </a:ext>
              </a:extLst>
            </p:cNvPr>
            <p:cNvSpPr txBox="1"/>
            <p:nvPr/>
          </p:nvSpPr>
          <p:spPr>
            <a:xfrm>
              <a:off x="0" y="-47625"/>
              <a:ext cx="1498352" cy="7633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sz="2400" dirty="0"/>
            </a:p>
          </p:txBody>
        </p:sp>
      </p:grpSp>
      <p:sp>
        <p:nvSpPr>
          <p:cNvPr id="29" name="TextBox 33">
            <a:extLst>
              <a:ext uri="{FF2B5EF4-FFF2-40B4-BE49-F238E27FC236}">
                <a16:creationId xmlns:a16="http://schemas.microsoft.com/office/drawing/2014/main" id="{C6B12C94-802E-3B0E-F8E3-85E65361461F}"/>
              </a:ext>
            </a:extLst>
          </p:cNvPr>
          <p:cNvSpPr txBox="1"/>
          <p:nvPr/>
        </p:nvSpPr>
        <p:spPr>
          <a:xfrm>
            <a:off x="2209799" y="6086041"/>
            <a:ext cx="296595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altLang="ko-KR" sz="2400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Database</a:t>
            </a:r>
            <a:endParaRPr lang="en-US" sz="2400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2EB1DD60-CEF3-FD79-EA8D-C774F93D1FC1}"/>
              </a:ext>
            </a:extLst>
          </p:cNvPr>
          <p:cNvGrpSpPr/>
          <p:nvPr/>
        </p:nvGrpSpPr>
        <p:grpSpPr>
          <a:xfrm>
            <a:off x="7357838" y="5654059"/>
            <a:ext cx="3581400" cy="1088492"/>
            <a:chOff x="0" y="-47625"/>
            <a:chExt cx="1498352" cy="763329"/>
          </a:xfrm>
        </p:grpSpPr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31F66828-2B03-6DF7-5696-D912E6F51E76}"/>
                </a:ext>
              </a:extLst>
            </p:cNvPr>
            <p:cNvSpPr/>
            <p:nvPr/>
          </p:nvSpPr>
          <p:spPr>
            <a:xfrm>
              <a:off x="0" y="0"/>
              <a:ext cx="1498352" cy="715704"/>
            </a:xfrm>
            <a:custGeom>
              <a:avLst/>
              <a:gdLst/>
              <a:ahLst/>
              <a:cxnLst/>
              <a:rect l="l" t="t" r="r" b="b"/>
              <a:pathLst>
                <a:path w="1498352" h="715704">
                  <a:moveTo>
                    <a:pt x="99381" y="0"/>
                  </a:moveTo>
                  <a:lnTo>
                    <a:pt x="1398971" y="0"/>
                  </a:lnTo>
                  <a:cubicBezTo>
                    <a:pt x="1453857" y="0"/>
                    <a:pt x="1498352" y="44494"/>
                    <a:pt x="1498352" y="99381"/>
                  </a:cubicBezTo>
                  <a:lnTo>
                    <a:pt x="1498352" y="616324"/>
                  </a:lnTo>
                  <a:cubicBezTo>
                    <a:pt x="1498352" y="671210"/>
                    <a:pt x="1453857" y="715704"/>
                    <a:pt x="1398971" y="715704"/>
                  </a:cubicBezTo>
                  <a:lnTo>
                    <a:pt x="99381" y="715704"/>
                  </a:lnTo>
                  <a:cubicBezTo>
                    <a:pt x="44494" y="715704"/>
                    <a:pt x="0" y="671210"/>
                    <a:pt x="0" y="616324"/>
                  </a:cubicBezTo>
                  <a:lnTo>
                    <a:pt x="0" y="99381"/>
                  </a:lnTo>
                  <a:cubicBezTo>
                    <a:pt x="0" y="44494"/>
                    <a:pt x="44494" y="0"/>
                    <a:pt x="99381" y="0"/>
                  </a:cubicBezTo>
                  <a:close/>
                </a:path>
              </a:pathLst>
            </a:custGeom>
            <a:solidFill>
              <a:srgbClr val="084C6E"/>
            </a:solidFill>
          </p:spPr>
          <p:txBody>
            <a:bodyPr/>
            <a:lstStyle/>
            <a:p>
              <a:endParaRPr lang="ko-KR" altLang="en-US" sz="2400" dirty="0"/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3FF0E5B-6545-9DD5-8D5B-0377DE87CD58}"/>
                </a:ext>
              </a:extLst>
            </p:cNvPr>
            <p:cNvSpPr txBox="1"/>
            <p:nvPr/>
          </p:nvSpPr>
          <p:spPr>
            <a:xfrm>
              <a:off x="0" y="-47625"/>
              <a:ext cx="1498352" cy="7633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sz="2400" dirty="0"/>
            </a:p>
          </p:txBody>
        </p:sp>
      </p:grpSp>
      <p:sp>
        <p:nvSpPr>
          <p:cNvPr id="33" name="TextBox 33">
            <a:extLst>
              <a:ext uri="{FF2B5EF4-FFF2-40B4-BE49-F238E27FC236}">
                <a16:creationId xmlns:a16="http://schemas.microsoft.com/office/drawing/2014/main" id="{161664A0-6167-B146-3BB3-E9F5C6E4778A}"/>
              </a:ext>
            </a:extLst>
          </p:cNvPr>
          <p:cNvSpPr txBox="1"/>
          <p:nvPr/>
        </p:nvSpPr>
        <p:spPr>
          <a:xfrm>
            <a:off x="7662637" y="6081071"/>
            <a:ext cx="296595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altLang="ko-KR" sz="2400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Server</a:t>
            </a:r>
            <a:endParaRPr lang="en-US" sz="2400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68BE155D-4068-B278-BE23-F6EFE0EBFBDC}"/>
              </a:ext>
            </a:extLst>
          </p:cNvPr>
          <p:cNvGrpSpPr/>
          <p:nvPr/>
        </p:nvGrpSpPr>
        <p:grpSpPr>
          <a:xfrm>
            <a:off x="13030200" y="5654059"/>
            <a:ext cx="3581400" cy="1088492"/>
            <a:chOff x="0" y="-47625"/>
            <a:chExt cx="1498352" cy="763329"/>
          </a:xfrm>
        </p:grpSpPr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B122BF8-989C-4D34-34BF-E9B78C6261F7}"/>
                </a:ext>
              </a:extLst>
            </p:cNvPr>
            <p:cNvSpPr/>
            <p:nvPr/>
          </p:nvSpPr>
          <p:spPr>
            <a:xfrm>
              <a:off x="0" y="0"/>
              <a:ext cx="1498352" cy="715704"/>
            </a:xfrm>
            <a:custGeom>
              <a:avLst/>
              <a:gdLst/>
              <a:ahLst/>
              <a:cxnLst/>
              <a:rect l="l" t="t" r="r" b="b"/>
              <a:pathLst>
                <a:path w="1498352" h="715704">
                  <a:moveTo>
                    <a:pt x="99381" y="0"/>
                  </a:moveTo>
                  <a:lnTo>
                    <a:pt x="1398971" y="0"/>
                  </a:lnTo>
                  <a:cubicBezTo>
                    <a:pt x="1453857" y="0"/>
                    <a:pt x="1498352" y="44494"/>
                    <a:pt x="1498352" y="99381"/>
                  </a:cubicBezTo>
                  <a:lnTo>
                    <a:pt x="1498352" y="616324"/>
                  </a:lnTo>
                  <a:cubicBezTo>
                    <a:pt x="1498352" y="671210"/>
                    <a:pt x="1453857" y="715704"/>
                    <a:pt x="1398971" y="715704"/>
                  </a:cubicBezTo>
                  <a:lnTo>
                    <a:pt x="99381" y="715704"/>
                  </a:lnTo>
                  <a:cubicBezTo>
                    <a:pt x="44494" y="715704"/>
                    <a:pt x="0" y="671210"/>
                    <a:pt x="0" y="616324"/>
                  </a:cubicBezTo>
                  <a:lnTo>
                    <a:pt x="0" y="99381"/>
                  </a:lnTo>
                  <a:cubicBezTo>
                    <a:pt x="0" y="44494"/>
                    <a:pt x="44494" y="0"/>
                    <a:pt x="99381" y="0"/>
                  </a:cubicBezTo>
                  <a:close/>
                </a:path>
              </a:pathLst>
            </a:custGeom>
            <a:solidFill>
              <a:srgbClr val="084C6E"/>
            </a:solidFill>
          </p:spPr>
          <p:txBody>
            <a:bodyPr/>
            <a:lstStyle/>
            <a:p>
              <a:endParaRPr lang="ko-KR" altLang="en-US" sz="2400" dirty="0"/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F5FCFC64-727D-4309-5BF8-A91A765D0766}"/>
                </a:ext>
              </a:extLst>
            </p:cNvPr>
            <p:cNvSpPr txBox="1"/>
            <p:nvPr/>
          </p:nvSpPr>
          <p:spPr>
            <a:xfrm>
              <a:off x="0" y="-47625"/>
              <a:ext cx="1498352" cy="7633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sz="2400" dirty="0"/>
            </a:p>
          </p:txBody>
        </p:sp>
      </p:grpSp>
      <p:sp>
        <p:nvSpPr>
          <p:cNvPr id="37" name="TextBox 33">
            <a:extLst>
              <a:ext uri="{FF2B5EF4-FFF2-40B4-BE49-F238E27FC236}">
                <a16:creationId xmlns:a16="http://schemas.microsoft.com/office/drawing/2014/main" id="{302B511F-1E4C-D8DA-CEBF-A0FEAFAE498A}"/>
              </a:ext>
            </a:extLst>
          </p:cNvPr>
          <p:cNvSpPr txBox="1"/>
          <p:nvPr/>
        </p:nvSpPr>
        <p:spPr>
          <a:xfrm>
            <a:off x="13334999" y="6081071"/>
            <a:ext cx="296595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altLang="ko-KR" sz="2400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Cooperation</a:t>
            </a:r>
            <a:endParaRPr lang="en-US" sz="2400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AC6B023-800E-97E7-B165-090CCA3B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6" y="3553216"/>
            <a:ext cx="704948" cy="10764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E9F27B4-FF19-0B0A-D1D4-9ABCAAA2A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59" y="3496057"/>
            <a:ext cx="781159" cy="119079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3F5AA48-D418-DFDB-96E8-BEF21D1C6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89" y="3503720"/>
            <a:ext cx="771633" cy="12003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A542C95-3AB0-7B0C-5059-A5C45A147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53" y="3628965"/>
            <a:ext cx="857370" cy="8573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18855A6-C6D7-8625-DCF7-E35E57867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74" y="3443202"/>
            <a:ext cx="781159" cy="12288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EB02319-BDEA-C466-37D8-403FB4989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0" y="7198153"/>
            <a:ext cx="1533739" cy="9621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AFBC19D-61A9-4A79-BACE-CD20C4DD39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57" y="7100851"/>
            <a:ext cx="962159" cy="91452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B1E4E81-8EED-0198-CFF2-3BC58C394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577" y="7043693"/>
            <a:ext cx="1390844" cy="102884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6C6EE00-FAD9-7F3D-C201-27A0232741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57" y="3662767"/>
            <a:ext cx="1057423" cy="85737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0C428CF-FD70-21EA-44AC-B1621A10C0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70" y="3508275"/>
            <a:ext cx="1298376" cy="129837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28C1E03-69B4-6285-ED1F-0AC1519128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188" y="3834122"/>
            <a:ext cx="1727350" cy="43691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7804339-AFF7-20D0-89EC-82CDF1918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81" y="7181414"/>
            <a:ext cx="1448385" cy="93382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6C18880-ACD1-C482-8E05-296A7DB32E6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09" y="6999139"/>
            <a:ext cx="1298376" cy="129837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BF73575-0DAA-C6C2-7A15-B7BBE6D8BBA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89" y="3714662"/>
            <a:ext cx="1144486" cy="858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15539726" y="680121"/>
            <a:ext cx="583652" cy="348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026" spc="2" dirty="0">
                <a:solidFill>
                  <a:srgbClr val="F9FAFD"/>
                </a:solidFill>
                <a:latin typeface="Nanum Square Bold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FADD6-A41E-4BE7-B7D0-4107EDEA1695}"/>
              </a:ext>
            </a:extLst>
          </p:cNvPr>
          <p:cNvSpPr/>
          <p:nvPr/>
        </p:nvSpPr>
        <p:spPr>
          <a:xfrm>
            <a:off x="487021" y="452742"/>
            <a:ext cx="271286" cy="946511"/>
          </a:xfrm>
          <a:prstGeom prst="rect">
            <a:avLst/>
          </a:prstGeom>
          <a:solidFill>
            <a:srgbClr val="4E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6889D-7C89-4A75-AED1-CEEBD4D80A37}"/>
              </a:ext>
            </a:extLst>
          </p:cNvPr>
          <p:cNvSpPr/>
          <p:nvPr/>
        </p:nvSpPr>
        <p:spPr>
          <a:xfrm>
            <a:off x="817355" y="452742"/>
            <a:ext cx="271286" cy="946511"/>
          </a:xfrm>
          <a:prstGeom prst="rect">
            <a:avLst/>
          </a:prstGeom>
          <a:solidFill>
            <a:srgbClr val="1B6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944B8ABE-35BE-4CE6-BB54-F079CC83E96B}"/>
              </a:ext>
            </a:extLst>
          </p:cNvPr>
          <p:cNvSpPr txBox="1"/>
          <p:nvPr/>
        </p:nvSpPr>
        <p:spPr>
          <a:xfrm>
            <a:off x="1272897" y="340181"/>
            <a:ext cx="3527704" cy="745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7"/>
              </a:lnSpc>
              <a:spcBef>
                <a:spcPct val="0"/>
              </a:spcBef>
            </a:pPr>
            <a:r>
              <a:rPr lang="ko-KR" altLang="en-US" sz="4405" dirty="0">
                <a:solidFill>
                  <a:srgbClr val="474747"/>
                </a:solidFill>
                <a:ea typeface="Source Han Sans KR Bold"/>
              </a:rPr>
              <a:t>작업일정</a:t>
            </a:r>
            <a:endParaRPr lang="en-US" sz="4405" dirty="0">
              <a:solidFill>
                <a:srgbClr val="474747"/>
              </a:solidFill>
              <a:ea typeface="Source Han Sans KR Bold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45F05289-20DE-47C7-B9CC-298939D66023}"/>
              </a:ext>
            </a:extLst>
          </p:cNvPr>
          <p:cNvGrpSpPr/>
          <p:nvPr/>
        </p:nvGrpSpPr>
        <p:grpSpPr>
          <a:xfrm>
            <a:off x="1973723" y="2794371"/>
            <a:ext cx="1613003" cy="481433"/>
            <a:chOff x="0" y="0"/>
            <a:chExt cx="674441" cy="201301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30EF7E0-D4E9-46C6-A1F2-D2EE8CCBC81A}"/>
                </a:ext>
              </a:extLst>
            </p:cNvPr>
            <p:cNvSpPr/>
            <p:nvPr/>
          </p:nvSpPr>
          <p:spPr>
            <a:xfrm>
              <a:off x="0" y="0"/>
              <a:ext cx="674441" cy="201301"/>
            </a:xfrm>
            <a:custGeom>
              <a:avLst/>
              <a:gdLst/>
              <a:ahLst/>
              <a:cxnLst/>
              <a:rect l="l" t="t" r="r" b="b"/>
              <a:pathLst>
                <a:path w="674441" h="201301">
                  <a:moveTo>
                    <a:pt x="100650" y="0"/>
                  </a:moveTo>
                  <a:lnTo>
                    <a:pt x="573791" y="0"/>
                  </a:lnTo>
                  <a:cubicBezTo>
                    <a:pt x="600485" y="0"/>
                    <a:pt x="626086" y="10604"/>
                    <a:pt x="644962" y="29480"/>
                  </a:cubicBezTo>
                  <a:cubicBezTo>
                    <a:pt x="663837" y="48355"/>
                    <a:pt x="674441" y="73956"/>
                    <a:pt x="674441" y="100650"/>
                  </a:cubicBezTo>
                  <a:lnTo>
                    <a:pt x="674441" y="100650"/>
                  </a:lnTo>
                  <a:cubicBezTo>
                    <a:pt x="674441" y="127344"/>
                    <a:pt x="663837" y="152945"/>
                    <a:pt x="644962" y="171821"/>
                  </a:cubicBezTo>
                  <a:cubicBezTo>
                    <a:pt x="626086" y="190696"/>
                    <a:pt x="600485" y="201301"/>
                    <a:pt x="573791" y="201301"/>
                  </a:cubicBezTo>
                  <a:lnTo>
                    <a:pt x="100650" y="201301"/>
                  </a:lnTo>
                  <a:cubicBezTo>
                    <a:pt x="73956" y="201301"/>
                    <a:pt x="48355" y="190696"/>
                    <a:pt x="29480" y="171821"/>
                  </a:cubicBezTo>
                  <a:cubicBezTo>
                    <a:pt x="10604" y="152945"/>
                    <a:pt x="0" y="127344"/>
                    <a:pt x="0" y="100650"/>
                  </a:cubicBezTo>
                  <a:lnTo>
                    <a:pt x="0" y="100650"/>
                  </a:lnTo>
                  <a:cubicBezTo>
                    <a:pt x="0" y="73956"/>
                    <a:pt x="10604" y="48355"/>
                    <a:pt x="29480" y="29480"/>
                  </a:cubicBezTo>
                  <a:cubicBezTo>
                    <a:pt x="48355" y="10604"/>
                    <a:pt x="73956" y="0"/>
                    <a:pt x="100650" y="0"/>
                  </a:cubicBezTo>
                  <a:close/>
                </a:path>
              </a:pathLst>
            </a:custGeom>
            <a:solidFill>
              <a:srgbClr val="9ED3EF"/>
            </a:solidFill>
          </p:spPr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4584A8B8-B5A7-4AF1-9AA8-CC9CC5405BEC}"/>
                </a:ext>
              </a:extLst>
            </p:cNvPr>
            <p:cNvSpPr txBox="1"/>
            <p:nvPr/>
          </p:nvSpPr>
          <p:spPr>
            <a:xfrm>
              <a:off x="0" y="-47625"/>
              <a:ext cx="674441" cy="2489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2D964BAE-54AE-4641-B04E-BFD7D5CBC503}"/>
              </a:ext>
            </a:extLst>
          </p:cNvPr>
          <p:cNvGrpSpPr/>
          <p:nvPr/>
        </p:nvGrpSpPr>
        <p:grpSpPr>
          <a:xfrm>
            <a:off x="4867120" y="2794371"/>
            <a:ext cx="1613003" cy="481433"/>
            <a:chOff x="0" y="0"/>
            <a:chExt cx="674441" cy="201301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77AC0C27-8179-41F5-A447-D58A69095EDB}"/>
                </a:ext>
              </a:extLst>
            </p:cNvPr>
            <p:cNvSpPr/>
            <p:nvPr/>
          </p:nvSpPr>
          <p:spPr>
            <a:xfrm>
              <a:off x="0" y="0"/>
              <a:ext cx="674441" cy="201301"/>
            </a:xfrm>
            <a:custGeom>
              <a:avLst/>
              <a:gdLst/>
              <a:ahLst/>
              <a:cxnLst/>
              <a:rect l="l" t="t" r="r" b="b"/>
              <a:pathLst>
                <a:path w="674441" h="201301">
                  <a:moveTo>
                    <a:pt x="100650" y="0"/>
                  </a:moveTo>
                  <a:lnTo>
                    <a:pt x="573791" y="0"/>
                  </a:lnTo>
                  <a:cubicBezTo>
                    <a:pt x="600485" y="0"/>
                    <a:pt x="626086" y="10604"/>
                    <a:pt x="644962" y="29480"/>
                  </a:cubicBezTo>
                  <a:cubicBezTo>
                    <a:pt x="663837" y="48355"/>
                    <a:pt x="674441" y="73956"/>
                    <a:pt x="674441" y="100650"/>
                  </a:cubicBezTo>
                  <a:lnTo>
                    <a:pt x="674441" y="100650"/>
                  </a:lnTo>
                  <a:cubicBezTo>
                    <a:pt x="674441" y="127344"/>
                    <a:pt x="663837" y="152945"/>
                    <a:pt x="644962" y="171821"/>
                  </a:cubicBezTo>
                  <a:cubicBezTo>
                    <a:pt x="626086" y="190696"/>
                    <a:pt x="600485" y="201301"/>
                    <a:pt x="573791" y="201301"/>
                  </a:cubicBezTo>
                  <a:lnTo>
                    <a:pt x="100650" y="201301"/>
                  </a:lnTo>
                  <a:cubicBezTo>
                    <a:pt x="73956" y="201301"/>
                    <a:pt x="48355" y="190696"/>
                    <a:pt x="29480" y="171821"/>
                  </a:cubicBezTo>
                  <a:cubicBezTo>
                    <a:pt x="10604" y="152945"/>
                    <a:pt x="0" y="127344"/>
                    <a:pt x="0" y="100650"/>
                  </a:cubicBezTo>
                  <a:lnTo>
                    <a:pt x="0" y="100650"/>
                  </a:lnTo>
                  <a:cubicBezTo>
                    <a:pt x="0" y="73956"/>
                    <a:pt x="10604" y="48355"/>
                    <a:pt x="29480" y="29480"/>
                  </a:cubicBezTo>
                  <a:cubicBezTo>
                    <a:pt x="48355" y="10604"/>
                    <a:pt x="73956" y="0"/>
                    <a:pt x="100650" y="0"/>
                  </a:cubicBezTo>
                  <a:close/>
                </a:path>
              </a:pathLst>
            </a:custGeom>
            <a:solidFill>
              <a:srgbClr val="9ED3EF"/>
            </a:solidFill>
          </p:spPr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C453E7B1-2172-4C2E-8B9E-97523F1CF953}"/>
                </a:ext>
              </a:extLst>
            </p:cNvPr>
            <p:cNvSpPr txBox="1"/>
            <p:nvPr/>
          </p:nvSpPr>
          <p:spPr>
            <a:xfrm>
              <a:off x="0" y="-47625"/>
              <a:ext cx="674441" cy="2489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060CA986-AC6E-4910-A810-BE0538FC7AA3}"/>
              </a:ext>
            </a:extLst>
          </p:cNvPr>
          <p:cNvGrpSpPr/>
          <p:nvPr/>
        </p:nvGrpSpPr>
        <p:grpSpPr>
          <a:xfrm>
            <a:off x="7760517" y="2813421"/>
            <a:ext cx="1613003" cy="481433"/>
            <a:chOff x="0" y="0"/>
            <a:chExt cx="674441" cy="201301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1DDDBDD-27CE-4DA9-87E8-B2757EBA635F}"/>
                </a:ext>
              </a:extLst>
            </p:cNvPr>
            <p:cNvSpPr/>
            <p:nvPr/>
          </p:nvSpPr>
          <p:spPr>
            <a:xfrm>
              <a:off x="0" y="0"/>
              <a:ext cx="674441" cy="201301"/>
            </a:xfrm>
            <a:custGeom>
              <a:avLst/>
              <a:gdLst/>
              <a:ahLst/>
              <a:cxnLst/>
              <a:rect l="l" t="t" r="r" b="b"/>
              <a:pathLst>
                <a:path w="674441" h="201301">
                  <a:moveTo>
                    <a:pt x="100650" y="0"/>
                  </a:moveTo>
                  <a:lnTo>
                    <a:pt x="573791" y="0"/>
                  </a:lnTo>
                  <a:cubicBezTo>
                    <a:pt x="600485" y="0"/>
                    <a:pt x="626086" y="10604"/>
                    <a:pt x="644962" y="29480"/>
                  </a:cubicBezTo>
                  <a:cubicBezTo>
                    <a:pt x="663837" y="48355"/>
                    <a:pt x="674441" y="73956"/>
                    <a:pt x="674441" y="100650"/>
                  </a:cubicBezTo>
                  <a:lnTo>
                    <a:pt x="674441" y="100650"/>
                  </a:lnTo>
                  <a:cubicBezTo>
                    <a:pt x="674441" y="127344"/>
                    <a:pt x="663837" y="152945"/>
                    <a:pt x="644962" y="171821"/>
                  </a:cubicBezTo>
                  <a:cubicBezTo>
                    <a:pt x="626086" y="190696"/>
                    <a:pt x="600485" y="201301"/>
                    <a:pt x="573791" y="201301"/>
                  </a:cubicBezTo>
                  <a:lnTo>
                    <a:pt x="100650" y="201301"/>
                  </a:lnTo>
                  <a:cubicBezTo>
                    <a:pt x="73956" y="201301"/>
                    <a:pt x="48355" y="190696"/>
                    <a:pt x="29480" y="171821"/>
                  </a:cubicBezTo>
                  <a:cubicBezTo>
                    <a:pt x="10604" y="152945"/>
                    <a:pt x="0" y="127344"/>
                    <a:pt x="0" y="100650"/>
                  </a:cubicBezTo>
                  <a:lnTo>
                    <a:pt x="0" y="100650"/>
                  </a:lnTo>
                  <a:cubicBezTo>
                    <a:pt x="0" y="73956"/>
                    <a:pt x="10604" y="48355"/>
                    <a:pt x="29480" y="29480"/>
                  </a:cubicBezTo>
                  <a:cubicBezTo>
                    <a:pt x="48355" y="10604"/>
                    <a:pt x="73956" y="0"/>
                    <a:pt x="100650" y="0"/>
                  </a:cubicBezTo>
                  <a:close/>
                </a:path>
              </a:pathLst>
            </a:custGeom>
            <a:solidFill>
              <a:srgbClr val="9ED3EF"/>
            </a:solidFill>
          </p:spPr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290EF91-75A6-4C16-841D-EC48EF50AD8D}"/>
                </a:ext>
              </a:extLst>
            </p:cNvPr>
            <p:cNvSpPr txBox="1"/>
            <p:nvPr/>
          </p:nvSpPr>
          <p:spPr>
            <a:xfrm>
              <a:off x="0" y="-47625"/>
              <a:ext cx="674441" cy="2489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0762AAC-EFFB-4C98-8B04-88E384710FBB}"/>
              </a:ext>
            </a:extLst>
          </p:cNvPr>
          <p:cNvGrpSpPr/>
          <p:nvPr/>
        </p:nvGrpSpPr>
        <p:grpSpPr>
          <a:xfrm>
            <a:off x="10653914" y="2813421"/>
            <a:ext cx="1613003" cy="481433"/>
            <a:chOff x="0" y="0"/>
            <a:chExt cx="674441" cy="201301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97459CE-7CD5-4BA8-8067-85C67DDA1E28}"/>
                </a:ext>
              </a:extLst>
            </p:cNvPr>
            <p:cNvSpPr/>
            <p:nvPr/>
          </p:nvSpPr>
          <p:spPr>
            <a:xfrm>
              <a:off x="0" y="0"/>
              <a:ext cx="674441" cy="201301"/>
            </a:xfrm>
            <a:custGeom>
              <a:avLst/>
              <a:gdLst/>
              <a:ahLst/>
              <a:cxnLst/>
              <a:rect l="l" t="t" r="r" b="b"/>
              <a:pathLst>
                <a:path w="674441" h="201301">
                  <a:moveTo>
                    <a:pt x="100650" y="0"/>
                  </a:moveTo>
                  <a:lnTo>
                    <a:pt x="573791" y="0"/>
                  </a:lnTo>
                  <a:cubicBezTo>
                    <a:pt x="600485" y="0"/>
                    <a:pt x="626086" y="10604"/>
                    <a:pt x="644962" y="29480"/>
                  </a:cubicBezTo>
                  <a:cubicBezTo>
                    <a:pt x="663837" y="48355"/>
                    <a:pt x="674441" y="73956"/>
                    <a:pt x="674441" y="100650"/>
                  </a:cubicBezTo>
                  <a:lnTo>
                    <a:pt x="674441" y="100650"/>
                  </a:lnTo>
                  <a:cubicBezTo>
                    <a:pt x="674441" y="127344"/>
                    <a:pt x="663837" y="152945"/>
                    <a:pt x="644962" y="171821"/>
                  </a:cubicBezTo>
                  <a:cubicBezTo>
                    <a:pt x="626086" y="190696"/>
                    <a:pt x="600485" y="201301"/>
                    <a:pt x="573791" y="201301"/>
                  </a:cubicBezTo>
                  <a:lnTo>
                    <a:pt x="100650" y="201301"/>
                  </a:lnTo>
                  <a:cubicBezTo>
                    <a:pt x="73956" y="201301"/>
                    <a:pt x="48355" y="190696"/>
                    <a:pt x="29480" y="171821"/>
                  </a:cubicBezTo>
                  <a:cubicBezTo>
                    <a:pt x="10604" y="152945"/>
                    <a:pt x="0" y="127344"/>
                    <a:pt x="0" y="100650"/>
                  </a:cubicBezTo>
                  <a:lnTo>
                    <a:pt x="0" y="100650"/>
                  </a:lnTo>
                  <a:cubicBezTo>
                    <a:pt x="0" y="73956"/>
                    <a:pt x="10604" y="48355"/>
                    <a:pt x="29480" y="29480"/>
                  </a:cubicBezTo>
                  <a:cubicBezTo>
                    <a:pt x="48355" y="10604"/>
                    <a:pt x="73956" y="0"/>
                    <a:pt x="100650" y="0"/>
                  </a:cubicBezTo>
                  <a:close/>
                </a:path>
              </a:pathLst>
            </a:custGeom>
            <a:solidFill>
              <a:srgbClr val="9ED3EF"/>
            </a:solidFill>
          </p:spPr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7672C7D8-F4AC-474D-9EF7-D8A7A4635E6A}"/>
                </a:ext>
              </a:extLst>
            </p:cNvPr>
            <p:cNvSpPr txBox="1"/>
            <p:nvPr/>
          </p:nvSpPr>
          <p:spPr>
            <a:xfrm>
              <a:off x="0" y="-47625"/>
              <a:ext cx="674441" cy="2489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24" name="Group 20">
            <a:extLst>
              <a:ext uri="{FF2B5EF4-FFF2-40B4-BE49-F238E27FC236}">
                <a16:creationId xmlns:a16="http://schemas.microsoft.com/office/drawing/2014/main" id="{E6B91C98-D078-4F66-BCE5-05CEED19BE55}"/>
              </a:ext>
            </a:extLst>
          </p:cNvPr>
          <p:cNvGrpSpPr/>
          <p:nvPr/>
        </p:nvGrpSpPr>
        <p:grpSpPr>
          <a:xfrm>
            <a:off x="13547311" y="2884227"/>
            <a:ext cx="1613003" cy="481433"/>
            <a:chOff x="0" y="0"/>
            <a:chExt cx="674441" cy="201301"/>
          </a:xfrm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187F2FE-FC5D-475E-AD4E-61A9AE20EE3F}"/>
                </a:ext>
              </a:extLst>
            </p:cNvPr>
            <p:cNvSpPr/>
            <p:nvPr/>
          </p:nvSpPr>
          <p:spPr>
            <a:xfrm>
              <a:off x="0" y="0"/>
              <a:ext cx="674441" cy="201301"/>
            </a:xfrm>
            <a:custGeom>
              <a:avLst/>
              <a:gdLst/>
              <a:ahLst/>
              <a:cxnLst/>
              <a:rect l="l" t="t" r="r" b="b"/>
              <a:pathLst>
                <a:path w="674441" h="201301">
                  <a:moveTo>
                    <a:pt x="100650" y="0"/>
                  </a:moveTo>
                  <a:lnTo>
                    <a:pt x="573791" y="0"/>
                  </a:lnTo>
                  <a:cubicBezTo>
                    <a:pt x="600485" y="0"/>
                    <a:pt x="626086" y="10604"/>
                    <a:pt x="644962" y="29480"/>
                  </a:cubicBezTo>
                  <a:cubicBezTo>
                    <a:pt x="663837" y="48355"/>
                    <a:pt x="674441" y="73956"/>
                    <a:pt x="674441" y="100650"/>
                  </a:cubicBezTo>
                  <a:lnTo>
                    <a:pt x="674441" y="100650"/>
                  </a:lnTo>
                  <a:cubicBezTo>
                    <a:pt x="674441" y="127344"/>
                    <a:pt x="663837" y="152945"/>
                    <a:pt x="644962" y="171821"/>
                  </a:cubicBezTo>
                  <a:cubicBezTo>
                    <a:pt x="626086" y="190696"/>
                    <a:pt x="600485" y="201301"/>
                    <a:pt x="573791" y="201301"/>
                  </a:cubicBezTo>
                  <a:lnTo>
                    <a:pt x="100650" y="201301"/>
                  </a:lnTo>
                  <a:cubicBezTo>
                    <a:pt x="73956" y="201301"/>
                    <a:pt x="48355" y="190696"/>
                    <a:pt x="29480" y="171821"/>
                  </a:cubicBezTo>
                  <a:cubicBezTo>
                    <a:pt x="10604" y="152945"/>
                    <a:pt x="0" y="127344"/>
                    <a:pt x="0" y="100650"/>
                  </a:cubicBezTo>
                  <a:lnTo>
                    <a:pt x="0" y="100650"/>
                  </a:lnTo>
                  <a:cubicBezTo>
                    <a:pt x="0" y="73956"/>
                    <a:pt x="10604" y="48355"/>
                    <a:pt x="29480" y="29480"/>
                  </a:cubicBezTo>
                  <a:cubicBezTo>
                    <a:pt x="48355" y="10604"/>
                    <a:pt x="73956" y="0"/>
                    <a:pt x="100650" y="0"/>
                  </a:cubicBezTo>
                  <a:close/>
                </a:path>
              </a:pathLst>
            </a:custGeom>
            <a:solidFill>
              <a:srgbClr val="9ED3EF"/>
            </a:solidFill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440EFEC-EA1E-4BCB-9136-D9D45BCE590B}"/>
                </a:ext>
              </a:extLst>
            </p:cNvPr>
            <p:cNvSpPr txBox="1"/>
            <p:nvPr/>
          </p:nvSpPr>
          <p:spPr>
            <a:xfrm>
              <a:off x="0" y="-47625"/>
              <a:ext cx="674441" cy="2489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27" name="AutoShape 26">
            <a:extLst>
              <a:ext uri="{FF2B5EF4-FFF2-40B4-BE49-F238E27FC236}">
                <a16:creationId xmlns:a16="http://schemas.microsoft.com/office/drawing/2014/main" id="{3A046DC3-7563-4ACC-902B-0248B22FD3EC}"/>
              </a:ext>
            </a:extLst>
          </p:cNvPr>
          <p:cNvSpPr/>
          <p:nvPr/>
        </p:nvSpPr>
        <p:spPr>
          <a:xfrm>
            <a:off x="3845740" y="3974709"/>
            <a:ext cx="11314573" cy="33854"/>
          </a:xfrm>
          <a:prstGeom prst="rect">
            <a:avLst/>
          </a:prstGeom>
          <a:solidFill>
            <a:srgbClr val="13538A">
              <a:alpha val="80000"/>
            </a:srgbClr>
          </a:solidFill>
        </p:spPr>
      </p:sp>
      <p:sp>
        <p:nvSpPr>
          <p:cNvPr id="28" name="AutoShape 27">
            <a:extLst>
              <a:ext uri="{FF2B5EF4-FFF2-40B4-BE49-F238E27FC236}">
                <a16:creationId xmlns:a16="http://schemas.microsoft.com/office/drawing/2014/main" id="{7748C0EE-9FB8-4BBC-B28C-EBC5D94992E2}"/>
              </a:ext>
            </a:extLst>
          </p:cNvPr>
          <p:cNvSpPr/>
          <p:nvPr/>
        </p:nvSpPr>
        <p:spPr>
          <a:xfrm>
            <a:off x="3845740" y="5086420"/>
            <a:ext cx="11314573" cy="33854"/>
          </a:xfrm>
          <a:prstGeom prst="rect">
            <a:avLst/>
          </a:prstGeom>
          <a:solidFill>
            <a:srgbClr val="2C92D5">
              <a:alpha val="80000"/>
            </a:srgbClr>
          </a:solidFill>
        </p:spPr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A7ACDBDC-17F3-4837-9F70-72EC6A417FB9}"/>
              </a:ext>
            </a:extLst>
          </p:cNvPr>
          <p:cNvSpPr/>
          <p:nvPr/>
        </p:nvSpPr>
        <p:spPr>
          <a:xfrm>
            <a:off x="3845740" y="6198878"/>
            <a:ext cx="11314573" cy="33854"/>
          </a:xfrm>
          <a:prstGeom prst="rect">
            <a:avLst/>
          </a:prstGeom>
          <a:solidFill>
            <a:srgbClr val="37C9EF">
              <a:alpha val="80000"/>
            </a:srgbClr>
          </a:solidFill>
        </p:spPr>
      </p:sp>
      <p:sp>
        <p:nvSpPr>
          <p:cNvPr id="30" name="AutoShape 29">
            <a:extLst>
              <a:ext uri="{FF2B5EF4-FFF2-40B4-BE49-F238E27FC236}">
                <a16:creationId xmlns:a16="http://schemas.microsoft.com/office/drawing/2014/main" id="{4B5D3A5A-D57D-41C6-91D4-0AFD4B44AB2E}"/>
              </a:ext>
            </a:extLst>
          </p:cNvPr>
          <p:cNvSpPr/>
          <p:nvPr/>
        </p:nvSpPr>
        <p:spPr>
          <a:xfrm>
            <a:off x="3845740" y="7293230"/>
            <a:ext cx="11314573" cy="33854"/>
          </a:xfrm>
          <a:prstGeom prst="rect">
            <a:avLst/>
          </a:prstGeom>
          <a:solidFill>
            <a:srgbClr val="3EDAD8">
              <a:alpha val="80000"/>
            </a:srgbClr>
          </a:solidFill>
        </p:spPr>
      </p:sp>
      <p:sp>
        <p:nvSpPr>
          <p:cNvPr id="31" name="AutoShape 30">
            <a:extLst>
              <a:ext uri="{FF2B5EF4-FFF2-40B4-BE49-F238E27FC236}">
                <a16:creationId xmlns:a16="http://schemas.microsoft.com/office/drawing/2014/main" id="{D2842F0C-C5E1-400C-9C22-C479616F0945}"/>
              </a:ext>
            </a:extLst>
          </p:cNvPr>
          <p:cNvSpPr/>
          <p:nvPr/>
        </p:nvSpPr>
        <p:spPr>
          <a:xfrm>
            <a:off x="3845740" y="8380079"/>
            <a:ext cx="11314573" cy="33854"/>
          </a:xfrm>
          <a:prstGeom prst="rect">
            <a:avLst/>
          </a:prstGeom>
          <a:solidFill>
            <a:srgbClr val="86EAE9">
              <a:alpha val="80000"/>
            </a:srgbClr>
          </a:solidFill>
        </p:spPr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3BE93F-E4A2-42BF-9DEF-37B308C1C7CD}"/>
              </a:ext>
            </a:extLst>
          </p:cNvPr>
          <p:cNvGrpSpPr/>
          <p:nvPr/>
        </p:nvGrpSpPr>
        <p:grpSpPr>
          <a:xfrm>
            <a:off x="4081618" y="3811411"/>
            <a:ext cx="2801304" cy="360450"/>
            <a:chOff x="0" y="0"/>
            <a:chExt cx="3158414" cy="40640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A6D9003-1F3E-4A50-97EA-18C1EB58DC1F}"/>
                </a:ext>
              </a:extLst>
            </p:cNvPr>
            <p:cNvSpPr/>
            <p:nvPr/>
          </p:nvSpPr>
          <p:spPr>
            <a:xfrm>
              <a:off x="17780" y="22860"/>
              <a:ext cx="3133014" cy="360680"/>
            </a:xfrm>
            <a:custGeom>
              <a:avLst/>
              <a:gdLst/>
              <a:ahLst/>
              <a:cxnLst/>
              <a:rect l="l" t="t" r="r" b="b"/>
              <a:pathLst>
                <a:path w="3133014" h="360680">
                  <a:moveTo>
                    <a:pt x="3133014" y="180340"/>
                  </a:moveTo>
                  <a:cubicBezTo>
                    <a:pt x="3133014" y="81280"/>
                    <a:pt x="3053004" y="0"/>
                    <a:pt x="2952674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52674" y="360680"/>
                  </a:lnTo>
                  <a:cubicBezTo>
                    <a:pt x="3051734" y="360680"/>
                    <a:pt x="3133014" y="279400"/>
                    <a:pt x="3133014" y="1803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1ACAA8-D771-4BB4-9390-026899326F46}"/>
              </a:ext>
            </a:extLst>
          </p:cNvPr>
          <p:cNvGrpSpPr/>
          <p:nvPr/>
        </p:nvGrpSpPr>
        <p:grpSpPr>
          <a:xfrm>
            <a:off x="5752589" y="4923122"/>
            <a:ext cx="2765657" cy="360450"/>
            <a:chOff x="0" y="0"/>
            <a:chExt cx="3118222" cy="406400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9C080-7719-4DA4-8873-CF104AD8991A}"/>
                </a:ext>
              </a:extLst>
            </p:cNvPr>
            <p:cNvSpPr/>
            <p:nvPr/>
          </p:nvSpPr>
          <p:spPr>
            <a:xfrm>
              <a:off x="17780" y="22860"/>
              <a:ext cx="3092822" cy="360680"/>
            </a:xfrm>
            <a:custGeom>
              <a:avLst/>
              <a:gdLst/>
              <a:ahLst/>
              <a:cxnLst/>
              <a:rect l="l" t="t" r="r" b="b"/>
              <a:pathLst>
                <a:path w="3092822" h="360680">
                  <a:moveTo>
                    <a:pt x="3092822" y="180340"/>
                  </a:moveTo>
                  <a:cubicBezTo>
                    <a:pt x="3092822" y="81280"/>
                    <a:pt x="3012812" y="0"/>
                    <a:pt x="2912482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12482" y="360680"/>
                  </a:lnTo>
                  <a:cubicBezTo>
                    <a:pt x="3011541" y="360680"/>
                    <a:pt x="3092822" y="279400"/>
                    <a:pt x="3092822" y="1803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AD1978-2172-4094-B6DD-5264A8970A49}"/>
              </a:ext>
            </a:extLst>
          </p:cNvPr>
          <p:cNvGrpSpPr/>
          <p:nvPr/>
        </p:nvGrpSpPr>
        <p:grpSpPr>
          <a:xfrm>
            <a:off x="6734380" y="6035580"/>
            <a:ext cx="2897528" cy="360450"/>
            <a:chOff x="0" y="0"/>
            <a:chExt cx="3266904" cy="406400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5B0C5EA-0B0B-4373-86B0-0546CE9B2A5F}"/>
                </a:ext>
              </a:extLst>
            </p:cNvPr>
            <p:cNvSpPr/>
            <p:nvPr/>
          </p:nvSpPr>
          <p:spPr>
            <a:xfrm>
              <a:off x="17780" y="22860"/>
              <a:ext cx="3241504" cy="360680"/>
            </a:xfrm>
            <a:custGeom>
              <a:avLst/>
              <a:gdLst/>
              <a:ahLst/>
              <a:cxnLst/>
              <a:rect l="l" t="t" r="r" b="b"/>
              <a:pathLst>
                <a:path w="3241504" h="360680">
                  <a:moveTo>
                    <a:pt x="3241504" y="180340"/>
                  </a:moveTo>
                  <a:cubicBezTo>
                    <a:pt x="3241504" y="81280"/>
                    <a:pt x="3161494" y="0"/>
                    <a:pt x="3061164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3061164" y="360680"/>
                  </a:lnTo>
                  <a:cubicBezTo>
                    <a:pt x="3160224" y="360680"/>
                    <a:pt x="3241504" y="279400"/>
                    <a:pt x="3241504" y="1803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6C9ED-3FE6-4452-8F7A-603C9F5FA310}"/>
              </a:ext>
            </a:extLst>
          </p:cNvPr>
          <p:cNvGrpSpPr/>
          <p:nvPr/>
        </p:nvGrpSpPr>
        <p:grpSpPr>
          <a:xfrm>
            <a:off x="10947347" y="8216781"/>
            <a:ext cx="4125981" cy="360450"/>
            <a:chOff x="0" y="0"/>
            <a:chExt cx="4651960" cy="406400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68C798D-238D-40B1-AE05-77D9752A3344}"/>
                </a:ext>
              </a:extLst>
            </p:cNvPr>
            <p:cNvSpPr/>
            <p:nvPr/>
          </p:nvSpPr>
          <p:spPr>
            <a:xfrm>
              <a:off x="17780" y="22860"/>
              <a:ext cx="4626560" cy="360680"/>
            </a:xfrm>
            <a:custGeom>
              <a:avLst/>
              <a:gdLst/>
              <a:ahLst/>
              <a:cxnLst/>
              <a:rect l="l" t="t" r="r" b="b"/>
              <a:pathLst>
                <a:path w="4626560" h="360680">
                  <a:moveTo>
                    <a:pt x="4626560" y="180340"/>
                  </a:moveTo>
                  <a:cubicBezTo>
                    <a:pt x="4626560" y="81280"/>
                    <a:pt x="4546550" y="0"/>
                    <a:pt x="4446220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4446220" y="360680"/>
                  </a:lnTo>
                  <a:cubicBezTo>
                    <a:pt x="4545280" y="360680"/>
                    <a:pt x="4626560" y="279400"/>
                    <a:pt x="4626560" y="1803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A97E53-9C6F-4AA7-B364-9880E612C927}"/>
              </a:ext>
            </a:extLst>
          </p:cNvPr>
          <p:cNvGrpSpPr/>
          <p:nvPr/>
        </p:nvGrpSpPr>
        <p:grpSpPr>
          <a:xfrm>
            <a:off x="5862404" y="7129931"/>
            <a:ext cx="6639143" cy="360450"/>
            <a:chOff x="0" y="0"/>
            <a:chExt cx="7485498" cy="406400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B1FA4F4-BCA4-4165-A8ED-0827558E76DE}"/>
                </a:ext>
              </a:extLst>
            </p:cNvPr>
            <p:cNvSpPr/>
            <p:nvPr/>
          </p:nvSpPr>
          <p:spPr>
            <a:xfrm>
              <a:off x="17780" y="22860"/>
              <a:ext cx="7460098" cy="360680"/>
            </a:xfrm>
            <a:custGeom>
              <a:avLst/>
              <a:gdLst/>
              <a:ahLst/>
              <a:cxnLst/>
              <a:rect l="l" t="t" r="r" b="b"/>
              <a:pathLst>
                <a:path w="7460098" h="360680">
                  <a:moveTo>
                    <a:pt x="7460098" y="180340"/>
                  </a:moveTo>
                  <a:cubicBezTo>
                    <a:pt x="7460098" y="81280"/>
                    <a:pt x="7380089" y="0"/>
                    <a:pt x="7279758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279758" y="360680"/>
                  </a:lnTo>
                  <a:cubicBezTo>
                    <a:pt x="7378818" y="360680"/>
                    <a:pt x="7460098" y="279400"/>
                    <a:pt x="7460098" y="1803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2" name="Group 44">
            <a:extLst>
              <a:ext uri="{FF2B5EF4-FFF2-40B4-BE49-F238E27FC236}">
                <a16:creationId xmlns:a16="http://schemas.microsoft.com/office/drawing/2014/main" id="{BDF05944-F911-4269-AE55-5F1BCD9F4DB3}"/>
              </a:ext>
            </a:extLst>
          </p:cNvPr>
          <p:cNvGrpSpPr/>
          <p:nvPr/>
        </p:nvGrpSpPr>
        <p:grpSpPr>
          <a:xfrm>
            <a:off x="1914165" y="3455316"/>
            <a:ext cx="1613003" cy="5593319"/>
            <a:chOff x="0" y="0"/>
            <a:chExt cx="674441" cy="2338722"/>
          </a:xfrm>
        </p:grpSpPr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18CA94E6-B4F9-4798-A014-A0D5B4BEE2C1}"/>
                </a:ext>
              </a:extLst>
            </p:cNvPr>
            <p:cNvSpPr/>
            <p:nvPr/>
          </p:nvSpPr>
          <p:spPr>
            <a:xfrm>
              <a:off x="0" y="0"/>
              <a:ext cx="674441" cy="2338723"/>
            </a:xfrm>
            <a:custGeom>
              <a:avLst/>
              <a:gdLst/>
              <a:ahLst/>
              <a:cxnLst/>
              <a:rect l="l" t="t" r="r" b="b"/>
              <a:pathLst>
                <a:path w="674441" h="2338723">
                  <a:moveTo>
                    <a:pt x="105593" y="0"/>
                  </a:moveTo>
                  <a:lnTo>
                    <a:pt x="568848" y="0"/>
                  </a:lnTo>
                  <a:cubicBezTo>
                    <a:pt x="596853" y="0"/>
                    <a:pt x="623711" y="11125"/>
                    <a:pt x="643514" y="30928"/>
                  </a:cubicBezTo>
                  <a:cubicBezTo>
                    <a:pt x="663316" y="50730"/>
                    <a:pt x="674441" y="77588"/>
                    <a:pt x="674441" y="105593"/>
                  </a:cubicBezTo>
                  <a:lnTo>
                    <a:pt x="674441" y="2233129"/>
                  </a:lnTo>
                  <a:cubicBezTo>
                    <a:pt x="674441" y="2261134"/>
                    <a:pt x="663316" y="2287993"/>
                    <a:pt x="643514" y="2307795"/>
                  </a:cubicBezTo>
                  <a:cubicBezTo>
                    <a:pt x="623711" y="2327598"/>
                    <a:pt x="596853" y="2338723"/>
                    <a:pt x="568848" y="2338723"/>
                  </a:cubicBezTo>
                  <a:lnTo>
                    <a:pt x="105593" y="2338723"/>
                  </a:lnTo>
                  <a:cubicBezTo>
                    <a:pt x="47276" y="2338723"/>
                    <a:pt x="0" y="2291447"/>
                    <a:pt x="0" y="2233129"/>
                  </a:cubicBezTo>
                  <a:lnTo>
                    <a:pt x="0" y="105593"/>
                  </a:lnTo>
                  <a:cubicBezTo>
                    <a:pt x="0" y="77588"/>
                    <a:pt x="11125" y="50730"/>
                    <a:pt x="30928" y="30928"/>
                  </a:cubicBezTo>
                  <a:cubicBezTo>
                    <a:pt x="50730" y="11125"/>
                    <a:pt x="77588" y="0"/>
                    <a:pt x="105593" y="0"/>
                  </a:cubicBezTo>
                  <a:close/>
                </a:path>
              </a:pathLst>
            </a:custGeom>
            <a:solidFill>
              <a:srgbClr val="E9F6FF"/>
            </a:solidFill>
          </p:spPr>
        </p:sp>
        <p:sp>
          <p:nvSpPr>
            <p:cNvPr id="44" name="TextBox 46">
              <a:extLst>
                <a:ext uri="{FF2B5EF4-FFF2-40B4-BE49-F238E27FC236}">
                  <a16:creationId xmlns:a16="http://schemas.microsoft.com/office/drawing/2014/main" id="{5748B0BC-8E26-4FFC-8E98-420AB4A670B1}"/>
                </a:ext>
              </a:extLst>
            </p:cNvPr>
            <p:cNvSpPr txBox="1"/>
            <p:nvPr/>
          </p:nvSpPr>
          <p:spPr>
            <a:xfrm>
              <a:off x="0" y="-47625"/>
              <a:ext cx="674441" cy="23863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45" name="TextBox 47">
            <a:extLst>
              <a:ext uri="{FF2B5EF4-FFF2-40B4-BE49-F238E27FC236}">
                <a16:creationId xmlns:a16="http://schemas.microsoft.com/office/drawing/2014/main" id="{E119FB5A-A802-47C6-A024-44C4BE2F51BE}"/>
              </a:ext>
            </a:extLst>
          </p:cNvPr>
          <p:cNvSpPr txBox="1"/>
          <p:nvPr/>
        </p:nvSpPr>
        <p:spPr>
          <a:xfrm>
            <a:off x="1973723" y="3798750"/>
            <a:ext cx="1430997" cy="38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 spc="112" dirty="0">
                <a:solidFill>
                  <a:srgbClr val="191919"/>
                </a:solidFill>
                <a:ea typeface="Aileron"/>
              </a:rPr>
              <a:t>기획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37D9F021-1285-4D43-BC3B-1744D384B2A2}"/>
              </a:ext>
            </a:extLst>
          </p:cNvPr>
          <p:cNvSpPr txBox="1"/>
          <p:nvPr/>
        </p:nvSpPr>
        <p:spPr>
          <a:xfrm>
            <a:off x="1973723" y="4910462"/>
            <a:ext cx="1430997" cy="38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 spc="112" dirty="0">
                <a:solidFill>
                  <a:srgbClr val="191919"/>
                </a:solidFill>
                <a:ea typeface="Aileron"/>
              </a:rPr>
              <a:t>팀구성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77236F7A-6EB2-4DD3-A05C-DE89EC9F5DD7}"/>
              </a:ext>
            </a:extLst>
          </p:cNvPr>
          <p:cNvSpPr txBox="1"/>
          <p:nvPr/>
        </p:nvSpPr>
        <p:spPr>
          <a:xfrm>
            <a:off x="1973723" y="6022920"/>
            <a:ext cx="1430997" cy="38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 spc="112" dirty="0">
                <a:solidFill>
                  <a:srgbClr val="191919"/>
                </a:solidFill>
                <a:ea typeface="Aileron"/>
              </a:rPr>
              <a:t>개발</a:t>
            </a:r>
          </a:p>
        </p:txBody>
      </p:sp>
      <p:sp>
        <p:nvSpPr>
          <p:cNvPr id="48" name="TextBox 50">
            <a:extLst>
              <a:ext uri="{FF2B5EF4-FFF2-40B4-BE49-F238E27FC236}">
                <a16:creationId xmlns:a16="http://schemas.microsoft.com/office/drawing/2014/main" id="{267CBE53-3928-4762-A8BF-0813FF96BE28}"/>
              </a:ext>
            </a:extLst>
          </p:cNvPr>
          <p:cNvSpPr txBox="1"/>
          <p:nvPr/>
        </p:nvSpPr>
        <p:spPr>
          <a:xfrm>
            <a:off x="1973723" y="7117271"/>
            <a:ext cx="1430997" cy="38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 spc="112" dirty="0">
                <a:solidFill>
                  <a:srgbClr val="191919"/>
                </a:solidFill>
                <a:ea typeface="Aileron"/>
              </a:rPr>
              <a:t>확인</a:t>
            </a:r>
          </a:p>
        </p:txBody>
      </p:sp>
      <p:sp>
        <p:nvSpPr>
          <p:cNvPr id="49" name="TextBox 51">
            <a:extLst>
              <a:ext uri="{FF2B5EF4-FFF2-40B4-BE49-F238E27FC236}">
                <a16:creationId xmlns:a16="http://schemas.microsoft.com/office/drawing/2014/main" id="{5A3ACFED-C23B-497B-A602-DC8243A74E66}"/>
              </a:ext>
            </a:extLst>
          </p:cNvPr>
          <p:cNvSpPr txBox="1"/>
          <p:nvPr/>
        </p:nvSpPr>
        <p:spPr>
          <a:xfrm>
            <a:off x="1973723" y="8204121"/>
            <a:ext cx="1430997" cy="38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 spc="112" dirty="0">
                <a:solidFill>
                  <a:srgbClr val="191919"/>
                </a:solidFill>
                <a:ea typeface="Aileron"/>
              </a:rPr>
              <a:t>리뷰</a:t>
            </a:r>
          </a:p>
        </p:txBody>
      </p:sp>
      <p:sp>
        <p:nvSpPr>
          <p:cNvPr id="50" name="TextBox 52">
            <a:extLst>
              <a:ext uri="{FF2B5EF4-FFF2-40B4-BE49-F238E27FC236}">
                <a16:creationId xmlns:a16="http://schemas.microsoft.com/office/drawing/2014/main" id="{C619F1C5-F856-4422-A8AD-65EF2EEA09AA}"/>
              </a:ext>
            </a:extLst>
          </p:cNvPr>
          <p:cNvSpPr txBox="1"/>
          <p:nvPr/>
        </p:nvSpPr>
        <p:spPr>
          <a:xfrm>
            <a:off x="4467715" y="2855652"/>
            <a:ext cx="2227327" cy="36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245" spc="112" dirty="0">
                <a:solidFill>
                  <a:srgbClr val="191919"/>
                </a:solidFill>
                <a:latin typeface="Aileron Ultra-Bold"/>
                <a:ea typeface="Aileron Ultra-Bold"/>
              </a:rPr>
              <a:t>9월</a:t>
            </a:r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id="{286535D4-E131-4CF9-B1B7-7E1CD4FB6F96}"/>
              </a:ext>
            </a:extLst>
          </p:cNvPr>
          <p:cNvSpPr txBox="1"/>
          <p:nvPr/>
        </p:nvSpPr>
        <p:spPr>
          <a:xfrm>
            <a:off x="7404582" y="2855652"/>
            <a:ext cx="2227327" cy="36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245" spc="112" dirty="0">
                <a:solidFill>
                  <a:srgbClr val="191919"/>
                </a:solidFill>
                <a:latin typeface="Aileron Ultra-Bold"/>
                <a:ea typeface="Aileron Ultra-Bold"/>
              </a:rPr>
              <a:t>10월</a:t>
            </a:r>
          </a:p>
        </p:txBody>
      </p:sp>
      <p:sp>
        <p:nvSpPr>
          <p:cNvPr id="52" name="TextBox 54">
            <a:extLst>
              <a:ext uri="{FF2B5EF4-FFF2-40B4-BE49-F238E27FC236}">
                <a16:creationId xmlns:a16="http://schemas.microsoft.com/office/drawing/2014/main" id="{3604BEF3-17C9-4CFE-8D15-B394F9983BEA}"/>
              </a:ext>
            </a:extLst>
          </p:cNvPr>
          <p:cNvSpPr txBox="1"/>
          <p:nvPr/>
        </p:nvSpPr>
        <p:spPr>
          <a:xfrm>
            <a:off x="10312320" y="2855652"/>
            <a:ext cx="2227327" cy="36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245" spc="112" dirty="0">
                <a:solidFill>
                  <a:srgbClr val="191919"/>
                </a:solidFill>
                <a:latin typeface="Aileron Ultra-Bold"/>
                <a:ea typeface="Aileron Ultra-Bold"/>
              </a:rPr>
              <a:t>11월</a:t>
            </a: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8CA29B98-FD9C-43AF-B5EA-47304296790C}"/>
              </a:ext>
            </a:extLst>
          </p:cNvPr>
          <p:cNvSpPr txBox="1"/>
          <p:nvPr/>
        </p:nvSpPr>
        <p:spPr>
          <a:xfrm>
            <a:off x="13171792" y="2926458"/>
            <a:ext cx="2227327" cy="36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245" spc="112" dirty="0">
                <a:solidFill>
                  <a:srgbClr val="191919"/>
                </a:solidFill>
                <a:latin typeface="Aileron Ultra-Bold"/>
                <a:ea typeface="Aileron Ultra-Bold"/>
              </a:rPr>
              <a:t>12월</a:t>
            </a:r>
          </a:p>
        </p:txBody>
      </p:sp>
      <p:sp>
        <p:nvSpPr>
          <p:cNvPr id="54" name="TextBox 56">
            <a:extLst>
              <a:ext uri="{FF2B5EF4-FFF2-40B4-BE49-F238E27FC236}">
                <a16:creationId xmlns:a16="http://schemas.microsoft.com/office/drawing/2014/main" id="{D07B1E7B-5864-4489-B5E9-CE84F3468BC4}"/>
              </a:ext>
            </a:extLst>
          </p:cNvPr>
          <p:cNvSpPr txBox="1"/>
          <p:nvPr/>
        </p:nvSpPr>
        <p:spPr>
          <a:xfrm>
            <a:off x="2005168" y="2858847"/>
            <a:ext cx="1430997" cy="362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245" spc="112" dirty="0">
                <a:solidFill>
                  <a:srgbClr val="191919"/>
                </a:solidFill>
                <a:ea typeface="Aileron Ultra-Bold"/>
              </a:rPr>
              <a:t>업무</a:t>
            </a:r>
          </a:p>
        </p:txBody>
      </p:sp>
      <p:sp>
        <p:nvSpPr>
          <p:cNvPr id="55" name="Freeform 41">
            <a:extLst>
              <a:ext uri="{FF2B5EF4-FFF2-40B4-BE49-F238E27FC236}">
                <a16:creationId xmlns:a16="http://schemas.microsoft.com/office/drawing/2014/main" id="{250B0138-7F1D-4F88-82FA-B457904132D5}"/>
              </a:ext>
            </a:extLst>
          </p:cNvPr>
          <p:cNvSpPr/>
          <p:nvPr/>
        </p:nvSpPr>
        <p:spPr>
          <a:xfrm>
            <a:off x="15597307" y="8380079"/>
            <a:ext cx="2690693" cy="1906921"/>
          </a:xfrm>
          <a:custGeom>
            <a:avLst/>
            <a:gdLst/>
            <a:ahLst/>
            <a:cxnLst/>
            <a:rect l="l" t="t" r="r" b="b"/>
            <a:pathLst>
              <a:path w="3323986" h="2213221">
                <a:moveTo>
                  <a:pt x="0" y="0"/>
                </a:moveTo>
                <a:lnTo>
                  <a:pt x="3323986" y="0"/>
                </a:lnTo>
                <a:lnTo>
                  <a:pt x="3323986" y="2213221"/>
                </a:lnTo>
                <a:lnTo>
                  <a:pt x="0" y="221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030B7-F602-45A6-B9E9-61908D752EA1}"/>
              </a:ext>
            </a:extLst>
          </p:cNvPr>
          <p:cNvSpPr txBox="1"/>
          <p:nvPr/>
        </p:nvSpPr>
        <p:spPr>
          <a:xfrm>
            <a:off x="1223201" y="104577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Work Progress Schedule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DFDD796-19A3-E1D2-97A5-98BEDB1525C6}"/>
              </a:ext>
            </a:extLst>
          </p:cNvPr>
          <p:cNvSpPr/>
          <p:nvPr/>
        </p:nvSpPr>
        <p:spPr>
          <a:xfrm>
            <a:off x="11692431" y="2762754"/>
            <a:ext cx="6280024" cy="4797904"/>
          </a:xfrm>
          <a:prstGeom prst="roundRect">
            <a:avLst>
              <a:gd name="adj" fmla="val 4182"/>
            </a:avLst>
          </a:prstGeom>
          <a:solidFill>
            <a:srgbClr val="232333"/>
          </a:solidFill>
          <a:ln>
            <a:solidFill>
              <a:srgbClr val="4E9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DC6A2B-245F-7724-8348-EBA1C8BE091F}"/>
              </a:ext>
            </a:extLst>
          </p:cNvPr>
          <p:cNvSpPr/>
          <p:nvPr/>
        </p:nvSpPr>
        <p:spPr>
          <a:xfrm>
            <a:off x="4852126" y="2752779"/>
            <a:ext cx="6754945" cy="4797904"/>
          </a:xfrm>
          <a:prstGeom prst="roundRect">
            <a:avLst>
              <a:gd name="adj" fmla="val 4182"/>
            </a:avLst>
          </a:prstGeom>
          <a:solidFill>
            <a:srgbClr val="232333"/>
          </a:solidFill>
          <a:ln>
            <a:solidFill>
              <a:srgbClr val="4E9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1125F4-1F45-491B-AC05-E59940E9B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219727"/>
            <a:ext cx="6553199" cy="19821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FADD6-A41E-4BE7-B7D0-4107EDEA1695}"/>
              </a:ext>
            </a:extLst>
          </p:cNvPr>
          <p:cNvSpPr/>
          <p:nvPr/>
        </p:nvSpPr>
        <p:spPr>
          <a:xfrm>
            <a:off x="487021" y="452742"/>
            <a:ext cx="271286" cy="946511"/>
          </a:xfrm>
          <a:prstGeom prst="rect">
            <a:avLst/>
          </a:prstGeom>
          <a:solidFill>
            <a:srgbClr val="4E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6889D-7C89-4A75-AED1-CEEBD4D80A37}"/>
              </a:ext>
            </a:extLst>
          </p:cNvPr>
          <p:cNvSpPr/>
          <p:nvPr/>
        </p:nvSpPr>
        <p:spPr>
          <a:xfrm>
            <a:off x="817355" y="452742"/>
            <a:ext cx="271286" cy="946511"/>
          </a:xfrm>
          <a:prstGeom prst="rect">
            <a:avLst/>
          </a:prstGeom>
          <a:solidFill>
            <a:srgbClr val="1B6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8636E-63A9-4808-8327-523899314781}"/>
              </a:ext>
            </a:extLst>
          </p:cNvPr>
          <p:cNvSpPr txBox="1"/>
          <p:nvPr/>
        </p:nvSpPr>
        <p:spPr>
          <a:xfrm>
            <a:off x="1223201" y="10457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TradingView Widget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944B8ABE-35BE-4CE6-BB54-F079CC83E96B}"/>
              </a:ext>
            </a:extLst>
          </p:cNvPr>
          <p:cNvSpPr txBox="1"/>
          <p:nvPr/>
        </p:nvSpPr>
        <p:spPr>
          <a:xfrm>
            <a:off x="1272897" y="340181"/>
            <a:ext cx="3527704" cy="745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7"/>
              </a:lnSpc>
              <a:spcBef>
                <a:spcPct val="0"/>
              </a:spcBef>
            </a:pPr>
            <a:r>
              <a:rPr lang="en-US" sz="4405" b="1" dirty="0">
                <a:solidFill>
                  <a:srgbClr val="474747"/>
                </a:solidFill>
                <a:latin typeface="Source Han Sans KR Medium" panose="020B0600000101010101" charset="-127"/>
                <a:ea typeface="Source Han Sans KR Medium" panose="020B0600000101010101" charset="-127"/>
              </a:rPr>
              <a:t>Main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FC178-F508-4498-9C1B-65E12B469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55689"/>
            <a:ext cx="6553200" cy="287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655C31-BAA9-488D-A20F-AEF831215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49023"/>
            <a:ext cx="6553200" cy="8644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89DF2B-B4C2-4D25-86B8-54AC60551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265273"/>
            <a:ext cx="6553199" cy="11859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EA3C33-2A2D-4D49-A8F3-5A31CCEA9A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423" y="3101388"/>
            <a:ext cx="2972501" cy="283434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D1941C3-FF73-4918-8255-CC03C0581D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718" y="3087588"/>
            <a:ext cx="3001320" cy="28699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2E5319A-4788-469D-A5B0-2BD86FC11D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422" y="6052526"/>
            <a:ext cx="6043615" cy="900113"/>
          </a:xfrm>
          <a:prstGeom prst="rect">
            <a:avLst/>
          </a:prstGeom>
        </p:spPr>
      </p:pic>
      <p:grpSp>
        <p:nvGrpSpPr>
          <p:cNvPr id="59" name="Group 11">
            <a:extLst>
              <a:ext uri="{FF2B5EF4-FFF2-40B4-BE49-F238E27FC236}">
                <a16:creationId xmlns:a16="http://schemas.microsoft.com/office/drawing/2014/main" id="{D0045195-339C-4883-9BB6-34E920B050AF}"/>
              </a:ext>
            </a:extLst>
          </p:cNvPr>
          <p:cNvGrpSpPr/>
          <p:nvPr/>
        </p:nvGrpSpPr>
        <p:grpSpPr>
          <a:xfrm>
            <a:off x="789468" y="2621659"/>
            <a:ext cx="3686456" cy="515605"/>
            <a:chOff x="0" y="0"/>
            <a:chExt cx="569502" cy="135797"/>
          </a:xfrm>
        </p:grpSpPr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22ADB128-1643-4C59-BE0C-A5ED6744D6B3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65" name="TextBox 13">
              <a:extLst>
                <a:ext uri="{FF2B5EF4-FFF2-40B4-BE49-F238E27FC236}">
                  <a16:creationId xmlns:a16="http://schemas.microsoft.com/office/drawing/2014/main" id="{86564533-91CC-4E92-9E8C-58FCD43959F7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68" name="TextBox 23">
            <a:extLst>
              <a:ext uri="{FF2B5EF4-FFF2-40B4-BE49-F238E27FC236}">
                <a16:creationId xmlns:a16="http://schemas.microsoft.com/office/drawing/2014/main" id="{7D76A9A1-0719-470A-A9C0-00344DE4D4EA}"/>
              </a:ext>
            </a:extLst>
          </p:cNvPr>
          <p:cNvSpPr txBox="1"/>
          <p:nvPr/>
        </p:nvSpPr>
        <p:spPr>
          <a:xfrm>
            <a:off x="789468" y="2717044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Ticker Tape Widget</a:t>
            </a:r>
          </a:p>
        </p:txBody>
      </p:sp>
      <p:grpSp>
        <p:nvGrpSpPr>
          <p:cNvPr id="69" name="Group 11">
            <a:extLst>
              <a:ext uri="{FF2B5EF4-FFF2-40B4-BE49-F238E27FC236}">
                <a16:creationId xmlns:a16="http://schemas.microsoft.com/office/drawing/2014/main" id="{6AEECA7C-6F0B-4E7B-83E8-94E95DDFBC23}"/>
              </a:ext>
            </a:extLst>
          </p:cNvPr>
          <p:cNvGrpSpPr/>
          <p:nvPr/>
        </p:nvGrpSpPr>
        <p:grpSpPr>
          <a:xfrm>
            <a:off x="789468" y="4109908"/>
            <a:ext cx="3686456" cy="515605"/>
            <a:chOff x="0" y="0"/>
            <a:chExt cx="569502" cy="135797"/>
          </a:xfrm>
        </p:grpSpPr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E9D735D-104A-465B-890C-C7BE5EA40904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71" name="TextBox 13">
              <a:extLst>
                <a:ext uri="{FF2B5EF4-FFF2-40B4-BE49-F238E27FC236}">
                  <a16:creationId xmlns:a16="http://schemas.microsoft.com/office/drawing/2014/main" id="{61F2A593-0209-4DB1-B5ED-EBDA85E192B9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72" name="TextBox 23">
            <a:extLst>
              <a:ext uri="{FF2B5EF4-FFF2-40B4-BE49-F238E27FC236}">
                <a16:creationId xmlns:a16="http://schemas.microsoft.com/office/drawing/2014/main" id="{2DA0D464-3C8F-4589-92F5-1DAB388909A1}"/>
              </a:ext>
            </a:extLst>
          </p:cNvPr>
          <p:cNvSpPr txBox="1"/>
          <p:nvPr/>
        </p:nvSpPr>
        <p:spPr>
          <a:xfrm>
            <a:off x="789468" y="4205293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Advanced Real-Time Chart</a:t>
            </a:r>
          </a:p>
        </p:txBody>
      </p:sp>
      <p:grpSp>
        <p:nvGrpSpPr>
          <p:cNvPr id="73" name="Group 11">
            <a:extLst>
              <a:ext uri="{FF2B5EF4-FFF2-40B4-BE49-F238E27FC236}">
                <a16:creationId xmlns:a16="http://schemas.microsoft.com/office/drawing/2014/main" id="{565E3D6E-1E76-4296-92D1-C402F50E9865}"/>
              </a:ext>
            </a:extLst>
          </p:cNvPr>
          <p:cNvGrpSpPr/>
          <p:nvPr/>
        </p:nvGrpSpPr>
        <p:grpSpPr>
          <a:xfrm>
            <a:off x="789468" y="4901722"/>
            <a:ext cx="3686456" cy="515605"/>
            <a:chOff x="0" y="0"/>
            <a:chExt cx="569502" cy="135797"/>
          </a:xfrm>
        </p:grpSpPr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7762285B-BEC5-4759-9FF7-0EE9DE631B03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75" name="TextBox 13">
              <a:extLst>
                <a:ext uri="{FF2B5EF4-FFF2-40B4-BE49-F238E27FC236}">
                  <a16:creationId xmlns:a16="http://schemas.microsoft.com/office/drawing/2014/main" id="{74A963D5-EE79-44AF-9BC8-59655DD0D48E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76" name="TextBox 23">
            <a:extLst>
              <a:ext uri="{FF2B5EF4-FFF2-40B4-BE49-F238E27FC236}">
                <a16:creationId xmlns:a16="http://schemas.microsoft.com/office/drawing/2014/main" id="{DC87AD02-6B42-43E2-B988-5B69E19293B1}"/>
              </a:ext>
            </a:extLst>
          </p:cNvPr>
          <p:cNvSpPr txBox="1"/>
          <p:nvPr/>
        </p:nvSpPr>
        <p:spPr>
          <a:xfrm>
            <a:off x="789468" y="4997107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Cryptocurrency Market</a:t>
            </a:r>
          </a:p>
        </p:txBody>
      </p:sp>
      <p:grpSp>
        <p:nvGrpSpPr>
          <p:cNvPr id="77" name="Group 11">
            <a:extLst>
              <a:ext uri="{FF2B5EF4-FFF2-40B4-BE49-F238E27FC236}">
                <a16:creationId xmlns:a16="http://schemas.microsoft.com/office/drawing/2014/main" id="{F1C43004-3645-4935-9CB7-8F86C105C808}"/>
              </a:ext>
            </a:extLst>
          </p:cNvPr>
          <p:cNvGrpSpPr/>
          <p:nvPr/>
        </p:nvGrpSpPr>
        <p:grpSpPr>
          <a:xfrm>
            <a:off x="789468" y="5696660"/>
            <a:ext cx="3686456" cy="515605"/>
            <a:chOff x="0" y="0"/>
            <a:chExt cx="569502" cy="135797"/>
          </a:xfrm>
        </p:grpSpPr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9D4BE821-0A5B-4724-BE30-6535815ACA86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79" name="TextBox 13">
              <a:extLst>
                <a:ext uri="{FF2B5EF4-FFF2-40B4-BE49-F238E27FC236}">
                  <a16:creationId xmlns:a16="http://schemas.microsoft.com/office/drawing/2014/main" id="{BF399612-57CF-4886-9A1A-8D6371E53965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80" name="TextBox 23">
            <a:extLst>
              <a:ext uri="{FF2B5EF4-FFF2-40B4-BE49-F238E27FC236}">
                <a16:creationId xmlns:a16="http://schemas.microsoft.com/office/drawing/2014/main" id="{EAA4AF05-945B-4C7B-95F0-5E600C0FB4E9}"/>
              </a:ext>
            </a:extLst>
          </p:cNvPr>
          <p:cNvSpPr txBox="1"/>
          <p:nvPr/>
        </p:nvSpPr>
        <p:spPr>
          <a:xfrm>
            <a:off x="789468" y="5792045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Technical Analysis</a:t>
            </a:r>
          </a:p>
        </p:txBody>
      </p:sp>
      <p:grpSp>
        <p:nvGrpSpPr>
          <p:cNvPr id="81" name="Group 11">
            <a:extLst>
              <a:ext uri="{FF2B5EF4-FFF2-40B4-BE49-F238E27FC236}">
                <a16:creationId xmlns:a16="http://schemas.microsoft.com/office/drawing/2014/main" id="{D5F0E710-6B6D-4E0A-9323-3D26034CDBCC}"/>
              </a:ext>
            </a:extLst>
          </p:cNvPr>
          <p:cNvGrpSpPr/>
          <p:nvPr/>
        </p:nvGrpSpPr>
        <p:grpSpPr>
          <a:xfrm>
            <a:off x="789468" y="6586983"/>
            <a:ext cx="3686456" cy="515605"/>
            <a:chOff x="0" y="0"/>
            <a:chExt cx="569502" cy="135797"/>
          </a:xfrm>
        </p:grpSpPr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F4893DE7-6683-442E-8776-EF4029F3B2E1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83" name="TextBox 13">
              <a:extLst>
                <a:ext uri="{FF2B5EF4-FFF2-40B4-BE49-F238E27FC236}">
                  <a16:creationId xmlns:a16="http://schemas.microsoft.com/office/drawing/2014/main" id="{81382898-996C-48C1-BC17-C268F0444B9D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84" name="TextBox 23">
            <a:extLst>
              <a:ext uri="{FF2B5EF4-FFF2-40B4-BE49-F238E27FC236}">
                <a16:creationId xmlns:a16="http://schemas.microsoft.com/office/drawing/2014/main" id="{CD5B9BD0-4A55-40C5-91F3-CFBDA9B51D3C}"/>
              </a:ext>
            </a:extLst>
          </p:cNvPr>
          <p:cNvSpPr txBox="1"/>
          <p:nvPr/>
        </p:nvSpPr>
        <p:spPr>
          <a:xfrm>
            <a:off x="789468" y="6682368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Stock-Overview</a:t>
            </a:r>
          </a:p>
        </p:txBody>
      </p:sp>
      <p:grpSp>
        <p:nvGrpSpPr>
          <p:cNvPr id="85" name="Group 11">
            <a:extLst>
              <a:ext uri="{FF2B5EF4-FFF2-40B4-BE49-F238E27FC236}">
                <a16:creationId xmlns:a16="http://schemas.microsoft.com/office/drawing/2014/main" id="{8B6D9CC9-20CE-443C-8A1F-DA5402437FAF}"/>
              </a:ext>
            </a:extLst>
          </p:cNvPr>
          <p:cNvGrpSpPr/>
          <p:nvPr/>
        </p:nvGrpSpPr>
        <p:grpSpPr>
          <a:xfrm>
            <a:off x="789468" y="7477304"/>
            <a:ext cx="3686456" cy="515605"/>
            <a:chOff x="0" y="0"/>
            <a:chExt cx="569502" cy="135797"/>
          </a:xfrm>
        </p:grpSpPr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10AC647C-0A6D-40C4-9306-01D832353802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87" name="TextBox 13">
              <a:extLst>
                <a:ext uri="{FF2B5EF4-FFF2-40B4-BE49-F238E27FC236}">
                  <a16:creationId xmlns:a16="http://schemas.microsoft.com/office/drawing/2014/main" id="{D41E4AE0-3F1D-49F6-80D4-5EEDCD75AC5F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88" name="TextBox 23">
            <a:extLst>
              <a:ext uri="{FF2B5EF4-FFF2-40B4-BE49-F238E27FC236}">
                <a16:creationId xmlns:a16="http://schemas.microsoft.com/office/drawing/2014/main" id="{85749146-3843-468A-946C-2839F735CCFA}"/>
              </a:ext>
            </a:extLst>
          </p:cNvPr>
          <p:cNvSpPr txBox="1"/>
          <p:nvPr/>
        </p:nvSpPr>
        <p:spPr>
          <a:xfrm>
            <a:off x="789468" y="7572689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Company Profile</a:t>
            </a:r>
          </a:p>
        </p:txBody>
      </p:sp>
      <p:grpSp>
        <p:nvGrpSpPr>
          <p:cNvPr id="89" name="Group 11">
            <a:extLst>
              <a:ext uri="{FF2B5EF4-FFF2-40B4-BE49-F238E27FC236}">
                <a16:creationId xmlns:a16="http://schemas.microsoft.com/office/drawing/2014/main" id="{47D828F5-4C52-4D6C-9D41-75A5360DC574}"/>
              </a:ext>
            </a:extLst>
          </p:cNvPr>
          <p:cNvGrpSpPr/>
          <p:nvPr/>
        </p:nvGrpSpPr>
        <p:grpSpPr>
          <a:xfrm>
            <a:off x="789468" y="3323064"/>
            <a:ext cx="3686456" cy="515605"/>
            <a:chOff x="0" y="0"/>
            <a:chExt cx="569502" cy="135797"/>
          </a:xfrm>
        </p:grpSpPr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51BE84CC-2263-4DCE-8FAD-31580FF27D4F}"/>
                </a:ext>
              </a:extLst>
            </p:cNvPr>
            <p:cNvSpPr/>
            <p:nvPr/>
          </p:nvSpPr>
          <p:spPr>
            <a:xfrm>
              <a:off x="0" y="0"/>
              <a:ext cx="569502" cy="135797"/>
            </a:xfrm>
            <a:custGeom>
              <a:avLst/>
              <a:gdLst/>
              <a:ahLst/>
              <a:cxnLst/>
              <a:rect l="l" t="t" r="r" b="b"/>
              <a:pathLst>
                <a:path w="569502" h="135797">
                  <a:moveTo>
                    <a:pt x="67899" y="0"/>
                  </a:moveTo>
                  <a:lnTo>
                    <a:pt x="501603" y="0"/>
                  </a:lnTo>
                  <a:cubicBezTo>
                    <a:pt x="539103" y="0"/>
                    <a:pt x="569502" y="30399"/>
                    <a:pt x="569502" y="67899"/>
                  </a:cubicBezTo>
                  <a:lnTo>
                    <a:pt x="569502" y="67899"/>
                  </a:lnTo>
                  <a:cubicBezTo>
                    <a:pt x="569502" y="85906"/>
                    <a:pt x="562349" y="103177"/>
                    <a:pt x="549615" y="115910"/>
                  </a:cubicBezTo>
                  <a:cubicBezTo>
                    <a:pt x="536882" y="128644"/>
                    <a:pt x="519611" y="135797"/>
                    <a:pt x="501603" y="135797"/>
                  </a:cubicBezTo>
                  <a:lnTo>
                    <a:pt x="67899" y="135797"/>
                  </a:lnTo>
                  <a:cubicBezTo>
                    <a:pt x="30399" y="135797"/>
                    <a:pt x="0" y="105398"/>
                    <a:pt x="0" y="67899"/>
                  </a:cubicBezTo>
                  <a:lnTo>
                    <a:pt x="0" y="67899"/>
                  </a:lnTo>
                  <a:cubicBezTo>
                    <a:pt x="0" y="30399"/>
                    <a:pt x="30399" y="0"/>
                    <a:pt x="67899" y="0"/>
                  </a:cubicBezTo>
                  <a:close/>
                </a:path>
              </a:pathLst>
            </a:custGeom>
            <a:solidFill>
              <a:srgbClr val="95C6DF"/>
            </a:solidFill>
          </p:spPr>
        </p:sp>
        <p:sp>
          <p:nvSpPr>
            <p:cNvPr id="91" name="TextBox 13">
              <a:extLst>
                <a:ext uri="{FF2B5EF4-FFF2-40B4-BE49-F238E27FC236}">
                  <a16:creationId xmlns:a16="http://schemas.microsoft.com/office/drawing/2014/main" id="{5D69A6FF-6626-45D9-ADA6-8FFCF9502DDB}"/>
                </a:ext>
              </a:extLst>
            </p:cNvPr>
            <p:cNvSpPr txBox="1"/>
            <p:nvPr/>
          </p:nvSpPr>
          <p:spPr>
            <a:xfrm>
              <a:off x="0" y="-47625"/>
              <a:ext cx="569502" cy="18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92" name="TextBox 23">
            <a:extLst>
              <a:ext uri="{FF2B5EF4-FFF2-40B4-BE49-F238E27FC236}">
                <a16:creationId xmlns:a16="http://schemas.microsoft.com/office/drawing/2014/main" id="{F3E3946F-1897-488C-93C6-CF5ED5FFE847}"/>
              </a:ext>
            </a:extLst>
          </p:cNvPr>
          <p:cNvSpPr txBox="1"/>
          <p:nvPr/>
        </p:nvSpPr>
        <p:spPr>
          <a:xfrm>
            <a:off x="789468" y="3418449"/>
            <a:ext cx="3772462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dirty="0">
                <a:solidFill>
                  <a:srgbClr val="084C6E"/>
                </a:solidFill>
                <a:latin typeface="Source Han Sans KR Bold"/>
                <a:ea typeface="Source Han Sans KR Bold"/>
              </a:rPr>
              <a:t>Symbol Info</a:t>
            </a:r>
          </a:p>
        </p:txBody>
      </p:sp>
      <p:grpSp>
        <p:nvGrpSpPr>
          <p:cNvPr id="98" name="Group 11">
            <a:extLst>
              <a:ext uri="{FF2B5EF4-FFF2-40B4-BE49-F238E27FC236}">
                <a16:creationId xmlns:a16="http://schemas.microsoft.com/office/drawing/2014/main" id="{E934AB02-41AE-4583-A371-3A058129647B}"/>
              </a:ext>
            </a:extLst>
          </p:cNvPr>
          <p:cNvGrpSpPr/>
          <p:nvPr/>
        </p:nvGrpSpPr>
        <p:grpSpPr>
          <a:xfrm>
            <a:off x="6861630" y="8191500"/>
            <a:ext cx="3581400" cy="1088492"/>
            <a:chOff x="0" y="-47625"/>
            <a:chExt cx="1498352" cy="763329"/>
          </a:xfrm>
        </p:grpSpPr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130864E4-C803-45F7-BB24-8A7FBB2DDA69}"/>
                </a:ext>
              </a:extLst>
            </p:cNvPr>
            <p:cNvSpPr/>
            <p:nvPr/>
          </p:nvSpPr>
          <p:spPr>
            <a:xfrm>
              <a:off x="0" y="0"/>
              <a:ext cx="1498352" cy="715704"/>
            </a:xfrm>
            <a:custGeom>
              <a:avLst/>
              <a:gdLst/>
              <a:ahLst/>
              <a:cxnLst/>
              <a:rect l="l" t="t" r="r" b="b"/>
              <a:pathLst>
                <a:path w="1498352" h="715704">
                  <a:moveTo>
                    <a:pt x="99381" y="0"/>
                  </a:moveTo>
                  <a:lnTo>
                    <a:pt x="1398971" y="0"/>
                  </a:lnTo>
                  <a:cubicBezTo>
                    <a:pt x="1453857" y="0"/>
                    <a:pt x="1498352" y="44494"/>
                    <a:pt x="1498352" y="99381"/>
                  </a:cubicBezTo>
                  <a:lnTo>
                    <a:pt x="1498352" y="616324"/>
                  </a:lnTo>
                  <a:cubicBezTo>
                    <a:pt x="1498352" y="671210"/>
                    <a:pt x="1453857" y="715704"/>
                    <a:pt x="1398971" y="715704"/>
                  </a:cubicBezTo>
                  <a:lnTo>
                    <a:pt x="99381" y="715704"/>
                  </a:lnTo>
                  <a:cubicBezTo>
                    <a:pt x="44494" y="715704"/>
                    <a:pt x="0" y="671210"/>
                    <a:pt x="0" y="616324"/>
                  </a:cubicBezTo>
                  <a:lnTo>
                    <a:pt x="0" y="99381"/>
                  </a:lnTo>
                  <a:cubicBezTo>
                    <a:pt x="0" y="44494"/>
                    <a:pt x="44494" y="0"/>
                    <a:pt x="99381" y="0"/>
                  </a:cubicBezTo>
                  <a:close/>
                </a:path>
              </a:pathLst>
            </a:custGeom>
            <a:solidFill>
              <a:srgbClr val="084C6E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0" name="TextBox 13">
              <a:extLst>
                <a:ext uri="{FF2B5EF4-FFF2-40B4-BE49-F238E27FC236}">
                  <a16:creationId xmlns:a16="http://schemas.microsoft.com/office/drawing/2014/main" id="{50AC3358-38B8-4A63-8747-91AC94188F75}"/>
                </a:ext>
              </a:extLst>
            </p:cNvPr>
            <p:cNvSpPr txBox="1"/>
            <p:nvPr/>
          </p:nvSpPr>
          <p:spPr>
            <a:xfrm>
              <a:off x="0" y="-47625"/>
              <a:ext cx="1498352" cy="7633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sp>
        <p:nvSpPr>
          <p:cNvPr id="101" name="TextBox 33">
            <a:extLst>
              <a:ext uri="{FF2B5EF4-FFF2-40B4-BE49-F238E27FC236}">
                <a16:creationId xmlns:a16="http://schemas.microsoft.com/office/drawing/2014/main" id="{42A4782E-81CC-493E-B225-590909CDF9A1}"/>
              </a:ext>
            </a:extLst>
          </p:cNvPr>
          <p:cNvSpPr txBox="1"/>
          <p:nvPr/>
        </p:nvSpPr>
        <p:spPr>
          <a:xfrm>
            <a:off x="7166429" y="8618512"/>
            <a:ext cx="2965953" cy="32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ko-KR" altLang="en-US" sz="1958" dirty="0">
                <a:solidFill>
                  <a:srgbClr val="FFFFFF"/>
                </a:solidFill>
                <a:latin typeface="Source Han Sans KR Bold"/>
                <a:ea typeface="Source Han Sans KR Bold"/>
              </a:rPr>
              <a:t>위젯을 활용한 생산성 증가</a:t>
            </a:r>
            <a:endParaRPr lang="en-US" sz="1958" dirty="0">
              <a:solidFill>
                <a:srgbClr val="FFFFFF"/>
              </a:solidFill>
              <a:latin typeface="Source Han Sans KR Bold"/>
              <a:ea typeface="Source Han Sans KR Bold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45441E6-8FCB-F61A-7D5A-A5DB387276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74" y="7584531"/>
            <a:ext cx="6768197" cy="22578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7EDA092-7B54-E65C-2AF4-F39616B709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31" y="7600815"/>
            <a:ext cx="6280025" cy="2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220</Words>
  <Application>Microsoft Office PowerPoint</Application>
  <PresentationFormat>사용자 지정</PresentationFormat>
  <Paragraphs>64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Aileron</vt:lpstr>
      <vt:lpstr>Aileron Ultra-Bold</vt:lpstr>
      <vt:lpstr>Nanum Square Bold</vt:lpstr>
      <vt:lpstr>Source Han Sans KR Bold</vt:lpstr>
      <vt:lpstr>Source Han Sans KR Heavy</vt:lpstr>
      <vt:lpstr>Source Han Sans KR Medium</vt:lpstr>
      <vt:lpstr>나눔바른고딕OTF</vt:lpstr>
      <vt:lpstr>맑은 고딕</vt:lpstr>
      <vt:lpstr>Arial</vt:lpstr>
      <vt:lpstr>Bahnschrift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네이비 깔끔한 프로젝트 프리젠테이션</dc:title>
  <dc:creator>student00</dc:creator>
  <cp:lastModifiedBy>readnow@outlook.kr</cp:lastModifiedBy>
  <cp:revision>55</cp:revision>
  <dcterms:created xsi:type="dcterms:W3CDTF">2006-08-16T00:00:00Z</dcterms:created>
  <dcterms:modified xsi:type="dcterms:W3CDTF">2024-03-25T03:36:37Z</dcterms:modified>
  <cp:version/>
</cp:coreProperties>
</file>