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0"/>
  </p:notesMasterIdLst>
  <p:sldIdLst>
    <p:sldId id="256" r:id="rId2"/>
    <p:sldId id="497" r:id="rId3"/>
    <p:sldId id="512" r:id="rId4"/>
    <p:sldId id="475" r:id="rId5"/>
    <p:sldId id="486" r:id="rId6"/>
    <p:sldId id="498" r:id="rId7"/>
    <p:sldId id="499" r:id="rId8"/>
    <p:sldId id="502" r:id="rId9"/>
    <p:sldId id="503" r:id="rId10"/>
    <p:sldId id="500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3656" autoAdjust="0"/>
  </p:normalViewPr>
  <p:slideViewPr>
    <p:cSldViewPr snapToGrid="0">
      <p:cViewPr varScale="1">
        <p:scale>
          <a:sx n="74" d="100"/>
          <a:sy n="74" d="100"/>
        </p:scale>
        <p:origin x="10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6695B-B8FC-431D-BDFE-2A4845453E9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C1DF0-6CC8-4DC2-8CAD-274DE931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0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3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1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0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63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C1DF0-6CC8-4DC2-8CAD-274DE93143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4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6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7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70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37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1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3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25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33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4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2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0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2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0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8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1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43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CS329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Testing, Analysis,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6625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Rule: Infix Expression ==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86" y="2249487"/>
            <a:ext cx="99155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8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Rule: Prefix Expression !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3" y="1905794"/>
            <a:ext cx="113442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63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7963"/>
            <a:ext cx="9905998" cy="1478570"/>
          </a:xfrm>
        </p:spPr>
        <p:txBody>
          <a:bodyPr/>
          <a:lstStyle/>
          <a:p>
            <a:r>
              <a:rPr lang="en-US" dirty="0" smtClean="0"/>
              <a:t>Rule: Return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69" y="1562100"/>
            <a:ext cx="115538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4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Rule: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9" y="1933872"/>
            <a:ext cx="12192000" cy="463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4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29397"/>
          </a:xfrm>
        </p:spPr>
        <p:txBody>
          <a:bodyPr/>
          <a:lstStyle/>
          <a:p>
            <a:r>
              <a:rPr lang="en-US" dirty="0" smtClean="0"/>
              <a:t>Rule: If/else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36" y="704850"/>
            <a:ext cx="117157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60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RULE: While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7088"/>
            <a:ext cx="12192000" cy="446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3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35879"/>
          </a:xfrm>
        </p:spPr>
        <p:txBody>
          <a:bodyPr/>
          <a:lstStyle/>
          <a:p>
            <a:r>
              <a:rPr lang="en-US" dirty="0" smtClean="0"/>
              <a:t>Rule: Method Invocation (no return)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" y="819150"/>
            <a:ext cx="1216342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7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735879"/>
          </a:xfrm>
        </p:spPr>
        <p:txBody>
          <a:bodyPr/>
          <a:lstStyle/>
          <a:p>
            <a:r>
              <a:rPr lang="en-US" dirty="0" smtClean="0"/>
              <a:t>Rule: Method Invocation (with Return)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1" y="923925"/>
            <a:ext cx="114681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Rule: Array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9" y="2007467"/>
            <a:ext cx="12192000" cy="41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Checking: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26561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Variable Declaration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Expression </a:t>
            </a:r>
            <a:r>
              <a:rPr lang="en-US" sz="2800" dirty="0" smtClean="0"/>
              <a:t>Statement (Assignment)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Infix Expressions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 smtClean="0"/>
              <a:t>Integer Operators +, –, *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 smtClean="0"/>
              <a:t>Boolean Operators &amp;&amp;, ||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 smtClean="0"/>
              <a:t>Operator &lt;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 smtClean="0"/>
              <a:t>Operator ==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5"/>
            <a:ext cx="4875211" cy="402662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Prefix Expression Operator !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Return Statement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If Statement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While Statement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Method </a:t>
            </a:r>
            <a:r>
              <a:rPr lang="en-US" sz="2800" dirty="0" smtClean="0"/>
              <a:t>Invocation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800" dirty="0" smtClean="0"/>
              <a:t>Array Access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77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Rule: </a:t>
            </a:r>
            <a:r>
              <a:rPr lang="en-US" dirty="0" smtClean="0"/>
              <a:t>Variable Declaration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2276042"/>
            <a:ext cx="109442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Rule: Expression Statement for Assignment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4" y="2097088"/>
            <a:ext cx="112299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1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Rule: Infix Expression for + Operator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" y="2231014"/>
            <a:ext cx="121634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9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Infix Expression +, –, *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98" y="2097088"/>
            <a:ext cx="115538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Rule: Infix Expression for &amp;&amp;, ||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6" y="1821439"/>
            <a:ext cx="114871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Rule: Infix Expression &lt;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49487"/>
            <a:ext cx="96964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8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Infix Expression &lt; Operator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6" y="2419351"/>
            <a:ext cx="112966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47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5806</TotalTime>
  <Words>148</Words>
  <Application>Microsoft Office PowerPoint</Application>
  <PresentationFormat>Widescreen</PresentationFormat>
  <Paragraphs>38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Tw Cen MT</vt:lpstr>
      <vt:lpstr>Circuit</vt:lpstr>
      <vt:lpstr>CS329</vt:lpstr>
      <vt:lpstr>Type Checking: Rules of Inference</vt:lpstr>
      <vt:lpstr>Rule: Variable Declaration</vt:lpstr>
      <vt:lpstr>Rule: Expression Statement for Assignment</vt:lpstr>
      <vt:lpstr>Rule: Infix Expression for + Operator</vt:lpstr>
      <vt:lpstr>Lab: Infix Expression +, –, * Operators</vt:lpstr>
      <vt:lpstr>Rule: Infix Expression for &amp;&amp;, || Operators</vt:lpstr>
      <vt:lpstr>Rule: Infix Expression &lt; Operator</vt:lpstr>
      <vt:lpstr>Lab: Infix Expression &lt; Operator</vt:lpstr>
      <vt:lpstr>Rule: Infix Expression == operator</vt:lpstr>
      <vt:lpstr>Rule: Prefix Expression ! Operator</vt:lpstr>
      <vt:lpstr>Rule: Return Statement</vt:lpstr>
      <vt:lpstr>Rule: If Statement</vt:lpstr>
      <vt:lpstr>Rule: If/else Statement</vt:lpstr>
      <vt:lpstr>RULE: While Statement</vt:lpstr>
      <vt:lpstr>Rule: Method Invocation (no return)</vt:lpstr>
      <vt:lpstr>Rule: Method Invocation (with Return)</vt:lpstr>
      <vt:lpstr>Rule: Array Access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</dc:creator>
  <cp:lastModifiedBy>Microsoft account</cp:lastModifiedBy>
  <cp:revision>227</cp:revision>
  <dcterms:created xsi:type="dcterms:W3CDTF">2019-08-26T17:08:59Z</dcterms:created>
  <dcterms:modified xsi:type="dcterms:W3CDTF">2021-03-11T20:46:24Z</dcterms:modified>
</cp:coreProperties>
</file>