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C0B7-5528-465D-9B51-9B1803CA7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037CE-6F9F-4274-9F59-DC45D44F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4530-C21C-45B1-9BB6-B3E55AF1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6622-6768-438D-8DC8-E35BB93F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52CE-5E30-4212-A139-624A970B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D5F6-742D-48DF-9773-BEB425F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712B-45A7-4414-B9AF-A266EE14F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A169-EFC9-4B1A-87AE-5C7404A2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5852-8CBE-45BC-9C28-7FEC8623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5B5C-2A1E-4629-866E-98379641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BF162-0B38-42D1-A1E0-D46EAD5C9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74EF4-1C88-45F5-ACCE-1939A0C1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8121-FF0E-4BFD-9353-D039C51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AAC5-F296-4B65-9BB1-284A59EF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1A21-0674-43F4-9141-87FA855A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EBAF-7941-480B-9DE0-633C2DE0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4E88-2E5D-494F-9822-9CC7CB2F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763A-4B3D-4BE0-8F46-94CF746D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046C-B7A7-4A1D-A5B1-6CE3D471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88D9-3426-4E04-B84A-4EF4B36A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B7EA-D2C5-420C-88CE-ED75E7F0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A348-F5AE-4211-8C0C-96FABF64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12E7-F6B2-4229-B7A2-76B26E8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6202-77E2-4822-8A74-E3E715F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4BBC-3A16-4E75-BC5F-DDF54B82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EAA6-3970-4B68-BA1A-6CABF0D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18DF-A775-42FA-9D74-3C4E6AE0C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D68C3-38AC-4889-804F-5293990AD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5D9-AD61-4FC5-ACDA-843F0F50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23CD5-E8CB-481B-8252-9789698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DBCD-DAD8-41AB-97A9-0F9458C4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5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DAE3-B1FC-46E9-B97A-A3EEE31B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8F9F-7A03-4979-ACEC-E693CCF2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3FE61-7D2B-411F-872E-498A2E26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9B9B0-55C1-4C82-ADF8-D5D24D342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441D8-2D82-4992-9406-DAD71ECA1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5E0E5-4F1D-40D1-A76B-97FEDD6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07B48-E9B7-435B-8405-5864C426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A632A-A015-43ED-AECE-39DF44A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7D2C-B66A-4CED-9579-ADE8688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9A740-0A51-4EB1-9417-67692EED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7B405-2068-4532-B5C1-7E7D5D1D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0ADE1-40D3-4267-B372-B780876F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AFA4F-56D3-4CAB-B8EA-A024E604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E38E6-64EF-4F32-BC96-F294553A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27E8-7E6F-4858-BCFC-15082192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BEF3-EF25-4654-8DC7-C8B231CC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1DF5-3C31-4020-BFDD-C745B517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16122-917F-4BC3-BB2E-A3E5BC19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47AD-ECF4-40D8-8CFA-75BBA0DB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DD814-4012-4703-AE40-6566AF55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42DB5-B5BD-4B2E-A09B-A3A0EC59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619A-109E-44D6-A370-6147F159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1E88A-75BA-4C2E-A148-B245403B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42E76-82DA-4192-B711-102A5EF7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090D-9289-4496-BFC1-166D9011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50FCE-A806-4C0C-BD0B-03181D1B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5037-4004-415D-96B2-542CB97E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7014B-A897-423C-8A94-C7083B55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CF50-C3DB-450E-8F55-596D14145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283D-21BA-40AF-8024-964C315B1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3192-F4FB-49F3-ACBF-9681C95E9AD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DEB03-852B-4FEC-A973-CC6F8152A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2AFB7-229C-4B47-96F4-0781232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41B7-A819-4629-AD86-AA664CF0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19E278-4D67-4144-9E98-E9400E87754F}"/>
              </a:ext>
            </a:extLst>
          </p:cNvPr>
          <p:cNvSpPr txBox="1"/>
          <p:nvPr/>
        </p:nvSpPr>
        <p:spPr>
          <a:xfrm rot="21119755">
            <a:off x="815879" y="-517149"/>
            <a:ext cx="433873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n w="38100"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4983B-67A2-4249-8443-7077527E7707}"/>
              </a:ext>
            </a:extLst>
          </p:cNvPr>
          <p:cNvSpPr txBox="1"/>
          <p:nvPr/>
        </p:nvSpPr>
        <p:spPr>
          <a:xfrm>
            <a:off x="4200961" y="-788787"/>
            <a:ext cx="48799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n w="38100"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0C40-DC27-4110-B06E-54C12A5882D3}"/>
              </a:ext>
            </a:extLst>
          </p:cNvPr>
          <p:cNvSpPr txBox="1"/>
          <p:nvPr/>
        </p:nvSpPr>
        <p:spPr>
          <a:xfrm rot="859668">
            <a:off x="8669515" y="-434003"/>
            <a:ext cx="230864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>
                <a:ln w="38100">
                  <a:solidFill>
                    <a:schemeClr val="bg1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3792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Dickinson, Kaitlyn J. (ARC-PX)[UNIVERSITIES SPACE RESEARCH ASSOCIATION]</dc:creator>
  <cp:lastModifiedBy>Dickinson, Kaitlyn J. (ARC-PX)[UNIVERSITIES SPACE RESEARCH ASSOCIATION]</cp:lastModifiedBy>
  <cp:revision>7</cp:revision>
  <dcterms:created xsi:type="dcterms:W3CDTF">2020-10-22T16:22:43Z</dcterms:created>
  <dcterms:modified xsi:type="dcterms:W3CDTF">2020-10-22T19:18:22Z</dcterms:modified>
</cp:coreProperties>
</file>