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8"/>
  </p:notesMasterIdLst>
  <p:handoutMasterIdLst>
    <p:handoutMasterId r:id="rId9"/>
  </p:handoutMasterIdLst>
  <p:sldIdLst>
    <p:sldId id="306" r:id="rId5"/>
    <p:sldId id="308" r:id="rId6"/>
    <p:sldId id="309" r:id="rId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xiang Song" initials="JS" lastIdx="1" clrIdx="0">
    <p:extLst>
      <p:ext uri="{19B8F6BF-5375-455C-9EA6-DF929625EA0E}">
        <p15:presenceInfo xmlns:p15="http://schemas.microsoft.com/office/powerpoint/2012/main" userId="S-1-5-21-147214757-305610072-1517763936-103172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291"/>
  </p:normalViewPr>
  <p:slideViewPr>
    <p:cSldViewPr snapToGrid="0" snapToObjects="1">
      <p:cViewPr varScale="1">
        <p:scale>
          <a:sx n="92" d="100"/>
          <a:sy n="92" d="100"/>
        </p:scale>
        <p:origin x="44" y="1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08T10:42:56.39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95AE20-5FA1-48A7-B8DF-E8F877AA2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4" b="10607"/>
          <a:stretch/>
        </p:blipFill>
        <p:spPr>
          <a:xfrm>
            <a:off x="976128" y="1276349"/>
            <a:ext cx="5138571" cy="4381500"/>
          </a:xfrm>
          <a:prstGeom prst="rect">
            <a:avLst/>
          </a:prstGeom>
        </p:spPr>
      </p:pic>
      <p:sp>
        <p:nvSpPr>
          <p:cNvPr id="16" name="六边形 15">
            <a:extLst>
              <a:ext uri="{FF2B5EF4-FFF2-40B4-BE49-F238E27FC236}">
                <a16:creationId xmlns:a16="http://schemas.microsoft.com/office/drawing/2014/main" id="{17BCAB2D-AAD0-4C4D-AA10-4BE90A37A1C8}"/>
              </a:ext>
            </a:extLst>
          </p:cNvPr>
          <p:cNvSpPr/>
          <p:nvPr/>
        </p:nvSpPr>
        <p:spPr>
          <a:xfrm rot="16200000">
            <a:off x="1793491" y="1889197"/>
            <a:ext cx="3375475" cy="3092761"/>
          </a:xfrm>
          <a:prstGeom prst="hexagon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58538B-5727-44F8-846B-E758818717BA}"/>
              </a:ext>
            </a:extLst>
          </p:cNvPr>
          <p:cNvCxnSpPr/>
          <p:nvPr/>
        </p:nvCxnSpPr>
        <p:spPr bwMode="auto">
          <a:xfrm>
            <a:off x="3481228" y="1755019"/>
            <a:ext cx="10774" cy="17463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D1E1E7-9E02-4039-B84A-6940F510C2DC}"/>
              </a:ext>
            </a:extLst>
          </p:cNvPr>
          <p:cNvCxnSpPr/>
          <p:nvPr/>
        </p:nvCxnSpPr>
        <p:spPr bwMode="auto">
          <a:xfrm>
            <a:off x="4256651" y="3027855"/>
            <a:ext cx="10774" cy="17463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3600000"/>
            </a:camera>
            <a:lightRig rig="threePt" dir="t"/>
          </a:scene3d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B909DC9-0576-478A-9BE5-E04A4310A191}"/>
              </a:ext>
            </a:extLst>
          </p:cNvPr>
          <p:cNvCxnSpPr/>
          <p:nvPr/>
        </p:nvCxnSpPr>
        <p:spPr bwMode="auto">
          <a:xfrm>
            <a:off x="2691877" y="3043095"/>
            <a:ext cx="10774" cy="17463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000000"/>
            </a:camera>
            <a:lightRig rig="threePt" dir="t"/>
          </a:scene3d>
        </p:spPr>
      </p:cxnSp>
      <p:pic>
        <p:nvPicPr>
          <p:cNvPr id="20" name="图片 19" descr="基站.png">
            <a:extLst>
              <a:ext uri="{FF2B5EF4-FFF2-40B4-BE49-F238E27FC236}">
                <a16:creationId xmlns:a16="http://schemas.microsoft.com/office/drawing/2014/main" id="{D1688D78-FEF1-4F71-B694-0F7AA623EC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7877" y="3124278"/>
            <a:ext cx="414088" cy="9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F44C60-C683-49E7-9886-07177578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925" y="483869"/>
            <a:ext cx="2643709" cy="48282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77A5A8E-C27D-487A-8871-9DE16FBB2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858" y="535489"/>
            <a:ext cx="2546832" cy="47155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42F5D68-0392-40C0-9F8C-667324433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755" y="3480868"/>
            <a:ext cx="4951535" cy="28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95AE20-5FA1-48A7-B8DF-E8F877AA2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4" b="10607"/>
          <a:stretch/>
        </p:blipFill>
        <p:spPr>
          <a:xfrm>
            <a:off x="976128" y="1276349"/>
            <a:ext cx="5138571" cy="4381500"/>
          </a:xfrm>
          <a:prstGeom prst="rect">
            <a:avLst/>
          </a:prstGeom>
        </p:spPr>
      </p:pic>
      <p:sp>
        <p:nvSpPr>
          <p:cNvPr id="16" name="六边形 15">
            <a:extLst>
              <a:ext uri="{FF2B5EF4-FFF2-40B4-BE49-F238E27FC236}">
                <a16:creationId xmlns:a16="http://schemas.microsoft.com/office/drawing/2014/main" id="{17BCAB2D-AAD0-4C4D-AA10-4BE90A37A1C8}"/>
              </a:ext>
            </a:extLst>
          </p:cNvPr>
          <p:cNvSpPr/>
          <p:nvPr/>
        </p:nvSpPr>
        <p:spPr>
          <a:xfrm rot="16200000">
            <a:off x="1793491" y="1889197"/>
            <a:ext cx="3375475" cy="3092761"/>
          </a:xfrm>
          <a:prstGeom prst="hexagon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58538B-5727-44F8-846B-E758818717BA}"/>
              </a:ext>
            </a:extLst>
          </p:cNvPr>
          <p:cNvCxnSpPr/>
          <p:nvPr/>
        </p:nvCxnSpPr>
        <p:spPr bwMode="auto">
          <a:xfrm>
            <a:off x="3481228" y="1755019"/>
            <a:ext cx="10774" cy="17463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D1E1E7-9E02-4039-B84A-6940F510C2DC}"/>
              </a:ext>
            </a:extLst>
          </p:cNvPr>
          <p:cNvCxnSpPr/>
          <p:nvPr/>
        </p:nvCxnSpPr>
        <p:spPr bwMode="auto">
          <a:xfrm>
            <a:off x="4256651" y="3027855"/>
            <a:ext cx="10774" cy="17463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3600000"/>
            </a:camera>
            <a:lightRig rig="threePt" dir="t"/>
          </a:scene3d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B909DC9-0576-478A-9BE5-E04A4310A191}"/>
              </a:ext>
            </a:extLst>
          </p:cNvPr>
          <p:cNvCxnSpPr/>
          <p:nvPr/>
        </p:nvCxnSpPr>
        <p:spPr bwMode="auto">
          <a:xfrm>
            <a:off x="2691877" y="3043095"/>
            <a:ext cx="10774" cy="17463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000000"/>
            </a:camera>
            <a:lightRig rig="threePt" dir="t"/>
          </a:scene3d>
        </p:spPr>
      </p:cxnSp>
      <p:pic>
        <p:nvPicPr>
          <p:cNvPr id="20" name="图片 19" descr="基站.png">
            <a:extLst>
              <a:ext uri="{FF2B5EF4-FFF2-40B4-BE49-F238E27FC236}">
                <a16:creationId xmlns:a16="http://schemas.microsoft.com/office/drawing/2014/main" id="{D1688D78-FEF1-4F71-B694-0F7AA623EC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7877" y="3124278"/>
            <a:ext cx="414088" cy="9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F44C60-C683-49E7-9886-07177578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925" y="483869"/>
            <a:ext cx="2643709" cy="48282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77A5A8E-C27D-487A-8871-9DE16FBB2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858" y="535489"/>
            <a:ext cx="2546832" cy="47155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42F5D68-0392-40C0-9F8C-667324433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755" y="3480868"/>
            <a:ext cx="4951535" cy="289326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3FE1664-59E8-4238-86A8-2FBC80239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623" y="424329"/>
            <a:ext cx="2645893" cy="43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95AE20-5FA1-48A7-B8DF-E8F877AA2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4" b="10607"/>
          <a:stretch/>
        </p:blipFill>
        <p:spPr>
          <a:xfrm>
            <a:off x="976128" y="1276349"/>
            <a:ext cx="5138571" cy="4381500"/>
          </a:xfrm>
          <a:prstGeom prst="rect">
            <a:avLst/>
          </a:prstGeom>
        </p:spPr>
      </p:pic>
      <p:sp>
        <p:nvSpPr>
          <p:cNvPr id="16" name="六边形 15">
            <a:extLst>
              <a:ext uri="{FF2B5EF4-FFF2-40B4-BE49-F238E27FC236}">
                <a16:creationId xmlns:a16="http://schemas.microsoft.com/office/drawing/2014/main" id="{17BCAB2D-AAD0-4C4D-AA10-4BE90A37A1C8}"/>
              </a:ext>
            </a:extLst>
          </p:cNvPr>
          <p:cNvSpPr/>
          <p:nvPr/>
        </p:nvSpPr>
        <p:spPr>
          <a:xfrm rot="16200000">
            <a:off x="1793491" y="1889197"/>
            <a:ext cx="3375475" cy="3092761"/>
          </a:xfrm>
          <a:prstGeom prst="hexagon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Next LT Regular"/>
              <a:ea typeface="华文细黑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58538B-5727-44F8-846B-E758818717BA}"/>
              </a:ext>
            </a:extLst>
          </p:cNvPr>
          <p:cNvCxnSpPr/>
          <p:nvPr/>
        </p:nvCxnSpPr>
        <p:spPr bwMode="auto">
          <a:xfrm>
            <a:off x="3481228" y="1755019"/>
            <a:ext cx="10774" cy="17463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D1E1E7-9E02-4039-B84A-6940F510C2DC}"/>
              </a:ext>
            </a:extLst>
          </p:cNvPr>
          <p:cNvCxnSpPr/>
          <p:nvPr/>
        </p:nvCxnSpPr>
        <p:spPr bwMode="auto">
          <a:xfrm>
            <a:off x="4256651" y="3027855"/>
            <a:ext cx="10774" cy="17463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3600000"/>
            </a:camera>
            <a:lightRig rig="threePt" dir="t"/>
          </a:scene3d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B909DC9-0576-478A-9BE5-E04A4310A191}"/>
              </a:ext>
            </a:extLst>
          </p:cNvPr>
          <p:cNvCxnSpPr/>
          <p:nvPr/>
        </p:nvCxnSpPr>
        <p:spPr bwMode="auto">
          <a:xfrm>
            <a:off x="2691877" y="3043095"/>
            <a:ext cx="10774" cy="17463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000000"/>
            </a:camera>
            <a:lightRig rig="threePt" dir="t"/>
          </a:scene3d>
        </p:spPr>
      </p:cxnSp>
      <p:pic>
        <p:nvPicPr>
          <p:cNvPr id="20" name="图片 19" descr="基站.png">
            <a:extLst>
              <a:ext uri="{FF2B5EF4-FFF2-40B4-BE49-F238E27FC236}">
                <a16:creationId xmlns:a16="http://schemas.microsoft.com/office/drawing/2014/main" id="{D1688D78-FEF1-4F71-B694-0F7AA623EC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7877" y="3124278"/>
            <a:ext cx="414088" cy="9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F44C60-C683-49E7-9886-07177578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925" y="483869"/>
            <a:ext cx="2643709" cy="48282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77A5A8E-C27D-487A-8871-9DE16FBB2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858" y="535489"/>
            <a:ext cx="2546832" cy="47155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42F5D68-0392-40C0-9F8C-667324433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755" y="3480868"/>
            <a:ext cx="4951535" cy="289326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7500EB-4DEB-4084-9970-F6292E8690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597" y="535489"/>
            <a:ext cx="2570218" cy="41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315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等线</vt:lpstr>
      <vt:lpstr>FrutigerNext LT Regular</vt:lpstr>
      <vt:lpstr>Microsoft YaHei</vt:lpstr>
      <vt:lpstr>黑体</vt:lpstr>
      <vt:lpstr>华文细黑</vt:lpstr>
      <vt:lpstr>Arial</vt:lpstr>
      <vt:lpstr>Calibri</vt:lpstr>
      <vt:lpstr>封面页_图片版 </vt:lpstr>
      <vt:lpstr>目录页</vt:lpstr>
      <vt:lpstr>章节页</vt:lpstr>
      <vt:lpstr>结束页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wangsulei</dc:creator>
  <cp:lastModifiedBy>Jinxiang Song</cp:lastModifiedBy>
  <cp:revision>9</cp:revision>
  <dcterms:created xsi:type="dcterms:W3CDTF">2024-08-20T10:53:15Z</dcterms:created>
  <dcterms:modified xsi:type="dcterms:W3CDTF">2024-11-08T09:43:09Z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(3)Zlli0+loIqw9N7unHBsQtpUiMbqNPDCn5AGuBOcDJo7LcEYlzoRa8HqzQ5TDj+sMTcrYSP2J
cVDgCt1UyK7EfOM50Fts3RDSNElGbHJQ3q7OWmU7NE9wJn9FU7xDkZAyRKZc7m1iqkB6sa7q
nrVDxKCHnMF+/8vmz+DXVqr2qrMddJgdECUzpBDJreG704I0Uo9gL9lgU/AYarDajLo9lujW
pkrOIAY43Lv7Ig6/h8</vt:lpwstr>
  </property>
  <property fmtid="{D5CDD505-2E9C-101B-9397-08002B2CF9AE}" pid="3" name="_2015_ms_pID_7253431">
    <vt:lpwstr>lltSgLc26BToGmQTC1tiBrHhv+jLB+iot/UDivfEH+cLVgKo/OEtHI
Vy231dh6ei/8NXwIEKv//M7SFVtPNGgNYFpw7IEVnQwGtnzthnWXy8dL8kZj8JpjOYiJvS1x
7VXYJ5QrY4pDFNfG2D6WBo+YghLL/MS4ssSm0YVZL0rBMl7W9QzvZigA/VkUyC7Z2MYwKCa6
sd8dqorW8KoLsyQjVkTjeDjfuNXVcwl4V+iH</vt:lpwstr>
  </property>
  <property fmtid="{D5CDD505-2E9C-101B-9397-08002B2CF9AE}" pid="4" name="_2015_ms_pID_7253432">
    <vt:lpwstr>Ww==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1724199228</vt:lpwstr>
  </property>
</Properties>
</file>