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12"/>
  </p:notesMasterIdLst>
  <p:handoutMasterIdLst>
    <p:handoutMasterId r:id="rId13"/>
  </p:handoutMasterIdLst>
  <p:sldIdLst>
    <p:sldId id="614" r:id="rId6"/>
    <p:sldId id="620" r:id="rId7"/>
    <p:sldId id="617" r:id="rId8"/>
    <p:sldId id="616" r:id="rId9"/>
    <p:sldId id="619" r:id="rId10"/>
    <p:sldId id="618" r:id="rId1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30.12.2018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30.12.2018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inkerman.cat/hlw8012-ic-new-sonoff-pow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HLW8012 Breakout-Board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FEC88A-161C-4942-BFC1-059F281D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46494"/>
            <a:ext cx="6730024" cy="33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126B5-3C0C-43DC-9307-5C9A1D0B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Innenleben des Chips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C40CD8-2E74-4264-8939-73BC76DBC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0DCF15-60F7-4C4F-8626-EC4AF56B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938212"/>
            <a:ext cx="84105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7DA8C-193C-4DDD-A8F4-DE8296FB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Bezugsquelle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30722F-5A23-49DB-B339-B8F5D9141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DB302E-62B1-4A76-8CD7-0F0012AB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942975"/>
            <a:ext cx="8582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0727C-BBDB-4390-86E3-5232CB50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Signale verarbeiten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49421-A727-4808-A57D-1AB84278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97099"/>
            <a:ext cx="8207375" cy="4608165"/>
          </a:xfrm>
        </p:spPr>
        <p:txBody>
          <a:bodyPr/>
          <a:lstStyle/>
          <a:p>
            <a:r>
              <a:rPr lang="de-DE" sz="2000" dirty="0"/>
              <a:t>Strom-/Spannungsmessung umschaltbar über SEL-PIN</a:t>
            </a:r>
          </a:p>
          <a:p>
            <a:r>
              <a:rPr lang="de-DE" sz="2000" dirty="0"/>
              <a:t>PWM-Signal mit Info in der Frequenz (Duty-Cycle == 50%)</a:t>
            </a:r>
          </a:p>
          <a:p>
            <a:pPr lvl="1"/>
            <a:r>
              <a:rPr lang="de-DE" sz="1800" dirty="0"/>
              <a:t>Strom/Spannung </a:t>
            </a:r>
            <a:r>
              <a:rPr lang="de-DE" sz="1800" dirty="0">
                <a:sym typeface="Wingdings" panose="05000000000000000000" pitchFamily="2" charset="2"/>
              </a:rPr>
              <a:t> PIN CF1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Leistung  PIN CF</a:t>
            </a: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marL="541337" lvl="1" indent="0">
              <a:buNone/>
            </a:pPr>
            <a:r>
              <a:rPr lang="de-DE" sz="1800" dirty="0">
                <a:sym typeface="Wingdings" panose="05000000000000000000" pitchFamily="2" charset="2"/>
                <a:hlinkClick r:id="rId2"/>
              </a:rPr>
              <a:t>http://tinkerman.cat/hlw8012-ic-new-sonoff-pow/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2050" name="Picture 2" descr="HLW8012 pinout">
            <a:extLst>
              <a:ext uri="{FF2B5EF4-FFF2-40B4-BE49-F238E27FC236}">
                <a16:creationId xmlns:a16="http://schemas.microsoft.com/office/drawing/2014/main" id="{E5593EE9-7437-437F-81A2-02DFC84E5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608512" cy="213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0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1A2AA-E90A-4452-B9A5-F9EEE017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F3FD6-D83F-4F5F-8A7F-0148B7169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sz="2000" dirty="0"/>
              <a:t>5V/GND</a:t>
            </a:r>
          </a:p>
          <a:p>
            <a:r>
              <a:rPr lang="de-DE" sz="2000" dirty="0"/>
              <a:t>SEL über 220 Ohm auf 5V</a:t>
            </a:r>
          </a:p>
          <a:p>
            <a:r>
              <a:rPr lang="de-DE" sz="2000" dirty="0"/>
              <a:t>CF1 auf </a:t>
            </a:r>
            <a:r>
              <a:rPr lang="de-DE" sz="2000" dirty="0" err="1"/>
              <a:t>Datenpin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821A96-D9CD-4F28-B663-8E6F21DC9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88" y="2481662"/>
            <a:ext cx="6730024" cy="33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17D3A-8368-46A3-87F6-44B9C49D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Treibersoftware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439BB2-8769-45D6-8758-05FC82B1D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 err="1"/>
              <a:t>PowerDetection</a:t>
            </a:r>
            <a:endParaRPr lang="de-DE" sz="2400" dirty="0"/>
          </a:p>
          <a:p>
            <a:pPr lvl="1"/>
            <a:r>
              <a:rPr lang="de-DE" sz="2000" dirty="0"/>
              <a:t>Erkennung, ob Gerät ein- oder ausgeschaltet ist</a:t>
            </a:r>
          </a:p>
          <a:p>
            <a:pPr lvl="1"/>
            <a:r>
              <a:rPr lang="de-DE" sz="2000" dirty="0"/>
              <a:t>Keine genaue Messung der Leistung erforderlich</a:t>
            </a:r>
          </a:p>
          <a:p>
            <a:pPr lvl="1"/>
            <a:r>
              <a:rPr lang="de-DE" sz="2000" dirty="0"/>
              <a:t>Blockadefreie und möglichst rasche Messung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Fix auf Strommessung eingestellt (Spannung: 230V)</a:t>
            </a:r>
          </a:p>
          <a:p>
            <a:pPr lvl="1"/>
            <a:r>
              <a:rPr lang="de-DE" sz="2000" dirty="0"/>
              <a:t>Für CF1-PIN wird ISR auf steigende Flanke registriert</a:t>
            </a:r>
          </a:p>
          <a:p>
            <a:pPr lvl="1"/>
            <a:r>
              <a:rPr lang="de-DE" sz="2000" dirty="0"/>
              <a:t>In Ringpuffer werden die letzten 10 Zeitstempel der steigenden Flanken gespeichert</a:t>
            </a:r>
          </a:p>
          <a:p>
            <a:pPr lvl="1"/>
            <a:r>
              <a:rPr lang="de-DE" sz="2000" dirty="0"/>
              <a:t>Bei Stromabfrage wird aus dem Mittelwert der </a:t>
            </a:r>
            <a:r>
              <a:rPr lang="de-DE" sz="2000" dirty="0" err="1"/>
              <a:t>Zyklendauern</a:t>
            </a:r>
            <a:r>
              <a:rPr lang="de-DE" sz="2000" dirty="0"/>
              <a:t> der Strom und über die Spannung die Leistung ermittelt </a:t>
            </a:r>
          </a:p>
        </p:txBody>
      </p:sp>
    </p:spTree>
    <p:extLst>
      <p:ext uri="{BB962C8B-B14F-4D97-AF65-F5344CB8AC3E}">
        <p14:creationId xmlns:p14="http://schemas.microsoft.com/office/powerpoint/2010/main" val="1889515190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Bildschirmpräsentation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HLW8012 Breakout-Board</vt:lpstr>
      <vt:lpstr>Innenleben des Chips</vt:lpstr>
      <vt:lpstr>Bezugsquelle</vt:lpstr>
      <vt:lpstr>Signale verarbeiten</vt:lpstr>
      <vt:lpstr>Beschaltung</vt:lpstr>
      <vt:lpstr>Treibersoftware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402</cp:revision>
  <dcterms:created xsi:type="dcterms:W3CDTF">2011-08-18T07:37:01Z</dcterms:created>
  <dcterms:modified xsi:type="dcterms:W3CDTF">2018-12-30T17:38:48Z</dcterms:modified>
</cp:coreProperties>
</file>