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4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9" r:id="rId1"/>
    <p:sldMasterId id="2147483686" r:id="rId2"/>
    <p:sldMasterId id="2147483693" r:id="rId3"/>
    <p:sldMasterId id="2147483698" r:id="rId4"/>
    <p:sldMasterId id="2147483675" r:id="rId5"/>
  </p:sldMasterIdLst>
  <p:notesMasterIdLst>
    <p:notesMasterId r:id="rId18"/>
  </p:notesMasterIdLst>
  <p:handoutMasterIdLst>
    <p:handoutMasterId r:id="rId19"/>
  </p:handoutMasterIdLst>
  <p:sldIdLst>
    <p:sldId id="747" r:id="rId6"/>
    <p:sldId id="754" r:id="rId7"/>
    <p:sldId id="762" r:id="rId8"/>
    <p:sldId id="765" r:id="rId9"/>
    <p:sldId id="755" r:id="rId10"/>
    <p:sldId id="756" r:id="rId11"/>
    <p:sldId id="763" r:id="rId12"/>
    <p:sldId id="757" r:id="rId13"/>
    <p:sldId id="764" r:id="rId14"/>
    <p:sldId id="759" r:id="rId15"/>
    <p:sldId id="761" r:id="rId16"/>
    <p:sldId id="760" r:id="rId17"/>
  </p:sldIdLst>
  <p:sldSz cx="9144000" cy="6858000" type="screen4x3"/>
  <p:notesSz cx="6797675" cy="9926638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FFFF66"/>
    <a:srgbClr val="A80000"/>
    <a:srgbClr val="FFAA01"/>
    <a:srgbClr val="F99707"/>
    <a:srgbClr val="FCB504"/>
    <a:srgbClr val="B52217"/>
    <a:srgbClr val="960000"/>
    <a:srgbClr val="A40000"/>
    <a:srgbClr val="D6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43" autoAdjust="0"/>
    <p:restoredTop sz="94780" autoAdjust="0"/>
  </p:normalViewPr>
  <p:slideViewPr>
    <p:cSldViewPr>
      <p:cViewPr varScale="1">
        <p:scale>
          <a:sx n="108" d="100"/>
          <a:sy n="108" d="100"/>
        </p:scale>
        <p:origin x="1752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6322"/>
    </p:cViewPr>
  </p:sorterViewPr>
  <p:notesViewPr>
    <p:cSldViewPr>
      <p:cViewPr varScale="1">
        <p:scale>
          <a:sx n="81" d="100"/>
          <a:sy n="81" d="100"/>
        </p:scale>
        <p:origin x="-2844" y="-90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87F52D72-ED1D-48E3-B38D-D27DF71D5328}" type="datetimeFigureOut">
              <a:rPr lang="de-AT"/>
              <a:pPr>
                <a:defRPr/>
              </a:pPr>
              <a:t>08.02.2019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3B8876E5-8CB2-488D-BB52-3FDCCA373F31}" type="slidenum">
              <a:rPr lang="de-AT"/>
              <a:pPr>
                <a:defRPr/>
              </a:pPr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142024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B3163736-15EA-4775-815E-DDF88F21B7ED}" type="datetimeFigureOut">
              <a:rPr lang="de-AT"/>
              <a:pPr>
                <a:defRPr/>
              </a:pPr>
              <a:t>08.02.2019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4538"/>
            <a:ext cx="4965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AT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noProof="0"/>
              <a:t>Textmasterformat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AT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46EAC6C9-0F3A-40E0-896B-88DE66496CB5}" type="slidenum">
              <a:rPr lang="de-AT"/>
              <a:pPr>
                <a:defRPr/>
              </a:pPr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7496109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80975" y="-674688"/>
            <a:ext cx="9421813" cy="706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hteck 2"/>
          <p:cNvSpPr/>
          <p:nvPr userDrawn="1"/>
        </p:nvSpPr>
        <p:spPr>
          <a:xfrm>
            <a:off x="-180975" y="4437063"/>
            <a:ext cx="9648825" cy="25209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4" name="Rechteck 3"/>
          <p:cNvSpPr/>
          <p:nvPr userDrawn="1"/>
        </p:nvSpPr>
        <p:spPr>
          <a:xfrm>
            <a:off x="4859338" y="0"/>
            <a:ext cx="3816350" cy="9080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65100" dist="38100" dir="2700000" algn="tl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pic>
        <p:nvPicPr>
          <p:cNvPr id="5" name="Grafik 4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59363" y="260350"/>
            <a:ext cx="3400425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27"/>
          <p:cNvSpPr txBox="1">
            <a:spLocks noChangeArrowheads="1"/>
          </p:cNvSpPr>
          <p:nvPr userDrawn="1"/>
        </p:nvSpPr>
        <p:spPr>
          <a:xfrm>
            <a:off x="469900" y="1700213"/>
            <a:ext cx="7485063" cy="108108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de-AT" sz="3800" noProof="1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Hier fügen Sie den </a:t>
            </a:r>
            <a:br>
              <a:rPr lang="de-AT" sz="3800" noProof="1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</a:br>
            <a:r>
              <a:rPr lang="de-AT" sz="3800" noProof="1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Titel der Präsentation ein.</a:t>
            </a:r>
            <a:endParaRPr lang="de-DE" sz="3800" dirty="0"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</p:txBody>
      </p:sp>
      <p:sp>
        <p:nvSpPr>
          <p:cNvPr id="7" name="Rectangle 28"/>
          <p:cNvSpPr txBox="1">
            <a:spLocks noChangeArrowheads="1"/>
          </p:cNvSpPr>
          <p:nvPr userDrawn="1"/>
        </p:nvSpPr>
        <p:spPr>
          <a:xfrm>
            <a:off x="469900" y="3062288"/>
            <a:ext cx="7510463" cy="584200"/>
          </a:xfrm>
          <a:prstGeom prst="rect">
            <a:avLst/>
          </a:prstGeom>
        </p:spPr>
        <p:txBody>
          <a:bodyPr/>
          <a:lstStyle>
            <a:lvl1pPr marL="269875" indent="-269875" algn="l" defTabSz="914400" rtl="0" eaLnBrk="1" latinLnBrk="0" hangingPunct="1">
              <a:spcBef>
                <a:spcPct val="20000"/>
              </a:spcBef>
              <a:buSzPct val="65000"/>
              <a:buFont typeface="Wingdings" pitchFamily="2" charset="2"/>
              <a:buChar char="§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895350" indent="-354013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5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343025" indent="-269875" algn="l" defTabSz="914400" rtl="0" eaLnBrk="1" latinLnBrk="0" hangingPunct="1">
              <a:spcBef>
                <a:spcPct val="20000"/>
              </a:spcBef>
              <a:buSzPct val="65000"/>
              <a:buFont typeface="Wingdings" pitchFamily="2" charset="2"/>
              <a:buChar char="§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790700" indent="-354013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de-DE" sz="2400" noProof="1"/>
              <a:t>Fügen Sie hier den Untertitel ein.</a:t>
            </a:r>
            <a:endParaRPr lang="de-DE" sz="2400" dirty="0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5288" y="4837113"/>
            <a:ext cx="6553200" cy="154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flis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>
          <a:xfrm>
            <a:off x="468313" y="1268760"/>
            <a:ext cx="8207375" cy="4608165"/>
          </a:xfrm>
          <a:prstGeom prst="rect">
            <a:avLst/>
          </a:prstGeom>
        </p:spPr>
        <p:txBody>
          <a:bodyPr/>
          <a:lstStyle>
            <a:lvl1pPr>
              <a:defRPr sz="2600"/>
            </a:lvl1pPr>
            <a:lvl2pPr>
              <a:defRPr sz="2400"/>
            </a:lvl2pPr>
          </a:lstStyle>
          <a:p>
            <a:pPr lvl="0"/>
            <a:r>
              <a:rPr lang="en-US" dirty="0"/>
              <a:t>Textmasterformate durch Klicken bearbeiten</a:t>
            </a:r>
          </a:p>
          <a:p>
            <a:pPr lvl="1"/>
            <a:r>
              <a:rPr lang="en-US" dirty="0"/>
              <a:t>Zweite Ebene</a:t>
            </a:r>
          </a:p>
          <a:p>
            <a:pPr lvl="2"/>
            <a:r>
              <a:rPr lang="en-US" dirty="0"/>
              <a:t>Dritte Ebene</a:t>
            </a:r>
          </a:p>
          <a:p>
            <a:pPr lvl="3"/>
            <a:r>
              <a:rPr lang="en-US" dirty="0"/>
              <a:t>Vierte Ebene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413"/>
            <a:ext cx="8229600" cy="1143000"/>
          </a:xfrm>
        </p:spPr>
        <p:txBody>
          <a:bodyPr/>
          <a:lstStyle/>
          <a:p>
            <a:r>
              <a:rPr lang="en-US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Textmasterformate durch Klicken bearbeiten</a:t>
            </a:r>
          </a:p>
          <a:p>
            <a:pPr lvl="1"/>
            <a:r>
              <a:rPr lang="en-US"/>
              <a:t>Zweite Ebene</a:t>
            </a:r>
          </a:p>
          <a:p>
            <a:pPr lvl="2"/>
            <a:r>
              <a:rPr lang="en-US"/>
              <a:t>Dritte Ebene</a:t>
            </a:r>
          </a:p>
          <a:p>
            <a:pPr lvl="3"/>
            <a:r>
              <a:rPr lang="en-US"/>
              <a:t>Vierte Ebene</a:t>
            </a:r>
          </a:p>
          <a:p>
            <a:pPr lvl="4"/>
            <a:r>
              <a:rPr lang="en-US"/>
              <a:t>Fünfte Ebene</a:t>
            </a:r>
            <a:endParaRPr lang="de-DE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mit Fließ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>
          <a:xfrm>
            <a:off x="467544" y="1268761"/>
            <a:ext cx="8208912" cy="468052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541337" indent="0">
              <a:buNone/>
              <a:defRPr sz="2400"/>
            </a:lvl2pPr>
            <a:lvl3pPr marL="1073150" indent="0">
              <a:buNone/>
              <a:defRPr sz="2200"/>
            </a:lvl3pPr>
            <a:lvl4pPr marL="1436687" indent="0">
              <a:buNone/>
              <a:defRPr/>
            </a:lvl4pPr>
          </a:lstStyle>
          <a:p>
            <a:pPr lvl="0"/>
            <a:r>
              <a:rPr lang="en-US" dirty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mit Aufzählun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>
          <a:xfrm>
            <a:off x="467544" y="1268761"/>
            <a:ext cx="8208912" cy="4680520"/>
          </a:xfrm>
          <a:prstGeom prst="rect">
            <a:avLst/>
          </a:prstGeom>
        </p:spPr>
        <p:txBody>
          <a:bodyPr/>
          <a:lstStyle>
            <a:lvl1pPr marL="514350" indent="-514350"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+mj-lt"/>
              <a:buAutoNum type="arabicPeriod"/>
              <a:defRPr sz="2600" baseline="0"/>
            </a:lvl1pPr>
            <a:lvl2pPr marL="998537" indent="-45720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lphaLcPeriod"/>
              <a:defRPr sz="2300"/>
            </a:lvl2pPr>
            <a:lvl3pPr marL="1530350" indent="-457200">
              <a:buSzPct val="100000"/>
              <a:buFont typeface="Wingdings" pitchFamily="2" charset="2"/>
              <a:buChar char="§"/>
              <a:defRPr sz="2000" baseline="0"/>
            </a:lvl3pPr>
            <a:lvl4pPr marL="1893887" indent="-457200">
              <a:buFont typeface="+mj-lt"/>
              <a:buAutoNum type="arabicPeriod"/>
              <a:defRPr/>
            </a:lvl4pPr>
          </a:lstStyle>
          <a:p>
            <a:pPr lvl="0"/>
            <a:r>
              <a:rPr lang="en-US" dirty="0"/>
              <a:t>Textmasterformate durch Klicken bearbeiten</a:t>
            </a:r>
          </a:p>
          <a:p>
            <a:pPr lvl="1"/>
            <a:r>
              <a:rPr lang="en-US" dirty="0"/>
              <a:t>Zweite Ebene</a:t>
            </a:r>
          </a:p>
          <a:p>
            <a:pPr lvl="2"/>
            <a:r>
              <a:rPr lang="en-US" dirty="0"/>
              <a:t>Dritte Ebene</a:t>
            </a:r>
          </a:p>
          <a:p>
            <a:pPr lvl="3"/>
            <a:r>
              <a:rPr lang="en-US" dirty="0"/>
              <a:t>Vierte Ebene</a:t>
            </a:r>
          </a:p>
          <a:p>
            <a:pPr lvl="4"/>
            <a:r>
              <a:rPr lang="en-US" dirty="0"/>
              <a:t>Fünfte Ebene</a:t>
            </a:r>
            <a:endParaRPr lang="de-DE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flis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>
          <a:xfrm>
            <a:off x="468313" y="1268760"/>
            <a:ext cx="8207375" cy="4608165"/>
          </a:xfrm>
          <a:prstGeom prst="rect">
            <a:avLst/>
          </a:prstGeom>
        </p:spPr>
        <p:txBody>
          <a:bodyPr/>
          <a:lstStyle>
            <a:lvl1pPr>
              <a:defRPr sz="2600"/>
            </a:lvl1pPr>
            <a:lvl2pPr>
              <a:defRPr sz="2400"/>
            </a:lvl2pPr>
          </a:lstStyle>
          <a:p>
            <a:pPr lvl="0"/>
            <a:r>
              <a:rPr lang="en-US" dirty="0"/>
              <a:t>Textmasterformate durch Klicken bearbeiten</a:t>
            </a:r>
          </a:p>
          <a:p>
            <a:pPr lvl="1"/>
            <a:r>
              <a:rPr lang="en-US" dirty="0"/>
              <a:t>Zweite Ebene</a:t>
            </a:r>
          </a:p>
          <a:p>
            <a:pPr lvl="2"/>
            <a:r>
              <a:rPr lang="en-US" dirty="0"/>
              <a:t>Dritte Ebene</a:t>
            </a:r>
          </a:p>
          <a:p>
            <a:pPr lvl="3"/>
            <a:r>
              <a:rPr lang="en-US" dirty="0"/>
              <a:t>Vierte Ebene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413"/>
            <a:ext cx="8229600" cy="1143000"/>
          </a:xfrm>
        </p:spPr>
        <p:txBody>
          <a:bodyPr/>
          <a:lstStyle/>
          <a:p>
            <a:r>
              <a:rPr lang="en-US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Textmasterformate durch Klicken bearbeiten</a:t>
            </a:r>
          </a:p>
          <a:p>
            <a:pPr lvl="1"/>
            <a:r>
              <a:rPr lang="en-US"/>
              <a:t>Zweite Ebene</a:t>
            </a:r>
          </a:p>
          <a:p>
            <a:pPr lvl="2"/>
            <a:r>
              <a:rPr lang="en-US"/>
              <a:t>Dritte Ebene</a:t>
            </a:r>
          </a:p>
          <a:p>
            <a:pPr lvl="3"/>
            <a:r>
              <a:rPr lang="en-US"/>
              <a:t>Vierte Ebene</a:t>
            </a:r>
          </a:p>
          <a:p>
            <a:pPr lvl="4"/>
            <a:r>
              <a:rPr lang="en-US"/>
              <a:t>Fünfte Ebene</a:t>
            </a:r>
            <a:endParaRPr lang="de-DE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mit Fließ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>
          <a:xfrm>
            <a:off x="467544" y="1268761"/>
            <a:ext cx="8208912" cy="468052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541337" indent="0">
              <a:buNone/>
              <a:defRPr sz="2400"/>
            </a:lvl2pPr>
            <a:lvl3pPr marL="1073150" indent="0">
              <a:buNone/>
              <a:defRPr sz="2200"/>
            </a:lvl3pPr>
            <a:lvl4pPr marL="1436687" indent="0">
              <a:buNone/>
              <a:defRPr/>
            </a:lvl4pPr>
          </a:lstStyle>
          <a:p>
            <a:pPr lvl="0"/>
            <a:r>
              <a:rPr lang="en-US" dirty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mit Fließ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>
          <a:xfrm>
            <a:off x="467544" y="1268761"/>
            <a:ext cx="8208912" cy="468052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541337" indent="0">
              <a:buNone/>
              <a:defRPr sz="2400"/>
            </a:lvl2pPr>
            <a:lvl3pPr marL="1073150" indent="0">
              <a:buNone/>
              <a:defRPr sz="2200"/>
            </a:lvl3pPr>
            <a:lvl4pPr marL="1436687" indent="0">
              <a:buNone/>
              <a:defRPr/>
            </a:lvl4pPr>
          </a:lstStyle>
          <a:p>
            <a:pPr lvl="0"/>
            <a:r>
              <a:rPr lang="en-US" dirty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mit Aufzählun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>
          <a:xfrm>
            <a:off x="467544" y="1268761"/>
            <a:ext cx="8208912" cy="4680520"/>
          </a:xfrm>
          <a:prstGeom prst="rect">
            <a:avLst/>
          </a:prstGeom>
        </p:spPr>
        <p:txBody>
          <a:bodyPr/>
          <a:lstStyle>
            <a:lvl1pPr marL="514350" indent="-514350"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+mj-lt"/>
              <a:buAutoNum type="arabicPeriod"/>
              <a:defRPr sz="2600" baseline="0"/>
            </a:lvl1pPr>
            <a:lvl2pPr marL="998537" indent="-45720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lphaLcPeriod"/>
              <a:defRPr sz="2300"/>
            </a:lvl2pPr>
            <a:lvl3pPr marL="1530350" indent="-457200">
              <a:buSzPct val="100000"/>
              <a:buFont typeface="Wingdings" pitchFamily="2" charset="2"/>
              <a:buChar char="§"/>
              <a:defRPr sz="2000" baseline="0"/>
            </a:lvl3pPr>
            <a:lvl4pPr marL="1893887" indent="-457200">
              <a:buFont typeface="+mj-lt"/>
              <a:buAutoNum type="arabicPeriod"/>
              <a:defRPr/>
            </a:lvl4pPr>
          </a:lstStyle>
          <a:p>
            <a:pPr lvl="0"/>
            <a:r>
              <a:rPr lang="en-US" dirty="0"/>
              <a:t>Textmasterformate durch Klicken bearbeiten</a:t>
            </a:r>
          </a:p>
          <a:p>
            <a:pPr lvl="1"/>
            <a:r>
              <a:rPr lang="en-US" dirty="0"/>
              <a:t>Zweite Ebene</a:t>
            </a:r>
          </a:p>
          <a:p>
            <a:pPr lvl="2"/>
            <a:r>
              <a:rPr lang="en-US" dirty="0"/>
              <a:t>Dritte Ebene</a:t>
            </a:r>
          </a:p>
          <a:p>
            <a:pPr lvl="3"/>
            <a:r>
              <a:rPr lang="en-US" dirty="0"/>
              <a:t>Vierte Ebene</a:t>
            </a:r>
          </a:p>
          <a:p>
            <a:pPr lvl="4"/>
            <a:r>
              <a:rPr lang="en-US" dirty="0"/>
              <a:t>Fünfte Ebene</a:t>
            </a:r>
            <a:endParaRPr lang="de-DE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flis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>
          <a:xfrm>
            <a:off x="468313" y="1268760"/>
            <a:ext cx="8207375" cy="4608165"/>
          </a:xfrm>
          <a:prstGeom prst="rect">
            <a:avLst/>
          </a:prstGeom>
        </p:spPr>
        <p:txBody>
          <a:bodyPr/>
          <a:lstStyle>
            <a:lvl1pPr>
              <a:defRPr sz="2600"/>
            </a:lvl1pPr>
            <a:lvl2pPr>
              <a:defRPr sz="2400"/>
            </a:lvl2pPr>
          </a:lstStyle>
          <a:p>
            <a:pPr lvl="0"/>
            <a:r>
              <a:rPr lang="en-US" dirty="0"/>
              <a:t>Textmasterformate durch Klicken bearbeiten</a:t>
            </a:r>
          </a:p>
          <a:p>
            <a:pPr lvl="1"/>
            <a:r>
              <a:rPr lang="en-US" dirty="0"/>
              <a:t>Zweite Ebene</a:t>
            </a:r>
          </a:p>
          <a:p>
            <a:pPr lvl="2"/>
            <a:r>
              <a:rPr lang="en-US" dirty="0"/>
              <a:t>Dritte Ebene</a:t>
            </a:r>
          </a:p>
          <a:p>
            <a:pPr lvl="3"/>
            <a:r>
              <a:rPr lang="en-US" dirty="0"/>
              <a:t>Vierte Ebene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413"/>
            <a:ext cx="8229600" cy="1143000"/>
          </a:xfrm>
        </p:spPr>
        <p:txBody>
          <a:bodyPr/>
          <a:lstStyle/>
          <a:p>
            <a:r>
              <a:rPr lang="en-US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Textmasterformate durch Klicken bearbeiten</a:t>
            </a:r>
          </a:p>
          <a:p>
            <a:pPr lvl="1"/>
            <a:r>
              <a:rPr lang="en-US"/>
              <a:t>Zweite Ebene</a:t>
            </a:r>
          </a:p>
          <a:p>
            <a:pPr lvl="2"/>
            <a:r>
              <a:rPr lang="en-US"/>
              <a:t>Dritte Ebene</a:t>
            </a:r>
          </a:p>
          <a:p>
            <a:pPr lvl="3"/>
            <a:r>
              <a:rPr lang="en-US"/>
              <a:t>Vierte Ebene</a:t>
            </a:r>
          </a:p>
          <a:p>
            <a:pPr lvl="4"/>
            <a:r>
              <a:rPr lang="en-US"/>
              <a:t>Fünfte Ebene</a:t>
            </a:r>
            <a:endParaRPr lang="de-DE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>
          <a:xfrm>
            <a:off x="467544" y="1268761"/>
            <a:ext cx="8208912" cy="4680520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268760"/>
            <a:ext cx="4038600" cy="468052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268760"/>
            <a:ext cx="4038600" cy="468052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mit Aufzählun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>
          <a:xfrm>
            <a:off x="467544" y="1268761"/>
            <a:ext cx="8208912" cy="4680520"/>
          </a:xfrm>
          <a:prstGeom prst="rect">
            <a:avLst/>
          </a:prstGeom>
        </p:spPr>
        <p:txBody>
          <a:bodyPr/>
          <a:lstStyle>
            <a:lvl1pPr marL="514350" indent="-514350"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+mj-lt"/>
              <a:buAutoNum type="arabicPeriod"/>
              <a:defRPr sz="2600" baseline="0"/>
            </a:lvl1pPr>
            <a:lvl2pPr marL="998537" indent="-45720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lphaLcPeriod"/>
              <a:defRPr sz="2300"/>
            </a:lvl2pPr>
            <a:lvl3pPr marL="1530350" indent="-457200">
              <a:buSzPct val="100000"/>
              <a:buFont typeface="Wingdings" pitchFamily="2" charset="2"/>
              <a:buChar char="§"/>
              <a:defRPr sz="2000" baseline="0"/>
            </a:lvl3pPr>
            <a:lvl4pPr marL="1893887" indent="-457200">
              <a:buFont typeface="+mj-lt"/>
              <a:buAutoNum type="arabicPeriod"/>
              <a:defRPr/>
            </a:lvl4pPr>
          </a:lstStyle>
          <a:p>
            <a:pPr lvl="0"/>
            <a:r>
              <a:rPr lang="en-US" dirty="0"/>
              <a:t>Textmasterformate durch Klicken bearbeiten</a:t>
            </a:r>
          </a:p>
          <a:p>
            <a:pPr lvl="1"/>
            <a:r>
              <a:rPr lang="en-US" dirty="0"/>
              <a:t>Zweite Ebene</a:t>
            </a:r>
          </a:p>
          <a:p>
            <a:pPr lvl="2"/>
            <a:r>
              <a:rPr lang="en-US" dirty="0"/>
              <a:t>Dritte Ebene</a:t>
            </a:r>
          </a:p>
          <a:p>
            <a:pPr lvl="3"/>
            <a:r>
              <a:rPr lang="en-US" dirty="0"/>
              <a:t>Vierte Ebene</a:t>
            </a:r>
          </a:p>
          <a:p>
            <a:pPr lvl="4"/>
            <a:r>
              <a:rPr lang="en-US" dirty="0"/>
              <a:t>Fünfte Ebene</a:t>
            </a:r>
            <a:endParaRPr lang="de-DE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flis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>
          <a:xfrm>
            <a:off x="468313" y="1268760"/>
            <a:ext cx="8207375" cy="4608165"/>
          </a:xfrm>
          <a:prstGeom prst="rect">
            <a:avLst/>
          </a:prstGeom>
        </p:spPr>
        <p:txBody>
          <a:bodyPr/>
          <a:lstStyle>
            <a:lvl1pPr>
              <a:defRPr sz="2600"/>
            </a:lvl1pPr>
            <a:lvl2pPr>
              <a:defRPr sz="2400"/>
            </a:lvl2pPr>
          </a:lstStyle>
          <a:p>
            <a:pPr lvl="0"/>
            <a:r>
              <a:rPr lang="en-US" dirty="0"/>
              <a:t>Textmasterformate durch Klicken bearbeiten</a:t>
            </a:r>
          </a:p>
          <a:p>
            <a:pPr lvl="1"/>
            <a:r>
              <a:rPr lang="en-US" dirty="0"/>
              <a:t>Zweite Ebene</a:t>
            </a:r>
          </a:p>
          <a:p>
            <a:pPr lvl="2"/>
            <a:r>
              <a:rPr lang="en-US" dirty="0"/>
              <a:t>Dritte Ebene</a:t>
            </a:r>
          </a:p>
          <a:p>
            <a:pPr lvl="3"/>
            <a:r>
              <a:rPr lang="en-US" dirty="0"/>
              <a:t>Vierte Ebene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>
          <a:xfrm>
            <a:off x="467544" y="1268761"/>
            <a:ext cx="8208912" cy="468052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mit Fließ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>
          <a:xfrm>
            <a:off x="467544" y="1268761"/>
            <a:ext cx="8208912" cy="468052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541337" indent="0">
              <a:buNone/>
              <a:defRPr sz="2400"/>
            </a:lvl2pPr>
            <a:lvl3pPr marL="1073150" indent="0">
              <a:buNone/>
              <a:defRPr sz="2200"/>
            </a:lvl3pPr>
            <a:lvl4pPr marL="1436687" indent="0">
              <a:buNone/>
              <a:defRPr/>
            </a:lvl4pPr>
          </a:lstStyle>
          <a:p>
            <a:pPr lvl="0"/>
            <a:r>
              <a:rPr lang="en-US" dirty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mit Aufzählun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>
          <a:xfrm>
            <a:off x="467544" y="1268761"/>
            <a:ext cx="8208912" cy="4680520"/>
          </a:xfrm>
          <a:prstGeom prst="rect">
            <a:avLst/>
          </a:prstGeom>
        </p:spPr>
        <p:txBody>
          <a:bodyPr/>
          <a:lstStyle>
            <a:lvl1pPr marL="514350" indent="-514350"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+mj-lt"/>
              <a:buAutoNum type="arabicPeriod"/>
              <a:defRPr sz="2600" baseline="0"/>
            </a:lvl1pPr>
            <a:lvl2pPr marL="998537" indent="-45720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lphaLcPeriod"/>
              <a:defRPr sz="2300"/>
            </a:lvl2pPr>
            <a:lvl3pPr marL="1530350" indent="-457200">
              <a:buSzPct val="100000"/>
              <a:buFont typeface="Wingdings" pitchFamily="2" charset="2"/>
              <a:buChar char="§"/>
              <a:defRPr sz="2000" baseline="0"/>
            </a:lvl3pPr>
            <a:lvl4pPr marL="1893887" indent="-457200">
              <a:buFont typeface="+mj-lt"/>
              <a:buAutoNum type="arabicPeriod"/>
              <a:defRPr/>
            </a:lvl4pPr>
          </a:lstStyle>
          <a:p>
            <a:pPr lvl="0"/>
            <a:r>
              <a:rPr lang="en-US" dirty="0"/>
              <a:t>Textmasterformate durch Klicken bearbeiten</a:t>
            </a:r>
          </a:p>
          <a:p>
            <a:pPr lvl="1"/>
            <a:r>
              <a:rPr lang="en-US" dirty="0"/>
              <a:t>Zweite Ebene</a:t>
            </a:r>
          </a:p>
          <a:p>
            <a:pPr lvl="2"/>
            <a:r>
              <a:rPr lang="en-US" dirty="0"/>
              <a:t>Dritte Ebene</a:t>
            </a:r>
          </a:p>
          <a:p>
            <a:pPr lvl="3"/>
            <a:r>
              <a:rPr lang="en-US" dirty="0"/>
              <a:t>Vierte Ebene</a:t>
            </a:r>
          </a:p>
          <a:p>
            <a:pPr lvl="4"/>
            <a:r>
              <a:rPr lang="en-US" dirty="0"/>
              <a:t>Fünfte Ebene</a:t>
            </a:r>
            <a:endParaRPr lang="de-DE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10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16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theme" Target="../theme/theme4.xml"/><Relationship Id="rId5" Type="http://schemas.openxmlformats.org/officeDocument/2006/relationships/slideLayout" Target="../slideLayouts/slideLayout24.xml"/><Relationship Id="rId4" Type="http://schemas.openxmlformats.org/officeDocument/2006/relationships/slideLayout" Target="../slideLayouts/slideLayout23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70000">
              <a:schemeClr val="bg1">
                <a:tint val="80000"/>
                <a:satMod val="300000"/>
                <a:lumMod val="85000"/>
                <a:lumOff val="1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/>
        </p:nvSpPr>
        <p:spPr>
          <a:xfrm>
            <a:off x="-7455" y="-12449"/>
            <a:ext cx="9252520" cy="849161"/>
          </a:xfrm>
          <a:prstGeom prst="rect">
            <a:avLst/>
          </a:prstGeom>
          <a:gradFill flip="none" rotWithShape="1">
            <a:gsLst>
              <a:gs pos="20000">
                <a:schemeClr val="bg1">
                  <a:lumMod val="65000"/>
                </a:schemeClr>
              </a:gs>
              <a:gs pos="0">
                <a:schemeClr val="tx1">
                  <a:lumMod val="61000"/>
                  <a:lumOff val="39000"/>
                </a:schemeClr>
              </a:gs>
              <a:gs pos="50000">
                <a:schemeClr val="bg1">
                  <a:lumMod val="75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pic>
        <p:nvPicPr>
          <p:cNvPr id="90117" name="Grafik 6"/>
          <p:cNvPicPr>
            <a:picLocks noChangeAspect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516688" y="6259513"/>
            <a:ext cx="2281237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hteck 8"/>
          <p:cNvSpPr/>
          <p:nvPr/>
        </p:nvSpPr>
        <p:spPr>
          <a:xfrm>
            <a:off x="-7938" y="-26988"/>
            <a:ext cx="9253538" cy="8096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5" name="Titelplatzhalter 4"/>
          <p:cNvSpPr>
            <a:spLocks noGrp="1"/>
          </p:cNvSpPr>
          <p:nvPr>
            <p:ph type="title"/>
          </p:nvPr>
        </p:nvSpPr>
        <p:spPr>
          <a:xfrm>
            <a:off x="457200" y="125413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Masterfolie</a:t>
            </a:r>
            <a:endParaRPr lang="de-AT" dirty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gray">
          <a:xfrm>
            <a:off x="349250" y="6361113"/>
            <a:ext cx="13430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t>Seite </a:t>
            </a: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  <a:sym typeface="Wingdings" pitchFamily="2" charset="2"/>
              </a:rPr>
              <a:t></a:t>
            </a: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t> </a:t>
            </a:r>
            <a:fld id="{D1B3A30B-827A-41C3-9327-D27E88FC99E1}" type="slidenum">
              <a:rPr lang="de-DE" sz="100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‹Nr.›</a:t>
            </a:fld>
            <a:endParaRPr lang="de-DE" sz="1000" dirty="0">
              <a:solidFill>
                <a:schemeClr val="bg1">
                  <a:lumMod val="50000"/>
                </a:schemeClr>
              </a:solidFill>
              <a:latin typeface="+mn-lt"/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9pPr>
    </p:titleStyle>
    <p:bodyStyle>
      <a:lvl1pPr marL="269875" indent="-269875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SzPct val="80000"/>
        <a:buFont typeface="Wingdings" pitchFamily="2" charset="2"/>
        <a:buChar char="§"/>
        <a:defRPr sz="28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1pPr>
      <a:lvl2pPr marL="895350" indent="-354013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Font typeface="Symbol" pitchFamily="18" charset="2"/>
        <a:buChar char="-"/>
        <a:defRPr sz="25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2pPr>
      <a:lvl3pPr marL="1343025" indent="-269875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SzPct val="80000"/>
        <a:buFont typeface="Wingdings" pitchFamily="2" charset="2"/>
        <a:buChar char="§"/>
        <a:defRPr sz="22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3pPr>
      <a:lvl4pPr marL="1790700" indent="-354013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Font typeface="Symbol" pitchFamily="18" charset="2"/>
        <a:buChar char="-"/>
        <a:defRPr sz="20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70000">
              <a:schemeClr val="bg1">
                <a:tint val="80000"/>
                <a:satMod val="300000"/>
                <a:lumMod val="85000"/>
                <a:lumOff val="1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/>
        </p:nvSpPr>
        <p:spPr>
          <a:xfrm>
            <a:off x="-7455" y="-12449"/>
            <a:ext cx="9252520" cy="849161"/>
          </a:xfrm>
          <a:prstGeom prst="rect">
            <a:avLst/>
          </a:prstGeom>
          <a:gradFill flip="none" rotWithShape="1">
            <a:gsLst>
              <a:gs pos="27000">
                <a:srgbClr val="4879B4"/>
              </a:gs>
              <a:gs pos="0">
                <a:schemeClr val="tx2"/>
              </a:gs>
              <a:gs pos="50000">
                <a:schemeClr val="accent1"/>
              </a:gs>
              <a:gs pos="100000">
                <a:schemeClr val="tx2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12" name="Rechteck 11"/>
          <p:cNvSpPr/>
          <p:nvPr/>
        </p:nvSpPr>
        <p:spPr>
          <a:xfrm>
            <a:off x="-7938" y="-26988"/>
            <a:ext cx="9253538" cy="8096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pic>
        <p:nvPicPr>
          <p:cNvPr id="10246" name="Grafik 6"/>
          <p:cNvPicPr>
            <a:picLocks noChangeAspect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516688" y="6259513"/>
            <a:ext cx="2281237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elplatzhalter 4"/>
          <p:cNvSpPr>
            <a:spLocks noGrp="1"/>
          </p:cNvSpPr>
          <p:nvPr>
            <p:ph type="title"/>
          </p:nvPr>
        </p:nvSpPr>
        <p:spPr>
          <a:xfrm>
            <a:off x="457200" y="125413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Masterfolie</a:t>
            </a:r>
            <a:endParaRPr lang="de-AT" dirty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gray">
          <a:xfrm>
            <a:off x="349250" y="6361113"/>
            <a:ext cx="13430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t>Seite </a:t>
            </a: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  <a:sym typeface="Wingdings" pitchFamily="2" charset="2"/>
              </a:rPr>
              <a:t></a:t>
            </a: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t> </a:t>
            </a:r>
            <a:fld id="{C5A4FFB9-E613-43CD-964A-AE1E9E6225EE}" type="slidenum">
              <a:rPr lang="de-DE" sz="100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‹Nr.›</a:t>
            </a:fld>
            <a:endParaRPr lang="de-DE" sz="1000" dirty="0">
              <a:solidFill>
                <a:schemeClr val="bg1">
                  <a:lumMod val="50000"/>
                </a:schemeClr>
              </a:solidFill>
              <a:latin typeface="+mn-lt"/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9pPr>
    </p:titleStyle>
    <p:bodyStyle>
      <a:lvl1pPr marL="269875" indent="-269875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SzPct val="80000"/>
        <a:buFont typeface="Wingdings" pitchFamily="2" charset="2"/>
        <a:buChar char="§"/>
        <a:defRPr sz="28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1pPr>
      <a:lvl2pPr marL="895350" indent="-354013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Font typeface="Symbol" pitchFamily="18" charset="2"/>
        <a:buChar char="-"/>
        <a:defRPr sz="25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2pPr>
      <a:lvl3pPr marL="1343025" indent="-269875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SzPct val="80000"/>
        <a:buFont typeface="Wingdings" pitchFamily="2" charset="2"/>
        <a:buChar char="§"/>
        <a:defRPr sz="22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3pPr>
      <a:lvl4pPr marL="1790700" indent="-354013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Font typeface="Symbol" pitchFamily="18" charset="2"/>
        <a:buChar char="-"/>
        <a:defRPr sz="20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70000">
              <a:schemeClr val="bg1">
                <a:tint val="80000"/>
                <a:satMod val="300000"/>
                <a:lumMod val="85000"/>
                <a:lumOff val="1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/>
        </p:nvSpPr>
        <p:spPr>
          <a:xfrm>
            <a:off x="-7455" y="-12449"/>
            <a:ext cx="9252520" cy="849161"/>
          </a:xfrm>
          <a:prstGeom prst="rect">
            <a:avLst/>
          </a:prstGeom>
          <a:gradFill flip="none" rotWithShape="1">
            <a:gsLst>
              <a:gs pos="27000">
                <a:srgbClr val="C00000"/>
              </a:gs>
              <a:gs pos="0">
                <a:srgbClr val="A40000">
                  <a:lumMod val="100000"/>
                </a:srgbClr>
              </a:gs>
              <a:gs pos="50000">
                <a:srgbClr val="D60000"/>
              </a:gs>
              <a:gs pos="100000">
                <a:srgbClr val="A80000">
                  <a:lumMod val="98000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9" name="Rechteck 8"/>
          <p:cNvSpPr/>
          <p:nvPr/>
        </p:nvSpPr>
        <p:spPr>
          <a:xfrm>
            <a:off x="-7938" y="-26988"/>
            <a:ext cx="9253538" cy="80963"/>
          </a:xfrm>
          <a:prstGeom prst="rect">
            <a:avLst/>
          </a:prstGeom>
          <a:solidFill>
            <a:srgbClr val="96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pic>
        <p:nvPicPr>
          <p:cNvPr id="17414" name="Grafik 6"/>
          <p:cNvPicPr>
            <a:picLocks noChangeAspect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516688" y="6259513"/>
            <a:ext cx="2281237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elplatzhalter 4"/>
          <p:cNvSpPr>
            <a:spLocks noGrp="1"/>
          </p:cNvSpPr>
          <p:nvPr>
            <p:ph type="title"/>
          </p:nvPr>
        </p:nvSpPr>
        <p:spPr>
          <a:xfrm>
            <a:off x="457200" y="125413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Masterfolie</a:t>
            </a:r>
            <a:endParaRPr lang="de-AT" dirty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gray">
          <a:xfrm>
            <a:off x="349250" y="6361113"/>
            <a:ext cx="13430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t>Seite </a:t>
            </a: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  <a:sym typeface="Wingdings" pitchFamily="2" charset="2"/>
              </a:rPr>
              <a:t></a:t>
            </a: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t> </a:t>
            </a:r>
            <a:fld id="{96DD54E4-5D87-4DDA-86A7-5D3265BB197B}" type="slidenum">
              <a:rPr lang="de-DE" sz="100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‹Nr.›</a:t>
            </a:fld>
            <a:endParaRPr lang="de-DE" sz="1000" dirty="0">
              <a:solidFill>
                <a:schemeClr val="bg1">
                  <a:lumMod val="50000"/>
                </a:schemeClr>
              </a:solidFill>
              <a:latin typeface="+mn-lt"/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9pPr>
    </p:titleStyle>
    <p:bodyStyle>
      <a:lvl1pPr marL="269875" indent="-269875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SzPct val="80000"/>
        <a:buFont typeface="Wingdings" pitchFamily="2" charset="2"/>
        <a:buChar char="§"/>
        <a:defRPr sz="28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1pPr>
      <a:lvl2pPr marL="895350" indent="-354013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Font typeface="Symbol" pitchFamily="18" charset="2"/>
        <a:buChar char="-"/>
        <a:defRPr sz="25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2pPr>
      <a:lvl3pPr marL="1343025" indent="-269875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SzPct val="80000"/>
        <a:buFont typeface="Wingdings" pitchFamily="2" charset="2"/>
        <a:buChar char="§"/>
        <a:defRPr sz="22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3pPr>
      <a:lvl4pPr marL="1790700" indent="-354013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Font typeface="Symbol" pitchFamily="18" charset="2"/>
        <a:buChar char="-"/>
        <a:defRPr sz="20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70000">
              <a:schemeClr val="bg1">
                <a:tint val="80000"/>
                <a:satMod val="300000"/>
                <a:lumMod val="85000"/>
                <a:lumOff val="1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/>
        </p:nvSpPr>
        <p:spPr>
          <a:xfrm>
            <a:off x="-7455" y="-12449"/>
            <a:ext cx="9252520" cy="849161"/>
          </a:xfrm>
          <a:prstGeom prst="rect">
            <a:avLst/>
          </a:prstGeom>
          <a:gradFill flip="none" rotWithShape="1">
            <a:gsLst>
              <a:gs pos="27000">
                <a:srgbClr val="FFAA01"/>
              </a:gs>
              <a:gs pos="0">
                <a:srgbClr val="F99707"/>
              </a:gs>
              <a:gs pos="50000">
                <a:srgbClr val="FFC000"/>
              </a:gs>
              <a:gs pos="100000">
                <a:srgbClr val="F99707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12" name="Rechteck 11"/>
          <p:cNvSpPr/>
          <p:nvPr/>
        </p:nvSpPr>
        <p:spPr>
          <a:xfrm>
            <a:off x="-7938" y="-26988"/>
            <a:ext cx="9253538" cy="80963"/>
          </a:xfrm>
          <a:prstGeom prst="rect">
            <a:avLst/>
          </a:prstGeom>
          <a:solidFill>
            <a:srgbClr val="F997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pic>
        <p:nvPicPr>
          <p:cNvPr id="24582" name="Grafik 6"/>
          <p:cNvPicPr>
            <a:picLocks noChangeAspect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516688" y="6259513"/>
            <a:ext cx="2281237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elplatzhalter 4"/>
          <p:cNvSpPr>
            <a:spLocks noGrp="1"/>
          </p:cNvSpPr>
          <p:nvPr>
            <p:ph type="title"/>
          </p:nvPr>
        </p:nvSpPr>
        <p:spPr>
          <a:xfrm>
            <a:off x="457200" y="125413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Masterfolie</a:t>
            </a:r>
            <a:endParaRPr lang="de-AT" dirty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gray">
          <a:xfrm>
            <a:off x="349250" y="6361113"/>
            <a:ext cx="13430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t>Seite </a:t>
            </a: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  <a:sym typeface="Wingdings" pitchFamily="2" charset="2"/>
              </a:rPr>
              <a:t></a:t>
            </a: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t> </a:t>
            </a:r>
            <a:fld id="{9E0A7362-2F94-4D89-A5F0-263D764F0B24}" type="slidenum">
              <a:rPr lang="de-DE" sz="100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‹Nr.›</a:t>
            </a:fld>
            <a:endParaRPr lang="de-DE" sz="1000" dirty="0">
              <a:solidFill>
                <a:schemeClr val="bg1">
                  <a:lumMod val="50000"/>
                </a:schemeClr>
              </a:solidFill>
              <a:latin typeface="+mn-lt"/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9pPr>
    </p:titleStyle>
    <p:bodyStyle>
      <a:lvl1pPr marL="269875" indent="-269875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SzPct val="80000"/>
        <a:buFont typeface="Wingdings" pitchFamily="2" charset="2"/>
        <a:buChar char="§"/>
        <a:defRPr sz="28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1pPr>
      <a:lvl2pPr marL="895350" indent="-354013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Font typeface="Symbol" pitchFamily="18" charset="2"/>
        <a:buChar char="-"/>
        <a:defRPr sz="25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2pPr>
      <a:lvl3pPr marL="1343025" indent="-269875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SzPct val="80000"/>
        <a:buFont typeface="Wingdings" pitchFamily="2" charset="2"/>
        <a:buChar char="§"/>
        <a:defRPr sz="22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3pPr>
      <a:lvl4pPr marL="1790700" indent="-354013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Font typeface="Symbol" pitchFamily="18" charset="2"/>
        <a:buChar char="-"/>
        <a:defRPr sz="20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70000">
              <a:schemeClr val="bg1">
                <a:tint val="80000"/>
                <a:satMod val="300000"/>
                <a:lumMod val="85000"/>
                <a:lumOff val="1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/>
        </p:nvSpPr>
        <p:spPr>
          <a:xfrm>
            <a:off x="-7455" y="-12449"/>
            <a:ext cx="9252520" cy="849161"/>
          </a:xfrm>
          <a:prstGeom prst="rect">
            <a:avLst/>
          </a:prstGeom>
          <a:gradFill flip="none" rotWithShape="1">
            <a:gsLst>
              <a:gs pos="27000">
                <a:srgbClr val="FFAA01"/>
              </a:gs>
              <a:gs pos="0">
                <a:srgbClr val="F99707"/>
              </a:gs>
              <a:gs pos="50000">
                <a:srgbClr val="FFC000"/>
              </a:gs>
              <a:gs pos="100000">
                <a:srgbClr val="F99707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9" name="Rechteck 8"/>
          <p:cNvSpPr/>
          <p:nvPr/>
        </p:nvSpPr>
        <p:spPr>
          <a:xfrm>
            <a:off x="-7938" y="-26988"/>
            <a:ext cx="9253538" cy="80963"/>
          </a:xfrm>
          <a:prstGeom prst="rect">
            <a:avLst/>
          </a:prstGeom>
          <a:solidFill>
            <a:srgbClr val="F997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pic>
        <p:nvPicPr>
          <p:cNvPr id="30726" name="Grafik 6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16688" y="6259513"/>
            <a:ext cx="2281237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27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457200" y="1268413"/>
            <a:ext cx="8229600" cy="4786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  <p:sp>
        <p:nvSpPr>
          <p:cNvPr id="5" name="Titelplatzhalter 4"/>
          <p:cNvSpPr>
            <a:spLocks noGrp="1"/>
          </p:cNvSpPr>
          <p:nvPr>
            <p:ph type="title"/>
          </p:nvPr>
        </p:nvSpPr>
        <p:spPr>
          <a:xfrm>
            <a:off x="457200" y="125413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Titelmasterformat durch Klicken bearbeiten</a:t>
            </a:r>
            <a:endParaRPr lang="de-AT" dirty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gray">
          <a:xfrm>
            <a:off x="349250" y="6361113"/>
            <a:ext cx="13430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t>Seite </a:t>
            </a: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  <a:sym typeface="Wingdings" pitchFamily="2" charset="2"/>
              </a:rPr>
              <a:t></a:t>
            </a: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t> </a:t>
            </a:r>
            <a:fld id="{046146C9-533C-4473-A975-7739642B77BB}" type="slidenum">
              <a:rPr lang="de-DE" sz="100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‹Nr.›</a:t>
            </a:fld>
            <a:endParaRPr lang="de-DE" sz="1000" dirty="0">
              <a:solidFill>
                <a:schemeClr val="bg1">
                  <a:lumMod val="50000"/>
                </a:schemeClr>
              </a:solidFill>
              <a:latin typeface="+mn-lt"/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9pPr>
    </p:titleStyle>
    <p:bodyStyle>
      <a:lvl1pPr marL="269875" indent="-269875" algn="l" rtl="0" eaLnBrk="0" fontAlgn="base" hangingPunct="0">
        <a:spcBef>
          <a:spcPct val="20000"/>
        </a:spcBef>
        <a:spcAft>
          <a:spcPct val="0"/>
        </a:spcAft>
        <a:buSzPct val="65000"/>
        <a:buFont typeface="Wingdings" pitchFamily="2" charset="2"/>
        <a:buChar char="§"/>
        <a:defRPr sz="28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1pPr>
      <a:lvl2pPr marL="895350" indent="-354013" algn="l" rtl="0" eaLnBrk="0" fontAlgn="base" hangingPunct="0">
        <a:spcBef>
          <a:spcPct val="20000"/>
        </a:spcBef>
        <a:spcAft>
          <a:spcPct val="0"/>
        </a:spcAft>
        <a:buFont typeface="Symbol" pitchFamily="18" charset="2"/>
        <a:buChar char="-"/>
        <a:defRPr sz="25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2pPr>
      <a:lvl3pPr marL="1343025" indent="-269875" algn="l" rtl="0" eaLnBrk="0" fontAlgn="base" hangingPunct="0">
        <a:spcBef>
          <a:spcPct val="20000"/>
        </a:spcBef>
        <a:spcAft>
          <a:spcPct val="0"/>
        </a:spcAft>
        <a:buSzPct val="65000"/>
        <a:buFont typeface="Wingdings" pitchFamily="2" charset="2"/>
        <a:buChar char="§"/>
        <a:defRPr sz="22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3pPr>
      <a:lvl4pPr marL="1790700" indent="-354013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6C41933-33C9-DE45-8218-FEC115E3B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Erstellen</a:t>
            </a:r>
            <a:r>
              <a:rPr lang="en-US" dirty="0"/>
              <a:t> </a:t>
            </a:r>
            <a:r>
              <a:rPr lang="en-US" dirty="0" err="1"/>
              <a:t>eigener</a:t>
            </a:r>
            <a:r>
              <a:rPr lang="en-US" dirty="0"/>
              <a:t> </a:t>
            </a:r>
            <a:r>
              <a:rPr lang="en-US"/>
              <a:t>Libraries – Sensor PIR</a:t>
            </a:r>
            <a:br>
              <a:rPr lang="en-US" dirty="0"/>
            </a:br>
            <a:endParaRPr lang="en-US" dirty="0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99A7C106-AA47-4FCD-8727-16825A5915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6056" y="3495734"/>
            <a:ext cx="3024336" cy="2453546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BD16C54F-18CD-45F1-86C7-46DE1730BA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036" y="3631357"/>
            <a:ext cx="3277057" cy="2000529"/>
          </a:xfrm>
          <a:prstGeom prst="rect">
            <a:avLst/>
          </a:prstGeom>
        </p:spPr>
      </p:pic>
      <p:sp>
        <p:nvSpPr>
          <p:cNvPr id="8" name="Textplatzhalter 7">
            <a:extLst>
              <a:ext uri="{FF2B5EF4-FFF2-40B4-BE49-F238E27FC236}">
                <a16:creationId xmlns:a16="http://schemas.microsoft.com/office/drawing/2014/main" id="{38FF6C46-8BAD-4D56-AFEC-F3DDC5AD46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8313" y="1268761"/>
            <a:ext cx="8352159" cy="720080"/>
          </a:xfrm>
        </p:spPr>
        <p:txBody>
          <a:bodyPr/>
          <a:lstStyle/>
          <a:p>
            <a:r>
              <a:rPr lang="de-DE" dirty="0"/>
              <a:t>AM312</a:t>
            </a:r>
          </a:p>
          <a:p>
            <a:pPr lvl="1"/>
            <a:r>
              <a:rPr lang="de-DE" dirty="0"/>
              <a:t>3,3V</a:t>
            </a:r>
          </a:p>
        </p:txBody>
      </p:sp>
    </p:spTree>
    <p:extLst>
      <p:ext uri="{BB962C8B-B14F-4D97-AF65-F5344CB8AC3E}">
        <p14:creationId xmlns:p14="http://schemas.microsoft.com/office/powerpoint/2010/main" val="10217103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8E15F5-263B-463E-92B3-C14310260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SimplePir</a:t>
            </a:r>
            <a:r>
              <a:rPr lang="de-DE" dirty="0"/>
              <a:t>-Klasse - Header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D90CDC0-E4D8-4999-9ED4-83638C651E5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D6944A3E-9376-46B2-81A5-45D787F114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536774"/>
            <a:ext cx="9143998" cy="3784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0975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8F31E2-6D4A-47D8-BC7F-A4E0F06E5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Initialisierung im Konstruktor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67331FF-9C81-4359-B5DA-7945B6EC3C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77D1F007-17E0-4D7A-9378-4446BDD58E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7727"/>
            <a:ext cx="9144000" cy="2154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7162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6C5901-CB1F-44C4-9940-FD6795CC8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Funktion </a:t>
            </a:r>
            <a:r>
              <a:rPr lang="de-DE" dirty="0" err="1"/>
              <a:t>measure</a:t>
            </a:r>
            <a:r>
              <a:rPr lang="de-DE" dirty="0"/>
              <a:t>() überschreiben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B20CFAC-5CA5-44B2-813B-A890E10337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0AE60851-753F-42A7-A70C-5D243CA17D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686" y="981680"/>
            <a:ext cx="8440328" cy="5182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980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4010CA-049E-44FE-8569-83DA7832E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Ziel: Einfacher Bewegungsmelder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8912D40-FD3A-4FE6-A00A-3D10A7DEAEA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8313" y="1268760"/>
            <a:ext cx="6551959" cy="4608165"/>
          </a:xfrm>
        </p:spPr>
        <p:txBody>
          <a:bodyPr/>
          <a:lstStyle/>
          <a:p>
            <a:r>
              <a:rPr lang="de-DE" sz="2400" dirty="0"/>
              <a:t>Erkennt Bewegung und blockiert die Erkennung weiterer Bewegungen für eine konfigurierbare Zeit (Karenzzeit)</a:t>
            </a:r>
          </a:p>
          <a:p>
            <a:pPr lvl="1"/>
            <a:r>
              <a:rPr lang="de-DE" sz="2000" dirty="0"/>
              <a:t>PIR selbst kann nur alle ca. 4 Sekunden Bewegung detektieren</a:t>
            </a:r>
          </a:p>
          <a:p>
            <a:r>
              <a:rPr lang="de-DE" sz="2400" dirty="0"/>
              <a:t>1 bei Erkennung einer Bewegung</a:t>
            </a:r>
          </a:p>
          <a:p>
            <a:r>
              <a:rPr lang="de-DE" sz="2400" dirty="0"/>
              <a:t>0 bei Ablauf der Karenzzeit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BB714328-2184-4E5F-B33C-1A221D0B13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4088" y="3661156"/>
            <a:ext cx="2303487" cy="1868745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9E653743-53CA-4ECD-9E51-249A0059041B}"/>
              </a:ext>
            </a:extLst>
          </p:cNvPr>
          <p:cNvSpPr txBox="1"/>
          <p:nvPr/>
        </p:nvSpPr>
        <p:spPr>
          <a:xfrm rot="20109396">
            <a:off x="551728" y="5077525"/>
            <a:ext cx="10935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de-DE" sz="2400" dirty="0">
                <a:solidFill>
                  <a:srgbClr val="FF0000"/>
                </a:solidFill>
              </a:rPr>
              <a:t>Übung</a:t>
            </a:r>
          </a:p>
        </p:txBody>
      </p:sp>
    </p:spTree>
    <p:extLst>
      <p:ext uri="{BB962C8B-B14F-4D97-AF65-F5344CB8AC3E}">
        <p14:creationId xmlns:p14="http://schemas.microsoft.com/office/powerpoint/2010/main" val="2768513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781578-3D52-4DB0-BCC7-C8F23EB5D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Zweiter Typ: SR505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CCD1432-018D-4395-BE06-3BF3A52C3A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Etwas längere Bauform</a:t>
            </a:r>
          </a:p>
          <a:p>
            <a:r>
              <a:rPr lang="de-DE" dirty="0"/>
              <a:t>Bleibt 8-12 Sekunden high</a:t>
            </a:r>
          </a:p>
          <a:p>
            <a:r>
              <a:rPr lang="de-DE" dirty="0"/>
              <a:t>VORSICHT: Andere Beschaltung</a:t>
            </a:r>
          </a:p>
          <a:p>
            <a:pPr lvl="1"/>
            <a:r>
              <a:rPr lang="de-DE" dirty="0"/>
              <a:t>5V (Vin) statt 3,3V</a:t>
            </a:r>
          </a:p>
          <a:p>
            <a:pPr lvl="1"/>
            <a:r>
              <a:rPr lang="de-DE" dirty="0"/>
              <a:t>Reihenfolge vertauscht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81D98581-CF67-47A5-BFC3-100ED8BEE8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8031" y="2414131"/>
            <a:ext cx="2797936" cy="2317421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45AF4157-3FB5-4300-8CC3-0D31356171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1989930" y="2770710"/>
            <a:ext cx="2191325" cy="4660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637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E842A1-FBBC-41FA-9975-5FDF94188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Sensoren und Aktoren verkabeln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C114792-6799-45CC-8093-E4D75C6103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51520" y="1052736"/>
            <a:ext cx="8207375" cy="4608165"/>
          </a:xfrm>
        </p:spPr>
        <p:txBody>
          <a:bodyPr/>
          <a:lstStyle/>
          <a:p>
            <a:r>
              <a:rPr lang="de-DE" dirty="0"/>
              <a:t>IMMER spannungsfrei </a:t>
            </a:r>
            <a:r>
              <a:rPr lang="de-DE" dirty="0">
                <a:sym typeface="Wingdings" panose="05000000000000000000" pitchFamily="2" charset="2"/>
              </a:rPr>
              <a:t> USB ausstecken</a:t>
            </a:r>
          </a:p>
          <a:p>
            <a:r>
              <a:rPr lang="de-DE" dirty="0">
                <a:sym typeface="Wingdings" panose="05000000000000000000" pitchFamily="2" charset="2"/>
              </a:rPr>
              <a:t>Zuerst gemeinsamen Ground verbinden</a:t>
            </a:r>
          </a:p>
          <a:p>
            <a:r>
              <a:rPr lang="de-DE" dirty="0">
                <a:sym typeface="Wingdings" panose="05000000000000000000" pitchFamily="2" charset="2"/>
              </a:rPr>
              <a:t>Richtige Farben verwenden</a:t>
            </a:r>
          </a:p>
          <a:p>
            <a:pPr lvl="1"/>
            <a:r>
              <a:rPr lang="de-DE" dirty="0">
                <a:sym typeface="Wingdings" panose="05000000000000000000" pitchFamily="2" charset="2"/>
              </a:rPr>
              <a:t>ROT  3,3V oder 5V (Vin)</a:t>
            </a:r>
          </a:p>
          <a:p>
            <a:pPr lvl="1"/>
            <a:r>
              <a:rPr lang="de-DE" dirty="0">
                <a:sym typeface="Wingdings" panose="05000000000000000000" pitchFamily="2" charset="2"/>
              </a:rPr>
              <a:t>SCHWARZ  Ground</a:t>
            </a:r>
          </a:p>
          <a:p>
            <a:pPr lvl="1"/>
            <a:r>
              <a:rPr lang="de-DE" dirty="0">
                <a:sym typeface="Wingdings" panose="05000000000000000000" pitchFamily="2" charset="2"/>
              </a:rPr>
              <a:t>REST  analoge und digitale Signale</a:t>
            </a:r>
          </a:p>
          <a:p>
            <a:r>
              <a:rPr lang="de-DE" dirty="0">
                <a:sym typeface="Wingdings" panose="05000000000000000000" pitchFamily="2" charset="2"/>
              </a:rPr>
              <a:t>VOR ANSTECKEN  kontrollieren</a:t>
            </a:r>
          </a:p>
          <a:p>
            <a:pPr lvl="1"/>
            <a:r>
              <a:rPr lang="de-DE" dirty="0">
                <a:sym typeface="Wingdings" panose="05000000000000000000" pitchFamily="2" charset="2"/>
              </a:rPr>
              <a:t>Besser mit Nachbarn</a:t>
            </a:r>
          </a:p>
          <a:p>
            <a:endParaRPr lang="de-DE" dirty="0">
              <a:sym typeface="Wingdings" panose="05000000000000000000" pitchFamily="2" charset="2"/>
            </a:endParaRPr>
          </a:p>
          <a:p>
            <a:r>
              <a:rPr lang="de-DE" dirty="0">
                <a:sym typeface="Wingdings" panose="05000000000000000000" pitchFamily="2" charset="2"/>
              </a:rPr>
              <a:t>SONST KANN ES KURZ ETWAS STREN RIECHEN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50098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24FB7F-5CA4-497F-84AF-BC1A8F0E4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Einbindung in Plattform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9AB5B4F-B0DE-428C-915E-475C6E18AB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sz="2400" dirty="0"/>
              <a:t>Klassenname ist Verzeichnisname (</a:t>
            </a:r>
            <a:r>
              <a:rPr lang="de-DE" sz="2400" dirty="0" err="1"/>
              <a:t>SimplePir</a:t>
            </a:r>
            <a:r>
              <a:rPr lang="de-DE" sz="2400" dirty="0"/>
              <a:t>)</a:t>
            </a:r>
          </a:p>
          <a:p>
            <a:r>
              <a:rPr lang="de-DE" sz="2400" dirty="0"/>
              <a:t>Zwei </a:t>
            </a:r>
            <a:r>
              <a:rPr lang="de-DE" sz="2400" dirty="0" err="1"/>
              <a:t>Testapps</a:t>
            </a:r>
            <a:endParaRPr lang="de-DE" sz="2400" dirty="0"/>
          </a:p>
          <a:p>
            <a:pPr lvl="1"/>
            <a:r>
              <a:rPr lang="de-DE" sz="2000" dirty="0"/>
              <a:t>Einfachster Funktionstest des PIR mit Log über seriellen Monitor</a:t>
            </a:r>
          </a:p>
          <a:p>
            <a:pPr lvl="1"/>
            <a:r>
              <a:rPr lang="de-DE" sz="2000" dirty="0"/>
              <a:t>Test mit Einbindung in ein Thing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C3875D4A-2DDC-44D3-9536-90B91087A1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720" y="3429000"/>
            <a:ext cx="5103300" cy="244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6778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89D2A1-3044-4B3F-A4A1-D3F1046DE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PIR-Test über seriellen Monitor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B8C0189-463D-44FC-A132-807AAEFE18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F0F5281F-D365-46CB-A0D8-C0804B6122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81075"/>
            <a:ext cx="9144000" cy="5671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5946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6FBD4C-1CE4-4C54-83A1-D89111727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PIR-Verhalten analysieren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7DE900C-ABED-4536-BC66-6B8BAB6B967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Nach Erkennung der Bewegung bleibt Pin ca. 3 Sekunden HIGH (AM312)</a:t>
            </a:r>
          </a:p>
          <a:p>
            <a:pPr lvl="1"/>
            <a:r>
              <a:rPr lang="de-DE" dirty="0"/>
              <a:t>SR 505 bleibt ca. 10 Sekunden HIGH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4A425D1E-F9DB-4C4B-BBDF-B1588DFF7E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2852936"/>
            <a:ext cx="5981461" cy="2309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8736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A0466F-4896-4C69-8906-CF9039606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Einbindung in Thing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E8CD11BA-9958-493F-B011-BD657064E2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25749"/>
            <a:ext cx="9144000" cy="5406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5103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54DC53-A8F4-45FB-BE9D-F17D53C2E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Log-Ausgabe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4F24C23-7B76-40F7-91CB-C6A2A7ACF4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8E2D320-A045-4C08-87A2-14D52F3EA0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862" y="1268760"/>
            <a:ext cx="8240275" cy="1657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883565"/>
      </p:ext>
    </p:extLst>
  </p:cSld>
  <p:clrMapOvr>
    <a:masterClrMapping/>
  </p:clrMapOvr>
</p:sld>
</file>

<file path=ppt/theme/theme1.xml><?xml version="1.0" encoding="utf-8"?>
<a:theme xmlns:a="http://schemas.openxmlformats.org/drawingml/2006/main" name="1_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5_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6_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4_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187</Words>
  <Application>Microsoft Office PowerPoint</Application>
  <PresentationFormat>Bildschirmpräsentation (4:3)</PresentationFormat>
  <Paragraphs>40</Paragraphs>
  <Slides>12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5</vt:i4>
      </vt:variant>
      <vt:variant>
        <vt:lpstr>Folientitel</vt:lpstr>
      </vt:variant>
      <vt:variant>
        <vt:i4>12</vt:i4>
      </vt:variant>
    </vt:vector>
  </HeadingPairs>
  <TitlesOfParts>
    <vt:vector size="21" baseType="lpstr">
      <vt:lpstr>Arial</vt:lpstr>
      <vt:lpstr>Calibri</vt:lpstr>
      <vt:lpstr>Symbol</vt:lpstr>
      <vt:lpstr>Wingdings</vt:lpstr>
      <vt:lpstr>1_Larissa</vt:lpstr>
      <vt:lpstr>2_Larissa</vt:lpstr>
      <vt:lpstr>5_Larissa</vt:lpstr>
      <vt:lpstr>6_Larissa</vt:lpstr>
      <vt:lpstr>4_Larissa</vt:lpstr>
      <vt:lpstr>Erstellen eigener Libraries – Sensor PIR </vt:lpstr>
      <vt:lpstr>Ziel: Einfacher Bewegungsmelder</vt:lpstr>
      <vt:lpstr>Zweiter Typ: SR505</vt:lpstr>
      <vt:lpstr>Sensoren und Aktoren verkabeln</vt:lpstr>
      <vt:lpstr>Einbindung in Plattform</vt:lpstr>
      <vt:lpstr>PIR-Test über seriellen Monitor</vt:lpstr>
      <vt:lpstr>PIR-Verhalten analysieren</vt:lpstr>
      <vt:lpstr>Einbindung in Thing</vt:lpstr>
      <vt:lpstr>Log-Ausgabe</vt:lpstr>
      <vt:lpstr>SimplePir-Klasse - Header</vt:lpstr>
      <vt:lpstr>Initialisierung im Konstruktor</vt:lpstr>
      <vt:lpstr>Funktion measure() überschreiben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Engleitner</dc:creator>
  <cp:lastModifiedBy>Gerald Köck</cp:lastModifiedBy>
  <cp:revision>600</cp:revision>
  <dcterms:created xsi:type="dcterms:W3CDTF">2011-08-18T07:37:01Z</dcterms:created>
  <dcterms:modified xsi:type="dcterms:W3CDTF">2019-02-08T09:10:20Z</dcterms:modified>
</cp:coreProperties>
</file>