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13"/>
  </p:notesMasterIdLst>
  <p:handoutMasterIdLst>
    <p:handoutMasterId r:id="rId14"/>
  </p:handoutMasterIdLst>
  <p:sldIdLst>
    <p:sldId id="747" r:id="rId6"/>
    <p:sldId id="754" r:id="rId7"/>
    <p:sldId id="762" r:id="rId8"/>
    <p:sldId id="763" r:id="rId9"/>
    <p:sldId id="764" r:id="rId10"/>
    <p:sldId id="765" r:id="rId11"/>
    <p:sldId id="766" r:id="rId1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41933-33C9-DE45-8218-FEC115E3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eigener</a:t>
            </a:r>
            <a:r>
              <a:rPr lang="en-US" dirty="0"/>
              <a:t> Libraries – </a:t>
            </a:r>
            <a:r>
              <a:rPr lang="en-US" dirty="0" err="1"/>
              <a:t>Aktor</a:t>
            </a:r>
            <a:r>
              <a:rPr lang="en-US" dirty="0"/>
              <a:t> </a:t>
            </a:r>
            <a:r>
              <a:rPr lang="en-US" dirty="0" err="1"/>
              <a:t>RgbLed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8FF6C46-8BAD-4D56-AFEC-F3DDC5AD4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8352159" cy="72008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A966DE-E21C-4B7D-B1CC-3BB0EB44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81" y="1986143"/>
            <a:ext cx="3295238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1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010CA-049E-44FE-8569-83DA78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Ziel: Einfache Signalisierungsmöglichkeit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912D40-FD3A-4FE6-A00A-3D10A7DEA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6551959" cy="4608165"/>
          </a:xfrm>
        </p:spPr>
        <p:txBody>
          <a:bodyPr/>
          <a:lstStyle/>
          <a:p>
            <a:r>
              <a:rPr lang="de-DE" sz="2400" dirty="0"/>
              <a:t>Signalisierung von Zuständen über Farbe und Helligkeit</a:t>
            </a:r>
          </a:p>
          <a:p>
            <a:r>
              <a:rPr lang="de-DE" sz="2400" dirty="0"/>
              <a:t>Kodierung RRGGBB jeweils im Wertebereich 00 bis 99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E653743-53CA-4ECD-9E51-249A0059041B}"/>
              </a:ext>
            </a:extLst>
          </p:cNvPr>
          <p:cNvSpPr txBox="1"/>
          <p:nvPr/>
        </p:nvSpPr>
        <p:spPr>
          <a:xfrm rot="20109396">
            <a:off x="551728" y="5077525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CF7DC3-6709-43C7-A31C-690A1B9A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38382">
            <a:off x="6340643" y="3704118"/>
            <a:ext cx="2088330" cy="182879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2A4B791-50E2-41A2-BABB-1D0F14F6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49099"/>
            <a:ext cx="4899213" cy="16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DCF8C-E746-4D91-AC51-BEA61FFC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von </a:t>
            </a:r>
            <a:r>
              <a:rPr lang="de-DE" dirty="0" err="1"/>
              <a:t>RgbLed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45E6C6-150B-423D-86E3-2DABDABE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980728"/>
            <a:ext cx="8207375" cy="4608165"/>
          </a:xfrm>
        </p:spPr>
        <p:txBody>
          <a:bodyPr/>
          <a:lstStyle/>
          <a:p>
            <a:r>
              <a:rPr lang="de-DE" dirty="0" err="1"/>
              <a:t>Aktorzustand</a:t>
            </a:r>
            <a:r>
              <a:rPr lang="de-DE" dirty="0"/>
              <a:t> wird bei Änderung gemeldet</a:t>
            </a:r>
          </a:p>
          <a:p>
            <a:r>
              <a:rPr lang="de-DE" dirty="0"/>
              <a:t>Mapping der Kodierung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F9319C-784A-4E69-9557-93422956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8" y="2164993"/>
            <a:ext cx="9022884" cy="37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7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47E01-2D3C-4CB9-B399-65A31028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Ansteuerung über PWM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339778-B496-41C0-AD84-A03F8A648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1DC283-0456-48B2-8865-74DFE42F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3"/>
            <a:ext cx="9144000" cy="56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0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2A133-0F9C-4836-A58A-A78B5F47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Werte setzen über PWM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8559D9-15E0-4965-9DF4-6B1F11DD4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38A22C-0411-4F8C-9AA9-AB935EF1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8110"/>
            <a:ext cx="7070242" cy="50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6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9656-1E42-4FAE-90DB-4A8A6EAF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Payload in Value umwandeln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84FF14-95D5-4BBB-91E5-AA67942584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019EA9-C64D-43BC-A47C-17264160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513570"/>
            <a:ext cx="8640958" cy="191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FF6E2-8EEC-4D4D-B7A5-C35F719C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Einfacher Test über seriellen Monitor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E51D01-E895-468F-B40C-34F1327C2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A8B86D-09CC-4468-A94D-C8279F97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04863"/>
            <a:ext cx="3024336" cy="26695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4FA51EE-00C2-4106-9173-1E128564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22" y="1235122"/>
            <a:ext cx="3248478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79310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</Words>
  <Application>Microsoft Office PowerPoint</Application>
  <PresentationFormat>Bildschirmpräsentation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Erstellen eigener Libraries – Aktor RgbLed </vt:lpstr>
      <vt:lpstr>Ziel: Einfache Signalisierungsmöglichkeit</vt:lpstr>
      <vt:lpstr>Schnittstelle von RgbLed</vt:lpstr>
      <vt:lpstr>Ansteuerung über PWM</vt:lpstr>
      <vt:lpstr>Werte setzen über PWM</vt:lpstr>
      <vt:lpstr>Payload in Value umwandeln</vt:lpstr>
      <vt:lpstr>Einfacher Test über seriellen Monitor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600</cp:revision>
  <dcterms:created xsi:type="dcterms:W3CDTF">2011-08-18T07:37:01Z</dcterms:created>
  <dcterms:modified xsi:type="dcterms:W3CDTF">2019-02-08T08:59:58Z</dcterms:modified>
</cp:coreProperties>
</file>