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0"/>
  </p:notesMasterIdLst>
  <p:handoutMasterIdLst>
    <p:handoutMasterId r:id="rId21"/>
  </p:handoutMasterIdLst>
  <p:sldIdLst>
    <p:sldId id="747" r:id="rId6"/>
    <p:sldId id="719" r:id="rId7"/>
    <p:sldId id="760" r:id="rId8"/>
    <p:sldId id="761" r:id="rId9"/>
    <p:sldId id="771" r:id="rId10"/>
    <p:sldId id="762" r:id="rId11"/>
    <p:sldId id="766" r:id="rId12"/>
    <p:sldId id="768" r:id="rId13"/>
    <p:sldId id="763" r:id="rId14"/>
    <p:sldId id="764" r:id="rId15"/>
    <p:sldId id="765" r:id="rId16"/>
    <p:sldId id="769" r:id="rId17"/>
    <p:sldId id="770" r:id="rId18"/>
    <p:sldId id="767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SeminarThing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C9576D8-2848-4D05-B5E7-1F2F94072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412777"/>
            <a:ext cx="8207375" cy="288032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116AE-ED22-464B-A99D-B2E8DC92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10" y="1488545"/>
            <a:ext cx="4063779" cy="38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7C404-C43B-4469-9EBD-A8B742DB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Serieller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33AE3B-06B3-4F9B-A85B-7252192D5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DDF3D0-88F7-4F7A-BA6C-97B7AB55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1075"/>
            <a:ext cx="922810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158C6-8A03-42CA-8AA9-2B04AAC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D5D0C-8910-45E1-B03C-3594A8078E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Route </a:t>
            </a:r>
            <a:r>
              <a:rPr lang="de-DE" dirty="0" err="1"/>
              <a:t>state</a:t>
            </a:r>
            <a:r>
              <a:rPr lang="de-DE" dirty="0"/>
              <a:t> liefert Überblick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57A38B-6313-453A-9E83-71844EE3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323117"/>
            <a:ext cx="8928990" cy="2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5610F-3968-4975-8A08-1448F623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der 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095D9-76B9-4342-B78E-826363320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33A7CB-97E3-4B75-A498-E87602B7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6300245" cy="12961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E69D91-7D11-474B-B49E-957F6AB1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6" y="3212976"/>
            <a:ext cx="629136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86031-9D25-47F4-AB9E-16164A11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Setzen der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CB4178-4DFC-4D88-B9A3-4CC974FD4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Blaue LED voll aufdrehen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AC84A5-91B5-426D-85CC-3BD51C65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672074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E80C-1C7B-410E-B814-49A6A2B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zurücksetzen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D6326-FCE6-4AD9-8FA3-C5CE38281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Credentials</a:t>
            </a:r>
            <a:r>
              <a:rPr lang="de-DE" dirty="0"/>
              <a:t> werden gelöscht</a:t>
            </a:r>
          </a:p>
          <a:p>
            <a:r>
              <a:rPr lang="de-DE" dirty="0" err="1"/>
              <a:t>Config</a:t>
            </a:r>
            <a:r>
              <a:rPr lang="de-DE" dirty="0"/>
              <a:t> wird zurückgesetzt</a:t>
            </a:r>
          </a:p>
          <a:p>
            <a:r>
              <a:rPr lang="de-DE" dirty="0"/>
              <a:t>Auch App </a:t>
            </a:r>
            <a:r>
              <a:rPr lang="de-DE" dirty="0" err="1"/>
              <a:t>ResetThing</a:t>
            </a:r>
            <a:r>
              <a:rPr lang="de-DE" dirty="0"/>
              <a:t> verfügbar</a:t>
            </a:r>
          </a:p>
          <a:p>
            <a:pPr lvl="1"/>
            <a:r>
              <a:rPr lang="de-DE" dirty="0"/>
              <a:t>Wenn ESP nicht mehr erreichbar ist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2BBF8D-99D3-4618-AA38-FC6A6200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2652"/>
            <a:ext cx="5328590" cy="1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Verwendung</a:t>
            </a:r>
            <a:r>
              <a:rPr lang="en-US" dirty="0"/>
              <a:t> der Libraries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908720"/>
            <a:ext cx="8370623" cy="4631777"/>
          </a:xfrm>
        </p:spPr>
        <p:txBody>
          <a:bodyPr/>
          <a:lstStyle/>
          <a:p>
            <a:r>
              <a:rPr lang="de-DE" sz="2400" dirty="0"/>
              <a:t>Ziele</a:t>
            </a:r>
          </a:p>
          <a:p>
            <a:pPr lvl="1"/>
            <a:r>
              <a:rPr lang="de-DE" sz="2200" dirty="0" err="1"/>
              <a:t>Iot</a:t>
            </a:r>
            <a:r>
              <a:rPr lang="de-DE" sz="2200" dirty="0"/>
              <a:t>-Framework optimal einsetzen</a:t>
            </a:r>
            <a:endParaRPr lang="de-DE" sz="2000" dirty="0"/>
          </a:p>
          <a:p>
            <a:pPr lvl="1"/>
            <a:r>
              <a:rPr lang="de-DE" sz="2200" dirty="0"/>
              <a:t>Eigenes Thing ohne viel Aufwand implementieren</a:t>
            </a:r>
          </a:p>
          <a:p>
            <a:pPr lvl="1"/>
            <a:endParaRPr lang="de-DE" sz="2200" dirty="0"/>
          </a:p>
          <a:p>
            <a:r>
              <a:rPr lang="de-DE" sz="2400" dirty="0" err="1"/>
              <a:t>DemoThing</a:t>
            </a:r>
            <a:endParaRPr lang="de-DE" sz="2400" dirty="0"/>
          </a:p>
          <a:p>
            <a:pPr lvl="1"/>
            <a:r>
              <a:rPr lang="de-DE" sz="2200" dirty="0"/>
              <a:t>DHT22 mit vorgefertigter Bibliothek</a:t>
            </a:r>
          </a:p>
          <a:p>
            <a:pPr lvl="1"/>
            <a:r>
              <a:rPr lang="de-DE" sz="2200" dirty="0"/>
              <a:t>Für Actor RGB-Led eigene Actor-Bibliothek implementieren</a:t>
            </a:r>
          </a:p>
          <a:p>
            <a:pPr lvl="2"/>
            <a:r>
              <a:rPr lang="de-DE" sz="2000" dirty="0"/>
              <a:t>RGB als Zahl codieren RRGGBB, wobei RR im Wertebereich von 00 -99 liegt</a:t>
            </a:r>
          </a:p>
          <a:p>
            <a:pPr lvl="3"/>
            <a:r>
              <a:rPr lang="de-DE" sz="1800" dirty="0"/>
              <a:t>Angabe in % führt zu entsprechender Helligkeit der LED</a:t>
            </a:r>
          </a:p>
          <a:p>
            <a:pPr lvl="1"/>
            <a:r>
              <a:rPr lang="de-DE" sz="2200" dirty="0"/>
              <a:t>Optional: Implementieren des Sensors PIR</a:t>
            </a:r>
          </a:p>
        </p:txBody>
      </p:sp>
    </p:spTree>
    <p:extLst>
      <p:ext uri="{BB962C8B-B14F-4D97-AF65-F5344CB8AC3E}">
        <p14:creationId xmlns:p14="http://schemas.microsoft.com/office/powerpoint/2010/main" val="365453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B6D97-DB0D-4836-9FB4-5F1587E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anpassen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EA63AA-2EA7-4DF6-BCD2-37D4538E2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An die Pins des ESP werden Sensoren und Aktoren angeschlossen</a:t>
            </a:r>
          </a:p>
          <a:p>
            <a:pPr lvl="1"/>
            <a:r>
              <a:rPr lang="de-DE" sz="2000" dirty="0"/>
              <a:t>Für die SW müssen diese Pins entsprechend festgelegt werden</a:t>
            </a:r>
          </a:p>
          <a:p>
            <a:pPr lvl="1"/>
            <a:r>
              <a:rPr lang="de-DE" sz="2000" dirty="0"/>
              <a:t>Die Bibliotheken der Sensoren und Aktoren müssen eingebunden werden</a:t>
            </a:r>
          </a:p>
          <a:p>
            <a:r>
              <a:rPr lang="de-DE" sz="2400" dirty="0"/>
              <a:t>Sensoren und Aktoren müssen beim Thing registriert werden</a:t>
            </a:r>
          </a:p>
          <a:p>
            <a:pPr lvl="1"/>
            <a:r>
              <a:rPr lang="de-DE" sz="2000" dirty="0"/>
              <a:t>Automatische Abfrage bzw. </a:t>
            </a:r>
            <a:r>
              <a:rPr lang="de-DE" sz="2000" dirty="0" err="1"/>
              <a:t>Asynchronisierung</a:t>
            </a:r>
            <a:r>
              <a:rPr lang="de-DE" sz="2000" dirty="0"/>
              <a:t> des Zustandes</a:t>
            </a:r>
          </a:p>
        </p:txBody>
      </p:sp>
    </p:spTree>
    <p:extLst>
      <p:ext uri="{BB962C8B-B14F-4D97-AF65-F5344CB8AC3E}">
        <p14:creationId xmlns:p14="http://schemas.microsoft.com/office/powerpoint/2010/main" val="42858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4EE9F-49A6-4342-A91D-E2EBF7F2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 und Pins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EA11C-F70F-425B-94C5-5E0F604E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1E2D8D-D4AA-4DBF-8A8D-BDC6E67F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721"/>
            <a:ext cx="9144000" cy="4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3DC7-8BA8-49F8-BA5F-B880DD17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9FBE9-2BEA-4715-90C6-1A828042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22F404-A8EF-4F43-9CF3-F2B82522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499"/>
            <a:ext cx="9143999" cy="69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A98F8-5464-4074-AF54-48B41B9A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Registrieren der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E15992-EDBB-4C4B-AB8E-DAD3039DC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B64AA8-9C8D-4DE0-BF1A-A5BC7C19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0088"/>
            <a:ext cx="9144000" cy="35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1F630-0316-435F-B2F2-E8A68FFE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„neuem“ Thing beginnen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9CDE1-D4EB-48D4-9F0F-D7524D187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09067"/>
            <a:ext cx="8207375" cy="4608165"/>
          </a:xfrm>
        </p:spPr>
        <p:txBody>
          <a:bodyPr/>
          <a:lstStyle/>
          <a:p>
            <a:r>
              <a:rPr lang="de-DE" sz="2400" dirty="0"/>
              <a:t>Keine Konfiguration vorhanden</a:t>
            </a:r>
          </a:p>
          <a:p>
            <a:r>
              <a:rPr lang="de-DE" sz="2400" dirty="0"/>
              <a:t>Thing öffnet AP auf 192.168.4.1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85C9A-F4B9-446B-9514-575DE898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624736" cy="40644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8D9780-926A-4FC7-9836-3F05BA8B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64904"/>
            <a:ext cx="266178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4B23F-16E1-444B-9E19-D10F37B8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WLAN wechseln </a:t>
            </a:r>
            <a:r>
              <a:rPr lang="de-DE" dirty="0">
                <a:sym typeface="Wingdings" panose="05000000000000000000" pitchFamily="2" charset="2"/>
              </a:rPr>
              <a:t> ESP auf 192.168.4.1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24F1DD-851E-4C30-A13A-5525AB89A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7DF0B8-5DDF-490B-9F19-D106AA75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57958"/>
            <a:ext cx="4674063" cy="57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CF14-7532-4E14-97DF-F8932DF3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1FA7B-343F-45BE-ADE8-6B00C0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sz="2400" dirty="0"/>
              <a:t>Serieller Monitor</a:t>
            </a:r>
          </a:p>
          <a:p>
            <a:pPr lvl="1"/>
            <a:r>
              <a:rPr lang="de-DE" sz="2000" dirty="0"/>
              <a:t>Protokoll der Verbindungen</a:t>
            </a:r>
          </a:p>
          <a:p>
            <a:pPr lvl="2"/>
            <a:r>
              <a:rPr lang="de-DE" sz="2000" dirty="0"/>
              <a:t>IP-Adresse</a:t>
            </a:r>
          </a:p>
          <a:p>
            <a:pPr lvl="2"/>
            <a:r>
              <a:rPr lang="de-DE" sz="2000" dirty="0"/>
              <a:t>NTP</a:t>
            </a:r>
          </a:p>
          <a:p>
            <a:pPr lvl="2"/>
            <a:r>
              <a:rPr lang="de-DE" sz="2000" dirty="0" err="1"/>
              <a:t>Mqtt</a:t>
            </a:r>
            <a:endParaRPr lang="de-DE" sz="2000" dirty="0"/>
          </a:p>
          <a:p>
            <a:r>
              <a:rPr lang="de-DE" sz="2400" dirty="0"/>
              <a:t>Logger</a:t>
            </a:r>
          </a:p>
          <a:p>
            <a:pPr lvl="1"/>
            <a:r>
              <a:rPr lang="de-DE" sz="2200" dirty="0"/>
              <a:t>Seriell, UDP, …</a:t>
            </a:r>
          </a:p>
          <a:p>
            <a:r>
              <a:rPr lang="de-DE" sz="2400" dirty="0"/>
              <a:t>Http-Server</a:t>
            </a:r>
          </a:p>
          <a:p>
            <a:pPr lvl="1"/>
            <a:r>
              <a:rPr lang="de-DE" sz="2000" dirty="0"/>
              <a:t>Route /</a:t>
            </a:r>
            <a:r>
              <a:rPr lang="de-DE" sz="2000" dirty="0" err="1"/>
              <a:t>state</a:t>
            </a:r>
            <a:r>
              <a:rPr lang="de-DE" sz="2000" dirty="0"/>
              <a:t> + …</a:t>
            </a:r>
          </a:p>
          <a:p>
            <a:r>
              <a:rPr lang="de-DE" sz="2400" dirty="0" err="1"/>
              <a:t>Mqtt</a:t>
            </a:r>
            <a:r>
              <a:rPr lang="de-DE" sz="2400" dirty="0"/>
              <a:t>-Broker</a:t>
            </a:r>
          </a:p>
          <a:p>
            <a:pPr lvl="1"/>
            <a:r>
              <a:rPr lang="de-DE" sz="2000" dirty="0" err="1"/>
              <a:t>Mqtt.FX</a:t>
            </a:r>
            <a:endParaRPr lang="de-DE" sz="2000" dirty="0"/>
          </a:p>
          <a:p>
            <a:pPr lvl="1"/>
            <a:r>
              <a:rPr lang="de-DE" sz="2000" dirty="0" err="1"/>
              <a:t>Node</a:t>
            </a:r>
            <a:r>
              <a:rPr lang="de-DE" sz="2000" dirty="0"/>
              <a:t>-RED</a:t>
            </a:r>
          </a:p>
          <a:p>
            <a:pPr lvl="1"/>
            <a:r>
              <a:rPr lang="de-DE" sz="2000" dirty="0" err="1"/>
              <a:t>OpenHab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07517556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Bildschirmpräsentation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SeminarThing</vt:lpstr>
      <vt:lpstr>Verwendung der Libraries</vt:lpstr>
      <vt:lpstr>Thing anpassen</vt:lpstr>
      <vt:lpstr>Bibliotheken und Pins</vt:lpstr>
      <vt:lpstr>PowerPoint-Präsentation</vt:lpstr>
      <vt:lpstr>Registrieren der Sensoren und Aktoren</vt:lpstr>
      <vt:lpstr>Mit „neuem“ Thing beginnen</vt:lpstr>
      <vt:lpstr>WLAN wechseln  ESP auf 192.168.4.1</vt:lpstr>
      <vt:lpstr>Testmöglichkeiten</vt:lpstr>
      <vt:lpstr>Serieller Monitor</vt:lpstr>
      <vt:lpstr>http-Server</vt:lpstr>
      <vt:lpstr>Abfrage der Sensoren</vt:lpstr>
      <vt:lpstr>Setzen der Aktoren</vt:lpstr>
      <vt:lpstr>Thing zurücksetzen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605</cp:revision>
  <dcterms:created xsi:type="dcterms:W3CDTF">2011-08-18T07:37:01Z</dcterms:created>
  <dcterms:modified xsi:type="dcterms:W3CDTF">2019-02-08T09:26:53Z</dcterms:modified>
</cp:coreProperties>
</file>