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4"/>
  </p:notesMasterIdLst>
  <p:handoutMasterIdLst>
    <p:handoutMasterId r:id="rId25"/>
  </p:handoutMasterIdLst>
  <p:sldIdLst>
    <p:sldId id="831" r:id="rId6"/>
    <p:sldId id="790" r:id="rId7"/>
    <p:sldId id="820" r:id="rId8"/>
    <p:sldId id="834" r:id="rId9"/>
    <p:sldId id="835" r:id="rId10"/>
    <p:sldId id="771" r:id="rId11"/>
    <p:sldId id="836" r:id="rId12"/>
    <p:sldId id="832" r:id="rId13"/>
    <p:sldId id="833" r:id="rId14"/>
    <p:sldId id="837" r:id="rId15"/>
    <p:sldId id="838" r:id="rId16"/>
    <p:sldId id="839" r:id="rId17"/>
    <p:sldId id="840" r:id="rId18"/>
    <p:sldId id="841" r:id="rId19"/>
    <p:sldId id="842" r:id="rId20"/>
    <p:sldId id="828" r:id="rId21"/>
    <p:sldId id="767" r:id="rId22"/>
    <p:sldId id="844" r:id="rId2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34/setactor?actor=rgbled&amp;value=990000" TargetMode="External"/><Relationship Id="rId3" Type="http://schemas.openxmlformats.org/officeDocument/2006/relationships/hyperlink" Target="http://192.168.1.134/setconfig?user=openhabian&amp;password=openhabian" TargetMode="External"/><Relationship Id="rId7" Type="http://schemas.openxmlformats.org/officeDocument/2006/relationships/hyperlink" Target="http://192.168.1.134/setactor?actor=rgbled&amp;value=9900" TargetMode="External"/><Relationship Id="rId12" Type="http://schemas.openxmlformats.org/officeDocument/2006/relationships/hyperlink" Target="http://192.168.1.134/help" TargetMode="External"/><Relationship Id="rId2" Type="http://schemas.openxmlformats.org/officeDocument/2006/relationships/hyperlink" Target="http://192.168.1.134/setconfig?server=10.0.0.173&amp;port=1883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192.168.1.134/setactor?actor=rgbled&amp;value=99" TargetMode="External"/><Relationship Id="rId11" Type="http://schemas.openxmlformats.org/officeDocument/2006/relationships/hyperlink" Target="http://192.168.1.134/reset" TargetMode="External"/><Relationship Id="rId5" Type="http://schemas.openxmlformats.org/officeDocument/2006/relationships/hyperlink" Target="http://192.168.1.134/getsensor?sensor=humidity" TargetMode="External"/><Relationship Id="rId10" Type="http://schemas.openxmlformats.org/officeDocument/2006/relationships/hyperlink" Target="http://192.168.1.134/state" TargetMode="External"/><Relationship Id="rId4" Type="http://schemas.openxmlformats.org/officeDocument/2006/relationships/hyperlink" Target="http://192.168.1.134/getsensor?sensor=temperature" TargetMode="External"/><Relationship Id="rId9" Type="http://schemas.openxmlformats.org/officeDocument/2006/relationships/hyperlink" Target="http://192.168.1.134/setactor?actor=rgbled&amp;value=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1DAD3-A1B7-4024-AB0B-F927259C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-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22220-CD51-495F-95C9-F2BA25FA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dirty="0"/>
              <a:t>Einfache HW- und SW-Anpassung</a:t>
            </a:r>
          </a:p>
          <a:p>
            <a:pPr lvl="1"/>
            <a:r>
              <a:rPr lang="de-DE" dirty="0"/>
              <a:t>Gerät wird hardwaremäßig mit Sensoren und Aktoren bestückt (an PINs angeschlossen)</a:t>
            </a:r>
          </a:p>
          <a:p>
            <a:pPr lvl="2"/>
            <a:r>
              <a:rPr lang="de-DE" dirty="0"/>
              <a:t>Parallel dazu PINs definieren, Sensoren und Aktoren definieren und zur Bearbeitung registrieren</a:t>
            </a:r>
          </a:p>
          <a:p>
            <a:pPr lvl="2"/>
            <a:r>
              <a:rPr lang="de-DE" dirty="0"/>
              <a:t>Libraries implementieren und/oder einbinden</a:t>
            </a:r>
          </a:p>
          <a:p>
            <a:r>
              <a:rPr lang="de-DE" dirty="0"/>
              <a:t>Flexible Konfiguration</a:t>
            </a:r>
          </a:p>
          <a:p>
            <a:pPr lvl="1"/>
            <a:r>
              <a:rPr lang="de-DE" dirty="0"/>
              <a:t>Netzwerkeinbindung konfigurieren</a:t>
            </a:r>
          </a:p>
          <a:p>
            <a:pPr lvl="2"/>
            <a:r>
              <a:rPr lang="de-DE" dirty="0"/>
              <a:t>WiFi und MQTT</a:t>
            </a:r>
          </a:p>
          <a:p>
            <a:pPr lvl="1"/>
            <a:r>
              <a:rPr lang="de-DE" dirty="0" err="1"/>
              <a:t>ThingName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Mqtt</a:t>
            </a:r>
            <a:r>
              <a:rPr lang="de-DE" dirty="0">
                <a:sym typeface="Wingdings" panose="05000000000000000000" pitchFamily="2" charset="2"/>
              </a:rPr>
              <a:t>-Topic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43AAE6-86AB-4F61-82E6-46C0D2C2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005064"/>
            <a:ext cx="2880204" cy="2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597C-C7B2-4A22-8CA5-49DE81C6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 auf ESP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23082-5BA9-4029-B923-BF2F88B50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MAC-Adresse merken</a:t>
            </a:r>
          </a:p>
          <a:p>
            <a:r>
              <a:rPr lang="de-DE" sz="2000" dirty="0"/>
              <a:t>ESP wartet mit eigenem 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5B3A2E-217A-4DBD-9963-02892EE4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840760" cy="40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3433A-A1DF-4E4F-95AA-D96DCBB7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ESP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BA8065-6981-4111-8C7D-8CB70F2D4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529D18-7480-4072-8E43-D359650C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11070"/>
            <a:ext cx="1533739" cy="4858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B65136-BD35-47B8-8F7E-0574737B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66746"/>
            <a:ext cx="5472607" cy="49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D54F0-C1EA-480D-BABF-539615C6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Konfigurationsdaten eintragen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05BAEE-3FC8-413A-A45B-50F8D9FCA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-Broker: 192.168.1.132:1883</a:t>
            </a:r>
          </a:p>
          <a:p>
            <a:r>
              <a:rPr lang="de-DE" dirty="0"/>
              <a:t>User/Passwort: </a:t>
            </a:r>
            <a:r>
              <a:rPr lang="de-DE" dirty="0" err="1"/>
              <a:t>openhabian</a:t>
            </a:r>
            <a:r>
              <a:rPr lang="de-DE" dirty="0"/>
              <a:t>/</a:t>
            </a:r>
            <a:r>
              <a:rPr lang="de-DE" dirty="0" err="1"/>
              <a:t>openhabian</a:t>
            </a:r>
            <a:endParaRPr lang="de-DE" dirty="0"/>
          </a:p>
          <a:p>
            <a:r>
              <a:rPr lang="de-DE" dirty="0"/>
              <a:t>Thingname: </a:t>
            </a:r>
            <a:r>
              <a:rPr lang="de-DE" dirty="0" err="1"/>
              <a:t>seminar</a:t>
            </a:r>
            <a:r>
              <a:rPr lang="de-DE" dirty="0"/>
              <a:t>/</a:t>
            </a:r>
            <a:r>
              <a:rPr lang="de-DE" dirty="0" err="1"/>
              <a:t>thingxx</a:t>
            </a:r>
            <a:endParaRPr lang="de-DE" dirty="0"/>
          </a:p>
          <a:p>
            <a:pPr lvl="1"/>
            <a:r>
              <a:rPr lang="de-DE" dirty="0"/>
              <a:t>xx fortlaufende Nummer</a:t>
            </a:r>
          </a:p>
        </p:txBody>
      </p:sp>
    </p:spTree>
    <p:extLst>
      <p:ext uri="{BB962C8B-B14F-4D97-AF65-F5344CB8AC3E}">
        <p14:creationId xmlns:p14="http://schemas.microsoft.com/office/powerpoint/2010/main" val="172702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18BE8-80F0-4CD0-AC0D-C37ABD0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startet neu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E23B0-2DE5-4939-94DE-4F7557C8C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DE" dirty="0"/>
              <a:t>Seriellen Monitor überprüfen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IP-Adresse herausfinden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0D6D4C-6993-4CB7-BFAE-06C5BE00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3" y="1700808"/>
            <a:ext cx="6601746" cy="13241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EE911EB-008D-4D47-BE76-2000BED2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90761"/>
            <a:ext cx="534019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2C2C5-7B60-476D-885A-F86FCD89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http-Schnittstelle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9AE36-D657-4100-8D9E-805D80F1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hlinkClick r:id="rId2"/>
              </a:rPr>
              <a:t>http://192.168.1.134/setconfig?server=10.0.0.173&amp;port=1883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3"/>
              </a:rPr>
              <a:t>http://192.168.1.134/setconfig?user=openhabian&amp;password=openhabian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4"/>
              </a:rPr>
              <a:t>http://192.168.1.134/getsensor?sensor=temperature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5"/>
              </a:rPr>
              <a:t>http://192.168.1.134/getsensor?sensor=humidity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6"/>
              </a:rPr>
              <a:t>http://192.168.1.134/setactor?actor=rgbled&amp;value=99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7"/>
              </a:rPr>
              <a:t>http://192.168.1.134/setactor?actor=rgbled&amp;value=9900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8"/>
              </a:rPr>
              <a:t>http://192.168.1.134/setactor?actor=rgbled&amp;value=990000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9"/>
              </a:rPr>
              <a:t>http://192.168.1.134/setactor?actor=rgbled&amp;value=0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10"/>
              </a:rPr>
              <a:t>http://192.168.1.134/state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11"/>
              </a:rPr>
              <a:t>http://192.168.1.134/reset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de-DE" sz="1800" dirty="0">
                <a:hlinkClick r:id="rId12"/>
              </a:rPr>
              <a:t>http://192.168.1.134/help</a:t>
            </a:r>
            <a:r>
              <a:rPr lang="de-D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9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39814-4B8F-4B95-913C-7EB3A6E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2B3CF-83FE-47D8-A61E-A328B5633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F8E843-C9C7-43CD-AF02-56ECF058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034"/>
            <a:ext cx="9144000" cy="13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071-264F-43C4-987F-16195309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per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7B4B0-ACB5-4AA0-9166-648F025F9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ECE0F6-C7FA-4A86-BB41-8B8B839B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801"/>
            <a:ext cx="9144000" cy="41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E80C-1C7B-410E-B814-49A6A2B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zurücksetzen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D6326-FCE6-4AD9-8FA3-C5CE38281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Credentials</a:t>
            </a:r>
            <a:r>
              <a:rPr lang="de-DE" dirty="0"/>
              <a:t> werden gelöscht</a:t>
            </a:r>
          </a:p>
          <a:p>
            <a:r>
              <a:rPr lang="de-DE" dirty="0" err="1"/>
              <a:t>Config</a:t>
            </a:r>
            <a:r>
              <a:rPr lang="de-DE" dirty="0"/>
              <a:t> wird zurückgesetzt</a:t>
            </a:r>
          </a:p>
          <a:p>
            <a:r>
              <a:rPr lang="de-DE" dirty="0"/>
              <a:t>Auch App </a:t>
            </a:r>
            <a:r>
              <a:rPr lang="de-DE" dirty="0" err="1"/>
              <a:t>ResetThing</a:t>
            </a:r>
            <a:r>
              <a:rPr lang="de-DE" dirty="0"/>
              <a:t> verfügbar</a:t>
            </a:r>
          </a:p>
          <a:p>
            <a:pPr lvl="1"/>
            <a:r>
              <a:rPr lang="de-DE" dirty="0"/>
              <a:t>Wenn ESP nicht mehr erreichbar ist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2BBF8D-99D3-4618-AA38-FC6A6200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2652"/>
            <a:ext cx="5328590" cy="1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23AEE-D4EE-406F-A934-D1542571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81737-15F1-4C49-AA3C-6F93F9277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A86E3-88C7-48CC-B3B0-A1CE3A4B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mit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B788DB-4E22-4BC2-873A-16C24C83F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073" y="1124744"/>
            <a:ext cx="8207375" cy="4608165"/>
          </a:xfrm>
        </p:spPr>
        <p:txBody>
          <a:bodyPr/>
          <a:lstStyle/>
          <a:p>
            <a:r>
              <a:rPr lang="de-DE" sz="2400" dirty="0"/>
              <a:t>Thing verwaltet seine Sensoren und Aktoren</a:t>
            </a:r>
          </a:p>
          <a:p>
            <a:r>
              <a:rPr lang="de-DE" sz="2400" dirty="0"/>
              <a:t>Sensoren melden ihren Messwert</a:t>
            </a:r>
          </a:p>
          <a:p>
            <a:pPr lvl="1"/>
            <a:r>
              <a:rPr lang="de-DE" sz="2200" dirty="0"/>
              <a:t>Wenn sich der Wert um ein konfigurierbares Delta geändert hat</a:t>
            </a:r>
          </a:p>
          <a:p>
            <a:pPr lvl="1"/>
            <a:r>
              <a:rPr lang="de-DE" sz="2200" dirty="0"/>
              <a:t>Wenn mindestens 15 Minuten kein Messwert übertragen wurde</a:t>
            </a:r>
          </a:p>
          <a:p>
            <a:pPr lvl="1"/>
            <a:endParaRPr lang="de-DE" sz="2200" dirty="0"/>
          </a:p>
          <a:p>
            <a:r>
              <a:rPr lang="de-DE" sz="2400" dirty="0"/>
              <a:t>Aktoren werden für Steuerelemente verwendet</a:t>
            </a:r>
          </a:p>
          <a:p>
            <a:pPr lvl="1"/>
            <a:r>
              <a:rPr lang="de-DE" sz="2200" dirty="0"/>
              <a:t>Haben einen Sensor für den gesteuerten Wert integriert</a:t>
            </a:r>
          </a:p>
          <a:p>
            <a:pPr lvl="1"/>
            <a:r>
              <a:rPr lang="de-DE" sz="2200" dirty="0"/>
              <a:t>Sind Subscriber für das Setzen des Wertes per MQTT</a:t>
            </a:r>
          </a:p>
          <a:p>
            <a:pPr lvl="2"/>
            <a:r>
              <a:rPr lang="de-DE" sz="2000" dirty="0"/>
              <a:t>21,7</a:t>
            </a:r>
          </a:p>
        </p:txBody>
      </p:sp>
    </p:spTree>
    <p:extLst>
      <p:ext uri="{BB962C8B-B14F-4D97-AF65-F5344CB8AC3E}">
        <p14:creationId xmlns:p14="http://schemas.microsoft.com/office/powerpoint/2010/main" val="392470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67ECC-2E9F-4ABD-8517-BAED9801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30F20-3FDD-4A08-A95F-DC2147BB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1AAEF3-9CDD-4FAB-A3A5-E5997166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26294"/>
            <a:ext cx="8496944" cy="4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95267-B9E5-4379-A2EE-9B9F53EF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A29BC-34EA-46ED-9BBA-E2F61AF1D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FC7624-6364-444C-90B6-FDA27913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4" y="1628800"/>
            <a:ext cx="8352926" cy="24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19D6C-5D9A-4F0A-B9E9-C3CF589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PINs definieren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95ACE-8F3E-4BB8-B27E-70D36D1B6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F5A30C-1EE3-485E-AD23-EA5B1BD2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1020617"/>
            <a:ext cx="6768750" cy="48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3DC7-8BA8-49F8-BA5F-B880DD17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9FBE9-2BEA-4715-90C6-1A828042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22F404-A8EF-4F43-9CF3-F2B82522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499"/>
            <a:ext cx="9143999" cy="69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9C81-9532-4741-BFE4-EFA61EC9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 und Aktoren registrieren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11328-C1F6-48E5-B4E9-C6E6CFF6C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EFEA6-1484-4BE9-B822-38EACD44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" y="1780945"/>
            <a:ext cx="868801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009BFB4-C390-4FBB-AE56-4D9688D2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6336704" cy="44581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640028-388B-4F61-BF08-927BB0BA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vom Beginn weg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5C8E3-4079-4532-9CCD-88A25EA0B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864096"/>
          </a:xfrm>
        </p:spPr>
        <p:txBody>
          <a:bodyPr/>
          <a:lstStyle/>
          <a:p>
            <a:r>
              <a:rPr lang="de-DE" dirty="0"/>
              <a:t>Wenn ESP schon im Einsatz war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ResetThing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2EB0A-C1F4-4B55-89A8-F2FB0128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ResetThing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B171C-64B4-4A05-B788-93BF41AF9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268760"/>
            <a:ext cx="4391719" cy="4608165"/>
          </a:xfrm>
        </p:spPr>
        <p:txBody>
          <a:bodyPr/>
          <a:lstStyle/>
          <a:p>
            <a:r>
              <a:rPr lang="de-DE" dirty="0"/>
              <a:t>App auf ESP laden</a:t>
            </a:r>
          </a:p>
          <a:p>
            <a:pPr lvl="1"/>
            <a:r>
              <a:rPr lang="de-DE" dirty="0"/>
              <a:t>Serieller Monitor</a:t>
            </a:r>
          </a:p>
          <a:p>
            <a:pPr lvl="1"/>
            <a:endParaRPr lang="de-DE" dirty="0"/>
          </a:p>
          <a:p>
            <a:r>
              <a:rPr lang="de-DE" dirty="0"/>
              <a:t>Per http-</a:t>
            </a:r>
            <a:r>
              <a:rPr lang="de-DE" dirty="0" err="1"/>
              <a:t>Get</a:t>
            </a:r>
            <a:r>
              <a:rPr lang="de-DE" dirty="0"/>
              <a:t>-Request</a:t>
            </a:r>
          </a:p>
          <a:p>
            <a:pPr lvl="1"/>
            <a:r>
              <a:rPr lang="de-DE" dirty="0"/>
              <a:t>http://192.168.0.0/reset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6DDDFC-6985-4C3B-AD6A-0B42116E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85" y="1052736"/>
            <a:ext cx="4028621" cy="44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24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Bildschirmpräsentation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Thing - Ziele</vt:lpstr>
      <vt:lpstr>Thing mit Sensoren und Aktoren</vt:lpstr>
      <vt:lpstr>Klassendiagramm</vt:lpstr>
      <vt:lpstr>Bibliotheken einbinden</vt:lpstr>
      <vt:lpstr>PINs definieren</vt:lpstr>
      <vt:lpstr>PowerPoint-Präsentation</vt:lpstr>
      <vt:lpstr>Sensoren und Aktoren registrieren</vt:lpstr>
      <vt:lpstr>Konfiguration vom Beginn weg</vt:lpstr>
      <vt:lpstr>ResetThing</vt:lpstr>
      <vt:lpstr>SW auf ESP laden</vt:lpstr>
      <vt:lpstr>Mit ESP verbinden</vt:lpstr>
      <vt:lpstr>Konfigurationsdaten eintragen</vt:lpstr>
      <vt:lpstr>ESP startet neu</vt:lpstr>
      <vt:lpstr>http-Schnittstelle testen</vt:lpstr>
      <vt:lpstr>PowerPoint-Präsentation</vt:lpstr>
      <vt:lpstr>Kontrolle per Mqtt.fx</vt:lpstr>
      <vt:lpstr>Thing zurücksetzen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665</cp:revision>
  <dcterms:created xsi:type="dcterms:W3CDTF">2011-08-18T07:37:01Z</dcterms:created>
  <dcterms:modified xsi:type="dcterms:W3CDTF">2019-02-08T09:30:42Z</dcterms:modified>
</cp:coreProperties>
</file>