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859" r:id="rId2"/>
    <p:sldId id="869" r:id="rId3"/>
    <p:sldId id="873" r:id="rId4"/>
    <p:sldId id="874" r:id="rId5"/>
    <p:sldId id="878" r:id="rId6"/>
    <p:sldId id="877" r:id="rId7"/>
    <p:sldId id="875" r:id="rId8"/>
    <p:sldId id="876" r:id="rId9"/>
    <p:sldId id="879" r:id="rId10"/>
    <p:sldId id="871" r:id="rId11"/>
    <p:sldId id="872" r:id="rId12"/>
    <p:sldId id="870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12.09.2019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12.09.2019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broker=ssdpi&amp;mqttport=8883" TargetMode="External"/><Relationship Id="rId3" Type="http://schemas.openxmlformats.org/officeDocument/2006/relationships/hyperlink" Target="http://192.168.10.1/setconfig?ssid=A1-B5035B&amp;password=52809766B6" TargetMode="External"/><Relationship Id="rId7" Type="http://schemas.openxmlformats.org/officeDocument/2006/relationships/hyperlink" Target="http://192.168.0.72/getconfig" TargetMode="External"/><Relationship Id="rId2" Type="http://schemas.openxmlformats.org/officeDocument/2006/relationships/hyperlink" Target="http://192.168.10.1/setconfig?ssid=linksysAtHome&amp;password=YJXPF4WAC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setconfig?ntpserver=192.168.0.2&amp;thingname=ssrdemo" TargetMode="External"/><Relationship Id="rId5" Type="http://schemas.openxmlformats.org/officeDocument/2006/relationships/hyperlink" Target="http://192.168.10.1/setconfig?mqttuser=openhabian&amp;mqttpassword=piKla87Sie57" TargetMode="External"/><Relationship Id="rId4" Type="http://schemas.openxmlformats.org/officeDocument/2006/relationships/hyperlink" Target="http://192.168.10.1/setconfig?mqttbroker=ssdpi&amp;mqttport=8883" TargetMode="External"/><Relationship Id="rId9" Type="http://schemas.openxmlformats.org/officeDocument/2006/relationships/hyperlink" Target="http://192.168.0.72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3" Type="http://schemas.openxmlformats.org/officeDocument/2006/relationships/hyperlink" Target="http://192.168.0.50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64/getsensor?waterlevel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config?thingname=gardenhouse&amp;loggerip=192.168.0.5" TargetMode="External"/><Relationship Id="rId11" Type="http://schemas.openxmlformats.org/officeDocument/2006/relationships/hyperlink" Target="http://192.168.0.50/getactor?powerpump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setactor?powerpump=1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13" Type="http://schemas.openxmlformats.org/officeDocument/2006/relationships/hyperlink" Target="http://192.168.0.50/getsensor?power" TargetMode="External"/><Relationship Id="rId3" Type="http://schemas.openxmlformats.org/officeDocument/2006/relationships/hyperlink" Target="http://192.168.0.45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50/getsensor?weight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45/setconfig?thingname=cistern" TargetMode="External"/><Relationship Id="rId11" Type="http://schemas.openxmlformats.org/officeDocument/2006/relationships/hyperlink" Target="http://192.168.0.50/getactor?powervalve" TargetMode="External"/><Relationship Id="rId5" Type="http://schemas.openxmlformats.org/officeDocument/2006/relationships/hyperlink" Target="http://192.168.0.45/setconfig?loggerip=192.168.0.10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mqttport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assword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broker" TargetMode="External"/><Relationship Id="rId5" Type="http://schemas.openxmlformats.org/officeDocument/2006/relationships/hyperlink" Target="http://192.168.1.73/setconfig?mqttuser=openhabian&amp;mqttpassword=piKla87Sie57" TargetMode="External"/><Relationship Id="rId10" Type="http://schemas.openxmlformats.org/officeDocument/2006/relationships/hyperlink" Target="http://192.168.1.73/getconfigvalue?password" TargetMode="External"/><Relationship Id="rId4" Type="http://schemas.openxmlformats.org/officeDocument/2006/relationships/hyperlink" Target="http://192.168.1.73/setconfig?mqttbroker=62.46.157.10&amp;mqttport=8883" TargetMode="External"/><Relationship Id="rId9" Type="http://schemas.openxmlformats.org/officeDocument/2006/relationships/hyperlink" Target="http://192.168.1.73/getconfigvalue?ssi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http://192.168.10.1/setconfig?ssid=linksysAtHome&amp;password</a:t>
            </a:r>
            <a:r>
              <a:rPr lang="de-DE" sz="1600">
                <a:hlinkClick r:id="rId2"/>
              </a:rPr>
              <a:t>=YJXPF4WAC7</a:t>
            </a:r>
            <a:r>
              <a:rPr lang="de-DE" sz="1600"/>
              <a:t> 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http://192.168.10.1/setconfig?ssid=A1-B5035B&amp;password=52809766B6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7"/>
            </a:endParaRPr>
          </a:p>
          <a:p>
            <a:endParaRPr lang="de-DE" sz="1600" dirty="0">
              <a:hlinkClick r:id="rId7"/>
            </a:endParaRPr>
          </a:p>
          <a:p>
            <a:r>
              <a:rPr lang="de-DE" sz="1600" dirty="0">
                <a:hlinkClick r:id="rId7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http://192.168.0.50/getconfig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http://192.168.0.50/setconfig?mqttbroker=ssdpi&amp;mqttport=8883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http://192.168.0.50/setconfig?mqttuser=openhabian&amp;mqttpassword=piKla87Sie57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http://192.168.0.50/setconfig?loggerip=192.168.0.10</a:t>
            </a:r>
            <a:r>
              <a:rPr lang="de-DE" sz="1400" dirty="0"/>
              <a:t>   </a:t>
            </a:r>
          </a:p>
          <a:p>
            <a:r>
              <a:rPr lang="de-DE" sz="1400" dirty="0">
                <a:hlinkClick r:id="rId6"/>
              </a:rPr>
              <a:t>http://192.168.0.50/setconfig?thingname=gardenhouse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http://192.168.0.50/setactor?powermiddle=1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http://192.168.0.50/setactor?powerright=1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1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9"/>
              </a:rPr>
              <a:t>http://192.168.0.50/getactor?powermiddle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http://192.168.0.50/getactor?powerright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http://192.168.0.50/getsensor?waterlevel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http://192.168.0.45/getconfig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http://192.168.0.45/setconfig?mqttbroker=ssdpi&amp;mqttport=8883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http://192.168.0.45/setconfig?mqttuser=openhabian&amp;mqttpassword=piKla87Sie57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http://192.168.0.45/setconfig?loggerip=192.168.0.10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6"/>
              </a:rPr>
              <a:t>http://192.168.0.45/setconfig?thingname=cistern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http://192.168.0.50/setactor?powervalve=1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0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11"/>
              </a:rPr>
              <a:t>http://192.168.0.50/getactor?powervalve</a:t>
            </a:r>
            <a:r>
              <a:rPr lang="de-DE" sz="1400" dirty="0"/>
              <a:t> 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http://192.168.0.50/getsensor?weight</a:t>
            </a:r>
            <a:r>
              <a:rPr lang="de-DE" sz="1400" dirty="0"/>
              <a:t>  </a:t>
            </a:r>
          </a:p>
          <a:p>
            <a:r>
              <a:rPr lang="de-DE" sz="1600">
                <a:hlinkClick r:id="rId13"/>
              </a:rPr>
              <a:t>http://192.168.0.50/getsensor?power</a:t>
            </a:r>
            <a:r>
              <a:rPr lang="de-DE" sz="1600"/>
              <a:t>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http://192.168.1.73/getconfig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http://192.168.1.73/setconfig?mqttuser=openhabian&amp;mqttpassword=piKla87Sie57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http://192.168.1.73/getconfigvalue?mqttbroker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http://192.168.1.73/getconfigvalue?mqttpassword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http://192.168.1.73/getconfigvalue?mqttport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http://192.168.1.73/getconfigvalue?ssid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10"/>
              </a:rPr>
              <a:t>http://192.168.1.73/getconfigvalue?password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759</Words>
  <Application>Microsoft Office PowerPoint</Application>
  <PresentationFormat>Bildschirmpräsentation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Cistern</vt:lpstr>
      <vt:lpstr>SsrDemo</vt:lpstr>
      <vt:lpstr>Miflora Hellmonsödt</vt:lpstr>
      <vt:lpstr>Miflora Leonding</vt:lpstr>
      <vt:lpstr>PowerPoint-Präsentation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578</cp:revision>
  <dcterms:created xsi:type="dcterms:W3CDTF">2011-08-18T07:37:01Z</dcterms:created>
  <dcterms:modified xsi:type="dcterms:W3CDTF">2019-09-12T09:27:31Z</dcterms:modified>
</cp:coreProperties>
</file>