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1"/>
  </p:notesMasterIdLst>
  <p:handoutMasterIdLst>
    <p:handoutMasterId r:id="rId12"/>
  </p:handoutMasterIdLst>
  <p:sldIdLst>
    <p:sldId id="909" r:id="rId2"/>
    <p:sldId id="912" r:id="rId3"/>
    <p:sldId id="913" r:id="rId4"/>
    <p:sldId id="914" r:id="rId5"/>
    <p:sldId id="915" r:id="rId6"/>
    <p:sldId id="916" r:id="rId7"/>
    <p:sldId id="917" r:id="rId8"/>
    <p:sldId id="910" r:id="rId9"/>
    <p:sldId id="911" r:id="rId1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74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15.03.2019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15.03.2019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37D75-1D89-429B-BBEB-5D91A750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3FFA54-96E7-46D9-AEC8-5AC2316BA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D188F4F-EAC5-47E4-BF96-CE99928F7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922"/>
            <a:ext cx="9144000" cy="61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5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59683-DC30-4A7B-9B72-D7B013F5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871397-252E-4466-9526-438D3E037C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02A7EB-E84C-4040-A69D-8207778D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413"/>
            <a:ext cx="7200800" cy="48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2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A5018-DC37-420F-993F-D64FF0D0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 unter ULP auf RTC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3E7822-B169-4CEA-938B-C9128638AF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D6D04AB-3B5E-490A-B870-3A00B5E5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238342"/>
            <a:ext cx="3672408" cy="505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9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AFCF2-9934-47EF-9D23-BCE9D15D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143C61-32F6-415E-B3DF-1A39A1884C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F5543E6-660B-49EE-B98E-E3FF448C1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5690"/>
            <a:ext cx="9144000" cy="30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52C4D-679B-4B1D-BB6E-5CF64A21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4BA25E-1A83-46E4-A43E-BE5482697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9C12CB-63FF-4322-9A32-0D0DE902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134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9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0B3EF-1B6C-436E-932D-652E9ED6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0C0D19-A172-4BE0-BFBC-9CFD846698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B4A4BC-A641-470F-AADE-4700C6D19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63"/>
            <a:ext cx="9144000" cy="405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9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B1653-78AA-4EFF-9235-1250ED6F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732783-C43E-4D37-91A5-73EA512FF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7913EA0-9BA2-40C3-BCFB-6A072D96A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898"/>
            <a:ext cx="9144000" cy="42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1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804BB-CD16-4403-9AC5-84890D69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6D3941-C349-4C07-893E-3705DD202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59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424FB-410A-414D-9EDF-5CE6646B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4632C5-06AE-40DC-8B74-B8FE2345B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056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</Words>
  <Application>Microsoft Office PowerPoint</Application>
  <PresentationFormat>Bildschirmpräsentation (4:3)</PresentationFormat>
  <Paragraphs>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2_Larissa</vt:lpstr>
      <vt:lpstr>PowerPoint-Präsentation</vt:lpstr>
      <vt:lpstr>PowerPoint-Präsentation</vt:lpstr>
      <vt:lpstr>Zugriff unter ULP auf RTC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494</cp:revision>
  <dcterms:created xsi:type="dcterms:W3CDTF">2011-08-18T07:37:01Z</dcterms:created>
  <dcterms:modified xsi:type="dcterms:W3CDTF">2019-03-16T08:49:59Z</dcterms:modified>
</cp:coreProperties>
</file>