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"/>
  </p:notesMasterIdLst>
  <p:handoutMasterIdLst>
    <p:handoutMasterId r:id="rId5"/>
  </p:handoutMasterIdLst>
  <p:sldIdLst>
    <p:sldId id="909" r:id="rId2"/>
    <p:sldId id="910" r:id="rId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74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15.03.2019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15.03.2019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DF706-CB61-4BA5-B1F8-DDA2A1FA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F43F61-C7E8-406B-BE59-0E06A04A0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5D6307-D8B9-4497-8231-A4C48C16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993"/>
            <a:ext cx="9144000" cy="49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3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02153-F45A-4949-AD57-F3F63515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FE1607-C0F8-440A-8E1D-044AACC73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B12E0F-6493-46E7-B5BA-803C4AA4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2856"/>
            <a:ext cx="5760640" cy="38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39389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Symbol</vt:lpstr>
      <vt:lpstr>Wingdings</vt:lpstr>
      <vt:lpstr>2_Larissa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494</cp:revision>
  <dcterms:created xsi:type="dcterms:W3CDTF">2011-08-18T07:37:01Z</dcterms:created>
  <dcterms:modified xsi:type="dcterms:W3CDTF">2019-03-15T20:15:09Z</dcterms:modified>
</cp:coreProperties>
</file>