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6"/>
  </p:notesMasterIdLst>
  <p:handoutMasterIdLst>
    <p:handoutMasterId r:id="rId27"/>
  </p:handoutMasterIdLst>
  <p:sldIdLst>
    <p:sldId id="888" r:id="rId2"/>
    <p:sldId id="889" r:id="rId3"/>
    <p:sldId id="890" r:id="rId4"/>
    <p:sldId id="859" r:id="rId5"/>
    <p:sldId id="891" r:id="rId6"/>
    <p:sldId id="892" r:id="rId7"/>
    <p:sldId id="873" r:id="rId8"/>
    <p:sldId id="874" r:id="rId9"/>
    <p:sldId id="887" r:id="rId10"/>
    <p:sldId id="878" r:id="rId11"/>
    <p:sldId id="886" r:id="rId12"/>
    <p:sldId id="877" r:id="rId13"/>
    <p:sldId id="875" r:id="rId14"/>
    <p:sldId id="876" r:id="rId15"/>
    <p:sldId id="879" r:id="rId16"/>
    <p:sldId id="880" r:id="rId17"/>
    <p:sldId id="884" r:id="rId18"/>
    <p:sldId id="885" r:id="rId19"/>
    <p:sldId id="881" r:id="rId20"/>
    <p:sldId id="883" r:id="rId21"/>
    <p:sldId id="882" r:id="rId22"/>
    <p:sldId id="871" r:id="rId23"/>
    <p:sldId id="872" r:id="rId24"/>
    <p:sldId id="870" r:id="rId2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17.10.2020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17.10.2020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79/getconfig?thingname" TargetMode="External"/><Relationship Id="rId3" Type="http://schemas.openxmlformats.org/officeDocument/2006/relationships/hyperlink" Target="http://192.168.0.79/setconfig?mqttbroker=ssdpi&amp;mqttport=8883" TargetMode="External"/><Relationship Id="rId7" Type="http://schemas.openxmlformats.org/officeDocument/2006/relationships/hyperlink" Target="http://192.168.0.79/getactor?switch" TargetMode="External"/><Relationship Id="rId2" Type="http://schemas.openxmlformats.org/officeDocument/2006/relationships/hyperlink" Target="http://192.168.0.79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79/setactor?switch=1" TargetMode="External"/><Relationship Id="rId5" Type="http://schemas.openxmlformats.org/officeDocument/2006/relationships/hyperlink" Target="http://192.168.0.79/setconfig?ntpserver=192.168.0.2&amp;thingname=ssrdemo" TargetMode="External"/><Relationship Id="rId4" Type="http://schemas.openxmlformats.org/officeDocument/2006/relationships/hyperlink" Target="http://192.168.0.72/setconfig?mqttuser=openhabian&amp;mqttpassword=piKla87Sie57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0.1/config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73/getconfigvalue?ssid" TargetMode="External"/><Relationship Id="rId3" Type="http://schemas.openxmlformats.org/officeDocument/2006/relationships/hyperlink" Target="http://192.168.1.73/setconfig?mqttbroker=leonding.synology.me&amp;mqttport=8883" TargetMode="External"/><Relationship Id="rId7" Type="http://schemas.openxmlformats.org/officeDocument/2006/relationships/hyperlink" Target="http://192.168.1.73/getconfigvalue?mqttport" TargetMode="External"/><Relationship Id="rId2" Type="http://schemas.openxmlformats.org/officeDocument/2006/relationships/hyperlink" Target="http://192.168.1.73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.73/getconfigvalue?mqttpassword" TargetMode="External"/><Relationship Id="rId5" Type="http://schemas.openxmlformats.org/officeDocument/2006/relationships/hyperlink" Target="http://192.168.0.60/getconfigvalue?mqttbroker" TargetMode="External"/><Relationship Id="rId4" Type="http://schemas.openxmlformats.org/officeDocument/2006/relationships/hyperlink" Target="http://192.168.0.60/setconfig?mqttuser=openhabian&amp;mqttpassword=piKla87Sie57" TargetMode="External"/><Relationship Id="rId9" Type="http://schemas.openxmlformats.org/officeDocument/2006/relationships/hyperlink" Target="http://192.168.1.73/getconfigvalue?passwor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0.1/config?thingname=sensorbox" TargetMode="External"/><Relationship Id="rId2" Type="http://schemas.openxmlformats.org/officeDocument/2006/relationships/hyperlink" Target="http://192.168.10.1/confi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192.168.10.1/config?password=YJXPF4WAC7" TargetMode="External"/><Relationship Id="rId4" Type="http://schemas.openxmlformats.org/officeDocument/2006/relationships/hyperlink" Target="http://192.168.10.1/config?ssid=linksysAtHom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92.168.0.64/setactor?rgbled=010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0.1/config?mqttpassword=" TargetMode="External"/><Relationship Id="rId3" Type="http://schemas.openxmlformats.org/officeDocument/2006/relationships/hyperlink" Target="http://192.168.10.1/config?thingname=sensorbox" TargetMode="External"/><Relationship Id="rId7" Type="http://schemas.openxmlformats.org/officeDocument/2006/relationships/hyperlink" Target="http://192.168.10.1/config?mqttuser=" TargetMode="External"/><Relationship Id="rId2" Type="http://schemas.openxmlformats.org/officeDocument/2006/relationships/hyperlink" Target="http://192.168.10.1/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0.1/config?mqttbroker=192.168.0.2" TargetMode="External"/><Relationship Id="rId5" Type="http://schemas.openxmlformats.org/officeDocument/2006/relationships/hyperlink" Target="http://192.168.10.1/config?password=" TargetMode="External"/><Relationship Id="rId4" Type="http://schemas.openxmlformats.org/officeDocument/2006/relationships/hyperlink" Target="http://192.168.10.1/config?ssid=A1-B5035B" TargetMode="External"/><Relationship Id="rId9" Type="http://schemas.openxmlformats.org/officeDocument/2006/relationships/hyperlink" Target="http://192.168.10.1/config?mqttport=188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64/getsensor?co2" TargetMode="External"/><Relationship Id="rId3" Type="http://schemas.openxmlformats.org/officeDocument/2006/relationships/hyperlink" Target="http://192.168.0.84/setconfig?mqttbroker=ssdpi&amp;mqttport=8883" TargetMode="External"/><Relationship Id="rId7" Type="http://schemas.openxmlformats.org/officeDocument/2006/relationships/hyperlink" Target="http://192.168.0.64/setactor?rgbled=010" TargetMode="External"/><Relationship Id="rId2" Type="http://schemas.openxmlformats.org/officeDocument/2006/relationships/hyperlink" Target="http://192.168.0.84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84/setconfig?thingname=esplivingroom" TargetMode="External"/><Relationship Id="rId11" Type="http://schemas.openxmlformats.org/officeDocument/2006/relationships/hyperlink" Target="http://192.168.0.64/getsensor?pir" TargetMode="External"/><Relationship Id="rId5" Type="http://schemas.openxmlformats.org/officeDocument/2006/relationships/hyperlink" Target="http://192.168.0.50/setconfig?loggerip=192.168.0.10" TargetMode="External"/><Relationship Id="rId10" Type="http://schemas.openxmlformats.org/officeDocument/2006/relationships/hyperlink" Target="http://192.168.0.64/getsensor?humidity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64/getsensor?temperatur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FEDD0-B26D-4153-A9BE-E1BF75FB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Thing in Betrieb nehmen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6EB11C-930D-4339-A7CA-76E46EF7E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Kann sich Thing nicht im WLAN anmelden</a:t>
            </a:r>
          </a:p>
          <a:p>
            <a:pPr lvl="1"/>
            <a:r>
              <a:rPr lang="de-DE" dirty="0"/>
              <a:t>Keine oder falsche </a:t>
            </a:r>
            <a:r>
              <a:rPr lang="de-DE" dirty="0" err="1"/>
              <a:t>Credentials</a:t>
            </a:r>
            <a:endParaRPr lang="de-DE" dirty="0"/>
          </a:p>
          <a:p>
            <a:pPr lvl="1"/>
            <a:r>
              <a:rPr lang="de-DE" dirty="0"/>
              <a:t>Thing eröffnet Accesspoint zwecks Konfiguration</a:t>
            </a:r>
          </a:p>
          <a:p>
            <a:pPr lvl="1"/>
            <a:endParaRPr lang="de-DE" dirty="0"/>
          </a:p>
          <a:p>
            <a:r>
              <a:rPr lang="de-DE" dirty="0"/>
              <a:t>Konnte sich Thing anmelden</a:t>
            </a:r>
          </a:p>
          <a:p>
            <a:pPr lvl="1"/>
            <a:r>
              <a:rPr lang="de-DE" dirty="0"/>
              <a:t>Ermittlung der IP-Adresse über Router oder UDP-Protokoll</a:t>
            </a:r>
          </a:p>
        </p:txBody>
      </p:sp>
    </p:spTree>
    <p:extLst>
      <p:ext uri="{BB962C8B-B14F-4D97-AF65-F5344CB8AC3E}">
        <p14:creationId xmlns:p14="http://schemas.microsoft.com/office/powerpoint/2010/main" val="396327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Cistern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sz="1200" dirty="0"/>
              <a:t>http://192.168.0.63/config?thingname=cistern</a:t>
            </a:r>
          </a:p>
          <a:p>
            <a:r>
              <a:rPr lang="de-DE" sz="1200" dirty="0"/>
              <a:t>http://192.168.0.63/config?ssid=????????</a:t>
            </a:r>
          </a:p>
          <a:p>
            <a:r>
              <a:rPr lang="de-DE" sz="1200" dirty="0"/>
              <a:t>http://192.168.0.63/config?password=???????? </a:t>
            </a:r>
          </a:p>
          <a:p>
            <a:r>
              <a:rPr lang="de-DE" sz="1200" dirty="0"/>
              <a:t>http://192.168.0.63/config?mqttbroker=192.168.0.2</a:t>
            </a:r>
          </a:p>
          <a:p>
            <a:r>
              <a:rPr lang="de-DE" sz="1200" dirty="0"/>
              <a:t>http://192.168.0.63/config?mqttuser=????????</a:t>
            </a:r>
          </a:p>
          <a:p>
            <a:r>
              <a:rPr lang="de-DE" sz="1200" dirty="0"/>
              <a:t>http://192.168.0.63/config?mqttpassword=????????</a:t>
            </a:r>
          </a:p>
          <a:p>
            <a:r>
              <a:rPr lang="de-DE" sz="1200" dirty="0"/>
              <a:t>http://192.168.0.63/config?mqttport=1883</a:t>
            </a:r>
          </a:p>
          <a:p>
            <a:endParaRPr lang="de-DE" sz="1200" dirty="0"/>
          </a:p>
          <a:p>
            <a:r>
              <a:rPr lang="de-DE" sz="1200" dirty="0"/>
              <a:t>http://192.168.0.63/config</a:t>
            </a:r>
          </a:p>
          <a:p>
            <a:endParaRPr lang="de-DE" sz="1200" dirty="0"/>
          </a:p>
          <a:p>
            <a:r>
              <a:rPr lang="de-DE" sz="1200" dirty="0"/>
              <a:t>http://192.168.0.63/sensor</a:t>
            </a:r>
          </a:p>
          <a:p>
            <a:r>
              <a:rPr lang="de-DE" sz="1200" dirty="0"/>
              <a:t>http://192.168.0.63/actor  </a:t>
            </a:r>
          </a:p>
          <a:p>
            <a:endParaRPr lang="de-DE" sz="1200" dirty="0"/>
          </a:p>
          <a:p>
            <a:r>
              <a:rPr lang="de-DE" sz="1200" dirty="0"/>
              <a:t>http://192.168.0.63/sensor?weight  </a:t>
            </a:r>
          </a:p>
          <a:p>
            <a:r>
              <a:rPr lang="de-DE" sz="1200" dirty="0"/>
              <a:t>http://192.168.0.63/sensor?power</a:t>
            </a:r>
          </a:p>
          <a:p>
            <a:endParaRPr lang="de-DE" sz="1200" dirty="0"/>
          </a:p>
          <a:p>
            <a:r>
              <a:rPr lang="de-DE" sz="1200" dirty="0"/>
              <a:t>http://192.168.0.63/actor?powerpump</a:t>
            </a:r>
          </a:p>
          <a:p>
            <a:r>
              <a:rPr lang="de-DE" sz="1200" dirty="0"/>
              <a:t>http://192.168.0.63/actor?powerpump=ON</a:t>
            </a:r>
          </a:p>
          <a:p>
            <a:r>
              <a:rPr lang="de-DE" sz="1200" dirty="0"/>
              <a:t>http://192.168.0.63/actor?powerpump=OFF</a:t>
            </a:r>
          </a:p>
          <a:p>
            <a:endParaRPr lang="de-DE" sz="1200" dirty="0"/>
          </a:p>
          <a:p>
            <a:r>
              <a:rPr lang="de-DE" sz="1200" dirty="0"/>
              <a:t>http://192.168.0.63/actor?powervalve</a:t>
            </a:r>
          </a:p>
          <a:p>
            <a:r>
              <a:rPr lang="de-DE" sz="1200" dirty="0"/>
              <a:t>http://192.168.0.63/actor?powervalve=ON</a:t>
            </a:r>
          </a:p>
          <a:p>
            <a:r>
              <a:rPr lang="de-DE" sz="1200" dirty="0"/>
              <a:t>http://192.168.0.63/actor?powervalve=OFF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622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8DF3E-95E9-4956-9956-CEF45BC2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DS18B20-Demo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EA5ABA-AE5E-4396-B8CB-BDD7FE41D5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SingleWire</a:t>
            </a:r>
            <a:r>
              <a:rPr lang="de-DE" dirty="0"/>
              <a:t> Temperatur</a:t>
            </a:r>
          </a:p>
          <a:p>
            <a:endParaRPr lang="de-DE" dirty="0"/>
          </a:p>
          <a:p>
            <a:pPr marL="625475" lvl="1" indent="0">
              <a:buNone/>
            </a:pPr>
            <a:r>
              <a:rPr lang="de-DE" sz="1200" dirty="0"/>
              <a:t>http://192.168.0.55/config?thingname=ds18b20</a:t>
            </a:r>
          </a:p>
          <a:p>
            <a:pPr marL="625475" lvl="1" indent="0">
              <a:buNone/>
            </a:pPr>
            <a:r>
              <a:rPr lang="de-DE" sz="1200" dirty="0"/>
              <a:t>http://192.168.0.55/config?ssid=????????</a:t>
            </a:r>
          </a:p>
          <a:p>
            <a:pPr marL="625475" lvl="1" indent="0">
              <a:buNone/>
            </a:pPr>
            <a:r>
              <a:rPr lang="de-DE" sz="1200" dirty="0"/>
              <a:t>http://192.168.0.55/config?password=???????? </a:t>
            </a:r>
          </a:p>
          <a:p>
            <a:pPr marL="625475" lvl="1" indent="0">
              <a:buNone/>
            </a:pPr>
            <a:r>
              <a:rPr lang="de-DE" sz="1200" dirty="0"/>
              <a:t>http://192.168.0.55/config?mqttbroker=192.168.0.2</a:t>
            </a:r>
          </a:p>
          <a:p>
            <a:pPr marL="625475" lvl="1" indent="0">
              <a:buNone/>
            </a:pPr>
            <a:r>
              <a:rPr lang="de-DE" sz="1200" dirty="0"/>
              <a:t>http://192.168.0.55/config?mqttuser=????????</a:t>
            </a:r>
          </a:p>
          <a:p>
            <a:pPr marL="625475" lvl="1" indent="0">
              <a:buNone/>
            </a:pPr>
            <a:r>
              <a:rPr lang="de-DE" sz="1200" dirty="0"/>
              <a:t>http://192.168.0.55/config?mqttpassword=????????</a:t>
            </a:r>
          </a:p>
          <a:p>
            <a:pPr marL="625475" lvl="1" indent="0">
              <a:buNone/>
            </a:pPr>
            <a:r>
              <a:rPr lang="de-DE" sz="1200" dirty="0"/>
              <a:t>http://192.168.0.55/config?mqttport=1883</a:t>
            </a:r>
          </a:p>
          <a:p>
            <a:pPr marL="625475" lvl="1" indent="0">
              <a:buNone/>
            </a:pPr>
            <a:endParaRPr lang="de-DE" sz="1200" dirty="0"/>
          </a:p>
          <a:p>
            <a:pPr marL="625475" lvl="1" indent="0">
              <a:buNone/>
            </a:pPr>
            <a:r>
              <a:rPr lang="de-DE" sz="1200" dirty="0"/>
              <a:t>http://192.168.0.55/config</a:t>
            </a:r>
          </a:p>
          <a:p>
            <a:pPr marL="625475" lvl="1" indent="0">
              <a:buNone/>
            </a:pPr>
            <a:endParaRPr lang="de-DE" sz="1200" dirty="0"/>
          </a:p>
          <a:p>
            <a:pPr marL="625475" lvl="1" indent="0">
              <a:buNone/>
            </a:pPr>
            <a:r>
              <a:rPr lang="de-DE" sz="1200" dirty="0"/>
              <a:t>http://192.168.0.55/config?ssid  </a:t>
            </a:r>
          </a:p>
          <a:p>
            <a:pPr marL="625475" lvl="1" indent="0">
              <a:buNone/>
            </a:pPr>
            <a:r>
              <a:rPr lang="de-DE" sz="1200" dirty="0"/>
              <a:t>http://192.168.0.55/config?password </a:t>
            </a:r>
          </a:p>
          <a:p>
            <a:pPr marL="625475" lvl="1" indent="0">
              <a:buNone/>
            </a:pPr>
            <a:r>
              <a:rPr lang="de-DE" sz="1200" dirty="0"/>
              <a:t>http://192.168.0.55/config?mqttbroker </a:t>
            </a:r>
          </a:p>
          <a:p>
            <a:pPr marL="625475" lvl="1" indent="0">
              <a:buNone/>
            </a:pPr>
            <a:r>
              <a:rPr lang="de-DE" sz="1200" dirty="0"/>
              <a:t>http://192.168.0.55/config?mqttuser</a:t>
            </a:r>
          </a:p>
          <a:p>
            <a:pPr marL="625475" lvl="1" indent="0">
              <a:buNone/>
            </a:pPr>
            <a:r>
              <a:rPr lang="de-DE" sz="1200" dirty="0"/>
              <a:t>http://192.168.0.55/config?mqttpassword</a:t>
            </a:r>
          </a:p>
          <a:p>
            <a:pPr marL="625475" lvl="1" indent="0">
              <a:buNone/>
            </a:pPr>
            <a:endParaRPr lang="de-DE" sz="1200" dirty="0"/>
          </a:p>
          <a:p>
            <a:pPr marL="625475" lvl="1" indent="0">
              <a:buNone/>
            </a:pPr>
            <a:r>
              <a:rPr lang="de-DE" sz="1200" dirty="0"/>
              <a:t>http://192.168.0.55/sensor?temperature</a:t>
            </a:r>
          </a:p>
          <a:p>
            <a:pPr marL="625475" lvl="1" indent="0">
              <a:buNone/>
            </a:pPr>
            <a:endParaRPr lang="de-DE" sz="1200" dirty="0"/>
          </a:p>
          <a:p>
            <a:pPr marL="625475" lvl="1" indent="0">
              <a:buNone/>
            </a:pPr>
            <a:r>
              <a:rPr lang="de-DE" sz="1200" dirty="0"/>
              <a:t>http://192.168.0.55/restart</a:t>
            </a:r>
          </a:p>
          <a:p>
            <a:pPr marL="625475" lvl="1" indent="0">
              <a:buNone/>
            </a:pPr>
            <a:endParaRPr lang="de-DE" sz="1200" dirty="0"/>
          </a:p>
          <a:p>
            <a:pPr marL="625475" lvl="1" indent="0">
              <a:buNone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2097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SsrDemo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http://192.168.0.79/getconfig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http://192.168.0.79/setconfig?mqttbroker=ssdpi&amp;mqttport=8883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http://192.168.0.79/setconfig?mqttuser=openhabian&amp;mqttpassword=piKla87Sie57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http://192.168.0.79/setconfig?ntpserver=192.168.0.2&amp;thingname=ssrdemo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6"/>
              </a:rPr>
              <a:t>http://192.168.0.79/setactor?switch=1</a:t>
            </a:r>
            <a:r>
              <a:rPr lang="de-DE" sz="1600" dirty="0"/>
              <a:t> </a:t>
            </a:r>
          </a:p>
          <a:p>
            <a:r>
              <a:rPr lang="de-DE" sz="1800" dirty="0">
                <a:hlinkClick r:id="rId7"/>
              </a:rPr>
              <a:t>http://192.168.0.79/getactor?switch</a:t>
            </a:r>
            <a:r>
              <a:rPr lang="de-DE" sz="1800" dirty="0"/>
              <a:t> </a:t>
            </a:r>
          </a:p>
          <a:p>
            <a:endParaRPr lang="de-DE" sz="1800" dirty="0"/>
          </a:p>
          <a:p>
            <a:r>
              <a:rPr lang="de-DE" sz="1800" dirty="0">
                <a:hlinkClick r:id="rId8"/>
              </a:rPr>
              <a:t>http://192.168.0.79/getconfig?thingname</a:t>
            </a:r>
            <a:r>
              <a:rPr lang="de-DE" sz="1800" dirty="0"/>
              <a:t> 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0464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Miflora</a:t>
            </a:r>
            <a:r>
              <a:rPr lang="de-DE" dirty="0"/>
              <a:t> </a:t>
            </a:r>
            <a:r>
              <a:rPr lang="de-DE" dirty="0" err="1"/>
              <a:t>Hellmonsödt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Netzwerkkonfiguration merkt sich ESP intern</a:t>
            </a:r>
          </a:p>
          <a:p>
            <a:pPr lvl="1"/>
            <a:r>
              <a:rPr lang="de-DE" sz="1400" dirty="0"/>
              <a:t>http://192.168.10.1/config?ssid=linksysAtHome</a:t>
            </a:r>
          </a:p>
          <a:p>
            <a:pPr lvl="1"/>
            <a:r>
              <a:rPr lang="de-DE" sz="1400" dirty="0"/>
              <a:t>http://192.168.10.1/config?password=YJXPF4WAC7 </a:t>
            </a:r>
          </a:p>
          <a:p>
            <a:pPr lvl="1"/>
            <a:r>
              <a:rPr lang="de-DE" sz="1400" dirty="0">
                <a:hlinkClick r:id="rId2"/>
              </a:rPr>
              <a:t>http://192.168.10.1/config</a:t>
            </a:r>
            <a:r>
              <a:rPr lang="de-DE" sz="1400" dirty="0"/>
              <a:t> </a:t>
            </a:r>
          </a:p>
          <a:p>
            <a:pPr lvl="1"/>
            <a:endParaRPr lang="de-DE" sz="1600" dirty="0"/>
          </a:p>
          <a:p>
            <a:r>
              <a:rPr lang="de-DE" sz="1600" dirty="0"/>
              <a:t>Verbindung testen nach Neustart von </a:t>
            </a:r>
            <a:r>
              <a:rPr lang="de-DE" sz="1600" dirty="0" err="1"/>
              <a:t>Config</a:t>
            </a:r>
            <a:r>
              <a:rPr lang="de-DE" sz="1600" dirty="0"/>
              <a:t>-ESP mit Netzwerkzugang</a:t>
            </a:r>
          </a:p>
          <a:p>
            <a:r>
              <a:rPr lang="de-DE" sz="1600" dirty="0" err="1"/>
              <a:t>Miflora</a:t>
            </a:r>
            <a:r>
              <a:rPr lang="de-DE" sz="1600" dirty="0"/>
              <a:t> hochladen und Rest konfigurieren</a:t>
            </a:r>
          </a:p>
          <a:p>
            <a:pPr lvl="1"/>
            <a:r>
              <a:rPr lang="de-DE" sz="1400" dirty="0"/>
              <a:t>http://192.168.0.33/config</a:t>
            </a:r>
          </a:p>
          <a:p>
            <a:pPr lvl="1"/>
            <a:r>
              <a:rPr lang="de-DE" sz="1400" dirty="0"/>
              <a:t>http://192.168.0.33/config?thingname=miflorahellmonsoedt</a:t>
            </a:r>
          </a:p>
          <a:p>
            <a:pPr lvl="1"/>
            <a:r>
              <a:rPr lang="de-DE" sz="1400" dirty="0"/>
              <a:t>http://192.168.0.33/config?httpmqttgateway=leonding.synology.me/esplogs/mqtt</a:t>
            </a:r>
          </a:p>
          <a:p>
            <a:pPr lvl="1"/>
            <a:r>
              <a:rPr lang="de-DE" sz="1400" dirty="0"/>
              <a:t>http://192.168.0.33/config?httpuser=????????</a:t>
            </a:r>
          </a:p>
          <a:p>
            <a:pPr lvl="1"/>
            <a:r>
              <a:rPr lang="de-DE" sz="1400" dirty="0"/>
              <a:t>http://192.168.0.33/config?httppassword=piKla87Sie57  </a:t>
            </a:r>
          </a:p>
          <a:p>
            <a:pPr lvl="1"/>
            <a:endParaRPr lang="de-DE" sz="1400" dirty="0"/>
          </a:p>
          <a:p>
            <a:pPr lvl="1"/>
            <a:r>
              <a:rPr lang="de-DE" sz="1400" dirty="0"/>
              <a:t>http://192.168.0.33/config?ssid  </a:t>
            </a:r>
          </a:p>
          <a:p>
            <a:pPr lvl="1"/>
            <a:r>
              <a:rPr lang="de-DE" sz="1400" dirty="0"/>
              <a:t>http://192.168.0.33/config?password </a:t>
            </a:r>
          </a:p>
          <a:p>
            <a:pPr lvl="1"/>
            <a:r>
              <a:rPr lang="de-DE" sz="1400" dirty="0"/>
              <a:t>http://192.168.0.33/config?httpmqttgateway </a:t>
            </a:r>
          </a:p>
          <a:p>
            <a:pPr lvl="1"/>
            <a:r>
              <a:rPr lang="de-DE" sz="1400" dirty="0"/>
              <a:t>http://192.168.0.33/config?httpuser</a:t>
            </a:r>
          </a:p>
          <a:p>
            <a:pPr lvl="1"/>
            <a:r>
              <a:rPr lang="de-DE" sz="1400" dirty="0"/>
              <a:t>http://192.168.0.33/config?httppassword</a:t>
            </a:r>
          </a:p>
        </p:txBody>
      </p:sp>
    </p:spTree>
    <p:extLst>
      <p:ext uri="{BB962C8B-B14F-4D97-AF65-F5344CB8AC3E}">
        <p14:creationId xmlns:p14="http://schemas.microsoft.com/office/powerpoint/2010/main" val="110898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Miflora</a:t>
            </a:r>
            <a:r>
              <a:rPr lang="de-DE" dirty="0"/>
              <a:t> Leonding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30CC9D4-F3A2-4474-8C4F-996593D5764C}"/>
              </a:ext>
            </a:extLst>
          </p:cNvPr>
          <p:cNvSpPr/>
          <p:nvPr/>
        </p:nvSpPr>
        <p:spPr>
          <a:xfrm>
            <a:off x="457200" y="981075"/>
            <a:ext cx="64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SzPct val="80000"/>
              <a:buNone/>
            </a:pPr>
            <a:r>
              <a:rPr lang="de-DE" sz="1400" dirty="0"/>
              <a:t>Netzwerkkonfiguration merkt sich ESP intern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http://192.168.0.40/config?ssid=linksysAtHome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http://192.168.0.40/config?password=YJXPF4WAC7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 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Verbindung testen nach Neustart von </a:t>
            </a:r>
            <a:r>
              <a:rPr lang="de-DE" sz="1400" dirty="0" err="1"/>
              <a:t>Config</a:t>
            </a:r>
            <a:r>
              <a:rPr lang="de-DE" sz="1400" dirty="0"/>
              <a:t>-ESP mit Netzwerkzugang</a:t>
            </a:r>
          </a:p>
          <a:p>
            <a:pPr marL="0" lvl="1" indent="0">
              <a:buSzPct val="80000"/>
              <a:buNone/>
            </a:pPr>
            <a:r>
              <a:rPr lang="de-DE" sz="1400" dirty="0" err="1"/>
              <a:t>Miflora</a:t>
            </a:r>
            <a:r>
              <a:rPr lang="de-DE" sz="1400" dirty="0"/>
              <a:t> hochladen und Rest konfigurieren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http://192.168.0.40/config?thingname=miflorahmoeg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http://192.168.0.40/config?httpmqttgateway=leobw.synology.me/esplogs/mqtt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http://192.168.0.40/config?httpuser=????????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http://192.168.0.40/config?httppassword=piKla87Sie57  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http://192.168.0.40/config?ssid 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http://192.168.0.40/config?password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http://192.168.0.40/config?httpmqttgateway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http://192.168.0.40/config?httpuser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http://192.168.0.40/config?httppassword</a:t>
            </a:r>
          </a:p>
        </p:txBody>
      </p:sp>
    </p:spTree>
    <p:extLst>
      <p:ext uri="{BB962C8B-B14F-4D97-AF65-F5344CB8AC3E}">
        <p14:creationId xmlns:p14="http://schemas.microsoft.com/office/powerpoint/2010/main" val="200965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4C02A-71C1-4A5F-BF29-4C1AC36D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A1990D-B561-428E-9FBD-9207AA884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39AA67-7170-49E6-A631-CECD5DDB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024"/>
            <a:ext cx="9144000" cy="456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0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MqttGateway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MiFlora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http://192.168.0.60/getconfig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http://192.168.0.60/setconfig?mqttbroker=ssdpi&amp;mqttport=8883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http://192.168.0.60/setconfig?mqttuser=openhabian&amp;mqttpassword=piKla87Sie57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5"/>
              </a:rPr>
              <a:t>http://192.168.0.60/getconfigvalue?mqttbroker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6"/>
              </a:rPr>
              <a:t>http://192.168.0.60/getconfigvalue?mqttpassword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7"/>
              </a:rPr>
              <a:t>http://192.168.0.60/getconfigvalue?mqttport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8"/>
              </a:rPr>
              <a:t>http://192.168.0.60/getconfigvalue?ssid</a:t>
            </a:r>
            <a:r>
              <a:rPr lang="de-DE" sz="1600" dirty="0"/>
              <a:t>  </a:t>
            </a:r>
          </a:p>
          <a:p>
            <a:r>
              <a:rPr lang="de-DE" sz="1600" dirty="0">
                <a:hlinkClick r:id="rId9"/>
              </a:rPr>
              <a:t>http://192.168.0.60/getconfigvalue?password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43503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9FFE6-27F0-42E7-9D20-CD53FEED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tadeot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E1D435-FF7C-4223-99CF-3FB17F49E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100" dirty="0"/>
              <a:t>http://192.168.0.95/config?thingname=tadeot</a:t>
            </a:r>
          </a:p>
          <a:p>
            <a:r>
              <a:rPr lang="de-DE" sz="1100" dirty="0"/>
              <a:t>http://192.168.0.95/config?ssid=????????</a:t>
            </a:r>
          </a:p>
          <a:p>
            <a:r>
              <a:rPr lang="de-DE" sz="1100" dirty="0"/>
              <a:t>http://192.168.0.95/config?password=???????? </a:t>
            </a:r>
          </a:p>
          <a:p>
            <a:r>
              <a:rPr lang="de-DE" sz="1100" dirty="0"/>
              <a:t>http://192.168.0.95/config?mqttbroker=192.168.0.2</a:t>
            </a:r>
          </a:p>
          <a:p>
            <a:r>
              <a:rPr lang="de-DE" sz="1100" dirty="0"/>
              <a:t>http://192.168.0.95/config?mqttuser=????????</a:t>
            </a:r>
          </a:p>
          <a:p>
            <a:r>
              <a:rPr lang="de-DE" sz="1100" dirty="0"/>
              <a:t>http://192.168.0.95/config?mqttpassword=????????</a:t>
            </a:r>
          </a:p>
          <a:p>
            <a:r>
              <a:rPr lang="de-DE" sz="1100" dirty="0"/>
              <a:t>http://192.168.0.95/config?mqttport=1883</a:t>
            </a:r>
          </a:p>
          <a:p>
            <a:endParaRPr lang="de-DE" sz="1100" dirty="0"/>
          </a:p>
          <a:p>
            <a:r>
              <a:rPr lang="de-DE" sz="1100" dirty="0"/>
              <a:t>http://192.168.0.95/config</a:t>
            </a:r>
          </a:p>
          <a:p>
            <a:endParaRPr lang="de-DE" sz="1100" dirty="0"/>
          </a:p>
          <a:p>
            <a:r>
              <a:rPr lang="de-DE" sz="1100" dirty="0"/>
              <a:t>http://192.168.0.95/config?ssid  </a:t>
            </a:r>
          </a:p>
          <a:p>
            <a:r>
              <a:rPr lang="de-DE" sz="1100" dirty="0"/>
              <a:t>http://192.168.0.95/config?password </a:t>
            </a:r>
          </a:p>
          <a:p>
            <a:r>
              <a:rPr lang="de-DE" sz="1100" dirty="0"/>
              <a:t>http://192.168.0.95/config?mqttbroker </a:t>
            </a:r>
          </a:p>
          <a:p>
            <a:r>
              <a:rPr lang="de-DE" sz="1100" dirty="0"/>
              <a:t>http://192.168.0.95/config?mqttuser</a:t>
            </a:r>
          </a:p>
          <a:p>
            <a:r>
              <a:rPr lang="de-DE" sz="1100" dirty="0"/>
              <a:t>http://192.168.0.95/config?mqttpassword</a:t>
            </a:r>
          </a:p>
          <a:p>
            <a:endParaRPr lang="de-DE" sz="1100" dirty="0"/>
          </a:p>
          <a:p>
            <a:r>
              <a:rPr lang="de-DE" sz="1100" dirty="0"/>
              <a:t>http://192.168.0.95/sensor?co2</a:t>
            </a:r>
          </a:p>
          <a:p>
            <a:r>
              <a:rPr lang="de-DE" sz="1100" dirty="0"/>
              <a:t>http://192.168.0.95/sensor?temperature</a:t>
            </a:r>
          </a:p>
          <a:p>
            <a:r>
              <a:rPr lang="de-DE" sz="1100" dirty="0"/>
              <a:t>http://192.168.0.95/sensor?humidity</a:t>
            </a:r>
          </a:p>
          <a:p>
            <a:r>
              <a:rPr lang="de-DE" sz="1100" dirty="0"/>
              <a:t>http://192.168.0.95/sensor?noise</a:t>
            </a:r>
          </a:p>
          <a:p>
            <a:r>
              <a:rPr lang="de-DE" sz="1100" dirty="0"/>
              <a:t>http://192.168.0.95/sensor?luminosity</a:t>
            </a:r>
          </a:p>
          <a:p>
            <a:r>
              <a:rPr lang="de-DE" sz="1100" dirty="0"/>
              <a:t>http://192.168.0.95/sensor?motion</a:t>
            </a:r>
          </a:p>
          <a:p>
            <a:endParaRPr lang="de-DE" sz="1100" dirty="0"/>
          </a:p>
          <a:p>
            <a:r>
              <a:rPr lang="de-DE" sz="1100" dirty="0"/>
              <a:t>http://192.168.0.95/restart</a:t>
            </a:r>
          </a:p>
          <a:p>
            <a:endParaRPr lang="de-DE" sz="1100" dirty="0"/>
          </a:p>
          <a:p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47115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9FFE6-27F0-42E7-9D20-CD53FEED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Ds18b20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E1D435-FF7C-4223-99CF-3FB17F49E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100" dirty="0"/>
              <a:t>http://192.168.0.95/config?thingname=ds18b20</a:t>
            </a:r>
          </a:p>
          <a:p>
            <a:r>
              <a:rPr lang="de-DE" sz="1100" dirty="0"/>
              <a:t>http://192.168.0.95/config?ssid=????????</a:t>
            </a:r>
          </a:p>
          <a:p>
            <a:r>
              <a:rPr lang="de-DE" sz="1100" dirty="0"/>
              <a:t>http://192.168.0.95/config?password=???????? </a:t>
            </a:r>
          </a:p>
          <a:p>
            <a:r>
              <a:rPr lang="de-DE" sz="1100" dirty="0"/>
              <a:t>http://192.168.0.95/config?mqttbroker=192.168.0.2</a:t>
            </a:r>
          </a:p>
          <a:p>
            <a:r>
              <a:rPr lang="de-DE" sz="1100" dirty="0"/>
              <a:t>http://192.168.0.95/config?mqttuser=????????</a:t>
            </a:r>
          </a:p>
          <a:p>
            <a:r>
              <a:rPr lang="de-DE" sz="1100" dirty="0"/>
              <a:t>http://192.168.0.95/config?mqttpassword=????????</a:t>
            </a:r>
          </a:p>
          <a:p>
            <a:r>
              <a:rPr lang="de-DE" sz="1100" dirty="0"/>
              <a:t>http://192.168.0.95/config?mqttport=1883</a:t>
            </a:r>
          </a:p>
          <a:p>
            <a:endParaRPr lang="de-DE" sz="1100" dirty="0"/>
          </a:p>
          <a:p>
            <a:r>
              <a:rPr lang="de-DE" sz="1100" dirty="0"/>
              <a:t>http://192.168.0.95/config</a:t>
            </a:r>
          </a:p>
          <a:p>
            <a:endParaRPr lang="de-DE" sz="1100" dirty="0"/>
          </a:p>
          <a:p>
            <a:r>
              <a:rPr lang="de-DE" sz="1100" dirty="0"/>
              <a:t>http://192.168.0.95/config?ssid  </a:t>
            </a:r>
          </a:p>
          <a:p>
            <a:r>
              <a:rPr lang="de-DE" sz="1100" dirty="0"/>
              <a:t>http://192.168.0.95/config?password </a:t>
            </a:r>
          </a:p>
          <a:p>
            <a:r>
              <a:rPr lang="de-DE" sz="1100" dirty="0"/>
              <a:t>http://192.168.0.95/config?mqttbroker </a:t>
            </a:r>
          </a:p>
          <a:p>
            <a:r>
              <a:rPr lang="de-DE" sz="1100" dirty="0"/>
              <a:t>http://192.168.0.95/config?mqttuser</a:t>
            </a:r>
          </a:p>
          <a:p>
            <a:r>
              <a:rPr lang="de-DE" sz="1100" dirty="0"/>
              <a:t>http://192.168.0.95/config?mqttpassword</a:t>
            </a:r>
          </a:p>
          <a:p>
            <a:endParaRPr lang="de-DE" sz="1100" dirty="0"/>
          </a:p>
          <a:p>
            <a:r>
              <a:rPr lang="de-DE" sz="1100" dirty="0"/>
              <a:t>http://192.168.0.95/sensor?temperature</a:t>
            </a:r>
          </a:p>
          <a:p>
            <a:endParaRPr lang="de-DE" sz="1100" dirty="0"/>
          </a:p>
          <a:p>
            <a:r>
              <a:rPr lang="de-DE" sz="1100" dirty="0"/>
              <a:t>http://192.168.0.95/restart</a:t>
            </a:r>
          </a:p>
          <a:p>
            <a:endParaRPr lang="de-DE" sz="1100" dirty="0"/>
          </a:p>
          <a:p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42239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11E7-703F-4FCC-99CC-793C2775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Office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496E0F-DEDB-4063-A7F0-9D5114B65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DE" sz="1200" dirty="0"/>
              <a:t>http://192.168.0.61/config?thingname=office</a:t>
            </a:r>
          </a:p>
          <a:p>
            <a:r>
              <a:rPr lang="de-DE" sz="1200" dirty="0"/>
              <a:t>http://192.168.0.61/config?ssid=????????</a:t>
            </a:r>
          </a:p>
          <a:p>
            <a:r>
              <a:rPr lang="de-DE" sz="1200" dirty="0"/>
              <a:t>http://192.168.0.61/config?password=???????? </a:t>
            </a:r>
          </a:p>
          <a:p>
            <a:r>
              <a:rPr lang="de-DE" sz="1200" dirty="0"/>
              <a:t>http://192.168.0.61/config?mqttbroker=192.168.0.2</a:t>
            </a:r>
          </a:p>
          <a:p>
            <a:r>
              <a:rPr lang="de-DE" sz="1200" dirty="0"/>
              <a:t>http://192.168.0.61/config?mqttuser=????????</a:t>
            </a:r>
          </a:p>
          <a:p>
            <a:r>
              <a:rPr lang="de-DE" sz="1200" dirty="0"/>
              <a:t>http://192.168.0.61/config?mqttpassword=????????</a:t>
            </a:r>
          </a:p>
          <a:p>
            <a:r>
              <a:rPr lang="de-DE" sz="1200" dirty="0"/>
              <a:t>http://192.168.0.61/config?mqttport=1883</a:t>
            </a:r>
          </a:p>
          <a:p>
            <a:endParaRPr lang="de-DE" sz="1200" dirty="0"/>
          </a:p>
          <a:p>
            <a:r>
              <a:rPr lang="de-DE" sz="1200" dirty="0"/>
              <a:t>http://192.168.0.61/config</a:t>
            </a:r>
          </a:p>
          <a:p>
            <a:endParaRPr lang="de-DE" sz="1200" dirty="0"/>
          </a:p>
          <a:p>
            <a:r>
              <a:rPr lang="de-DE" sz="1200" dirty="0"/>
              <a:t>http://192.168.0.61/config?ssid  </a:t>
            </a:r>
          </a:p>
          <a:p>
            <a:r>
              <a:rPr lang="de-DE" sz="1200" dirty="0"/>
              <a:t>http://192.168.0.61/config?password </a:t>
            </a:r>
          </a:p>
          <a:p>
            <a:r>
              <a:rPr lang="de-DE" sz="1200" dirty="0"/>
              <a:t>http://192.168.0.61/config?mqttbroker </a:t>
            </a:r>
          </a:p>
          <a:p>
            <a:r>
              <a:rPr lang="de-DE" sz="1200" dirty="0"/>
              <a:t>http://192.168.0.61/config?mqttuser</a:t>
            </a:r>
          </a:p>
          <a:p>
            <a:r>
              <a:rPr lang="de-DE" sz="1200" dirty="0"/>
              <a:t>http://192.168.0.61/config?mqttpassword</a:t>
            </a:r>
          </a:p>
          <a:p>
            <a:endParaRPr lang="de-DE" sz="1200" dirty="0"/>
          </a:p>
          <a:p>
            <a:r>
              <a:rPr lang="de-DE" sz="1200" dirty="0"/>
              <a:t>http://192.168.0.61/sensor?co2</a:t>
            </a:r>
          </a:p>
          <a:p>
            <a:r>
              <a:rPr lang="de-DE" sz="1200" dirty="0"/>
              <a:t>http://192.168.0.61/sensor?temperature</a:t>
            </a:r>
          </a:p>
          <a:p>
            <a:r>
              <a:rPr lang="de-DE" sz="1200" dirty="0"/>
              <a:t>http://192.168.0.61/sensor?humidity</a:t>
            </a:r>
          </a:p>
          <a:p>
            <a:endParaRPr lang="de-DE" sz="1200" dirty="0"/>
          </a:p>
          <a:p>
            <a:r>
              <a:rPr lang="de-DE" sz="1200" dirty="0"/>
              <a:t>http://192.168.0.61/restart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10306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6D9DC-682D-44EE-AB7B-C210B4E9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Accesspoint konfigurieren (</a:t>
            </a:r>
            <a:r>
              <a:rPr lang="de-DE" dirty="0" err="1"/>
              <a:t>Hellmonsödt</a:t>
            </a:r>
            <a:r>
              <a:rPr lang="de-DE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4BD144-609D-4E8D-A075-1788B3616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>
                <a:hlinkClick r:id="rId2"/>
              </a:rPr>
              <a:t>http://192.168.10.1/config</a:t>
            </a:r>
            <a:r>
              <a:rPr lang="de-DE" sz="2000" dirty="0"/>
              <a:t> </a:t>
            </a:r>
          </a:p>
          <a:p>
            <a:endParaRPr lang="de-DE" sz="2000" dirty="0">
              <a:hlinkClick r:id="rId3"/>
            </a:endParaRPr>
          </a:p>
          <a:p>
            <a:r>
              <a:rPr lang="de-DE" sz="2000" dirty="0">
                <a:hlinkClick r:id="rId3"/>
              </a:rPr>
              <a:t>http://192.168.10.1/config?thingname=sensorbox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4"/>
              </a:rPr>
              <a:t>http://192.168.10.1/config?ssid=linksysAtHome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5"/>
              </a:rPr>
              <a:t>http://192.168.10.1/config?password=YJXPF4WAC7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r>
              <a:rPr lang="de-DE" sz="2000" dirty="0"/>
              <a:t>http://192.168.10.1/config?mqttbroker=192.168.0.2</a:t>
            </a:r>
          </a:p>
          <a:p>
            <a:r>
              <a:rPr lang="de-DE" sz="2000" dirty="0"/>
              <a:t>http://192.168.10.1/config?mqttuser=????????</a:t>
            </a:r>
          </a:p>
          <a:p>
            <a:r>
              <a:rPr lang="de-DE" sz="2000" dirty="0"/>
              <a:t>http://192.168.10.1/config?mqttpassword=????????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4255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11E7-703F-4FCC-99CC-793C2775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LivingRoom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496E0F-DEDB-4063-A7F0-9D5114B65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DE" sz="1200" dirty="0"/>
              <a:t>http://192.168.0.65/config?thingname=office</a:t>
            </a:r>
          </a:p>
          <a:p>
            <a:r>
              <a:rPr lang="de-DE" sz="1200" dirty="0"/>
              <a:t>http://192.168.0.65/config?ssid=????????</a:t>
            </a:r>
          </a:p>
          <a:p>
            <a:r>
              <a:rPr lang="de-DE" sz="1200" dirty="0"/>
              <a:t>http://192.168.0.65/config?password=???????? </a:t>
            </a:r>
          </a:p>
          <a:p>
            <a:r>
              <a:rPr lang="de-DE" sz="1200" dirty="0"/>
              <a:t>http://192.168.0.65/config?mqttbroker=leosyn</a:t>
            </a:r>
          </a:p>
          <a:p>
            <a:r>
              <a:rPr lang="de-DE" sz="1200" dirty="0"/>
              <a:t>http://192.168.0.65/config?mqttuser=????????</a:t>
            </a:r>
          </a:p>
          <a:p>
            <a:r>
              <a:rPr lang="de-DE" sz="1200" dirty="0"/>
              <a:t>http://192.168.0.65/config?mqttpassword=synKla87Sie57</a:t>
            </a:r>
          </a:p>
          <a:p>
            <a:r>
              <a:rPr lang="de-DE" sz="1200" dirty="0"/>
              <a:t>http://192.168.0.65/config?mqttport=1883</a:t>
            </a:r>
          </a:p>
          <a:p>
            <a:endParaRPr lang="de-DE" sz="1200" dirty="0"/>
          </a:p>
          <a:p>
            <a:r>
              <a:rPr lang="de-DE" sz="1200" dirty="0"/>
              <a:t>http://192.168.0.65/config</a:t>
            </a:r>
          </a:p>
          <a:p>
            <a:endParaRPr lang="de-DE" sz="1200" dirty="0"/>
          </a:p>
          <a:p>
            <a:r>
              <a:rPr lang="de-DE" sz="1200" dirty="0"/>
              <a:t>http://192.168.0.65/config?ssid  </a:t>
            </a:r>
          </a:p>
          <a:p>
            <a:r>
              <a:rPr lang="de-DE" sz="1200" dirty="0"/>
              <a:t>http://192.168.0.65/config?password </a:t>
            </a:r>
          </a:p>
          <a:p>
            <a:r>
              <a:rPr lang="de-DE" sz="1200" dirty="0"/>
              <a:t>http://192.168.0.65/config?mqttbroker </a:t>
            </a:r>
          </a:p>
          <a:p>
            <a:r>
              <a:rPr lang="de-DE" sz="1200" dirty="0"/>
              <a:t>http://192.168.0.65/config?mqttuser</a:t>
            </a:r>
          </a:p>
          <a:p>
            <a:r>
              <a:rPr lang="de-DE" sz="1200" dirty="0"/>
              <a:t>http://192.168.0.65/config?mqttpassword</a:t>
            </a:r>
          </a:p>
          <a:p>
            <a:endParaRPr lang="de-DE" sz="1200" dirty="0"/>
          </a:p>
          <a:p>
            <a:r>
              <a:rPr lang="de-DE" sz="1200" dirty="0"/>
              <a:t>http://192.168.0.65/sensor?co2</a:t>
            </a:r>
          </a:p>
          <a:p>
            <a:r>
              <a:rPr lang="de-DE" sz="1200" dirty="0"/>
              <a:t>http://192.168.0.65/sensor?temperature</a:t>
            </a:r>
          </a:p>
          <a:p>
            <a:r>
              <a:rPr lang="de-DE" sz="1200" dirty="0"/>
              <a:t>http://192.168.0.65/sensor?humidity</a:t>
            </a:r>
          </a:p>
          <a:p>
            <a:endParaRPr lang="de-DE" sz="1200" dirty="0"/>
          </a:p>
          <a:p>
            <a:r>
              <a:rPr lang="de-DE" sz="1200" dirty="0"/>
              <a:t>http://192.168.0.65/restart</a:t>
            </a:r>
          </a:p>
        </p:txBody>
      </p:sp>
    </p:spTree>
    <p:extLst>
      <p:ext uri="{BB962C8B-B14F-4D97-AF65-F5344CB8AC3E}">
        <p14:creationId xmlns:p14="http://schemas.microsoft.com/office/powerpoint/2010/main" val="1705781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11E7-703F-4FCC-99CC-793C2775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Bmp280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496E0F-DEDB-4063-A7F0-9D5114B65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DE" sz="1200" dirty="0"/>
              <a:t>http://192.168.0.62/config?thingname=bmp280demo</a:t>
            </a:r>
          </a:p>
          <a:p>
            <a:r>
              <a:rPr lang="de-DE" sz="1200" dirty="0"/>
              <a:t>http://192.168.0.62/config?ssid=????????</a:t>
            </a:r>
          </a:p>
          <a:p>
            <a:r>
              <a:rPr lang="de-DE" sz="1200" dirty="0"/>
              <a:t>http://192.168.0.62/config?password=???????? </a:t>
            </a:r>
          </a:p>
          <a:p>
            <a:r>
              <a:rPr lang="de-DE" sz="1200" dirty="0"/>
              <a:t>http://192.168.0.62/config?mqttbroker=192.168.0.2</a:t>
            </a:r>
          </a:p>
          <a:p>
            <a:r>
              <a:rPr lang="de-DE" sz="1200" dirty="0"/>
              <a:t>http://192.168.0.62/config?mqttuser=????????</a:t>
            </a:r>
          </a:p>
          <a:p>
            <a:r>
              <a:rPr lang="de-DE" sz="1200" dirty="0"/>
              <a:t>http://192.168.0.62/config?mqttpassword=????????</a:t>
            </a:r>
          </a:p>
          <a:p>
            <a:r>
              <a:rPr lang="de-DE" sz="1200" dirty="0"/>
              <a:t>http://192.168.0.62/config?mqttport=1883</a:t>
            </a:r>
          </a:p>
          <a:p>
            <a:endParaRPr lang="de-DE" sz="1200" dirty="0"/>
          </a:p>
          <a:p>
            <a:r>
              <a:rPr lang="de-DE" sz="1200" dirty="0"/>
              <a:t>http://192.168.0.62/config</a:t>
            </a:r>
          </a:p>
          <a:p>
            <a:endParaRPr lang="de-DE" sz="1200" dirty="0"/>
          </a:p>
          <a:p>
            <a:r>
              <a:rPr lang="de-DE" sz="1200" dirty="0"/>
              <a:t>http://192.168.0.62/config?ssid  </a:t>
            </a:r>
          </a:p>
          <a:p>
            <a:r>
              <a:rPr lang="de-DE" sz="1200" dirty="0"/>
              <a:t>http://192.168.0.62/config?password </a:t>
            </a:r>
          </a:p>
          <a:p>
            <a:r>
              <a:rPr lang="de-DE" sz="1200" dirty="0"/>
              <a:t>http://192.168.0.62/config?mqttbroker </a:t>
            </a:r>
          </a:p>
          <a:p>
            <a:r>
              <a:rPr lang="de-DE" sz="1200" dirty="0"/>
              <a:t>http://192.168.0.62/config?mqttuser</a:t>
            </a:r>
          </a:p>
          <a:p>
            <a:r>
              <a:rPr lang="de-DE" sz="1200" dirty="0"/>
              <a:t>http://192.168.0.62/config?mqttpassword</a:t>
            </a:r>
          </a:p>
          <a:p>
            <a:endParaRPr lang="de-DE" sz="1200" dirty="0"/>
          </a:p>
          <a:p>
            <a:r>
              <a:rPr lang="de-DE" sz="1200" dirty="0"/>
              <a:t>http://192.168.0.62/sensor?pressure</a:t>
            </a:r>
          </a:p>
          <a:p>
            <a:r>
              <a:rPr lang="de-DE" sz="1200" dirty="0"/>
              <a:t>http://192.168.0.62/sensor?temperature</a:t>
            </a:r>
          </a:p>
          <a:p>
            <a:r>
              <a:rPr lang="de-DE" sz="1200" dirty="0"/>
              <a:t>http://192.168.0.62/sensor?humidity</a:t>
            </a:r>
          </a:p>
          <a:p>
            <a:endParaRPr lang="de-DE" sz="1200" dirty="0"/>
          </a:p>
          <a:p>
            <a:r>
              <a:rPr lang="de-DE" sz="1200" dirty="0"/>
              <a:t>http://192.168.0.62/restart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95634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F3F6B-2547-4B53-8B03-99A460FB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</a:t>
            </a:r>
            <a:r>
              <a:rPr lang="de-DE" dirty="0" err="1"/>
              <a:t>Mqtt</a:t>
            </a:r>
            <a:r>
              <a:rPr lang="de-DE" dirty="0"/>
              <a:t>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0DC7C-FEE0-4E28-B5C4-F689A8100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sz="2000" dirty="0"/>
              <a:t>Publish: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command</a:t>
            </a:r>
            <a:endParaRPr lang="de-DE" sz="2000" dirty="0"/>
          </a:p>
          <a:p>
            <a:pPr lvl="1"/>
            <a:r>
              <a:rPr lang="de-DE" sz="1800" dirty="0"/>
              <a:t>BGR jeweils 0 oder 1 für Farbe ein/aus</a:t>
            </a:r>
          </a:p>
          <a:p>
            <a:pPr lvl="1"/>
            <a:r>
              <a:rPr lang="de-DE" sz="1800" dirty="0"/>
              <a:t>Da nur ein Wert (</a:t>
            </a:r>
            <a:r>
              <a:rPr lang="de-DE" sz="1800" dirty="0" err="1"/>
              <a:t>string</a:t>
            </a:r>
            <a:r>
              <a:rPr lang="de-DE" sz="1800" dirty="0"/>
              <a:t>) übergeben wird, wird auf JSON verzichtet</a:t>
            </a:r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r>
              <a:rPr lang="de-DE" sz="2000" dirty="0" err="1"/>
              <a:t>Subscribe</a:t>
            </a:r>
            <a:r>
              <a:rPr lang="de-DE" sz="2000" dirty="0"/>
              <a:t>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state</a:t>
            </a:r>
            <a:endParaRPr lang="de-DE" sz="2000" dirty="0"/>
          </a:p>
          <a:p>
            <a:pPr lvl="1"/>
            <a:r>
              <a:rPr lang="de-DE" sz="1800" dirty="0"/>
              <a:t>aktueller Zustand des Aktors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1F2014-5BFA-4162-9C5F-0C6E0943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47" y="2195736"/>
            <a:ext cx="4744112" cy="16861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14740C-9065-4BE1-BD96-7E66D2C7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86" y="5013176"/>
            <a:ext cx="482746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4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26E83-49C9-4A59-A915-4170193B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http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8C6D80-1417-411F-846C-28CFEC9FB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>
                <a:hlinkClick r:id="rId2"/>
              </a:rPr>
              <a:t>http://192.168.0.64/setactor?rgbled=010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CBE659-C5EF-4014-B409-7BF95B06F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76872"/>
            <a:ext cx="551133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00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E7205-2FDE-4F86-B371-5476BFD0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0C36F-B053-4F61-9060-7E5023852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4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6D9DC-682D-44EE-AB7B-C210B4E9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Accesspoint konfigurieren (Leonding)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4BD144-609D-4E8D-A075-1788B3616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>
                <a:hlinkClick r:id="rId2"/>
              </a:rPr>
              <a:t>http://192.168.10.1/config</a:t>
            </a:r>
            <a:r>
              <a:rPr lang="de-DE" sz="2000" dirty="0"/>
              <a:t> </a:t>
            </a:r>
          </a:p>
          <a:p>
            <a:endParaRPr lang="de-DE" sz="2000" dirty="0">
              <a:hlinkClick r:id="rId3"/>
            </a:endParaRPr>
          </a:p>
          <a:p>
            <a:r>
              <a:rPr lang="de-DE" sz="2000" dirty="0">
                <a:hlinkClick r:id="rId3"/>
              </a:rPr>
              <a:t>http://192.168.10.1/config?thingname=sensorbox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4"/>
              </a:rPr>
              <a:t>http://192.168.10.1/config?ssid=</a:t>
            </a:r>
            <a:r>
              <a:rPr lang="de-DE" sz="2000" dirty="0"/>
              <a:t>???? </a:t>
            </a:r>
          </a:p>
          <a:p>
            <a:r>
              <a:rPr lang="de-DE" sz="2000" dirty="0">
                <a:hlinkClick r:id="rId5"/>
              </a:rPr>
              <a:t>http://192.168.10.1/config?password=</a:t>
            </a:r>
            <a:r>
              <a:rPr lang="de-DE" sz="2000" dirty="0"/>
              <a:t>????? </a:t>
            </a:r>
          </a:p>
          <a:p>
            <a:endParaRPr lang="de-DE" sz="2000" dirty="0"/>
          </a:p>
          <a:p>
            <a:pPr marL="269875" lvl="1" indent="-269875">
              <a:buSzPct val="80000"/>
              <a:buFont typeface="Wingdings" pitchFamily="2" charset="2"/>
              <a:buChar char="§"/>
            </a:pPr>
            <a:r>
              <a:rPr lang="de-DE" sz="2000" dirty="0">
                <a:hlinkClick r:id="rId6"/>
              </a:rPr>
              <a:t>http://192.168.10.1/config?mqttbroker=192.168.0.2</a:t>
            </a:r>
            <a:r>
              <a:rPr lang="de-DE" sz="2000" dirty="0"/>
              <a:t> </a:t>
            </a:r>
          </a:p>
          <a:p>
            <a:pPr marL="269875" lvl="1" indent="-269875">
              <a:buSzPct val="80000"/>
              <a:buFont typeface="Wingdings" pitchFamily="2" charset="2"/>
              <a:buChar char="§"/>
            </a:pPr>
            <a:r>
              <a:rPr lang="de-DE" sz="2000" dirty="0">
                <a:hlinkClick r:id="rId7"/>
              </a:rPr>
              <a:t>http://192.168.10.1/config?mqttuser=</a:t>
            </a:r>
            <a:r>
              <a:rPr lang="de-DE" sz="2000" dirty="0"/>
              <a:t>????? </a:t>
            </a:r>
          </a:p>
          <a:p>
            <a:pPr marL="269875" lvl="1" indent="-269875">
              <a:buSzPct val="80000"/>
              <a:buFont typeface="Wingdings" pitchFamily="2" charset="2"/>
              <a:buChar char="§"/>
            </a:pPr>
            <a:r>
              <a:rPr lang="de-DE" sz="2000" dirty="0">
                <a:hlinkClick r:id="rId8"/>
              </a:rPr>
              <a:t>http://192.168.10.1/config?mqttpassword=</a:t>
            </a:r>
            <a:r>
              <a:rPr lang="de-DE" sz="2000" dirty="0"/>
              <a:t>????? </a:t>
            </a:r>
          </a:p>
          <a:p>
            <a:pPr marL="269875" lvl="1" indent="-269875">
              <a:buSzPct val="80000"/>
              <a:buFont typeface="Wingdings" pitchFamily="2" charset="2"/>
              <a:buChar char="§"/>
            </a:pPr>
            <a:r>
              <a:rPr lang="de-DE" sz="2000" dirty="0">
                <a:hlinkClick r:id="rId9"/>
              </a:rPr>
              <a:t>http://192.168.10.1/config?mqttport=1883</a:t>
            </a:r>
            <a:r>
              <a:rPr lang="de-DE" sz="2000" dirty="0"/>
              <a:t> 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4859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E354F-13A6-4A5A-8C48-46A4F15A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konfigurieren per </a:t>
            </a:r>
            <a:r>
              <a:rPr lang="de-DE" dirty="0" err="1"/>
              <a:t>ConfigEspViaAp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97CBCA-B7EA-4F7A-8F2A-BDC8AD51A2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Programm</a:t>
            </a:r>
          </a:p>
          <a:p>
            <a:endParaRPr lang="de-DE" sz="1600" dirty="0"/>
          </a:p>
          <a:p>
            <a:r>
              <a:rPr lang="de-DE" sz="1600" dirty="0"/>
              <a:t>http://192.168.10.1/config?thingname=ds18b20</a:t>
            </a:r>
          </a:p>
          <a:p>
            <a:r>
              <a:rPr lang="de-DE" sz="1600" dirty="0"/>
              <a:t>http://192.168.10.1/config?ssid=???????</a:t>
            </a:r>
          </a:p>
          <a:p>
            <a:r>
              <a:rPr lang="de-DE" sz="1600" dirty="0"/>
              <a:t>http://192.168.10.1/config?password=??????? </a:t>
            </a:r>
          </a:p>
          <a:p>
            <a:r>
              <a:rPr lang="de-DE" sz="1600" dirty="0"/>
              <a:t>http://192.168.10.1/config?mqttbroker=192.168.0.2</a:t>
            </a:r>
          </a:p>
          <a:p>
            <a:r>
              <a:rPr lang="de-DE" sz="1600" dirty="0"/>
              <a:t>http://192.168.10.1/config?mqttuser=?????</a:t>
            </a:r>
          </a:p>
          <a:p>
            <a:r>
              <a:rPr lang="de-DE" sz="1600" dirty="0"/>
              <a:t>http://192.168.10.1/config?mqttpassword=???????????</a:t>
            </a:r>
          </a:p>
        </p:txBody>
      </p:sp>
    </p:spTree>
    <p:extLst>
      <p:ext uri="{BB962C8B-B14F-4D97-AF65-F5344CB8AC3E}">
        <p14:creationId xmlns:p14="http://schemas.microsoft.com/office/powerpoint/2010/main" val="50060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C0867-69A6-4BEF-A8A9-6CB18E61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SensorBox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0EB0BE-FCE0-47EB-81BA-EF892D930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073" y="980728"/>
            <a:ext cx="8207375" cy="4608165"/>
          </a:xfrm>
        </p:spPr>
        <p:txBody>
          <a:bodyPr/>
          <a:lstStyle/>
          <a:p>
            <a:r>
              <a:rPr lang="de-DE" sz="600" dirty="0"/>
              <a:t>http://192.168.0.63/config </a:t>
            </a:r>
          </a:p>
          <a:p>
            <a:endParaRPr lang="de-DE" sz="600" dirty="0"/>
          </a:p>
          <a:p>
            <a:r>
              <a:rPr lang="de-DE" sz="600" dirty="0"/>
              <a:t>http://192.168.0.63/config?thingname=classroom </a:t>
            </a:r>
          </a:p>
          <a:p>
            <a:r>
              <a:rPr lang="de-DE" sz="600" dirty="0"/>
              <a:t>http://192.168.0.63/config?ssid=???? </a:t>
            </a:r>
          </a:p>
          <a:p>
            <a:r>
              <a:rPr lang="de-DE" sz="600" dirty="0"/>
              <a:t>http://192.168.0.63/config?password=??????? </a:t>
            </a:r>
          </a:p>
          <a:p>
            <a:r>
              <a:rPr lang="de-DE" sz="600" dirty="0"/>
              <a:t>http://192.168.0.63/config?ssid=????? </a:t>
            </a:r>
          </a:p>
          <a:p>
            <a:r>
              <a:rPr lang="de-DE" sz="600" dirty="0"/>
              <a:t>http://192.168.0.63/</a:t>
            </a:r>
            <a:r>
              <a:rPr lang="de-DE" sz="600" dirty="0" err="1"/>
              <a:t>config?password</a:t>
            </a:r>
            <a:r>
              <a:rPr lang="de-DE" sz="600" dirty="0"/>
              <a:t>=???????ß</a:t>
            </a:r>
          </a:p>
          <a:p>
            <a:r>
              <a:rPr lang="de-DE" sz="600" dirty="0"/>
              <a:t>http://192.168.0.63/restart </a:t>
            </a:r>
          </a:p>
          <a:p>
            <a:endParaRPr lang="de-DE" sz="600" dirty="0"/>
          </a:p>
          <a:p>
            <a:r>
              <a:rPr lang="de-DE" sz="600" dirty="0"/>
              <a:t>http://192.168.0.63/config?mqttbroker=mqtts://leobw.synology.me </a:t>
            </a:r>
          </a:p>
          <a:p>
            <a:r>
              <a:rPr lang="de-DE" sz="600" dirty="0"/>
              <a:t>http://192.168.0.63/config?mqttuser=???????? </a:t>
            </a:r>
          </a:p>
          <a:p>
            <a:r>
              <a:rPr lang="de-DE" sz="600" dirty="0"/>
              <a:t>http://192.168.0.63/config?mqttpassword=???????????? </a:t>
            </a:r>
          </a:p>
          <a:p>
            <a:r>
              <a:rPr lang="de-DE" sz="600" dirty="0"/>
              <a:t>http://192.168.0.63/config?mqttport=8883 </a:t>
            </a:r>
          </a:p>
          <a:p>
            <a:r>
              <a:rPr lang="de-DE" sz="600" dirty="0"/>
              <a:t>http://192.168.0.63/config?ntpserver=pool.ntp.org</a:t>
            </a:r>
          </a:p>
          <a:p>
            <a:endParaRPr lang="de-DE" sz="600" dirty="0"/>
          </a:p>
          <a:p>
            <a:r>
              <a:rPr lang="de-DE" sz="600" dirty="0"/>
              <a:t>http://192.168.0.63/config?co2yellow=700</a:t>
            </a:r>
          </a:p>
          <a:p>
            <a:r>
              <a:rPr lang="de-DE" sz="600" dirty="0"/>
              <a:t>http://192.168.0.63/config?co2red=1500</a:t>
            </a:r>
          </a:p>
          <a:p>
            <a:endParaRPr lang="de-DE" sz="600" dirty="0"/>
          </a:p>
          <a:p>
            <a:r>
              <a:rPr lang="de-DE" sz="600" dirty="0"/>
              <a:t>http://192.168.0.63/config?co2yellow</a:t>
            </a:r>
          </a:p>
          <a:p>
            <a:r>
              <a:rPr lang="de-DE" sz="600" dirty="0"/>
              <a:t>http://192.168.0.63/config?co2red</a:t>
            </a:r>
          </a:p>
          <a:p>
            <a:endParaRPr lang="de-DE" sz="600" dirty="0"/>
          </a:p>
          <a:p>
            <a:r>
              <a:rPr lang="de-DE" sz="600" dirty="0"/>
              <a:t>http://192.168.0.63/config?loggerip=192.168.0.2 </a:t>
            </a:r>
          </a:p>
          <a:p>
            <a:endParaRPr lang="de-DE" sz="600" dirty="0"/>
          </a:p>
          <a:p>
            <a:r>
              <a:rPr lang="de-DE" sz="600" dirty="0"/>
              <a:t>http://192.168.0.63/sensor?co2</a:t>
            </a:r>
          </a:p>
          <a:p>
            <a:r>
              <a:rPr lang="de-DE" sz="600" dirty="0"/>
              <a:t>http://192.168.0.63/sensor?motion</a:t>
            </a:r>
          </a:p>
          <a:p>
            <a:r>
              <a:rPr lang="de-DE" sz="600" dirty="0"/>
              <a:t>http://192.168.0.63/sensor?temperature</a:t>
            </a:r>
          </a:p>
          <a:p>
            <a:r>
              <a:rPr lang="de-DE" sz="600" dirty="0"/>
              <a:t>http://192.168.0.63/sensor?humidity</a:t>
            </a:r>
          </a:p>
          <a:p>
            <a:r>
              <a:rPr lang="de-DE" sz="600" dirty="0"/>
              <a:t>http://192.168.0.63/sensor?pressure</a:t>
            </a:r>
          </a:p>
          <a:p>
            <a:r>
              <a:rPr lang="de-DE" sz="600" dirty="0"/>
              <a:t>http://192.168.0.63/sensor?noise</a:t>
            </a:r>
          </a:p>
          <a:p>
            <a:r>
              <a:rPr lang="de-DE" sz="600" dirty="0"/>
              <a:t>http://192.168.0.63/sensor?luminosity</a:t>
            </a:r>
          </a:p>
          <a:p>
            <a:endParaRPr lang="de-DE" sz="600" dirty="0"/>
          </a:p>
          <a:p>
            <a:r>
              <a:rPr lang="de-DE" sz="600" dirty="0"/>
              <a:t>http://192.168.0.63/actor?trafficlight</a:t>
            </a:r>
          </a:p>
          <a:p>
            <a:r>
              <a:rPr lang="de-DE" sz="600" dirty="0"/>
              <a:t>http://192.168.0.63/actor?trafficlight=GREEN</a:t>
            </a:r>
          </a:p>
          <a:p>
            <a:r>
              <a:rPr lang="de-DE" sz="600" dirty="0"/>
              <a:t>http://192.168.0.63/actor?trafficlight=YELLOW</a:t>
            </a:r>
          </a:p>
          <a:p>
            <a:r>
              <a:rPr lang="de-DE" sz="600" dirty="0"/>
              <a:t>http://192.168.0.63/actor?trafficlight=ORANGE</a:t>
            </a:r>
          </a:p>
          <a:p>
            <a:r>
              <a:rPr lang="de-DE" sz="600" dirty="0"/>
              <a:t>http://192.168.0.63/actor?trafficlight=RED</a:t>
            </a:r>
          </a:p>
          <a:p>
            <a:r>
              <a:rPr lang="de-DE" sz="600" dirty="0"/>
              <a:t>http://192.168.0.63/actor?trafficlight=OFF</a:t>
            </a:r>
          </a:p>
          <a:p>
            <a:endParaRPr lang="de-DE" sz="600" dirty="0"/>
          </a:p>
          <a:p>
            <a:r>
              <a:rPr lang="de-DE" sz="600" dirty="0"/>
              <a:t>http://192.168.0.63/actor?trafficlight=1</a:t>
            </a:r>
          </a:p>
          <a:p>
            <a:r>
              <a:rPr lang="de-DE" sz="600" dirty="0"/>
              <a:t>http://192.168.0.63/actor?trafficlight=2</a:t>
            </a:r>
          </a:p>
          <a:p>
            <a:r>
              <a:rPr lang="de-DE" sz="600" dirty="0"/>
              <a:t>http://192.168.0.63/actor?trafficlight=3</a:t>
            </a:r>
          </a:p>
          <a:p>
            <a:r>
              <a:rPr lang="de-DE" sz="600" dirty="0"/>
              <a:t>http://192.168.0.63/actor?trafficlight=4</a:t>
            </a:r>
          </a:p>
          <a:p>
            <a:r>
              <a:rPr lang="de-DE" sz="600" dirty="0"/>
              <a:t>http://192.168.0.63/actor?trafficlight=0</a:t>
            </a:r>
          </a:p>
          <a:p>
            <a:endParaRPr lang="de-DE" sz="600" dirty="0"/>
          </a:p>
          <a:p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200428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C0867-69A6-4BEF-A8A9-6CB18E61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Co-Sensorbox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0EB0BE-FCE0-47EB-81BA-EF892D930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7869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B5104-6D4F-4BD8-85CD-EB3E803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RgbLed_Dht22_Pir_Mhz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A78AF-1855-4EDA-A82A-99CA6571C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http://192.168.0.84/getconfig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http://192.168.0.84/setconfig?mqttbroker=ssdpi&amp;mqttport=8883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http://192.168.0.84/setconfig?mqttuser=openhabian&amp;mqttpassword=piKla87Sie57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http://192.168.0.84/setconfig?loggerip=192.168.0.10</a:t>
            </a:r>
            <a:r>
              <a:rPr lang="de-DE" sz="1600" dirty="0"/>
              <a:t>   </a:t>
            </a:r>
          </a:p>
          <a:p>
            <a:r>
              <a:rPr lang="de-DE" sz="1600" dirty="0">
                <a:hlinkClick r:id="rId6"/>
              </a:rPr>
              <a:t>http://192.168.0.84/setconfig?thingname=esplivingroom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7"/>
              </a:rPr>
              <a:t>http://192.168.0.84/setactor?rgbled=010</a:t>
            </a:r>
            <a:endParaRPr lang="de-DE" sz="1600" dirty="0"/>
          </a:p>
          <a:p>
            <a:r>
              <a:rPr lang="de-DE" sz="1600" dirty="0">
                <a:hlinkClick r:id="rId8"/>
              </a:rPr>
              <a:t>http://192.168.0.84/getsensor?co2</a:t>
            </a:r>
            <a:endParaRPr lang="de-DE" sz="1600" dirty="0"/>
          </a:p>
          <a:p>
            <a:r>
              <a:rPr lang="de-DE" sz="1600" dirty="0">
                <a:hlinkClick r:id="rId9"/>
              </a:rPr>
              <a:t>http://192.168.0.84/getsensor?temperature</a:t>
            </a:r>
            <a:endParaRPr lang="de-DE" sz="1600" dirty="0"/>
          </a:p>
          <a:p>
            <a:r>
              <a:rPr lang="de-DE" sz="1600" dirty="0">
                <a:hlinkClick r:id="rId10"/>
              </a:rPr>
              <a:t>http://192.168.0.84/getsensor?humidity</a:t>
            </a:r>
            <a:endParaRPr lang="de-DE" sz="1600" dirty="0"/>
          </a:p>
          <a:p>
            <a:r>
              <a:rPr lang="de-DE" sz="1600" dirty="0">
                <a:hlinkClick r:id="rId11"/>
              </a:rPr>
              <a:t>http://192.168.0.84/getsensor?pir</a:t>
            </a:r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6412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Gardenhouse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pPr marL="0" lvl="1" indent="0">
              <a:buSzPct val="80000"/>
              <a:buNone/>
            </a:pPr>
            <a:r>
              <a:rPr lang="de-DE" sz="1400" dirty="0"/>
              <a:t>http://192.168.0.50/config?thingname=gardenhouse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http://192.168.0.50/config?ssid=?????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http://192.168.0.50/config?password=????????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http://192.168.0.50/config?mqttbroker=192.168.0.2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http://192.168.0.50/config?mqttuser=????????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http://192.168.0.50/config?mqttpassword=????????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http://192.168.0.50/config?mqttport=1883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http://192.168.0.50/config?ssid 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http://192.168.0.50/config?password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http://192.168.0.50/config?mqttbroker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http://192.168.0.50/config?mqttuser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http://192.168.0.50/config?mqttpassword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http://192.168.0.50/sensor?waterlevel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http://192.168.0.50/actor?powerpump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http://192.168.0.50/actor?powermiddle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http://192.168.0.50/actor?powerright</a:t>
            </a:r>
          </a:p>
        </p:txBody>
      </p:sp>
    </p:spTree>
    <p:extLst>
      <p:ext uri="{BB962C8B-B14F-4D97-AF65-F5344CB8AC3E}">
        <p14:creationId xmlns:p14="http://schemas.microsoft.com/office/powerpoint/2010/main" val="6497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PH-Sensor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pPr marL="0" lvl="1" indent="0">
              <a:buSzPct val="80000"/>
              <a:buNone/>
            </a:pPr>
            <a:r>
              <a:rPr lang="de-DE" sz="1400" dirty="0"/>
              <a:t>http://192.168.0.69/config?thingname=phdemo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http://192.168.0.69/config?ssid=????????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http://192.168.0.69/config?password=????????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http://192.168.0.69/config?mqttbroker=192.168.0.2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http://192.168.0.69/config?mqttuser=????????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http://192.168.0.69/config?mqttpassword=????????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http://192.168.0.69/config?mqttport=1883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http://192.168.0.69/config?ssid 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http://192.168.0.69/config?password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http://192.168.0.69/config?mqttbroker 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http://192.168.0.69/config?mqttuser</a:t>
            </a:r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http://192.168.0.69/config?mqttpassword</a:t>
            </a:r>
          </a:p>
          <a:p>
            <a:pPr marL="0" lvl="1" indent="0">
              <a:buSzPct val="80000"/>
              <a:buNone/>
            </a:pPr>
            <a:endParaRPr lang="de-DE" sz="1400" dirty="0"/>
          </a:p>
          <a:p>
            <a:pPr marL="0" lvl="1" indent="0">
              <a:buSzPct val="80000"/>
              <a:buNone/>
            </a:pPr>
            <a:r>
              <a:rPr lang="de-DE" sz="1400" dirty="0"/>
              <a:t>http://192.168.0.69/sensor?ph</a:t>
            </a:r>
          </a:p>
        </p:txBody>
      </p:sp>
    </p:spTree>
    <p:extLst>
      <p:ext uri="{BB962C8B-B14F-4D97-AF65-F5344CB8AC3E}">
        <p14:creationId xmlns:p14="http://schemas.microsoft.com/office/powerpoint/2010/main" val="1460199035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2178</Words>
  <Application>Microsoft Office PowerPoint</Application>
  <PresentationFormat>Bildschirmpräsentation (4:3)</PresentationFormat>
  <Paragraphs>381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Symbol</vt:lpstr>
      <vt:lpstr>Wingdings</vt:lpstr>
      <vt:lpstr>2_Larissa</vt:lpstr>
      <vt:lpstr>Thing in Betrieb nehmen</vt:lpstr>
      <vt:lpstr>Accesspoint konfigurieren (Hellmonsödt)</vt:lpstr>
      <vt:lpstr>Accesspoint konfigurieren (Leonding)</vt:lpstr>
      <vt:lpstr>ESP konfigurieren per ConfigEspViaAp</vt:lpstr>
      <vt:lpstr>SensorBox</vt:lpstr>
      <vt:lpstr>Co-Sensorbox</vt:lpstr>
      <vt:lpstr>RgbLed_Dht22_Pir_Mhz</vt:lpstr>
      <vt:lpstr>Gardenhouse</vt:lpstr>
      <vt:lpstr>PH-Sensor</vt:lpstr>
      <vt:lpstr>Cistern</vt:lpstr>
      <vt:lpstr>DS18B20-Demo</vt:lpstr>
      <vt:lpstr>SsrDemo</vt:lpstr>
      <vt:lpstr>Miflora Hellmonsödt</vt:lpstr>
      <vt:lpstr>Miflora Leonding</vt:lpstr>
      <vt:lpstr>PowerPoint-Präsentation</vt:lpstr>
      <vt:lpstr>MqttGateway  MiFlora</vt:lpstr>
      <vt:lpstr>tadeot</vt:lpstr>
      <vt:lpstr>Ds18b20</vt:lpstr>
      <vt:lpstr>Office</vt:lpstr>
      <vt:lpstr>LivingRoom</vt:lpstr>
      <vt:lpstr>Bmp280</vt:lpstr>
      <vt:lpstr>Led per Mqtt setzen</vt:lpstr>
      <vt:lpstr>Led per http setzen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633</cp:revision>
  <dcterms:created xsi:type="dcterms:W3CDTF">2011-08-18T07:37:01Z</dcterms:created>
  <dcterms:modified xsi:type="dcterms:W3CDTF">2020-10-17T15:15:23Z</dcterms:modified>
</cp:coreProperties>
</file>